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6" r:id="rId5"/>
    <p:sldMasterId id="2147483704" r:id="rId6"/>
    <p:sldMasterId id="2147483731" r:id="rId7"/>
  </p:sldMasterIdLst>
  <p:notesMasterIdLst>
    <p:notesMasterId r:id="rId35"/>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Play"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lhnpXAyx5fybxTGfrnu/d+1zP3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03A6E-F5B8-EBB8-5683-EC2B3CE147E9}" v="8" dt="2022-03-07T18:30:38.877"/>
    <p1510:client id="{AAA4FE94-8C0C-53F2-22C8-50E9C8071537}" v="19" dt="2022-03-07T16:48:16.602"/>
  </p1510:revLst>
</p1510:revInfo>
</file>

<file path=ppt/tableStyles.xml><?xml version="1.0" encoding="utf-8"?>
<a:tblStyleLst xmlns:a="http://schemas.openxmlformats.org/drawingml/2006/main" def="{C7E901C9-AD28-44C2-B06C-58ED36FF650E}">
  <a:tblStyle styleId="{C7E901C9-AD28-44C2-B06C-58ED36FF65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customschemas.google.com/relationships/presentationmetadata" Target="metadata"/><Relationship Id="rId20" Type="http://schemas.openxmlformats.org/officeDocument/2006/relationships/slide" Target="slides/slide13.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wiak, Robert M" userId="S::robert.m.kawiak@intel.com::0a517fe0-278e-4791-b36d-c9cbef85186c" providerId="AD" clId="Web-{A6603A6E-F5B8-EBB8-5683-EC2B3CE147E9}"/>
    <pc:docChg chg="modSld">
      <pc:chgData name="Kawiak, Robert M" userId="S::robert.m.kawiak@intel.com::0a517fe0-278e-4791-b36d-c9cbef85186c" providerId="AD" clId="Web-{A6603A6E-F5B8-EBB8-5683-EC2B3CE147E9}" dt="2022-03-07T18:30:38.877" v="7" actId="14100"/>
      <pc:docMkLst>
        <pc:docMk/>
      </pc:docMkLst>
      <pc:sldChg chg="modSp">
        <pc:chgData name="Kawiak, Robert M" userId="S::robert.m.kawiak@intel.com::0a517fe0-278e-4791-b36d-c9cbef85186c" providerId="AD" clId="Web-{A6603A6E-F5B8-EBB8-5683-EC2B3CE147E9}" dt="2022-03-07T18:29:49.768" v="5" actId="1076"/>
        <pc:sldMkLst>
          <pc:docMk/>
          <pc:sldMk cId="0" sldId="266"/>
        </pc:sldMkLst>
        <pc:spChg chg="mod">
          <ac:chgData name="Kawiak, Robert M" userId="S::robert.m.kawiak@intel.com::0a517fe0-278e-4791-b36d-c9cbef85186c" providerId="AD" clId="Web-{A6603A6E-F5B8-EBB8-5683-EC2B3CE147E9}" dt="2022-03-07T18:29:42.252" v="3" actId="1076"/>
          <ac:spMkLst>
            <pc:docMk/>
            <pc:sldMk cId="0" sldId="266"/>
            <ac:spMk id="1454" creationId="{00000000-0000-0000-0000-000000000000}"/>
          </ac:spMkLst>
        </pc:spChg>
        <pc:spChg chg="mod">
          <ac:chgData name="Kawiak, Robert M" userId="S::robert.m.kawiak@intel.com::0a517fe0-278e-4791-b36d-c9cbef85186c" providerId="AD" clId="Web-{A6603A6E-F5B8-EBB8-5683-EC2B3CE147E9}" dt="2022-03-07T18:29:49.768" v="5" actId="1076"/>
          <ac:spMkLst>
            <pc:docMk/>
            <pc:sldMk cId="0" sldId="266"/>
            <ac:spMk id="1455" creationId="{00000000-0000-0000-0000-000000000000}"/>
          </ac:spMkLst>
        </pc:spChg>
      </pc:sldChg>
      <pc:sldChg chg="addSp modSp">
        <pc:chgData name="Kawiak, Robert M" userId="S::robert.m.kawiak@intel.com::0a517fe0-278e-4791-b36d-c9cbef85186c" providerId="AD" clId="Web-{A6603A6E-F5B8-EBB8-5683-EC2B3CE147E9}" dt="2022-03-07T18:30:38.877" v="7" actId="14100"/>
        <pc:sldMkLst>
          <pc:docMk/>
          <pc:sldMk cId="0" sldId="270"/>
        </pc:sldMkLst>
        <pc:spChg chg="add mod">
          <ac:chgData name="Kawiak, Robert M" userId="S::robert.m.kawiak@intel.com::0a517fe0-278e-4791-b36d-c9cbef85186c" providerId="AD" clId="Web-{A6603A6E-F5B8-EBB8-5683-EC2B3CE147E9}" dt="2022-03-07T18:30:38.877" v="7" actId="14100"/>
          <ac:spMkLst>
            <pc:docMk/>
            <pc:sldMk cId="0" sldId="270"/>
            <ac:spMk id="2" creationId="{E8513DFD-BE8D-4E69-B6D5-316A398E1400}"/>
          </ac:spMkLst>
        </pc:spChg>
        <pc:spChg chg="mod">
          <ac:chgData name="Kawiak, Robert M" userId="S::robert.m.kawiak@intel.com::0a517fe0-278e-4791-b36d-c9cbef85186c" providerId="AD" clId="Web-{A6603A6E-F5B8-EBB8-5683-EC2B3CE147E9}" dt="2022-03-07T18:29:03.111" v="0" actId="1076"/>
          <ac:spMkLst>
            <pc:docMk/>
            <pc:sldMk cId="0" sldId="270"/>
            <ac:spMk id="1504" creationId="{00000000-0000-0000-0000-000000000000}"/>
          </ac:spMkLst>
        </pc:spChg>
      </pc:sldChg>
    </pc:docChg>
  </pc:docChgLst>
  <pc:docChgLst>
    <pc:chgData name="Chowdhury, Hisham" userId="S::hisham.chowdhury@intel.com::060704fd-7236-4605-a773-e83d7aa4a4f1" providerId="AD" clId="Web-{AAA4FE94-8C0C-53F2-22C8-50E9C8071537}"/>
    <pc:docChg chg="modSld">
      <pc:chgData name="Chowdhury, Hisham" userId="S::hisham.chowdhury@intel.com::060704fd-7236-4605-a773-e83d7aa4a4f1" providerId="AD" clId="Web-{AAA4FE94-8C0C-53F2-22C8-50E9C8071537}" dt="2022-03-07T16:47:39.022" v="5"/>
      <pc:docMkLst>
        <pc:docMk/>
      </pc:docMkLst>
      <pc:sldChg chg="modSp">
        <pc:chgData name="Chowdhury, Hisham" userId="S::hisham.chowdhury@intel.com::060704fd-7236-4605-a773-e83d7aa4a4f1" providerId="AD" clId="Web-{AAA4FE94-8C0C-53F2-22C8-50E9C8071537}" dt="2022-03-07T16:47:39.022" v="5"/>
        <pc:sldMkLst>
          <pc:docMk/>
          <pc:sldMk cId="0" sldId="279"/>
        </pc:sldMkLst>
        <pc:graphicFrameChg chg="mod modGraphic">
          <ac:chgData name="Chowdhury, Hisham" userId="S::hisham.chowdhury@intel.com::060704fd-7236-4605-a773-e83d7aa4a4f1" providerId="AD" clId="Web-{AAA4FE94-8C0C-53F2-22C8-50E9C8071537}" dt="2022-03-07T16:47:39.022" v="5"/>
          <ac:graphicFrameMkLst>
            <pc:docMk/>
            <pc:sldMk cId="0" sldId="279"/>
            <ac:graphicFrameMk id="168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9" name="Google Shape;12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2" name="Google Shape;14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9" name="Google Shape;14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7" name="Google Shape;14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2" name="Google Shape;14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5" name="Google Shape;1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7" name="Google Shape;15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3" name="Google Shape;15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0" name="Google Shape;15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Temporal </a:t>
            </a:r>
            <a:endParaRPr/>
          </a:p>
          <a:p>
            <a:pPr marL="0" lvl="0" indent="0" algn="l" rtl="0">
              <a:lnSpc>
                <a:spcPct val="100000"/>
              </a:lnSpc>
              <a:spcBef>
                <a:spcPts val="0"/>
              </a:spcBef>
              <a:spcAft>
                <a:spcPts val="0"/>
              </a:spcAft>
              <a:buSzPts val="1400"/>
              <a:buNone/>
            </a:pPr>
            <a:r>
              <a:rPr lang="en-US"/>
              <a:t>Film Grain, color grading, screen space effects (motion blur, distortion, environmental effects)</a:t>
            </a:r>
            <a:endParaRPr/>
          </a:p>
        </p:txBody>
      </p:sp>
      <p:sp>
        <p:nvSpPr>
          <p:cNvPr id="1529" name="Google Shape;15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0" name="Google Shape;15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2" name="Google Shape;16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3" name="Google Shape;160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2" name="Google Shape;165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2" name="Google Shape;16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6" name="Google Shape;16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3" name="Google Shape;171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4" name="Google Shape;13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9" name="Google Shape;13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9" name="Google Shape;13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1" name="Google Shape;13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1" name="Google Shape;14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6" name="Google Shape;14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5"/>
        <p:cNvGrpSpPr/>
        <p:nvPr/>
      </p:nvGrpSpPr>
      <p:grpSpPr>
        <a:xfrm>
          <a:off x="0" y="0"/>
          <a:ext cx="0" cy="0"/>
          <a:chOff x="0" y="0"/>
          <a:chExt cx="0" cy="0"/>
        </a:xfrm>
      </p:grpSpPr>
      <p:sp>
        <p:nvSpPr>
          <p:cNvPr id="16" name="Google Shape;16;p111"/>
          <p:cNvSpPr/>
          <p:nvPr/>
        </p:nvSpPr>
        <p:spPr>
          <a:xfrm>
            <a:off x="1465200" y="0"/>
            <a:ext cx="3423600" cy="5392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7" name="Google Shape;17;p111"/>
          <p:cNvSpPr txBox="1">
            <a:spLocks noGrp="1"/>
          </p:cNvSpPr>
          <p:nvPr>
            <p:ph type="ctrTitle"/>
          </p:nvPr>
        </p:nvSpPr>
        <p:spPr>
          <a:xfrm>
            <a:off x="1908000" y="1670781"/>
            <a:ext cx="7536873" cy="2483037"/>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1"/>
          <p:cNvSpPr txBox="1">
            <a:spLocks noGrp="1"/>
          </p:cNvSpPr>
          <p:nvPr>
            <p:ph type="subTitle" idx="1"/>
          </p:nvPr>
        </p:nvSpPr>
        <p:spPr>
          <a:xfrm>
            <a:off x="1908000" y="4201201"/>
            <a:ext cx="753687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9" name="Google Shape;19;p111"/>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 name="Google Shape;20;p111"/>
          <p:cNvSpPr/>
          <p:nvPr/>
        </p:nvSpPr>
        <p:spPr>
          <a:xfrm>
            <a:off x="860400" y="5392800"/>
            <a:ext cx="604800" cy="604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1" name="Google Shape;21;p111"/>
          <p:cNvSpPr/>
          <p:nvPr/>
        </p:nvSpPr>
        <p:spPr>
          <a:xfrm>
            <a:off x="583200" y="5115600"/>
            <a:ext cx="277200" cy="277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 name="Google Shape;22;p111"/>
          <p:cNvSpPr/>
          <p:nvPr/>
        </p:nvSpPr>
        <p:spPr>
          <a:xfrm>
            <a:off x="860400" y="4957200"/>
            <a:ext cx="158400" cy="1584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3" name="Google Shape;23;p111"/>
          <p:cNvGrpSpPr/>
          <p:nvPr/>
        </p:nvGrpSpPr>
        <p:grpSpPr>
          <a:xfrm>
            <a:off x="1465200" y="5997600"/>
            <a:ext cx="1018800" cy="395316"/>
            <a:chOff x="0" y="670"/>
            <a:chExt cx="7680" cy="2980"/>
          </a:xfrm>
        </p:grpSpPr>
        <p:sp>
          <p:nvSpPr>
            <p:cNvPr id="24" name="Google Shape;24;p111"/>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5" name="Google Shape;25;p11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6" name="Google Shape;26;p11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ntent Dark">
  <p:cSld name="Three Content Dark">
    <p:bg>
      <p:bgPr>
        <a:solidFill>
          <a:schemeClr val="dk2"/>
        </a:solidFill>
        <a:effectLst/>
      </p:bgPr>
    </p:bg>
    <p:spTree>
      <p:nvGrpSpPr>
        <p:cNvPr id="1" name="Shape 122"/>
        <p:cNvGrpSpPr/>
        <p:nvPr/>
      </p:nvGrpSpPr>
      <p:grpSpPr>
        <a:xfrm>
          <a:off x="0" y="0"/>
          <a:ext cx="0" cy="0"/>
          <a:chOff x="0" y="0"/>
          <a:chExt cx="0" cy="0"/>
        </a:xfrm>
      </p:grpSpPr>
      <p:sp>
        <p:nvSpPr>
          <p:cNvPr id="123" name="Google Shape;123;p120"/>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24" name="Google Shape;124;p120"/>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20"/>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6" name="Google Shape;126;p12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2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2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29" name="Google Shape;129;p12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30" name="Google Shape;130;p120"/>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31" name="Google Shape;131;p120"/>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2" name="Google Shape;132;p120"/>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33" name="Google Shape;133;p120"/>
          <p:cNvGrpSpPr/>
          <p:nvPr/>
        </p:nvGrpSpPr>
        <p:grpSpPr>
          <a:xfrm>
            <a:off x="11131200" y="6543620"/>
            <a:ext cx="507600" cy="196960"/>
            <a:chOff x="0" y="670"/>
            <a:chExt cx="7680" cy="2980"/>
          </a:xfrm>
        </p:grpSpPr>
        <p:sp>
          <p:nvSpPr>
            <p:cNvPr id="134" name="Google Shape;134;p120"/>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35" name="Google Shape;135;p12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36" name="Google Shape;136;p12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Idea Dark">
  <p:cSld name="Big Idea Dark">
    <p:bg>
      <p:bgPr>
        <a:solidFill>
          <a:schemeClr val="dk2"/>
        </a:solidFill>
        <a:effectLst/>
      </p:bgPr>
    </p:bg>
    <p:spTree>
      <p:nvGrpSpPr>
        <p:cNvPr id="1" name="Shape 1227"/>
        <p:cNvGrpSpPr/>
        <p:nvPr/>
      </p:nvGrpSpPr>
      <p:grpSpPr>
        <a:xfrm>
          <a:off x="0" y="0"/>
          <a:ext cx="0" cy="0"/>
          <a:chOff x="0" y="0"/>
          <a:chExt cx="0" cy="0"/>
        </a:xfrm>
      </p:grpSpPr>
      <p:sp>
        <p:nvSpPr>
          <p:cNvPr id="1228" name="Google Shape;1228;p102"/>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29" name="Google Shape;1229;p102"/>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30" name="Google Shape;1230;p102"/>
          <p:cNvGrpSpPr/>
          <p:nvPr/>
        </p:nvGrpSpPr>
        <p:grpSpPr>
          <a:xfrm>
            <a:off x="11131200" y="6543620"/>
            <a:ext cx="507600" cy="196960"/>
            <a:chOff x="0" y="670"/>
            <a:chExt cx="7680" cy="2980"/>
          </a:xfrm>
        </p:grpSpPr>
        <p:sp>
          <p:nvSpPr>
            <p:cNvPr id="1231" name="Google Shape;1231;p10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32" name="Google Shape;1232;p10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33" name="Google Shape;1233;p10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1234" name="Google Shape;1234;p102"/>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5" name="Google Shape;1235;p102"/>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6" name="Google Shape;1236;p102"/>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237" name="Google Shape;1237;p102"/>
          <p:cNvSpPr txBox="1">
            <a:spLocks noGrp="1"/>
          </p:cNvSpPr>
          <p:nvPr>
            <p:ph type="title"/>
          </p:nvPr>
        </p:nvSpPr>
        <p:spPr>
          <a:xfrm>
            <a:off x="2683466" y="1330037"/>
            <a:ext cx="6714671" cy="3899127"/>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1238"/>
        <p:cNvGrpSpPr/>
        <p:nvPr/>
      </p:nvGrpSpPr>
      <p:grpSpPr>
        <a:xfrm>
          <a:off x="0" y="0"/>
          <a:ext cx="0" cy="0"/>
          <a:chOff x="0" y="0"/>
          <a:chExt cx="0" cy="0"/>
        </a:xfrm>
      </p:grpSpPr>
      <p:sp>
        <p:nvSpPr>
          <p:cNvPr id="1239" name="Google Shape;1239;p103"/>
          <p:cNvSpPr txBox="1">
            <a:spLocks noGrp="1"/>
          </p:cNvSpPr>
          <p:nvPr>
            <p:ph type="title"/>
          </p:nvPr>
        </p:nvSpPr>
        <p:spPr>
          <a:xfrm>
            <a:off x="431800" y="2872801"/>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40" name="Google Shape;1240;p103"/>
          <p:cNvGrpSpPr/>
          <p:nvPr/>
        </p:nvGrpSpPr>
        <p:grpSpPr>
          <a:xfrm>
            <a:off x="431800" y="431800"/>
            <a:ext cx="1155600" cy="448397"/>
            <a:chOff x="0" y="670"/>
            <a:chExt cx="7680" cy="2980"/>
          </a:xfrm>
        </p:grpSpPr>
        <p:sp>
          <p:nvSpPr>
            <p:cNvPr id="1241" name="Google Shape;1241;p103"/>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42" name="Google Shape;1242;p10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43" name="Google Shape;1243;p10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losing Slide 2">
  <p:cSld name="Closing Slide 2">
    <p:bg>
      <p:bgPr>
        <a:blipFill>
          <a:blip r:embed="rId2">
            <a:alphaModFix/>
          </a:blip>
          <a:stretch>
            <a:fillRect/>
          </a:stretch>
        </a:blipFill>
        <a:effectLst/>
      </p:bgPr>
    </p:bg>
    <p:spTree>
      <p:nvGrpSpPr>
        <p:cNvPr id="1" name="Shape 1244"/>
        <p:cNvGrpSpPr/>
        <p:nvPr/>
      </p:nvGrpSpPr>
      <p:grpSpPr>
        <a:xfrm>
          <a:off x="0" y="0"/>
          <a:ext cx="0" cy="0"/>
          <a:chOff x="0" y="0"/>
          <a:chExt cx="0" cy="0"/>
        </a:xfrm>
      </p:grpSpPr>
      <p:sp>
        <p:nvSpPr>
          <p:cNvPr id="1245" name="Google Shape;1245;p104"/>
          <p:cNvSpPr txBox="1">
            <a:spLocks noGrp="1"/>
          </p:cNvSpPr>
          <p:nvPr>
            <p:ph type="title"/>
          </p:nvPr>
        </p:nvSpPr>
        <p:spPr>
          <a:xfrm>
            <a:off x="431800" y="2872801"/>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46" name="Google Shape;1246;p104"/>
          <p:cNvGrpSpPr/>
          <p:nvPr/>
        </p:nvGrpSpPr>
        <p:grpSpPr>
          <a:xfrm>
            <a:off x="431800" y="431800"/>
            <a:ext cx="1155600" cy="448397"/>
            <a:chOff x="0" y="670"/>
            <a:chExt cx="7680" cy="2980"/>
          </a:xfrm>
        </p:grpSpPr>
        <p:sp>
          <p:nvSpPr>
            <p:cNvPr id="1247" name="Google Shape;1247;p104"/>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48" name="Google Shape;1248;p10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49" name="Google Shape;1249;p10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losing Slide 3">
  <p:cSld name="Closing Slide 3">
    <p:bg>
      <p:bgPr>
        <a:blipFill>
          <a:blip r:embed="rId2">
            <a:alphaModFix/>
          </a:blip>
          <a:stretch>
            <a:fillRect/>
          </a:stretch>
        </a:blipFill>
        <a:effectLst/>
      </p:bgPr>
    </p:bg>
    <p:spTree>
      <p:nvGrpSpPr>
        <p:cNvPr id="1" name="Shape 1250"/>
        <p:cNvGrpSpPr/>
        <p:nvPr/>
      </p:nvGrpSpPr>
      <p:grpSpPr>
        <a:xfrm>
          <a:off x="0" y="0"/>
          <a:ext cx="0" cy="0"/>
          <a:chOff x="0" y="0"/>
          <a:chExt cx="0" cy="0"/>
        </a:xfrm>
      </p:grpSpPr>
      <p:sp>
        <p:nvSpPr>
          <p:cNvPr id="1251" name="Google Shape;1251;p105"/>
          <p:cNvSpPr txBox="1">
            <a:spLocks noGrp="1"/>
          </p:cNvSpPr>
          <p:nvPr>
            <p:ph type="title"/>
          </p:nvPr>
        </p:nvSpPr>
        <p:spPr>
          <a:xfrm>
            <a:off x="431800" y="2872801"/>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52" name="Google Shape;1252;p105"/>
          <p:cNvGrpSpPr/>
          <p:nvPr/>
        </p:nvGrpSpPr>
        <p:grpSpPr>
          <a:xfrm>
            <a:off x="431800" y="431800"/>
            <a:ext cx="1155600" cy="448397"/>
            <a:chOff x="0" y="670"/>
            <a:chExt cx="7680" cy="2980"/>
          </a:xfrm>
        </p:grpSpPr>
        <p:sp>
          <p:nvSpPr>
            <p:cNvPr id="1253" name="Google Shape;1253;p105"/>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54" name="Google Shape;1254;p10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55" name="Google Shape;1255;p10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56"/>
        <p:cNvGrpSpPr/>
        <p:nvPr/>
      </p:nvGrpSpPr>
      <p:grpSpPr>
        <a:xfrm>
          <a:off x="0" y="0"/>
          <a:ext cx="0" cy="0"/>
          <a:chOff x="0" y="0"/>
          <a:chExt cx="0" cy="0"/>
        </a:xfrm>
      </p:grpSpPr>
      <p:sp>
        <p:nvSpPr>
          <p:cNvPr id="1257" name="Google Shape;1257;p106"/>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58" name="Google Shape;1258;p106"/>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59" name="Google Shape;1259;p106"/>
          <p:cNvGrpSpPr/>
          <p:nvPr/>
        </p:nvGrpSpPr>
        <p:grpSpPr>
          <a:xfrm>
            <a:off x="11131200" y="6543620"/>
            <a:ext cx="507600" cy="196960"/>
            <a:chOff x="0" y="670"/>
            <a:chExt cx="7680" cy="2980"/>
          </a:xfrm>
        </p:grpSpPr>
        <p:sp>
          <p:nvSpPr>
            <p:cNvPr id="1260" name="Google Shape;1260;p10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61" name="Google Shape;1261;p10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62" name="Google Shape;1262;p10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263" name="Google Shape;1263;p106"/>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4" name="Google Shape;1264;p106"/>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5" name="Google Shape;1265;p106"/>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6" name="Google Shape;1266;p106"/>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7"/>
        <p:cNvGrpSpPr/>
        <p:nvPr/>
      </p:nvGrpSpPr>
      <p:grpSpPr>
        <a:xfrm>
          <a:off x="0" y="0"/>
          <a:ext cx="0" cy="0"/>
          <a:chOff x="0" y="0"/>
          <a:chExt cx="0" cy="0"/>
        </a:xfrm>
      </p:grpSpPr>
      <p:sp>
        <p:nvSpPr>
          <p:cNvPr id="1268" name="Google Shape;1268;p107"/>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69" name="Google Shape;1269;p107"/>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70" name="Google Shape;1270;p107"/>
          <p:cNvGrpSpPr/>
          <p:nvPr/>
        </p:nvGrpSpPr>
        <p:grpSpPr>
          <a:xfrm>
            <a:off x="11131200" y="6543620"/>
            <a:ext cx="507600" cy="196960"/>
            <a:chOff x="0" y="670"/>
            <a:chExt cx="7680" cy="2980"/>
          </a:xfrm>
        </p:grpSpPr>
        <p:sp>
          <p:nvSpPr>
            <p:cNvPr id="1271" name="Google Shape;1271;p107"/>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72" name="Google Shape;1272;p10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73" name="Google Shape;1273;p10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274" name="Google Shape;1274;p107"/>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5" name="Google Shape;1275;p107"/>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6" name="Google Shape;1276;p107"/>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1277"/>
        <p:cNvGrpSpPr/>
        <p:nvPr/>
      </p:nvGrpSpPr>
      <p:grpSpPr>
        <a:xfrm>
          <a:off x="0" y="0"/>
          <a:ext cx="0" cy="0"/>
          <a:chOff x="0" y="0"/>
          <a:chExt cx="0" cy="0"/>
        </a:xfrm>
      </p:grpSpPr>
      <p:sp>
        <p:nvSpPr>
          <p:cNvPr id="1278" name="Google Shape;1278;p108"/>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79" name="Google Shape;1279;p108"/>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80" name="Google Shape;1280;p108"/>
          <p:cNvGrpSpPr/>
          <p:nvPr/>
        </p:nvGrpSpPr>
        <p:grpSpPr>
          <a:xfrm>
            <a:off x="11131200" y="6543620"/>
            <a:ext cx="507600" cy="196960"/>
            <a:chOff x="0" y="670"/>
            <a:chExt cx="7680" cy="2980"/>
          </a:xfrm>
        </p:grpSpPr>
        <p:sp>
          <p:nvSpPr>
            <p:cNvPr id="1281" name="Google Shape;1281;p10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82" name="Google Shape;1282;p10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83" name="Google Shape;1283;p10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1284" name="Google Shape;1284;p108"/>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5" name="Google Shape;1285;p108"/>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6" name="Google Shape;1286;p108"/>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37"/>
        <p:cNvGrpSpPr/>
        <p:nvPr/>
      </p:nvGrpSpPr>
      <p:grpSpPr>
        <a:xfrm>
          <a:off x="0" y="0"/>
          <a:ext cx="0" cy="0"/>
          <a:chOff x="0" y="0"/>
          <a:chExt cx="0" cy="0"/>
        </a:xfrm>
      </p:grpSpPr>
      <p:sp>
        <p:nvSpPr>
          <p:cNvPr id="138" name="Google Shape;138;p121"/>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39" name="Google Shape;139;p121"/>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21"/>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1" name="Google Shape;141;p12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2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2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44" name="Google Shape;144;p12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45" name="Google Shape;145;p121"/>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46" name="Google Shape;146;p121"/>
          <p:cNvSpPr>
            <a:spLocks noGrp="1"/>
          </p:cNvSpPr>
          <p:nvPr>
            <p:ph type="pic" idx="2"/>
          </p:nvPr>
        </p:nvSpPr>
        <p:spPr>
          <a:xfrm>
            <a:off x="5197400" y="0"/>
            <a:ext cx="6562800" cy="6426200"/>
          </a:xfrm>
          <a:prstGeom prst="rect">
            <a:avLst/>
          </a:prstGeom>
          <a:solidFill>
            <a:srgbClr val="F2F2F2"/>
          </a:solidFill>
          <a:ln>
            <a:noFill/>
          </a:ln>
        </p:spPr>
      </p:sp>
      <p:grpSp>
        <p:nvGrpSpPr>
          <p:cNvPr id="147" name="Google Shape;147;p121"/>
          <p:cNvGrpSpPr/>
          <p:nvPr/>
        </p:nvGrpSpPr>
        <p:grpSpPr>
          <a:xfrm>
            <a:off x="11131200" y="6543620"/>
            <a:ext cx="507600" cy="196960"/>
            <a:chOff x="0" y="670"/>
            <a:chExt cx="7680" cy="2980"/>
          </a:xfrm>
        </p:grpSpPr>
        <p:sp>
          <p:nvSpPr>
            <p:cNvPr id="148" name="Google Shape;148;p121"/>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49" name="Google Shape;149;p12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50" name="Google Shape;150;p12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Image Dark">
  <p:cSld name="Content and Image Dark">
    <p:bg>
      <p:bgPr>
        <a:solidFill>
          <a:schemeClr val="dk2"/>
        </a:solidFill>
        <a:effectLst/>
      </p:bgPr>
    </p:bg>
    <p:spTree>
      <p:nvGrpSpPr>
        <p:cNvPr id="1" name="Shape 151"/>
        <p:cNvGrpSpPr/>
        <p:nvPr/>
      </p:nvGrpSpPr>
      <p:grpSpPr>
        <a:xfrm>
          <a:off x="0" y="0"/>
          <a:ext cx="0" cy="0"/>
          <a:chOff x="0" y="0"/>
          <a:chExt cx="0" cy="0"/>
        </a:xfrm>
      </p:grpSpPr>
      <p:sp>
        <p:nvSpPr>
          <p:cNvPr id="152" name="Google Shape;152;p122"/>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53" name="Google Shape;153;p122"/>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22"/>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5" name="Google Shape;155;p12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12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2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58" name="Google Shape;158;p12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59" name="Google Shape;159;p122"/>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60" name="Google Shape;160;p122"/>
          <p:cNvSpPr>
            <a:spLocks noGrp="1"/>
          </p:cNvSpPr>
          <p:nvPr>
            <p:ph type="pic" idx="2"/>
          </p:nvPr>
        </p:nvSpPr>
        <p:spPr>
          <a:xfrm>
            <a:off x="5197400" y="0"/>
            <a:ext cx="6562800" cy="6426200"/>
          </a:xfrm>
          <a:prstGeom prst="rect">
            <a:avLst/>
          </a:prstGeom>
          <a:solidFill>
            <a:srgbClr val="F2F2F2"/>
          </a:solidFill>
          <a:ln>
            <a:noFill/>
          </a:ln>
        </p:spPr>
      </p:sp>
      <p:grpSp>
        <p:nvGrpSpPr>
          <p:cNvPr id="161" name="Google Shape;161;p122"/>
          <p:cNvGrpSpPr/>
          <p:nvPr/>
        </p:nvGrpSpPr>
        <p:grpSpPr>
          <a:xfrm>
            <a:off x="11131200" y="6543620"/>
            <a:ext cx="507600" cy="196960"/>
            <a:chOff x="0" y="670"/>
            <a:chExt cx="7680" cy="2980"/>
          </a:xfrm>
        </p:grpSpPr>
        <p:sp>
          <p:nvSpPr>
            <p:cNvPr id="162" name="Google Shape;162;p12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63" name="Google Shape;163;p12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64" name="Google Shape;164;p12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Two Images">
  <p:cSld name="Content and Two Images">
    <p:spTree>
      <p:nvGrpSpPr>
        <p:cNvPr id="1" name="Shape 165"/>
        <p:cNvGrpSpPr/>
        <p:nvPr/>
      </p:nvGrpSpPr>
      <p:grpSpPr>
        <a:xfrm>
          <a:off x="0" y="0"/>
          <a:ext cx="0" cy="0"/>
          <a:chOff x="0" y="0"/>
          <a:chExt cx="0" cy="0"/>
        </a:xfrm>
      </p:grpSpPr>
      <p:sp>
        <p:nvSpPr>
          <p:cNvPr id="166" name="Google Shape;166;p123"/>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67" name="Google Shape;167;p123"/>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23"/>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9" name="Google Shape;169;p12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2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2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72" name="Google Shape;172;p12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73" name="Google Shape;173;p123"/>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74" name="Google Shape;174;p123"/>
          <p:cNvSpPr>
            <a:spLocks noGrp="1"/>
          </p:cNvSpPr>
          <p:nvPr>
            <p:ph type="pic" idx="2"/>
          </p:nvPr>
        </p:nvSpPr>
        <p:spPr>
          <a:xfrm>
            <a:off x="6095999" y="431800"/>
            <a:ext cx="5230813" cy="2700000"/>
          </a:xfrm>
          <a:prstGeom prst="rect">
            <a:avLst/>
          </a:prstGeom>
          <a:solidFill>
            <a:srgbClr val="F2F2F2"/>
          </a:solidFill>
          <a:ln>
            <a:noFill/>
          </a:ln>
        </p:spPr>
      </p:sp>
      <p:sp>
        <p:nvSpPr>
          <p:cNvPr id="175" name="Google Shape;175;p123"/>
          <p:cNvSpPr>
            <a:spLocks noGrp="1"/>
          </p:cNvSpPr>
          <p:nvPr>
            <p:ph type="pic" idx="3"/>
          </p:nvPr>
        </p:nvSpPr>
        <p:spPr>
          <a:xfrm>
            <a:off x="6096000" y="3384000"/>
            <a:ext cx="5230813" cy="2700000"/>
          </a:xfrm>
          <a:prstGeom prst="rect">
            <a:avLst/>
          </a:prstGeom>
          <a:solidFill>
            <a:srgbClr val="F2F2F2"/>
          </a:solidFill>
          <a:ln>
            <a:noFill/>
          </a:ln>
        </p:spPr>
      </p:sp>
      <p:sp>
        <p:nvSpPr>
          <p:cNvPr id="176" name="Google Shape;176;p123"/>
          <p:cNvSpPr txBox="1">
            <a:spLocks noGrp="1"/>
          </p:cNvSpPr>
          <p:nvPr>
            <p:ph type="body" idx="4"/>
          </p:nvPr>
        </p:nvSpPr>
        <p:spPr>
          <a:xfrm>
            <a:off x="6095997" y="3124800"/>
            <a:ext cx="5230813" cy="2522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77" name="Google Shape;177;p123"/>
          <p:cNvGrpSpPr/>
          <p:nvPr/>
        </p:nvGrpSpPr>
        <p:grpSpPr>
          <a:xfrm>
            <a:off x="11131200" y="6543620"/>
            <a:ext cx="507600" cy="196960"/>
            <a:chOff x="0" y="670"/>
            <a:chExt cx="7680" cy="2980"/>
          </a:xfrm>
        </p:grpSpPr>
        <p:sp>
          <p:nvSpPr>
            <p:cNvPr id="178" name="Google Shape;178;p123"/>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79" name="Google Shape;179;p12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80" name="Google Shape;180;p12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181" name="Google Shape;181;p123"/>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Two Images Dark">
  <p:cSld name="Content and Two Images Dark">
    <p:bg>
      <p:bgPr>
        <a:solidFill>
          <a:schemeClr val="dk2"/>
        </a:solidFill>
        <a:effectLst/>
      </p:bgPr>
    </p:bg>
    <p:spTree>
      <p:nvGrpSpPr>
        <p:cNvPr id="1" name="Shape 182"/>
        <p:cNvGrpSpPr/>
        <p:nvPr/>
      </p:nvGrpSpPr>
      <p:grpSpPr>
        <a:xfrm>
          <a:off x="0" y="0"/>
          <a:ext cx="0" cy="0"/>
          <a:chOff x="0" y="0"/>
          <a:chExt cx="0" cy="0"/>
        </a:xfrm>
      </p:grpSpPr>
      <p:sp>
        <p:nvSpPr>
          <p:cNvPr id="183" name="Google Shape;183;p12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84" name="Google Shape;184;p124"/>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24"/>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6" name="Google Shape;186;p12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2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12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89" name="Google Shape;189;p12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90" name="Google Shape;190;p12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91" name="Google Shape;191;p124"/>
          <p:cNvSpPr>
            <a:spLocks noGrp="1"/>
          </p:cNvSpPr>
          <p:nvPr>
            <p:ph type="pic" idx="2"/>
          </p:nvPr>
        </p:nvSpPr>
        <p:spPr>
          <a:xfrm>
            <a:off x="6095999" y="431800"/>
            <a:ext cx="5230813" cy="2700000"/>
          </a:xfrm>
          <a:prstGeom prst="rect">
            <a:avLst/>
          </a:prstGeom>
          <a:solidFill>
            <a:srgbClr val="F2F2F2"/>
          </a:solidFill>
          <a:ln>
            <a:noFill/>
          </a:ln>
        </p:spPr>
      </p:sp>
      <p:sp>
        <p:nvSpPr>
          <p:cNvPr id="192" name="Google Shape;192;p124"/>
          <p:cNvSpPr>
            <a:spLocks noGrp="1"/>
          </p:cNvSpPr>
          <p:nvPr>
            <p:ph type="pic" idx="3"/>
          </p:nvPr>
        </p:nvSpPr>
        <p:spPr>
          <a:xfrm>
            <a:off x="6096000" y="3384000"/>
            <a:ext cx="5230813" cy="2700000"/>
          </a:xfrm>
          <a:prstGeom prst="rect">
            <a:avLst/>
          </a:prstGeom>
          <a:solidFill>
            <a:srgbClr val="F2F2F2"/>
          </a:solidFill>
          <a:ln>
            <a:noFill/>
          </a:ln>
        </p:spPr>
      </p:sp>
      <p:grpSp>
        <p:nvGrpSpPr>
          <p:cNvPr id="193" name="Google Shape;193;p124"/>
          <p:cNvGrpSpPr/>
          <p:nvPr/>
        </p:nvGrpSpPr>
        <p:grpSpPr>
          <a:xfrm>
            <a:off x="11131200" y="6543620"/>
            <a:ext cx="507600" cy="196960"/>
            <a:chOff x="0" y="670"/>
            <a:chExt cx="7680" cy="2980"/>
          </a:xfrm>
        </p:grpSpPr>
        <p:sp>
          <p:nvSpPr>
            <p:cNvPr id="194" name="Google Shape;194;p12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95" name="Google Shape;195;p12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96" name="Google Shape;196;p12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197" name="Google Shape;197;p124"/>
          <p:cNvSpPr txBox="1">
            <a:spLocks noGrp="1"/>
          </p:cNvSpPr>
          <p:nvPr>
            <p:ph type="body" idx="4"/>
          </p:nvPr>
        </p:nvSpPr>
        <p:spPr>
          <a:xfrm>
            <a:off x="6095997" y="3124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98" name="Google Shape;198;p124"/>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dk2"/>
        </a:solidFill>
        <a:effectLst/>
      </p:bgPr>
    </p:bg>
    <p:spTree>
      <p:nvGrpSpPr>
        <p:cNvPr id="1" name="Shape 199"/>
        <p:cNvGrpSpPr/>
        <p:nvPr/>
      </p:nvGrpSpPr>
      <p:grpSpPr>
        <a:xfrm>
          <a:off x="0" y="0"/>
          <a:ext cx="0" cy="0"/>
          <a:chOff x="0" y="0"/>
          <a:chExt cx="0" cy="0"/>
        </a:xfrm>
      </p:grpSpPr>
      <p:sp>
        <p:nvSpPr>
          <p:cNvPr id="200" name="Google Shape;200;p125"/>
          <p:cNvSpPr>
            <a:spLocks noGrp="1"/>
          </p:cNvSpPr>
          <p:nvPr>
            <p:ph type="pic" idx="2"/>
          </p:nvPr>
        </p:nvSpPr>
        <p:spPr>
          <a:xfrm>
            <a:off x="0" y="0"/>
            <a:ext cx="11760200" cy="6426200"/>
          </a:xfrm>
          <a:prstGeom prst="rect">
            <a:avLst/>
          </a:prstGeom>
          <a:solidFill>
            <a:srgbClr val="D8D8D8"/>
          </a:solidFill>
          <a:ln>
            <a:noFill/>
          </a:ln>
        </p:spPr>
      </p:sp>
      <p:sp>
        <p:nvSpPr>
          <p:cNvPr id="201" name="Google Shape;201;p125"/>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02" name="Google Shape;202;p125"/>
          <p:cNvSpPr txBox="1">
            <a:spLocks noGrp="1"/>
          </p:cNvSpPr>
          <p:nvPr>
            <p:ph type="title"/>
          </p:nvPr>
        </p:nvSpPr>
        <p:spPr>
          <a:xfrm>
            <a:off x="431799" y="431799"/>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2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2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12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206" name="Google Shape;206;p125"/>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07" name="Google Shape;207;p125"/>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08" name="Google Shape;208;p125"/>
          <p:cNvGrpSpPr/>
          <p:nvPr/>
        </p:nvGrpSpPr>
        <p:grpSpPr>
          <a:xfrm>
            <a:off x="11131200" y="6543620"/>
            <a:ext cx="507600" cy="196960"/>
            <a:chOff x="0" y="670"/>
            <a:chExt cx="7680" cy="2980"/>
          </a:xfrm>
        </p:grpSpPr>
        <p:sp>
          <p:nvSpPr>
            <p:cNvPr id="209" name="Google Shape;209;p12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0" name="Google Shape;210;p12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1" name="Google Shape;211;p12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sp>
        <p:nvSpPr>
          <p:cNvPr id="213" name="Google Shape;213;p126"/>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14" name="Google Shape;214;p12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15" name="Google Shape;215;p126"/>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16" name="Google Shape;216;p126"/>
          <p:cNvGrpSpPr/>
          <p:nvPr/>
        </p:nvGrpSpPr>
        <p:grpSpPr>
          <a:xfrm>
            <a:off x="11131200" y="6543620"/>
            <a:ext cx="507600" cy="196960"/>
            <a:chOff x="0" y="670"/>
            <a:chExt cx="7680" cy="2980"/>
          </a:xfrm>
        </p:grpSpPr>
        <p:sp>
          <p:nvSpPr>
            <p:cNvPr id="217" name="Google Shape;217;p12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8" name="Google Shape;218;p12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9" name="Google Shape;219;p12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220" name="Google Shape;220;p126"/>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accent1"/>
              </a:buClr>
              <a:buSzPts val="4000"/>
              <a:buFont typeface="Pl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26"/>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2400"/>
              <a:buNone/>
              <a:defRPr sz="2400">
                <a:solidFill>
                  <a:schemeClr val="accen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2" name="Google Shape;222;p12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2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12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Dark">
  <p:cSld name="Section Header Dark">
    <p:bg>
      <p:bgPr>
        <a:solidFill>
          <a:schemeClr val="dk2"/>
        </a:solidFill>
        <a:effectLst/>
      </p:bgPr>
    </p:bg>
    <p:spTree>
      <p:nvGrpSpPr>
        <p:cNvPr id="1" name="Shape 225"/>
        <p:cNvGrpSpPr/>
        <p:nvPr/>
      </p:nvGrpSpPr>
      <p:grpSpPr>
        <a:xfrm>
          <a:off x="0" y="0"/>
          <a:ext cx="0" cy="0"/>
          <a:chOff x="0" y="0"/>
          <a:chExt cx="0" cy="0"/>
        </a:xfrm>
      </p:grpSpPr>
      <p:sp>
        <p:nvSpPr>
          <p:cNvPr id="226" name="Google Shape;226;p12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7" name="Google Shape;227;p12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28" name="Google Shape;228;p12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29" name="Google Shape;229;p127"/>
          <p:cNvGrpSpPr/>
          <p:nvPr/>
        </p:nvGrpSpPr>
        <p:grpSpPr>
          <a:xfrm>
            <a:off x="11131200" y="6543620"/>
            <a:ext cx="507600" cy="196960"/>
            <a:chOff x="0" y="670"/>
            <a:chExt cx="7680" cy="2980"/>
          </a:xfrm>
        </p:grpSpPr>
        <p:sp>
          <p:nvSpPr>
            <p:cNvPr id="230" name="Google Shape;230;p12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31" name="Google Shape;231;p12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32" name="Google Shape;232;p12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33" name="Google Shape;233;p127"/>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27"/>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5" name="Google Shape;235;p12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2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2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Image 1">
  <p:cSld name="Section Header Image 1">
    <p:bg>
      <p:bgPr>
        <a:solidFill>
          <a:schemeClr val="dk2"/>
        </a:solidFill>
        <a:effectLst/>
      </p:bgPr>
    </p:bg>
    <p:spTree>
      <p:nvGrpSpPr>
        <p:cNvPr id="1" name="Shape 238"/>
        <p:cNvGrpSpPr/>
        <p:nvPr/>
      </p:nvGrpSpPr>
      <p:grpSpPr>
        <a:xfrm>
          <a:off x="0" y="0"/>
          <a:ext cx="0" cy="0"/>
          <a:chOff x="0" y="0"/>
          <a:chExt cx="0" cy="0"/>
        </a:xfrm>
      </p:grpSpPr>
      <p:pic>
        <p:nvPicPr>
          <p:cNvPr id="239" name="Google Shape;239;p128"/>
          <p:cNvPicPr preferRelativeResize="0"/>
          <p:nvPr/>
        </p:nvPicPr>
        <p:blipFill rotWithShape="1">
          <a:blip r:embed="rId2">
            <a:alphaModFix/>
          </a:blip>
          <a:srcRect/>
          <a:stretch/>
        </p:blipFill>
        <p:spPr>
          <a:xfrm>
            <a:off x="5201246" y="1547"/>
            <a:ext cx="6558754" cy="6424653"/>
          </a:xfrm>
          <a:prstGeom prst="rect">
            <a:avLst/>
          </a:prstGeom>
          <a:noFill/>
          <a:ln>
            <a:noFill/>
          </a:ln>
        </p:spPr>
      </p:pic>
      <p:sp>
        <p:nvSpPr>
          <p:cNvPr id="240" name="Google Shape;240;p128"/>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41" name="Google Shape;241;p12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42" name="Google Shape;242;p128"/>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43" name="Google Shape;243;p128"/>
          <p:cNvGrpSpPr/>
          <p:nvPr/>
        </p:nvGrpSpPr>
        <p:grpSpPr>
          <a:xfrm>
            <a:off x="11131200" y="6543620"/>
            <a:ext cx="507600" cy="196960"/>
            <a:chOff x="0" y="670"/>
            <a:chExt cx="7680" cy="2980"/>
          </a:xfrm>
        </p:grpSpPr>
        <p:sp>
          <p:nvSpPr>
            <p:cNvPr id="244" name="Google Shape;244;p12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45" name="Google Shape;245;p12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46" name="Google Shape;246;p12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47" name="Google Shape;247;p128"/>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128"/>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9" name="Google Shape;249;p12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12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2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Image 2">
  <p:cSld name="Section Header Image 2">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129"/>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54" name="Google Shape;254;p12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55" name="Google Shape;255;p129"/>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56" name="Google Shape;256;p129"/>
          <p:cNvGrpSpPr/>
          <p:nvPr/>
        </p:nvGrpSpPr>
        <p:grpSpPr>
          <a:xfrm>
            <a:off x="11131200" y="6543620"/>
            <a:ext cx="507600" cy="196960"/>
            <a:chOff x="0" y="670"/>
            <a:chExt cx="7680" cy="2980"/>
          </a:xfrm>
        </p:grpSpPr>
        <p:sp>
          <p:nvSpPr>
            <p:cNvPr id="257" name="Google Shape;257;p12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58" name="Google Shape;258;p12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59" name="Google Shape;259;p12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60" name="Google Shape;260;p129"/>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29"/>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2" name="Google Shape;262;p12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12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12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Dark" type="obj">
  <p:cSld name="OBJECT">
    <p:bg>
      <p:bgPr>
        <a:solidFill>
          <a:schemeClr val="dk2"/>
        </a:solidFill>
        <a:effectLst/>
      </p:bgPr>
    </p:bg>
    <p:spTree>
      <p:nvGrpSpPr>
        <p:cNvPr id="1" name="Shape 27"/>
        <p:cNvGrpSpPr/>
        <p:nvPr/>
      </p:nvGrpSpPr>
      <p:grpSpPr>
        <a:xfrm>
          <a:off x="0" y="0"/>
          <a:ext cx="0" cy="0"/>
          <a:chOff x="0" y="0"/>
          <a:chExt cx="0" cy="0"/>
        </a:xfrm>
      </p:grpSpPr>
      <p:sp>
        <p:nvSpPr>
          <p:cNvPr id="28" name="Google Shape;28;p112"/>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9" name="Google Shape;29;p11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2"/>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 name="Google Shape;31;p11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112"/>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5" name="Google Shape;35;p112"/>
          <p:cNvGrpSpPr/>
          <p:nvPr/>
        </p:nvGrpSpPr>
        <p:grpSpPr>
          <a:xfrm>
            <a:off x="11131200" y="6543620"/>
            <a:ext cx="507600" cy="196960"/>
            <a:chOff x="0" y="670"/>
            <a:chExt cx="7680" cy="2980"/>
          </a:xfrm>
        </p:grpSpPr>
        <p:sp>
          <p:nvSpPr>
            <p:cNvPr id="36" name="Google Shape;36;p11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7" name="Google Shape;37;p11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8" name="Google Shape;38;p11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Idea">
  <p:cSld name="Big Idea">
    <p:spTree>
      <p:nvGrpSpPr>
        <p:cNvPr id="1" name="Shape 265"/>
        <p:cNvGrpSpPr/>
        <p:nvPr/>
      </p:nvGrpSpPr>
      <p:grpSpPr>
        <a:xfrm>
          <a:off x="0" y="0"/>
          <a:ext cx="0" cy="0"/>
          <a:chOff x="0" y="0"/>
          <a:chExt cx="0" cy="0"/>
        </a:xfrm>
      </p:grpSpPr>
      <p:sp>
        <p:nvSpPr>
          <p:cNvPr id="266" name="Google Shape;266;p130"/>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67" name="Google Shape;267;p13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68" name="Google Shape;268;p130"/>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69" name="Google Shape;269;p130"/>
          <p:cNvGrpSpPr/>
          <p:nvPr/>
        </p:nvGrpSpPr>
        <p:grpSpPr>
          <a:xfrm>
            <a:off x="11131200" y="6543620"/>
            <a:ext cx="507600" cy="196960"/>
            <a:chOff x="0" y="670"/>
            <a:chExt cx="7680" cy="2980"/>
          </a:xfrm>
        </p:grpSpPr>
        <p:sp>
          <p:nvSpPr>
            <p:cNvPr id="270" name="Google Shape;270;p13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71" name="Google Shape;271;p13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72" name="Google Shape;272;p13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273" name="Google Shape;273;p130"/>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accent1"/>
              </a:buClr>
              <a:buSzPts val="40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3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3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13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Idea Dark">
  <p:cSld name="Big Idea Dark">
    <p:bg>
      <p:bgPr>
        <a:solidFill>
          <a:schemeClr val="dk2"/>
        </a:solidFill>
        <a:effectLst/>
      </p:bgPr>
    </p:bg>
    <p:spTree>
      <p:nvGrpSpPr>
        <p:cNvPr id="1" name="Shape 277"/>
        <p:cNvGrpSpPr/>
        <p:nvPr/>
      </p:nvGrpSpPr>
      <p:grpSpPr>
        <a:xfrm>
          <a:off x="0" y="0"/>
          <a:ext cx="0" cy="0"/>
          <a:chOff x="0" y="0"/>
          <a:chExt cx="0" cy="0"/>
        </a:xfrm>
      </p:grpSpPr>
      <p:sp>
        <p:nvSpPr>
          <p:cNvPr id="278" name="Google Shape;278;p13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79" name="Google Shape;279;p13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280" name="Google Shape;280;p13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81" name="Google Shape;281;p131"/>
          <p:cNvGrpSpPr/>
          <p:nvPr/>
        </p:nvGrpSpPr>
        <p:grpSpPr>
          <a:xfrm>
            <a:off x="11131200" y="6543620"/>
            <a:ext cx="507600" cy="196960"/>
            <a:chOff x="0" y="670"/>
            <a:chExt cx="7680" cy="2980"/>
          </a:xfrm>
        </p:grpSpPr>
        <p:sp>
          <p:nvSpPr>
            <p:cNvPr id="282" name="Google Shape;282;p13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83" name="Google Shape;283;p13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84" name="Google Shape;284;p13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85" name="Google Shape;285;p13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3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13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288" name="Google Shape;288;p131"/>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132"/>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1" name="Google Shape;291;p132"/>
          <p:cNvGrpSpPr/>
          <p:nvPr/>
        </p:nvGrpSpPr>
        <p:grpSpPr>
          <a:xfrm>
            <a:off x="431800" y="431800"/>
            <a:ext cx="1155600" cy="448397"/>
            <a:chOff x="0" y="670"/>
            <a:chExt cx="7680" cy="2980"/>
          </a:xfrm>
        </p:grpSpPr>
        <p:sp>
          <p:nvSpPr>
            <p:cNvPr id="292" name="Google Shape;292;p132"/>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93" name="Google Shape;293;p13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94" name="Google Shape;294;p13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osing Slide 2">
  <p:cSld name="Closing Slide 2">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133"/>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7" name="Google Shape;297;p133"/>
          <p:cNvGrpSpPr/>
          <p:nvPr/>
        </p:nvGrpSpPr>
        <p:grpSpPr>
          <a:xfrm>
            <a:off x="431800" y="431800"/>
            <a:ext cx="1155600" cy="448397"/>
            <a:chOff x="0" y="670"/>
            <a:chExt cx="7680" cy="2980"/>
          </a:xfrm>
        </p:grpSpPr>
        <p:sp>
          <p:nvSpPr>
            <p:cNvPr id="298" name="Google Shape;298;p133"/>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99" name="Google Shape;299;p13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00" name="Google Shape;300;p13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1"/>
        <p:cNvGrpSpPr/>
        <p:nvPr/>
      </p:nvGrpSpPr>
      <p:grpSpPr>
        <a:xfrm>
          <a:off x="0" y="0"/>
          <a:ext cx="0" cy="0"/>
          <a:chOff x="0" y="0"/>
          <a:chExt cx="0" cy="0"/>
        </a:xfrm>
      </p:grpSpPr>
      <p:sp>
        <p:nvSpPr>
          <p:cNvPr id="302" name="Google Shape;302;p134"/>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03" name="Google Shape;303;p13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304" name="Google Shape;304;p134"/>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05" name="Google Shape;305;p134"/>
          <p:cNvGrpSpPr/>
          <p:nvPr/>
        </p:nvGrpSpPr>
        <p:grpSpPr>
          <a:xfrm>
            <a:off x="11131200" y="6543620"/>
            <a:ext cx="507600" cy="196960"/>
            <a:chOff x="0" y="670"/>
            <a:chExt cx="7680" cy="2980"/>
          </a:xfrm>
        </p:grpSpPr>
        <p:sp>
          <p:nvSpPr>
            <p:cNvPr id="306" name="Google Shape;306;p134"/>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07" name="Google Shape;307;p13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08" name="Google Shape;308;p13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309" name="Google Shape;309;p13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13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3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13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Dark">
  <p:cSld name="Title Only Dark">
    <p:bg>
      <p:bgPr>
        <a:solidFill>
          <a:schemeClr val="dk2"/>
        </a:solidFill>
        <a:effectLst/>
      </p:bgPr>
    </p:bg>
    <p:spTree>
      <p:nvGrpSpPr>
        <p:cNvPr id="1" name="Shape 313"/>
        <p:cNvGrpSpPr/>
        <p:nvPr/>
      </p:nvGrpSpPr>
      <p:grpSpPr>
        <a:xfrm>
          <a:off x="0" y="0"/>
          <a:ext cx="0" cy="0"/>
          <a:chOff x="0" y="0"/>
          <a:chExt cx="0" cy="0"/>
        </a:xfrm>
      </p:grpSpPr>
      <p:sp>
        <p:nvSpPr>
          <p:cNvPr id="314" name="Google Shape;314;p135"/>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15" name="Google Shape;315;p135"/>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316" name="Google Shape;316;p135"/>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17" name="Google Shape;317;p135"/>
          <p:cNvGrpSpPr/>
          <p:nvPr/>
        </p:nvGrpSpPr>
        <p:grpSpPr>
          <a:xfrm>
            <a:off x="11131200" y="6543620"/>
            <a:ext cx="507600" cy="196960"/>
            <a:chOff x="0" y="670"/>
            <a:chExt cx="7680" cy="2980"/>
          </a:xfrm>
        </p:grpSpPr>
        <p:sp>
          <p:nvSpPr>
            <p:cNvPr id="318" name="Google Shape;318;p13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19" name="Google Shape;319;p13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20" name="Google Shape;320;p13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321" name="Google Shape;321;p135"/>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13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3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3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
        <p:cNvGrpSpPr/>
        <p:nvPr/>
      </p:nvGrpSpPr>
      <p:grpSpPr>
        <a:xfrm>
          <a:off x="0" y="0"/>
          <a:ext cx="0" cy="0"/>
          <a:chOff x="0" y="0"/>
          <a:chExt cx="0" cy="0"/>
        </a:xfrm>
      </p:grpSpPr>
      <p:sp>
        <p:nvSpPr>
          <p:cNvPr id="326" name="Google Shape;326;p136"/>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27" name="Google Shape;327;p13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328" name="Google Shape;328;p136"/>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29" name="Google Shape;329;p136"/>
          <p:cNvGrpSpPr/>
          <p:nvPr/>
        </p:nvGrpSpPr>
        <p:grpSpPr>
          <a:xfrm>
            <a:off x="11131200" y="6543620"/>
            <a:ext cx="507600" cy="196960"/>
            <a:chOff x="0" y="670"/>
            <a:chExt cx="7680" cy="2980"/>
          </a:xfrm>
        </p:grpSpPr>
        <p:sp>
          <p:nvSpPr>
            <p:cNvPr id="330" name="Google Shape;330;p13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31" name="Google Shape;331;p13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32" name="Google Shape;332;p13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333" name="Google Shape;333;p13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13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13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336"/>
        <p:cNvGrpSpPr/>
        <p:nvPr/>
      </p:nvGrpSpPr>
      <p:grpSpPr>
        <a:xfrm>
          <a:off x="0" y="0"/>
          <a:ext cx="0" cy="0"/>
          <a:chOff x="0" y="0"/>
          <a:chExt cx="0" cy="0"/>
        </a:xfrm>
      </p:grpSpPr>
      <p:sp>
        <p:nvSpPr>
          <p:cNvPr id="337" name="Google Shape;337;p13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38" name="Google Shape;338;p13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339" name="Google Shape;339;p13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40" name="Google Shape;340;p137"/>
          <p:cNvGrpSpPr/>
          <p:nvPr/>
        </p:nvGrpSpPr>
        <p:grpSpPr>
          <a:xfrm>
            <a:off x="11131200" y="6543620"/>
            <a:ext cx="507600" cy="196960"/>
            <a:chOff x="0" y="670"/>
            <a:chExt cx="7680" cy="2980"/>
          </a:xfrm>
        </p:grpSpPr>
        <p:sp>
          <p:nvSpPr>
            <p:cNvPr id="341" name="Google Shape;341;p13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42" name="Google Shape;342;p13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43" name="Google Shape;343;p13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344" name="Google Shape;344;p13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13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13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Dark" type="obj">
  <p:cSld name="OBJECT">
    <p:bg>
      <p:bgPr>
        <a:solidFill>
          <a:schemeClr val="dk2"/>
        </a:solidFill>
        <a:effectLst/>
      </p:bgPr>
    </p:bg>
    <p:spTree>
      <p:nvGrpSpPr>
        <p:cNvPr id="1" name="Shape 353"/>
        <p:cNvGrpSpPr/>
        <p:nvPr/>
      </p:nvGrpSpPr>
      <p:grpSpPr>
        <a:xfrm>
          <a:off x="0" y="0"/>
          <a:ext cx="0" cy="0"/>
          <a:chOff x="0" y="0"/>
          <a:chExt cx="0" cy="0"/>
        </a:xfrm>
      </p:grpSpPr>
      <p:sp>
        <p:nvSpPr>
          <p:cNvPr id="354" name="Google Shape;354;p46"/>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5" name="Google Shape;355;p46"/>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46"/>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7" name="Google Shape;357;p4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4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60" name="Google Shape;360;p4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361" name="Google Shape;361;p46"/>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62" name="Google Shape;362;p46"/>
          <p:cNvGrpSpPr/>
          <p:nvPr/>
        </p:nvGrpSpPr>
        <p:grpSpPr>
          <a:xfrm>
            <a:off x="11131200" y="6543620"/>
            <a:ext cx="507600" cy="196960"/>
            <a:chOff x="0" y="670"/>
            <a:chExt cx="7680" cy="2980"/>
          </a:xfrm>
        </p:grpSpPr>
        <p:sp>
          <p:nvSpPr>
            <p:cNvPr id="363" name="Google Shape;363;p46"/>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4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4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366"/>
        <p:cNvGrpSpPr/>
        <p:nvPr/>
      </p:nvGrpSpPr>
      <p:grpSpPr>
        <a:xfrm>
          <a:off x="0" y="0"/>
          <a:ext cx="0" cy="0"/>
          <a:chOff x="0" y="0"/>
          <a:chExt cx="0" cy="0"/>
        </a:xfrm>
      </p:grpSpPr>
      <p:sp>
        <p:nvSpPr>
          <p:cNvPr id="367" name="Google Shape;367;p28"/>
          <p:cNvSpPr/>
          <p:nvPr/>
        </p:nvSpPr>
        <p:spPr>
          <a:xfrm>
            <a:off x="1465200" y="0"/>
            <a:ext cx="3423600" cy="5392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28"/>
          <p:cNvSpPr txBox="1">
            <a:spLocks noGrp="1"/>
          </p:cNvSpPr>
          <p:nvPr>
            <p:ph type="ctrTitle"/>
          </p:nvPr>
        </p:nvSpPr>
        <p:spPr>
          <a:xfrm>
            <a:off x="1908000" y="1670781"/>
            <a:ext cx="7536873" cy="2483037"/>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28"/>
          <p:cNvSpPr txBox="1">
            <a:spLocks noGrp="1"/>
          </p:cNvSpPr>
          <p:nvPr>
            <p:ph type="subTitle" idx="1"/>
          </p:nvPr>
        </p:nvSpPr>
        <p:spPr>
          <a:xfrm>
            <a:off x="1908000" y="4201201"/>
            <a:ext cx="753687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370" name="Google Shape;370;p28"/>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71" name="Google Shape;371;p28"/>
          <p:cNvSpPr/>
          <p:nvPr/>
        </p:nvSpPr>
        <p:spPr>
          <a:xfrm>
            <a:off x="860400" y="5392800"/>
            <a:ext cx="604800" cy="604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2" name="Google Shape;372;p28"/>
          <p:cNvSpPr/>
          <p:nvPr/>
        </p:nvSpPr>
        <p:spPr>
          <a:xfrm>
            <a:off x="583200" y="5115600"/>
            <a:ext cx="277200" cy="277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3" name="Google Shape;373;p28"/>
          <p:cNvSpPr/>
          <p:nvPr/>
        </p:nvSpPr>
        <p:spPr>
          <a:xfrm>
            <a:off x="860400" y="4957200"/>
            <a:ext cx="158400" cy="1584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74" name="Google Shape;374;p28"/>
          <p:cNvGrpSpPr/>
          <p:nvPr/>
        </p:nvGrpSpPr>
        <p:grpSpPr>
          <a:xfrm>
            <a:off x="1465200" y="5997600"/>
            <a:ext cx="1018800" cy="395316"/>
            <a:chOff x="0" y="670"/>
            <a:chExt cx="7680" cy="2980"/>
          </a:xfrm>
        </p:grpSpPr>
        <p:sp>
          <p:nvSpPr>
            <p:cNvPr id="375" name="Google Shape;375;p28"/>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3">
  <p:cSld name="Closing Slide 3">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4"/>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14"/>
          <p:cNvGrpSpPr/>
          <p:nvPr/>
        </p:nvGrpSpPr>
        <p:grpSpPr>
          <a:xfrm>
            <a:off x="431800" y="431800"/>
            <a:ext cx="1155600" cy="448397"/>
            <a:chOff x="0" y="670"/>
            <a:chExt cx="7680" cy="2980"/>
          </a:xfrm>
        </p:grpSpPr>
        <p:sp>
          <p:nvSpPr>
            <p:cNvPr id="42" name="Google Shape;42;p114"/>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3" name="Google Shape;43;p11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4" name="Google Shape;44;p11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Image">
  <p:cSld name="Title Slide Image">
    <p:bg>
      <p:bgPr>
        <a:blipFill>
          <a:blip r:embed="rId2">
            <a:alphaModFix/>
          </a:blip>
          <a:stretch>
            <a:fillRect/>
          </a:stretch>
        </a:blipFill>
        <a:effectLst/>
      </p:bgPr>
    </p:bg>
    <p:spTree>
      <p:nvGrpSpPr>
        <p:cNvPr id="1" name="Shape 378"/>
        <p:cNvGrpSpPr/>
        <p:nvPr/>
      </p:nvGrpSpPr>
      <p:grpSpPr>
        <a:xfrm>
          <a:off x="0" y="0"/>
          <a:ext cx="0" cy="0"/>
          <a:chOff x="0" y="0"/>
          <a:chExt cx="0" cy="0"/>
        </a:xfrm>
      </p:grpSpPr>
      <p:sp>
        <p:nvSpPr>
          <p:cNvPr id="379" name="Google Shape;379;p45"/>
          <p:cNvSpPr txBox="1">
            <a:spLocks noGrp="1"/>
          </p:cNvSpPr>
          <p:nvPr>
            <p:ph type="ctrTitle"/>
          </p:nvPr>
        </p:nvSpPr>
        <p:spPr>
          <a:xfrm>
            <a:off x="432000" y="1655763"/>
            <a:ext cx="5484613" cy="2793255"/>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5"/>
          <p:cNvSpPr txBox="1">
            <a:spLocks noGrp="1"/>
          </p:cNvSpPr>
          <p:nvPr>
            <p:ph type="subTitle" idx="1"/>
          </p:nvPr>
        </p:nvSpPr>
        <p:spPr>
          <a:xfrm>
            <a:off x="432000" y="4496400"/>
            <a:ext cx="548461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381" name="Google Shape;381;p45"/>
          <p:cNvSpPr txBox="1">
            <a:spLocks noGrp="1"/>
          </p:cNvSpPr>
          <p:nvPr>
            <p:ph type="body" idx="2"/>
          </p:nvPr>
        </p:nvSpPr>
        <p:spPr>
          <a:xfrm>
            <a:off x="432000" y="431800"/>
            <a:ext cx="548461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382" name="Google Shape;382;p45"/>
          <p:cNvGrpSpPr/>
          <p:nvPr/>
        </p:nvGrpSpPr>
        <p:grpSpPr>
          <a:xfrm>
            <a:off x="5087296" y="5252400"/>
            <a:ext cx="1155600" cy="448397"/>
            <a:chOff x="0" y="670"/>
            <a:chExt cx="7680" cy="2980"/>
          </a:xfrm>
        </p:grpSpPr>
        <p:sp>
          <p:nvSpPr>
            <p:cNvPr id="383" name="Google Shape;383;p45"/>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4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4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6"/>
        <p:cNvGrpSpPr/>
        <p:nvPr/>
      </p:nvGrpSpPr>
      <p:grpSpPr>
        <a:xfrm>
          <a:off x="0" y="0"/>
          <a:ext cx="0" cy="0"/>
          <a:chOff x="0" y="0"/>
          <a:chExt cx="0" cy="0"/>
        </a:xfrm>
      </p:grpSpPr>
      <p:sp>
        <p:nvSpPr>
          <p:cNvPr id="387" name="Google Shape;387;p29"/>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8" name="Google Shape;388;p2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29"/>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90" name="Google Shape;390;p2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2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2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93" name="Google Shape;393;p2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394" name="Google Shape;394;p29"/>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95" name="Google Shape;395;p29"/>
          <p:cNvGrpSpPr/>
          <p:nvPr/>
        </p:nvGrpSpPr>
        <p:grpSpPr>
          <a:xfrm>
            <a:off x="11131200" y="6543620"/>
            <a:ext cx="507600" cy="196960"/>
            <a:chOff x="0" y="670"/>
            <a:chExt cx="7680" cy="2980"/>
          </a:xfrm>
        </p:grpSpPr>
        <p:sp>
          <p:nvSpPr>
            <p:cNvPr id="396" name="Google Shape;396;p29"/>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2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
        <p:cNvGrpSpPr/>
        <p:nvPr/>
      </p:nvGrpSpPr>
      <p:grpSpPr>
        <a:xfrm>
          <a:off x="0" y="0"/>
          <a:ext cx="0" cy="0"/>
          <a:chOff x="0" y="0"/>
          <a:chExt cx="0" cy="0"/>
        </a:xfrm>
      </p:grpSpPr>
      <p:sp>
        <p:nvSpPr>
          <p:cNvPr id="400" name="Google Shape;400;p38"/>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3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402" name="Google Shape;402;p38"/>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38"/>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38"/>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5" name="Google Shape;405;p38"/>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6" name="Google Shape;406;p3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3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3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grpSp>
        <p:nvGrpSpPr>
          <p:cNvPr id="409" name="Google Shape;409;p38"/>
          <p:cNvGrpSpPr/>
          <p:nvPr/>
        </p:nvGrpSpPr>
        <p:grpSpPr>
          <a:xfrm>
            <a:off x="11131200" y="6543620"/>
            <a:ext cx="507600" cy="196960"/>
            <a:chOff x="0" y="670"/>
            <a:chExt cx="7680" cy="2980"/>
          </a:xfrm>
        </p:grpSpPr>
        <p:sp>
          <p:nvSpPr>
            <p:cNvPr id="410" name="Google Shape;410;p38"/>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3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3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2"/>
        </a:solidFill>
        <a:effectLst/>
      </p:bgPr>
    </p:bg>
    <p:spTree>
      <p:nvGrpSpPr>
        <p:cNvPr id="1" name="Shape 413"/>
        <p:cNvGrpSpPr/>
        <p:nvPr/>
      </p:nvGrpSpPr>
      <p:grpSpPr>
        <a:xfrm>
          <a:off x="0" y="0"/>
          <a:ext cx="0" cy="0"/>
          <a:chOff x="0" y="0"/>
          <a:chExt cx="0" cy="0"/>
        </a:xfrm>
      </p:grpSpPr>
      <p:sp>
        <p:nvSpPr>
          <p:cNvPr id="414" name="Google Shape;414;p4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4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416" name="Google Shape;416;p4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p4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7"/>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19" name="Google Shape;419;p47"/>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20" name="Google Shape;420;p4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4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4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grpSp>
        <p:nvGrpSpPr>
          <p:cNvPr id="423" name="Google Shape;423;p47"/>
          <p:cNvGrpSpPr/>
          <p:nvPr/>
        </p:nvGrpSpPr>
        <p:grpSpPr>
          <a:xfrm>
            <a:off x="11131200" y="6543620"/>
            <a:ext cx="507600" cy="196960"/>
            <a:chOff x="0" y="670"/>
            <a:chExt cx="7680" cy="2980"/>
          </a:xfrm>
        </p:grpSpPr>
        <p:sp>
          <p:nvSpPr>
            <p:cNvPr id="424" name="Google Shape;424;p4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4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4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27"/>
        <p:cNvGrpSpPr/>
        <p:nvPr/>
      </p:nvGrpSpPr>
      <p:grpSpPr>
        <a:xfrm>
          <a:off x="0" y="0"/>
          <a:ext cx="0" cy="0"/>
          <a:chOff x="0" y="0"/>
          <a:chExt cx="0" cy="0"/>
        </a:xfrm>
      </p:grpSpPr>
      <p:sp>
        <p:nvSpPr>
          <p:cNvPr id="428" name="Google Shape;428;p44"/>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9" name="Google Shape;429;p4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44"/>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31" name="Google Shape;431;p4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4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4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34" name="Google Shape;434;p4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435" name="Google Shape;435;p44"/>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6" name="Google Shape;436;p44"/>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37" name="Google Shape;437;p44"/>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438" name="Google Shape;438;p44"/>
          <p:cNvGrpSpPr/>
          <p:nvPr/>
        </p:nvGrpSpPr>
        <p:grpSpPr>
          <a:xfrm>
            <a:off x="11131200" y="6543620"/>
            <a:ext cx="507600" cy="196960"/>
            <a:chOff x="0" y="670"/>
            <a:chExt cx="7680" cy="2980"/>
          </a:xfrm>
        </p:grpSpPr>
        <p:sp>
          <p:nvSpPr>
            <p:cNvPr id="439" name="Google Shape;439;p44"/>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4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4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ntent Dark">
  <p:cSld name="Three Content Dark">
    <p:bg>
      <p:bgPr>
        <a:solidFill>
          <a:schemeClr val="dk2"/>
        </a:solidFill>
        <a:effectLst/>
      </p:bgPr>
    </p:bg>
    <p:spTree>
      <p:nvGrpSpPr>
        <p:cNvPr id="1" name="Shape 442"/>
        <p:cNvGrpSpPr/>
        <p:nvPr/>
      </p:nvGrpSpPr>
      <p:grpSpPr>
        <a:xfrm>
          <a:off x="0" y="0"/>
          <a:ext cx="0" cy="0"/>
          <a:chOff x="0" y="0"/>
          <a:chExt cx="0" cy="0"/>
        </a:xfrm>
      </p:grpSpPr>
      <p:sp>
        <p:nvSpPr>
          <p:cNvPr id="443" name="Google Shape;443;p48"/>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4" name="Google Shape;444;p48"/>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48"/>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46" name="Google Shape;446;p4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4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4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49" name="Google Shape;449;p4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450" name="Google Shape;450;p48"/>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p48"/>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52" name="Google Shape;452;p48"/>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453" name="Google Shape;453;p48"/>
          <p:cNvGrpSpPr/>
          <p:nvPr/>
        </p:nvGrpSpPr>
        <p:grpSpPr>
          <a:xfrm>
            <a:off x="11131200" y="6543620"/>
            <a:ext cx="507600" cy="196960"/>
            <a:chOff x="0" y="670"/>
            <a:chExt cx="7680" cy="2980"/>
          </a:xfrm>
        </p:grpSpPr>
        <p:sp>
          <p:nvSpPr>
            <p:cNvPr id="454" name="Google Shape;454;p4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4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4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457"/>
        <p:cNvGrpSpPr/>
        <p:nvPr/>
      </p:nvGrpSpPr>
      <p:grpSpPr>
        <a:xfrm>
          <a:off x="0" y="0"/>
          <a:ext cx="0" cy="0"/>
          <a:chOff x="0" y="0"/>
          <a:chExt cx="0" cy="0"/>
        </a:xfrm>
      </p:grpSpPr>
      <p:sp>
        <p:nvSpPr>
          <p:cNvPr id="458" name="Google Shape;458;p43"/>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9" name="Google Shape;459;p43"/>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43"/>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1" name="Google Shape;461;p4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4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4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4" name="Google Shape;464;p4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465" name="Google Shape;465;p43"/>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6" name="Google Shape;466;p43"/>
          <p:cNvSpPr>
            <a:spLocks noGrp="1"/>
          </p:cNvSpPr>
          <p:nvPr>
            <p:ph type="pic" idx="2"/>
          </p:nvPr>
        </p:nvSpPr>
        <p:spPr>
          <a:xfrm>
            <a:off x="5197400" y="0"/>
            <a:ext cx="6562800" cy="6426200"/>
          </a:xfrm>
          <a:prstGeom prst="rect">
            <a:avLst/>
          </a:prstGeom>
          <a:solidFill>
            <a:srgbClr val="F2F2F2"/>
          </a:solidFill>
          <a:ln>
            <a:noFill/>
          </a:ln>
        </p:spPr>
      </p:sp>
      <p:grpSp>
        <p:nvGrpSpPr>
          <p:cNvPr id="467" name="Google Shape;467;p43"/>
          <p:cNvGrpSpPr/>
          <p:nvPr/>
        </p:nvGrpSpPr>
        <p:grpSpPr>
          <a:xfrm>
            <a:off x="11131200" y="6543620"/>
            <a:ext cx="507600" cy="196960"/>
            <a:chOff x="0" y="670"/>
            <a:chExt cx="7680" cy="2980"/>
          </a:xfrm>
        </p:grpSpPr>
        <p:sp>
          <p:nvSpPr>
            <p:cNvPr id="468" name="Google Shape;468;p43"/>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4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4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and Image Dark">
  <p:cSld name="Content and Image Dark">
    <p:bg>
      <p:bgPr>
        <a:solidFill>
          <a:schemeClr val="dk2"/>
        </a:solidFill>
        <a:effectLst/>
      </p:bgPr>
    </p:bg>
    <p:spTree>
      <p:nvGrpSpPr>
        <p:cNvPr id="1" name="Shape 471"/>
        <p:cNvGrpSpPr/>
        <p:nvPr/>
      </p:nvGrpSpPr>
      <p:grpSpPr>
        <a:xfrm>
          <a:off x="0" y="0"/>
          <a:ext cx="0" cy="0"/>
          <a:chOff x="0" y="0"/>
          <a:chExt cx="0" cy="0"/>
        </a:xfrm>
      </p:grpSpPr>
      <p:sp>
        <p:nvSpPr>
          <p:cNvPr id="472" name="Google Shape;472;p50"/>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50"/>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50"/>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75" name="Google Shape;475;p5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5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5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78" name="Google Shape;478;p5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479" name="Google Shape;479;p50"/>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0" name="Google Shape;480;p50"/>
          <p:cNvSpPr>
            <a:spLocks noGrp="1"/>
          </p:cNvSpPr>
          <p:nvPr>
            <p:ph type="pic" idx="2"/>
          </p:nvPr>
        </p:nvSpPr>
        <p:spPr>
          <a:xfrm>
            <a:off x="5197400" y="0"/>
            <a:ext cx="6562800" cy="6426200"/>
          </a:xfrm>
          <a:prstGeom prst="rect">
            <a:avLst/>
          </a:prstGeom>
          <a:solidFill>
            <a:srgbClr val="F2F2F2"/>
          </a:solidFill>
          <a:ln>
            <a:noFill/>
          </a:ln>
        </p:spPr>
      </p:sp>
      <p:grpSp>
        <p:nvGrpSpPr>
          <p:cNvPr id="481" name="Google Shape;481;p50"/>
          <p:cNvGrpSpPr/>
          <p:nvPr/>
        </p:nvGrpSpPr>
        <p:grpSpPr>
          <a:xfrm>
            <a:off x="11131200" y="6543620"/>
            <a:ext cx="507600" cy="196960"/>
            <a:chOff x="0" y="670"/>
            <a:chExt cx="7680" cy="2980"/>
          </a:xfrm>
        </p:grpSpPr>
        <p:sp>
          <p:nvSpPr>
            <p:cNvPr id="482" name="Google Shape;482;p50"/>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5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5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and Two Images">
  <p:cSld name="Content and Two Images">
    <p:spTree>
      <p:nvGrpSpPr>
        <p:cNvPr id="1" name="Shape 485"/>
        <p:cNvGrpSpPr/>
        <p:nvPr/>
      </p:nvGrpSpPr>
      <p:grpSpPr>
        <a:xfrm>
          <a:off x="0" y="0"/>
          <a:ext cx="0" cy="0"/>
          <a:chOff x="0" y="0"/>
          <a:chExt cx="0" cy="0"/>
        </a:xfrm>
      </p:grpSpPr>
      <p:sp>
        <p:nvSpPr>
          <p:cNvPr id="486" name="Google Shape;486;p42"/>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7" name="Google Shape;487;p42"/>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8" name="Google Shape;488;p42"/>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89" name="Google Shape;489;p4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4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4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92" name="Google Shape;492;p4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493" name="Google Shape;493;p42"/>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4" name="Google Shape;494;p42"/>
          <p:cNvSpPr>
            <a:spLocks noGrp="1"/>
          </p:cNvSpPr>
          <p:nvPr>
            <p:ph type="pic" idx="2"/>
          </p:nvPr>
        </p:nvSpPr>
        <p:spPr>
          <a:xfrm>
            <a:off x="6095999" y="431800"/>
            <a:ext cx="5230813" cy="2700000"/>
          </a:xfrm>
          <a:prstGeom prst="rect">
            <a:avLst/>
          </a:prstGeom>
          <a:solidFill>
            <a:srgbClr val="F2F2F2"/>
          </a:solidFill>
          <a:ln>
            <a:noFill/>
          </a:ln>
        </p:spPr>
      </p:sp>
      <p:sp>
        <p:nvSpPr>
          <p:cNvPr id="495" name="Google Shape;495;p42"/>
          <p:cNvSpPr>
            <a:spLocks noGrp="1"/>
          </p:cNvSpPr>
          <p:nvPr>
            <p:ph type="pic" idx="3"/>
          </p:nvPr>
        </p:nvSpPr>
        <p:spPr>
          <a:xfrm>
            <a:off x="6096000" y="3384000"/>
            <a:ext cx="5230813" cy="2700000"/>
          </a:xfrm>
          <a:prstGeom prst="rect">
            <a:avLst/>
          </a:prstGeom>
          <a:solidFill>
            <a:srgbClr val="F2F2F2"/>
          </a:solidFill>
          <a:ln>
            <a:noFill/>
          </a:ln>
        </p:spPr>
      </p:sp>
      <p:sp>
        <p:nvSpPr>
          <p:cNvPr id="496" name="Google Shape;496;p42"/>
          <p:cNvSpPr txBox="1">
            <a:spLocks noGrp="1"/>
          </p:cNvSpPr>
          <p:nvPr>
            <p:ph type="body" idx="4"/>
          </p:nvPr>
        </p:nvSpPr>
        <p:spPr>
          <a:xfrm>
            <a:off x="6095997" y="3124800"/>
            <a:ext cx="5230813" cy="2522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497" name="Google Shape;497;p42"/>
          <p:cNvGrpSpPr/>
          <p:nvPr/>
        </p:nvGrpSpPr>
        <p:grpSpPr>
          <a:xfrm>
            <a:off x="11131200" y="6543620"/>
            <a:ext cx="507600" cy="196960"/>
            <a:chOff x="0" y="670"/>
            <a:chExt cx="7680" cy="2980"/>
          </a:xfrm>
        </p:grpSpPr>
        <p:sp>
          <p:nvSpPr>
            <p:cNvPr id="498" name="Google Shape;498;p4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4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4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01" name="Google Shape;501;p42"/>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and Two Images Dark">
  <p:cSld name="Content and Two Images Dark">
    <p:bg>
      <p:bgPr>
        <a:solidFill>
          <a:schemeClr val="dk2"/>
        </a:solidFill>
        <a:effectLst/>
      </p:bgPr>
    </p:bg>
    <p:spTree>
      <p:nvGrpSpPr>
        <p:cNvPr id="1" name="Shape 502"/>
        <p:cNvGrpSpPr/>
        <p:nvPr/>
      </p:nvGrpSpPr>
      <p:grpSpPr>
        <a:xfrm>
          <a:off x="0" y="0"/>
          <a:ext cx="0" cy="0"/>
          <a:chOff x="0" y="0"/>
          <a:chExt cx="0" cy="0"/>
        </a:xfrm>
      </p:grpSpPr>
      <p:sp>
        <p:nvSpPr>
          <p:cNvPr id="503" name="Google Shape;503;p49"/>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4" name="Google Shape;504;p49"/>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49"/>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06" name="Google Shape;506;p4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4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4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09" name="Google Shape;509;p4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510" name="Google Shape;510;p49"/>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1" name="Google Shape;511;p49"/>
          <p:cNvSpPr>
            <a:spLocks noGrp="1"/>
          </p:cNvSpPr>
          <p:nvPr>
            <p:ph type="pic" idx="2"/>
          </p:nvPr>
        </p:nvSpPr>
        <p:spPr>
          <a:xfrm>
            <a:off x="6095999" y="431800"/>
            <a:ext cx="5230813" cy="2700000"/>
          </a:xfrm>
          <a:prstGeom prst="rect">
            <a:avLst/>
          </a:prstGeom>
          <a:solidFill>
            <a:srgbClr val="F2F2F2"/>
          </a:solidFill>
          <a:ln>
            <a:noFill/>
          </a:ln>
        </p:spPr>
      </p:sp>
      <p:sp>
        <p:nvSpPr>
          <p:cNvPr id="512" name="Google Shape;512;p49"/>
          <p:cNvSpPr>
            <a:spLocks noGrp="1"/>
          </p:cNvSpPr>
          <p:nvPr>
            <p:ph type="pic" idx="3"/>
          </p:nvPr>
        </p:nvSpPr>
        <p:spPr>
          <a:xfrm>
            <a:off x="6096000" y="3384000"/>
            <a:ext cx="5230813" cy="2700000"/>
          </a:xfrm>
          <a:prstGeom prst="rect">
            <a:avLst/>
          </a:prstGeom>
          <a:solidFill>
            <a:srgbClr val="F2F2F2"/>
          </a:solidFill>
          <a:ln>
            <a:noFill/>
          </a:ln>
        </p:spPr>
      </p:sp>
      <p:grpSp>
        <p:nvGrpSpPr>
          <p:cNvPr id="513" name="Google Shape;513;p49"/>
          <p:cNvGrpSpPr/>
          <p:nvPr/>
        </p:nvGrpSpPr>
        <p:grpSpPr>
          <a:xfrm>
            <a:off x="11131200" y="6543620"/>
            <a:ext cx="507600" cy="196960"/>
            <a:chOff x="0" y="670"/>
            <a:chExt cx="7680" cy="2980"/>
          </a:xfrm>
        </p:grpSpPr>
        <p:sp>
          <p:nvSpPr>
            <p:cNvPr id="514" name="Google Shape;514;p4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4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4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17" name="Google Shape;517;p49"/>
          <p:cNvSpPr txBox="1">
            <a:spLocks noGrp="1"/>
          </p:cNvSpPr>
          <p:nvPr>
            <p:ph type="body" idx="4"/>
          </p:nvPr>
        </p:nvSpPr>
        <p:spPr>
          <a:xfrm>
            <a:off x="6095997" y="3124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18" name="Google Shape;518;p49"/>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Image">
  <p:cSld name="Title Slide Imag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15"/>
          <p:cNvSpPr txBox="1">
            <a:spLocks noGrp="1"/>
          </p:cNvSpPr>
          <p:nvPr>
            <p:ph type="ctrTitle"/>
          </p:nvPr>
        </p:nvSpPr>
        <p:spPr>
          <a:xfrm>
            <a:off x="432000" y="1655763"/>
            <a:ext cx="5484613" cy="2793255"/>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5"/>
          <p:cNvSpPr txBox="1">
            <a:spLocks noGrp="1"/>
          </p:cNvSpPr>
          <p:nvPr>
            <p:ph type="subTitle" idx="1"/>
          </p:nvPr>
        </p:nvSpPr>
        <p:spPr>
          <a:xfrm>
            <a:off x="432000" y="4496400"/>
            <a:ext cx="548461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48" name="Google Shape;48;p115"/>
          <p:cNvSpPr txBox="1">
            <a:spLocks noGrp="1"/>
          </p:cNvSpPr>
          <p:nvPr>
            <p:ph type="body" idx="2"/>
          </p:nvPr>
        </p:nvSpPr>
        <p:spPr>
          <a:xfrm>
            <a:off x="432000" y="431800"/>
            <a:ext cx="548461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49" name="Google Shape;49;p115"/>
          <p:cNvGrpSpPr/>
          <p:nvPr/>
        </p:nvGrpSpPr>
        <p:grpSpPr>
          <a:xfrm>
            <a:off x="5087296" y="5252400"/>
            <a:ext cx="1155600" cy="448397"/>
            <a:chOff x="0" y="670"/>
            <a:chExt cx="7680" cy="2980"/>
          </a:xfrm>
        </p:grpSpPr>
        <p:sp>
          <p:nvSpPr>
            <p:cNvPr id="50" name="Google Shape;50;p115"/>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51" name="Google Shape;51;p11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52" name="Google Shape;52;p11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dk2"/>
        </a:solidFill>
        <a:effectLst/>
      </p:bgPr>
    </p:bg>
    <p:spTree>
      <p:nvGrpSpPr>
        <p:cNvPr id="1" name="Shape 519"/>
        <p:cNvGrpSpPr/>
        <p:nvPr/>
      </p:nvGrpSpPr>
      <p:grpSpPr>
        <a:xfrm>
          <a:off x="0" y="0"/>
          <a:ext cx="0" cy="0"/>
          <a:chOff x="0" y="0"/>
          <a:chExt cx="0" cy="0"/>
        </a:xfrm>
      </p:grpSpPr>
      <p:sp>
        <p:nvSpPr>
          <p:cNvPr id="520" name="Google Shape;520;p51"/>
          <p:cNvSpPr>
            <a:spLocks noGrp="1"/>
          </p:cNvSpPr>
          <p:nvPr>
            <p:ph type="pic" idx="2"/>
          </p:nvPr>
        </p:nvSpPr>
        <p:spPr>
          <a:xfrm>
            <a:off x="0" y="0"/>
            <a:ext cx="11760200" cy="6426200"/>
          </a:xfrm>
          <a:prstGeom prst="rect">
            <a:avLst/>
          </a:prstGeom>
          <a:solidFill>
            <a:srgbClr val="D8D8D8"/>
          </a:solidFill>
          <a:ln>
            <a:noFill/>
          </a:ln>
        </p:spPr>
      </p:sp>
      <p:sp>
        <p:nvSpPr>
          <p:cNvPr id="521" name="Google Shape;521;p5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2" name="Google Shape;522;p51"/>
          <p:cNvSpPr txBox="1">
            <a:spLocks noGrp="1"/>
          </p:cNvSpPr>
          <p:nvPr>
            <p:ph type="title"/>
          </p:nvPr>
        </p:nvSpPr>
        <p:spPr>
          <a:xfrm>
            <a:off x="431799" y="431799"/>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3" name="Google Shape;523;p5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5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5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6" name="Google Shape;526;p5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527" name="Google Shape;527;p5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28" name="Google Shape;528;p51"/>
          <p:cNvGrpSpPr/>
          <p:nvPr/>
        </p:nvGrpSpPr>
        <p:grpSpPr>
          <a:xfrm>
            <a:off x="11131200" y="6543620"/>
            <a:ext cx="507600" cy="196960"/>
            <a:chOff x="0" y="670"/>
            <a:chExt cx="7680" cy="2980"/>
          </a:xfrm>
        </p:grpSpPr>
        <p:sp>
          <p:nvSpPr>
            <p:cNvPr id="529" name="Google Shape;529;p5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5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5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2"/>
        <p:cNvGrpSpPr/>
        <p:nvPr/>
      </p:nvGrpSpPr>
      <p:grpSpPr>
        <a:xfrm>
          <a:off x="0" y="0"/>
          <a:ext cx="0" cy="0"/>
          <a:chOff x="0" y="0"/>
          <a:chExt cx="0" cy="0"/>
        </a:xfrm>
      </p:grpSpPr>
      <p:sp>
        <p:nvSpPr>
          <p:cNvPr id="533" name="Google Shape;533;p37"/>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4" name="Google Shape;534;p3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535" name="Google Shape;535;p37"/>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36" name="Google Shape;536;p37"/>
          <p:cNvGrpSpPr/>
          <p:nvPr/>
        </p:nvGrpSpPr>
        <p:grpSpPr>
          <a:xfrm>
            <a:off x="11131200" y="6543620"/>
            <a:ext cx="507600" cy="196960"/>
            <a:chOff x="0" y="670"/>
            <a:chExt cx="7680" cy="2980"/>
          </a:xfrm>
        </p:grpSpPr>
        <p:sp>
          <p:nvSpPr>
            <p:cNvPr id="537" name="Google Shape;537;p37"/>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3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3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40" name="Google Shape;540;p37"/>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accent1"/>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37"/>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2400"/>
              <a:buNone/>
              <a:defRPr sz="2400">
                <a:solidFill>
                  <a:schemeClr val="accen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2" name="Google Shape;542;p3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p3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4" name="Google Shape;544;p3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Dark">
  <p:cSld name="Section Header Dark">
    <p:bg>
      <p:bgPr>
        <a:solidFill>
          <a:schemeClr val="dk2"/>
        </a:solidFill>
        <a:effectLst/>
      </p:bgPr>
    </p:bg>
    <p:spTree>
      <p:nvGrpSpPr>
        <p:cNvPr id="1" name="Shape 545"/>
        <p:cNvGrpSpPr/>
        <p:nvPr/>
      </p:nvGrpSpPr>
      <p:grpSpPr>
        <a:xfrm>
          <a:off x="0" y="0"/>
          <a:ext cx="0" cy="0"/>
          <a:chOff x="0" y="0"/>
          <a:chExt cx="0" cy="0"/>
        </a:xfrm>
      </p:grpSpPr>
      <p:sp>
        <p:nvSpPr>
          <p:cNvPr id="546" name="Google Shape;546;p52"/>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7" name="Google Shape;547;p5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 </a:t>
            </a:r>
            <a:endParaRPr/>
          </a:p>
        </p:txBody>
      </p:sp>
      <p:sp>
        <p:nvSpPr>
          <p:cNvPr id="548" name="Google Shape;548;p52"/>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49" name="Google Shape;549;p52"/>
          <p:cNvGrpSpPr/>
          <p:nvPr/>
        </p:nvGrpSpPr>
        <p:grpSpPr>
          <a:xfrm>
            <a:off x="11131200" y="6543620"/>
            <a:ext cx="507600" cy="196960"/>
            <a:chOff x="0" y="670"/>
            <a:chExt cx="7680" cy="2980"/>
          </a:xfrm>
        </p:grpSpPr>
        <p:sp>
          <p:nvSpPr>
            <p:cNvPr id="550" name="Google Shape;550;p5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1" name="Google Shape;551;p5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2" name="Google Shape;552;p5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53" name="Google Shape;553;p52"/>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52"/>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5" name="Google Shape;555;p5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5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p5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Image 1">
  <p:cSld name="Section Header Image 1">
    <p:bg>
      <p:bgPr>
        <a:solidFill>
          <a:schemeClr val="dk2"/>
        </a:solidFill>
        <a:effectLst/>
      </p:bgPr>
    </p:bg>
    <p:spTree>
      <p:nvGrpSpPr>
        <p:cNvPr id="1" name="Shape 558"/>
        <p:cNvGrpSpPr/>
        <p:nvPr/>
      </p:nvGrpSpPr>
      <p:grpSpPr>
        <a:xfrm>
          <a:off x="0" y="0"/>
          <a:ext cx="0" cy="0"/>
          <a:chOff x="0" y="0"/>
          <a:chExt cx="0" cy="0"/>
        </a:xfrm>
      </p:grpSpPr>
      <p:pic>
        <p:nvPicPr>
          <p:cNvPr id="559" name="Google Shape;559;p57"/>
          <p:cNvPicPr preferRelativeResize="0"/>
          <p:nvPr/>
        </p:nvPicPr>
        <p:blipFill rotWithShape="1">
          <a:blip r:embed="rId2">
            <a:alphaModFix/>
          </a:blip>
          <a:srcRect/>
          <a:stretch/>
        </p:blipFill>
        <p:spPr>
          <a:xfrm>
            <a:off x="5201246" y="1547"/>
            <a:ext cx="6558754" cy="6424653"/>
          </a:xfrm>
          <a:prstGeom prst="rect">
            <a:avLst/>
          </a:prstGeom>
          <a:noFill/>
          <a:ln>
            <a:noFill/>
          </a:ln>
        </p:spPr>
      </p:pic>
      <p:sp>
        <p:nvSpPr>
          <p:cNvPr id="560" name="Google Shape;560;p5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1" name="Google Shape;561;p5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562" name="Google Shape;562;p5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63" name="Google Shape;563;p57"/>
          <p:cNvGrpSpPr/>
          <p:nvPr/>
        </p:nvGrpSpPr>
        <p:grpSpPr>
          <a:xfrm>
            <a:off x="11131200" y="6543620"/>
            <a:ext cx="507600" cy="196960"/>
            <a:chOff x="0" y="670"/>
            <a:chExt cx="7680" cy="2980"/>
          </a:xfrm>
        </p:grpSpPr>
        <p:sp>
          <p:nvSpPr>
            <p:cNvPr id="564" name="Google Shape;564;p5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5" name="Google Shape;565;p5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6" name="Google Shape;566;p5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67" name="Google Shape;567;p57"/>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8" name="Google Shape;568;p57"/>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9" name="Google Shape;569;p5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0" name="Google Shape;570;p5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1" name="Google Shape;571;p5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Image 2">
  <p:cSld name="Section Header Image 2">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58"/>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4" name="Google Shape;574;p5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575" name="Google Shape;575;p58"/>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76" name="Google Shape;576;p58"/>
          <p:cNvGrpSpPr/>
          <p:nvPr/>
        </p:nvGrpSpPr>
        <p:grpSpPr>
          <a:xfrm>
            <a:off x="11131200" y="6543620"/>
            <a:ext cx="507600" cy="196960"/>
            <a:chOff x="0" y="670"/>
            <a:chExt cx="7680" cy="2980"/>
          </a:xfrm>
        </p:grpSpPr>
        <p:sp>
          <p:nvSpPr>
            <p:cNvPr id="577" name="Google Shape;577;p5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8" name="Google Shape;578;p5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9" name="Google Shape;579;p5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80" name="Google Shape;580;p58"/>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1" name="Google Shape;581;p58"/>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2" name="Google Shape;582;p5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3" name="Google Shape;583;p5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4" name="Google Shape;584;p5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Idea">
  <p:cSld name="Big Idea">
    <p:spTree>
      <p:nvGrpSpPr>
        <p:cNvPr id="1" name="Shape 585"/>
        <p:cNvGrpSpPr/>
        <p:nvPr/>
      </p:nvGrpSpPr>
      <p:grpSpPr>
        <a:xfrm>
          <a:off x="0" y="0"/>
          <a:ext cx="0" cy="0"/>
          <a:chOff x="0" y="0"/>
          <a:chExt cx="0" cy="0"/>
        </a:xfrm>
      </p:grpSpPr>
      <p:sp>
        <p:nvSpPr>
          <p:cNvPr id="586" name="Google Shape;586;p53"/>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7" name="Google Shape;587;p5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588" name="Google Shape;588;p53"/>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89" name="Google Shape;589;p53"/>
          <p:cNvGrpSpPr/>
          <p:nvPr/>
        </p:nvGrpSpPr>
        <p:grpSpPr>
          <a:xfrm>
            <a:off x="11131200" y="6543620"/>
            <a:ext cx="507600" cy="196960"/>
            <a:chOff x="0" y="670"/>
            <a:chExt cx="7680" cy="2980"/>
          </a:xfrm>
        </p:grpSpPr>
        <p:sp>
          <p:nvSpPr>
            <p:cNvPr id="590" name="Google Shape;590;p53"/>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5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5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93" name="Google Shape;593;p53"/>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accent1"/>
              </a:buClr>
              <a:buSzPts val="4000"/>
              <a:buFont typeface="Pla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5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5" name="Google Shape;595;p5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p5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Idea Dark">
  <p:cSld name="Big Idea Dark">
    <p:bg>
      <p:bgPr>
        <a:solidFill>
          <a:schemeClr val="dk2"/>
        </a:solidFill>
        <a:effectLst/>
      </p:bgPr>
    </p:bg>
    <p:spTree>
      <p:nvGrpSpPr>
        <p:cNvPr id="1" name="Shape 597"/>
        <p:cNvGrpSpPr/>
        <p:nvPr/>
      </p:nvGrpSpPr>
      <p:grpSpPr>
        <a:xfrm>
          <a:off x="0" y="0"/>
          <a:ext cx="0" cy="0"/>
          <a:chOff x="0" y="0"/>
          <a:chExt cx="0" cy="0"/>
        </a:xfrm>
      </p:grpSpPr>
      <p:sp>
        <p:nvSpPr>
          <p:cNvPr id="598" name="Google Shape;598;p5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5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600" name="Google Shape;600;p5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01" name="Google Shape;601;p54"/>
          <p:cNvGrpSpPr/>
          <p:nvPr/>
        </p:nvGrpSpPr>
        <p:grpSpPr>
          <a:xfrm>
            <a:off x="11131200" y="6543620"/>
            <a:ext cx="507600" cy="196960"/>
            <a:chOff x="0" y="670"/>
            <a:chExt cx="7680" cy="2980"/>
          </a:xfrm>
        </p:grpSpPr>
        <p:sp>
          <p:nvSpPr>
            <p:cNvPr id="602" name="Google Shape;602;p5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3" name="Google Shape;603;p5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4" name="Google Shape;604;p5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605" name="Google Shape;605;p5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6" name="Google Shape;606;p5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5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08" name="Google Shape;608;p54"/>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609"/>
        <p:cNvGrpSpPr/>
        <p:nvPr/>
      </p:nvGrpSpPr>
      <p:grpSpPr>
        <a:xfrm>
          <a:off x="0" y="0"/>
          <a:ext cx="0" cy="0"/>
          <a:chOff x="0" y="0"/>
          <a:chExt cx="0" cy="0"/>
        </a:xfrm>
      </p:grpSpPr>
      <p:sp>
        <p:nvSpPr>
          <p:cNvPr id="610" name="Google Shape;610;p55"/>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11" name="Google Shape;611;p55"/>
          <p:cNvGrpSpPr/>
          <p:nvPr/>
        </p:nvGrpSpPr>
        <p:grpSpPr>
          <a:xfrm>
            <a:off x="431800" y="431800"/>
            <a:ext cx="1155600" cy="448397"/>
            <a:chOff x="0" y="670"/>
            <a:chExt cx="7680" cy="2980"/>
          </a:xfrm>
        </p:grpSpPr>
        <p:sp>
          <p:nvSpPr>
            <p:cNvPr id="612" name="Google Shape;612;p55"/>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5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5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Slide 2">
  <p:cSld name="Closing Slide 2">
    <p:bg>
      <p:bgPr>
        <a:blipFill>
          <a:blip r:embed="rId2">
            <a:alphaModFix/>
          </a:blip>
          <a:stretch>
            <a:fillRect/>
          </a:stretch>
        </a:blipFill>
        <a:effectLst/>
      </p:bgPr>
    </p:bg>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17" name="Google Shape;617;p61"/>
          <p:cNvGrpSpPr/>
          <p:nvPr/>
        </p:nvGrpSpPr>
        <p:grpSpPr>
          <a:xfrm>
            <a:off x="431800" y="431800"/>
            <a:ext cx="1155600" cy="448397"/>
            <a:chOff x="0" y="670"/>
            <a:chExt cx="7680" cy="2980"/>
          </a:xfrm>
        </p:grpSpPr>
        <p:sp>
          <p:nvSpPr>
            <p:cNvPr id="618" name="Google Shape;618;p61"/>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6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6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losing Slide 3">
  <p:cSld name="Closing Slide 3">
    <p:bg>
      <p:bgPr>
        <a:blipFill>
          <a:blip r:embed="rId2">
            <a:alphaModFix/>
          </a:blip>
          <a:stretch>
            <a:fillRect/>
          </a:stretch>
        </a:blipFill>
        <a:effectLst/>
      </p:bgPr>
    </p:bg>
    <p:spTree>
      <p:nvGrpSpPr>
        <p:cNvPr id="1" name="Shape 621"/>
        <p:cNvGrpSpPr/>
        <p:nvPr/>
      </p:nvGrpSpPr>
      <p:grpSpPr>
        <a:xfrm>
          <a:off x="0" y="0"/>
          <a:ext cx="0" cy="0"/>
          <a:chOff x="0" y="0"/>
          <a:chExt cx="0" cy="0"/>
        </a:xfrm>
      </p:grpSpPr>
      <p:sp>
        <p:nvSpPr>
          <p:cNvPr id="622" name="Google Shape;622;p56"/>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23" name="Google Shape;623;p56"/>
          <p:cNvGrpSpPr/>
          <p:nvPr/>
        </p:nvGrpSpPr>
        <p:grpSpPr>
          <a:xfrm>
            <a:off x="431800" y="431800"/>
            <a:ext cx="1155600" cy="448397"/>
            <a:chOff x="0" y="670"/>
            <a:chExt cx="7680" cy="2980"/>
          </a:xfrm>
        </p:grpSpPr>
        <p:sp>
          <p:nvSpPr>
            <p:cNvPr id="624" name="Google Shape;624;p56"/>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5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5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3"/>
        <p:cNvGrpSpPr/>
        <p:nvPr/>
      </p:nvGrpSpPr>
      <p:grpSpPr>
        <a:xfrm>
          <a:off x="0" y="0"/>
          <a:ext cx="0" cy="0"/>
          <a:chOff x="0" y="0"/>
          <a:chExt cx="0" cy="0"/>
        </a:xfrm>
      </p:grpSpPr>
      <p:sp>
        <p:nvSpPr>
          <p:cNvPr id="54" name="Google Shape;54;p39"/>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55" name="Google Shape;55;p3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7" name="Google Shape;57;p3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3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61" name="Google Shape;61;p39"/>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62" name="Google Shape;62;p39"/>
          <p:cNvGrpSpPr/>
          <p:nvPr/>
        </p:nvGrpSpPr>
        <p:grpSpPr>
          <a:xfrm>
            <a:off x="11131200" y="6543620"/>
            <a:ext cx="507600" cy="196960"/>
            <a:chOff x="0" y="670"/>
            <a:chExt cx="7680" cy="2980"/>
          </a:xfrm>
        </p:grpSpPr>
        <p:sp>
          <p:nvSpPr>
            <p:cNvPr id="63" name="Google Shape;63;p39"/>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4" name="Google Shape;64;p3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5" name="Google Shape;65;p3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7"/>
        <p:cNvGrpSpPr/>
        <p:nvPr/>
      </p:nvGrpSpPr>
      <p:grpSpPr>
        <a:xfrm>
          <a:off x="0" y="0"/>
          <a:ext cx="0" cy="0"/>
          <a:chOff x="0" y="0"/>
          <a:chExt cx="0" cy="0"/>
        </a:xfrm>
      </p:grpSpPr>
      <p:sp>
        <p:nvSpPr>
          <p:cNvPr id="628" name="Google Shape;628;p40"/>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9" name="Google Shape;629;p4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630" name="Google Shape;630;p40"/>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31" name="Google Shape;631;p40"/>
          <p:cNvGrpSpPr/>
          <p:nvPr/>
        </p:nvGrpSpPr>
        <p:grpSpPr>
          <a:xfrm>
            <a:off x="11131200" y="6543620"/>
            <a:ext cx="507600" cy="196960"/>
            <a:chOff x="0" y="670"/>
            <a:chExt cx="7680" cy="2980"/>
          </a:xfrm>
        </p:grpSpPr>
        <p:sp>
          <p:nvSpPr>
            <p:cNvPr id="632" name="Google Shape;632;p4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4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4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35" name="Google Shape;635;p40"/>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p4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p4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8" name="Google Shape;638;p4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Dark">
  <p:cSld name="Title Only Dark">
    <p:bg>
      <p:bgPr>
        <a:solidFill>
          <a:schemeClr val="dk2"/>
        </a:solidFill>
        <a:effectLst/>
      </p:bgPr>
    </p:bg>
    <p:spTree>
      <p:nvGrpSpPr>
        <p:cNvPr id="1" name="Shape 639"/>
        <p:cNvGrpSpPr/>
        <p:nvPr/>
      </p:nvGrpSpPr>
      <p:grpSpPr>
        <a:xfrm>
          <a:off x="0" y="0"/>
          <a:ext cx="0" cy="0"/>
          <a:chOff x="0" y="0"/>
          <a:chExt cx="0" cy="0"/>
        </a:xfrm>
      </p:grpSpPr>
      <p:sp>
        <p:nvSpPr>
          <p:cNvPr id="640" name="Google Shape;640;p59"/>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1" name="Google Shape;641;p5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642" name="Google Shape;642;p59"/>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43" name="Google Shape;643;p59"/>
          <p:cNvGrpSpPr/>
          <p:nvPr/>
        </p:nvGrpSpPr>
        <p:grpSpPr>
          <a:xfrm>
            <a:off x="11131200" y="6543620"/>
            <a:ext cx="507600" cy="196960"/>
            <a:chOff x="0" y="670"/>
            <a:chExt cx="7680" cy="2980"/>
          </a:xfrm>
        </p:grpSpPr>
        <p:sp>
          <p:nvSpPr>
            <p:cNvPr id="644" name="Google Shape;644;p5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5" name="Google Shape;645;p5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6" name="Google Shape;646;p5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647" name="Google Shape;647;p5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5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5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0" name="Google Shape;650;p5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1"/>
        <p:cNvGrpSpPr/>
        <p:nvPr/>
      </p:nvGrpSpPr>
      <p:grpSpPr>
        <a:xfrm>
          <a:off x="0" y="0"/>
          <a:ext cx="0" cy="0"/>
          <a:chOff x="0" y="0"/>
          <a:chExt cx="0" cy="0"/>
        </a:xfrm>
      </p:grpSpPr>
      <p:sp>
        <p:nvSpPr>
          <p:cNvPr id="652" name="Google Shape;652;p41"/>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3" name="Google Shape;653;p4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 </a:t>
            </a:r>
            <a:endParaRPr/>
          </a:p>
        </p:txBody>
      </p:sp>
      <p:sp>
        <p:nvSpPr>
          <p:cNvPr id="654" name="Google Shape;654;p41"/>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55" name="Google Shape;655;p41"/>
          <p:cNvGrpSpPr/>
          <p:nvPr/>
        </p:nvGrpSpPr>
        <p:grpSpPr>
          <a:xfrm>
            <a:off x="11131200" y="6543620"/>
            <a:ext cx="507600" cy="196960"/>
            <a:chOff x="0" y="670"/>
            <a:chExt cx="7680" cy="2980"/>
          </a:xfrm>
        </p:grpSpPr>
        <p:sp>
          <p:nvSpPr>
            <p:cNvPr id="656" name="Google Shape;656;p41"/>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4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4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9" name="Google Shape;659;p4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p4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1" name="Google Shape;661;p4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662"/>
        <p:cNvGrpSpPr/>
        <p:nvPr/>
      </p:nvGrpSpPr>
      <p:grpSpPr>
        <a:xfrm>
          <a:off x="0" y="0"/>
          <a:ext cx="0" cy="0"/>
          <a:chOff x="0" y="0"/>
          <a:chExt cx="0" cy="0"/>
        </a:xfrm>
      </p:grpSpPr>
      <p:sp>
        <p:nvSpPr>
          <p:cNvPr id="663" name="Google Shape;663;p60"/>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4" name="Google Shape;664;p6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665" name="Google Shape;665;p60"/>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666" name="Google Shape;666;p60"/>
          <p:cNvGrpSpPr/>
          <p:nvPr/>
        </p:nvGrpSpPr>
        <p:grpSpPr>
          <a:xfrm>
            <a:off x="11131200" y="6543620"/>
            <a:ext cx="507600" cy="196960"/>
            <a:chOff x="0" y="670"/>
            <a:chExt cx="7680" cy="2980"/>
          </a:xfrm>
        </p:grpSpPr>
        <p:sp>
          <p:nvSpPr>
            <p:cNvPr id="667" name="Google Shape;667;p60"/>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8" name="Google Shape;668;p6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9" name="Google Shape;669;p6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670" name="Google Shape;670;p6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1" name="Google Shape;671;p6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2" name="Google Shape;672;p6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ctr">
              <a:lnSpc>
                <a:spcPct val="9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ed Text">
  <p:cSld name="Title and Bulleted Text">
    <p:spTree>
      <p:nvGrpSpPr>
        <p:cNvPr id="1" name="Shape 673"/>
        <p:cNvGrpSpPr/>
        <p:nvPr/>
      </p:nvGrpSpPr>
      <p:grpSpPr>
        <a:xfrm>
          <a:off x="0" y="0"/>
          <a:ext cx="0" cy="0"/>
          <a:chOff x="0" y="0"/>
          <a:chExt cx="0" cy="0"/>
        </a:xfrm>
      </p:grpSpPr>
      <p:sp>
        <p:nvSpPr>
          <p:cNvPr id="674" name="Google Shape;674;p13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lvl="0" indent="0" algn="ctr">
              <a:lnSpc>
                <a:spcPct val="90000"/>
              </a:lnSpc>
              <a:spcBef>
                <a:spcPts val="0"/>
              </a:spcBef>
              <a:spcAft>
                <a:spcPts val="0"/>
              </a:spcAft>
              <a:buNone/>
              <a:defRPr/>
            </a:lvl1pPr>
            <a:lvl2pPr marL="0" lvl="1" indent="0" algn="ctr">
              <a:lnSpc>
                <a:spcPct val="90000"/>
              </a:lnSpc>
              <a:spcBef>
                <a:spcPts val="0"/>
              </a:spcBef>
              <a:spcAft>
                <a:spcPts val="0"/>
              </a:spcAft>
              <a:buNone/>
              <a:defRPr/>
            </a:lvl2pPr>
            <a:lvl3pPr marL="0" lvl="2" indent="0" algn="ctr">
              <a:lnSpc>
                <a:spcPct val="90000"/>
              </a:lnSpc>
              <a:spcBef>
                <a:spcPts val="0"/>
              </a:spcBef>
              <a:spcAft>
                <a:spcPts val="0"/>
              </a:spcAft>
              <a:buNone/>
              <a:defRPr/>
            </a:lvl3pPr>
            <a:lvl4pPr marL="0" lvl="3" indent="0" algn="ctr">
              <a:lnSpc>
                <a:spcPct val="90000"/>
              </a:lnSpc>
              <a:spcBef>
                <a:spcPts val="0"/>
              </a:spcBef>
              <a:spcAft>
                <a:spcPts val="0"/>
              </a:spcAft>
              <a:buNone/>
              <a:defRPr/>
            </a:lvl4pPr>
            <a:lvl5pPr marL="0" lvl="4" indent="0" algn="ctr">
              <a:lnSpc>
                <a:spcPct val="90000"/>
              </a:lnSpc>
              <a:spcBef>
                <a:spcPts val="0"/>
              </a:spcBef>
              <a:spcAft>
                <a:spcPts val="0"/>
              </a:spcAft>
              <a:buNone/>
              <a:defRPr/>
            </a:lvl5pPr>
            <a:lvl6pPr marL="0" lvl="5" indent="0" algn="ctr">
              <a:lnSpc>
                <a:spcPct val="90000"/>
              </a:lnSpc>
              <a:spcBef>
                <a:spcPts val="0"/>
              </a:spcBef>
              <a:spcAft>
                <a:spcPts val="0"/>
              </a:spcAft>
              <a:buNone/>
              <a:defRPr/>
            </a:lvl6pPr>
            <a:lvl7pPr marL="0" lvl="6" indent="0" algn="ctr">
              <a:lnSpc>
                <a:spcPct val="90000"/>
              </a:lnSpc>
              <a:spcBef>
                <a:spcPts val="0"/>
              </a:spcBef>
              <a:spcAft>
                <a:spcPts val="0"/>
              </a:spcAft>
              <a:buNone/>
              <a:defRPr/>
            </a:lvl7pPr>
            <a:lvl8pPr marL="0" lvl="7" indent="0" algn="ctr">
              <a:lnSpc>
                <a:spcPct val="90000"/>
              </a:lnSpc>
              <a:spcBef>
                <a:spcPts val="0"/>
              </a:spcBef>
              <a:spcAft>
                <a:spcPts val="0"/>
              </a:spcAft>
              <a:buNone/>
              <a:defRPr/>
            </a:lvl8pPr>
            <a:lvl9pPr marL="0" lvl="8" indent="0" algn="ctr">
              <a:lnSpc>
                <a:spcPct val="90000"/>
              </a:lnSpc>
              <a:spcBef>
                <a:spcPts val="0"/>
              </a:spcBef>
              <a:spcAft>
                <a:spcPts val="0"/>
              </a:spcAft>
              <a:buNone/>
              <a:defRPr/>
            </a:lvl9pPr>
          </a:lstStyle>
          <a:p>
            <a:pPr marL="0" lvl="0" indent="0" algn="ctr" rtl="0">
              <a:spcBef>
                <a:spcPts val="0"/>
              </a:spcBef>
              <a:spcAft>
                <a:spcPts val="0"/>
              </a:spcAft>
              <a:buNone/>
            </a:pPr>
            <a:fld id="{00000000-1234-1234-1234-123412341234}" type="slidenum">
              <a:rPr lang="en-US"/>
              <a:t>‹#›</a:t>
            </a:fld>
            <a:endParaRPr/>
          </a:p>
        </p:txBody>
      </p:sp>
      <p:sp>
        <p:nvSpPr>
          <p:cNvPr id="675" name="Google Shape;675;p138"/>
          <p:cNvSpPr txBox="1">
            <a:spLocks noGrp="1"/>
          </p:cNvSpPr>
          <p:nvPr>
            <p:ph type="title"/>
          </p:nvPr>
        </p:nvSpPr>
        <p:spPr>
          <a:xfrm>
            <a:off x="607484" y="411797"/>
            <a:ext cx="10972800" cy="1158240"/>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dk2"/>
              </a:buClr>
              <a:buSzPts val="4000"/>
              <a:buFont typeface="Play"/>
              <a:buNone/>
              <a:defRPr b="1" i="0">
                <a:solidFill>
                  <a:schemeClr val="dk2"/>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6" name="Google Shape;676;p138"/>
          <p:cNvSpPr txBox="1">
            <a:spLocks noGrp="1"/>
          </p:cNvSpPr>
          <p:nvPr>
            <p:ph type="body" idx="1"/>
          </p:nvPr>
        </p:nvSpPr>
        <p:spPr>
          <a:xfrm>
            <a:off x="607484" y="1604434"/>
            <a:ext cx="10970683" cy="456776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rgbClr val="0071C5"/>
              </a:buClr>
              <a:buSzPts val="1200"/>
              <a:buNone/>
              <a:defRPr>
                <a:solidFill>
                  <a:srgbClr val="0071C5"/>
                </a:solidFill>
              </a:defRPr>
            </a:lvl1pPr>
            <a:lvl2pPr marL="914400" lvl="1" indent="-228600" algn="l">
              <a:lnSpc>
                <a:spcPct val="110000"/>
              </a:lnSpc>
              <a:spcBef>
                <a:spcPts val="0"/>
              </a:spcBef>
              <a:spcAft>
                <a:spcPts val="0"/>
              </a:spcAft>
              <a:buClr>
                <a:schemeClr val="dk2"/>
              </a:buClr>
              <a:buSzPts val="2394"/>
              <a:buNone/>
              <a:defRPr sz="2394">
                <a:solidFill>
                  <a:schemeClr val="dk2"/>
                </a:solidFill>
              </a:defRPr>
            </a:lvl2pPr>
            <a:lvl3pPr marL="1371600" lvl="2" indent="-228600" algn="l">
              <a:lnSpc>
                <a:spcPct val="83000"/>
              </a:lnSpc>
              <a:spcBef>
                <a:spcPts val="0"/>
              </a:spcBef>
              <a:spcAft>
                <a:spcPts val="0"/>
              </a:spcAft>
              <a:buClr>
                <a:schemeClr val="dk2"/>
              </a:buClr>
              <a:buSzPts val="2128"/>
              <a:buNone/>
              <a:defRPr sz="2128">
                <a:solidFill>
                  <a:schemeClr val="dk2"/>
                </a:solidFill>
              </a:defRPr>
            </a:lvl3pPr>
            <a:lvl4pPr marL="1828800" lvl="3" indent="-346836" algn="l">
              <a:lnSpc>
                <a:spcPct val="110000"/>
              </a:lnSpc>
              <a:spcBef>
                <a:spcPts val="1600"/>
              </a:spcBef>
              <a:spcAft>
                <a:spcPts val="0"/>
              </a:spcAft>
              <a:buClr>
                <a:schemeClr val="dk2"/>
              </a:buClr>
              <a:buSzPts val="1862"/>
              <a:buChar char="–"/>
              <a:defRPr sz="1862">
                <a:solidFill>
                  <a:schemeClr val="dk2"/>
                </a:solidFill>
              </a:defRPr>
            </a:lvl4pPr>
            <a:lvl5pPr marL="2286000" lvl="4" indent="-329945" algn="l">
              <a:lnSpc>
                <a:spcPct val="110000"/>
              </a:lnSpc>
              <a:spcBef>
                <a:spcPts val="0"/>
              </a:spcBef>
              <a:spcAft>
                <a:spcPts val="0"/>
              </a:spcAft>
              <a:buClr>
                <a:schemeClr val="dk2"/>
              </a:buClr>
              <a:buSzPts val="1596"/>
              <a:buChar char="–"/>
              <a:defRPr sz="1596">
                <a:solidFill>
                  <a:schemeClr val="dk2"/>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Image 2" type="secHead">
  <p:cSld name="SECTION_HEADER">
    <p:bg>
      <p:bgPr>
        <a:blipFill>
          <a:blip r:embed="rId2">
            <a:alphaModFix/>
          </a:blip>
          <a:stretch>
            <a:fillRect/>
          </a:stretch>
        </a:blipFill>
        <a:effectLst/>
      </p:bgPr>
    </p:bg>
    <p:spTree>
      <p:nvGrpSpPr>
        <p:cNvPr id="1" name="Shape 683"/>
        <p:cNvGrpSpPr/>
        <p:nvPr/>
      </p:nvGrpSpPr>
      <p:grpSpPr>
        <a:xfrm>
          <a:off x="0" y="0"/>
          <a:ext cx="0" cy="0"/>
          <a:chOff x="0" y="0"/>
          <a:chExt cx="0" cy="0"/>
        </a:xfrm>
      </p:grpSpPr>
      <p:sp>
        <p:nvSpPr>
          <p:cNvPr id="684" name="Google Shape;684;p3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85" name="Google Shape;685;p3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686" name="Google Shape;686;p31"/>
          <p:cNvGrpSpPr/>
          <p:nvPr/>
        </p:nvGrpSpPr>
        <p:grpSpPr>
          <a:xfrm>
            <a:off x="11131200" y="6543620"/>
            <a:ext cx="507600" cy="196960"/>
            <a:chOff x="0" y="670"/>
            <a:chExt cx="7680" cy="2980"/>
          </a:xfrm>
        </p:grpSpPr>
        <p:sp>
          <p:nvSpPr>
            <p:cNvPr id="687" name="Google Shape;687;p3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88" name="Google Shape;688;p3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89" name="Google Shape;689;p3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690" name="Google Shape;690;p31"/>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1" name="Google Shape;691;p31"/>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2" name="Google Shape;692;p3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p3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3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Dark" type="obj">
  <p:cSld name="OBJECT">
    <p:bg>
      <p:bgPr>
        <a:solidFill>
          <a:schemeClr val="dk2"/>
        </a:solidFill>
        <a:effectLst/>
      </p:bgPr>
    </p:bg>
    <p:spTree>
      <p:nvGrpSpPr>
        <p:cNvPr id="1" name="Shape 695"/>
        <p:cNvGrpSpPr/>
        <p:nvPr/>
      </p:nvGrpSpPr>
      <p:grpSpPr>
        <a:xfrm>
          <a:off x="0" y="0"/>
          <a:ext cx="0" cy="0"/>
          <a:chOff x="0" y="0"/>
          <a:chExt cx="0" cy="0"/>
        </a:xfrm>
      </p:grpSpPr>
      <p:sp>
        <p:nvSpPr>
          <p:cNvPr id="696" name="Google Shape;696;p32"/>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97" name="Google Shape;697;p3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32"/>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699" name="Google Shape;699;p3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0" name="Google Shape;700;p3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1" name="Google Shape;701;p3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02" name="Google Shape;702;p32"/>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03" name="Google Shape;703;p32"/>
          <p:cNvGrpSpPr/>
          <p:nvPr/>
        </p:nvGrpSpPr>
        <p:grpSpPr>
          <a:xfrm>
            <a:off x="11131200" y="6543620"/>
            <a:ext cx="507600" cy="196960"/>
            <a:chOff x="0" y="670"/>
            <a:chExt cx="7680" cy="2980"/>
          </a:xfrm>
        </p:grpSpPr>
        <p:sp>
          <p:nvSpPr>
            <p:cNvPr id="704" name="Google Shape;704;p3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05" name="Google Shape;705;p3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06" name="Google Shape;706;p3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Image Dark">
  <p:cSld name="Content and Image Dark">
    <p:bg>
      <p:bgPr>
        <a:solidFill>
          <a:schemeClr val="dk2"/>
        </a:solidFill>
        <a:effectLst/>
      </p:bgPr>
    </p:bg>
    <p:spTree>
      <p:nvGrpSpPr>
        <p:cNvPr id="1" name="Shape 707"/>
        <p:cNvGrpSpPr/>
        <p:nvPr/>
      </p:nvGrpSpPr>
      <p:grpSpPr>
        <a:xfrm>
          <a:off x="0" y="0"/>
          <a:ext cx="0" cy="0"/>
          <a:chOff x="0" y="0"/>
          <a:chExt cx="0" cy="0"/>
        </a:xfrm>
      </p:grpSpPr>
      <p:sp>
        <p:nvSpPr>
          <p:cNvPr id="708" name="Google Shape;708;p33"/>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09" name="Google Shape;709;p33"/>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p33"/>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11" name="Google Shape;711;p3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2" name="Google Shape;712;p3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3" name="Google Shape;713;p3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14" name="Google Shape;714;p33"/>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15" name="Google Shape;715;p33"/>
          <p:cNvSpPr>
            <a:spLocks noGrp="1"/>
          </p:cNvSpPr>
          <p:nvPr>
            <p:ph type="pic" idx="2"/>
          </p:nvPr>
        </p:nvSpPr>
        <p:spPr>
          <a:xfrm>
            <a:off x="5197400" y="0"/>
            <a:ext cx="6562800" cy="6426200"/>
          </a:xfrm>
          <a:prstGeom prst="rect">
            <a:avLst/>
          </a:prstGeom>
          <a:solidFill>
            <a:srgbClr val="F2F2F2"/>
          </a:solidFill>
          <a:ln>
            <a:noFill/>
          </a:ln>
        </p:spPr>
      </p:sp>
      <p:grpSp>
        <p:nvGrpSpPr>
          <p:cNvPr id="716" name="Google Shape;716;p33"/>
          <p:cNvGrpSpPr/>
          <p:nvPr/>
        </p:nvGrpSpPr>
        <p:grpSpPr>
          <a:xfrm>
            <a:off x="11131200" y="6543620"/>
            <a:ext cx="507600" cy="196960"/>
            <a:chOff x="0" y="670"/>
            <a:chExt cx="7680" cy="2980"/>
          </a:xfrm>
        </p:grpSpPr>
        <p:sp>
          <p:nvSpPr>
            <p:cNvPr id="717" name="Google Shape;717;p3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18" name="Google Shape;718;p3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19" name="Google Shape;719;p3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Dark" type="titleOnly">
  <p:cSld name="TITLE_ONLY">
    <p:bg>
      <p:bgPr>
        <a:solidFill>
          <a:schemeClr val="dk2"/>
        </a:solidFill>
        <a:effectLst/>
      </p:bgPr>
    </p:bg>
    <p:spTree>
      <p:nvGrpSpPr>
        <p:cNvPr id="1" name="Shape 720"/>
        <p:cNvGrpSpPr/>
        <p:nvPr/>
      </p:nvGrpSpPr>
      <p:grpSpPr>
        <a:xfrm>
          <a:off x="0" y="0"/>
          <a:ext cx="0" cy="0"/>
          <a:chOff x="0" y="0"/>
          <a:chExt cx="0" cy="0"/>
        </a:xfrm>
      </p:grpSpPr>
      <p:sp>
        <p:nvSpPr>
          <p:cNvPr id="721" name="Google Shape;721;p3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22" name="Google Shape;722;p3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23" name="Google Shape;723;p34"/>
          <p:cNvGrpSpPr/>
          <p:nvPr/>
        </p:nvGrpSpPr>
        <p:grpSpPr>
          <a:xfrm>
            <a:off x="11131200" y="6543620"/>
            <a:ext cx="507600" cy="196960"/>
            <a:chOff x="0" y="670"/>
            <a:chExt cx="7680" cy="2980"/>
          </a:xfrm>
        </p:grpSpPr>
        <p:sp>
          <p:nvSpPr>
            <p:cNvPr id="724" name="Google Shape;724;p3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25" name="Google Shape;725;p3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26" name="Google Shape;726;p3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727" name="Google Shape;727;p3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8" name="Google Shape;728;p3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9" name="Google Shape;729;p3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p3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731"/>
        <p:cNvGrpSpPr/>
        <p:nvPr/>
      </p:nvGrpSpPr>
      <p:grpSpPr>
        <a:xfrm>
          <a:off x="0" y="0"/>
          <a:ext cx="0" cy="0"/>
          <a:chOff x="0" y="0"/>
          <a:chExt cx="0" cy="0"/>
        </a:xfrm>
      </p:grpSpPr>
      <p:sp>
        <p:nvSpPr>
          <p:cNvPr id="732" name="Google Shape;732;p62"/>
          <p:cNvSpPr/>
          <p:nvPr/>
        </p:nvSpPr>
        <p:spPr>
          <a:xfrm>
            <a:off x="1465200" y="0"/>
            <a:ext cx="3423600" cy="5392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33" name="Google Shape;733;p62"/>
          <p:cNvSpPr txBox="1">
            <a:spLocks noGrp="1"/>
          </p:cNvSpPr>
          <p:nvPr>
            <p:ph type="ctrTitle"/>
          </p:nvPr>
        </p:nvSpPr>
        <p:spPr>
          <a:xfrm>
            <a:off x="1908000" y="1670781"/>
            <a:ext cx="7536873" cy="2483037"/>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4" name="Google Shape;734;p62"/>
          <p:cNvSpPr txBox="1">
            <a:spLocks noGrp="1"/>
          </p:cNvSpPr>
          <p:nvPr>
            <p:ph type="subTitle" idx="1"/>
          </p:nvPr>
        </p:nvSpPr>
        <p:spPr>
          <a:xfrm>
            <a:off x="1908000" y="4201201"/>
            <a:ext cx="753687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735" name="Google Shape;735;p62"/>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36" name="Google Shape;736;p62"/>
          <p:cNvSpPr/>
          <p:nvPr/>
        </p:nvSpPr>
        <p:spPr>
          <a:xfrm>
            <a:off x="860400" y="5392800"/>
            <a:ext cx="604800" cy="604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37" name="Google Shape;737;p62"/>
          <p:cNvSpPr/>
          <p:nvPr/>
        </p:nvSpPr>
        <p:spPr>
          <a:xfrm>
            <a:off x="583200" y="5115600"/>
            <a:ext cx="277200" cy="277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38" name="Google Shape;738;p62"/>
          <p:cNvSpPr/>
          <p:nvPr/>
        </p:nvSpPr>
        <p:spPr>
          <a:xfrm>
            <a:off x="860400" y="4957200"/>
            <a:ext cx="158400" cy="1584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39" name="Google Shape;739;p62"/>
          <p:cNvGrpSpPr/>
          <p:nvPr/>
        </p:nvGrpSpPr>
        <p:grpSpPr>
          <a:xfrm>
            <a:off x="1465200" y="5997600"/>
            <a:ext cx="1018800" cy="395316"/>
            <a:chOff x="0" y="670"/>
            <a:chExt cx="7680" cy="2980"/>
          </a:xfrm>
        </p:grpSpPr>
        <p:sp>
          <p:nvSpPr>
            <p:cNvPr id="740" name="Google Shape;740;p62"/>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41" name="Google Shape;741;p6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42" name="Google Shape;742;p6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Dark_2">
  <p:cSld name="Title and Content Dark_2">
    <p:bg>
      <p:bgPr>
        <a:solidFill>
          <a:schemeClr val="dk2"/>
        </a:solidFill>
        <a:effectLst/>
      </p:bgPr>
    </p:bg>
    <p:spTree>
      <p:nvGrpSpPr>
        <p:cNvPr id="1" name="Shape 66"/>
        <p:cNvGrpSpPr/>
        <p:nvPr/>
      </p:nvGrpSpPr>
      <p:grpSpPr>
        <a:xfrm>
          <a:off x="0" y="0"/>
          <a:ext cx="0" cy="0"/>
          <a:chOff x="0" y="0"/>
          <a:chExt cx="0" cy="0"/>
        </a:xfrm>
      </p:grpSpPr>
      <p:sp>
        <p:nvSpPr>
          <p:cNvPr id="67" name="Google Shape;67;p116"/>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8" name="Google Shape;68;p116"/>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6"/>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0" name="Google Shape;70;p11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3" name="Google Shape;73;p11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74" name="Google Shape;74;p116"/>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5" name="Google Shape;75;p116"/>
          <p:cNvGrpSpPr/>
          <p:nvPr/>
        </p:nvGrpSpPr>
        <p:grpSpPr>
          <a:xfrm>
            <a:off x="11131200" y="6543620"/>
            <a:ext cx="507600" cy="196960"/>
            <a:chOff x="0" y="670"/>
            <a:chExt cx="7680" cy="2980"/>
          </a:xfrm>
        </p:grpSpPr>
        <p:sp>
          <p:nvSpPr>
            <p:cNvPr id="76" name="Google Shape;76;p116"/>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7" name="Google Shape;77;p11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8" name="Google Shape;78;p11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Image">
  <p:cSld name="Title Slide Image">
    <p:bg>
      <p:bgPr>
        <a:blipFill>
          <a:blip r:embed="rId2">
            <a:alphaModFix/>
          </a:blip>
          <a:stretch>
            <a:fillRect/>
          </a:stretch>
        </a:blipFill>
        <a:effectLst/>
      </p:bgPr>
    </p:bg>
    <p:spTree>
      <p:nvGrpSpPr>
        <p:cNvPr id="1" name="Shape 743"/>
        <p:cNvGrpSpPr/>
        <p:nvPr/>
      </p:nvGrpSpPr>
      <p:grpSpPr>
        <a:xfrm>
          <a:off x="0" y="0"/>
          <a:ext cx="0" cy="0"/>
          <a:chOff x="0" y="0"/>
          <a:chExt cx="0" cy="0"/>
        </a:xfrm>
      </p:grpSpPr>
      <p:sp>
        <p:nvSpPr>
          <p:cNvPr id="744" name="Google Shape;744;p63"/>
          <p:cNvSpPr txBox="1">
            <a:spLocks noGrp="1"/>
          </p:cNvSpPr>
          <p:nvPr>
            <p:ph type="ctrTitle"/>
          </p:nvPr>
        </p:nvSpPr>
        <p:spPr>
          <a:xfrm>
            <a:off x="432000" y="1655763"/>
            <a:ext cx="5484613" cy="2793255"/>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 name="Google Shape;745;p63"/>
          <p:cNvSpPr txBox="1">
            <a:spLocks noGrp="1"/>
          </p:cNvSpPr>
          <p:nvPr>
            <p:ph type="subTitle" idx="1"/>
          </p:nvPr>
        </p:nvSpPr>
        <p:spPr>
          <a:xfrm>
            <a:off x="432000" y="4496400"/>
            <a:ext cx="548461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746" name="Google Shape;746;p63"/>
          <p:cNvSpPr txBox="1">
            <a:spLocks noGrp="1"/>
          </p:cNvSpPr>
          <p:nvPr>
            <p:ph type="body" idx="2"/>
          </p:nvPr>
        </p:nvSpPr>
        <p:spPr>
          <a:xfrm>
            <a:off x="432000" y="431800"/>
            <a:ext cx="548461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747" name="Google Shape;747;p63"/>
          <p:cNvGrpSpPr/>
          <p:nvPr/>
        </p:nvGrpSpPr>
        <p:grpSpPr>
          <a:xfrm>
            <a:off x="5087296" y="5252400"/>
            <a:ext cx="1155600" cy="448397"/>
            <a:chOff x="0" y="670"/>
            <a:chExt cx="7680" cy="2980"/>
          </a:xfrm>
        </p:grpSpPr>
        <p:sp>
          <p:nvSpPr>
            <p:cNvPr id="748" name="Google Shape;748;p63"/>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49" name="Google Shape;749;p6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50" name="Google Shape;750;p6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1"/>
        <p:cNvGrpSpPr/>
        <p:nvPr/>
      </p:nvGrpSpPr>
      <p:grpSpPr>
        <a:xfrm>
          <a:off x="0" y="0"/>
          <a:ext cx="0" cy="0"/>
          <a:chOff x="0" y="0"/>
          <a:chExt cx="0" cy="0"/>
        </a:xfrm>
      </p:grpSpPr>
      <p:sp>
        <p:nvSpPr>
          <p:cNvPr id="752" name="Google Shape;752;p64"/>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53" name="Google Shape;753;p6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4" name="Google Shape;754;p64"/>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5" name="Google Shape;755;p6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6" name="Google Shape;756;p6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7" name="Google Shape;757;p6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58" name="Google Shape;758;p64"/>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59" name="Google Shape;759;p64"/>
          <p:cNvGrpSpPr/>
          <p:nvPr/>
        </p:nvGrpSpPr>
        <p:grpSpPr>
          <a:xfrm>
            <a:off x="11131200" y="6543620"/>
            <a:ext cx="507600" cy="196960"/>
            <a:chOff x="0" y="670"/>
            <a:chExt cx="7680" cy="2980"/>
          </a:xfrm>
        </p:grpSpPr>
        <p:sp>
          <p:nvSpPr>
            <p:cNvPr id="760" name="Google Shape;760;p64"/>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61" name="Google Shape;761;p6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62" name="Google Shape;762;p6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3"/>
        <p:cNvGrpSpPr/>
        <p:nvPr/>
      </p:nvGrpSpPr>
      <p:grpSpPr>
        <a:xfrm>
          <a:off x="0" y="0"/>
          <a:ext cx="0" cy="0"/>
          <a:chOff x="0" y="0"/>
          <a:chExt cx="0" cy="0"/>
        </a:xfrm>
      </p:grpSpPr>
      <p:sp>
        <p:nvSpPr>
          <p:cNvPr id="764" name="Google Shape;764;p65"/>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65" name="Google Shape;765;p65"/>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66" name="Google Shape;766;p65"/>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7" name="Google Shape;767;p65"/>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68" name="Google Shape;768;p65"/>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69" name="Google Shape;769;p6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p6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p6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772" name="Google Shape;772;p65"/>
          <p:cNvGrpSpPr/>
          <p:nvPr/>
        </p:nvGrpSpPr>
        <p:grpSpPr>
          <a:xfrm>
            <a:off x="11131200" y="6543620"/>
            <a:ext cx="507600" cy="196960"/>
            <a:chOff x="0" y="670"/>
            <a:chExt cx="7680" cy="2980"/>
          </a:xfrm>
        </p:grpSpPr>
        <p:sp>
          <p:nvSpPr>
            <p:cNvPr id="773" name="Google Shape;773;p65"/>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74" name="Google Shape;774;p6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75" name="Google Shape;775;p6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2"/>
        </a:solidFill>
        <a:effectLst/>
      </p:bgPr>
    </p:bg>
    <p:spTree>
      <p:nvGrpSpPr>
        <p:cNvPr id="1" name="Shape 776"/>
        <p:cNvGrpSpPr/>
        <p:nvPr/>
      </p:nvGrpSpPr>
      <p:grpSpPr>
        <a:xfrm>
          <a:off x="0" y="0"/>
          <a:ext cx="0" cy="0"/>
          <a:chOff x="0" y="0"/>
          <a:chExt cx="0" cy="0"/>
        </a:xfrm>
      </p:grpSpPr>
      <p:sp>
        <p:nvSpPr>
          <p:cNvPr id="777" name="Google Shape;777;p66"/>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78" name="Google Shape;778;p66"/>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79" name="Google Shape;779;p66"/>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66"/>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81" name="Google Shape;781;p66"/>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82" name="Google Shape;782;p6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3" name="Google Shape;783;p6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4" name="Google Shape;784;p6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785" name="Google Shape;785;p66"/>
          <p:cNvGrpSpPr/>
          <p:nvPr/>
        </p:nvGrpSpPr>
        <p:grpSpPr>
          <a:xfrm>
            <a:off x="11131200" y="6543620"/>
            <a:ext cx="507600" cy="196960"/>
            <a:chOff x="0" y="670"/>
            <a:chExt cx="7680" cy="2980"/>
          </a:xfrm>
        </p:grpSpPr>
        <p:sp>
          <p:nvSpPr>
            <p:cNvPr id="786" name="Google Shape;786;p66"/>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87" name="Google Shape;787;p6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88" name="Google Shape;788;p6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789"/>
        <p:cNvGrpSpPr/>
        <p:nvPr/>
      </p:nvGrpSpPr>
      <p:grpSpPr>
        <a:xfrm>
          <a:off x="0" y="0"/>
          <a:ext cx="0" cy="0"/>
          <a:chOff x="0" y="0"/>
          <a:chExt cx="0" cy="0"/>
        </a:xfrm>
      </p:grpSpPr>
      <p:sp>
        <p:nvSpPr>
          <p:cNvPr id="790" name="Google Shape;790;p67"/>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91" name="Google Shape;791;p6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2" name="Google Shape;792;p67"/>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93" name="Google Shape;793;p6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4" name="Google Shape;794;p6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5" name="Google Shape;795;p6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96" name="Google Shape;796;p67"/>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97" name="Google Shape;797;p67"/>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98" name="Google Shape;798;p67"/>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799" name="Google Shape;799;p67"/>
          <p:cNvGrpSpPr/>
          <p:nvPr/>
        </p:nvGrpSpPr>
        <p:grpSpPr>
          <a:xfrm>
            <a:off x="11131200" y="6543620"/>
            <a:ext cx="507600" cy="196960"/>
            <a:chOff x="0" y="670"/>
            <a:chExt cx="7680" cy="2980"/>
          </a:xfrm>
        </p:grpSpPr>
        <p:sp>
          <p:nvSpPr>
            <p:cNvPr id="800" name="Google Shape;800;p67"/>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01" name="Google Shape;801;p6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02" name="Google Shape;802;p6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Content Dark">
  <p:cSld name="Three Content Dark">
    <p:bg>
      <p:bgPr>
        <a:solidFill>
          <a:schemeClr val="dk2"/>
        </a:solidFill>
        <a:effectLst/>
      </p:bgPr>
    </p:bg>
    <p:spTree>
      <p:nvGrpSpPr>
        <p:cNvPr id="1" name="Shape 803"/>
        <p:cNvGrpSpPr/>
        <p:nvPr/>
      </p:nvGrpSpPr>
      <p:grpSpPr>
        <a:xfrm>
          <a:off x="0" y="0"/>
          <a:ext cx="0" cy="0"/>
          <a:chOff x="0" y="0"/>
          <a:chExt cx="0" cy="0"/>
        </a:xfrm>
      </p:grpSpPr>
      <p:sp>
        <p:nvSpPr>
          <p:cNvPr id="804" name="Google Shape;804;p68"/>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05" name="Google Shape;805;p68"/>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68"/>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07" name="Google Shape;807;p6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8" name="Google Shape;808;p6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p6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10" name="Google Shape;810;p68"/>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11" name="Google Shape;811;p68"/>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2" name="Google Shape;812;p68"/>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813" name="Google Shape;813;p68"/>
          <p:cNvGrpSpPr/>
          <p:nvPr/>
        </p:nvGrpSpPr>
        <p:grpSpPr>
          <a:xfrm>
            <a:off x="11131200" y="6543620"/>
            <a:ext cx="507600" cy="196960"/>
            <a:chOff x="0" y="670"/>
            <a:chExt cx="7680" cy="2980"/>
          </a:xfrm>
        </p:grpSpPr>
        <p:sp>
          <p:nvSpPr>
            <p:cNvPr id="814" name="Google Shape;814;p6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15" name="Google Shape;815;p6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16" name="Google Shape;816;p6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817"/>
        <p:cNvGrpSpPr/>
        <p:nvPr/>
      </p:nvGrpSpPr>
      <p:grpSpPr>
        <a:xfrm>
          <a:off x="0" y="0"/>
          <a:ext cx="0" cy="0"/>
          <a:chOff x="0" y="0"/>
          <a:chExt cx="0" cy="0"/>
        </a:xfrm>
      </p:grpSpPr>
      <p:sp>
        <p:nvSpPr>
          <p:cNvPr id="818" name="Google Shape;818;p69"/>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19" name="Google Shape;819;p69"/>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0" name="Google Shape;820;p69"/>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1" name="Google Shape;821;p6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2" name="Google Shape;822;p6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3" name="Google Shape;823;p6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24" name="Google Shape;824;p69"/>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25" name="Google Shape;825;p69"/>
          <p:cNvSpPr>
            <a:spLocks noGrp="1"/>
          </p:cNvSpPr>
          <p:nvPr>
            <p:ph type="pic" idx="2"/>
          </p:nvPr>
        </p:nvSpPr>
        <p:spPr>
          <a:xfrm>
            <a:off x="5197400" y="0"/>
            <a:ext cx="6562800" cy="6426200"/>
          </a:xfrm>
          <a:prstGeom prst="rect">
            <a:avLst/>
          </a:prstGeom>
          <a:solidFill>
            <a:srgbClr val="F2F2F2"/>
          </a:solidFill>
          <a:ln>
            <a:noFill/>
          </a:ln>
        </p:spPr>
      </p:sp>
      <p:grpSp>
        <p:nvGrpSpPr>
          <p:cNvPr id="826" name="Google Shape;826;p69"/>
          <p:cNvGrpSpPr/>
          <p:nvPr/>
        </p:nvGrpSpPr>
        <p:grpSpPr>
          <a:xfrm>
            <a:off x="11131200" y="6543620"/>
            <a:ext cx="507600" cy="196960"/>
            <a:chOff x="0" y="670"/>
            <a:chExt cx="7680" cy="2980"/>
          </a:xfrm>
        </p:grpSpPr>
        <p:sp>
          <p:nvSpPr>
            <p:cNvPr id="827" name="Google Shape;827;p69"/>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28" name="Google Shape;828;p6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29" name="Google Shape;829;p6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and Two Images">
  <p:cSld name="Content and Two Images">
    <p:spTree>
      <p:nvGrpSpPr>
        <p:cNvPr id="1" name="Shape 830"/>
        <p:cNvGrpSpPr/>
        <p:nvPr/>
      </p:nvGrpSpPr>
      <p:grpSpPr>
        <a:xfrm>
          <a:off x="0" y="0"/>
          <a:ext cx="0" cy="0"/>
          <a:chOff x="0" y="0"/>
          <a:chExt cx="0" cy="0"/>
        </a:xfrm>
      </p:grpSpPr>
      <p:sp>
        <p:nvSpPr>
          <p:cNvPr id="831" name="Google Shape;831;p70"/>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32" name="Google Shape;832;p70"/>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3" name="Google Shape;833;p70"/>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34" name="Google Shape;834;p7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5" name="Google Shape;835;p7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6" name="Google Shape;836;p7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37" name="Google Shape;837;p70"/>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38" name="Google Shape;838;p70"/>
          <p:cNvSpPr>
            <a:spLocks noGrp="1"/>
          </p:cNvSpPr>
          <p:nvPr>
            <p:ph type="pic" idx="2"/>
          </p:nvPr>
        </p:nvSpPr>
        <p:spPr>
          <a:xfrm>
            <a:off x="6095999" y="431800"/>
            <a:ext cx="5230813" cy="2700000"/>
          </a:xfrm>
          <a:prstGeom prst="rect">
            <a:avLst/>
          </a:prstGeom>
          <a:solidFill>
            <a:srgbClr val="F2F2F2"/>
          </a:solidFill>
          <a:ln>
            <a:noFill/>
          </a:ln>
        </p:spPr>
      </p:sp>
      <p:sp>
        <p:nvSpPr>
          <p:cNvPr id="839" name="Google Shape;839;p70"/>
          <p:cNvSpPr>
            <a:spLocks noGrp="1"/>
          </p:cNvSpPr>
          <p:nvPr>
            <p:ph type="pic" idx="3"/>
          </p:nvPr>
        </p:nvSpPr>
        <p:spPr>
          <a:xfrm>
            <a:off x="6096000" y="3384000"/>
            <a:ext cx="5230813" cy="2700000"/>
          </a:xfrm>
          <a:prstGeom prst="rect">
            <a:avLst/>
          </a:prstGeom>
          <a:solidFill>
            <a:srgbClr val="F2F2F2"/>
          </a:solidFill>
          <a:ln>
            <a:noFill/>
          </a:ln>
        </p:spPr>
      </p:sp>
      <p:sp>
        <p:nvSpPr>
          <p:cNvPr id="840" name="Google Shape;840;p70"/>
          <p:cNvSpPr txBox="1">
            <a:spLocks noGrp="1"/>
          </p:cNvSpPr>
          <p:nvPr>
            <p:ph type="body" idx="4"/>
          </p:nvPr>
        </p:nvSpPr>
        <p:spPr>
          <a:xfrm>
            <a:off x="6095997" y="3124800"/>
            <a:ext cx="5230813" cy="2522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841" name="Google Shape;841;p70"/>
          <p:cNvGrpSpPr/>
          <p:nvPr/>
        </p:nvGrpSpPr>
        <p:grpSpPr>
          <a:xfrm>
            <a:off x="11131200" y="6543620"/>
            <a:ext cx="507600" cy="196960"/>
            <a:chOff x="0" y="670"/>
            <a:chExt cx="7680" cy="2980"/>
          </a:xfrm>
        </p:grpSpPr>
        <p:sp>
          <p:nvSpPr>
            <p:cNvPr id="842" name="Google Shape;842;p7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43" name="Google Shape;843;p7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44" name="Google Shape;844;p7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845" name="Google Shape;845;p70"/>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and Two Images Dark">
  <p:cSld name="Content and Two Images Dark">
    <p:bg>
      <p:bgPr>
        <a:solidFill>
          <a:schemeClr val="dk2"/>
        </a:solidFill>
        <a:effectLst/>
      </p:bgPr>
    </p:bg>
    <p:spTree>
      <p:nvGrpSpPr>
        <p:cNvPr id="1" name="Shape 846"/>
        <p:cNvGrpSpPr/>
        <p:nvPr/>
      </p:nvGrpSpPr>
      <p:grpSpPr>
        <a:xfrm>
          <a:off x="0" y="0"/>
          <a:ext cx="0" cy="0"/>
          <a:chOff x="0" y="0"/>
          <a:chExt cx="0" cy="0"/>
        </a:xfrm>
      </p:grpSpPr>
      <p:sp>
        <p:nvSpPr>
          <p:cNvPr id="847" name="Google Shape;847;p7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48" name="Google Shape;848;p71"/>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9" name="Google Shape;849;p71"/>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50" name="Google Shape;850;p7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1" name="Google Shape;851;p7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7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53" name="Google Shape;853;p7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54" name="Google Shape;854;p71"/>
          <p:cNvSpPr>
            <a:spLocks noGrp="1"/>
          </p:cNvSpPr>
          <p:nvPr>
            <p:ph type="pic" idx="2"/>
          </p:nvPr>
        </p:nvSpPr>
        <p:spPr>
          <a:xfrm>
            <a:off x="6095999" y="431800"/>
            <a:ext cx="5230813" cy="2700000"/>
          </a:xfrm>
          <a:prstGeom prst="rect">
            <a:avLst/>
          </a:prstGeom>
          <a:solidFill>
            <a:srgbClr val="F2F2F2"/>
          </a:solidFill>
          <a:ln>
            <a:noFill/>
          </a:ln>
        </p:spPr>
      </p:sp>
      <p:sp>
        <p:nvSpPr>
          <p:cNvPr id="855" name="Google Shape;855;p71"/>
          <p:cNvSpPr>
            <a:spLocks noGrp="1"/>
          </p:cNvSpPr>
          <p:nvPr>
            <p:ph type="pic" idx="3"/>
          </p:nvPr>
        </p:nvSpPr>
        <p:spPr>
          <a:xfrm>
            <a:off x="6096000" y="3384000"/>
            <a:ext cx="5230813" cy="2700000"/>
          </a:xfrm>
          <a:prstGeom prst="rect">
            <a:avLst/>
          </a:prstGeom>
          <a:solidFill>
            <a:srgbClr val="F2F2F2"/>
          </a:solidFill>
          <a:ln>
            <a:noFill/>
          </a:ln>
        </p:spPr>
      </p:sp>
      <p:grpSp>
        <p:nvGrpSpPr>
          <p:cNvPr id="856" name="Google Shape;856;p71"/>
          <p:cNvGrpSpPr/>
          <p:nvPr/>
        </p:nvGrpSpPr>
        <p:grpSpPr>
          <a:xfrm>
            <a:off x="11131200" y="6543620"/>
            <a:ext cx="507600" cy="196960"/>
            <a:chOff x="0" y="670"/>
            <a:chExt cx="7680" cy="2980"/>
          </a:xfrm>
        </p:grpSpPr>
        <p:sp>
          <p:nvSpPr>
            <p:cNvPr id="857" name="Google Shape;857;p7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58" name="Google Shape;858;p7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59" name="Google Shape;859;p7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860" name="Google Shape;860;p71"/>
          <p:cNvSpPr txBox="1">
            <a:spLocks noGrp="1"/>
          </p:cNvSpPr>
          <p:nvPr>
            <p:ph type="body" idx="4"/>
          </p:nvPr>
        </p:nvSpPr>
        <p:spPr>
          <a:xfrm>
            <a:off x="6095997" y="3124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61" name="Google Shape;861;p71"/>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dk2"/>
        </a:solidFill>
        <a:effectLst/>
      </p:bgPr>
    </p:bg>
    <p:spTree>
      <p:nvGrpSpPr>
        <p:cNvPr id="1" name="Shape 862"/>
        <p:cNvGrpSpPr/>
        <p:nvPr/>
      </p:nvGrpSpPr>
      <p:grpSpPr>
        <a:xfrm>
          <a:off x="0" y="0"/>
          <a:ext cx="0" cy="0"/>
          <a:chOff x="0" y="0"/>
          <a:chExt cx="0" cy="0"/>
        </a:xfrm>
      </p:grpSpPr>
      <p:sp>
        <p:nvSpPr>
          <p:cNvPr id="863" name="Google Shape;863;p72"/>
          <p:cNvSpPr>
            <a:spLocks noGrp="1"/>
          </p:cNvSpPr>
          <p:nvPr>
            <p:ph type="pic" idx="2"/>
          </p:nvPr>
        </p:nvSpPr>
        <p:spPr>
          <a:xfrm>
            <a:off x="0" y="0"/>
            <a:ext cx="11760200" cy="6426200"/>
          </a:xfrm>
          <a:prstGeom prst="rect">
            <a:avLst/>
          </a:prstGeom>
          <a:solidFill>
            <a:srgbClr val="D8D8D8"/>
          </a:solidFill>
          <a:ln>
            <a:noFill/>
          </a:ln>
        </p:spPr>
      </p:sp>
      <p:sp>
        <p:nvSpPr>
          <p:cNvPr id="864" name="Google Shape;864;p72"/>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65" name="Google Shape;865;p72"/>
          <p:cNvSpPr txBox="1">
            <a:spLocks noGrp="1"/>
          </p:cNvSpPr>
          <p:nvPr>
            <p:ph type="title"/>
          </p:nvPr>
        </p:nvSpPr>
        <p:spPr>
          <a:xfrm>
            <a:off x="431799" y="431799"/>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7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7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8" name="Google Shape;868;p7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69" name="Google Shape;869;p72"/>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870" name="Google Shape;870;p72"/>
          <p:cNvGrpSpPr/>
          <p:nvPr/>
        </p:nvGrpSpPr>
        <p:grpSpPr>
          <a:xfrm>
            <a:off x="11131200" y="6543620"/>
            <a:ext cx="507600" cy="196960"/>
            <a:chOff x="0" y="670"/>
            <a:chExt cx="7680" cy="2980"/>
          </a:xfrm>
        </p:grpSpPr>
        <p:sp>
          <p:nvSpPr>
            <p:cNvPr id="871" name="Google Shape;871;p72"/>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72" name="Google Shape;872;p7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73" name="Google Shape;873;p7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117"/>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1" name="Google Shape;81;p11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82" name="Google Shape;82;p117"/>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3" name="Google Shape;83;p11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17"/>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5" name="Google Shape;85;p117"/>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6" name="Google Shape;86;p11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1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89" name="Google Shape;89;p117"/>
          <p:cNvGrpSpPr/>
          <p:nvPr/>
        </p:nvGrpSpPr>
        <p:grpSpPr>
          <a:xfrm>
            <a:off x="11131200" y="6543620"/>
            <a:ext cx="507600" cy="196960"/>
            <a:chOff x="0" y="670"/>
            <a:chExt cx="7680" cy="2980"/>
          </a:xfrm>
        </p:grpSpPr>
        <p:sp>
          <p:nvSpPr>
            <p:cNvPr id="90" name="Google Shape;90;p117"/>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1" name="Google Shape;91;p11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2" name="Google Shape;92;p11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4"/>
        <p:cNvGrpSpPr/>
        <p:nvPr/>
      </p:nvGrpSpPr>
      <p:grpSpPr>
        <a:xfrm>
          <a:off x="0" y="0"/>
          <a:ext cx="0" cy="0"/>
          <a:chOff x="0" y="0"/>
          <a:chExt cx="0" cy="0"/>
        </a:xfrm>
      </p:grpSpPr>
      <p:sp>
        <p:nvSpPr>
          <p:cNvPr id="875" name="Google Shape;875;p73"/>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76" name="Google Shape;876;p73"/>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877" name="Google Shape;877;p73"/>
          <p:cNvGrpSpPr/>
          <p:nvPr/>
        </p:nvGrpSpPr>
        <p:grpSpPr>
          <a:xfrm>
            <a:off x="11131200" y="6543620"/>
            <a:ext cx="507600" cy="196960"/>
            <a:chOff x="0" y="670"/>
            <a:chExt cx="7680" cy="2980"/>
          </a:xfrm>
        </p:grpSpPr>
        <p:sp>
          <p:nvSpPr>
            <p:cNvPr id="878" name="Google Shape;878;p73"/>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79" name="Google Shape;879;p7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80" name="Google Shape;880;p7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881" name="Google Shape;881;p73"/>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accent1"/>
              </a:buClr>
              <a:buSzPts val="4000"/>
              <a:buFont typeface="Pl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73"/>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2400"/>
              <a:buNone/>
              <a:defRPr sz="2400">
                <a:solidFill>
                  <a:schemeClr val="accen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3" name="Google Shape;883;p7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p7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7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Dark">
  <p:cSld name="Section Header Dark">
    <p:bg>
      <p:bgPr>
        <a:solidFill>
          <a:schemeClr val="dk2"/>
        </a:solidFill>
        <a:effectLst/>
      </p:bgPr>
    </p:bg>
    <p:spTree>
      <p:nvGrpSpPr>
        <p:cNvPr id="1" name="Shape 886"/>
        <p:cNvGrpSpPr/>
        <p:nvPr/>
      </p:nvGrpSpPr>
      <p:grpSpPr>
        <a:xfrm>
          <a:off x="0" y="0"/>
          <a:ext cx="0" cy="0"/>
          <a:chOff x="0" y="0"/>
          <a:chExt cx="0" cy="0"/>
        </a:xfrm>
      </p:grpSpPr>
      <p:sp>
        <p:nvSpPr>
          <p:cNvPr id="887" name="Google Shape;887;p7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88" name="Google Shape;888;p7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889" name="Google Shape;889;p74"/>
          <p:cNvGrpSpPr/>
          <p:nvPr/>
        </p:nvGrpSpPr>
        <p:grpSpPr>
          <a:xfrm>
            <a:off x="11131200" y="6543620"/>
            <a:ext cx="507600" cy="196960"/>
            <a:chOff x="0" y="670"/>
            <a:chExt cx="7680" cy="2980"/>
          </a:xfrm>
        </p:grpSpPr>
        <p:sp>
          <p:nvSpPr>
            <p:cNvPr id="890" name="Google Shape;890;p7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91" name="Google Shape;891;p7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892" name="Google Shape;892;p7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893" name="Google Shape;893;p74"/>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4" name="Google Shape;894;p74"/>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95" name="Google Shape;895;p7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7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7" name="Google Shape;897;p7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Image 1">
  <p:cSld name="Section Header Image 1">
    <p:bg>
      <p:bgPr>
        <a:solidFill>
          <a:schemeClr val="dk2"/>
        </a:solidFill>
        <a:effectLst/>
      </p:bgPr>
    </p:bg>
    <p:spTree>
      <p:nvGrpSpPr>
        <p:cNvPr id="1" name="Shape 898"/>
        <p:cNvGrpSpPr/>
        <p:nvPr/>
      </p:nvGrpSpPr>
      <p:grpSpPr>
        <a:xfrm>
          <a:off x="0" y="0"/>
          <a:ext cx="0" cy="0"/>
          <a:chOff x="0" y="0"/>
          <a:chExt cx="0" cy="0"/>
        </a:xfrm>
      </p:grpSpPr>
      <p:pic>
        <p:nvPicPr>
          <p:cNvPr id="899" name="Google Shape;899;p75"/>
          <p:cNvPicPr preferRelativeResize="0"/>
          <p:nvPr/>
        </p:nvPicPr>
        <p:blipFill rotWithShape="1">
          <a:blip r:embed="rId2">
            <a:alphaModFix/>
          </a:blip>
          <a:srcRect/>
          <a:stretch/>
        </p:blipFill>
        <p:spPr>
          <a:xfrm>
            <a:off x="5201246" y="1547"/>
            <a:ext cx="6558754" cy="6424653"/>
          </a:xfrm>
          <a:prstGeom prst="rect">
            <a:avLst/>
          </a:prstGeom>
          <a:noFill/>
          <a:ln>
            <a:noFill/>
          </a:ln>
        </p:spPr>
      </p:pic>
      <p:sp>
        <p:nvSpPr>
          <p:cNvPr id="900" name="Google Shape;900;p75"/>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01" name="Google Shape;901;p75"/>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02" name="Google Shape;902;p75"/>
          <p:cNvGrpSpPr/>
          <p:nvPr/>
        </p:nvGrpSpPr>
        <p:grpSpPr>
          <a:xfrm>
            <a:off x="11131200" y="6543620"/>
            <a:ext cx="507600" cy="196960"/>
            <a:chOff x="0" y="670"/>
            <a:chExt cx="7680" cy="2980"/>
          </a:xfrm>
        </p:grpSpPr>
        <p:sp>
          <p:nvSpPr>
            <p:cNvPr id="903" name="Google Shape;903;p7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04" name="Google Shape;904;p7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05" name="Google Shape;905;p7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906" name="Google Shape;906;p75"/>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p75"/>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8" name="Google Shape;908;p7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9" name="Google Shape;909;p7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0" name="Google Shape;910;p7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Idea">
  <p:cSld name="Big Idea">
    <p:spTree>
      <p:nvGrpSpPr>
        <p:cNvPr id="1" name="Shape 911"/>
        <p:cNvGrpSpPr/>
        <p:nvPr/>
      </p:nvGrpSpPr>
      <p:grpSpPr>
        <a:xfrm>
          <a:off x="0" y="0"/>
          <a:ext cx="0" cy="0"/>
          <a:chOff x="0" y="0"/>
          <a:chExt cx="0" cy="0"/>
        </a:xfrm>
      </p:grpSpPr>
      <p:sp>
        <p:nvSpPr>
          <p:cNvPr id="912" name="Google Shape;912;p76"/>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13" name="Google Shape;913;p76"/>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14" name="Google Shape;914;p76"/>
          <p:cNvGrpSpPr/>
          <p:nvPr/>
        </p:nvGrpSpPr>
        <p:grpSpPr>
          <a:xfrm>
            <a:off x="11131200" y="6543620"/>
            <a:ext cx="507600" cy="196960"/>
            <a:chOff x="0" y="670"/>
            <a:chExt cx="7680" cy="2980"/>
          </a:xfrm>
        </p:grpSpPr>
        <p:sp>
          <p:nvSpPr>
            <p:cNvPr id="915" name="Google Shape;915;p7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16" name="Google Shape;916;p7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17" name="Google Shape;917;p7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918" name="Google Shape;918;p76"/>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accent1"/>
              </a:buClr>
              <a:buSzPts val="40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p7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0" name="Google Shape;920;p7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p7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Idea Dark">
  <p:cSld name="Big Idea Dark">
    <p:bg>
      <p:bgPr>
        <a:solidFill>
          <a:schemeClr val="dk2"/>
        </a:solidFill>
        <a:effectLst/>
      </p:bgPr>
    </p:bg>
    <p:spTree>
      <p:nvGrpSpPr>
        <p:cNvPr id="1" name="Shape 922"/>
        <p:cNvGrpSpPr/>
        <p:nvPr/>
      </p:nvGrpSpPr>
      <p:grpSpPr>
        <a:xfrm>
          <a:off x="0" y="0"/>
          <a:ext cx="0" cy="0"/>
          <a:chOff x="0" y="0"/>
          <a:chExt cx="0" cy="0"/>
        </a:xfrm>
      </p:grpSpPr>
      <p:sp>
        <p:nvSpPr>
          <p:cNvPr id="923" name="Google Shape;923;p7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24" name="Google Shape;924;p7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25" name="Google Shape;925;p77"/>
          <p:cNvGrpSpPr/>
          <p:nvPr/>
        </p:nvGrpSpPr>
        <p:grpSpPr>
          <a:xfrm>
            <a:off x="11131200" y="6543620"/>
            <a:ext cx="507600" cy="196960"/>
            <a:chOff x="0" y="670"/>
            <a:chExt cx="7680" cy="2980"/>
          </a:xfrm>
        </p:grpSpPr>
        <p:sp>
          <p:nvSpPr>
            <p:cNvPr id="926" name="Google Shape;926;p7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27" name="Google Shape;927;p7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28" name="Google Shape;928;p7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929" name="Google Shape;929;p7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0" name="Google Shape;930;p7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1" name="Google Shape;931;p7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932" name="Google Shape;932;p77"/>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933"/>
        <p:cNvGrpSpPr/>
        <p:nvPr/>
      </p:nvGrpSpPr>
      <p:grpSpPr>
        <a:xfrm>
          <a:off x="0" y="0"/>
          <a:ext cx="0" cy="0"/>
          <a:chOff x="0" y="0"/>
          <a:chExt cx="0" cy="0"/>
        </a:xfrm>
      </p:grpSpPr>
      <p:sp>
        <p:nvSpPr>
          <p:cNvPr id="934" name="Google Shape;934;p78"/>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35" name="Google Shape;935;p78"/>
          <p:cNvGrpSpPr/>
          <p:nvPr/>
        </p:nvGrpSpPr>
        <p:grpSpPr>
          <a:xfrm>
            <a:off x="431800" y="431800"/>
            <a:ext cx="1155600" cy="448397"/>
            <a:chOff x="0" y="670"/>
            <a:chExt cx="7680" cy="2980"/>
          </a:xfrm>
        </p:grpSpPr>
        <p:sp>
          <p:nvSpPr>
            <p:cNvPr id="936" name="Google Shape;936;p78"/>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37" name="Google Shape;937;p7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38" name="Google Shape;938;p7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losing Slide 2">
  <p:cSld name="Closing Slide 2">
    <p:bg>
      <p:bgPr>
        <a:blipFill>
          <a:blip r:embed="rId2">
            <a:alphaModFix/>
          </a:blip>
          <a:stretch>
            <a:fillRect/>
          </a:stretch>
        </a:blipFill>
        <a:effectLst/>
      </p:bgPr>
    </p:bg>
    <p:spTree>
      <p:nvGrpSpPr>
        <p:cNvPr id="1" name="Shape 939"/>
        <p:cNvGrpSpPr/>
        <p:nvPr/>
      </p:nvGrpSpPr>
      <p:grpSpPr>
        <a:xfrm>
          <a:off x="0" y="0"/>
          <a:ext cx="0" cy="0"/>
          <a:chOff x="0" y="0"/>
          <a:chExt cx="0" cy="0"/>
        </a:xfrm>
      </p:grpSpPr>
      <p:sp>
        <p:nvSpPr>
          <p:cNvPr id="940" name="Google Shape;940;p79"/>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41" name="Google Shape;941;p79"/>
          <p:cNvGrpSpPr/>
          <p:nvPr/>
        </p:nvGrpSpPr>
        <p:grpSpPr>
          <a:xfrm>
            <a:off x="431800" y="431800"/>
            <a:ext cx="1155600" cy="448397"/>
            <a:chOff x="0" y="670"/>
            <a:chExt cx="7680" cy="2980"/>
          </a:xfrm>
        </p:grpSpPr>
        <p:sp>
          <p:nvSpPr>
            <p:cNvPr id="942" name="Google Shape;942;p79"/>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43" name="Google Shape;943;p7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44" name="Google Shape;944;p7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losing Slide 3">
  <p:cSld name="Closing Slide 3">
    <p:bg>
      <p:bgPr>
        <a:blipFill>
          <a:blip r:embed="rId2">
            <a:alphaModFix/>
          </a:blip>
          <a:stretch>
            <a:fillRect/>
          </a:stretch>
        </a:blipFill>
        <a:effectLst/>
      </p:bgPr>
    </p:bg>
    <p:spTree>
      <p:nvGrpSpPr>
        <p:cNvPr id="1" name="Shape 945"/>
        <p:cNvGrpSpPr/>
        <p:nvPr/>
      </p:nvGrpSpPr>
      <p:grpSpPr>
        <a:xfrm>
          <a:off x="0" y="0"/>
          <a:ext cx="0" cy="0"/>
          <a:chOff x="0" y="0"/>
          <a:chExt cx="0" cy="0"/>
        </a:xfrm>
      </p:grpSpPr>
      <p:sp>
        <p:nvSpPr>
          <p:cNvPr id="946" name="Google Shape;946;p80"/>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47" name="Google Shape;947;p80"/>
          <p:cNvGrpSpPr/>
          <p:nvPr/>
        </p:nvGrpSpPr>
        <p:grpSpPr>
          <a:xfrm>
            <a:off x="431800" y="431800"/>
            <a:ext cx="1155600" cy="448397"/>
            <a:chOff x="0" y="670"/>
            <a:chExt cx="7680" cy="2980"/>
          </a:xfrm>
        </p:grpSpPr>
        <p:sp>
          <p:nvSpPr>
            <p:cNvPr id="948" name="Google Shape;948;p80"/>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49" name="Google Shape;949;p8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50" name="Google Shape;950;p8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51"/>
        <p:cNvGrpSpPr/>
        <p:nvPr/>
      </p:nvGrpSpPr>
      <p:grpSpPr>
        <a:xfrm>
          <a:off x="0" y="0"/>
          <a:ext cx="0" cy="0"/>
          <a:chOff x="0" y="0"/>
          <a:chExt cx="0" cy="0"/>
        </a:xfrm>
      </p:grpSpPr>
      <p:sp>
        <p:nvSpPr>
          <p:cNvPr id="952" name="Google Shape;952;p81"/>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53" name="Google Shape;953;p81"/>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54" name="Google Shape;954;p81"/>
          <p:cNvGrpSpPr/>
          <p:nvPr/>
        </p:nvGrpSpPr>
        <p:grpSpPr>
          <a:xfrm>
            <a:off x="11131200" y="6543620"/>
            <a:ext cx="507600" cy="196960"/>
            <a:chOff x="0" y="670"/>
            <a:chExt cx="7680" cy="2980"/>
          </a:xfrm>
        </p:grpSpPr>
        <p:sp>
          <p:nvSpPr>
            <p:cNvPr id="955" name="Google Shape;955;p81"/>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56" name="Google Shape;956;p8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57" name="Google Shape;957;p8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958" name="Google Shape;958;p81"/>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9" name="Google Shape;959;p8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0" name="Google Shape;960;p8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1" name="Google Shape;961;p8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2"/>
        <p:cNvGrpSpPr/>
        <p:nvPr/>
      </p:nvGrpSpPr>
      <p:grpSpPr>
        <a:xfrm>
          <a:off x="0" y="0"/>
          <a:ext cx="0" cy="0"/>
          <a:chOff x="0" y="0"/>
          <a:chExt cx="0" cy="0"/>
        </a:xfrm>
      </p:grpSpPr>
      <p:sp>
        <p:nvSpPr>
          <p:cNvPr id="963" name="Google Shape;963;p82"/>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64" name="Google Shape;964;p82"/>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65" name="Google Shape;965;p82"/>
          <p:cNvGrpSpPr/>
          <p:nvPr/>
        </p:nvGrpSpPr>
        <p:grpSpPr>
          <a:xfrm>
            <a:off x="11131200" y="6543620"/>
            <a:ext cx="507600" cy="196960"/>
            <a:chOff x="0" y="670"/>
            <a:chExt cx="7680" cy="2980"/>
          </a:xfrm>
        </p:grpSpPr>
        <p:sp>
          <p:nvSpPr>
            <p:cNvPr id="966" name="Google Shape;966;p8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67" name="Google Shape;967;p8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968" name="Google Shape;968;p8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969" name="Google Shape;969;p8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0" name="Google Shape;970;p8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1" name="Google Shape;971;p8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2"/>
        </a:solidFill>
        <a:effectLst/>
      </p:bgPr>
    </p:bg>
    <p:spTree>
      <p:nvGrpSpPr>
        <p:cNvPr id="1" name="Shape 93"/>
        <p:cNvGrpSpPr/>
        <p:nvPr/>
      </p:nvGrpSpPr>
      <p:grpSpPr>
        <a:xfrm>
          <a:off x="0" y="0"/>
          <a:ext cx="0" cy="0"/>
          <a:chOff x="0" y="0"/>
          <a:chExt cx="0" cy="0"/>
        </a:xfrm>
      </p:grpSpPr>
      <p:sp>
        <p:nvSpPr>
          <p:cNvPr id="94" name="Google Shape;94;p118"/>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5" name="Google Shape;95;p11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96" name="Google Shape;96;p118"/>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7" name="Google Shape;97;p118"/>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8"/>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9" name="Google Shape;99;p118"/>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0" name="Google Shape;100;p11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1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1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103" name="Google Shape;103;p118"/>
          <p:cNvGrpSpPr/>
          <p:nvPr/>
        </p:nvGrpSpPr>
        <p:grpSpPr>
          <a:xfrm>
            <a:off x="11131200" y="6543620"/>
            <a:ext cx="507600" cy="196960"/>
            <a:chOff x="0" y="670"/>
            <a:chExt cx="7680" cy="2980"/>
          </a:xfrm>
        </p:grpSpPr>
        <p:sp>
          <p:nvSpPr>
            <p:cNvPr id="104" name="Google Shape;104;p11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05" name="Google Shape;105;p11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06" name="Google Shape;106;p11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972"/>
        <p:cNvGrpSpPr/>
        <p:nvPr/>
      </p:nvGrpSpPr>
      <p:grpSpPr>
        <a:xfrm>
          <a:off x="0" y="0"/>
          <a:ext cx="0" cy="0"/>
          <a:chOff x="0" y="0"/>
          <a:chExt cx="0" cy="0"/>
        </a:xfrm>
      </p:grpSpPr>
      <p:sp>
        <p:nvSpPr>
          <p:cNvPr id="973" name="Google Shape;973;p83"/>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74" name="Google Shape;974;p83"/>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975" name="Google Shape;975;p83"/>
          <p:cNvGrpSpPr/>
          <p:nvPr/>
        </p:nvGrpSpPr>
        <p:grpSpPr>
          <a:xfrm>
            <a:off x="11131200" y="6543620"/>
            <a:ext cx="507600" cy="196960"/>
            <a:chOff x="0" y="670"/>
            <a:chExt cx="7680" cy="2980"/>
          </a:xfrm>
        </p:grpSpPr>
        <p:sp>
          <p:nvSpPr>
            <p:cNvPr id="976" name="Google Shape;976;p8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77" name="Google Shape;977;p8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78" name="Google Shape;978;p8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979" name="Google Shape;979;p8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0" name="Google Shape;980;p8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1" name="Google Shape;981;p8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Dark" type="titleOnly">
  <p:cSld name="TITLE_ONLY">
    <p:bg>
      <p:bgPr>
        <a:solidFill>
          <a:schemeClr val="dk2"/>
        </a:solidFill>
        <a:effectLst/>
      </p:bgPr>
    </p:bg>
    <p:spTree>
      <p:nvGrpSpPr>
        <p:cNvPr id="1" name="Shape 988"/>
        <p:cNvGrpSpPr/>
        <p:nvPr/>
      </p:nvGrpSpPr>
      <p:grpSpPr>
        <a:xfrm>
          <a:off x="0" y="0"/>
          <a:ext cx="0" cy="0"/>
          <a:chOff x="0" y="0"/>
          <a:chExt cx="0" cy="0"/>
        </a:xfrm>
      </p:grpSpPr>
      <p:sp>
        <p:nvSpPr>
          <p:cNvPr id="989" name="Google Shape;989;p36"/>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990" name="Google Shape;990;p36"/>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991" name="Google Shape;991;p36"/>
          <p:cNvGrpSpPr/>
          <p:nvPr/>
        </p:nvGrpSpPr>
        <p:grpSpPr>
          <a:xfrm>
            <a:off x="11131200" y="6543620"/>
            <a:ext cx="507600" cy="196960"/>
            <a:chOff x="0" y="670"/>
            <a:chExt cx="7680" cy="2980"/>
          </a:xfrm>
        </p:grpSpPr>
        <p:sp>
          <p:nvSpPr>
            <p:cNvPr id="992" name="Google Shape;992;p36"/>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993" name="Google Shape;993;p3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994" name="Google Shape;994;p3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995" name="Google Shape;995;p36"/>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6" name="Google Shape;996;p36"/>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7" name="Google Shape;997;p36"/>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8" name="Google Shape;998;p36"/>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999"/>
        <p:cNvGrpSpPr/>
        <p:nvPr/>
      </p:nvGrpSpPr>
      <p:grpSpPr>
        <a:xfrm>
          <a:off x="0" y="0"/>
          <a:ext cx="0" cy="0"/>
          <a:chOff x="0" y="0"/>
          <a:chExt cx="0" cy="0"/>
        </a:xfrm>
      </p:grpSpPr>
      <p:sp>
        <p:nvSpPr>
          <p:cNvPr id="1000" name="Google Shape;1000;p84"/>
          <p:cNvSpPr/>
          <p:nvPr/>
        </p:nvSpPr>
        <p:spPr>
          <a:xfrm>
            <a:off x="1465200" y="0"/>
            <a:ext cx="3423600" cy="5392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01" name="Google Shape;1001;p84"/>
          <p:cNvSpPr txBox="1">
            <a:spLocks noGrp="1"/>
          </p:cNvSpPr>
          <p:nvPr>
            <p:ph type="ctrTitle"/>
          </p:nvPr>
        </p:nvSpPr>
        <p:spPr>
          <a:xfrm>
            <a:off x="1908001" y="1670782"/>
            <a:ext cx="7536873" cy="2483037"/>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2" name="Google Shape;1002;p84"/>
          <p:cNvSpPr txBox="1">
            <a:spLocks noGrp="1"/>
          </p:cNvSpPr>
          <p:nvPr>
            <p:ph type="subTitle" idx="1"/>
          </p:nvPr>
        </p:nvSpPr>
        <p:spPr>
          <a:xfrm>
            <a:off x="1908001" y="4201201"/>
            <a:ext cx="7536873" cy="986019"/>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003" name="Google Shape;1003;p84"/>
          <p:cNvSpPr txBox="1">
            <a:spLocks noGrp="1"/>
          </p:cNvSpPr>
          <p:nvPr>
            <p:ph type="body" idx="2"/>
          </p:nvPr>
        </p:nvSpPr>
        <p:spPr>
          <a:xfrm>
            <a:off x="1908001" y="431800"/>
            <a:ext cx="7536873" cy="66833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04" name="Google Shape;1004;p84"/>
          <p:cNvSpPr/>
          <p:nvPr/>
        </p:nvSpPr>
        <p:spPr>
          <a:xfrm>
            <a:off x="860400" y="5392800"/>
            <a:ext cx="604800" cy="604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05" name="Google Shape;1005;p84"/>
          <p:cNvSpPr/>
          <p:nvPr/>
        </p:nvSpPr>
        <p:spPr>
          <a:xfrm>
            <a:off x="583200" y="5115600"/>
            <a:ext cx="277200" cy="277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06" name="Google Shape;1006;p84"/>
          <p:cNvSpPr/>
          <p:nvPr/>
        </p:nvSpPr>
        <p:spPr>
          <a:xfrm>
            <a:off x="860400" y="4957200"/>
            <a:ext cx="158400" cy="1584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007" name="Google Shape;1007;p84"/>
          <p:cNvGrpSpPr/>
          <p:nvPr/>
        </p:nvGrpSpPr>
        <p:grpSpPr>
          <a:xfrm>
            <a:off x="1465200" y="5997601"/>
            <a:ext cx="1018800" cy="395316"/>
            <a:chOff x="0" y="670"/>
            <a:chExt cx="7680" cy="2980"/>
          </a:xfrm>
        </p:grpSpPr>
        <p:sp>
          <p:nvSpPr>
            <p:cNvPr id="1008" name="Google Shape;1008;p84"/>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09" name="Google Shape;1009;p8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10" name="Google Shape;1010;p8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Image">
  <p:cSld name="Title Slide Image">
    <p:bg>
      <p:bgPr>
        <a:blipFill>
          <a:blip r:embed="rId2">
            <a:alphaModFix/>
          </a:blip>
          <a:stretch>
            <a:fillRect/>
          </a:stretch>
        </a:blipFill>
        <a:effectLst/>
      </p:bgPr>
    </p:bg>
    <p:spTree>
      <p:nvGrpSpPr>
        <p:cNvPr id="1" name="Shape 1011"/>
        <p:cNvGrpSpPr/>
        <p:nvPr/>
      </p:nvGrpSpPr>
      <p:grpSpPr>
        <a:xfrm>
          <a:off x="0" y="0"/>
          <a:ext cx="0" cy="0"/>
          <a:chOff x="0" y="0"/>
          <a:chExt cx="0" cy="0"/>
        </a:xfrm>
      </p:grpSpPr>
      <p:sp>
        <p:nvSpPr>
          <p:cNvPr id="1012" name="Google Shape;1012;p85"/>
          <p:cNvSpPr txBox="1">
            <a:spLocks noGrp="1"/>
          </p:cNvSpPr>
          <p:nvPr>
            <p:ph type="ctrTitle"/>
          </p:nvPr>
        </p:nvSpPr>
        <p:spPr>
          <a:xfrm>
            <a:off x="432000" y="1655765"/>
            <a:ext cx="5484613" cy="2793255"/>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3" name="Google Shape;1013;p85"/>
          <p:cNvSpPr txBox="1">
            <a:spLocks noGrp="1"/>
          </p:cNvSpPr>
          <p:nvPr>
            <p:ph type="subTitle" idx="1"/>
          </p:nvPr>
        </p:nvSpPr>
        <p:spPr>
          <a:xfrm>
            <a:off x="432000" y="4496400"/>
            <a:ext cx="5484613" cy="986019"/>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014" name="Google Shape;1014;p85"/>
          <p:cNvSpPr txBox="1">
            <a:spLocks noGrp="1"/>
          </p:cNvSpPr>
          <p:nvPr>
            <p:ph type="body" idx="2"/>
          </p:nvPr>
        </p:nvSpPr>
        <p:spPr>
          <a:xfrm>
            <a:off x="432000" y="431800"/>
            <a:ext cx="5484613" cy="66833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015" name="Google Shape;1015;p85"/>
          <p:cNvGrpSpPr/>
          <p:nvPr/>
        </p:nvGrpSpPr>
        <p:grpSpPr>
          <a:xfrm>
            <a:off x="5087296" y="5252400"/>
            <a:ext cx="1155600" cy="448397"/>
            <a:chOff x="0" y="670"/>
            <a:chExt cx="7680" cy="2980"/>
          </a:xfrm>
        </p:grpSpPr>
        <p:sp>
          <p:nvSpPr>
            <p:cNvPr id="1016" name="Google Shape;1016;p85"/>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17" name="Google Shape;1017;p8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18" name="Google Shape;1018;p8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9"/>
        <p:cNvGrpSpPr/>
        <p:nvPr/>
      </p:nvGrpSpPr>
      <p:grpSpPr>
        <a:xfrm>
          <a:off x="0" y="0"/>
          <a:ext cx="0" cy="0"/>
          <a:chOff x="0" y="0"/>
          <a:chExt cx="0" cy="0"/>
        </a:xfrm>
      </p:grpSpPr>
      <p:sp>
        <p:nvSpPr>
          <p:cNvPr id="1020" name="Google Shape;1020;p86"/>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21" name="Google Shape;1021;p86"/>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2" name="Google Shape;1022;p86"/>
          <p:cNvSpPr txBox="1">
            <a:spLocks noGrp="1"/>
          </p:cNvSpPr>
          <p:nvPr>
            <p:ph type="body" idx="1"/>
          </p:nvPr>
        </p:nvSpPr>
        <p:spPr>
          <a:xfrm>
            <a:off x="431800" y="1655763"/>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3" name="Google Shape;1023;p86"/>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4" name="Google Shape;1024;p86"/>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86"/>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026" name="Google Shape;1026;p86"/>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027" name="Google Shape;1027;p86"/>
          <p:cNvGrpSpPr/>
          <p:nvPr/>
        </p:nvGrpSpPr>
        <p:grpSpPr>
          <a:xfrm>
            <a:off x="11131200" y="6543620"/>
            <a:ext cx="507600" cy="196960"/>
            <a:chOff x="0" y="670"/>
            <a:chExt cx="7680" cy="2980"/>
          </a:xfrm>
        </p:grpSpPr>
        <p:sp>
          <p:nvSpPr>
            <p:cNvPr id="1028" name="Google Shape;1028;p8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29" name="Google Shape;1029;p8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30" name="Google Shape;1030;p8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Dark">
  <p:cSld name="Title and Content Dark">
    <p:bg>
      <p:bgPr>
        <a:solidFill>
          <a:schemeClr val="dk2"/>
        </a:solidFill>
        <a:effectLst/>
      </p:bgPr>
    </p:bg>
    <p:spTree>
      <p:nvGrpSpPr>
        <p:cNvPr id="1" name="Shape 1031"/>
        <p:cNvGrpSpPr/>
        <p:nvPr/>
      </p:nvGrpSpPr>
      <p:grpSpPr>
        <a:xfrm>
          <a:off x="0" y="0"/>
          <a:ext cx="0" cy="0"/>
          <a:chOff x="0" y="0"/>
          <a:chExt cx="0" cy="0"/>
        </a:xfrm>
      </p:grpSpPr>
      <p:sp>
        <p:nvSpPr>
          <p:cNvPr id="1032" name="Google Shape;1032;p87"/>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33" name="Google Shape;1033;p87"/>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034;p87"/>
          <p:cNvSpPr txBox="1">
            <a:spLocks noGrp="1"/>
          </p:cNvSpPr>
          <p:nvPr>
            <p:ph type="body" idx="1"/>
          </p:nvPr>
        </p:nvSpPr>
        <p:spPr>
          <a:xfrm>
            <a:off x="431800" y="1655763"/>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35" name="Google Shape;1035;p87"/>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6" name="Google Shape;1036;p87"/>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7" name="Google Shape;1037;p87"/>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038" name="Google Shape;1038;p87"/>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039" name="Google Shape;1039;p87"/>
          <p:cNvGrpSpPr/>
          <p:nvPr/>
        </p:nvGrpSpPr>
        <p:grpSpPr>
          <a:xfrm>
            <a:off x="11131200" y="6543620"/>
            <a:ext cx="507600" cy="196960"/>
            <a:chOff x="0" y="670"/>
            <a:chExt cx="7680" cy="2980"/>
          </a:xfrm>
        </p:grpSpPr>
        <p:sp>
          <p:nvSpPr>
            <p:cNvPr id="1040" name="Google Shape;1040;p8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41" name="Google Shape;1041;p8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42" name="Google Shape;1042;p8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3"/>
        <p:cNvGrpSpPr/>
        <p:nvPr/>
      </p:nvGrpSpPr>
      <p:grpSpPr>
        <a:xfrm>
          <a:off x="0" y="0"/>
          <a:ext cx="0" cy="0"/>
          <a:chOff x="0" y="0"/>
          <a:chExt cx="0" cy="0"/>
        </a:xfrm>
      </p:grpSpPr>
      <p:sp>
        <p:nvSpPr>
          <p:cNvPr id="1044" name="Google Shape;1044;p88"/>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45" name="Google Shape;1045;p88"/>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46" name="Google Shape;1046;p88"/>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7" name="Google Shape;1047;p88"/>
          <p:cNvSpPr txBox="1">
            <a:spLocks noGrp="1"/>
          </p:cNvSpPr>
          <p:nvPr>
            <p:ph type="body" idx="1"/>
          </p:nvPr>
        </p:nvSpPr>
        <p:spPr>
          <a:xfrm>
            <a:off x="431800" y="1655762"/>
            <a:ext cx="5483624" cy="442912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8" name="Google Shape;1048;p88"/>
          <p:cNvSpPr txBox="1">
            <a:spLocks noGrp="1"/>
          </p:cNvSpPr>
          <p:nvPr>
            <p:ph type="body" idx="2"/>
          </p:nvPr>
        </p:nvSpPr>
        <p:spPr>
          <a:xfrm>
            <a:off x="6276577" y="1655762"/>
            <a:ext cx="5050235" cy="442912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9" name="Google Shape;1049;p88"/>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0" name="Google Shape;1050;p88"/>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1" name="Google Shape;1051;p88"/>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1052" name="Google Shape;1052;p88"/>
          <p:cNvGrpSpPr/>
          <p:nvPr/>
        </p:nvGrpSpPr>
        <p:grpSpPr>
          <a:xfrm>
            <a:off x="11131200" y="6543620"/>
            <a:ext cx="507600" cy="196960"/>
            <a:chOff x="0" y="670"/>
            <a:chExt cx="7680" cy="2980"/>
          </a:xfrm>
        </p:grpSpPr>
        <p:sp>
          <p:nvSpPr>
            <p:cNvPr id="1053" name="Google Shape;1053;p88"/>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54" name="Google Shape;1054;p8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55" name="Google Shape;1055;p8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2"/>
        </a:solidFill>
        <a:effectLst/>
      </p:bgPr>
    </p:bg>
    <p:spTree>
      <p:nvGrpSpPr>
        <p:cNvPr id="1" name="Shape 1056"/>
        <p:cNvGrpSpPr/>
        <p:nvPr/>
      </p:nvGrpSpPr>
      <p:grpSpPr>
        <a:xfrm>
          <a:off x="0" y="0"/>
          <a:ext cx="0" cy="0"/>
          <a:chOff x="0" y="0"/>
          <a:chExt cx="0" cy="0"/>
        </a:xfrm>
      </p:grpSpPr>
      <p:sp>
        <p:nvSpPr>
          <p:cNvPr id="1057" name="Google Shape;1057;p89"/>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58" name="Google Shape;1058;p89"/>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59" name="Google Shape;1059;p89"/>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0" name="Google Shape;1060;p89"/>
          <p:cNvSpPr txBox="1">
            <a:spLocks noGrp="1"/>
          </p:cNvSpPr>
          <p:nvPr>
            <p:ph type="body" idx="1"/>
          </p:nvPr>
        </p:nvSpPr>
        <p:spPr>
          <a:xfrm>
            <a:off x="431800" y="1655762"/>
            <a:ext cx="5483624" cy="442912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61" name="Google Shape;1061;p89"/>
          <p:cNvSpPr txBox="1">
            <a:spLocks noGrp="1"/>
          </p:cNvSpPr>
          <p:nvPr>
            <p:ph type="body" idx="2"/>
          </p:nvPr>
        </p:nvSpPr>
        <p:spPr>
          <a:xfrm>
            <a:off x="6276577" y="1655762"/>
            <a:ext cx="5050235" cy="442912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62" name="Google Shape;1062;p89"/>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3" name="Google Shape;1063;p89"/>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4" name="Google Shape;1064;p89"/>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1065" name="Google Shape;1065;p89"/>
          <p:cNvGrpSpPr/>
          <p:nvPr/>
        </p:nvGrpSpPr>
        <p:grpSpPr>
          <a:xfrm>
            <a:off x="11131200" y="6543620"/>
            <a:ext cx="507600" cy="196960"/>
            <a:chOff x="0" y="670"/>
            <a:chExt cx="7680" cy="2980"/>
          </a:xfrm>
        </p:grpSpPr>
        <p:sp>
          <p:nvSpPr>
            <p:cNvPr id="1066" name="Google Shape;1066;p8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67" name="Google Shape;1067;p8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68" name="Google Shape;1068;p8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069"/>
        <p:cNvGrpSpPr/>
        <p:nvPr/>
      </p:nvGrpSpPr>
      <p:grpSpPr>
        <a:xfrm>
          <a:off x="0" y="0"/>
          <a:ext cx="0" cy="0"/>
          <a:chOff x="0" y="0"/>
          <a:chExt cx="0" cy="0"/>
        </a:xfrm>
      </p:grpSpPr>
      <p:sp>
        <p:nvSpPr>
          <p:cNvPr id="1070" name="Google Shape;1070;p90"/>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71" name="Google Shape;1071;p90"/>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2" name="Google Shape;1072;p90"/>
          <p:cNvSpPr txBox="1">
            <a:spLocks noGrp="1"/>
          </p:cNvSpPr>
          <p:nvPr>
            <p:ph type="body" idx="1"/>
          </p:nvPr>
        </p:nvSpPr>
        <p:spPr>
          <a:xfrm>
            <a:off x="4318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73" name="Google Shape;1073;p90"/>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4" name="Google Shape;1074;p90"/>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90"/>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076" name="Google Shape;1076;p90"/>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77" name="Google Shape;1077;p90"/>
          <p:cNvSpPr txBox="1">
            <a:spLocks noGrp="1"/>
          </p:cNvSpPr>
          <p:nvPr>
            <p:ph type="body" idx="2"/>
          </p:nvPr>
        </p:nvSpPr>
        <p:spPr>
          <a:xfrm>
            <a:off x="42444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78" name="Google Shape;1078;p90"/>
          <p:cNvSpPr txBox="1">
            <a:spLocks noGrp="1"/>
          </p:cNvSpPr>
          <p:nvPr>
            <p:ph type="body" idx="3"/>
          </p:nvPr>
        </p:nvSpPr>
        <p:spPr>
          <a:xfrm>
            <a:off x="80570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079" name="Google Shape;1079;p90"/>
          <p:cNvGrpSpPr/>
          <p:nvPr/>
        </p:nvGrpSpPr>
        <p:grpSpPr>
          <a:xfrm>
            <a:off x="11131200" y="6543620"/>
            <a:ext cx="507600" cy="196960"/>
            <a:chOff x="0" y="670"/>
            <a:chExt cx="7680" cy="2980"/>
          </a:xfrm>
        </p:grpSpPr>
        <p:sp>
          <p:nvSpPr>
            <p:cNvPr id="1080" name="Google Shape;1080;p9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81" name="Google Shape;1081;p9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82" name="Google Shape;1082;p9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ree Content Dark">
  <p:cSld name="Three Content Dark">
    <p:bg>
      <p:bgPr>
        <a:solidFill>
          <a:schemeClr val="dk2"/>
        </a:solidFill>
        <a:effectLst/>
      </p:bgPr>
    </p:bg>
    <p:spTree>
      <p:nvGrpSpPr>
        <p:cNvPr id="1" name="Shape 1083"/>
        <p:cNvGrpSpPr/>
        <p:nvPr/>
      </p:nvGrpSpPr>
      <p:grpSpPr>
        <a:xfrm>
          <a:off x="0" y="0"/>
          <a:ext cx="0" cy="0"/>
          <a:chOff x="0" y="0"/>
          <a:chExt cx="0" cy="0"/>
        </a:xfrm>
      </p:grpSpPr>
      <p:sp>
        <p:nvSpPr>
          <p:cNvPr id="1084" name="Google Shape;1084;p91"/>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85" name="Google Shape;1085;p91"/>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6" name="Google Shape;1086;p91"/>
          <p:cNvSpPr txBox="1">
            <a:spLocks noGrp="1"/>
          </p:cNvSpPr>
          <p:nvPr>
            <p:ph type="body" idx="1"/>
          </p:nvPr>
        </p:nvSpPr>
        <p:spPr>
          <a:xfrm>
            <a:off x="4318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87" name="Google Shape;1087;p91"/>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8" name="Google Shape;1088;p91"/>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9" name="Google Shape;1089;p91"/>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090" name="Google Shape;1090;p91"/>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91" name="Google Shape;1091;p91"/>
          <p:cNvSpPr txBox="1">
            <a:spLocks noGrp="1"/>
          </p:cNvSpPr>
          <p:nvPr>
            <p:ph type="body" idx="2"/>
          </p:nvPr>
        </p:nvSpPr>
        <p:spPr>
          <a:xfrm>
            <a:off x="42444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92" name="Google Shape;1092;p91"/>
          <p:cNvSpPr txBox="1">
            <a:spLocks noGrp="1"/>
          </p:cNvSpPr>
          <p:nvPr>
            <p:ph type="body" idx="3"/>
          </p:nvPr>
        </p:nvSpPr>
        <p:spPr>
          <a:xfrm>
            <a:off x="8057000" y="1655763"/>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093" name="Google Shape;1093;p91"/>
          <p:cNvGrpSpPr/>
          <p:nvPr/>
        </p:nvGrpSpPr>
        <p:grpSpPr>
          <a:xfrm>
            <a:off x="11131200" y="6543620"/>
            <a:ext cx="507600" cy="196960"/>
            <a:chOff x="0" y="670"/>
            <a:chExt cx="7680" cy="2980"/>
          </a:xfrm>
        </p:grpSpPr>
        <p:sp>
          <p:nvSpPr>
            <p:cNvPr id="1094" name="Google Shape;1094;p9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95" name="Google Shape;1095;p9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096" name="Google Shape;1096;p9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07"/>
        <p:cNvGrpSpPr/>
        <p:nvPr/>
      </p:nvGrpSpPr>
      <p:grpSpPr>
        <a:xfrm>
          <a:off x="0" y="0"/>
          <a:ext cx="0" cy="0"/>
          <a:chOff x="0" y="0"/>
          <a:chExt cx="0" cy="0"/>
        </a:xfrm>
      </p:grpSpPr>
      <p:sp>
        <p:nvSpPr>
          <p:cNvPr id="108" name="Google Shape;108;p119"/>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09" name="Google Shape;109;p11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19"/>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1" name="Google Shape;111;p11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1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1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4" name="Google Shape;114;p11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400" b="0" i="0" u="none" strike="noStrike" cap="none">
              <a:solidFill>
                <a:srgbClr val="000000"/>
              </a:solidFill>
              <a:latin typeface="Arial"/>
              <a:ea typeface="Arial"/>
              <a:cs typeface="Arial"/>
              <a:sym typeface="Arial"/>
            </a:endParaRPr>
          </a:p>
        </p:txBody>
      </p:sp>
      <p:sp>
        <p:nvSpPr>
          <p:cNvPr id="115" name="Google Shape;115;p119"/>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16" name="Google Shape;116;p119"/>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7" name="Google Shape;117;p119"/>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18" name="Google Shape;118;p119"/>
          <p:cNvGrpSpPr/>
          <p:nvPr/>
        </p:nvGrpSpPr>
        <p:grpSpPr>
          <a:xfrm>
            <a:off x="11131200" y="6543620"/>
            <a:ext cx="507600" cy="196960"/>
            <a:chOff x="0" y="670"/>
            <a:chExt cx="7680" cy="2980"/>
          </a:xfrm>
        </p:grpSpPr>
        <p:sp>
          <p:nvSpPr>
            <p:cNvPr id="119" name="Google Shape;119;p119"/>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20" name="Google Shape;120;p11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21" name="Google Shape;121;p11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097"/>
        <p:cNvGrpSpPr/>
        <p:nvPr/>
      </p:nvGrpSpPr>
      <p:grpSpPr>
        <a:xfrm>
          <a:off x="0" y="0"/>
          <a:ext cx="0" cy="0"/>
          <a:chOff x="0" y="0"/>
          <a:chExt cx="0" cy="0"/>
        </a:xfrm>
      </p:grpSpPr>
      <p:sp>
        <p:nvSpPr>
          <p:cNvPr id="1098" name="Google Shape;1098;p92"/>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099" name="Google Shape;1099;p92"/>
          <p:cNvSpPr txBox="1">
            <a:spLocks noGrp="1"/>
          </p:cNvSpPr>
          <p:nvPr>
            <p:ph type="title"/>
          </p:nvPr>
        </p:nvSpPr>
        <p:spPr>
          <a:xfrm>
            <a:off x="431800" y="431800"/>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0" name="Google Shape;1100;p92"/>
          <p:cNvSpPr txBox="1">
            <a:spLocks noGrp="1"/>
          </p:cNvSpPr>
          <p:nvPr>
            <p:ph type="body" idx="1"/>
          </p:nvPr>
        </p:nvSpPr>
        <p:spPr>
          <a:xfrm>
            <a:off x="431800" y="1655763"/>
            <a:ext cx="3708000" cy="43354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01" name="Google Shape;1101;p92"/>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2" name="Google Shape;1102;p92"/>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3" name="Google Shape;1103;p92"/>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04" name="Google Shape;1104;p92"/>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05" name="Google Shape;1105;p92"/>
          <p:cNvSpPr>
            <a:spLocks noGrp="1"/>
          </p:cNvSpPr>
          <p:nvPr>
            <p:ph type="pic" idx="2"/>
          </p:nvPr>
        </p:nvSpPr>
        <p:spPr>
          <a:xfrm>
            <a:off x="5197400" y="0"/>
            <a:ext cx="6562800" cy="6426200"/>
          </a:xfrm>
          <a:prstGeom prst="rect">
            <a:avLst/>
          </a:prstGeom>
          <a:solidFill>
            <a:srgbClr val="F2F2F2"/>
          </a:solidFill>
          <a:ln>
            <a:noFill/>
          </a:ln>
        </p:spPr>
      </p:sp>
      <p:grpSp>
        <p:nvGrpSpPr>
          <p:cNvPr id="1106" name="Google Shape;1106;p92"/>
          <p:cNvGrpSpPr/>
          <p:nvPr/>
        </p:nvGrpSpPr>
        <p:grpSpPr>
          <a:xfrm>
            <a:off x="11131200" y="6543620"/>
            <a:ext cx="507600" cy="196960"/>
            <a:chOff x="0" y="670"/>
            <a:chExt cx="7680" cy="2980"/>
          </a:xfrm>
        </p:grpSpPr>
        <p:sp>
          <p:nvSpPr>
            <p:cNvPr id="1107" name="Google Shape;1107;p9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08" name="Google Shape;1108;p9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09" name="Google Shape;1109;p9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and Image Dark">
  <p:cSld name="Content and Image Dark">
    <p:bg>
      <p:bgPr>
        <a:solidFill>
          <a:schemeClr val="dk2"/>
        </a:solidFill>
        <a:effectLst/>
      </p:bgPr>
    </p:bg>
    <p:spTree>
      <p:nvGrpSpPr>
        <p:cNvPr id="1" name="Shape 1110"/>
        <p:cNvGrpSpPr/>
        <p:nvPr/>
      </p:nvGrpSpPr>
      <p:grpSpPr>
        <a:xfrm>
          <a:off x="0" y="0"/>
          <a:ext cx="0" cy="0"/>
          <a:chOff x="0" y="0"/>
          <a:chExt cx="0" cy="0"/>
        </a:xfrm>
      </p:grpSpPr>
      <p:sp>
        <p:nvSpPr>
          <p:cNvPr id="1111" name="Google Shape;1111;p93"/>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12" name="Google Shape;1112;p93"/>
          <p:cNvSpPr txBox="1">
            <a:spLocks noGrp="1"/>
          </p:cNvSpPr>
          <p:nvPr>
            <p:ph type="title"/>
          </p:nvPr>
        </p:nvSpPr>
        <p:spPr>
          <a:xfrm>
            <a:off x="431800" y="431800"/>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3" name="Google Shape;1113;p93"/>
          <p:cNvSpPr txBox="1">
            <a:spLocks noGrp="1"/>
          </p:cNvSpPr>
          <p:nvPr>
            <p:ph type="body" idx="1"/>
          </p:nvPr>
        </p:nvSpPr>
        <p:spPr>
          <a:xfrm>
            <a:off x="431800" y="1655763"/>
            <a:ext cx="3708000" cy="43354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14" name="Google Shape;1114;p93"/>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5" name="Google Shape;1115;p93"/>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6" name="Google Shape;1116;p93"/>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17" name="Google Shape;1117;p93"/>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18" name="Google Shape;1118;p93"/>
          <p:cNvSpPr>
            <a:spLocks noGrp="1"/>
          </p:cNvSpPr>
          <p:nvPr>
            <p:ph type="pic" idx="2"/>
          </p:nvPr>
        </p:nvSpPr>
        <p:spPr>
          <a:xfrm>
            <a:off x="5197400" y="0"/>
            <a:ext cx="6562800" cy="6426200"/>
          </a:xfrm>
          <a:prstGeom prst="rect">
            <a:avLst/>
          </a:prstGeom>
          <a:solidFill>
            <a:srgbClr val="F2F2F2"/>
          </a:solidFill>
          <a:ln>
            <a:noFill/>
          </a:ln>
        </p:spPr>
      </p:sp>
      <p:grpSp>
        <p:nvGrpSpPr>
          <p:cNvPr id="1119" name="Google Shape;1119;p93"/>
          <p:cNvGrpSpPr/>
          <p:nvPr/>
        </p:nvGrpSpPr>
        <p:grpSpPr>
          <a:xfrm>
            <a:off x="11131200" y="6543620"/>
            <a:ext cx="507600" cy="196960"/>
            <a:chOff x="0" y="670"/>
            <a:chExt cx="7680" cy="2980"/>
          </a:xfrm>
        </p:grpSpPr>
        <p:sp>
          <p:nvSpPr>
            <p:cNvPr id="1120" name="Google Shape;1120;p9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21" name="Google Shape;1121;p9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22" name="Google Shape;1122;p9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and Two Images">
  <p:cSld name="Content and Two Images">
    <p:spTree>
      <p:nvGrpSpPr>
        <p:cNvPr id="1" name="Shape 1123"/>
        <p:cNvGrpSpPr/>
        <p:nvPr/>
      </p:nvGrpSpPr>
      <p:grpSpPr>
        <a:xfrm>
          <a:off x="0" y="0"/>
          <a:ext cx="0" cy="0"/>
          <a:chOff x="0" y="0"/>
          <a:chExt cx="0" cy="0"/>
        </a:xfrm>
      </p:grpSpPr>
      <p:sp>
        <p:nvSpPr>
          <p:cNvPr id="1124" name="Google Shape;1124;p94"/>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25" name="Google Shape;1125;p94"/>
          <p:cNvSpPr txBox="1">
            <a:spLocks noGrp="1"/>
          </p:cNvSpPr>
          <p:nvPr>
            <p:ph type="title"/>
          </p:nvPr>
        </p:nvSpPr>
        <p:spPr>
          <a:xfrm>
            <a:off x="431800" y="431800"/>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6" name="Google Shape;1126;p94"/>
          <p:cNvSpPr txBox="1">
            <a:spLocks noGrp="1"/>
          </p:cNvSpPr>
          <p:nvPr>
            <p:ph type="body" idx="1"/>
          </p:nvPr>
        </p:nvSpPr>
        <p:spPr>
          <a:xfrm>
            <a:off x="431800" y="1655763"/>
            <a:ext cx="3708000" cy="43354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27" name="Google Shape;1127;p94"/>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8" name="Google Shape;1128;p94"/>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9" name="Google Shape;1129;p94"/>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30" name="Google Shape;1130;p94"/>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31" name="Google Shape;1131;p94"/>
          <p:cNvSpPr>
            <a:spLocks noGrp="1"/>
          </p:cNvSpPr>
          <p:nvPr>
            <p:ph type="pic" idx="2"/>
          </p:nvPr>
        </p:nvSpPr>
        <p:spPr>
          <a:xfrm>
            <a:off x="6096000" y="431800"/>
            <a:ext cx="5230813" cy="2700000"/>
          </a:xfrm>
          <a:prstGeom prst="rect">
            <a:avLst/>
          </a:prstGeom>
          <a:solidFill>
            <a:srgbClr val="F2F2F2"/>
          </a:solidFill>
          <a:ln>
            <a:noFill/>
          </a:ln>
        </p:spPr>
      </p:sp>
      <p:sp>
        <p:nvSpPr>
          <p:cNvPr id="1132" name="Google Shape;1132;p94"/>
          <p:cNvSpPr>
            <a:spLocks noGrp="1"/>
          </p:cNvSpPr>
          <p:nvPr>
            <p:ph type="pic" idx="3"/>
          </p:nvPr>
        </p:nvSpPr>
        <p:spPr>
          <a:xfrm>
            <a:off x="6096000" y="3384000"/>
            <a:ext cx="5230813" cy="2700000"/>
          </a:xfrm>
          <a:prstGeom prst="rect">
            <a:avLst/>
          </a:prstGeom>
          <a:solidFill>
            <a:srgbClr val="F2F2F2"/>
          </a:solidFill>
          <a:ln>
            <a:noFill/>
          </a:ln>
        </p:spPr>
      </p:sp>
      <p:sp>
        <p:nvSpPr>
          <p:cNvPr id="1133" name="Google Shape;1133;p94"/>
          <p:cNvSpPr txBox="1">
            <a:spLocks noGrp="1"/>
          </p:cNvSpPr>
          <p:nvPr>
            <p:ph type="body" idx="4"/>
          </p:nvPr>
        </p:nvSpPr>
        <p:spPr>
          <a:xfrm>
            <a:off x="6095998" y="3124800"/>
            <a:ext cx="5230813" cy="2522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134" name="Google Shape;1134;p94"/>
          <p:cNvGrpSpPr/>
          <p:nvPr/>
        </p:nvGrpSpPr>
        <p:grpSpPr>
          <a:xfrm>
            <a:off x="11131200" y="6543620"/>
            <a:ext cx="507600" cy="196960"/>
            <a:chOff x="0" y="670"/>
            <a:chExt cx="7680" cy="2980"/>
          </a:xfrm>
        </p:grpSpPr>
        <p:sp>
          <p:nvSpPr>
            <p:cNvPr id="1135" name="Google Shape;1135;p94"/>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36" name="Google Shape;1136;p9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37" name="Google Shape;1137;p9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138" name="Google Shape;1138;p94"/>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and Two Images Dark">
  <p:cSld name="Content and Two Images Dark">
    <p:bg>
      <p:bgPr>
        <a:solidFill>
          <a:schemeClr val="dk2"/>
        </a:solidFill>
        <a:effectLst/>
      </p:bgPr>
    </p:bg>
    <p:spTree>
      <p:nvGrpSpPr>
        <p:cNvPr id="1" name="Shape 1139"/>
        <p:cNvGrpSpPr/>
        <p:nvPr/>
      </p:nvGrpSpPr>
      <p:grpSpPr>
        <a:xfrm>
          <a:off x="0" y="0"/>
          <a:ext cx="0" cy="0"/>
          <a:chOff x="0" y="0"/>
          <a:chExt cx="0" cy="0"/>
        </a:xfrm>
      </p:grpSpPr>
      <p:sp>
        <p:nvSpPr>
          <p:cNvPr id="1140" name="Google Shape;1140;p95"/>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41" name="Google Shape;1141;p95"/>
          <p:cNvSpPr txBox="1">
            <a:spLocks noGrp="1"/>
          </p:cNvSpPr>
          <p:nvPr>
            <p:ph type="title"/>
          </p:nvPr>
        </p:nvSpPr>
        <p:spPr>
          <a:xfrm>
            <a:off x="431800" y="431800"/>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2" name="Google Shape;1142;p95"/>
          <p:cNvSpPr txBox="1">
            <a:spLocks noGrp="1"/>
          </p:cNvSpPr>
          <p:nvPr>
            <p:ph type="body" idx="1"/>
          </p:nvPr>
        </p:nvSpPr>
        <p:spPr>
          <a:xfrm>
            <a:off x="431800" y="1655763"/>
            <a:ext cx="3708000" cy="43354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43" name="Google Shape;1143;p95"/>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4" name="Google Shape;1144;p95"/>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5" name="Google Shape;1145;p95"/>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46" name="Google Shape;1146;p95"/>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47" name="Google Shape;1147;p95"/>
          <p:cNvSpPr>
            <a:spLocks noGrp="1"/>
          </p:cNvSpPr>
          <p:nvPr>
            <p:ph type="pic" idx="2"/>
          </p:nvPr>
        </p:nvSpPr>
        <p:spPr>
          <a:xfrm>
            <a:off x="6096000" y="431800"/>
            <a:ext cx="5230813" cy="2700000"/>
          </a:xfrm>
          <a:prstGeom prst="rect">
            <a:avLst/>
          </a:prstGeom>
          <a:solidFill>
            <a:srgbClr val="F2F2F2"/>
          </a:solidFill>
          <a:ln>
            <a:noFill/>
          </a:ln>
        </p:spPr>
      </p:sp>
      <p:sp>
        <p:nvSpPr>
          <p:cNvPr id="1148" name="Google Shape;1148;p95"/>
          <p:cNvSpPr>
            <a:spLocks noGrp="1"/>
          </p:cNvSpPr>
          <p:nvPr>
            <p:ph type="pic" idx="3"/>
          </p:nvPr>
        </p:nvSpPr>
        <p:spPr>
          <a:xfrm>
            <a:off x="6096000" y="3384000"/>
            <a:ext cx="5230813" cy="2700000"/>
          </a:xfrm>
          <a:prstGeom prst="rect">
            <a:avLst/>
          </a:prstGeom>
          <a:solidFill>
            <a:srgbClr val="F2F2F2"/>
          </a:solidFill>
          <a:ln>
            <a:noFill/>
          </a:ln>
        </p:spPr>
      </p:sp>
      <p:grpSp>
        <p:nvGrpSpPr>
          <p:cNvPr id="1149" name="Google Shape;1149;p95"/>
          <p:cNvGrpSpPr/>
          <p:nvPr/>
        </p:nvGrpSpPr>
        <p:grpSpPr>
          <a:xfrm>
            <a:off x="11131200" y="6543620"/>
            <a:ext cx="507600" cy="196960"/>
            <a:chOff x="0" y="670"/>
            <a:chExt cx="7680" cy="2980"/>
          </a:xfrm>
        </p:grpSpPr>
        <p:sp>
          <p:nvSpPr>
            <p:cNvPr id="1150" name="Google Shape;1150;p9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51" name="Google Shape;1151;p9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52" name="Google Shape;1152;p9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153" name="Google Shape;1153;p95"/>
          <p:cNvSpPr txBox="1">
            <a:spLocks noGrp="1"/>
          </p:cNvSpPr>
          <p:nvPr>
            <p:ph type="body" idx="4"/>
          </p:nvPr>
        </p:nvSpPr>
        <p:spPr>
          <a:xfrm>
            <a:off x="6095998" y="3124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54" name="Google Shape;1154;p95"/>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dk2"/>
        </a:solidFill>
        <a:effectLst/>
      </p:bgPr>
    </p:bg>
    <p:spTree>
      <p:nvGrpSpPr>
        <p:cNvPr id="1" name="Shape 1155"/>
        <p:cNvGrpSpPr/>
        <p:nvPr/>
      </p:nvGrpSpPr>
      <p:grpSpPr>
        <a:xfrm>
          <a:off x="0" y="0"/>
          <a:ext cx="0" cy="0"/>
          <a:chOff x="0" y="0"/>
          <a:chExt cx="0" cy="0"/>
        </a:xfrm>
      </p:grpSpPr>
      <p:sp>
        <p:nvSpPr>
          <p:cNvPr id="1156" name="Google Shape;1156;p96"/>
          <p:cNvSpPr>
            <a:spLocks noGrp="1"/>
          </p:cNvSpPr>
          <p:nvPr>
            <p:ph type="pic" idx="2"/>
          </p:nvPr>
        </p:nvSpPr>
        <p:spPr>
          <a:xfrm>
            <a:off x="0" y="0"/>
            <a:ext cx="11760200" cy="6426200"/>
          </a:xfrm>
          <a:prstGeom prst="rect">
            <a:avLst/>
          </a:prstGeom>
          <a:solidFill>
            <a:srgbClr val="D8D8D8"/>
          </a:solidFill>
          <a:ln>
            <a:noFill/>
          </a:ln>
        </p:spPr>
      </p:sp>
      <p:sp>
        <p:nvSpPr>
          <p:cNvPr id="1157" name="Google Shape;1157;p96"/>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58" name="Google Shape;1158;p96"/>
          <p:cNvSpPr txBox="1">
            <a:spLocks noGrp="1"/>
          </p:cNvSpPr>
          <p:nvPr>
            <p:ph type="title"/>
          </p:nvPr>
        </p:nvSpPr>
        <p:spPr>
          <a:xfrm>
            <a:off x="431800" y="431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9" name="Google Shape;1159;p96"/>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96"/>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1" name="Google Shape;1161;p96"/>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162" name="Google Shape;1162;p96"/>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163" name="Google Shape;1163;p96"/>
          <p:cNvGrpSpPr/>
          <p:nvPr/>
        </p:nvGrpSpPr>
        <p:grpSpPr>
          <a:xfrm>
            <a:off x="11131200" y="6543620"/>
            <a:ext cx="507600" cy="196960"/>
            <a:chOff x="0" y="670"/>
            <a:chExt cx="7680" cy="2980"/>
          </a:xfrm>
        </p:grpSpPr>
        <p:sp>
          <p:nvSpPr>
            <p:cNvPr id="1164" name="Google Shape;1164;p96"/>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65" name="Google Shape;1165;p9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66" name="Google Shape;1166;p9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7"/>
        <p:cNvGrpSpPr/>
        <p:nvPr/>
      </p:nvGrpSpPr>
      <p:grpSpPr>
        <a:xfrm>
          <a:off x="0" y="0"/>
          <a:ext cx="0" cy="0"/>
          <a:chOff x="0" y="0"/>
          <a:chExt cx="0" cy="0"/>
        </a:xfrm>
      </p:grpSpPr>
      <p:sp>
        <p:nvSpPr>
          <p:cNvPr id="1168" name="Google Shape;1168;p97"/>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69" name="Google Shape;1169;p97"/>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170" name="Google Shape;1170;p97"/>
          <p:cNvGrpSpPr/>
          <p:nvPr/>
        </p:nvGrpSpPr>
        <p:grpSpPr>
          <a:xfrm>
            <a:off x="11131200" y="6543620"/>
            <a:ext cx="507600" cy="196960"/>
            <a:chOff x="0" y="670"/>
            <a:chExt cx="7680" cy="2980"/>
          </a:xfrm>
        </p:grpSpPr>
        <p:sp>
          <p:nvSpPr>
            <p:cNvPr id="1171" name="Google Shape;1171;p97"/>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72" name="Google Shape;1172;p9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173" name="Google Shape;1173;p9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174" name="Google Shape;1174;p97"/>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accent1"/>
              </a:buClr>
              <a:buSzPts val="4000"/>
              <a:buFont typeface="Pl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5" name="Google Shape;1175;p97"/>
          <p:cNvSpPr txBox="1">
            <a:spLocks noGrp="1"/>
          </p:cNvSpPr>
          <p:nvPr>
            <p:ph type="body" idx="1"/>
          </p:nvPr>
        </p:nvSpPr>
        <p:spPr>
          <a:xfrm>
            <a:off x="432000" y="2264401"/>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2400"/>
              <a:buNone/>
              <a:defRPr sz="2400">
                <a:solidFill>
                  <a:schemeClr val="accen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6" name="Google Shape;1176;p97"/>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7" name="Google Shape;1177;p97"/>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8" name="Google Shape;1178;p97"/>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Dark">
  <p:cSld name="Section Header Dark">
    <p:bg>
      <p:bgPr>
        <a:solidFill>
          <a:schemeClr val="dk2"/>
        </a:solidFill>
        <a:effectLst/>
      </p:bgPr>
    </p:bg>
    <p:spTree>
      <p:nvGrpSpPr>
        <p:cNvPr id="1" name="Shape 1179"/>
        <p:cNvGrpSpPr/>
        <p:nvPr/>
      </p:nvGrpSpPr>
      <p:grpSpPr>
        <a:xfrm>
          <a:off x="0" y="0"/>
          <a:ext cx="0" cy="0"/>
          <a:chOff x="0" y="0"/>
          <a:chExt cx="0" cy="0"/>
        </a:xfrm>
      </p:grpSpPr>
      <p:sp>
        <p:nvSpPr>
          <p:cNvPr id="1180" name="Google Shape;1180;p98"/>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81" name="Google Shape;1181;p98"/>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182" name="Google Shape;1182;p98"/>
          <p:cNvGrpSpPr/>
          <p:nvPr/>
        </p:nvGrpSpPr>
        <p:grpSpPr>
          <a:xfrm>
            <a:off x="11131200" y="6543620"/>
            <a:ext cx="507600" cy="196960"/>
            <a:chOff x="0" y="670"/>
            <a:chExt cx="7680" cy="2980"/>
          </a:xfrm>
        </p:grpSpPr>
        <p:sp>
          <p:nvSpPr>
            <p:cNvPr id="1183" name="Google Shape;1183;p98"/>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84" name="Google Shape;1184;p9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85" name="Google Shape;1185;p9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1186" name="Google Shape;1186;p98"/>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7" name="Google Shape;1187;p98"/>
          <p:cNvSpPr txBox="1">
            <a:spLocks noGrp="1"/>
          </p:cNvSpPr>
          <p:nvPr>
            <p:ph type="body" idx="1"/>
          </p:nvPr>
        </p:nvSpPr>
        <p:spPr>
          <a:xfrm>
            <a:off x="432000" y="2264401"/>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88" name="Google Shape;1188;p98"/>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9" name="Google Shape;1189;p98"/>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0" name="Google Shape;1190;p98"/>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Image 1">
  <p:cSld name="Section Header Image 1">
    <p:bg>
      <p:bgPr>
        <a:solidFill>
          <a:schemeClr val="dk2"/>
        </a:solidFill>
        <a:effectLst/>
      </p:bgPr>
    </p:bg>
    <p:spTree>
      <p:nvGrpSpPr>
        <p:cNvPr id="1" name="Shape 1191"/>
        <p:cNvGrpSpPr/>
        <p:nvPr/>
      </p:nvGrpSpPr>
      <p:grpSpPr>
        <a:xfrm>
          <a:off x="0" y="0"/>
          <a:ext cx="0" cy="0"/>
          <a:chOff x="0" y="0"/>
          <a:chExt cx="0" cy="0"/>
        </a:xfrm>
      </p:grpSpPr>
      <p:pic>
        <p:nvPicPr>
          <p:cNvPr id="1192" name="Google Shape;1192;p99"/>
          <p:cNvPicPr preferRelativeResize="0"/>
          <p:nvPr/>
        </p:nvPicPr>
        <p:blipFill rotWithShape="1">
          <a:blip r:embed="rId2">
            <a:alphaModFix/>
          </a:blip>
          <a:srcRect/>
          <a:stretch/>
        </p:blipFill>
        <p:spPr>
          <a:xfrm>
            <a:off x="5201245" y="1548"/>
            <a:ext cx="6558755" cy="6424653"/>
          </a:xfrm>
          <a:prstGeom prst="rect">
            <a:avLst/>
          </a:prstGeom>
          <a:noFill/>
          <a:ln>
            <a:noFill/>
          </a:ln>
        </p:spPr>
      </p:pic>
      <p:sp>
        <p:nvSpPr>
          <p:cNvPr id="1193" name="Google Shape;1193;p99"/>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94" name="Google Shape;1194;p99"/>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195" name="Google Shape;1195;p99"/>
          <p:cNvGrpSpPr/>
          <p:nvPr/>
        </p:nvGrpSpPr>
        <p:grpSpPr>
          <a:xfrm>
            <a:off x="11131200" y="6543620"/>
            <a:ext cx="507600" cy="196960"/>
            <a:chOff x="0" y="670"/>
            <a:chExt cx="7680" cy="2980"/>
          </a:xfrm>
        </p:grpSpPr>
        <p:sp>
          <p:nvSpPr>
            <p:cNvPr id="1196" name="Google Shape;1196;p9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97" name="Google Shape;1197;p9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198" name="Google Shape;1198;p9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1199" name="Google Shape;1199;p99"/>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0" name="Google Shape;1200;p99"/>
          <p:cNvSpPr txBox="1">
            <a:spLocks noGrp="1"/>
          </p:cNvSpPr>
          <p:nvPr>
            <p:ph type="body" idx="1"/>
          </p:nvPr>
        </p:nvSpPr>
        <p:spPr>
          <a:xfrm>
            <a:off x="432000" y="2264401"/>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01" name="Google Shape;1201;p99"/>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2" name="Google Shape;1202;p99"/>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99"/>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Image 2">
  <p:cSld name="Section Header Image 2">
    <p:bg>
      <p:bgPr>
        <a:blipFill>
          <a:blip r:embed="rId2">
            <a:alphaModFix/>
          </a:blip>
          <a:stretch>
            <a:fillRect/>
          </a:stretch>
        </a:blipFill>
        <a:effectLst/>
      </p:bgPr>
    </p:bg>
    <p:spTree>
      <p:nvGrpSpPr>
        <p:cNvPr id="1" name="Shape 1204"/>
        <p:cNvGrpSpPr/>
        <p:nvPr/>
      </p:nvGrpSpPr>
      <p:grpSpPr>
        <a:xfrm>
          <a:off x="0" y="0"/>
          <a:ext cx="0" cy="0"/>
          <a:chOff x="0" y="0"/>
          <a:chExt cx="0" cy="0"/>
        </a:xfrm>
      </p:grpSpPr>
      <p:sp>
        <p:nvSpPr>
          <p:cNvPr id="1205" name="Google Shape;1205;p100"/>
          <p:cNvSpPr/>
          <p:nvPr/>
        </p:nvSpPr>
        <p:spPr>
          <a:xfrm>
            <a:off x="2"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06" name="Google Shape;1206;p100"/>
          <p:cNvSpPr/>
          <p:nvPr/>
        </p:nvSpPr>
        <p:spPr>
          <a:xfrm>
            <a:off x="11760202"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07" name="Google Shape;1207;p100"/>
          <p:cNvGrpSpPr/>
          <p:nvPr/>
        </p:nvGrpSpPr>
        <p:grpSpPr>
          <a:xfrm>
            <a:off x="11131200" y="6543620"/>
            <a:ext cx="507600" cy="196960"/>
            <a:chOff x="0" y="670"/>
            <a:chExt cx="7680" cy="2980"/>
          </a:xfrm>
        </p:grpSpPr>
        <p:sp>
          <p:nvSpPr>
            <p:cNvPr id="1208" name="Google Shape;1208;p100"/>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09" name="Google Shape;1209;p10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10" name="Google Shape;1210;p10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sp>
        <p:nvSpPr>
          <p:cNvPr id="1211" name="Google Shape;1211;p100"/>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2" name="Google Shape;1212;p100"/>
          <p:cNvSpPr txBox="1">
            <a:spLocks noGrp="1"/>
          </p:cNvSpPr>
          <p:nvPr>
            <p:ph type="body" idx="1"/>
          </p:nvPr>
        </p:nvSpPr>
        <p:spPr>
          <a:xfrm>
            <a:off x="432000" y="2264401"/>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3" name="Google Shape;1213;p100"/>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4" name="Google Shape;1214;p100"/>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5" name="Google Shape;1215;p100"/>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Idea">
  <p:cSld name="Big Idea">
    <p:spTree>
      <p:nvGrpSpPr>
        <p:cNvPr id="1" name="Shape 1216"/>
        <p:cNvGrpSpPr/>
        <p:nvPr/>
      </p:nvGrpSpPr>
      <p:grpSpPr>
        <a:xfrm>
          <a:off x="0" y="0"/>
          <a:ext cx="0" cy="0"/>
          <a:chOff x="0" y="0"/>
          <a:chExt cx="0" cy="0"/>
        </a:xfrm>
      </p:grpSpPr>
      <p:sp>
        <p:nvSpPr>
          <p:cNvPr id="1217" name="Google Shape;1217;p101"/>
          <p:cNvSpPr/>
          <p:nvPr/>
        </p:nvSpPr>
        <p:spPr>
          <a:xfrm>
            <a:off x="2"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sp>
        <p:nvSpPr>
          <p:cNvPr id="1218" name="Google Shape;1218;p101"/>
          <p:cNvSpPr/>
          <p:nvPr/>
        </p:nvSpPr>
        <p:spPr>
          <a:xfrm>
            <a:off x="11760202"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351"/>
              <a:buFont typeface="Arial"/>
              <a:buNone/>
            </a:pPr>
            <a:endParaRPr sz="1351" b="0" i="0" u="none" strike="noStrike" cap="none">
              <a:solidFill>
                <a:schemeClr val="lt1"/>
              </a:solidFill>
              <a:latin typeface="Play"/>
              <a:ea typeface="Play"/>
              <a:cs typeface="Play"/>
              <a:sym typeface="Play"/>
            </a:endParaRPr>
          </a:p>
        </p:txBody>
      </p:sp>
      <p:grpSp>
        <p:nvGrpSpPr>
          <p:cNvPr id="1219" name="Google Shape;1219;p101"/>
          <p:cNvGrpSpPr/>
          <p:nvPr/>
        </p:nvGrpSpPr>
        <p:grpSpPr>
          <a:xfrm>
            <a:off x="11131200" y="6543620"/>
            <a:ext cx="507600" cy="196960"/>
            <a:chOff x="0" y="670"/>
            <a:chExt cx="7680" cy="2980"/>
          </a:xfrm>
        </p:grpSpPr>
        <p:sp>
          <p:nvSpPr>
            <p:cNvPr id="1220" name="Google Shape;1220;p101"/>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21" name="Google Shape;1221;p10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sp>
          <p:nvSpPr>
            <p:cNvPr id="1222" name="Google Shape;1222;p10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Play"/>
                <a:ea typeface="Play"/>
                <a:cs typeface="Play"/>
                <a:sym typeface="Play"/>
              </a:endParaRPr>
            </a:p>
          </p:txBody>
        </p:sp>
      </p:grpSp>
      <p:sp>
        <p:nvSpPr>
          <p:cNvPr id="1223" name="Google Shape;1223;p101"/>
          <p:cNvSpPr txBox="1">
            <a:spLocks noGrp="1"/>
          </p:cNvSpPr>
          <p:nvPr>
            <p:ph type="title"/>
          </p:nvPr>
        </p:nvSpPr>
        <p:spPr>
          <a:xfrm>
            <a:off x="2683466" y="1330037"/>
            <a:ext cx="6714671" cy="3899127"/>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accent1"/>
              </a:buClr>
              <a:buSzPts val="40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4" name="Google Shape;1224;p101"/>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5" name="Google Shape;1225;p101"/>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6" name="Google Shape;1226;p101"/>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0"/>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marR="0" lvl="0" algn="l" rtl="0">
              <a:lnSpc>
                <a:spcPct val="83000"/>
              </a:lnSpc>
              <a:spcBef>
                <a:spcPts val="0"/>
              </a:spcBef>
              <a:spcAft>
                <a:spcPts val="0"/>
              </a:spcAft>
              <a:buClr>
                <a:schemeClr val="accent1"/>
              </a:buClr>
              <a:buSzPts val="4000"/>
              <a:buFont typeface="Play"/>
              <a:buNone/>
              <a:defRPr sz="4000" b="1"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0"/>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accent1"/>
              </a:buClr>
              <a:buSzPts val="1200"/>
              <a:buFont typeface="Arial"/>
              <a:buNone/>
              <a:defRPr sz="1200" b="0" i="0" u="none" strike="noStrike" cap="none">
                <a:solidFill>
                  <a:schemeClr val="accent1"/>
                </a:solidFill>
                <a:latin typeface="Play"/>
                <a:ea typeface="Play"/>
                <a:cs typeface="Play"/>
                <a:sym typeface="Play"/>
              </a:defRPr>
            </a:lvl1pPr>
            <a:lvl2pPr marL="914400" marR="0" lvl="1" indent="-228600" algn="l" rtl="0">
              <a:lnSpc>
                <a:spcPct val="110000"/>
              </a:lnSpc>
              <a:spcBef>
                <a:spcPts val="0"/>
              </a:spcBef>
              <a:spcAft>
                <a:spcPts val="0"/>
              </a:spcAft>
              <a:buClr>
                <a:schemeClr val="accent1"/>
              </a:buClr>
              <a:buSzPts val="1200"/>
              <a:buFont typeface="Arial"/>
              <a:buNone/>
              <a:defRPr sz="1200" b="1" i="0" u="none" strike="noStrike" cap="none">
                <a:solidFill>
                  <a:schemeClr val="accent1"/>
                </a:solidFill>
                <a:latin typeface="Play"/>
                <a:ea typeface="Play"/>
                <a:cs typeface="Play"/>
                <a:sym typeface="Play"/>
              </a:defRPr>
            </a:lvl2pPr>
            <a:lvl3pPr marL="1371600" marR="0" lvl="2" indent="-228600" algn="l" rtl="0">
              <a:lnSpc>
                <a:spcPct val="83000"/>
              </a:lnSpc>
              <a:spcBef>
                <a:spcPts val="0"/>
              </a:spcBef>
              <a:spcAft>
                <a:spcPts val="0"/>
              </a:spcAft>
              <a:buClr>
                <a:schemeClr val="accent1"/>
              </a:buClr>
              <a:buSzPts val="2000"/>
              <a:buFont typeface="Arial"/>
              <a:buNone/>
              <a:defRPr sz="2000" b="0" i="0" u="none" strike="noStrike" cap="none">
                <a:solidFill>
                  <a:schemeClr val="accent1"/>
                </a:solidFill>
                <a:latin typeface="Play"/>
                <a:ea typeface="Play"/>
                <a:cs typeface="Play"/>
                <a:sym typeface="Play"/>
              </a:defRPr>
            </a:lvl3pPr>
            <a:lvl4pPr marL="1828800" marR="0" lvl="3" indent="-304800" algn="l" rtl="0">
              <a:lnSpc>
                <a:spcPct val="110000"/>
              </a:lnSpc>
              <a:spcBef>
                <a:spcPts val="160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4pPr>
            <a:lvl5pPr marL="2286000" marR="0" lvl="4" indent="-304800" algn="l" rtl="0">
              <a:lnSpc>
                <a:spcPct val="110000"/>
              </a:lnSpc>
              <a:spcBef>
                <a:spcPts val="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5pPr>
            <a:lvl6pPr marL="2743200" marR="0" lvl="5" indent="-304800" algn="l" rtl="0">
              <a:lnSpc>
                <a:spcPct val="90000"/>
              </a:lnSpc>
              <a:spcBef>
                <a:spcPts val="0"/>
              </a:spcBef>
              <a:spcAft>
                <a:spcPts val="0"/>
              </a:spcAft>
              <a:buClr>
                <a:schemeClr val="dk1"/>
              </a:buClr>
              <a:buSzPts val="1200"/>
              <a:buFont typeface="Play"/>
              <a:buChar char="–"/>
              <a:defRPr sz="1200" b="0" i="0" u="none" strike="noStrike" cap="none">
                <a:solidFill>
                  <a:schemeClr val="dk1"/>
                </a:solidFill>
                <a:latin typeface="Play"/>
                <a:ea typeface="Play"/>
                <a:cs typeface="Play"/>
                <a:sym typeface="Play"/>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12" name="Google Shape;12;p11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13" name="Google Shape;13;p11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14" name="Google Shape;14;p11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pos="7408">
          <p15:clr>
            <a:srgbClr val="F26B43"/>
          </p15:clr>
        </p15:guide>
        <p15:guide id="5" orient="horz" pos="1043">
          <p15:clr>
            <a:srgbClr val="F26B43"/>
          </p15:clr>
        </p15:guide>
        <p15:guide id="6" orient="horz" pos="4048">
          <p15:clr>
            <a:srgbClr val="F26B43"/>
          </p15:clr>
        </p15:guide>
        <p15:guide id="7" orient="horz" pos="272">
          <p15:clr>
            <a:srgbClr val="F26B43"/>
          </p15:clr>
        </p15:guide>
        <p15:guide id="8" pos="3727">
          <p15:clr>
            <a:srgbClr val="F26B43"/>
          </p15:clr>
        </p15:guide>
        <p15:guide id="9" pos="3953">
          <p15:clr>
            <a:srgbClr val="F26B43"/>
          </p15:clr>
        </p15:guide>
        <p15:guide id="10" pos="7135">
          <p15:clr>
            <a:srgbClr val="F26B43"/>
          </p15:clr>
        </p15:guide>
        <p15:guide id="11" orient="horz" pos="38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2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marR="0" lvl="0" algn="l" rtl="0">
              <a:lnSpc>
                <a:spcPct val="83000"/>
              </a:lnSpc>
              <a:spcBef>
                <a:spcPts val="0"/>
              </a:spcBef>
              <a:spcAft>
                <a:spcPts val="0"/>
              </a:spcAft>
              <a:buClr>
                <a:schemeClr val="accent1"/>
              </a:buClr>
              <a:buSzPts val="4000"/>
              <a:buFont typeface="Play"/>
              <a:buNone/>
              <a:defRPr sz="4000" b="1" i="0" u="none" strike="noStrike" cap="none">
                <a:solidFill>
                  <a:schemeClr val="accen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9" name="Google Shape;349;p27"/>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accent1"/>
              </a:buClr>
              <a:buSzPts val="1200"/>
              <a:buFont typeface="Arial"/>
              <a:buNone/>
              <a:defRPr sz="1200" b="0" i="0" u="none" strike="noStrike" cap="none">
                <a:solidFill>
                  <a:schemeClr val="accent1"/>
                </a:solidFill>
                <a:latin typeface="Play"/>
                <a:ea typeface="Play"/>
                <a:cs typeface="Play"/>
                <a:sym typeface="Play"/>
              </a:defRPr>
            </a:lvl1pPr>
            <a:lvl2pPr marL="914400" marR="0" lvl="1" indent="-228600" algn="l" rtl="0">
              <a:lnSpc>
                <a:spcPct val="110000"/>
              </a:lnSpc>
              <a:spcBef>
                <a:spcPts val="0"/>
              </a:spcBef>
              <a:spcAft>
                <a:spcPts val="0"/>
              </a:spcAft>
              <a:buClr>
                <a:schemeClr val="accent1"/>
              </a:buClr>
              <a:buSzPts val="1200"/>
              <a:buFont typeface="Arial"/>
              <a:buNone/>
              <a:defRPr sz="1200" b="1" i="0" u="none" strike="noStrike" cap="none">
                <a:solidFill>
                  <a:schemeClr val="accent1"/>
                </a:solidFill>
                <a:latin typeface="Play"/>
                <a:ea typeface="Play"/>
                <a:cs typeface="Play"/>
                <a:sym typeface="Play"/>
              </a:defRPr>
            </a:lvl2pPr>
            <a:lvl3pPr marL="1371600" marR="0" lvl="2" indent="-228600" algn="l" rtl="0">
              <a:lnSpc>
                <a:spcPct val="83000"/>
              </a:lnSpc>
              <a:spcBef>
                <a:spcPts val="0"/>
              </a:spcBef>
              <a:spcAft>
                <a:spcPts val="0"/>
              </a:spcAft>
              <a:buClr>
                <a:schemeClr val="accent1"/>
              </a:buClr>
              <a:buSzPts val="2000"/>
              <a:buFont typeface="Arial"/>
              <a:buNone/>
              <a:defRPr sz="2000" b="0" i="0" u="none" strike="noStrike" cap="none">
                <a:solidFill>
                  <a:schemeClr val="accent1"/>
                </a:solidFill>
                <a:latin typeface="Play"/>
                <a:ea typeface="Play"/>
                <a:cs typeface="Play"/>
                <a:sym typeface="Play"/>
              </a:defRPr>
            </a:lvl3pPr>
            <a:lvl4pPr marL="1828800" marR="0" lvl="3" indent="-304800" algn="l" rtl="0">
              <a:lnSpc>
                <a:spcPct val="110000"/>
              </a:lnSpc>
              <a:spcBef>
                <a:spcPts val="160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4pPr>
            <a:lvl5pPr marL="2286000" marR="0" lvl="4" indent="-304800" algn="l" rtl="0">
              <a:lnSpc>
                <a:spcPct val="110000"/>
              </a:lnSpc>
              <a:spcBef>
                <a:spcPts val="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5pPr>
            <a:lvl6pPr marL="2743200" marR="0" lvl="5" indent="-304800" algn="l" rtl="0">
              <a:lnSpc>
                <a:spcPct val="90000"/>
              </a:lnSpc>
              <a:spcBef>
                <a:spcPts val="0"/>
              </a:spcBef>
              <a:spcAft>
                <a:spcPts val="0"/>
              </a:spcAft>
              <a:buClr>
                <a:schemeClr val="dk1"/>
              </a:buClr>
              <a:buSzPts val="1200"/>
              <a:buFont typeface="Play"/>
              <a:buChar char="–"/>
              <a:defRPr sz="1200" b="0" i="0" u="none" strike="noStrike" cap="none">
                <a:solidFill>
                  <a:schemeClr val="dk1"/>
                </a:solidFill>
                <a:latin typeface="Play"/>
                <a:ea typeface="Play"/>
                <a:cs typeface="Play"/>
                <a:sym typeface="Play"/>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350" name="Google Shape;350;p2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1" name="Google Shape;351;p2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2" name="Google Shape;352;p2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1pPr>
            <a:lvl2pPr marL="0" marR="0" lvl="1"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2pPr>
            <a:lvl3pPr marL="0" marR="0" lvl="2"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3pPr>
            <a:lvl4pPr marL="0" marR="0" lvl="3"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4pPr>
            <a:lvl5pPr marL="0" marR="0" lvl="4"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5pPr>
            <a:lvl6pPr marL="0" marR="0" lvl="5"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6pPr>
            <a:lvl7pPr marL="0" marR="0" lvl="6"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7pPr>
            <a:lvl8pPr marL="0" marR="0" lvl="7"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8pPr>
            <a:lvl9pPr marL="0" marR="0" lvl="8" indent="0" algn="ctr" rtl="0">
              <a:lnSpc>
                <a:spcPct val="90000"/>
              </a:lnSpc>
              <a:spcBef>
                <a:spcPts val="0"/>
              </a:spcBef>
              <a:spcAft>
                <a:spcPts val="0"/>
              </a:spcAft>
              <a:buNone/>
              <a:defRPr sz="1200" b="0"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pos="7408">
          <p15:clr>
            <a:srgbClr val="F26B43"/>
          </p15:clr>
        </p15:guide>
        <p15:guide id="5" orient="horz" pos="1043">
          <p15:clr>
            <a:srgbClr val="F26B43"/>
          </p15:clr>
        </p15:guide>
        <p15:guide id="6" orient="horz" pos="4048">
          <p15:clr>
            <a:srgbClr val="F26B43"/>
          </p15:clr>
        </p15:guide>
        <p15:guide id="7" orient="horz" pos="272">
          <p15:clr>
            <a:srgbClr val="F26B43"/>
          </p15:clr>
        </p15:guide>
        <p15:guide id="8" pos="3727">
          <p15:clr>
            <a:srgbClr val="F26B43"/>
          </p15:clr>
        </p15:guide>
        <p15:guide id="9" pos="3953">
          <p15:clr>
            <a:srgbClr val="F26B43"/>
          </p15:clr>
        </p15:guide>
        <p15:guide id="10" pos="7135">
          <p15:clr>
            <a:srgbClr val="F26B43"/>
          </p15:clr>
        </p15:guide>
        <p15:guide id="11" orient="horz" pos="38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7"/>
        <p:cNvGrpSpPr/>
        <p:nvPr/>
      </p:nvGrpSpPr>
      <p:grpSpPr>
        <a:xfrm>
          <a:off x="0" y="0"/>
          <a:ext cx="0" cy="0"/>
          <a:chOff x="0" y="0"/>
          <a:chExt cx="0" cy="0"/>
        </a:xfrm>
      </p:grpSpPr>
      <p:sp>
        <p:nvSpPr>
          <p:cNvPr id="678" name="Google Shape;678;p113"/>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marR="0" lvl="0" algn="l" rtl="0">
              <a:lnSpc>
                <a:spcPct val="83000"/>
              </a:lnSpc>
              <a:spcBef>
                <a:spcPts val="0"/>
              </a:spcBef>
              <a:spcAft>
                <a:spcPts val="0"/>
              </a:spcAft>
              <a:buClr>
                <a:schemeClr val="accent1"/>
              </a:buClr>
              <a:buSzPts val="4000"/>
              <a:buFont typeface="Play"/>
              <a:buNone/>
              <a:defRPr sz="4000" b="1"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9" name="Google Shape;679;p113"/>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accent1"/>
              </a:buClr>
              <a:buSzPts val="1200"/>
              <a:buFont typeface="Arial"/>
              <a:buNone/>
              <a:defRPr sz="1200" b="0" i="0" u="none" strike="noStrike" cap="none">
                <a:solidFill>
                  <a:schemeClr val="accent1"/>
                </a:solidFill>
                <a:latin typeface="Play"/>
                <a:ea typeface="Play"/>
                <a:cs typeface="Play"/>
                <a:sym typeface="Play"/>
              </a:defRPr>
            </a:lvl1pPr>
            <a:lvl2pPr marL="914400" marR="0" lvl="1" indent="-228600" algn="l" rtl="0">
              <a:lnSpc>
                <a:spcPct val="110000"/>
              </a:lnSpc>
              <a:spcBef>
                <a:spcPts val="0"/>
              </a:spcBef>
              <a:spcAft>
                <a:spcPts val="0"/>
              </a:spcAft>
              <a:buClr>
                <a:schemeClr val="accent1"/>
              </a:buClr>
              <a:buSzPts val="1200"/>
              <a:buFont typeface="Arial"/>
              <a:buNone/>
              <a:defRPr sz="1200" b="1" i="0" u="none" strike="noStrike" cap="none">
                <a:solidFill>
                  <a:schemeClr val="accent1"/>
                </a:solidFill>
                <a:latin typeface="Play"/>
                <a:ea typeface="Play"/>
                <a:cs typeface="Play"/>
                <a:sym typeface="Play"/>
              </a:defRPr>
            </a:lvl2pPr>
            <a:lvl3pPr marL="1371600" marR="0" lvl="2" indent="-228600" algn="l" rtl="0">
              <a:lnSpc>
                <a:spcPct val="83000"/>
              </a:lnSpc>
              <a:spcBef>
                <a:spcPts val="0"/>
              </a:spcBef>
              <a:spcAft>
                <a:spcPts val="0"/>
              </a:spcAft>
              <a:buClr>
                <a:schemeClr val="accent1"/>
              </a:buClr>
              <a:buSzPts val="2000"/>
              <a:buFont typeface="Arial"/>
              <a:buNone/>
              <a:defRPr sz="2000" b="0" i="0" u="none" strike="noStrike" cap="none">
                <a:solidFill>
                  <a:schemeClr val="accent1"/>
                </a:solidFill>
                <a:latin typeface="Play"/>
                <a:ea typeface="Play"/>
                <a:cs typeface="Play"/>
                <a:sym typeface="Play"/>
              </a:defRPr>
            </a:lvl3pPr>
            <a:lvl4pPr marL="1828800" marR="0" lvl="3" indent="-304800" algn="l" rtl="0">
              <a:lnSpc>
                <a:spcPct val="110000"/>
              </a:lnSpc>
              <a:spcBef>
                <a:spcPts val="160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4pPr>
            <a:lvl5pPr marL="2286000" marR="0" lvl="4" indent="-304800" algn="l" rtl="0">
              <a:lnSpc>
                <a:spcPct val="110000"/>
              </a:lnSpc>
              <a:spcBef>
                <a:spcPts val="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5pPr>
            <a:lvl6pPr marL="2743200" marR="0" lvl="5" indent="-304800" algn="l" rtl="0">
              <a:lnSpc>
                <a:spcPct val="90000"/>
              </a:lnSpc>
              <a:spcBef>
                <a:spcPts val="0"/>
              </a:spcBef>
              <a:spcAft>
                <a:spcPts val="0"/>
              </a:spcAft>
              <a:buClr>
                <a:schemeClr val="dk1"/>
              </a:buClr>
              <a:buSzPts val="1200"/>
              <a:buFont typeface="Play"/>
              <a:buChar char="–"/>
              <a:defRPr sz="1200" b="0" i="0" u="none" strike="noStrike" cap="none">
                <a:solidFill>
                  <a:schemeClr val="dk1"/>
                </a:solidFill>
                <a:latin typeface="Play"/>
                <a:ea typeface="Play"/>
                <a:cs typeface="Play"/>
                <a:sym typeface="Play"/>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680" name="Google Shape;680;p11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681" name="Google Shape;681;p11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682" name="Google Shape;682;p1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pos="7408">
          <p15:clr>
            <a:srgbClr val="F26B43"/>
          </p15:clr>
        </p15:guide>
        <p15:guide id="5" orient="horz" pos="1043">
          <p15:clr>
            <a:srgbClr val="F26B43"/>
          </p15:clr>
        </p15:guide>
        <p15:guide id="6" orient="horz" pos="4048">
          <p15:clr>
            <a:srgbClr val="F26B43"/>
          </p15:clr>
        </p15:guide>
        <p15:guide id="7" orient="horz" pos="272">
          <p15:clr>
            <a:srgbClr val="F26B43"/>
          </p15:clr>
        </p15:guide>
        <p15:guide id="8" pos="3727">
          <p15:clr>
            <a:srgbClr val="F26B43"/>
          </p15:clr>
        </p15:guide>
        <p15:guide id="9" pos="3953">
          <p15:clr>
            <a:srgbClr val="F26B43"/>
          </p15:clr>
        </p15:guide>
        <p15:guide id="10" pos="7135">
          <p15:clr>
            <a:srgbClr val="F26B43"/>
          </p15:clr>
        </p15:guide>
        <p15:guide id="11" orient="horz" pos="383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2"/>
        <p:cNvGrpSpPr/>
        <p:nvPr/>
      </p:nvGrpSpPr>
      <p:grpSpPr>
        <a:xfrm>
          <a:off x="0" y="0"/>
          <a:ext cx="0" cy="0"/>
          <a:chOff x="0" y="0"/>
          <a:chExt cx="0" cy="0"/>
        </a:xfrm>
      </p:grpSpPr>
      <p:sp>
        <p:nvSpPr>
          <p:cNvPr id="983" name="Google Shape;983;p35"/>
          <p:cNvSpPr txBox="1">
            <a:spLocks noGrp="1"/>
          </p:cNvSpPr>
          <p:nvPr>
            <p:ph type="title"/>
          </p:nvPr>
        </p:nvSpPr>
        <p:spPr>
          <a:xfrm>
            <a:off x="431800" y="431800"/>
            <a:ext cx="10895013" cy="1223963"/>
          </a:xfrm>
          <a:prstGeom prst="rect">
            <a:avLst/>
          </a:prstGeom>
          <a:noFill/>
          <a:ln>
            <a:noFill/>
          </a:ln>
        </p:spPr>
        <p:txBody>
          <a:bodyPr spcFirstLastPara="1" wrap="square" lIns="0" tIns="0" rIns="0" bIns="0" anchor="t" anchorCtr="0">
            <a:noAutofit/>
          </a:bodyPr>
          <a:lstStyle>
            <a:lvl1pPr marR="0" lvl="0" algn="l" rtl="0">
              <a:lnSpc>
                <a:spcPct val="83000"/>
              </a:lnSpc>
              <a:spcBef>
                <a:spcPts val="0"/>
              </a:spcBef>
              <a:spcAft>
                <a:spcPts val="0"/>
              </a:spcAft>
              <a:buClr>
                <a:schemeClr val="accent1"/>
              </a:buClr>
              <a:buSzPts val="4000"/>
              <a:buFont typeface="Play"/>
              <a:buNone/>
              <a:defRPr sz="4000" b="1"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4" name="Google Shape;984;p35"/>
          <p:cNvSpPr txBox="1">
            <a:spLocks noGrp="1"/>
          </p:cNvSpPr>
          <p:nvPr>
            <p:ph type="body" idx="1"/>
          </p:nvPr>
        </p:nvSpPr>
        <p:spPr>
          <a:xfrm>
            <a:off x="431800" y="1655763"/>
            <a:ext cx="10895013" cy="4429125"/>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accent1"/>
              </a:buClr>
              <a:buSzPts val="1200"/>
              <a:buFont typeface="Arial"/>
              <a:buNone/>
              <a:defRPr sz="1200" b="0" i="0" u="none" strike="noStrike" cap="none">
                <a:solidFill>
                  <a:schemeClr val="accent1"/>
                </a:solidFill>
                <a:latin typeface="Play"/>
                <a:ea typeface="Play"/>
                <a:cs typeface="Play"/>
                <a:sym typeface="Play"/>
              </a:defRPr>
            </a:lvl1pPr>
            <a:lvl2pPr marL="914400" marR="0" lvl="1" indent="-228600" algn="l" rtl="0">
              <a:lnSpc>
                <a:spcPct val="110000"/>
              </a:lnSpc>
              <a:spcBef>
                <a:spcPts val="0"/>
              </a:spcBef>
              <a:spcAft>
                <a:spcPts val="0"/>
              </a:spcAft>
              <a:buClr>
                <a:schemeClr val="accent1"/>
              </a:buClr>
              <a:buSzPts val="1200"/>
              <a:buFont typeface="Arial"/>
              <a:buNone/>
              <a:defRPr sz="1200" b="1" i="0" u="none" strike="noStrike" cap="none">
                <a:solidFill>
                  <a:schemeClr val="accent1"/>
                </a:solidFill>
                <a:latin typeface="Play"/>
                <a:ea typeface="Play"/>
                <a:cs typeface="Play"/>
                <a:sym typeface="Play"/>
              </a:defRPr>
            </a:lvl2pPr>
            <a:lvl3pPr marL="1371600" marR="0" lvl="2" indent="-228600" algn="l" rtl="0">
              <a:lnSpc>
                <a:spcPct val="83000"/>
              </a:lnSpc>
              <a:spcBef>
                <a:spcPts val="0"/>
              </a:spcBef>
              <a:spcAft>
                <a:spcPts val="0"/>
              </a:spcAft>
              <a:buClr>
                <a:schemeClr val="accent1"/>
              </a:buClr>
              <a:buSzPts val="2000"/>
              <a:buFont typeface="Arial"/>
              <a:buNone/>
              <a:defRPr sz="2000" b="0" i="0" u="none" strike="noStrike" cap="none">
                <a:solidFill>
                  <a:schemeClr val="accent1"/>
                </a:solidFill>
                <a:latin typeface="Play"/>
                <a:ea typeface="Play"/>
                <a:cs typeface="Play"/>
                <a:sym typeface="Play"/>
              </a:defRPr>
            </a:lvl3pPr>
            <a:lvl4pPr marL="1828800" marR="0" lvl="3" indent="-304800" algn="l" rtl="0">
              <a:lnSpc>
                <a:spcPct val="110000"/>
              </a:lnSpc>
              <a:spcBef>
                <a:spcPts val="160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4pPr>
            <a:lvl5pPr marL="2286000" marR="0" lvl="4" indent="-304800" algn="l" rtl="0">
              <a:lnSpc>
                <a:spcPct val="110000"/>
              </a:lnSpc>
              <a:spcBef>
                <a:spcPts val="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5pPr>
            <a:lvl6pPr marL="2743200" marR="0" lvl="5" indent="-304800" algn="l" rtl="0">
              <a:lnSpc>
                <a:spcPct val="90000"/>
              </a:lnSpc>
              <a:spcBef>
                <a:spcPts val="0"/>
              </a:spcBef>
              <a:spcAft>
                <a:spcPts val="0"/>
              </a:spcAft>
              <a:buClr>
                <a:schemeClr val="dk1"/>
              </a:buClr>
              <a:buSzPts val="1200"/>
              <a:buFont typeface="Play"/>
              <a:buChar char="–"/>
              <a:defRPr sz="1200" b="0" i="0" u="none" strike="noStrike" cap="none">
                <a:solidFill>
                  <a:schemeClr val="dk1"/>
                </a:solidFill>
                <a:latin typeface="Play"/>
                <a:ea typeface="Play"/>
                <a:cs typeface="Play"/>
                <a:sym typeface="Play"/>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985" name="Google Shape;985;p35"/>
          <p:cNvSpPr txBox="1">
            <a:spLocks noGrp="1"/>
          </p:cNvSpPr>
          <p:nvPr>
            <p:ph type="dt" idx="10"/>
          </p:nvPr>
        </p:nvSpPr>
        <p:spPr>
          <a:xfrm>
            <a:off x="8296103" y="6426200"/>
            <a:ext cx="1873135" cy="43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986" name="Google Shape;986;p35"/>
          <p:cNvSpPr txBox="1">
            <a:spLocks noGrp="1"/>
          </p:cNvSpPr>
          <p:nvPr>
            <p:ph type="ftr" idx="11"/>
          </p:nvPr>
        </p:nvSpPr>
        <p:spPr>
          <a:xfrm>
            <a:off x="431801" y="6426202"/>
            <a:ext cx="3220259" cy="431799"/>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987" name="Google Shape;987;p35"/>
          <p:cNvSpPr txBox="1">
            <a:spLocks noGrp="1"/>
          </p:cNvSpPr>
          <p:nvPr>
            <p:ph type="sldNum" idx="12"/>
          </p:nvPr>
        </p:nvSpPr>
        <p:spPr>
          <a:xfrm>
            <a:off x="11760202" y="6426202"/>
            <a:ext cx="431799" cy="431799"/>
          </a:xfrm>
          <a:prstGeom prst="rect">
            <a:avLst/>
          </a:prstGeom>
          <a:noFill/>
          <a:ln>
            <a:noFill/>
          </a:ln>
        </p:spPr>
        <p:txBody>
          <a:bodyPr spcFirstLastPara="1" wrap="square" lIns="0" tIns="0" rIns="0" bIns="0" anchor="ctr" anchorCtr="0">
            <a:noAutofit/>
          </a:bodyPr>
          <a:lstStyle>
            <a:lvl1pPr marL="0" marR="0" lvl="0"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pos="7408">
          <p15:clr>
            <a:srgbClr val="F26B43"/>
          </p15:clr>
        </p15:guide>
        <p15:guide id="5" orient="horz" pos="1043">
          <p15:clr>
            <a:srgbClr val="F26B43"/>
          </p15:clr>
        </p15:guide>
        <p15:guide id="6" orient="horz" pos="4048">
          <p15:clr>
            <a:srgbClr val="F26B43"/>
          </p15:clr>
        </p15:guide>
        <p15:guide id="7" orient="horz" pos="272">
          <p15:clr>
            <a:srgbClr val="F26B43"/>
          </p15:clr>
        </p15:guide>
        <p15:guide id="8" pos="3727">
          <p15:clr>
            <a:srgbClr val="F26B43"/>
          </p15:clr>
        </p15:guide>
        <p15:guide id="9" pos="3953">
          <p15:clr>
            <a:srgbClr val="F26B43"/>
          </p15:clr>
        </p15:guide>
        <p15:guide id="10" pos="7135">
          <p15:clr>
            <a:srgbClr val="F26B43"/>
          </p15:clr>
        </p15:guide>
        <p15:guide id="11" orient="horz" pos="38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hyperlink" Target="http://www.intel.com/design/literature.htm"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image" Target="../media/image32.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
          <p:cNvSpPr txBox="1">
            <a:spLocks noGrp="1"/>
          </p:cNvSpPr>
          <p:nvPr>
            <p:ph type="ctrTitle"/>
          </p:nvPr>
        </p:nvSpPr>
        <p:spPr>
          <a:xfrm>
            <a:off x="1907999" y="765969"/>
            <a:ext cx="9233477" cy="2483037"/>
          </a:xfrm>
          <a:prstGeom prst="rect">
            <a:avLst/>
          </a:prstGeom>
          <a:noFill/>
          <a:ln>
            <a:noFill/>
          </a:ln>
        </p:spPr>
        <p:txBody>
          <a:bodyPr spcFirstLastPara="1" wrap="square" lIns="0" tIns="0" rIns="0" bIns="0" anchor="b" anchorCtr="0">
            <a:noAutofit/>
          </a:bodyPr>
          <a:lstStyle/>
          <a:p>
            <a:pPr marL="0" lvl="0" indent="0" algn="l" rtl="0">
              <a:lnSpc>
                <a:spcPct val="83000"/>
              </a:lnSpc>
              <a:spcBef>
                <a:spcPts val="0"/>
              </a:spcBef>
              <a:spcAft>
                <a:spcPts val="0"/>
              </a:spcAft>
              <a:buClr>
                <a:schemeClr val="lt1"/>
              </a:buClr>
              <a:buSzPts val="4000"/>
              <a:buFont typeface="Play"/>
              <a:buNone/>
            </a:pPr>
            <a:r>
              <a:rPr lang="en-US"/>
              <a:t>Intel</a:t>
            </a:r>
            <a:r>
              <a:rPr lang="en-US" baseline="30000"/>
              <a:t>Ⓡ </a:t>
            </a:r>
            <a:r>
              <a:rPr lang="en-US"/>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a:t>
            </a:r>
            <a:r>
              <a:rPr lang="en-US"/>
              <a:t> Super Sampling (X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a:t>
            </a:r>
            <a:r>
              <a:rPr lang="en-US"/>
              <a:t>SS)— a</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n</a:t>
            </a:r>
            <a:r>
              <a:rPr lang="en-US"/>
              <a:t> AI-</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based Super Sampling </a:t>
            </a:r>
            <a:r>
              <a:rPr lang="en-US"/>
              <a:t>for Real-time Rendering</a:t>
            </a:r>
            <a:endParaRPr/>
          </a:p>
        </p:txBody>
      </p:sp>
      <p:sp>
        <p:nvSpPr>
          <p:cNvPr id="1292" name="Google Shape;1292;p1"/>
          <p:cNvSpPr txBox="1">
            <a:spLocks noGrp="1"/>
          </p:cNvSpPr>
          <p:nvPr>
            <p:ph type="subTitle" idx="1"/>
          </p:nvPr>
        </p:nvSpPr>
        <p:spPr>
          <a:xfrm>
            <a:off x="1976632" y="3684942"/>
            <a:ext cx="7536873" cy="986018"/>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2000"/>
              <a:buNone/>
            </a:pPr>
            <a:r>
              <a:rPr lang="en-US" sz="2000"/>
              <a:t>Robert Kawiak</a:t>
            </a:r>
            <a:r>
              <a:rPr lang="en-US" sz="1400"/>
              <a:t>, Intel Corporation</a:t>
            </a:r>
            <a:endParaRPr/>
          </a:p>
          <a:p>
            <a:pPr marL="0" lvl="0" indent="0" algn="l" rtl="0">
              <a:lnSpc>
                <a:spcPct val="110000"/>
              </a:lnSpc>
              <a:spcBef>
                <a:spcPts val="0"/>
              </a:spcBef>
              <a:spcAft>
                <a:spcPts val="0"/>
              </a:spcAft>
              <a:buClr>
                <a:schemeClr val="lt1"/>
              </a:buClr>
              <a:buSzPts val="2000"/>
              <a:buNone/>
            </a:pPr>
            <a:r>
              <a:rPr lang="en-US" sz="2000"/>
              <a:t>Hisham Chowdhury</a:t>
            </a:r>
            <a:r>
              <a:rPr lang="en-US" sz="1400"/>
              <a:t>, Intel Corporation</a:t>
            </a:r>
            <a:endParaRPr/>
          </a:p>
          <a:p>
            <a:pPr marL="0" lvl="0" indent="0" algn="l" rtl="0">
              <a:lnSpc>
                <a:spcPct val="110000"/>
              </a:lnSpc>
              <a:spcBef>
                <a:spcPts val="0"/>
              </a:spcBef>
              <a:spcAft>
                <a:spcPts val="0"/>
              </a:spcAft>
              <a:buClr>
                <a:schemeClr val="lt1"/>
              </a:buClr>
              <a:buSzPts val="2000"/>
              <a:buNone/>
            </a:pPr>
            <a:r>
              <a:rPr lang="en-US" sz="2000"/>
              <a:t>Rense de Boer</a:t>
            </a:r>
            <a:r>
              <a:rPr lang="en-US" sz="1400"/>
              <a:t>, Art by Rens</a:t>
            </a:r>
            <a:endParaRPr/>
          </a:p>
          <a:p>
            <a:pPr marL="0" lvl="0" indent="0" algn="l" rtl="0">
              <a:lnSpc>
                <a:spcPct val="110000"/>
              </a:lnSpc>
              <a:spcBef>
                <a:spcPts val="0"/>
              </a:spcBef>
              <a:spcAft>
                <a:spcPts val="0"/>
              </a:spcAft>
              <a:buClr>
                <a:schemeClr val="lt1"/>
              </a:buClr>
              <a:buSzPts val="2000"/>
              <a:buNone/>
            </a:pPr>
            <a:r>
              <a:rPr lang="en-US" sz="2000"/>
              <a:t>Gabriel Neves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Ferreira</a:t>
            </a:r>
            <a:r>
              <a:rPr lang="en-US" sz="1400"/>
              <a:t>, Massive Work Studio</a:t>
            </a:r>
            <a:endParaRPr/>
          </a:p>
          <a:p>
            <a:pPr marL="0" lvl="0" indent="0" algn="l" rtl="0">
              <a:lnSpc>
                <a:spcPct val="110000"/>
              </a:lnSpc>
              <a:spcBef>
                <a:spcPts val="0"/>
              </a:spcBef>
              <a:spcAft>
                <a:spcPts val="0"/>
              </a:spcAft>
              <a:buClr>
                <a:schemeClr val="lt1"/>
              </a:buClr>
              <a:buSzPts val="2000"/>
              <a:buNone/>
            </a:pPr>
            <a:r>
              <a:rPr lang="en-US" sz="2000"/>
              <a:t>Lucas Xavier</a:t>
            </a:r>
            <a:r>
              <a:rPr lang="en-US" sz="1400"/>
              <a:t>, Massive Work Studio</a:t>
            </a:r>
            <a:endParaRPr/>
          </a:p>
        </p:txBody>
      </p:sp>
      <p:sp>
        <p:nvSpPr>
          <p:cNvPr id="1293" name="Google Shape;1293;p1"/>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2000"/>
              <a:buNone/>
            </a:pPr>
            <a:r>
              <a:rPr lang="en-US"/>
              <a:t>Game Developers Conference </a:t>
            </a:r>
            <a:endParaRPr/>
          </a:p>
          <a:p>
            <a:pPr marL="0" lvl="0" indent="0" algn="l" rtl="0">
              <a:lnSpc>
                <a:spcPct val="110000"/>
              </a:lnSpc>
              <a:spcBef>
                <a:spcPts val="0"/>
              </a:spcBef>
              <a:spcAft>
                <a:spcPts val="0"/>
              </a:spcAft>
              <a:buClr>
                <a:schemeClr val="lt1"/>
              </a:buClr>
              <a:buSzPts val="2000"/>
              <a:buNone/>
            </a:pPr>
            <a:r>
              <a:rPr lang="en-US"/>
              <a:t>March 24</a:t>
            </a:r>
            <a:r>
              <a:rPr lang="en-US" baseline="30000"/>
              <a:t>th</a:t>
            </a:r>
            <a:r>
              <a:rPr lang="en-US"/>
              <a:t> 2022</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6"/>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a:t>Massive Work Studio Video</a:t>
            </a:r>
            <a:endParaRPr/>
          </a:p>
        </p:txBody>
      </p:sp>
      <p:sp>
        <p:nvSpPr>
          <p:cNvPr id="1445" name="Google Shape;1445;p6"/>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1200"/>
              <a:buNone/>
            </a:pPr>
            <a:r>
              <a:rPr lang="en-US">
                <a:latin typeface="Arial"/>
                <a:ea typeface="Arial"/>
                <a:cs typeface="Arial"/>
                <a:sym typeface="Arial"/>
              </a:rPr>
              <a:t>Introduction to one of the early X</a:t>
            </a:r>
            <a:r>
              <a:rPr lang="en-US" baseline="30000">
                <a:latin typeface="Arial"/>
                <a:ea typeface="Arial"/>
                <a:cs typeface="Arial"/>
                <a:sym typeface="Arial"/>
              </a:rPr>
              <a:t>e </a:t>
            </a:r>
            <a:r>
              <a:rPr lang="en-US">
                <a:latin typeface="Arial"/>
                <a:ea typeface="Arial"/>
                <a:cs typeface="Arial"/>
                <a:sym typeface="Arial"/>
              </a:rPr>
              <a:t>Super Sampling (</a:t>
            </a:r>
            <a:r>
              <a:rPr lang="en-US">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X</a:t>
            </a:r>
            <a:r>
              <a:rPr lang="en-US" sz="1400" baseline="300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e</a:t>
            </a:r>
            <a:r>
              <a:rPr lang="en-US">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SS</a:t>
            </a:r>
            <a:r>
              <a:rPr lang="en-US">
                <a:latin typeface="Arial"/>
                <a:ea typeface="Arial"/>
                <a:cs typeface="Arial"/>
                <a:sym typeface="Arial"/>
              </a:rPr>
              <a:t>) adaptors</a:t>
            </a:r>
            <a:endParaRPr/>
          </a:p>
          <a:p>
            <a:pPr marL="0" lvl="0" indent="0" algn="l" rtl="0">
              <a:lnSpc>
                <a:spcPct val="110000"/>
              </a:lnSpc>
              <a:spcBef>
                <a:spcPts val="0"/>
              </a:spcBef>
              <a:spcAft>
                <a:spcPts val="0"/>
              </a:spcAft>
              <a:buClr>
                <a:schemeClr val="lt1"/>
              </a:buClr>
              <a:buSzPts val="1200"/>
              <a:buNone/>
            </a:pPr>
            <a:r>
              <a:rPr lang="en-US">
                <a:latin typeface="Arial"/>
                <a:ea typeface="Arial"/>
                <a:cs typeface="Arial"/>
                <a:sym typeface="Arial"/>
              </a:rPr>
              <a:t>Showcases their title </a:t>
            </a:r>
            <a:r>
              <a:rPr lang="en-US" i="1">
                <a:latin typeface="Arial"/>
                <a:ea typeface="Arial"/>
                <a:cs typeface="Arial"/>
                <a:sym typeface="Arial"/>
              </a:rPr>
              <a:t>Dolmen</a:t>
            </a:r>
            <a:r>
              <a:rPr lang="en-US">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2"/>
                  </a:ext>
                </a:extLst>
              </a:rPr>
              <a:t>*</a:t>
            </a:r>
            <a:r>
              <a:rPr lang="en-US">
                <a:latin typeface="Arial"/>
                <a:ea typeface="Arial"/>
                <a:cs typeface="Arial"/>
                <a:sym typeface="Arial"/>
              </a:rPr>
              <a:t>, and X</a:t>
            </a:r>
            <a:r>
              <a:rPr lang="en-US" baseline="30000">
                <a:latin typeface="Arial"/>
                <a:ea typeface="Arial"/>
                <a:cs typeface="Arial"/>
                <a:sym typeface="Arial"/>
              </a:rPr>
              <a:t>e </a:t>
            </a:r>
            <a:r>
              <a:rPr lang="en-US">
                <a:latin typeface="Arial"/>
                <a:ea typeface="Arial"/>
                <a:cs typeface="Arial"/>
                <a:sym typeface="Arial"/>
              </a:rPr>
              <a:t>Super Sampling (</a:t>
            </a:r>
            <a:r>
              <a:rPr lang="en-US">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
                  </a:ext>
                </a:extLst>
              </a:rPr>
              <a:t>X</a:t>
            </a:r>
            <a:r>
              <a:rPr lang="en-US" baseline="300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
                  </a:ext>
                </a:extLst>
              </a:rPr>
              <a:t>e</a:t>
            </a:r>
            <a:r>
              <a:rPr lang="en-US">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5"/>
                  </a:ext>
                </a:extLst>
              </a:rPr>
              <a:t>SS</a:t>
            </a:r>
            <a:r>
              <a:rPr lang="en-US">
                <a:latin typeface="Arial"/>
                <a:ea typeface="Arial"/>
                <a:cs typeface="Arial"/>
                <a:sym typeface="Arial"/>
              </a:rPr>
              <a:t>) usage </a:t>
            </a:r>
            <a:endParaRPr/>
          </a:p>
        </p:txBody>
      </p:sp>
      <p:sp>
        <p:nvSpPr>
          <p:cNvPr id="1446" name="Google Shape;1446;p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1"/>
          <p:cNvSpPr txBox="1">
            <a:spLocks noGrp="1"/>
          </p:cNvSpPr>
          <p:nvPr>
            <p:ph type="title"/>
          </p:nvPr>
        </p:nvSpPr>
        <p:spPr>
          <a:xfrm>
            <a:off x="422783" y="431799"/>
            <a:ext cx="10904030" cy="980484"/>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rgbClr val="FFFFFF"/>
              </a:buClr>
              <a:buSzPts val="4000"/>
              <a:buFont typeface="Play"/>
              <a:buNone/>
            </a:pPr>
            <a:r>
              <a:rPr lang="en-US">
                <a:solidFill>
                  <a:srgbClr val="FFFFFF"/>
                </a:solidFill>
              </a:rPr>
              <a:t>X</a:t>
            </a:r>
            <a:r>
              <a:rPr lang="en-US" baseline="30000">
                <a:solidFill>
                  <a:srgbClr val="FFFFFF"/>
                </a:solidFill>
              </a:rPr>
              <a:t>e </a:t>
            </a:r>
            <a:r>
              <a:rPr lang="en-US">
                <a:solidFill>
                  <a:srgbClr val="FFFFFF"/>
                </a:solidFill>
              </a:rPr>
              <a:t>Super Sampling (</a:t>
            </a:r>
            <a:r>
              <a:rPr lang="en-US" sz="4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6"/>
                  </a:ext>
                </a:extLst>
              </a:rPr>
              <a:t>X</a:t>
            </a:r>
            <a:r>
              <a:rPr lang="en-US" sz="4000" baseline="30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
                  </a:ext>
                </a:extLst>
              </a:rPr>
              <a:t>e</a:t>
            </a:r>
            <a:r>
              <a:rPr lang="en-US" sz="4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8"/>
                  </a:ext>
                </a:extLst>
              </a:rPr>
              <a:t>SS</a:t>
            </a:r>
            <a:r>
              <a:rPr lang="en-US" sz="4000">
                <a:solidFill>
                  <a:srgbClr val="FFFFFF"/>
                </a:solidFill>
              </a:rPr>
              <a:t>)</a:t>
            </a:r>
            <a:r>
              <a:rPr lang="en-US" sz="4000"/>
              <a:t> SDK</a:t>
            </a:r>
            <a:br>
              <a:rPr lang="en-US" sz="4000"/>
            </a:br>
            <a:endParaRPr/>
          </a:p>
        </p:txBody>
      </p:sp>
      <p:sp>
        <p:nvSpPr>
          <p:cNvPr id="1452" name="Google Shape;1452;p1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11</a:t>
            </a:fld>
            <a:endParaRPr/>
          </a:p>
        </p:txBody>
      </p:sp>
      <p:sp>
        <p:nvSpPr>
          <p:cNvPr id="1453" name="Google Shape;1453;p11"/>
          <p:cNvSpPr txBox="1"/>
          <p:nvPr/>
        </p:nvSpPr>
        <p:spPr>
          <a:xfrm>
            <a:off x="533575" y="1494537"/>
            <a:ext cx="4734900" cy="34404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Will support all GPU vendors</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a:solidFill>
                <a:srgbClr val="FFFFFF"/>
              </a:solidFill>
              <a:latin typeface="Play"/>
              <a:ea typeface="Play"/>
              <a:cs typeface="Play"/>
              <a:sym typeface="Play"/>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The SDK will be open</a:t>
            </a:r>
            <a:r>
              <a:rPr lang="en-US" sz="1550" b="1">
                <a:solidFill>
                  <a:srgbClr val="FFFFFF"/>
                </a:solidFill>
                <a:latin typeface="Play"/>
                <a:ea typeface="Play"/>
                <a:cs typeface="Play"/>
                <a:sym typeface="Play"/>
              </a:rPr>
              <a:t>-</a:t>
            </a:r>
            <a:r>
              <a:rPr lang="en-US" sz="1550" b="1" i="0" u="none" strike="noStrike" cap="none">
                <a:solidFill>
                  <a:srgbClr val="FFFFFF"/>
                </a:solidFill>
                <a:latin typeface="Play"/>
                <a:ea typeface="Play"/>
                <a:cs typeface="Play"/>
                <a:sym typeface="Play"/>
              </a:rPr>
              <a:t>sourced </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Game developers will interface with single </a:t>
            </a:r>
            <a:r>
              <a:rPr lang="en-US" sz="1550" b="1">
                <a:solidFill>
                  <a:srgbClr val="FFFFFF"/>
                </a:solidFill>
                <a:latin typeface="Play"/>
                <a:ea typeface="Play"/>
                <a:cs typeface="Play"/>
                <a:sym typeface="Play"/>
              </a:rPr>
              <a:t>X</a:t>
            </a:r>
            <a:r>
              <a:rPr lang="en-US" sz="1550" b="1" baseline="30000">
                <a:solidFill>
                  <a:srgbClr val="FFFFFF"/>
                </a:solidFill>
                <a:latin typeface="Play"/>
                <a:ea typeface="Play"/>
                <a:cs typeface="Play"/>
                <a:sym typeface="Play"/>
              </a:rPr>
              <a:t>e </a:t>
            </a:r>
            <a:r>
              <a:rPr lang="en-US" sz="1550" b="1">
                <a:solidFill>
                  <a:srgbClr val="FFFFFF"/>
                </a:solidFill>
                <a:latin typeface="Play"/>
                <a:ea typeface="Play"/>
                <a:cs typeface="Play"/>
                <a:sym typeface="Play"/>
              </a:rPr>
              <a:t>Super Sampling (</a:t>
            </a:r>
            <a:r>
              <a:rPr lang="en-US" sz="1550" b="1" i="0" u="none" strike="noStrike" cap="none">
                <a:solidFill>
                  <a:srgbClr val="FFFFFF"/>
                </a:solidFill>
                <a:latin typeface="Play"/>
                <a:ea typeface="Play"/>
                <a:cs typeface="Play"/>
                <a:sym typeface="Play"/>
              </a:rPr>
              <a:t>X</a:t>
            </a:r>
            <a:r>
              <a:rPr lang="en-US" sz="1550" b="1" i="0" u="none" strike="noStrike" cap="none" baseline="30000">
                <a:solidFill>
                  <a:srgbClr val="FFFFFF"/>
                </a:solidFill>
                <a:latin typeface="Play"/>
                <a:ea typeface="Play"/>
                <a:cs typeface="Play"/>
                <a:sym typeface="Play"/>
              </a:rPr>
              <a:t>e</a:t>
            </a:r>
            <a:r>
              <a:rPr lang="en-US" sz="1550" b="1" i="0" u="none" strike="noStrike" cap="none">
                <a:solidFill>
                  <a:srgbClr val="FFFFFF"/>
                </a:solidFill>
                <a:latin typeface="Play"/>
                <a:ea typeface="Play"/>
                <a:cs typeface="Play"/>
                <a:sym typeface="Play"/>
              </a:rPr>
              <a:t>SS) API, platform detection managed internally</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sp>
        <p:nvSpPr>
          <p:cNvPr id="1454" name="Google Shape;1454;p11"/>
          <p:cNvSpPr txBox="1"/>
          <p:nvPr/>
        </p:nvSpPr>
        <p:spPr>
          <a:xfrm>
            <a:off x="671806" y="1948560"/>
            <a:ext cx="4450200" cy="1263600"/>
          </a:xfrm>
          <a:prstGeom prst="rect">
            <a:avLst/>
          </a:prstGeom>
          <a:noFill/>
          <a:ln>
            <a:noFill/>
          </a:ln>
        </p:spPr>
        <p:txBody>
          <a:bodyPr spcFirstLastPara="1" wrap="square" lIns="91425" tIns="45700" rIns="91425" bIns="45700" anchor="t" anchorCtr="0">
            <a:spAutoFit/>
          </a:bodyPr>
          <a:lstStyle/>
          <a:p>
            <a:pPr marL="143510" marR="0" lvl="0" indent="-143510" algn="l" rtl="0">
              <a:lnSpc>
                <a:spcPct val="100000"/>
              </a:lnSpc>
              <a:spcBef>
                <a:spcPts val="0"/>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Will leverage </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9"/>
                  </a:ext>
                </a:extLst>
              </a:rPr>
              <a:t>Xe </a:t>
            </a:r>
            <a:r>
              <a:rPr lang="en-US" sz="135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0"/>
                  </a:ext>
                </a:extLst>
              </a:rPr>
              <a:t>Matrix Extensions (Intel XMX)</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1"/>
                  </a:ext>
                </a:extLst>
              </a:rPr>
              <a:t> acceleration</a:t>
            </a:r>
            <a:r>
              <a:rPr lang="en-US" sz="1350" b="0" i="0" u="none" strike="noStrike" cap="none">
                <a:solidFill>
                  <a:srgbClr val="FFFFFF"/>
                </a:solidFill>
                <a:latin typeface="Play"/>
                <a:ea typeface="Play"/>
                <a:cs typeface="Play"/>
                <a:sym typeface="Play"/>
              </a:rPr>
              <a:t> when running on Intel® Arc</a:t>
            </a:r>
            <a:r>
              <a:rPr lang="en-US" sz="1700">
                <a:solidFill>
                  <a:srgbClr val="FFFFFF"/>
                </a:solidFill>
                <a:highlight>
                  <a:srgbClr val="040E35"/>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2"/>
                  </a:ext>
                </a:extLst>
              </a:rPr>
              <a:t>™</a:t>
            </a:r>
            <a:r>
              <a:rPr lang="en-US" sz="1700">
                <a:solidFill>
                  <a:srgbClr val="FFFFFF"/>
                </a:solidFill>
                <a:highlight>
                  <a:srgbClr val="040E35"/>
                </a:highlight>
              </a:rPr>
              <a:t> </a:t>
            </a:r>
            <a:r>
              <a:rPr lang="en-US" sz="1350" b="0" i="0" u="none" strike="noStrike" cap="none">
                <a:solidFill>
                  <a:srgbClr val="FFFFFF"/>
                </a:solidFill>
                <a:latin typeface="Play"/>
                <a:ea typeface="Play"/>
                <a:cs typeface="Play"/>
                <a:sym typeface="Play"/>
              </a:rPr>
              <a:t>Graphics (codename Alchemist)</a:t>
            </a:r>
            <a:endParaRPr sz="140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Cross-vendor version requires DX12 SM6.4+ and DP4a intrinsic support</a:t>
            </a:r>
            <a:endParaRPr sz="1350" b="0" i="0" u="none" strike="noStrike" cap="none">
              <a:solidFill>
                <a:srgbClr val="000000"/>
              </a:solidFill>
              <a:latin typeface="Arial"/>
              <a:ea typeface="Arial"/>
              <a:cs typeface="Arial"/>
              <a:sym typeface="Arial"/>
            </a:endParaRPr>
          </a:p>
        </p:txBody>
      </p:sp>
      <p:sp>
        <p:nvSpPr>
          <p:cNvPr id="1455" name="Google Shape;1455;p11"/>
          <p:cNvSpPr/>
          <p:nvPr/>
        </p:nvSpPr>
        <p:spPr>
          <a:xfrm>
            <a:off x="476689" y="1529584"/>
            <a:ext cx="4846500" cy="3297957"/>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pic>
        <p:nvPicPr>
          <p:cNvPr id="1456" name="Google Shape;1456;p11"/>
          <p:cNvPicPr preferRelativeResize="0"/>
          <p:nvPr/>
        </p:nvPicPr>
        <p:blipFill rotWithShape="1">
          <a:blip r:embed="rId3">
            <a:alphaModFix/>
          </a:blip>
          <a:srcRect/>
          <a:stretch/>
        </p:blipFill>
        <p:spPr>
          <a:xfrm>
            <a:off x="5753350" y="1590881"/>
            <a:ext cx="5880207" cy="3676238"/>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3"/>
                  </a:ext>
                </a:extLst>
              </a:rPr>
              <a:t>Unreal </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4"/>
                  </a:ext>
                </a:extLst>
              </a:rPr>
              <a:t>Engine</a:t>
            </a:r>
            <a:r>
              <a:rPr lang="en-US" sz="4000"/>
              <a:t>* X</a:t>
            </a:r>
            <a:r>
              <a:rPr lang="en-US" sz="4000" baseline="30000"/>
              <a:t>e </a:t>
            </a:r>
            <a:r>
              <a:rPr lang="en-US" sz="4000"/>
              <a:t>Super Sampling (</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5"/>
                  </a:ext>
                </a:extLst>
              </a:rPr>
              <a:t>X</a:t>
            </a:r>
            <a:r>
              <a:rPr lang="en-US" sz="40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6"/>
                  </a:ext>
                </a:extLst>
              </a:rPr>
              <a:t>e</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SS</a:t>
            </a:r>
            <a:r>
              <a:rPr lang="en-US" sz="4000"/>
              <a:t>) Plugin</a:t>
            </a:r>
            <a:endParaRPr/>
          </a:p>
        </p:txBody>
      </p:sp>
      <p:sp>
        <p:nvSpPr>
          <p:cNvPr id="1462" name="Google Shape;1462;p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12</a:t>
            </a:fld>
            <a:endParaRPr/>
          </a:p>
        </p:txBody>
      </p:sp>
      <p:sp>
        <p:nvSpPr>
          <p:cNvPr id="1463" name="Google Shape;1463;p5"/>
          <p:cNvSpPr txBox="1"/>
          <p:nvPr/>
        </p:nvSpPr>
        <p:spPr>
          <a:xfrm>
            <a:off x="365084" y="1569787"/>
            <a:ext cx="4387500" cy="31620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800"/>
              <a:buFont typeface="Noto Sans Symbols"/>
              <a:buChar char="▪"/>
            </a:pP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Unreal</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Engine</a:t>
            </a:r>
            <a:r>
              <a:rPr lang="en-US" sz="1800" b="1" i="0" u="none" strike="noStrike" cap="none">
                <a:solidFill>
                  <a:srgbClr val="FFFFFF"/>
                </a:solidFill>
                <a:latin typeface="Play"/>
                <a:ea typeface="Play"/>
                <a:cs typeface="Play"/>
                <a:sym typeface="Play"/>
              </a:rPr>
              <a:t>* 4.26+ and Unreal Engine 5 plugin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0"/>
                  </a:ext>
                </a:extLst>
              </a:rPr>
              <a:t>available</a:t>
            </a:r>
            <a:r>
              <a:rPr lang="en-US" sz="1800" b="1" i="0" u="none" strike="noStrike" cap="none">
                <a:solidFill>
                  <a:srgbClr val="FFFFFF"/>
                </a:solidFill>
                <a:latin typeface="Play"/>
                <a:ea typeface="Play"/>
                <a:cs typeface="Play"/>
                <a:sym typeface="Play"/>
              </a:rPr>
              <a:t>, as part of closed Beta</a:t>
            </a:r>
            <a:endParaRPr sz="1400" b="0" i="0" u="none" strike="noStrike" cap="none">
              <a:solidFill>
                <a:srgbClr val="000000"/>
              </a:solidFill>
              <a:latin typeface="Arial"/>
              <a:ea typeface="Arial"/>
              <a:cs typeface="Arial"/>
              <a:sym typeface="Arial"/>
            </a:endParaRPr>
          </a:p>
          <a:p>
            <a:pPr marL="672465" marR="0" lvl="1" indent="-215265" algn="l" rtl="0">
              <a:lnSpc>
                <a:spcPct val="100000"/>
              </a:lnSpc>
              <a:spcBef>
                <a:spcPts val="1497"/>
              </a:spcBef>
              <a:spcAft>
                <a:spcPts val="0"/>
              </a:spcAft>
              <a:buClr>
                <a:srgbClr val="FFFFFF"/>
              </a:buClr>
              <a:buSzPts val="1800"/>
              <a:buFont typeface="Noto Sans Symbols"/>
              <a:buChar char="▪"/>
            </a:pPr>
            <a:r>
              <a:rPr lang="en-US" sz="1800" b="1" i="0" u="none" strike="noStrike" cap="none">
                <a:solidFill>
                  <a:srgbClr val="FFFFFF"/>
                </a:solidFill>
                <a:latin typeface="Play"/>
                <a:ea typeface="Play"/>
                <a:cs typeface="Play"/>
                <a:sym typeface="Play"/>
              </a:rPr>
              <a:t>Simplifies integration of X</a:t>
            </a:r>
            <a:r>
              <a:rPr lang="en-US" sz="1800" b="1" i="0" u="none" strike="noStrike" cap="none" baseline="30000">
                <a:solidFill>
                  <a:srgbClr val="FFFFFF"/>
                </a:solidFill>
                <a:latin typeface="Play"/>
                <a:ea typeface="Play"/>
                <a:cs typeface="Play"/>
                <a:sym typeface="Play"/>
              </a:rPr>
              <a:t>e </a:t>
            </a:r>
            <a:r>
              <a:rPr lang="en-US" sz="1800" b="1" i="0" u="none" strike="noStrike" cap="none">
                <a:solidFill>
                  <a:srgbClr val="FFFFFF"/>
                </a:solidFill>
                <a:latin typeface="Play"/>
                <a:ea typeface="Play"/>
                <a:cs typeface="Play"/>
                <a:sym typeface="Play"/>
              </a:rPr>
              <a:t>Super Sampl</a:t>
            </a:r>
            <a:r>
              <a:rPr lang="en-US" sz="1800" b="1">
                <a:solidFill>
                  <a:srgbClr val="FFFFFF"/>
                </a:solidFill>
                <a:latin typeface="Play"/>
                <a:ea typeface="Play"/>
                <a:cs typeface="Play"/>
                <a:sym typeface="Play"/>
              </a:rPr>
              <a:t>ing</a:t>
            </a:r>
            <a:r>
              <a:rPr lang="en-US" sz="1800" b="1" i="0" u="none" strike="noStrike" cap="none">
                <a:solidFill>
                  <a:srgbClr val="FFFFFF"/>
                </a:solidFill>
                <a:latin typeface="Play"/>
                <a:ea typeface="Play"/>
                <a:cs typeface="Play"/>
                <a:sym typeface="Play"/>
              </a:rPr>
              <a:t>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1"/>
                  </a:ext>
                </a:extLst>
              </a:rPr>
              <a:t>X</a:t>
            </a:r>
            <a:r>
              <a:rPr lang="en-US" sz="18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2"/>
                  </a:ext>
                </a:extLst>
              </a:rPr>
              <a:t>e</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SS</a:t>
            </a:r>
            <a:r>
              <a:rPr lang="en-US" sz="1800" b="1" i="0" u="none" strike="noStrike" cap="none">
                <a:solidFill>
                  <a:srgbClr val="FFFFFF"/>
                </a:solidFill>
                <a:latin typeface="Play"/>
                <a:ea typeface="Play"/>
                <a:cs typeface="Play"/>
                <a:sym typeface="Play"/>
              </a:rPr>
              <a:t>) into Unreal projects</a:t>
            </a:r>
            <a:endParaRPr sz="1400" b="0" i="0" u="none" strike="noStrike" cap="none">
              <a:solidFill>
                <a:srgbClr val="000000"/>
              </a:solidFill>
              <a:latin typeface="Arial"/>
              <a:ea typeface="Arial"/>
              <a:cs typeface="Arial"/>
              <a:sym typeface="Arial"/>
            </a:endParaRPr>
          </a:p>
          <a:p>
            <a:pPr marL="672465" marR="0" lvl="1" indent="-215265" algn="l" rtl="0">
              <a:lnSpc>
                <a:spcPct val="100000"/>
              </a:lnSpc>
              <a:spcBef>
                <a:spcPts val="1497"/>
              </a:spcBef>
              <a:spcAft>
                <a:spcPts val="0"/>
              </a:spcAft>
              <a:buClr>
                <a:srgbClr val="FFFFFF"/>
              </a:buClr>
              <a:buSzPts val="1800"/>
              <a:buFont typeface="Noto Sans Symbols"/>
              <a:buChar char="▪"/>
            </a:pPr>
            <a:r>
              <a:rPr lang="en-US" sz="1800" b="1" i="0" u="none" strike="noStrike" cap="none">
                <a:solidFill>
                  <a:srgbClr val="FFFFFF"/>
                </a:solidFill>
                <a:latin typeface="Play"/>
                <a:ea typeface="Play"/>
                <a:cs typeface="Play"/>
                <a:sym typeface="Play"/>
              </a:rPr>
              <a:t>Code patch available for Unreal Engine* 4.25</a:t>
            </a:r>
            <a:endParaRPr sz="1400" b="0" i="0" u="none" strike="noStrike" cap="none">
              <a:solidFill>
                <a:srgbClr val="000000"/>
              </a:solidFill>
              <a:latin typeface="Arial"/>
              <a:ea typeface="Arial"/>
              <a:cs typeface="Arial"/>
              <a:sym typeface="Arial"/>
            </a:endParaRPr>
          </a:p>
          <a:p>
            <a:pPr marL="215265" marR="0" lvl="0" indent="-100965" algn="l" rtl="0">
              <a:lnSpc>
                <a:spcPct val="100000"/>
              </a:lnSpc>
              <a:spcBef>
                <a:spcPts val="1497"/>
              </a:spcBef>
              <a:spcAft>
                <a:spcPts val="0"/>
              </a:spcAft>
              <a:buNone/>
            </a:pPr>
            <a:endParaRPr sz="1800" b="1" i="0" u="none" strike="noStrike" cap="none">
              <a:solidFill>
                <a:srgbClr val="FFFFFF"/>
              </a:solidFill>
              <a:latin typeface="Play"/>
              <a:ea typeface="Play"/>
              <a:cs typeface="Play"/>
              <a:sym typeface="Play"/>
            </a:endParaRPr>
          </a:p>
        </p:txBody>
      </p:sp>
      <p:pic>
        <p:nvPicPr>
          <p:cNvPr id="1464" name="Google Shape;1464;p5"/>
          <p:cNvPicPr preferRelativeResize="0"/>
          <p:nvPr/>
        </p:nvPicPr>
        <p:blipFill rotWithShape="1">
          <a:blip r:embed="rId3">
            <a:alphaModFix/>
          </a:blip>
          <a:srcRect/>
          <a:stretch/>
        </p:blipFill>
        <p:spPr>
          <a:xfrm>
            <a:off x="5132225" y="1310770"/>
            <a:ext cx="5846441" cy="4091253"/>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1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rgbClr val="FFFFFF"/>
              </a:buClr>
              <a:buSzPts val="3200"/>
              <a:buFont typeface="Play"/>
              <a:buNone/>
            </a:pPr>
            <a:r>
              <a:rPr lang="en-US" sz="3200">
                <a:solidFill>
                  <a:srgbClr val="FFFFFF"/>
                </a:solidFill>
              </a:rPr>
              <a:t>X</a:t>
            </a:r>
            <a:r>
              <a:rPr lang="en-US" sz="3200" baseline="30000">
                <a:solidFill>
                  <a:srgbClr val="FFFFFF"/>
                </a:solidFill>
              </a:rPr>
              <a:t>e </a:t>
            </a:r>
            <a:r>
              <a:rPr lang="en-US" sz="3200">
                <a:solidFill>
                  <a:srgbClr val="FFFFFF"/>
                </a:solidFill>
              </a:rPr>
              <a:t>Super Sampling (</a:t>
            </a:r>
            <a:r>
              <a:rPr lang="en-US" sz="32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X</a:t>
            </a:r>
            <a:r>
              <a:rPr lang="en-US" sz="3200" baseline="30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5"/>
                  </a:ext>
                </a:extLst>
              </a:rPr>
              <a:t>e</a:t>
            </a:r>
            <a:r>
              <a:rPr lang="en-US" sz="32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6"/>
                  </a:ext>
                </a:extLst>
              </a:rPr>
              <a:t>SS</a:t>
            </a:r>
            <a:r>
              <a:rPr lang="en-US" sz="3200">
                <a:solidFill>
                  <a:srgbClr val="FFFFFF"/>
                </a:solidFill>
              </a:rPr>
              <a:t>)</a:t>
            </a:r>
            <a:r>
              <a:rPr lang="en-US" sz="3200"/>
              <a:t> Rendering Engine Integration</a:t>
            </a:r>
            <a:endParaRPr/>
          </a:p>
        </p:txBody>
      </p:sp>
      <p:sp>
        <p:nvSpPr>
          <p:cNvPr id="1470" name="Google Shape;1470;p1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13</a:t>
            </a:fld>
            <a:endParaRPr/>
          </a:p>
        </p:txBody>
      </p:sp>
      <p:sp>
        <p:nvSpPr>
          <p:cNvPr id="1471" name="Google Shape;1471;p12"/>
          <p:cNvSpPr txBox="1"/>
          <p:nvPr/>
        </p:nvSpPr>
        <p:spPr>
          <a:xfrm>
            <a:off x="6135311" y="4883066"/>
            <a:ext cx="4728352" cy="1109710"/>
          </a:xfrm>
          <a:prstGeom prst="rect">
            <a:avLst/>
          </a:prstGeom>
          <a:noFill/>
          <a:ln>
            <a:noFill/>
          </a:ln>
        </p:spPr>
        <p:txBody>
          <a:bodyPr spcFirstLastPara="1" wrap="square" lIns="91425" tIns="45700" rIns="91425" bIns="45700" anchor="t" anchorCtr="0">
            <a:noAutofit/>
          </a:bodyPr>
          <a:lstStyle/>
          <a:p>
            <a:pPr marL="102870" marR="0" lvl="0" indent="0" algn="l" rtl="0">
              <a:lnSpc>
                <a:spcPct val="100000"/>
              </a:lnSpc>
              <a:spcBef>
                <a:spcPts val="0"/>
              </a:spcBef>
              <a:spcAft>
                <a:spcPts val="0"/>
              </a:spcAft>
              <a:buClr>
                <a:srgbClr val="58C4F8"/>
              </a:buClr>
              <a:buSzPts val="2000"/>
              <a:buFont typeface="Noto Sans Symbols"/>
              <a:buNone/>
            </a:pPr>
            <a:r>
              <a:rPr lang="en-US" sz="2000" b="1" i="0" u="none" strike="noStrike" cap="none">
                <a:solidFill>
                  <a:srgbClr val="FFFFFF"/>
                </a:solidFill>
                <a:latin typeface="Play"/>
                <a:ea typeface="Play"/>
                <a:cs typeface="Play"/>
                <a:sym typeface="Play"/>
              </a:rPr>
              <a:t>Outputs</a:t>
            </a:r>
            <a:endParaRPr sz="2000" b="0" i="0" u="none" strike="noStrike" cap="none">
              <a:solidFill>
                <a:schemeClr val="dk1"/>
              </a:solidFill>
              <a:latin typeface="Play"/>
              <a:ea typeface="Play"/>
              <a:cs typeface="Play"/>
              <a:sym typeface="Play"/>
            </a:endParaRPr>
          </a:p>
          <a:p>
            <a:pPr marL="365125" marR="0" lvl="0" indent="-262255" algn="l" rtl="0">
              <a:lnSpc>
                <a:spcPct val="100000"/>
              </a:lnSpc>
              <a:spcBef>
                <a:spcPts val="600"/>
              </a:spcBef>
              <a:spcAft>
                <a:spcPts val="0"/>
              </a:spcAft>
              <a:buClr>
                <a:srgbClr val="58C4F8"/>
              </a:buClr>
              <a:buSzPts val="1600"/>
              <a:buFont typeface="Noto Sans Symbols"/>
              <a:buChar char="▪"/>
            </a:pPr>
            <a:r>
              <a:rPr lang="en-US" sz="1600" b="0" i="0" u="none" strike="noStrike" cap="none">
                <a:solidFill>
                  <a:schemeClr val="lt1"/>
                </a:solidFill>
                <a:latin typeface="Play"/>
                <a:ea typeface="Play"/>
                <a:cs typeface="Play"/>
                <a:sym typeface="Play"/>
              </a:rPr>
              <a:t>Output texture at the target resolution</a:t>
            </a:r>
            <a:endParaRPr sz="2400" b="0" i="0" u="none" strike="noStrike" cap="none">
              <a:solidFill>
                <a:schemeClr val="lt1"/>
              </a:solidFill>
              <a:latin typeface="Play"/>
              <a:ea typeface="Play"/>
              <a:cs typeface="Play"/>
              <a:sym typeface="Play"/>
            </a:endParaRPr>
          </a:p>
          <a:p>
            <a:pPr marL="365125" marR="0" lvl="0" indent="-262255" algn="l" rtl="0">
              <a:lnSpc>
                <a:spcPct val="100000"/>
              </a:lnSpc>
              <a:spcBef>
                <a:spcPts val="600"/>
              </a:spcBef>
              <a:spcAft>
                <a:spcPts val="0"/>
              </a:spcAft>
              <a:buClr>
                <a:srgbClr val="58C4F8"/>
              </a:buClr>
              <a:buSzPts val="1600"/>
              <a:buFont typeface="Noto Sans Symbols"/>
              <a:buChar char="▪"/>
            </a:pPr>
            <a:r>
              <a:rPr lang="en-US" sz="1600" b="0" i="0" u="none" strike="noStrike" cap="none">
                <a:solidFill>
                  <a:schemeClr val="lt1"/>
                </a:solidFill>
                <a:latin typeface="Play"/>
                <a:ea typeface="Play"/>
                <a:cs typeface="Play"/>
                <a:sym typeface="Play"/>
              </a:rPr>
              <a:t>History color managed internally in the X</a:t>
            </a:r>
            <a:r>
              <a:rPr lang="en-US" sz="1600" b="0" i="0" u="none" strike="noStrike" cap="none" baseline="30000">
                <a:solidFill>
                  <a:schemeClr val="lt1"/>
                </a:solidFill>
                <a:latin typeface="Play"/>
                <a:ea typeface="Play"/>
                <a:cs typeface="Play"/>
                <a:sym typeface="Play"/>
              </a:rPr>
              <a:t>e </a:t>
            </a:r>
            <a:r>
              <a:rPr lang="en-US" sz="1600">
                <a:solidFill>
                  <a:schemeClr val="lt1"/>
                </a:solidFill>
                <a:latin typeface="Play"/>
                <a:ea typeface="Play"/>
                <a:cs typeface="Play"/>
                <a:sym typeface="Play"/>
              </a:rPr>
              <a:t>Super Sampling</a:t>
            </a:r>
            <a:r>
              <a:rPr lang="en-US" sz="1600" b="0" i="0" u="none" strike="noStrike" cap="none">
                <a:solidFill>
                  <a:schemeClr val="lt1"/>
                </a:solidFill>
                <a:latin typeface="Play"/>
                <a:ea typeface="Play"/>
                <a:cs typeface="Play"/>
                <a:sym typeface="Play"/>
              </a:rPr>
              <a:t> (X</a:t>
            </a:r>
            <a:r>
              <a:rPr lang="en-US" sz="1600" b="0" i="0" u="none" strike="noStrike" cap="none" baseline="30000">
                <a:solidFill>
                  <a:schemeClr val="lt1"/>
                </a:solidFill>
                <a:latin typeface="Play"/>
                <a:ea typeface="Play"/>
                <a:cs typeface="Play"/>
                <a:sym typeface="Play"/>
              </a:rPr>
              <a:t>e</a:t>
            </a:r>
            <a:r>
              <a:rPr lang="en-US" sz="1600" b="0" i="0" u="none" strike="noStrike" cap="none">
                <a:solidFill>
                  <a:schemeClr val="lt1"/>
                </a:solidFill>
                <a:latin typeface="Play"/>
                <a:ea typeface="Play"/>
                <a:cs typeface="Play"/>
                <a:sym typeface="Play"/>
              </a:rPr>
              <a:t>SS) library</a:t>
            </a:r>
            <a:endParaRPr/>
          </a:p>
          <a:p>
            <a:pPr marL="365125" marR="0" lvl="0" indent="-160655" algn="l" rtl="0">
              <a:lnSpc>
                <a:spcPct val="100000"/>
              </a:lnSpc>
              <a:spcBef>
                <a:spcPts val="600"/>
              </a:spcBef>
              <a:spcAft>
                <a:spcPts val="0"/>
              </a:spcAft>
              <a:buClr>
                <a:srgbClr val="58C4F8"/>
              </a:buClr>
              <a:buSzPts val="1600"/>
              <a:buFont typeface="Noto Sans Symbols"/>
              <a:buNone/>
            </a:pPr>
            <a:endParaRPr sz="1600" b="0" i="0" u="none" strike="noStrike" cap="none">
              <a:solidFill>
                <a:schemeClr val="lt1"/>
              </a:solidFill>
              <a:latin typeface="Play"/>
              <a:ea typeface="Play"/>
              <a:cs typeface="Play"/>
              <a:sym typeface="Play"/>
            </a:endParaRPr>
          </a:p>
          <a:p>
            <a:pPr marL="365125" marR="0" lvl="0" indent="-160655" algn="l" rtl="0">
              <a:lnSpc>
                <a:spcPct val="100000"/>
              </a:lnSpc>
              <a:spcBef>
                <a:spcPts val="600"/>
              </a:spcBef>
              <a:spcAft>
                <a:spcPts val="0"/>
              </a:spcAft>
              <a:buClr>
                <a:srgbClr val="58C4F8"/>
              </a:buClr>
              <a:buSzPts val="1600"/>
              <a:buFont typeface="Noto Sans Symbols"/>
              <a:buNone/>
            </a:pPr>
            <a:endParaRPr sz="1600" b="0" i="0" u="none" strike="noStrike" cap="none">
              <a:solidFill>
                <a:schemeClr val="lt1"/>
              </a:solidFill>
              <a:latin typeface="Play"/>
              <a:ea typeface="Play"/>
              <a:cs typeface="Play"/>
              <a:sym typeface="Play"/>
            </a:endParaRPr>
          </a:p>
          <a:p>
            <a:pPr marL="365125" marR="0" lvl="0" indent="-59054" algn="l" rtl="0">
              <a:lnSpc>
                <a:spcPct val="100000"/>
              </a:lnSpc>
              <a:spcBef>
                <a:spcPts val="600"/>
              </a:spcBef>
              <a:spcAft>
                <a:spcPts val="0"/>
              </a:spcAft>
              <a:buNone/>
            </a:pPr>
            <a:endParaRPr sz="3200" b="0" i="0" u="none" strike="noStrike" cap="none">
              <a:solidFill>
                <a:srgbClr val="000000"/>
              </a:solidFill>
              <a:latin typeface="Play"/>
              <a:ea typeface="Play"/>
              <a:cs typeface="Play"/>
              <a:sym typeface="Play"/>
            </a:endParaRPr>
          </a:p>
        </p:txBody>
      </p:sp>
      <p:sp>
        <p:nvSpPr>
          <p:cNvPr id="1472" name="Google Shape;1472;p12"/>
          <p:cNvSpPr txBox="1"/>
          <p:nvPr/>
        </p:nvSpPr>
        <p:spPr>
          <a:xfrm>
            <a:off x="619612" y="1058808"/>
            <a:ext cx="5127600" cy="1115400"/>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800"/>
              <a:buFont typeface="Noto Sans Symbols"/>
              <a:buChar char="▪"/>
            </a:pPr>
            <a:r>
              <a:rPr lang="en-US" sz="1800">
                <a:solidFill>
                  <a:srgbClr val="FFFFFF"/>
                </a:solidFill>
                <a:latin typeface="Play"/>
                <a:ea typeface="Play"/>
                <a:cs typeface="Play"/>
                <a:sym typeface="Play"/>
              </a:rPr>
              <a:t>X</a:t>
            </a:r>
            <a:r>
              <a:rPr lang="en-US" sz="1800" baseline="30000">
                <a:solidFill>
                  <a:srgbClr val="FFFFFF"/>
                </a:solidFill>
                <a:latin typeface="Play"/>
                <a:ea typeface="Play"/>
                <a:cs typeface="Play"/>
                <a:sym typeface="Play"/>
              </a:rPr>
              <a:t>e </a:t>
            </a:r>
            <a:r>
              <a:rPr lang="en-US" sz="1800">
                <a:solidFill>
                  <a:srgbClr val="FFFFFF"/>
                </a:solidFill>
                <a:latin typeface="Play"/>
                <a:ea typeface="Play"/>
                <a:cs typeface="Play"/>
                <a:sym typeface="Play"/>
              </a:rPr>
              <a:t>Super Sampling (</a:t>
            </a:r>
            <a:r>
              <a:rPr lang="en-US" sz="1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7"/>
                  </a:ext>
                </a:extLst>
              </a:rPr>
              <a:t>X</a:t>
            </a:r>
            <a:r>
              <a:rPr lang="en-US" sz="180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8"/>
                  </a:ext>
                </a:extLst>
              </a:rPr>
              <a:t>e</a:t>
            </a:r>
            <a:r>
              <a:rPr lang="en-US" sz="1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9"/>
                  </a:ext>
                </a:extLst>
              </a:rPr>
              <a:t>SS</a:t>
            </a:r>
            <a:r>
              <a:rPr lang="en-US" sz="1800" b="0" i="0" u="none" strike="noStrike" cap="none">
                <a:solidFill>
                  <a:srgbClr val="FFFFFF"/>
                </a:solidFill>
                <a:latin typeface="Play"/>
                <a:ea typeface="Play"/>
                <a:cs typeface="Play"/>
                <a:sym typeface="Play"/>
              </a:rPr>
              <a:t>)</a:t>
            </a:r>
            <a:r>
              <a:rPr lang="en-US" sz="1800" b="1" i="0" u="none" strike="noStrike" cap="none">
                <a:solidFill>
                  <a:srgbClr val="FFFFFF"/>
                </a:solidFill>
                <a:latin typeface="Play"/>
                <a:ea typeface="Play"/>
                <a:cs typeface="Play"/>
                <a:sym typeface="Play"/>
              </a:rPr>
              <a:t> substitutes TAA in the rendering pipeline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96"/>
              </a:spcBef>
              <a:spcAft>
                <a:spcPts val="0"/>
              </a:spcAft>
              <a:buClr>
                <a:srgbClr val="000000"/>
              </a:buClr>
              <a:buSzPts val="1800"/>
              <a:buFont typeface="Arial"/>
              <a:buNone/>
            </a:pPr>
            <a:r>
              <a:rPr lang="en-US" sz="1800" b="1" i="0" u="none" strike="noStrike" cap="none">
                <a:solidFill>
                  <a:srgbClr val="FFFFFF"/>
                </a:solidFill>
                <a:latin typeface="Play"/>
                <a:ea typeface="Play"/>
                <a:cs typeface="Play"/>
                <a:sym typeface="Play"/>
              </a:rPr>
              <a:t> </a:t>
            </a:r>
            <a:endParaRPr sz="1800" b="0" i="0" u="none" strike="noStrike" cap="none">
              <a:solidFill>
                <a:srgbClr val="FFFFFF"/>
              </a:solidFill>
              <a:latin typeface="Play"/>
              <a:ea typeface="Play"/>
              <a:cs typeface="Play"/>
              <a:sym typeface="Play"/>
            </a:endParaRPr>
          </a:p>
        </p:txBody>
      </p:sp>
      <p:sp>
        <p:nvSpPr>
          <p:cNvPr id="1473" name="Google Shape;1473;p12"/>
          <p:cNvSpPr/>
          <p:nvPr/>
        </p:nvSpPr>
        <p:spPr>
          <a:xfrm>
            <a:off x="6102360" y="966399"/>
            <a:ext cx="4936798" cy="3619337"/>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474" name="Google Shape;1474;p12"/>
          <p:cNvSpPr txBox="1"/>
          <p:nvPr/>
        </p:nvSpPr>
        <p:spPr>
          <a:xfrm>
            <a:off x="6153270" y="656903"/>
            <a:ext cx="4734900" cy="384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000" b="1" i="0" u="none" strike="noStrike" cap="none">
              <a:solidFill>
                <a:srgbClr val="FFFFFF"/>
              </a:solidFill>
              <a:latin typeface="Play"/>
              <a:ea typeface="Play"/>
              <a:cs typeface="Play"/>
              <a:sym typeface="Play"/>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Play"/>
                <a:ea typeface="Play"/>
                <a:cs typeface="Play"/>
                <a:sym typeface="Play"/>
              </a:rPr>
              <a:t>Inputs</a:t>
            </a:r>
            <a:endParaRPr sz="140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600"/>
              <a:buFont typeface="Noto Sans Symbols"/>
              <a:buChar char="▪"/>
            </a:pPr>
            <a:r>
              <a:rPr lang="en-US" sz="1550" b="1">
                <a:solidFill>
                  <a:srgbClr val="FFFFFF"/>
                </a:solidFill>
                <a:latin typeface="Play"/>
                <a:ea typeface="Play"/>
                <a:cs typeface="Play"/>
                <a:sym typeface="Play"/>
              </a:rPr>
              <a:t>X</a:t>
            </a:r>
            <a:r>
              <a:rPr lang="en-US" sz="1550" b="1" baseline="30000">
                <a:solidFill>
                  <a:srgbClr val="FFFFFF"/>
                </a:solidFill>
                <a:latin typeface="Play"/>
                <a:ea typeface="Play"/>
                <a:cs typeface="Play"/>
                <a:sym typeface="Play"/>
              </a:rPr>
              <a:t>e</a:t>
            </a:r>
            <a:r>
              <a:rPr lang="en-US" sz="1550" b="1">
                <a:solidFill>
                  <a:srgbClr val="FFFFFF"/>
                </a:solidFill>
                <a:latin typeface="Play"/>
                <a:ea typeface="Play"/>
                <a:cs typeface="Play"/>
                <a:sym typeface="Play"/>
              </a:rPr>
              <a:t> Super Sampling</a:t>
            </a:r>
            <a:r>
              <a:rPr lang="en-US" sz="1800">
                <a:solidFill>
                  <a:schemeClr val="lt1"/>
                </a:solidFill>
                <a:latin typeface="Play"/>
                <a:ea typeface="Play"/>
                <a:cs typeface="Play"/>
                <a:sym typeface="Play"/>
              </a:rPr>
              <a:t> (</a:t>
            </a:r>
            <a:r>
              <a:rPr lang="en-US" sz="16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0"/>
                  </a:ext>
                </a:extLst>
              </a:rPr>
              <a:t>X</a:t>
            </a:r>
            <a:r>
              <a:rPr lang="en-US" sz="16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1"/>
                  </a:ext>
                </a:extLst>
              </a:rPr>
              <a:t>e</a:t>
            </a:r>
            <a:r>
              <a:rPr lang="en-US" sz="16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2"/>
                  </a:ext>
                </a:extLst>
              </a:rPr>
              <a:t>SS</a:t>
            </a:r>
            <a:r>
              <a:rPr lang="en-US" sz="1600" b="1" i="0" u="none" strike="noStrike" cap="none">
                <a:solidFill>
                  <a:srgbClr val="FFFFFF"/>
                </a:solidFill>
                <a:latin typeface="Play"/>
                <a:ea typeface="Play"/>
                <a:cs typeface="Play"/>
                <a:sym typeface="Play"/>
              </a:rPr>
              <a:t>)</a:t>
            </a:r>
            <a:r>
              <a:rPr lang="en-US" sz="1550" b="1" i="0" u="none" strike="noStrike" cap="none">
                <a:solidFill>
                  <a:srgbClr val="FFFFFF"/>
                </a:solidFill>
                <a:latin typeface="Play"/>
                <a:ea typeface="Play"/>
                <a:cs typeface="Play"/>
                <a:sym typeface="Play"/>
              </a:rPr>
              <a:t> requires a minimum set of inputs every frame:</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None/>
            </a:pPr>
            <a:endParaRPr sz="1596" b="1" i="0" u="none" strike="noStrike" cap="none">
              <a:solidFill>
                <a:srgbClr val="FFFFFF"/>
              </a:solidFill>
              <a:latin typeface="Play"/>
              <a:ea typeface="Play"/>
              <a:cs typeface="Play"/>
              <a:sym typeface="Play"/>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a:p>
            <a:pPr marL="0" marR="0" lvl="0" indent="0" algn="l" rtl="0">
              <a:lnSpc>
                <a:spcPct val="100000"/>
              </a:lnSpc>
              <a:spcBef>
                <a:spcPts val="1496"/>
              </a:spcBef>
              <a:spcAft>
                <a:spcPts val="0"/>
              </a:spcAft>
              <a:buClr>
                <a:srgbClr val="000000"/>
              </a:buClr>
              <a:buSzPts val="1596"/>
              <a:buFont typeface="Arial"/>
              <a:buNone/>
            </a:pPr>
            <a:endParaRPr sz="1596" b="1" i="0" u="none" strike="noStrike" cap="none">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Alternatively, if high-</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3"/>
                  </a:ext>
                </a:extLst>
              </a:rPr>
              <a:t>resolution</a:t>
            </a:r>
            <a:r>
              <a:rPr lang="en-US" sz="1550" b="1" i="0" u="none" strike="noStrike" cap="none">
                <a:solidFill>
                  <a:srgbClr val="FFFFFF"/>
                </a:solidFill>
                <a:latin typeface="Play"/>
                <a:ea typeface="Play"/>
                <a:cs typeface="Play"/>
                <a:sym typeface="Play"/>
              </a:rPr>
              <a:t> motion vectors are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4"/>
                  </a:ext>
                </a:extLst>
              </a:rPr>
              <a:t>not</a:t>
            </a:r>
            <a:r>
              <a:rPr lang="en-US" sz="1550" b="1" i="0" u="none" strike="noStrike" cap="none">
                <a:solidFill>
                  <a:srgbClr val="FFFFFF"/>
                </a:solidFill>
                <a:latin typeface="Play"/>
                <a:ea typeface="Play"/>
                <a:cs typeface="Play"/>
                <a:sym typeface="Play"/>
              </a:rPr>
              <a:t> provided:</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sp>
        <p:nvSpPr>
          <p:cNvPr id="1475" name="Google Shape;1475;p12"/>
          <p:cNvSpPr txBox="1"/>
          <p:nvPr/>
        </p:nvSpPr>
        <p:spPr>
          <a:xfrm>
            <a:off x="6434247" y="1924244"/>
            <a:ext cx="4450200" cy="1867137"/>
          </a:xfrm>
          <a:prstGeom prst="rect">
            <a:avLst/>
          </a:prstGeom>
          <a:noFill/>
          <a:ln>
            <a:noFill/>
          </a:ln>
        </p:spPr>
        <p:txBody>
          <a:bodyPr spcFirstLastPara="1" wrap="square" lIns="91425" tIns="45700" rIns="91425" bIns="45700" anchor="t" anchorCtr="0">
            <a:spAutoFit/>
          </a:bodyPr>
          <a:lstStyle/>
          <a:p>
            <a:pPr marL="143510" marR="0" lvl="0" indent="-143510" algn="l" rtl="0">
              <a:lnSpc>
                <a:spcPct val="100000"/>
              </a:lnSpc>
              <a:spcBef>
                <a:spcPts val="0"/>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Jitter offset—</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5"/>
                  </a:ext>
                </a:extLst>
              </a:rPr>
              <a:t>sequence</a:t>
            </a:r>
            <a:r>
              <a:rPr lang="en-US" sz="1350" b="0" i="0" u="none" strike="noStrike" cap="none">
                <a:solidFill>
                  <a:srgbClr val="FFFFFF"/>
                </a:solidFill>
                <a:latin typeface="Play"/>
                <a:ea typeface="Play"/>
                <a:cs typeface="Play"/>
                <a:sym typeface="Play"/>
              </a:rPr>
              <a:t> length of 32. Preferably Halton(2,3)</a:t>
            </a:r>
            <a:endParaRPr sz="135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Input color—</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6"/>
                  </a:ext>
                </a:extLst>
              </a:rPr>
              <a:t>SDR</a:t>
            </a:r>
            <a:r>
              <a:rPr lang="en-US" sz="1350" b="0" i="0" u="none" strike="noStrike" cap="none">
                <a:solidFill>
                  <a:srgbClr val="FFFFFF"/>
                </a:solidFill>
                <a:latin typeface="Play"/>
                <a:ea typeface="Play"/>
                <a:cs typeface="Play"/>
                <a:sym typeface="Play"/>
              </a:rPr>
              <a:t> and HDR linear color input</a:t>
            </a:r>
            <a:endParaRPr sz="135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Exposure (texture or CPU variable)</a:t>
            </a:r>
            <a:endParaRPr sz="135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Dilated high-</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7"/>
                  </a:ext>
                </a:extLst>
              </a:rPr>
              <a:t>resolution</a:t>
            </a:r>
            <a:r>
              <a:rPr lang="en-US" sz="1350" b="0" i="0" u="none" strike="noStrike" cap="none">
                <a:solidFill>
                  <a:srgbClr val="FFFFFF"/>
                </a:solidFill>
                <a:latin typeface="Play"/>
                <a:ea typeface="Play"/>
                <a:cs typeface="Play"/>
                <a:sym typeface="Play"/>
              </a:rPr>
              <a:t> motion vectors </a:t>
            </a:r>
            <a:endParaRPr sz="140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Resolution controls</a:t>
            </a:r>
            <a:endParaRPr/>
          </a:p>
          <a:p>
            <a:pPr marL="143510" marR="0" lvl="0" indent="-54800" algn="l" rtl="0">
              <a:lnSpc>
                <a:spcPct val="100000"/>
              </a:lnSpc>
              <a:spcBef>
                <a:spcPts val="499"/>
              </a:spcBef>
              <a:spcAft>
                <a:spcPts val="0"/>
              </a:spcAft>
              <a:buClr>
                <a:srgbClr val="FFFFFF"/>
              </a:buClr>
              <a:buSzPts val="1397"/>
              <a:buFont typeface="Arial"/>
              <a:buNone/>
            </a:pPr>
            <a:endParaRPr sz="1350" b="0" i="0" u="none" strike="noStrike" cap="none">
              <a:solidFill>
                <a:srgbClr val="FFFFFF"/>
              </a:solidFill>
              <a:latin typeface="Play"/>
              <a:ea typeface="Play"/>
              <a:cs typeface="Play"/>
              <a:sym typeface="Play"/>
            </a:endParaRPr>
          </a:p>
        </p:txBody>
      </p:sp>
      <p:sp>
        <p:nvSpPr>
          <p:cNvPr id="1476" name="Google Shape;1476;p12"/>
          <p:cNvSpPr txBox="1"/>
          <p:nvPr/>
        </p:nvSpPr>
        <p:spPr>
          <a:xfrm>
            <a:off x="6380371" y="3914136"/>
            <a:ext cx="4450200" cy="586500"/>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Un-</a:t>
            </a:r>
            <a:r>
              <a:rPr lang="en-US" sz="1397"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8"/>
                  </a:ext>
                </a:extLst>
              </a:rPr>
              <a:t>dilated</a:t>
            </a:r>
            <a:r>
              <a:rPr lang="en-US" sz="1397" b="0" i="0" u="none" strike="noStrike" cap="none">
                <a:solidFill>
                  <a:srgbClr val="FFFFFF"/>
                </a:solidFill>
                <a:latin typeface="Play"/>
                <a:ea typeface="Play"/>
                <a:cs typeface="Play"/>
                <a:sym typeface="Play"/>
              </a:rPr>
              <a:t>, low-resolution motion vectors</a:t>
            </a:r>
            <a:endParaRPr sz="1400" b="0" i="0" u="none" strike="noStrike" cap="none">
              <a:solidFill>
                <a:srgbClr val="000000"/>
              </a:solidFill>
              <a:latin typeface="Arial"/>
              <a:ea typeface="Arial"/>
              <a:cs typeface="Arial"/>
              <a:sym typeface="Arial"/>
            </a:endParaRPr>
          </a:p>
          <a:p>
            <a:pPr marL="143640" marR="0" lvl="0" indent="-143640" algn="l" rtl="0">
              <a:lnSpc>
                <a:spcPct val="100000"/>
              </a:lnSpc>
              <a:spcBef>
                <a:spcPts val="499"/>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Depth texture</a:t>
            </a:r>
            <a:endParaRPr sz="1400" b="0" i="0" u="none" strike="noStrike" cap="none">
              <a:solidFill>
                <a:srgbClr val="000000"/>
              </a:solidFill>
              <a:latin typeface="Arial"/>
              <a:ea typeface="Arial"/>
              <a:cs typeface="Arial"/>
              <a:sym typeface="Arial"/>
            </a:endParaRPr>
          </a:p>
        </p:txBody>
      </p:sp>
      <p:sp>
        <p:nvSpPr>
          <p:cNvPr id="1477" name="Google Shape;1477;p12"/>
          <p:cNvSpPr txBox="1"/>
          <p:nvPr/>
        </p:nvSpPr>
        <p:spPr>
          <a:xfrm>
            <a:off x="877864" y="1741003"/>
            <a:ext cx="4833600" cy="801300"/>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After raster and lighting is complete </a:t>
            </a:r>
            <a:endParaRPr sz="1400" b="0" i="0" u="none" strike="noStrike" cap="none">
              <a:solidFill>
                <a:srgbClr val="000000"/>
              </a:solidFill>
              <a:latin typeface="Arial"/>
              <a:ea typeface="Arial"/>
              <a:cs typeface="Arial"/>
              <a:sym typeface="Arial"/>
            </a:endParaRPr>
          </a:p>
          <a:p>
            <a:pPr marL="143640" marR="0" lvl="0" indent="-143640" algn="l" rtl="0">
              <a:lnSpc>
                <a:spcPct val="100000"/>
              </a:lnSpc>
              <a:spcBef>
                <a:spcPts val="499"/>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Should be inserted at the beginning of the post-</a:t>
            </a:r>
            <a:r>
              <a:rPr lang="en-US" sz="1397"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9"/>
                  </a:ext>
                </a:extLst>
              </a:rPr>
              <a:t>processing</a:t>
            </a:r>
            <a:r>
              <a:rPr lang="en-US" sz="1397" b="0" i="0" u="none" strike="noStrike" cap="none">
                <a:solidFill>
                  <a:srgbClr val="FFFFFF"/>
                </a:solidFill>
                <a:latin typeface="Play"/>
                <a:ea typeface="Play"/>
                <a:cs typeface="Play"/>
                <a:sym typeface="Play"/>
              </a:rPr>
              <a:t> stage</a:t>
            </a:r>
            <a:endParaRPr sz="1400" b="0" i="0" u="none" strike="noStrike" cap="none">
              <a:solidFill>
                <a:srgbClr val="000000"/>
              </a:solidFill>
              <a:latin typeface="Arial"/>
              <a:ea typeface="Arial"/>
              <a:cs typeface="Arial"/>
              <a:sym typeface="Arial"/>
            </a:endParaRPr>
          </a:p>
        </p:txBody>
      </p:sp>
      <p:sp>
        <p:nvSpPr>
          <p:cNvPr id="1478" name="Google Shape;1478;p12"/>
          <p:cNvSpPr/>
          <p:nvPr/>
        </p:nvSpPr>
        <p:spPr>
          <a:xfrm>
            <a:off x="6052317" y="4867630"/>
            <a:ext cx="4936800" cy="1293000"/>
          </a:xfrm>
          <a:prstGeom prst="roundRect">
            <a:avLst>
              <a:gd name="adj" fmla="val 0"/>
            </a:avLst>
          </a:prstGeom>
          <a:noFill/>
          <a:ln w="57150" cap="flat" cmpd="sng">
            <a:solidFill>
              <a:srgbClr val="8F5D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pic>
        <p:nvPicPr>
          <p:cNvPr id="1479" name="Google Shape;1479;p12"/>
          <p:cNvPicPr preferRelativeResize="0"/>
          <p:nvPr/>
        </p:nvPicPr>
        <p:blipFill rotWithShape="1">
          <a:blip r:embed="rId3">
            <a:alphaModFix/>
          </a:blip>
          <a:srcRect/>
          <a:stretch/>
        </p:blipFill>
        <p:spPr>
          <a:xfrm>
            <a:off x="639222" y="3071463"/>
            <a:ext cx="5274614" cy="2727729"/>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3"/>
          <p:cNvSpPr txBox="1">
            <a:spLocks noGrp="1"/>
          </p:cNvSpPr>
          <p:nvPr>
            <p:ph type="title"/>
          </p:nvPr>
        </p:nvSpPr>
        <p:spPr>
          <a:xfrm>
            <a:off x="431800" y="431800"/>
            <a:ext cx="11416500" cy="1224000"/>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rgbClr val="FFFFFF"/>
              </a:buClr>
              <a:buSzPts val="4000"/>
              <a:buFont typeface="Play"/>
              <a:buNone/>
            </a:pPr>
            <a:r>
              <a:rPr lang="en-US" sz="3300">
                <a:solidFill>
                  <a:srgbClr val="FFFFFF"/>
                </a:solidFill>
              </a:rPr>
              <a:t>X</a:t>
            </a:r>
            <a:r>
              <a:rPr lang="en-US" sz="3300" baseline="30000">
                <a:solidFill>
                  <a:srgbClr val="FFFFFF"/>
                </a:solidFill>
              </a:rPr>
              <a:t>e </a:t>
            </a:r>
            <a:r>
              <a:rPr lang="en-US" sz="3300">
                <a:solidFill>
                  <a:srgbClr val="FFFFFF"/>
                </a:solidFill>
              </a:rPr>
              <a:t>Super Sampling (</a:t>
            </a:r>
            <a:r>
              <a:rPr lang="en-US" sz="33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0"/>
                  </a:ext>
                </a:extLst>
              </a:rPr>
              <a:t>X</a:t>
            </a:r>
            <a:r>
              <a:rPr lang="en-US" sz="3300" baseline="30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1"/>
                  </a:ext>
                </a:extLst>
              </a:rPr>
              <a:t>e</a:t>
            </a:r>
            <a:r>
              <a:rPr lang="en-US" sz="33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2"/>
                  </a:ext>
                </a:extLst>
              </a:rPr>
              <a:t>SS</a:t>
            </a:r>
            <a:r>
              <a:rPr lang="en-US" sz="3300">
                <a:solidFill>
                  <a:srgbClr val="FFFFFF"/>
                </a:solidFill>
              </a:rPr>
              <a:t>)</a:t>
            </a:r>
            <a:r>
              <a:rPr lang="en-US" sz="3300"/>
              <a:t> Rendering Engine Integration</a:t>
            </a:r>
            <a:br>
              <a:rPr lang="en-US" sz="3300"/>
            </a:br>
            <a:endParaRPr sz="3300"/>
          </a:p>
        </p:txBody>
      </p:sp>
      <p:sp>
        <p:nvSpPr>
          <p:cNvPr id="1485" name="Google Shape;1485;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14</a:t>
            </a:fld>
            <a:endParaRPr/>
          </a:p>
        </p:txBody>
      </p:sp>
      <p:sp>
        <p:nvSpPr>
          <p:cNvPr id="1486" name="Google Shape;1486;p13"/>
          <p:cNvSpPr txBox="1"/>
          <p:nvPr/>
        </p:nvSpPr>
        <p:spPr>
          <a:xfrm>
            <a:off x="574040" y="1080123"/>
            <a:ext cx="5242500" cy="288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Play"/>
                <a:ea typeface="Play"/>
                <a:cs typeface="Play"/>
                <a:sym typeface="Play"/>
              </a:rPr>
              <a:t>Jitter</a:t>
            </a:r>
            <a:endParaRPr sz="1400" b="0" i="0" u="none" strike="noStrike" cap="none">
              <a:solidFill>
                <a:srgbClr val="000000"/>
              </a:solidFill>
              <a:latin typeface="Arial"/>
              <a:ea typeface="Arial"/>
              <a:cs typeface="Arial"/>
              <a:sym typeface="Arial"/>
            </a:endParaRPr>
          </a:p>
          <a:p>
            <a:pPr marL="215460" marR="0" lvl="0" indent="-215460" algn="l" rtl="0">
              <a:lnSpc>
                <a:spcPct val="100000"/>
              </a:lnSpc>
              <a:spcBef>
                <a:spcPts val="1496"/>
              </a:spcBef>
              <a:spcAft>
                <a:spcPts val="0"/>
              </a:spcAft>
              <a:buClr>
                <a:srgbClr val="FFFFFF"/>
              </a:buClr>
              <a:buSzPts val="1600"/>
              <a:buFont typeface="Noto Sans Symbols"/>
              <a:buChar char="▪"/>
            </a:pPr>
            <a:r>
              <a:rPr lang="en-US" sz="1596" b="1">
                <a:solidFill>
                  <a:srgbClr val="FFFFFF"/>
                </a:solidFill>
                <a:latin typeface="Play"/>
                <a:ea typeface="Play"/>
                <a:cs typeface="Play"/>
                <a:sym typeface="Play"/>
              </a:rPr>
              <a:t>X</a:t>
            </a:r>
            <a:r>
              <a:rPr lang="en-US" sz="1596" b="1" baseline="30000">
                <a:solidFill>
                  <a:srgbClr val="FFFFFF"/>
                </a:solidFill>
                <a:latin typeface="Play"/>
                <a:ea typeface="Play"/>
                <a:cs typeface="Play"/>
                <a:sym typeface="Play"/>
              </a:rPr>
              <a:t>e</a:t>
            </a:r>
            <a:r>
              <a:rPr lang="en-US" sz="1596" b="1">
                <a:solidFill>
                  <a:srgbClr val="FFFFFF"/>
                </a:solidFill>
                <a:latin typeface="Play"/>
                <a:ea typeface="Play"/>
                <a:cs typeface="Play"/>
                <a:sym typeface="Play"/>
              </a:rPr>
              <a:t> Super Sampling (</a:t>
            </a:r>
            <a:r>
              <a:rPr lang="en-US" sz="1600" b="1" i="0" u="none" strike="noStrike" cap="none">
                <a:solidFill>
                  <a:srgbClr val="FFFFFF"/>
                </a:solidFill>
                <a:latin typeface="Play"/>
                <a:ea typeface="Play"/>
                <a:cs typeface="Play"/>
                <a:sym typeface="Play"/>
              </a:rPr>
              <a:t>X</a:t>
            </a:r>
            <a:r>
              <a:rPr lang="en-US" sz="1600" b="1" i="0" u="none" strike="noStrike" cap="none" baseline="30000">
                <a:solidFill>
                  <a:srgbClr val="FFFFFF"/>
                </a:solidFill>
                <a:latin typeface="Play"/>
                <a:ea typeface="Play"/>
                <a:cs typeface="Play"/>
                <a:sym typeface="Play"/>
              </a:rPr>
              <a:t>e</a:t>
            </a:r>
            <a:r>
              <a:rPr lang="en-US" sz="1600" b="1" i="0" u="none" strike="noStrike" cap="none">
                <a:solidFill>
                  <a:srgbClr val="FFFFFF"/>
                </a:solidFill>
                <a:latin typeface="Play"/>
                <a:ea typeface="Play"/>
                <a:cs typeface="Play"/>
                <a:sym typeface="Play"/>
              </a:rPr>
              <a:t>SS)</a:t>
            </a:r>
            <a:r>
              <a:rPr lang="en-US" sz="1596" b="1" i="0" u="none" strike="noStrike" cap="none">
                <a:solidFill>
                  <a:srgbClr val="FFFFFF"/>
                </a:solidFill>
                <a:latin typeface="Play"/>
                <a:ea typeface="Play"/>
                <a:cs typeface="Play"/>
                <a:sym typeface="Play"/>
              </a:rPr>
              <a:t> requires a sub-pixel jitter offset (Jx,Jy) to be applied to every frame</a:t>
            </a:r>
            <a:endParaRPr sz="1400" b="0" i="0" u="none" strike="noStrike" cap="none">
              <a:solidFill>
                <a:srgbClr val="000000"/>
              </a:solidFill>
              <a:latin typeface="Arial"/>
              <a:ea typeface="Arial"/>
              <a:cs typeface="Arial"/>
              <a:sym typeface="Arial"/>
            </a:endParaRPr>
          </a:p>
          <a:p>
            <a:pPr marL="215460" marR="0" lvl="0" indent="-215460" algn="l" rtl="0">
              <a:lnSpc>
                <a:spcPct val="100000"/>
              </a:lnSpc>
              <a:spcBef>
                <a:spcPts val="1496"/>
              </a:spcBef>
              <a:spcAft>
                <a:spcPts val="0"/>
              </a:spcAft>
              <a:buClr>
                <a:srgbClr val="FFFFFF"/>
              </a:buClr>
              <a:buSzPts val="1596"/>
              <a:buFont typeface="Noto Sans Symbols"/>
              <a:buChar char="▪"/>
            </a:pPr>
            <a:r>
              <a:rPr lang="en-US" sz="1596" b="1" i="0" u="none" strike="noStrike" cap="none">
                <a:solidFill>
                  <a:srgbClr val="FFFFFF"/>
                </a:solidFill>
                <a:latin typeface="Play"/>
                <a:ea typeface="Play"/>
                <a:cs typeface="Play"/>
                <a:sym typeface="Play"/>
              </a:rPr>
              <a:t>Jitter values are in the range (−0.5,0.5), preferably for a Halton(2,3) sequence</a:t>
            </a:r>
            <a:endParaRPr sz="1400" b="0" i="0" u="none" strike="noStrike" cap="none">
              <a:solidFill>
                <a:srgbClr val="000000"/>
              </a:solidFill>
              <a:latin typeface="Arial"/>
              <a:ea typeface="Arial"/>
              <a:cs typeface="Arial"/>
              <a:sym typeface="Arial"/>
            </a:endParaRPr>
          </a:p>
          <a:p>
            <a:pPr marL="215460" marR="0" lvl="0" indent="-215460" algn="l" rtl="0">
              <a:lnSpc>
                <a:spcPct val="100000"/>
              </a:lnSpc>
              <a:spcBef>
                <a:spcPts val="1496"/>
              </a:spcBef>
              <a:spcAft>
                <a:spcPts val="0"/>
              </a:spcAft>
              <a:buClr>
                <a:srgbClr val="FFFFFF"/>
              </a:buClr>
              <a:buSzPts val="1596"/>
              <a:buFont typeface="Noto Sans Symbols"/>
              <a:buChar char="▪"/>
            </a:pPr>
            <a:r>
              <a:rPr lang="en-US" sz="1596" b="1" i="0" u="none" strike="noStrike" cap="none">
                <a:solidFill>
                  <a:srgbClr val="FFFFFF"/>
                </a:solidFill>
                <a:latin typeface="Play"/>
                <a:ea typeface="Play"/>
                <a:cs typeface="Play"/>
                <a:sym typeface="Play"/>
              </a:rPr>
              <a:t>Can be applied by adding a shear transform to the camera projection matrix:</a:t>
            </a:r>
            <a:endParaRPr sz="1400" b="0" i="0" u="none" strike="noStrike" cap="none">
              <a:solidFill>
                <a:srgbClr val="000000"/>
              </a:solidFill>
              <a:latin typeface="Arial"/>
              <a:ea typeface="Arial"/>
              <a:cs typeface="Arial"/>
              <a:sym typeface="Arial"/>
            </a:endParaRPr>
          </a:p>
          <a:p>
            <a:pPr marL="215460" marR="0" lvl="0" indent="-114114"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pic>
        <p:nvPicPr>
          <p:cNvPr id="1487" name="Google Shape;1487;p13"/>
          <p:cNvPicPr preferRelativeResize="0"/>
          <p:nvPr/>
        </p:nvPicPr>
        <p:blipFill rotWithShape="1">
          <a:blip r:embed="rId3">
            <a:alphaModFix/>
          </a:blip>
          <a:srcRect/>
          <a:stretch/>
        </p:blipFill>
        <p:spPr>
          <a:xfrm>
            <a:off x="875551" y="4154678"/>
            <a:ext cx="1626495" cy="2053823"/>
          </a:xfrm>
          <a:prstGeom prst="rect">
            <a:avLst/>
          </a:prstGeom>
          <a:noFill/>
          <a:ln>
            <a:noFill/>
          </a:ln>
        </p:spPr>
      </p:pic>
      <p:pic>
        <p:nvPicPr>
          <p:cNvPr id="1488" name="Google Shape;1488;p13"/>
          <p:cNvPicPr preferRelativeResize="0"/>
          <p:nvPr/>
        </p:nvPicPr>
        <p:blipFill rotWithShape="1">
          <a:blip r:embed="rId4">
            <a:alphaModFix/>
          </a:blip>
          <a:srcRect/>
          <a:stretch/>
        </p:blipFill>
        <p:spPr>
          <a:xfrm>
            <a:off x="875551" y="3579845"/>
            <a:ext cx="4426177" cy="450873"/>
          </a:xfrm>
          <a:prstGeom prst="rect">
            <a:avLst/>
          </a:prstGeom>
          <a:noFill/>
          <a:ln>
            <a:noFill/>
          </a:ln>
        </p:spPr>
      </p:pic>
      <p:sp>
        <p:nvSpPr>
          <p:cNvPr id="1489" name="Google Shape;1489;p13"/>
          <p:cNvSpPr/>
          <p:nvPr/>
        </p:nvSpPr>
        <p:spPr>
          <a:xfrm>
            <a:off x="477303" y="1042326"/>
            <a:ext cx="5493300" cy="5319300"/>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490" name="Google Shape;1490;p13"/>
          <p:cNvSpPr/>
          <p:nvPr/>
        </p:nvSpPr>
        <p:spPr>
          <a:xfrm>
            <a:off x="6067312" y="1042401"/>
            <a:ext cx="5176520" cy="5319154"/>
          </a:xfrm>
          <a:prstGeom prst="roundRect">
            <a:avLst>
              <a:gd name="adj" fmla="val 0"/>
            </a:avLst>
          </a:prstGeom>
          <a:noFill/>
          <a:ln w="57150" cap="flat" cmpd="sng">
            <a:solidFill>
              <a:srgbClr val="8F5D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491" name="Google Shape;1491;p13"/>
          <p:cNvSpPr txBox="1"/>
          <p:nvPr/>
        </p:nvSpPr>
        <p:spPr>
          <a:xfrm>
            <a:off x="6231925" y="1221586"/>
            <a:ext cx="4846200" cy="441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Play"/>
                <a:ea typeface="Play"/>
                <a:cs typeface="Play"/>
                <a:sym typeface="Play"/>
              </a:rPr>
              <a:t>Mipmap Bias</a:t>
            </a:r>
            <a:endParaRPr sz="140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To preserve texture details at the target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3"/>
                  </a:ext>
                </a:extLst>
              </a:rPr>
              <a:t>resolution</a:t>
            </a:r>
            <a:r>
              <a:rPr lang="en-US" sz="1550" b="1" i="0" u="none" strike="noStrike" cap="none">
                <a:solidFill>
                  <a:srgbClr val="FFFFFF"/>
                </a:solidFill>
                <a:latin typeface="Play"/>
                <a:ea typeface="Play"/>
                <a:cs typeface="Play"/>
                <a:sym typeface="Play"/>
              </a:rPr>
              <a:t>, X</a:t>
            </a:r>
            <a:r>
              <a:rPr lang="en-US" sz="1550" b="1" i="0" u="none" strike="noStrike" cap="none" baseline="30000">
                <a:solidFill>
                  <a:srgbClr val="FFFFFF"/>
                </a:solidFill>
                <a:latin typeface="Play"/>
                <a:ea typeface="Play"/>
                <a:cs typeface="Play"/>
                <a:sym typeface="Play"/>
              </a:rPr>
              <a:t>e</a:t>
            </a:r>
            <a:r>
              <a:rPr lang="en-US" sz="1550" b="1">
                <a:solidFill>
                  <a:srgbClr val="FFFFFF"/>
                </a:solidFill>
                <a:latin typeface="Play"/>
                <a:ea typeface="Play"/>
                <a:cs typeface="Play"/>
                <a:sym typeface="Play"/>
              </a:rPr>
              <a:t> Super Sampling (</a:t>
            </a:r>
            <a:r>
              <a:rPr lang="en-US" sz="16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4"/>
                  </a:ext>
                </a:extLst>
              </a:rPr>
              <a:t>X</a:t>
            </a:r>
            <a:r>
              <a:rPr lang="en-US" sz="16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5"/>
                  </a:ext>
                </a:extLst>
              </a:rPr>
              <a:t>e</a:t>
            </a:r>
            <a:r>
              <a:rPr lang="en-US" sz="16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6"/>
                  </a:ext>
                </a:extLst>
              </a:rPr>
              <a:t>SS</a:t>
            </a:r>
            <a:r>
              <a:rPr lang="en-US" sz="1600" b="1" i="0" u="none" strike="noStrike" cap="none">
                <a:solidFill>
                  <a:srgbClr val="FFFFFF"/>
                </a:solidFill>
                <a:latin typeface="Play"/>
                <a:ea typeface="Play"/>
                <a:cs typeface="Play"/>
                <a:sym typeface="Play"/>
              </a:rPr>
              <a:t>)</a:t>
            </a:r>
            <a:r>
              <a:rPr lang="en-US" sz="1550" b="1" i="0" u="none" strike="noStrike" cap="none">
                <a:solidFill>
                  <a:srgbClr val="FFFFFF"/>
                </a:solidFill>
                <a:latin typeface="Play"/>
                <a:ea typeface="Play"/>
                <a:cs typeface="Play"/>
                <a:sym typeface="Play"/>
              </a:rPr>
              <a:t> requires a mipmap bias of:</a:t>
            </a:r>
            <a:endParaRPr sz="1550" b="0" i="0" u="none" strike="noStrike" cap="none">
              <a:solidFill>
                <a:srgbClr val="000000"/>
              </a:solidFill>
              <a:latin typeface="Arial"/>
              <a:ea typeface="Arial"/>
              <a:cs typeface="Arial"/>
              <a:sym typeface="Arial"/>
            </a:endParaRPr>
          </a:p>
          <a:p>
            <a:pPr marL="0" marR="0" lvl="0" indent="0" algn="l" rtl="0">
              <a:lnSpc>
                <a:spcPct val="100000"/>
              </a:lnSpc>
              <a:spcBef>
                <a:spcPts val="1496"/>
              </a:spcBef>
              <a:spcAft>
                <a:spcPts val="0"/>
              </a:spcAft>
              <a:buClr>
                <a:srgbClr val="000000"/>
              </a:buClr>
              <a:buSzPts val="1596"/>
              <a:buFont typeface="Arial"/>
              <a:buNone/>
            </a:pPr>
            <a:endParaRPr sz="1596" b="1" i="0" u="none" strike="noStrike" cap="none">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Recommend to initially set </a:t>
            </a:r>
            <a:r>
              <a:rPr lang="en-US" sz="1550" b="1" i="1" u="none" strike="noStrike" cap="none">
                <a:solidFill>
                  <a:srgbClr val="FFFFFF"/>
                </a:solidFill>
                <a:latin typeface="Play"/>
                <a:ea typeface="Play"/>
                <a:cs typeface="Play"/>
                <a:sym typeface="Play"/>
              </a:rPr>
              <a:t>x = 0</a:t>
            </a:r>
            <a:r>
              <a:rPr lang="en-US" sz="1550" b="1" i="0" u="none" strike="noStrike" cap="none">
                <a:solidFill>
                  <a:srgbClr val="FFFFFF"/>
                </a:solidFill>
                <a:latin typeface="Play"/>
                <a:ea typeface="Play"/>
                <a:cs typeface="Play"/>
                <a:sym typeface="Play"/>
              </a:rPr>
              <a:t>, this can be fine tuned based on title</a:t>
            </a:r>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For example, a mipmap bias of -1 should be applied for 2x resolution scaling (</a:t>
            </a:r>
            <a:r>
              <a:rPr lang="en-US" sz="1550" b="1" i="1" u="none" strike="noStrike" cap="none">
                <a:solidFill>
                  <a:srgbClr val="FFFFFF"/>
                </a:solidFill>
                <a:latin typeface="Play"/>
                <a:ea typeface="Play"/>
                <a:cs typeface="Play"/>
                <a:sym typeface="Play"/>
              </a:rPr>
              <a:t>x = 0</a:t>
            </a:r>
            <a:r>
              <a:rPr lang="en-US" sz="1550" b="1" i="0" u="none" strike="noStrike" cap="none">
                <a:solidFill>
                  <a:srgbClr val="FFFFFF"/>
                </a:solidFill>
                <a:latin typeface="Play"/>
                <a:ea typeface="Play"/>
                <a:cs typeface="Play"/>
                <a:sym typeface="Play"/>
              </a:rPr>
              <a:t>)</a:t>
            </a:r>
            <a:endParaRPr sz="1550" b="0" i="0" u="none" strike="noStrike" cap="none">
              <a:solidFill>
                <a:srgbClr val="000000"/>
              </a:solidFill>
              <a:latin typeface="Arial"/>
              <a:ea typeface="Arial"/>
              <a:cs typeface="Arial"/>
              <a:sym typeface="Arial"/>
            </a:endParaRPr>
          </a:p>
          <a:p>
            <a:pPr marL="215265" marR="0" lvl="0" indent="-113919" algn="l" rtl="0">
              <a:lnSpc>
                <a:spcPct val="100000"/>
              </a:lnSpc>
              <a:spcBef>
                <a:spcPts val="1496"/>
              </a:spcBef>
              <a:spcAft>
                <a:spcPts val="0"/>
              </a:spcAft>
              <a:buClr>
                <a:srgbClr val="FFFFFF"/>
              </a:buClr>
              <a:buSzPts val="1596"/>
              <a:buFont typeface="Noto Sans Symbols"/>
              <a:buNone/>
            </a:pPr>
            <a:endParaRPr sz="1550" b="1" i="0" u="none" strike="noStrike" cap="none">
              <a:solidFill>
                <a:srgbClr val="FFFFFF"/>
              </a:solidFill>
              <a:latin typeface="Play"/>
              <a:ea typeface="Play"/>
              <a:cs typeface="Play"/>
              <a:sym typeface="Play"/>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a:p>
            <a:pPr marL="215265" marR="0" lvl="0" indent="-113665" algn="l" rtl="0">
              <a:lnSpc>
                <a:spcPct val="100000"/>
              </a:lnSpc>
              <a:spcBef>
                <a:spcPts val="1496"/>
              </a:spcBef>
              <a:spcAft>
                <a:spcPts val="0"/>
              </a:spcAft>
              <a:buNone/>
            </a:pPr>
            <a:endParaRPr sz="1596" b="1" i="0" u="none" strike="noStrike" cap="none">
              <a:solidFill>
                <a:srgbClr val="FFFFFF"/>
              </a:solidFill>
              <a:latin typeface="Play"/>
              <a:ea typeface="Play"/>
              <a:cs typeface="Play"/>
              <a:sym typeface="Play"/>
            </a:endParaRPr>
          </a:p>
        </p:txBody>
      </p:sp>
      <p:pic>
        <p:nvPicPr>
          <p:cNvPr id="1492" name="Google Shape;1492;p13"/>
          <p:cNvPicPr preferRelativeResize="0"/>
          <p:nvPr/>
        </p:nvPicPr>
        <p:blipFill rotWithShape="1">
          <a:blip r:embed="rId5">
            <a:alphaModFix/>
          </a:blip>
          <a:srcRect/>
          <a:stretch/>
        </p:blipFill>
        <p:spPr>
          <a:xfrm>
            <a:off x="7743568" y="2536138"/>
            <a:ext cx="1622856" cy="512980"/>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4"/>
          <p:cNvSpPr txBox="1">
            <a:spLocks noGrp="1"/>
          </p:cNvSpPr>
          <p:nvPr>
            <p:ph type="title"/>
          </p:nvPr>
        </p:nvSpPr>
        <p:spPr>
          <a:xfrm>
            <a:off x="431800" y="431800"/>
            <a:ext cx="11550900" cy="1224000"/>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rgbClr val="FFFFFF"/>
              </a:buClr>
              <a:buSzPts val="4000"/>
              <a:buFont typeface="Play"/>
              <a:buNone/>
            </a:pPr>
            <a:r>
              <a:rPr lang="en-US" sz="35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7"/>
                  </a:ext>
                </a:extLst>
              </a:rPr>
              <a:t>X</a:t>
            </a:r>
            <a:r>
              <a:rPr lang="en-US" sz="3500" baseline="30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8"/>
                  </a:ext>
                </a:extLst>
              </a:rPr>
              <a:t>e</a:t>
            </a:r>
            <a:r>
              <a:rPr lang="en-US" sz="3500" baseline="30000">
                <a:solidFill>
                  <a:srgbClr val="FFFFFF"/>
                </a:solidFill>
              </a:rPr>
              <a:t> </a:t>
            </a:r>
            <a:r>
              <a:rPr lang="en-US" sz="3500">
                <a:solidFill>
                  <a:srgbClr val="FFFFFF"/>
                </a:solidFill>
              </a:rPr>
              <a:t>Super Sampling (X</a:t>
            </a:r>
            <a:r>
              <a:rPr lang="en-US" sz="3500" baseline="30000">
                <a:solidFill>
                  <a:srgbClr val="FFFFFF"/>
                </a:solidFill>
              </a:rPr>
              <a:t>e</a:t>
            </a:r>
            <a:r>
              <a:rPr lang="en-US" sz="35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9"/>
                  </a:ext>
                </a:extLst>
              </a:rPr>
              <a:t>SS</a:t>
            </a:r>
            <a:r>
              <a:rPr lang="en-US" sz="35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0"/>
                  </a:ext>
                </a:extLst>
              </a:rPr>
              <a:t>) rendering engine integration</a:t>
            </a:r>
            <a:br>
              <a:rPr lang="en-US" sz="35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0"/>
                  </a:ext>
                </a:extLst>
              </a:rPr>
            </a:br>
            <a:endParaRPr sz="3500"/>
          </a:p>
        </p:txBody>
      </p:sp>
      <p:sp>
        <p:nvSpPr>
          <p:cNvPr id="1498" name="Google Shape;1498;p1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15</a:t>
            </a:fld>
            <a:endParaRPr/>
          </a:p>
        </p:txBody>
      </p:sp>
      <p:sp>
        <p:nvSpPr>
          <p:cNvPr id="1499" name="Google Shape;1499;p14"/>
          <p:cNvSpPr txBox="1"/>
          <p:nvPr/>
        </p:nvSpPr>
        <p:spPr>
          <a:xfrm>
            <a:off x="574040" y="1119354"/>
            <a:ext cx="5712460" cy="22050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Play"/>
                <a:ea typeface="Play"/>
                <a:cs typeface="Play"/>
                <a:sym typeface="Play"/>
              </a:rPr>
              <a:t>Motion vectors</a:t>
            </a:r>
            <a:endParaRPr sz="140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Specify the screen-space motion in pixels from the current frame to the previous frame</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Combines velocity of dynamic objects and camera movement</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pic>
        <p:nvPicPr>
          <p:cNvPr id="1500" name="Google Shape;1500;p14"/>
          <p:cNvPicPr preferRelativeResize="0"/>
          <p:nvPr/>
        </p:nvPicPr>
        <p:blipFill rotWithShape="1">
          <a:blip r:embed="rId3">
            <a:alphaModFix/>
          </a:blip>
          <a:srcRect/>
          <a:stretch/>
        </p:blipFill>
        <p:spPr>
          <a:xfrm>
            <a:off x="6895123" y="1119354"/>
            <a:ext cx="3688866" cy="2253080"/>
          </a:xfrm>
          <a:prstGeom prst="rect">
            <a:avLst/>
          </a:prstGeom>
          <a:noFill/>
          <a:ln>
            <a:noFill/>
          </a:ln>
        </p:spPr>
      </p:pic>
      <p:pic>
        <p:nvPicPr>
          <p:cNvPr id="1501" name="Google Shape;1501;p14"/>
          <p:cNvPicPr preferRelativeResize="0"/>
          <p:nvPr/>
        </p:nvPicPr>
        <p:blipFill rotWithShape="1">
          <a:blip r:embed="rId4">
            <a:alphaModFix/>
          </a:blip>
          <a:srcRect/>
          <a:stretch/>
        </p:blipFill>
        <p:spPr>
          <a:xfrm>
            <a:off x="6534917" y="3753232"/>
            <a:ext cx="2173243" cy="2097021"/>
          </a:xfrm>
          <a:prstGeom prst="rect">
            <a:avLst/>
          </a:prstGeom>
          <a:noFill/>
          <a:ln>
            <a:noFill/>
          </a:ln>
        </p:spPr>
      </p:pic>
      <p:pic>
        <p:nvPicPr>
          <p:cNvPr id="1502" name="Google Shape;1502;p14"/>
          <p:cNvPicPr preferRelativeResize="0"/>
          <p:nvPr/>
        </p:nvPicPr>
        <p:blipFill rotWithShape="1">
          <a:blip r:embed="rId5">
            <a:alphaModFix/>
          </a:blip>
          <a:srcRect/>
          <a:stretch/>
        </p:blipFill>
        <p:spPr>
          <a:xfrm>
            <a:off x="8892559" y="3694575"/>
            <a:ext cx="2322534" cy="2214336"/>
          </a:xfrm>
          <a:prstGeom prst="rect">
            <a:avLst/>
          </a:prstGeom>
          <a:noFill/>
          <a:ln>
            <a:noFill/>
          </a:ln>
        </p:spPr>
      </p:pic>
      <p:sp>
        <p:nvSpPr>
          <p:cNvPr id="1503" name="Google Shape;1503;p14"/>
          <p:cNvSpPr txBox="1"/>
          <p:nvPr/>
        </p:nvSpPr>
        <p:spPr>
          <a:xfrm>
            <a:off x="498245" y="3276600"/>
            <a:ext cx="5247300" cy="266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Play"/>
                <a:ea typeface="Play"/>
                <a:cs typeface="Play"/>
                <a:sym typeface="Play"/>
              </a:rPr>
              <a:t>Motion vector dilation</a:t>
            </a:r>
            <a:endParaRPr sz="140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600"/>
              <a:buFont typeface="Noto Sans Symbols"/>
              <a:buChar char="▪"/>
            </a:pPr>
            <a:r>
              <a:rPr lang="en-US" sz="1550" b="1">
                <a:solidFill>
                  <a:srgbClr val="FFFFFF"/>
                </a:solidFill>
                <a:latin typeface="Play"/>
                <a:ea typeface="Play"/>
                <a:cs typeface="Play"/>
                <a:sym typeface="Play"/>
              </a:rPr>
              <a:t>X</a:t>
            </a:r>
            <a:r>
              <a:rPr lang="en-US" sz="1550" b="1" baseline="30000">
                <a:solidFill>
                  <a:srgbClr val="FFFFFF"/>
                </a:solidFill>
                <a:latin typeface="Play"/>
                <a:ea typeface="Play"/>
                <a:cs typeface="Play"/>
                <a:sym typeface="Play"/>
              </a:rPr>
              <a:t>e </a:t>
            </a:r>
            <a:r>
              <a:rPr lang="en-US" sz="1550" b="1">
                <a:solidFill>
                  <a:srgbClr val="FFFFFF"/>
                </a:solidFill>
                <a:latin typeface="Play"/>
                <a:ea typeface="Play"/>
                <a:cs typeface="Play"/>
                <a:sym typeface="Play"/>
              </a:rPr>
              <a:t>Super Sampling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1"/>
                  </a:ext>
                </a:extLst>
              </a:rPr>
              <a:t>X</a:t>
            </a:r>
            <a:r>
              <a:rPr lang="en-US" sz="155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2"/>
                  </a:ext>
                </a:extLst>
              </a:rPr>
              <a:t>e</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3"/>
                  </a:ext>
                </a:extLst>
              </a:rPr>
              <a:t>SS) </a:t>
            </a:r>
            <a:r>
              <a:rPr lang="en-US" sz="1550" b="1" i="0" u="none" strike="noStrike" cap="none">
                <a:solidFill>
                  <a:srgbClr val="FFFFFF"/>
                </a:solidFill>
                <a:latin typeface="Play"/>
                <a:ea typeface="Play"/>
                <a:cs typeface="Play"/>
                <a:sym typeface="Play"/>
              </a:rPr>
              <a:t>SDK allows to pass an un-dilated low-res motion vector along with the depth buffer</a:t>
            </a:r>
            <a:r>
              <a:rPr lang="en-US" sz="1550" b="1">
                <a:solidFill>
                  <a:srgbClr val="FFFFFF"/>
                </a:solidFill>
                <a:latin typeface="Play"/>
                <a:ea typeface="Play"/>
                <a:cs typeface="Play"/>
                <a:sym typeface="Play"/>
              </a:rPr>
              <a:t>;</a:t>
            </a:r>
            <a:r>
              <a:rPr lang="en-US" sz="1550" b="1" i="0" u="none" strike="noStrike" cap="none">
                <a:solidFill>
                  <a:srgbClr val="FFFFFF"/>
                </a:solidFill>
                <a:latin typeface="Play"/>
                <a:ea typeface="Play"/>
                <a:cs typeface="Play"/>
                <a:sym typeface="Play"/>
              </a:rPr>
              <a:t> it will then upsample and dilate it internally</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If a high-res motion vector is passed to </a:t>
            </a:r>
            <a:r>
              <a:rPr lang="en-US" sz="1550" b="1">
                <a:solidFill>
                  <a:schemeClr val="lt1"/>
                </a:solidFill>
                <a:latin typeface="Play"/>
                <a:ea typeface="Play"/>
                <a:cs typeface="Play"/>
                <a:sym typeface="Play"/>
              </a:rPr>
              <a:t>X</a:t>
            </a:r>
            <a:r>
              <a:rPr lang="en-US" sz="1550" b="1" baseline="30000">
                <a:solidFill>
                  <a:schemeClr val="lt1"/>
                </a:solidFill>
                <a:latin typeface="Play"/>
                <a:ea typeface="Play"/>
                <a:cs typeface="Play"/>
                <a:sym typeface="Play"/>
              </a:rPr>
              <a:t>e </a:t>
            </a:r>
            <a:r>
              <a:rPr lang="en-US" sz="1550" b="1">
                <a:solidFill>
                  <a:schemeClr val="lt1"/>
                </a:solidFill>
                <a:latin typeface="Play"/>
                <a:ea typeface="Play"/>
                <a:cs typeface="Play"/>
                <a:sym typeface="Play"/>
              </a:rPr>
              <a:t>Super Sampling </a:t>
            </a:r>
            <a:r>
              <a:rPr lang="en-US" sz="1550" b="1" i="0" u="none" strike="noStrike" cap="none">
                <a:solidFill>
                  <a:srgbClr val="FFFFFF"/>
                </a:solidFill>
                <a:latin typeface="Play"/>
                <a:ea typeface="Play"/>
                <a:cs typeface="Play"/>
                <a:sym typeface="Play"/>
              </a:rPr>
              <a:t> (</a:t>
            </a:r>
            <a:r>
              <a:rPr lang="en-US" sz="14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4"/>
                  </a:ext>
                </a:extLst>
              </a:rPr>
              <a:t>X</a:t>
            </a:r>
            <a:r>
              <a:rPr lang="en-US" sz="14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5"/>
                  </a:ext>
                </a:extLst>
              </a:rPr>
              <a:t>e</a:t>
            </a:r>
            <a:r>
              <a:rPr lang="en-US" sz="14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6"/>
                  </a:ext>
                </a:extLst>
              </a:rPr>
              <a:t>SS</a:t>
            </a:r>
            <a:r>
              <a:rPr lang="en-US" sz="1400" b="1" i="0" u="none" strike="noStrike" cap="none">
                <a:solidFill>
                  <a:srgbClr val="FFFFFF"/>
                </a:solidFill>
                <a:latin typeface="Play"/>
                <a:ea typeface="Play"/>
                <a:cs typeface="Play"/>
                <a:sym typeface="Play"/>
              </a:rPr>
              <a:t>)</a:t>
            </a:r>
            <a:r>
              <a:rPr lang="en-US" sz="1550" b="1" i="0" u="none" strike="noStrike" cap="none">
                <a:solidFill>
                  <a:srgbClr val="FFFFFF"/>
                </a:solidFill>
                <a:latin typeface="Play"/>
                <a:ea typeface="Play"/>
                <a:cs typeface="Play"/>
                <a:sym typeface="Play"/>
              </a:rPr>
              <a:t> it must be dilated</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sp>
        <p:nvSpPr>
          <p:cNvPr id="1504" name="Google Shape;1504;p14"/>
          <p:cNvSpPr txBox="1"/>
          <p:nvPr/>
        </p:nvSpPr>
        <p:spPr>
          <a:xfrm>
            <a:off x="897792" y="5241321"/>
            <a:ext cx="4450200" cy="522300"/>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Simple approach is to take front most velocity in a small neighborhood of input pixels (e.g. 3x3)</a:t>
            </a:r>
            <a:endParaRPr sz="1400" b="0" i="0" u="none" strike="noStrike" cap="none">
              <a:solidFill>
                <a:srgbClr val="000000"/>
              </a:solidFill>
              <a:latin typeface="Arial"/>
              <a:ea typeface="Arial"/>
              <a:cs typeface="Arial"/>
              <a:sym typeface="Arial"/>
            </a:endParaRPr>
          </a:p>
        </p:txBody>
      </p:sp>
      <p:sp>
        <p:nvSpPr>
          <p:cNvPr id="2" name="Google Shape;1489;p13">
            <a:extLst>
              <a:ext uri="{FF2B5EF4-FFF2-40B4-BE49-F238E27FC236}">
                <a16:creationId xmlns:a16="http://schemas.microsoft.com/office/drawing/2014/main" id="{E8513DFD-BE8D-4E69-B6D5-316A398E1400}"/>
              </a:ext>
            </a:extLst>
          </p:cNvPr>
          <p:cNvSpPr/>
          <p:nvPr/>
        </p:nvSpPr>
        <p:spPr>
          <a:xfrm>
            <a:off x="427876" y="1042326"/>
            <a:ext cx="5542727" cy="4998025"/>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5"/>
          <p:cNvSpPr txBox="1">
            <a:spLocks noGrp="1"/>
          </p:cNvSpPr>
          <p:nvPr>
            <p:ph type="title"/>
          </p:nvPr>
        </p:nvSpPr>
        <p:spPr>
          <a:xfrm>
            <a:off x="2136513" y="2154068"/>
            <a:ext cx="7726578" cy="1778309"/>
          </a:xfrm>
          <a:prstGeom prst="rect">
            <a:avLst/>
          </a:prstGeom>
          <a:noFill/>
          <a:ln>
            <a:noFill/>
          </a:ln>
        </p:spPr>
        <p:txBody>
          <a:bodyPr spcFirstLastPara="1" wrap="square" lIns="0" tIns="0" rIns="0" bIns="0" anchor="b" anchorCtr="0">
            <a:normAutofit/>
          </a:bodyPr>
          <a:lstStyle/>
          <a:p>
            <a:pPr marL="0" lvl="0" indent="0" algn="ctr" rtl="0">
              <a:lnSpc>
                <a:spcPct val="83000"/>
              </a:lnSpc>
              <a:spcBef>
                <a:spcPts val="0"/>
              </a:spcBef>
              <a:spcAft>
                <a:spcPts val="0"/>
              </a:spcAft>
              <a:buClr>
                <a:schemeClr val="lt1"/>
              </a:buClr>
              <a:buSzPts val="4000"/>
              <a:buFont typeface="Play"/>
              <a:buNone/>
            </a:pPr>
            <a:r>
              <a:rPr lang="en-US"/>
              <a:t>The Technology Behind </a:t>
            </a:r>
            <a:endParaRPr/>
          </a:p>
          <a:p>
            <a:pPr marL="0" lvl="0" indent="0" algn="ctr" rtl="0">
              <a:lnSpc>
                <a:spcPct val="83000"/>
              </a:lnSpc>
              <a:spcBef>
                <a:spcPts val="0"/>
              </a:spcBef>
              <a:spcAft>
                <a:spcPts val="0"/>
              </a:spcAft>
              <a:buClr>
                <a:schemeClr val="lt1"/>
              </a:buClr>
              <a:buSzPts val="4000"/>
              <a:buFont typeface="Play"/>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7"/>
                  </a:ext>
                </a:extLst>
              </a:rPr>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8"/>
                  </a:ext>
                </a:extLst>
              </a:rPr>
              <a:t>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9"/>
                  </a:ext>
                </a:extLst>
              </a:rPr>
              <a:t>Super Sampling</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0"/>
                  </a:ext>
                </a:extLst>
              </a:rPr>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1"/>
                  </a:ext>
                </a:extLst>
              </a:rPr>
              <a:t>(</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2"/>
                  </a:ext>
                </a:extLst>
              </a:rPr>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3"/>
                  </a:ext>
                </a:extLst>
              </a:rPr>
              <a:t>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4"/>
                  </a:ext>
                </a:extLst>
              </a:rPr>
              <a:t>SS</a:t>
            </a:r>
            <a:r>
              <a:rPr lang="en-US"/>
              <a:t>):</a:t>
            </a:r>
            <a:br>
              <a:rPr lang="en-US"/>
            </a:br>
            <a:r>
              <a:rPr lang="en-US"/>
              <a:t>Go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5"/>
                  </a:ext>
                </a:extLst>
              </a:rPr>
              <a:t>Deeper</a:t>
            </a:r>
            <a:endParaRPr/>
          </a:p>
        </p:txBody>
      </p:sp>
      <p:sp>
        <p:nvSpPr>
          <p:cNvPr id="1510" name="Google Shape;1510;p1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a:t>16</a:t>
            </a:fld>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6"/>
          <p:cNvSpPr txBox="1">
            <a:spLocks noGrp="1"/>
          </p:cNvSpPr>
          <p:nvPr>
            <p:ph type="title"/>
          </p:nvPr>
        </p:nvSpPr>
        <p:spPr>
          <a:xfrm>
            <a:off x="431800" y="431799"/>
            <a:ext cx="9109015" cy="8621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3600"/>
              <a:buFont typeface="Play"/>
              <a:buNone/>
            </a:pPr>
            <a:r>
              <a:rPr lang="en-US" sz="3600"/>
              <a:t>Agenda</a:t>
            </a:r>
            <a:endParaRPr/>
          </a:p>
        </p:txBody>
      </p:sp>
      <p:sp>
        <p:nvSpPr>
          <p:cNvPr id="1516" name="Google Shape;1516;p16"/>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p>
            <a:pPr marL="171450" lvl="0" indent="-171450" algn="l" rtl="0">
              <a:lnSpc>
                <a:spcPct val="110000"/>
              </a:lnSpc>
              <a:spcBef>
                <a:spcPts val="0"/>
              </a:spcBef>
              <a:spcAft>
                <a:spcPts val="0"/>
              </a:spcAft>
              <a:buSzPts val="2400"/>
              <a:buFont typeface="Arial"/>
              <a:buChar char="•"/>
            </a:pPr>
            <a:r>
              <a:rPr lang="en-US" sz="2400"/>
              <a:t> Continue from Robert’s overview…..</a:t>
            </a:r>
            <a:endParaRPr/>
          </a:p>
          <a:p>
            <a:pPr marL="171450" lvl="0" indent="-171450" algn="l" rtl="0">
              <a:lnSpc>
                <a:spcPct val="110000"/>
              </a:lnSpc>
              <a:spcBef>
                <a:spcPts val="2400"/>
              </a:spcBef>
              <a:spcAft>
                <a:spcPts val="0"/>
              </a:spcAft>
              <a:buSzPts val="2400"/>
              <a:buFont typeface="Arial"/>
              <a:buChar char="•"/>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6"/>
                  </a:ext>
                </a:extLst>
              </a:rPr>
              <a:t> 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7"/>
                  </a:ext>
                </a:extLst>
              </a:rPr>
              <a:t>e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8"/>
                  </a:ext>
                </a:extLst>
              </a:rPr>
              <a:t>Super Sampling (X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9"/>
                  </a:ext>
                </a:extLst>
              </a:rPr>
              <a:t>e</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0"/>
                  </a:ext>
                </a:extLst>
              </a:rPr>
              <a:t>SS</a:t>
            </a:r>
            <a:r>
              <a:rPr lang="en-US" sz="2400"/>
              <a:t>) runtime flow</a:t>
            </a:r>
            <a:endParaRPr/>
          </a:p>
          <a:p>
            <a:pPr marL="171450" lvl="0" indent="-171450" algn="l" rtl="0">
              <a:lnSpc>
                <a:spcPct val="110000"/>
              </a:lnSpc>
              <a:spcBef>
                <a:spcPts val="2400"/>
              </a:spcBef>
              <a:spcAft>
                <a:spcPts val="0"/>
              </a:spcAft>
              <a:buSzPts val="2400"/>
              <a:buFont typeface="Arial"/>
              <a:buChar char="•"/>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1"/>
                  </a:ext>
                </a:extLst>
              </a:rPr>
              <a:t>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2"/>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3"/>
                  </a:ext>
                </a:extLst>
              </a:rPr>
              <a:t>e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4"/>
                  </a:ext>
                </a:extLst>
              </a:rPr>
              <a:t>Super Sampling </a:t>
            </a:r>
            <a:r>
              <a:rPr lang="en-US" sz="2400"/>
              <a: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5"/>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6"/>
                  </a:ext>
                </a:extLst>
              </a:rPr>
              <a:t>e</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7"/>
                  </a:ext>
                </a:extLst>
              </a:rPr>
              <a:t>SS</a:t>
            </a:r>
            <a:r>
              <a:rPr lang="en-US" sz="2400"/>
              <a:t>) stack</a:t>
            </a:r>
            <a:endParaRPr/>
          </a:p>
          <a:p>
            <a:pPr marL="171450" lvl="0" indent="-171450" algn="l" rtl="0">
              <a:lnSpc>
                <a:spcPct val="110000"/>
              </a:lnSpc>
              <a:spcBef>
                <a:spcPts val="2400"/>
              </a:spcBef>
              <a:spcAft>
                <a:spcPts val="0"/>
              </a:spcAft>
              <a:buSzPts val="2400"/>
              <a:buFont typeface="Arial"/>
              <a:buChar char="•"/>
            </a:pPr>
            <a:r>
              <a:rPr lang="en-US" sz="2400"/>
              <a:t> Software and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8"/>
                  </a:ext>
                </a:extLst>
              </a:rPr>
              <a:t>hardware</a:t>
            </a:r>
            <a:r>
              <a:rPr lang="en-US" sz="2400"/>
              <a:t> building blocks behind</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9"/>
                  </a:ext>
                </a:extLst>
              </a:rPr>
              <a:t>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0"/>
                  </a:ext>
                </a:extLst>
              </a:rPr>
              <a:t>Intel</a:t>
            </a:r>
            <a:r>
              <a:rPr lang="en-US" sz="2400" baseline="30000"/>
              <a: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1"/>
                  </a:ext>
                </a:extLst>
              </a:rPr>
              <a:t>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2"/>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3"/>
                  </a:ext>
                </a:extLst>
              </a:rPr>
              <a:t>e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4"/>
                  </a:ext>
                </a:extLst>
              </a:rPr>
              <a:t>Super Sampling </a:t>
            </a:r>
            <a:r>
              <a:rPr lang="en-US" sz="2400"/>
              <a: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5"/>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6"/>
                  </a:ext>
                </a:extLst>
              </a:rPr>
              <a:t>e</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7"/>
                  </a:ext>
                </a:extLst>
              </a:rPr>
              <a:t>SS</a:t>
            </a:r>
            <a:r>
              <a:rPr lang="en-US" sz="2400"/>
              <a:t>)</a:t>
            </a:r>
            <a:endParaRPr/>
          </a:p>
          <a:p>
            <a:pPr marL="171450" lvl="0" indent="-171450" algn="l" rtl="0">
              <a:lnSpc>
                <a:spcPct val="110000"/>
              </a:lnSpc>
              <a:spcBef>
                <a:spcPts val="2400"/>
              </a:spcBef>
              <a:spcAft>
                <a:spcPts val="0"/>
              </a:spcAft>
              <a:buSzPts val="2400"/>
              <a:buFont typeface="Arial"/>
              <a:buChar char="•"/>
            </a:pPr>
            <a:r>
              <a:rPr lang="en-US" sz="2400"/>
              <a:t> Accelerating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8"/>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9"/>
                  </a:ext>
                </a:extLst>
              </a:rPr>
              <a:t>e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0"/>
                  </a:ext>
                </a:extLst>
              </a:rPr>
              <a:t>Super Sampling</a:t>
            </a:r>
            <a:r>
              <a:rPr lang="en-US" sz="2400"/>
              <a:t>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1"/>
                  </a:ext>
                </a:extLst>
              </a:rPr>
              <a:t>X</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2"/>
                  </a:ext>
                </a:extLst>
              </a:rPr>
              <a:t>e</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3"/>
                  </a:ext>
                </a:extLst>
              </a:rPr>
              <a:t>SS</a:t>
            </a:r>
            <a:r>
              <a:rPr lang="en-US" sz="2400"/>
              <a:t>) via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4"/>
                  </a:ext>
                </a:extLst>
              </a:rPr>
              <a:t>Intel</a:t>
            </a:r>
            <a:r>
              <a:rPr lang="en-US" sz="24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5"/>
                  </a:ext>
                </a:extLst>
              </a:rPr>
              <a: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6"/>
                  </a:ext>
                </a:extLst>
              </a:rPr>
              <a:t> Arc*</a:t>
            </a:r>
            <a:r>
              <a:rPr lang="en-US" sz="2400"/>
              <a:t> AI accelerator</a:t>
            </a:r>
            <a:endParaRPr/>
          </a:p>
        </p:txBody>
      </p:sp>
      <p:sp>
        <p:nvSpPr>
          <p:cNvPr id="1517" name="Google Shape;1517;p16"/>
          <p:cNvSpPr txBox="1">
            <a:spLocks noGrp="1"/>
          </p:cNvSpPr>
          <p:nvPr>
            <p:ph type="sldNum" idx="12"/>
          </p:nvPr>
        </p:nvSpPr>
        <p:spPr>
          <a:xfrm>
            <a:off x="11836400" y="6426200"/>
            <a:ext cx="43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67"/>
              <a:buFont typeface="Arial"/>
              <a:buNone/>
            </a:pPr>
            <a:fld id="{00000000-1234-1234-1234-123412341234}" type="slidenum">
              <a:rPr lang="en-US" sz="1067" b="0" i="0" u="none" strike="noStrike" cap="none">
                <a:solidFill>
                  <a:srgbClr val="FFFFFF"/>
                </a:solidFill>
                <a:latin typeface="Arial"/>
                <a:ea typeface="Arial"/>
                <a:cs typeface="Arial"/>
                <a:sym typeface="Arial"/>
              </a:rPr>
              <a:t>17</a:t>
            </a:fld>
            <a:endParaRPr sz="1067"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7"/>
          <p:cNvSpPr txBox="1">
            <a:spLocks noGrp="1"/>
          </p:cNvSpPr>
          <p:nvPr>
            <p:ph type="title"/>
          </p:nvPr>
        </p:nvSpPr>
        <p:spPr>
          <a:xfrm>
            <a:off x="431800" y="431800"/>
            <a:ext cx="10788900" cy="789000"/>
          </a:xfrm>
          <a:prstGeom prst="rect">
            <a:avLst/>
          </a:prstGeom>
          <a:noFill/>
          <a:ln>
            <a:noFill/>
          </a:ln>
        </p:spPr>
        <p:txBody>
          <a:bodyPr spcFirstLastPara="1" wrap="square" lIns="0" tIns="0" rIns="0" bIns="0" anchor="t" anchorCtr="0">
            <a:normAutofit fontScale="90000"/>
          </a:bodyPr>
          <a:lstStyle/>
          <a:p>
            <a:pPr marL="0" lvl="0" indent="0" algn="l" rtl="0">
              <a:lnSpc>
                <a:spcPct val="83000"/>
              </a:lnSpc>
              <a:spcBef>
                <a:spcPts val="0"/>
              </a:spcBef>
              <a:spcAft>
                <a:spcPts val="0"/>
              </a:spcAft>
              <a:buClr>
                <a:schemeClr val="lt1"/>
              </a:buClr>
              <a:buSzPct val="100000"/>
              <a:buFont typeface="Play"/>
              <a:buNone/>
            </a:pPr>
            <a:r>
              <a:rPr lang="en-US"/>
              <a:t>The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7"/>
                  </a:ext>
                </a:extLst>
              </a:rPr>
              <a:t>Technology</a:t>
            </a:r>
            <a:r>
              <a:rPr lang="en-US"/>
              <a:t> Behind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8"/>
                  </a:ext>
                </a:extLst>
              </a:rPr>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9"/>
                  </a:ext>
                </a:extLst>
              </a:rPr>
              <a:t>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0"/>
                  </a:ext>
                </a:extLst>
              </a:rPr>
              <a:t> Super Sampling</a:t>
            </a:r>
            <a:r>
              <a:rPr lang="en-US"/>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1"/>
                  </a:ext>
                </a:extLst>
              </a:rPr>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2"/>
                  </a:ext>
                </a:extLst>
              </a:rPr>
              <a:t>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3"/>
                  </a:ext>
                </a:extLst>
              </a:rPr>
              <a:t>SS</a:t>
            </a:r>
            <a:r>
              <a:rPr lang="en-US"/>
              <a:t>)</a:t>
            </a:r>
            <a:endParaRPr/>
          </a:p>
        </p:txBody>
      </p:sp>
      <p:sp>
        <p:nvSpPr>
          <p:cNvPr id="1523" name="Google Shape;1523;p17"/>
          <p:cNvSpPr txBox="1">
            <a:spLocks noGrp="1"/>
          </p:cNvSpPr>
          <p:nvPr>
            <p:ph type="body" idx="1"/>
          </p:nvPr>
        </p:nvSpPr>
        <p:spPr>
          <a:xfrm>
            <a:off x="431799" y="1559293"/>
            <a:ext cx="4679216" cy="4649002"/>
          </a:xfrm>
          <a:prstGeom prst="rect">
            <a:avLst/>
          </a:prstGeom>
          <a:noFill/>
          <a:ln>
            <a:noFill/>
          </a:ln>
        </p:spPr>
        <p:txBody>
          <a:bodyPr spcFirstLastPara="1" wrap="square" lIns="0" tIns="0" rIns="0" bIns="0" anchor="t" anchorCtr="0">
            <a:normAutofit fontScale="92500" lnSpcReduction="10000"/>
          </a:bodyPr>
          <a:lstStyle/>
          <a:p>
            <a:pPr marL="171450" lvl="0" indent="-171450" algn="l" rtl="0">
              <a:lnSpc>
                <a:spcPct val="110000"/>
              </a:lnSpc>
              <a:spcBef>
                <a:spcPts val="0"/>
              </a:spcBef>
              <a:spcAft>
                <a:spcPts val="0"/>
              </a:spcAft>
              <a:buClr>
                <a:schemeClr val="lt1"/>
              </a:buClr>
              <a:buSzPct val="100000"/>
              <a:buFont typeface="Arial"/>
              <a:buChar char="•"/>
            </a:pPr>
            <a:r>
              <a:rPr lang="en-US" sz="2000"/>
              <a:t>Super-sampling technique to reconstruct a low-res frame into a high-res frame, running at a fraction of the cost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4"/>
                  </a:ext>
                </a:extLst>
              </a:rPr>
              <a:t>of</a:t>
            </a:r>
            <a:r>
              <a:rPr lang="en-US" sz="2000"/>
              <a:t> rendering at high-res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5"/>
                  </a:ext>
                </a:extLst>
              </a:rPr>
              <a:t>ex</a:t>
            </a:r>
            <a:r>
              <a:rPr lang="en-US" sz="2000"/>
              <a:t>. 4K)</a:t>
            </a:r>
            <a:endParaRPr/>
          </a:p>
          <a:p>
            <a:pPr marL="171450" lvl="0" indent="-171450" algn="l" rtl="0">
              <a:lnSpc>
                <a:spcPct val="110000"/>
              </a:lnSpc>
              <a:spcBef>
                <a:spcPts val="2400"/>
              </a:spcBef>
              <a:spcAft>
                <a:spcPts val="0"/>
              </a:spcAft>
              <a:buClr>
                <a:schemeClr val="lt1"/>
              </a:buClr>
              <a:buSzPct val="100000"/>
              <a:buFont typeface="Arial"/>
              <a:buChar char="•"/>
            </a:pPr>
            <a:r>
              <a:rPr lang="en-US" sz="2000"/>
              <a:t>Machine-</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6"/>
                  </a:ext>
                </a:extLst>
              </a:rPr>
              <a:t>learning</a:t>
            </a:r>
            <a:r>
              <a:rPr lang="en-US" sz="2000"/>
              <a:t> based</a:t>
            </a:r>
            <a:endParaRPr/>
          </a:p>
          <a:p>
            <a:pPr marL="702310" lvl="4" indent="-355599" algn="l" rtl="0">
              <a:lnSpc>
                <a:spcPct val="110000"/>
              </a:lnSpc>
              <a:spcBef>
                <a:spcPts val="1800"/>
              </a:spcBef>
              <a:spcAft>
                <a:spcPts val="0"/>
              </a:spcAft>
              <a:buClr>
                <a:schemeClr val="lt1"/>
              </a:buClr>
              <a:buSzPct val="100000"/>
              <a:buFont typeface="Noto Sans Symbols"/>
              <a:buChar char="▪"/>
            </a:pPr>
            <a:r>
              <a:rPr lang="en-US" sz="1600"/>
              <a:t>Optimized neural network and operator fusing</a:t>
            </a:r>
            <a:endParaRPr/>
          </a:p>
          <a:p>
            <a:pPr marL="702310" lvl="4" indent="-355599" algn="l" rtl="0">
              <a:lnSpc>
                <a:spcPct val="110000"/>
              </a:lnSpc>
              <a:spcBef>
                <a:spcPts val="1200"/>
              </a:spcBef>
              <a:spcAft>
                <a:spcPts val="0"/>
              </a:spcAft>
              <a:buSzPct val="100000"/>
              <a:buFont typeface="Noto Sans Symbols"/>
              <a:buChar char="▪"/>
            </a:pPr>
            <a:r>
              <a:rPr lang="en-US" sz="1600"/>
              <a:t>Accelerated through Intel® XMX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7"/>
                  </a:ext>
                </a:extLst>
              </a:rPr>
              <a:t>AI</a:t>
            </a:r>
            <a:r>
              <a:rPr lang="en-US" sz="1600"/>
              <a:t> acceleration.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8"/>
                  </a:ext>
                </a:extLst>
              </a:rPr>
              <a:t>NN</a:t>
            </a:r>
            <a:r>
              <a:rPr lang="en-US" sz="1600"/>
              <a:t> especially designed for Intel XMX hardware.</a:t>
            </a:r>
            <a:endParaRPr/>
          </a:p>
          <a:p>
            <a:pPr marL="171450" lvl="0" indent="-171450" algn="l" rtl="0">
              <a:lnSpc>
                <a:spcPct val="110000"/>
              </a:lnSpc>
              <a:spcBef>
                <a:spcPts val="1800"/>
              </a:spcBef>
              <a:spcAft>
                <a:spcPts val="0"/>
              </a:spcAft>
              <a:buClr>
                <a:schemeClr val="lt1"/>
              </a:buClr>
              <a:buSzPct val="100000"/>
              <a:buFont typeface="Arial"/>
              <a:buChar char="•"/>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9"/>
                  </a:ext>
                </a:extLst>
              </a:rPr>
              <a:t>DirectX</a:t>
            </a:r>
            <a:r>
              <a:rPr lang="en-US" sz="2000"/>
              <a:t>* 12 based</a:t>
            </a:r>
            <a:endParaRPr/>
          </a:p>
          <a:p>
            <a:pPr marL="171450" lvl="0" indent="-171450" algn="l" rtl="0">
              <a:lnSpc>
                <a:spcPct val="110000"/>
              </a:lnSpc>
              <a:spcBef>
                <a:spcPts val="2400"/>
              </a:spcBef>
              <a:spcAft>
                <a:spcPts val="0"/>
              </a:spcAft>
              <a:buClr>
                <a:schemeClr val="lt1"/>
              </a:buClr>
              <a:buSzPct val="100000"/>
              <a:buFont typeface="Arial"/>
              <a:buChar char="•"/>
            </a:pPr>
            <a:r>
              <a:rPr lang="en-US" sz="2000"/>
              <a:t>Intel® vector shading language based NN running on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0"/>
                  </a:ext>
                </a:extLst>
              </a:rPr>
              <a:t>Intel</a:t>
            </a:r>
            <a:r>
              <a:rPr lang="en-US" sz="2000" baseline="30000"/>
              <a:t>®</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1"/>
                  </a:ext>
                </a:extLst>
              </a:rPr>
              <a:t> Arc™</a:t>
            </a:r>
            <a:r>
              <a:rPr lang="en-US" sz="2000"/>
              <a:t> SIMD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2"/>
                  </a:ext>
                </a:extLst>
              </a:rPr>
              <a:t>architecture</a:t>
            </a:r>
            <a:endParaRPr/>
          </a:p>
        </p:txBody>
      </p:sp>
      <p:sp>
        <p:nvSpPr>
          <p:cNvPr id="1524" name="Google Shape;1524;p1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rgbClr val="FFFFFF"/>
              </a:buClr>
              <a:buSzPts val="1200"/>
              <a:buFont typeface="Play"/>
              <a:buNone/>
            </a:pPr>
            <a:fld id="{00000000-1234-1234-1234-123412341234}" type="slidenum">
              <a:rPr lang="en-US" sz="1200" b="0" i="0" u="none" strike="noStrike" cap="none">
                <a:solidFill>
                  <a:srgbClr val="FFFFFF"/>
                </a:solidFill>
                <a:latin typeface="Play"/>
                <a:ea typeface="Play"/>
                <a:cs typeface="Play"/>
                <a:sym typeface="Play"/>
              </a:rPr>
              <a:t>18</a:t>
            </a:fld>
            <a:endParaRPr sz="1200" b="0" i="0" u="none" strike="noStrike" cap="none">
              <a:solidFill>
                <a:srgbClr val="FFFFFF"/>
              </a:solidFill>
              <a:latin typeface="Play"/>
              <a:ea typeface="Play"/>
              <a:cs typeface="Play"/>
              <a:sym typeface="Play"/>
            </a:endParaRPr>
          </a:p>
        </p:txBody>
      </p:sp>
      <p:pic>
        <p:nvPicPr>
          <p:cNvPr id="1525" name="Google Shape;1525;p17"/>
          <p:cNvPicPr preferRelativeResize="0"/>
          <p:nvPr/>
        </p:nvPicPr>
        <p:blipFill rotWithShape="1">
          <a:blip r:embed="rId3">
            <a:alphaModFix/>
          </a:blip>
          <a:srcRect/>
          <a:stretch/>
        </p:blipFill>
        <p:spPr>
          <a:xfrm>
            <a:off x="5111015" y="2571234"/>
            <a:ext cx="6562800" cy="262512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500"/>
                                  </p:stCondLst>
                                  <p:childTnLst>
                                    <p:set>
                                      <p:cBhvr>
                                        <p:cTn id="30" dur="1" fill="hold">
                                          <p:stCondLst>
                                            <p:cond delay="0"/>
                                          </p:stCondLst>
                                        </p:cTn>
                                        <p:tgtEl>
                                          <p:spTgt spid="1525"/>
                                        </p:tgtEl>
                                        <p:attrNameLst>
                                          <p:attrName>style.visibility</p:attrName>
                                        </p:attrNameLst>
                                      </p:cBhvr>
                                      <p:to>
                                        <p:strVal val="visible"/>
                                      </p:to>
                                    </p:set>
                                    <p:anim calcmode="lin" valueType="num">
                                      <p:cBhvr additive="base">
                                        <p:cTn id="31" dur="500"/>
                                        <p:tgtEl>
                                          <p:spTgt spid="1525"/>
                                        </p:tgtEl>
                                        <p:attrNameLst>
                                          <p:attrName>ppt_w</p:attrName>
                                        </p:attrNameLst>
                                      </p:cBhvr>
                                      <p:tavLst>
                                        <p:tav tm="0">
                                          <p:val>
                                            <p:strVal val="0"/>
                                          </p:val>
                                        </p:tav>
                                        <p:tav tm="100000">
                                          <p:val>
                                            <p:strVal val="#ppt_w"/>
                                          </p:val>
                                        </p:tav>
                                      </p:tavLst>
                                    </p:anim>
                                    <p:anim calcmode="lin" valueType="num">
                                      <p:cBhvr additive="base">
                                        <p:cTn id="32" dur="500"/>
                                        <p:tgtEl>
                                          <p:spTgt spid="15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18"/>
          <p:cNvSpPr txBox="1">
            <a:spLocks noGrp="1"/>
          </p:cNvSpPr>
          <p:nvPr>
            <p:ph type="title"/>
          </p:nvPr>
        </p:nvSpPr>
        <p:spPr>
          <a:xfrm>
            <a:off x="431801" y="431800"/>
            <a:ext cx="5131601" cy="624574"/>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3600"/>
              <a:buFont typeface="Play"/>
              <a:buNone/>
            </a:pPr>
            <a:r>
              <a:rPr lang="en-US" sz="3600"/>
              <a:t>Game Runtime Flow with X</a:t>
            </a:r>
            <a:r>
              <a:rPr lang="en-US" sz="3600" baseline="30000"/>
              <a:t>e</a:t>
            </a:r>
            <a:r>
              <a:rPr lang="en-US" sz="3600"/>
              <a:t> Super Sampling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3"/>
                  </a:ext>
                </a:extLst>
              </a:rPr>
              <a:t>X</a:t>
            </a:r>
            <a:r>
              <a:rPr lang="en-US" sz="36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4"/>
                  </a:ext>
                </a:extLst>
              </a:rPr>
              <a:t>e</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5"/>
                  </a:ext>
                </a:extLst>
              </a:rPr>
              <a:t>SS</a:t>
            </a:r>
            <a:r>
              <a:rPr lang="en-US" sz="3600"/>
              <a:t>)</a:t>
            </a:r>
            <a:endParaRPr/>
          </a:p>
        </p:txBody>
      </p:sp>
      <p:sp>
        <p:nvSpPr>
          <p:cNvPr id="1532" name="Google Shape;1532;p18"/>
          <p:cNvSpPr/>
          <p:nvPr/>
        </p:nvSpPr>
        <p:spPr>
          <a:xfrm>
            <a:off x="1249600" y="2813392"/>
            <a:ext cx="1400879" cy="581072"/>
          </a:xfrm>
          <a:prstGeom prst="roundRect">
            <a:avLst>
              <a:gd name="adj" fmla="val 16667"/>
            </a:avLst>
          </a:prstGeom>
          <a:solidFill>
            <a:srgbClr val="92D05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r>
              <a:rPr lang="en-US" sz="1600" b="0" i="0" u="none" strike="noStrike" cap="none">
                <a:solidFill>
                  <a:srgbClr val="FFFFFF"/>
                </a:solidFill>
                <a:latin typeface="Helvetica Neue"/>
                <a:ea typeface="Helvetica Neue"/>
                <a:cs typeface="Helvetica Neue"/>
                <a:sym typeface="Helvetica Neue"/>
              </a:rPr>
              <a:t>Start</a:t>
            </a:r>
            <a:endParaRPr sz="1400" b="0" i="0" u="none" strike="noStrike" cap="none">
              <a:solidFill>
                <a:srgbClr val="000000"/>
              </a:solidFill>
              <a:latin typeface="Arial"/>
              <a:ea typeface="Arial"/>
              <a:cs typeface="Arial"/>
              <a:sym typeface="Arial"/>
            </a:endParaRPr>
          </a:p>
        </p:txBody>
      </p:sp>
      <p:sp>
        <p:nvSpPr>
          <p:cNvPr id="1533" name="Google Shape;1533;p18"/>
          <p:cNvSpPr/>
          <p:nvPr/>
        </p:nvSpPr>
        <p:spPr>
          <a:xfrm>
            <a:off x="2945520" y="2453036"/>
            <a:ext cx="3873813" cy="23873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r>
              <a:rPr lang="en-US" sz="1200" b="0" i="0" u="none" strike="noStrike" cap="none">
                <a:solidFill>
                  <a:srgbClr val="FFFFFF"/>
                </a:solidFill>
                <a:latin typeface="Helvetica Neue"/>
                <a:ea typeface="Helvetica Neue"/>
                <a:cs typeface="Helvetica Neue"/>
                <a:sym typeface="Helvetica Neue"/>
              </a:rPr>
              <a:t>Render Resolution</a:t>
            </a:r>
            <a:endParaRPr sz="1400" b="0" i="0" u="none" strike="noStrike" cap="none">
              <a:solidFill>
                <a:srgbClr val="000000"/>
              </a:solidFill>
              <a:latin typeface="Arial"/>
              <a:ea typeface="Arial"/>
              <a:cs typeface="Arial"/>
              <a:sym typeface="Arial"/>
            </a:endParaRPr>
          </a:p>
        </p:txBody>
      </p:sp>
      <p:sp>
        <p:nvSpPr>
          <p:cNvPr id="1534" name="Google Shape;1534;p18"/>
          <p:cNvSpPr/>
          <p:nvPr/>
        </p:nvSpPr>
        <p:spPr>
          <a:xfrm>
            <a:off x="3468036" y="2813392"/>
            <a:ext cx="1427905" cy="662152"/>
          </a:xfrm>
          <a:prstGeom prst="rect">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Render/Raster</a:t>
            </a:r>
            <a:endParaRPr sz="1400" b="0" i="0" u="none" strike="noStrike" cap="none">
              <a:solidFill>
                <a:srgbClr val="000000"/>
              </a:solidFill>
              <a:latin typeface="Arial"/>
              <a:ea typeface="Arial"/>
              <a:cs typeface="Arial"/>
              <a:sym typeface="Arial"/>
            </a:endParaRPr>
          </a:p>
        </p:txBody>
      </p:sp>
      <p:sp>
        <p:nvSpPr>
          <p:cNvPr id="1535" name="Google Shape;1535;p18"/>
          <p:cNvSpPr/>
          <p:nvPr/>
        </p:nvSpPr>
        <p:spPr>
          <a:xfrm>
            <a:off x="5258549" y="2813392"/>
            <a:ext cx="1427905" cy="662152"/>
          </a:xfrm>
          <a:prstGeom prst="rect">
            <a:avLst/>
          </a:prstGeom>
          <a:solidFill>
            <a:srgbClr val="A886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Start Post</a:t>
            </a:r>
            <a:endParaRPr sz="1400" b="0" i="0" u="none" strike="noStrike" cap="none">
              <a:solidFill>
                <a:srgbClr val="000000"/>
              </a:solidFill>
              <a:latin typeface="Arial"/>
              <a:ea typeface="Arial"/>
              <a:cs typeface="Arial"/>
              <a:sym typeface="Arial"/>
            </a:endParaRPr>
          </a:p>
        </p:txBody>
      </p:sp>
      <p:sp>
        <p:nvSpPr>
          <p:cNvPr id="1536" name="Google Shape;1536;p18"/>
          <p:cNvSpPr/>
          <p:nvPr/>
        </p:nvSpPr>
        <p:spPr>
          <a:xfrm>
            <a:off x="7381187" y="2960506"/>
            <a:ext cx="999985" cy="378142"/>
          </a:xfrm>
          <a:prstGeom prst="hexagon">
            <a:avLst>
              <a:gd name="adj" fmla="val 25000"/>
              <a:gd name="vf" fmla="val 115470"/>
            </a:avLst>
          </a:prstGeom>
          <a:solidFill>
            <a:srgbClr val="7030A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TAA</a:t>
            </a:r>
            <a:endParaRPr sz="1400" b="0" i="0" u="none" strike="noStrike" cap="none">
              <a:solidFill>
                <a:srgbClr val="000000"/>
              </a:solidFill>
              <a:latin typeface="Arial"/>
              <a:ea typeface="Arial"/>
              <a:cs typeface="Arial"/>
              <a:sym typeface="Arial"/>
            </a:endParaRPr>
          </a:p>
        </p:txBody>
      </p:sp>
      <p:sp>
        <p:nvSpPr>
          <p:cNvPr id="1537" name="Google Shape;1537;p18"/>
          <p:cNvSpPr/>
          <p:nvPr/>
        </p:nvSpPr>
        <p:spPr>
          <a:xfrm>
            <a:off x="2945520" y="2257152"/>
            <a:ext cx="3873813" cy="1531507"/>
          </a:xfrm>
          <a:prstGeom prst="rect">
            <a:avLst/>
          </a:prstGeom>
          <a:no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Play"/>
              <a:buNone/>
            </a:pPr>
            <a:endParaRPr sz="3200" b="0" i="0" u="none" strike="noStrike" cap="none">
              <a:solidFill>
                <a:srgbClr val="FFFFFF"/>
              </a:solidFill>
              <a:latin typeface="Helvetica Neue"/>
              <a:ea typeface="Helvetica Neue"/>
              <a:cs typeface="Helvetica Neue"/>
              <a:sym typeface="Helvetica Neue"/>
            </a:endParaRPr>
          </a:p>
        </p:txBody>
      </p:sp>
      <p:sp>
        <p:nvSpPr>
          <p:cNvPr id="1538" name="Google Shape;1538;p18"/>
          <p:cNvSpPr/>
          <p:nvPr/>
        </p:nvSpPr>
        <p:spPr>
          <a:xfrm>
            <a:off x="2943164" y="5073706"/>
            <a:ext cx="1427905" cy="662152"/>
          </a:xfrm>
          <a:prstGeom prst="rect">
            <a:avLst/>
          </a:prstGeom>
          <a:solidFill>
            <a:srgbClr val="A886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Complete Post</a:t>
            </a:r>
            <a:endParaRPr sz="1400" b="0" i="0" u="none" strike="noStrike" cap="none">
              <a:solidFill>
                <a:srgbClr val="000000"/>
              </a:solidFill>
              <a:latin typeface="Arial"/>
              <a:ea typeface="Arial"/>
              <a:cs typeface="Arial"/>
              <a:sym typeface="Arial"/>
            </a:endParaRPr>
          </a:p>
        </p:txBody>
      </p:sp>
      <p:sp>
        <p:nvSpPr>
          <p:cNvPr id="1539" name="Google Shape;1539;p18"/>
          <p:cNvSpPr/>
          <p:nvPr/>
        </p:nvSpPr>
        <p:spPr>
          <a:xfrm>
            <a:off x="4534730" y="5073706"/>
            <a:ext cx="1427905" cy="662152"/>
          </a:xfrm>
          <a:prstGeom prst="rect">
            <a:avLst/>
          </a:prstGeom>
          <a:solidFill>
            <a:srgbClr val="A886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Tone map</a:t>
            </a:r>
            <a:endParaRPr sz="1400" b="0" i="0" u="none" strike="noStrike" cap="none">
              <a:solidFill>
                <a:srgbClr val="000000"/>
              </a:solidFill>
              <a:latin typeface="Arial"/>
              <a:ea typeface="Arial"/>
              <a:cs typeface="Arial"/>
              <a:sym typeface="Arial"/>
            </a:endParaRPr>
          </a:p>
        </p:txBody>
      </p:sp>
      <p:sp>
        <p:nvSpPr>
          <p:cNvPr id="1540" name="Google Shape;1540;p18"/>
          <p:cNvSpPr/>
          <p:nvPr/>
        </p:nvSpPr>
        <p:spPr>
          <a:xfrm>
            <a:off x="1351598" y="5073706"/>
            <a:ext cx="1427905" cy="662152"/>
          </a:xfrm>
          <a:prstGeom prst="rect">
            <a:avLst/>
          </a:prstGeom>
          <a:solidFill>
            <a:srgbClr val="A886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Post Effects/Artistic Control</a:t>
            </a:r>
            <a:endParaRPr sz="1400" b="0" i="0" u="none" strike="noStrike" cap="none">
              <a:solidFill>
                <a:srgbClr val="000000"/>
              </a:solidFill>
              <a:latin typeface="Arial"/>
              <a:ea typeface="Arial"/>
              <a:cs typeface="Arial"/>
              <a:sym typeface="Arial"/>
            </a:endParaRPr>
          </a:p>
        </p:txBody>
      </p:sp>
      <p:sp>
        <p:nvSpPr>
          <p:cNvPr id="1541" name="Google Shape;1541;p18"/>
          <p:cNvSpPr/>
          <p:nvPr/>
        </p:nvSpPr>
        <p:spPr>
          <a:xfrm>
            <a:off x="6126296" y="5073706"/>
            <a:ext cx="1427905" cy="662152"/>
          </a:xfrm>
          <a:prstGeom prst="rect">
            <a:avLst/>
          </a:prstGeom>
          <a:solidFill>
            <a:srgbClr val="5F0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UI/HUD</a:t>
            </a:r>
            <a:endParaRPr sz="1400" b="0" i="0" u="none" strike="noStrike" cap="none">
              <a:solidFill>
                <a:srgbClr val="000000"/>
              </a:solidFill>
              <a:latin typeface="Arial"/>
              <a:ea typeface="Arial"/>
              <a:cs typeface="Arial"/>
              <a:sym typeface="Arial"/>
            </a:endParaRPr>
          </a:p>
        </p:txBody>
      </p:sp>
      <p:sp>
        <p:nvSpPr>
          <p:cNvPr id="1542" name="Google Shape;1542;p18"/>
          <p:cNvSpPr/>
          <p:nvPr/>
        </p:nvSpPr>
        <p:spPr>
          <a:xfrm>
            <a:off x="7717862" y="5114246"/>
            <a:ext cx="1400879" cy="581072"/>
          </a:xfrm>
          <a:prstGeom prst="roundRect">
            <a:avLst>
              <a:gd name="adj" fmla="val 16667"/>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r>
              <a:rPr lang="en-US" sz="1600" b="0" i="0" u="none" strike="noStrike" cap="none">
                <a:solidFill>
                  <a:srgbClr val="FFFFFF"/>
                </a:solidFill>
                <a:latin typeface="Helvetica Neue"/>
                <a:ea typeface="Helvetica Neue"/>
                <a:cs typeface="Helvetica Neue"/>
                <a:sym typeface="Helvetica Neue"/>
              </a:rPr>
              <a:t>Display Out</a:t>
            </a:r>
            <a:endParaRPr sz="1400" b="0" i="0" u="none" strike="noStrike" cap="none">
              <a:solidFill>
                <a:srgbClr val="000000"/>
              </a:solidFill>
              <a:latin typeface="Arial"/>
              <a:ea typeface="Arial"/>
              <a:cs typeface="Arial"/>
              <a:sym typeface="Arial"/>
            </a:endParaRPr>
          </a:p>
        </p:txBody>
      </p:sp>
      <p:sp>
        <p:nvSpPr>
          <p:cNvPr id="1543" name="Google Shape;1543;p18"/>
          <p:cNvSpPr/>
          <p:nvPr/>
        </p:nvSpPr>
        <p:spPr>
          <a:xfrm>
            <a:off x="1233732" y="4575200"/>
            <a:ext cx="8013388" cy="1531507"/>
          </a:xfrm>
          <a:prstGeom prst="rect">
            <a:avLst/>
          </a:prstGeom>
          <a:no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Play"/>
              <a:buNone/>
            </a:pPr>
            <a:endParaRPr sz="3200" b="0" i="0" u="none" strike="noStrike" cap="none">
              <a:solidFill>
                <a:srgbClr val="FFFFFF"/>
              </a:solidFill>
              <a:latin typeface="Helvetica Neue"/>
              <a:ea typeface="Helvetica Neue"/>
              <a:cs typeface="Helvetica Neue"/>
              <a:sym typeface="Helvetica Neue"/>
            </a:endParaRPr>
          </a:p>
        </p:txBody>
      </p:sp>
      <p:cxnSp>
        <p:nvCxnSpPr>
          <p:cNvPr id="1544" name="Google Shape;1544;p18"/>
          <p:cNvCxnSpPr/>
          <p:nvPr/>
        </p:nvCxnSpPr>
        <p:spPr>
          <a:xfrm>
            <a:off x="2709039" y="3144468"/>
            <a:ext cx="702691"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45" name="Google Shape;1545;p18"/>
          <p:cNvCxnSpPr/>
          <p:nvPr/>
        </p:nvCxnSpPr>
        <p:spPr>
          <a:xfrm>
            <a:off x="4934228" y="3144468"/>
            <a:ext cx="308554"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46" name="Google Shape;1546;p18"/>
          <p:cNvCxnSpPr/>
          <p:nvPr/>
        </p:nvCxnSpPr>
        <p:spPr>
          <a:xfrm>
            <a:off x="6842604" y="3152958"/>
            <a:ext cx="308554"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47" name="Google Shape;1547;p18"/>
          <p:cNvCxnSpPr/>
          <p:nvPr/>
        </p:nvCxnSpPr>
        <p:spPr>
          <a:xfrm>
            <a:off x="7554201" y="5404782"/>
            <a:ext cx="201571"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48" name="Google Shape;1548;p18"/>
          <p:cNvCxnSpPr/>
          <p:nvPr/>
        </p:nvCxnSpPr>
        <p:spPr>
          <a:xfrm>
            <a:off x="5962635" y="5404782"/>
            <a:ext cx="201571"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49" name="Google Shape;1549;p18"/>
          <p:cNvCxnSpPr/>
          <p:nvPr/>
        </p:nvCxnSpPr>
        <p:spPr>
          <a:xfrm>
            <a:off x="4371069" y="5404782"/>
            <a:ext cx="201571"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50" name="Google Shape;1550;p18"/>
          <p:cNvCxnSpPr/>
          <p:nvPr/>
        </p:nvCxnSpPr>
        <p:spPr>
          <a:xfrm>
            <a:off x="2779503" y="5404782"/>
            <a:ext cx="201571" cy="0"/>
          </a:xfrm>
          <a:prstGeom prst="straightConnector1">
            <a:avLst/>
          </a:prstGeom>
          <a:noFill/>
          <a:ln w="19050" cap="flat" cmpd="sng">
            <a:solidFill>
              <a:schemeClr val="lt1"/>
            </a:solidFill>
            <a:prstDash val="solid"/>
            <a:miter lim="400000"/>
            <a:headEnd type="none" w="sm" len="sm"/>
            <a:tailEnd type="triangle" w="med" len="med"/>
          </a:ln>
        </p:spPr>
      </p:cxnSp>
      <p:cxnSp>
        <p:nvCxnSpPr>
          <p:cNvPr id="1551" name="Google Shape;1551;p18"/>
          <p:cNvCxnSpPr>
            <a:endCxn id="1540" idx="1"/>
          </p:cNvCxnSpPr>
          <p:nvPr/>
        </p:nvCxnSpPr>
        <p:spPr>
          <a:xfrm flipH="1">
            <a:off x="1351598" y="2233182"/>
            <a:ext cx="8038200" cy="3171600"/>
          </a:xfrm>
          <a:prstGeom prst="bentConnector5">
            <a:avLst>
              <a:gd name="adj1" fmla="val -2843"/>
              <a:gd name="adj2" fmla="val 53037"/>
              <a:gd name="adj3" fmla="val 102844"/>
            </a:avLst>
          </a:prstGeom>
          <a:noFill/>
          <a:ln w="19050" cap="flat" cmpd="sng">
            <a:solidFill>
              <a:schemeClr val="lt1"/>
            </a:solidFill>
            <a:prstDash val="solid"/>
            <a:miter lim="400000"/>
            <a:headEnd type="none" w="sm" len="sm"/>
            <a:tailEnd type="triangle" w="med" len="med"/>
          </a:ln>
        </p:spPr>
      </p:cxnSp>
      <p:grpSp>
        <p:nvGrpSpPr>
          <p:cNvPr id="1552" name="Google Shape;1552;p18"/>
          <p:cNvGrpSpPr/>
          <p:nvPr/>
        </p:nvGrpSpPr>
        <p:grpSpPr>
          <a:xfrm>
            <a:off x="7392621" y="1709292"/>
            <a:ext cx="1997100" cy="1047600"/>
            <a:chOff x="7037925" y="2338265"/>
            <a:chExt cx="1997100" cy="1047600"/>
          </a:xfrm>
        </p:grpSpPr>
        <p:sp>
          <p:nvSpPr>
            <p:cNvPr id="1553" name="Google Shape;1553;p18"/>
            <p:cNvSpPr/>
            <p:nvPr/>
          </p:nvSpPr>
          <p:spPr>
            <a:xfrm>
              <a:off x="7037925" y="2338265"/>
              <a:ext cx="1997100" cy="1047600"/>
            </a:xfrm>
            <a:prstGeom prst="rect">
              <a:avLst/>
            </a:prstGeom>
            <a:solidFill>
              <a:srgbClr val="0070C0"/>
            </a:solid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Play"/>
                <a:buNone/>
              </a:pPr>
              <a:endParaRPr sz="3200" b="0" i="0" u="none" strike="noStrike" cap="none">
                <a:solidFill>
                  <a:srgbClr val="FFFFFF"/>
                </a:solidFill>
                <a:latin typeface="Helvetica Neue"/>
                <a:ea typeface="Helvetica Neue"/>
                <a:cs typeface="Helvetica Neue"/>
                <a:sym typeface="Helvetica Neue"/>
              </a:endParaRPr>
            </a:p>
          </p:txBody>
        </p:sp>
        <p:sp>
          <p:nvSpPr>
            <p:cNvPr id="1554" name="Google Shape;1554;p18"/>
            <p:cNvSpPr/>
            <p:nvPr/>
          </p:nvSpPr>
          <p:spPr>
            <a:xfrm>
              <a:off x="8182465" y="2944637"/>
              <a:ext cx="772433" cy="351740"/>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Play"/>
                <a:buNone/>
              </a:pPr>
              <a:r>
                <a:rPr lang="en-US" sz="1050" b="0" i="0" u="none" strike="noStrike" cap="none">
                  <a:solidFill>
                    <a:srgbClr val="FFFFFF"/>
                  </a:solidFill>
                  <a:latin typeface="Play"/>
                  <a:ea typeface="Play"/>
                  <a:cs typeface="Play"/>
                  <a:sym typeface="Play"/>
                </a:rPr>
                <a:t>Neural Network</a:t>
              </a:r>
              <a:endParaRPr sz="1400" b="0" i="0" u="none" strike="noStrike" cap="none">
                <a:solidFill>
                  <a:srgbClr val="000000"/>
                </a:solidFill>
                <a:latin typeface="Arial"/>
                <a:ea typeface="Arial"/>
                <a:cs typeface="Arial"/>
                <a:sym typeface="Arial"/>
              </a:endParaRPr>
            </a:p>
          </p:txBody>
        </p:sp>
        <p:sp>
          <p:nvSpPr>
            <p:cNvPr id="1555" name="Google Shape;1555;p18"/>
            <p:cNvSpPr/>
            <p:nvPr/>
          </p:nvSpPr>
          <p:spPr>
            <a:xfrm>
              <a:off x="7947164" y="3067832"/>
              <a:ext cx="213633" cy="109857"/>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FFFFFF"/>
                </a:solidFill>
                <a:latin typeface="Play"/>
                <a:ea typeface="Play"/>
                <a:cs typeface="Play"/>
                <a:sym typeface="Play"/>
              </a:endParaRPr>
            </a:p>
          </p:txBody>
        </p:sp>
        <p:sp>
          <p:nvSpPr>
            <p:cNvPr id="1556" name="Google Shape;1556;p18"/>
            <p:cNvSpPr/>
            <p:nvPr/>
          </p:nvSpPr>
          <p:spPr>
            <a:xfrm>
              <a:off x="8190832" y="2624531"/>
              <a:ext cx="764700" cy="235500"/>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Play"/>
                <a:buNone/>
              </a:pPr>
              <a:r>
                <a:rPr lang="en-US" sz="1050" b="0" i="0" u="none" strike="noStrike" cap="none">
                  <a:solidFill>
                    <a:srgbClr val="FFFFFF"/>
                  </a:solidFill>
                  <a:latin typeface="Play"/>
                  <a:ea typeface="Play"/>
                  <a:cs typeface="Play"/>
                  <a:sym typeface="Play"/>
                </a:rPr>
                <a:t>Warp</a:t>
              </a:r>
              <a:endParaRPr sz="1400" b="0" i="0" u="none" strike="noStrike" cap="none">
                <a:solidFill>
                  <a:srgbClr val="000000"/>
                </a:solidFill>
                <a:latin typeface="Arial"/>
                <a:ea typeface="Arial"/>
                <a:cs typeface="Arial"/>
                <a:sym typeface="Arial"/>
              </a:endParaRPr>
            </a:p>
          </p:txBody>
        </p:sp>
        <p:sp>
          <p:nvSpPr>
            <p:cNvPr id="1557" name="Google Shape;1557;p18"/>
            <p:cNvSpPr/>
            <p:nvPr/>
          </p:nvSpPr>
          <p:spPr>
            <a:xfrm>
              <a:off x="7194625" y="2951649"/>
              <a:ext cx="718326" cy="349235"/>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Play"/>
                <a:buNone/>
              </a:pPr>
              <a:r>
                <a:rPr lang="en-US" sz="1050" b="0" i="0" u="none" strike="noStrike" cap="none">
                  <a:solidFill>
                    <a:srgbClr val="FFFFFF"/>
                  </a:solidFill>
                  <a:latin typeface="Play"/>
                  <a:ea typeface="Play"/>
                  <a:cs typeface="Play"/>
                  <a:sym typeface="Play"/>
                </a:rPr>
                <a:t>Upscale</a:t>
              </a:r>
              <a:endParaRPr sz="1400" b="0" i="0" u="none" strike="noStrike" cap="none">
                <a:solidFill>
                  <a:srgbClr val="000000"/>
                </a:solidFill>
                <a:latin typeface="Arial"/>
                <a:ea typeface="Arial"/>
                <a:cs typeface="Arial"/>
                <a:sym typeface="Arial"/>
              </a:endParaRPr>
            </a:p>
          </p:txBody>
        </p:sp>
        <p:sp>
          <p:nvSpPr>
            <p:cNvPr id="1558" name="Google Shape;1558;p18"/>
            <p:cNvSpPr txBox="1"/>
            <p:nvPr/>
          </p:nvSpPr>
          <p:spPr>
            <a:xfrm>
              <a:off x="7081104" y="2380123"/>
              <a:ext cx="1249800" cy="369300"/>
            </a:xfrm>
            <a:prstGeom prst="rect">
              <a:avLst/>
            </a:prstGeom>
            <a:solidFill>
              <a:srgbClr val="0070C0"/>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400"/>
                <a:buFont typeface="Play"/>
                <a:buNone/>
              </a:pPr>
              <a:r>
                <a:rPr lang="en-US" sz="12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6"/>
                    </a:ext>
                  </a:extLst>
                </a:rPr>
                <a:t>X</a:t>
              </a:r>
              <a:r>
                <a:rPr lang="en-US" sz="1200" baseline="300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7"/>
                    </a:ext>
                  </a:extLst>
                </a:rPr>
                <a:t>e </a:t>
              </a:r>
              <a:r>
                <a:rPr lang="en-US" sz="12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8"/>
                    </a:ext>
                  </a:extLst>
                </a:rPr>
                <a:t>Super </a:t>
              </a:r>
              <a:endParaRPr sz="12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9"/>
                  </a:ext>
                </a:extLst>
              </a:endParaRPr>
            </a:p>
            <a:p>
              <a:pPr marL="0" marR="0" lvl="0" indent="0" algn="ctr" rtl="0">
                <a:lnSpc>
                  <a:spcPct val="100000"/>
                </a:lnSpc>
                <a:spcBef>
                  <a:spcPts val="0"/>
                </a:spcBef>
                <a:spcAft>
                  <a:spcPts val="0"/>
                </a:spcAft>
                <a:buClr>
                  <a:srgbClr val="FFFFFF"/>
                </a:buClr>
                <a:buSzPts val="1400"/>
                <a:buFont typeface="Play"/>
                <a:buNone/>
              </a:pPr>
              <a:r>
                <a:rPr lang="en-US" sz="12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0"/>
                    </a:ext>
                  </a:extLst>
                </a:rPr>
                <a:t>Sampling (</a:t>
              </a:r>
              <a:r>
                <a:rPr lang="en-US" sz="12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1"/>
                    </a:ext>
                  </a:extLst>
                </a:rPr>
                <a:t>X</a:t>
              </a:r>
              <a:r>
                <a:rPr lang="en-US" sz="120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2"/>
                    </a:ext>
                  </a:extLst>
                </a:rPr>
                <a:t>e</a:t>
              </a:r>
              <a:r>
                <a:rPr lang="en-US" sz="12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3"/>
                    </a:ext>
                  </a:extLst>
                </a:rPr>
                <a:t>SS</a:t>
              </a:r>
              <a:r>
                <a:rPr lang="en-US" sz="1200">
                  <a:solidFill>
                    <a:srgbClr val="FFFFFF"/>
                  </a:solidFill>
                  <a:latin typeface="Play"/>
                  <a:ea typeface="Play"/>
                  <a:cs typeface="Play"/>
                  <a:sym typeface="Play"/>
                </a:rPr>
                <a:t>)</a:t>
              </a:r>
              <a:endParaRPr sz="1200" b="0" i="0" u="none" strike="noStrike" cap="none">
                <a:solidFill>
                  <a:srgbClr val="000000"/>
                </a:solidFill>
                <a:latin typeface="Arial"/>
                <a:ea typeface="Arial"/>
                <a:cs typeface="Arial"/>
                <a:sym typeface="Arial"/>
              </a:endParaRPr>
            </a:p>
          </p:txBody>
        </p:sp>
      </p:grpSp>
      <p:sp>
        <p:nvSpPr>
          <p:cNvPr id="1559" name="Google Shape;1559;p18"/>
          <p:cNvSpPr/>
          <p:nvPr/>
        </p:nvSpPr>
        <p:spPr>
          <a:xfrm>
            <a:off x="7392621" y="3498813"/>
            <a:ext cx="999985" cy="378142"/>
          </a:xfrm>
          <a:prstGeom prst="hexagon">
            <a:avLst>
              <a:gd name="adj" fmla="val 25000"/>
              <a:gd name="vf" fmla="val 115470"/>
            </a:avLst>
          </a:prstGeom>
          <a:solidFill>
            <a:srgbClr val="0050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dk1"/>
              </a:buClr>
              <a:buSzPts val="1400"/>
              <a:buFont typeface="Play"/>
              <a:buNone/>
            </a:pPr>
            <a:endParaRPr sz="1400" b="0" i="0" u="none" strike="noStrike" cap="none">
              <a:solidFill>
                <a:srgbClr val="FFFFFF"/>
              </a:solidFill>
              <a:latin typeface="Helvetica Neue"/>
              <a:ea typeface="Helvetica Neue"/>
              <a:cs typeface="Helvetica Neue"/>
              <a:sym typeface="Helvetica Neue"/>
            </a:endParaRPr>
          </a:p>
        </p:txBody>
      </p:sp>
      <p:cxnSp>
        <p:nvCxnSpPr>
          <p:cNvPr id="1560" name="Google Shape;1560;p18"/>
          <p:cNvCxnSpPr>
            <a:endCxn id="1559" idx="3"/>
          </p:cNvCxnSpPr>
          <p:nvPr/>
        </p:nvCxnSpPr>
        <p:spPr>
          <a:xfrm rot="-5400000" flipH="1">
            <a:off x="7007871" y="3303134"/>
            <a:ext cx="558900" cy="210600"/>
          </a:xfrm>
          <a:prstGeom prst="bentConnector2">
            <a:avLst/>
          </a:prstGeom>
          <a:noFill/>
          <a:ln w="19050" cap="flat" cmpd="sng">
            <a:solidFill>
              <a:schemeClr val="lt1"/>
            </a:solidFill>
            <a:prstDash val="solid"/>
            <a:miter lim="400000"/>
            <a:headEnd type="none" w="sm" len="sm"/>
            <a:tailEnd type="triangle" w="med" len="med"/>
          </a:ln>
        </p:spPr>
      </p:cxnSp>
      <p:cxnSp>
        <p:nvCxnSpPr>
          <p:cNvPr id="1561" name="Google Shape;1561;p18"/>
          <p:cNvCxnSpPr/>
          <p:nvPr/>
        </p:nvCxnSpPr>
        <p:spPr>
          <a:xfrm rot="-5400000">
            <a:off x="6858321" y="2556803"/>
            <a:ext cx="858000" cy="210600"/>
          </a:xfrm>
          <a:prstGeom prst="bentConnector2">
            <a:avLst/>
          </a:prstGeom>
          <a:noFill/>
          <a:ln w="19050" cap="flat" cmpd="sng">
            <a:solidFill>
              <a:schemeClr val="lt1"/>
            </a:solidFill>
            <a:prstDash val="solid"/>
            <a:miter lim="400000"/>
            <a:headEnd type="none" w="sm" len="sm"/>
            <a:tailEnd type="triangle" w="med" len="med"/>
          </a:ln>
        </p:spPr>
      </p:cxnSp>
      <p:cxnSp>
        <p:nvCxnSpPr>
          <p:cNvPr id="1562" name="Google Shape;1562;p18"/>
          <p:cNvCxnSpPr>
            <a:stCxn id="1536" idx="0"/>
          </p:cNvCxnSpPr>
          <p:nvPr/>
        </p:nvCxnSpPr>
        <p:spPr>
          <a:xfrm rot="10800000" flipH="1">
            <a:off x="8381172" y="3146877"/>
            <a:ext cx="1185900" cy="2700"/>
          </a:xfrm>
          <a:prstGeom prst="bentConnector3">
            <a:avLst>
              <a:gd name="adj1" fmla="val 50001"/>
            </a:avLst>
          </a:prstGeom>
          <a:noFill/>
          <a:ln w="19050" cap="flat" cmpd="sng">
            <a:solidFill>
              <a:schemeClr val="lt1"/>
            </a:solidFill>
            <a:prstDash val="solid"/>
            <a:miter lim="400000"/>
            <a:headEnd type="none" w="sm" len="sm"/>
            <a:tailEnd type="triangle" w="med" len="med"/>
          </a:ln>
        </p:spPr>
      </p:cxnSp>
      <p:cxnSp>
        <p:nvCxnSpPr>
          <p:cNvPr id="1563" name="Google Shape;1563;p18"/>
          <p:cNvCxnSpPr>
            <a:stCxn id="1559" idx="0"/>
          </p:cNvCxnSpPr>
          <p:nvPr/>
        </p:nvCxnSpPr>
        <p:spPr>
          <a:xfrm rot="10800000" flipH="1">
            <a:off x="8392606" y="3684584"/>
            <a:ext cx="1148700" cy="3300"/>
          </a:xfrm>
          <a:prstGeom prst="bentConnector3">
            <a:avLst>
              <a:gd name="adj1" fmla="val 49999"/>
            </a:avLst>
          </a:prstGeom>
          <a:noFill/>
          <a:ln w="19050" cap="flat" cmpd="sng">
            <a:solidFill>
              <a:schemeClr val="lt1"/>
            </a:solidFill>
            <a:prstDash val="solid"/>
            <a:miter lim="400000"/>
            <a:headEnd type="none" w="sm" len="sm"/>
            <a:tailEnd type="triangle" w="med" len="med"/>
          </a:ln>
        </p:spPr>
      </p:cxnSp>
      <p:sp>
        <p:nvSpPr>
          <p:cNvPr id="1564" name="Google Shape;1564;p18"/>
          <p:cNvSpPr txBox="1"/>
          <p:nvPr/>
        </p:nvSpPr>
        <p:spPr>
          <a:xfrm>
            <a:off x="5810700" y="704025"/>
            <a:ext cx="1428000" cy="11709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FFFFFF"/>
              </a:buClr>
              <a:buSzPts val="1110"/>
              <a:buFont typeface="Noto Sans Symbols"/>
              <a:buNone/>
            </a:pPr>
            <a:r>
              <a:rPr lang="en-US" sz="1400" b="0" i="0" u="none" strike="noStrike" cap="none">
                <a:solidFill>
                  <a:srgbClr val="FFFFFF"/>
                </a:solidFill>
                <a:latin typeface="Arial"/>
                <a:ea typeface="Arial"/>
                <a:cs typeface="Arial"/>
                <a:sym typeface="Arial"/>
              </a:rPr>
              <a:t>Inputs</a:t>
            </a:r>
            <a:endParaRPr sz="14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Low-res color</a:t>
            </a:r>
            <a:endParaRPr sz="12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History color</a:t>
            </a:r>
            <a:endParaRPr sz="12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Motion vectors</a:t>
            </a:r>
            <a:endParaRPr sz="12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Jitter offset</a:t>
            </a:r>
            <a:endParaRPr sz="12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(Depth)</a:t>
            </a:r>
            <a:endParaRPr sz="1200" b="0" i="0" u="none" strike="noStrike" cap="none">
              <a:solidFill>
                <a:srgbClr val="000000"/>
              </a:solidFill>
              <a:latin typeface="Arial"/>
              <a:ea typeface="Arial"/>
              <a:cs typeface="Arial"/>
              <a:sym typeface="Arial"/>
            </a:endParaRPr>
          </a:p>
          <a:p>
            <a:pPr marL="228600" marR="0" lvl="0" indent="-228600" algn="l" rtl="0">
              <a:lnSpc>
                <a:spcPct val="80000"/>
              </a:lnSpc>
              <a:spcBef>
                <a:spcPts val="0"/>
              </a:spcBef>
              <a:spcAft>
                <a:spcPts val="0"/>
              </a:spcAft>
              <a:buClr>
                <a:srgbClr val="FFFFFF"/>
              </a:buClr>
              <a:buSzPts val="1233"/>
              <a:buFont typeface="Noto Sans Symbols"/>
              <a:buChar char="▪"/>
            </a:pPr>
            <a:r>
              <a:rPr lang="en-US" sz="1200" b="0" i="0" u="none" strike="noStrike" cap="none">
                <a:solidFill>
                  <a:srgbClr val="FFFFFF"/>
                </a:solidFill>
                <a:latin typeface="Arial"/>
                <a:ea typeface="Arial"/>
                <a:cs typeface="Arial"/>
                <a:sym typeface="Arial"/>
              </a:rPr>
              <a:t>Resolution controls</a:t>
            </a:r>
            <a:endParaRPr sz="1200" b="0" i="0" u="none" strike="noStrike" cap="none">
              <a:solidFill>
                <a:srgbClr val="000000"/>
              </a:solidFill>
              <a:latin typeface="Arial"/>
              <a:ea typeface="Arial"/>
              <a:cs typeface="Arial"/>
              <a:sym typeface="Arial"/>
            </a:endParaRPr>
          </a:p>
        </p:txBody>
      </p:sp>
      <p:sp>
        <p:nvSpPr>
          <p:cNvPr id="1565" name="Google Shape;1565;p18"/>
          <p:cNvSpPr txBox="1"/>
          <p:nvPr/>
        </p:nvSpPr>
        <p:spPr>
          <a:xfrm>
            <a:off x="9543650" y="704025"/>
            <a:ext cx="2216400" cy="7767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FFFFFF"/>
              </a:buClr>
              <a:buSzPts val="1200"/>
              <a:buFont typeface="Noto Sans Symbols"/>
              <a:buNone/>
            </a:pPr>
            <a:r>
              <a:rPr lang="en-US" sz="1400" b="0" i="0" u="none" strike="noStrike" cap="none">
                <a:solidFill>
                  <a:srgbClr val="FFFFFF"/>
                </a:solidFill>
                <a:latin typeface="Arial"/>
                <a:ea typeface="Arial"/>
                <a:cs typeface="Arial"/>
                <a:sym typeface="Arial"/>
              </a:rPr>
              <a:t>Outputs</a:t>
            </a:r>
            <a:endParaRPr sz="16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FFFFFF"/>
              </a:buClr>
              <a:buSzPts val="1100"/>
              <a:buFont typeface="Noto Sans Symbols"/>
              <a:buChar char="▪"/>
            </a:pPr>
            <a:r>
              <a:rPr lang="en-US" sz="1100" b="0" i="0" u="none" strike="noStrike" cap="none">
                <a:solidFill>
                  <a:srgbClr val="FFFFFF"/>
                </a:solidFill>
                <a:latin typeface="Arial"/>
                <a:ea typeface="Arial"/>
                <a:cs typeface="Arial"/>
                <a:sym typeface="Arial"/>
              </a:rPr>
              <a:t>Upscaled RGBA Float16 color</a:t>
            </a:r>
            <a:endParaRPr sz="17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FFFFFF"/>
              </a:buClr>
              <a:buSzPts val="1100"/>
              <a:buFont typeface="Noto Sans Symbols"/>
              <a:buChar char="▪"/>
            </a:pPr>
            <a:r>
              <a:rPr lang="en-US" sz="1100" b="0" i="0" u="none" strike="noStrike" cap="none">
                <a:solidFill>
                  <a:srgbClr val="FFFFFF"/>
                </a:solidFill>
                <a:latin typeface="Arial"/>
                <a:ea typeface="Arial"/>
                <a:cs typeface="Arial"/>
                <a:sym typeface="Arial"/>
              </a:rPr>
              <a:t>History color for next frame</a:t>
            </a:r>
            <a:endParaRPr sz="1700" b="0" i="0" u="none" strike="noStrike" cap="none">
              <a:solidFill>
                <a:srgbClr val="000000"/>
              </a:solidFill>
              <a:latin typeface="Arial"/>
              <a:ea typeface="Arial"/>
              <a:cs typeface="Arial"/>
              <a:sym typeface="Arial"/>
            </a:endParaRPr>
          </a:p>
        </p:txBody>
      </p:sp>
      <p:sp>
        <p:nvSpPr>
          <p:cNvPr id="1566" name="Google Shape;1566;p18"/>
          <p:cNvSpPr/>
          <p:nvPr/>
        </p:nvSpPr>
        <p:spPr>
          <a:xfrm rot="-5400000">
            <a:off x="8265652" y="238334"/>
            <a:ext cx="251044" cy="1997106"/>
          </a:xfrm>
          <a:prstGeom prst="rightBrace">
            <a:avLst>
              <a:gd name="adj1" fmla="val 8333"/>
              <a:gd name="adj2" fmla="val 50000"/>
            </a:avLst>
          </a:prstGeom>
          <a:noFill/>
          <a:ln w="25400" cap="flat" cmpd="sng">
            <a:solidFill>
              <a:schemeClr val="lt1"/>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FFFFFF"/>
              </a:solidFill>
              <a:latin typeface="Play"/>
              <a:ea typeface="Play"/>
              <a:cs typeface="Play"/>
              <a:sym typeface="Play"/>
            </a:endParaRPr>
          </a:p>
        </p:txBody>
      </p:sp>
      <p:sp>
        <p:nvSpPr>
          <p:cNvPr id="1567" name="Google Shape;1567;p18"/>
          <p:cNvSpPr txBox="1">
            <a:spLocks noGrp="1"/>
          </p:cNvSpPr>
          <p:nvPr>
            <p:ph type="sldNum" idx="12"/>
          </p:nvPr>
        </p:nvSpPr>
        <p:spPr>
          <a:xfrm>
            <a:off x="11836400" y="6426200"/>
            <a:ext cx="43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67"/>
              <a:buFont typeface="Arial"/>
              <a:buNone/>
            </a:pPr>
            <a:fld id="{00000000-1234-1234-1234-123412341234}" type="slidenum">
              <a:rPr lang="en-US" sz="1067" b="0" i="0" u="none" strike="noStrike" cap="none">
                <a:solidFill>
                  <a:srgbClr val="FFFFFF"/>
                </a:solidFill>
                <a:latin typeface="Arial"/>
                <a:ea typeface="Arial"/>
                <a:cs typeface="Arial"/>
                <a:sym typeface="Arial"/>
              </a:rPr>
              <a:t>19</a:t>
            </a:fld>
            <a:endParaRPr sz="1067"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10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a:t>Legal Disclaimer</a:t>
            </a:r>
            <a:endParaRPr/>
          </a:p>
        </p:txBody>
      </p:sp>
      <p:sp>
        <p:nvSpPr>
          <p:cNvPr id="1299" name="Google Shape;1299;p10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a:t>GDC 2022</a:t>
            </a:r>
            <a:endParaRPr/>
          </a:p>
        </p:txBody>
      </p:sp>
      <p:sp>
        <p:nvSpPr>
          <p:cNvPr id="1300" name="Google Shape;1300;p10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fld id="{00000000-1234-1234-1234-123412341234}" type="slidenum">
              <a:rPr lang="en-US"/>
              <a:t>2</a:t>
            </a:fld>
            <a:endParaRPr/>
          </a:p>
        </p:txBody>
      </p:sp>
      <p:sp>
        <p:nvSpPr>
          <p:cNvPr id="1301" name="Google Shape;1301;p109"/>
          <p:cNvSpPr txBox="1"/>
          <p:nvPr/>
        </p:nvSpPr>
        <p:spPr>
          <a:xfrm>
            <a:off x="543697" y="1280160"/>
            <a:ext cx="11096368" cy="407490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10000"/>
              </a:lnSpc>
              <a:spcBef>
                <a:spcPts val="0"/>
              </a:spcBef>
              <a:spcAft>
                <a:spcPts val="0"/>
              </a:spcAft>
              <a:buClr>
                <a:srgbClr val="000000"/>
              </a:buClr>
              <a:buSzPct val="100000"/>
              <a:buFont typeface="Arial"/>
              <a:buNone/>
            </a:pPr>
            <a:r>
              <a:rPr lang="en-US" sz="4000" b="0" i="0" u="none" strike="noStrike" cap="none">
                <a:solidFill>
                  <a:schemeClr val="lt1"/>
                </a:solidFill>
                <a:latin typeface="Play"/>
                <a:ea typeface="Play"/>
                <a:cs typeface="Play"/>
                <a:sym typeface="Play"/>
              </a:rPr>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a:t>
            </a:r>
            <a:endParaRPr/>
          </a:p>
          <a:p>
            <a:pPr marL="0" marR="0" lvl="0" indent="0" algn="l" rtl="0">
              <a:lnSpc>
                <a:spcPct val="110000"/>
              </a:lnSpc>
              <a:spcBef>
                <a:spcPts val="0"/>
              </a:spcBef>
              <a:spcAft>
                <a:spcPts val="0"/>
              </a:spcAft>
              <a:buClr>
                <a:srgbClr val="000000"/>
              </a:buClr>
              <a:buSzPct val="100000"/>
              <a:buFont typeface="Arial"/>
              <a:buNone/>
            </a:pPr>
            <a:endParaRPr sz="4000" b="0" i="0" u="none" strike="noStrike" cap="none">
              <a:solidFill>
                <a:schemeClr val="lt1"/>
              </a:solidFill>
              <a:latin typeface="Play"/>
              <a:ea typeface="Play"/>
              <a:cs typeface="Play"/>
              <a:sym typeface="Play"/>
            </a:endParaRPr>
          </a:p>
          <a:p>
            <a:pPr marL="0" marR="0" lvl="0" indent="0" algn="l" rtl="0">
              <a:lnSpc>
                <a:spcPct val="110000"/>
              </a:lnSpc>
              <a:spcBef>
                <a:spcPts val="0"/>
              </a:spcBef>
              <a:spcAft>
                <a:spcPts val="0"/>
              </a:spcAft>
              <a:buClr>
                <a:srgbClr val="000000"/>
              </a:buClr>
              <a:buSzPct val="100000"/>
              <a:buFont typeface="Arial"/>
              <a:buNone/>
            </a:pPr>
            <a:r>
              <a:rPr lang="en-US" sz="4000" b="0" i="0" u="none" strike="noStrike" cap="none">
                <a:solidFill>
                  <a:schemeClr val="lt1"/>
                </a:solidFill>
                <a:latin typeface="Play"/>
                <a:ea typeface="Play"/>
                <a:cs typeface="Play"/>
                <a:sym typeface="Play"/>
              </a:rPr>
              <a:t>A "Mission Critical Application" is any application in which failure of the Intel Product could result, directly or indirectly, in personal injury or death. SHOULD YOU PURCHASE OR USE INTEL'S PRODUCTS FOR ANY SUCH MISSION CRITICAL APPLICATION, YOU SHALL INDEMNIFY AND HOLD INTEL AND ITS SUBSIDIARIES, SUBCONTRACTORS AND AFFILIATES, AND THE DIRECTORS, OFFICERS, AND EMPLOYEES OF EACH, HARMLESS AGAINST ALL CLAIMS COSTS, DAMAGES, AND EXPENSES AND REASONABLE ATTORNEYS' FEES ARISING OUT OF, DIRECTLY OR INDIRECTLY, ANY CLAIM OF PRODUCT LIABILITY, PERSONAL INJURY, OR DEATH ARISING IN ANY WAY OUT OF SUCH MISSION CRITICAL APPLICATION, WHETHER OR NOT INTEL OR ITS SUBCONTRACTOR WAS NEGLIGENT IN THE DESIGN, MANUFACTURE, OR WARNING OF THE INTEL PRODUCT OR ANY OF ITS PARTS. </a:t>
            </a:r>
            <a:br>
              <a:rPr lang="en-US" sz="4000" b="0" i="0" u="none" strike="noStrike" cap="none">
                <a:solidFill>
                  <a:schemeClr val="lt1"/>
                </a:solidFill>
                <a:latin typeface="Play"/>
                <a:ea typeface="Play"/>
                <a:cs typeface="Play"/>
                <a:sym typeface="Play"/>
              </a:rPr>
            </a:br>
            <a:br>
              <a:rPr lang="en-US" sz="4000" b="0" i="0" u="none" strike="noStrike" cap="none">
                <a:solidFill>
                  <a:schemeClr val="lt1"/>
                </a:solidFill>
                <a:latin typeface="Play"/>
                <a:ea typeface="Play"/>
                <a:cs typeface="Play"/>
                <a:sym typeface="Play"/>
              </a:rPr>
            </a:br>
            <a:r>
              <a:rPr lang="en-US" sz="4000" b="0" i="0" u="none" strike="noStrike" cap="none">
                <a:solidFill>
                  <a:schemeClr val="lt1"/>
                </a:solidFill>
                <a:latin typeface="Play"/>
                <a:ea typeface="Play"/>
                <a:cs typeface="Play"/>
                <a:sym typeface="Play"/>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4000" b="0" i="0" u="none" strike="noStrike" cap="none">
                <a:solidFill>
                  <a:schemeClr val="lt1"/>
                </a:solidFill>
                <a:latin typeface="Play"/>
                <a:ea typeface="Play"/>
                <a:cs typeface="Play"/>
                <a:sym typeface="Play"/>
              </a:rPr>
            </a:br>
            <a:br>
              <a:rPr lang="en-US" sz="4000" b="0" i="0" u="none" strike="noStrike" cap="none">
                <a:solidFill>
                  <a:schemeClr val="lt1"/>
                </a:solidFill>
                <a:latin typeface="Play"/>
                <a:ea typeface="Play"/>
                <a:cs typeface="Play"/>
                <a:sym typeface="Play"/>
              </a:rPr>
            </a:br>
            <a:r>
              <a:rPr lang="en-US" sz="4000" b="0" i="0" u="none" strike="noStrike" cap="none">
                <a:solidFill>
                  <a:schemeClr val="lt1"/>
                </a:solidFill>
                <a:latin typeface="Play"/>
                <a:ea typeface="Play"/>
                <a:cs typeface="Play"/>
                <a:sym typeface="Play"/>
              </a:rPr>
              <a:t>The products described in this document may contain design defects or errors known as errata which may cause the product to deviate from published specifications. Current characterized errata are available on request. </a:t>
            </a:r>
            <a:br>
              <a:rPr lang="en-US" sz="4000" b="0" i="0" u="none" strike="noStrike" cap="none">
                <a:solidFill>
                  <a:schemeClr val="lt1"/>
                </a:solidFill>
                <a:latin typeface="Play"/>
                <a:ea typeface="Play"/>
                <a:cs typeface="Play"/>
                <a:sym typeface="Play"/>
              </a:rPr>
            </a:br>
            <a:br>
              <a:rPr lang="en-US" sz="4000" b="0" i="0" u="none" strike="noStrike" cap="none">
                <a:solidFill>
                  <a:schemeClr val="lt1"/>
                </a:solidFill>
                <a:latin typeface="Play"/>
                <a:ea typeface="Play"/>
                <a:cs typeface="Play"/>
                <a:sym typeface="Play"/>
              </a:rPr>
            </a:br>
            <a:r>
              <a:rPr lang="en-US" sz="4000" b="0" i="0" u="none" strike="noStrike" cap="none">
                <a:solidFill>
                  <a:schemeClr val="lt1"/>
                </a:solidFill>
                <a:latin typeface="Play"/>
                <a:ea typeface="Play"/>
                <a:cs typeface="Play"/>
                <a:sym typeface="Play"/>
              </a:rPr>
              <a:t>Contact your local Intel sales office or your distributor to obtain the latest specifications and before placing your product order.  Copies of documents which have an order number and are referenced in this document, or other Intel literature, may be obtained by calling 1-800-548-4725, or go to: </a:t>
            </a:r>
            <a:r>
              <a:rPr lang="en-US" sz="4000" b="0" i="0" u="sng" strike="noStrike" cap="none">
                <a:solidFill>
                  <a:schemeClr val="lt1"/>
                </a:solidFill>
                <a:latin typeface="Play"/>
                <a:ea typeface="Play"/>
                <a:cs typeface="Play"/>
                <a:sym typeface="Play"/>
                <a:hlinkClick r:id="rId3">
                  <a:extLst>
                    <a:ext uri="{A12FA001-AC4F-418D-AE19-62706E023703}">
                      <ahyp:hlinkClr xmlns:ahyp="http://schemas.microsoft.com/office/drawing/2018/hyperlinkcolor" val="tx"/>
                    </a:ext>
                  </a:extLst>
                </a:hlinkClick>
              </a:rPr>
              <a:t>http://www.intel.com/design/literature.htm</a:t>
            </a:r>
            <a:r>
              <a:rPr lang="en-US" sz="4000" b="0" i="0" u="sng" strike="noStrike" cap="none">
                <a:solidFill>
                  <a:schemeClr val="lt1"/>
                </a:solidFill>
                <a:latin typeface="Play"/>
                <a:ea typeface="Play"/>
                <a:cs typeface="Play"/>
                <a:sym typeface="Play"/>
              </a:rPr>
              <a:t>.  </a:t>
            </a:r>
            <a:endParaRPr sz="4000" b="0" i="0" u="none" strike="noStrike" cap="none">
              <a:solidFill>
                <a:schemeClr val="lt1"/>
              </a:solidFill>
              <a:latin typeface="Play"/>
              <a:ea typeface="Play"/>
              <a:cs typeface="Play"/>
              <a:sym typeface="Play"/>
            </a:endParaRPr>
          </a:p>
          <a:p>
            <a:pPr marL="0" marR="0" lvl="0" indent="0" algn="l" rtl="0">
              <a:lnSpc>
                <a:spcPct val="110000"/>
              </a:lnSpc>
              <a:spcBef>
                <a:spcPts val="0"/>
              </a:spcBef>
              <a:spcAft>
                <a:spcPts val="0"/>
              </a:spcAft>
              <a:buClr>
                <a:srgbClr val="000000"/>
              </a:buClr>
              <a:buSzPct val="100000"/>
              <a:buFont typeface="Arial"/>
              <a:buNone/>
            </a:pPr>
            <a:r>
              <a:rPr lang="en-US" sz="4000" b="0" i="0" u="none" strike="noStrike" cap="none">
                <a:solidFill>
                  <a:schemeClr val="lt1"/>
                </a:solidFill>
                <a:latin typeface="Play"/>
                <a:ea typeface="Play"/>
                <a:cs typeface="Play"/>
                <a:sym typeface="Play"/>
              </a:rPr>
              <a:t>All information provided related to future Intel products and plans is preliminary and subject to change at any time, without notice.  Intel and the Intel logo are trademarks or registered trademarks of Intel Corporation or its subsidiaries in the United States and other countries.  </a:t>
            </a:r>
            <a:br>
              <a:rPr lang="en-US" sz="4000" b="0" i="0" u="none" strike="noStrike" cap="none">
                <a:solidFill>
                  <a:schemeClr val="lt1"/>
                </a:solidFill>
                <a:latin typeface="Play"/>
                <a:ea typeface="Play"/>
                <a:cs typeface="Play"/>
                <a:sym typeface="Play"/>
              </a:rPr>
            </a:br>
            <a:endParaRPr sz="4000" b="0" i="0" u="none" strike="noStrike" cap="none">
              <a:solidFill>
                <a:schemeClr val="lt1"/>
              </a:solidFill>
              <a:latin typeface="Play"/>
              <a:ea typeface="Play"/>
              <a:cs typeface="Play"/>
              <a:sym typeface="Play"/>
            </a:endParaRPr>
          </a:p>
          <a:p>
            <a:pPr marL="0" marR="0" lvl="0" indent="0" algn="l" rtl="0">
              <a:lnSpc>
                <a:spcPct val="110000"/>
              </a:lnSpc>
              <a:spcBef>
                <a:spcPts val="0"/>
              </a:spcBef>
              <a:spcAft>
                <a:spcPts val="0"/>
              </a:spcAft>
              <a:buClr>
                <a:srgbClr val="000000"/>
              </a:buClr>
              <a:buSzPct val="100000"/>
              <a:buFont typeface="Arial"/>
              <a:buNone/>
            </a:pPr>
            <a:r>
              <a:rPr lang="en-US" sz="4000" b="0" i="0" u="none" strike="noStrike" cap="none">
                <a:solidFill>
                  <a:schemeClr val="lt1"/>
                </a:solidFill>
                <a:latin typeface="Play"/>
                <a:ea typeface="Play"/>
                <a:cs typeface="Play"/>
                <a:sym typeface="Play"/>
              </a:rPr>
              <a:t>Other names and brands may be claimed as the property of others. All materials in, and discussions of, this presentation are covered under MSFT140000_C and are subject to the Non-Disclosure Agreement between Microsoft Corporation and Intel Corporation dated October 24, 1990. Copyright © 2021, Intel Corporation.  All rights reserved.</a:t>
            </a:r>
            <a:endParaRPr/>
          </a:p>
          <a:p>
            <a:pPr marL="0" marR="0" lvl="0" indent="0" algn="l" rtl="0">
              <a:lnSpc>
                <a:spcPct val="110000"/>
              </a:lnSpc>
              <a:spcBef>
                <a:spcPts val="0"/>
              </a:spcBef>
              <a:spcAft>
                <a:spcPts val="0"/>
              </a:spcAft>
              <a:buClr>
                <a:srgbClr val="000000"/>
              </a:buClr>
              <a:buSzPct val="100000"/>
              <a:buFont typeface="Arial"/>
              <a:buNone/>
            </a:pPr>
            <a:endParaRPr sz="4000" b="0" i="0" u="none" strike="noStrike" cap="none">
              <a:solidFill>
                <a:schemeClr val="lt1"/>
              </a:solidFill>
              <a:latin typeface="Play"/>
              <a:ea typeface="Play"/>
              <a:cs typeface="Play"/>
              <a:sym typeface="Play"/>
            </a:endParaRPr>
          </a:p>
          <a:p>
            <a:pPr marL="0" marR="0" lvl="0" indent="0" algn="l" rtl="0">
              <a:lnSpc>
                <a:spcPct val="110000"/>
              </a:lnSpc>
              <a:spcBef>
                <a:spcPts val="0"/>
              </a:spcBef>
              <a:spcAft>
                <a:spcPts val="0"/>
              </a:spcAft>
              <a:buClr>
                <a:srgbClr val="000000"/>
              </a:buClr>
              <a:buSzPct val="100000"/>
              <a:buFont typeface="Arial"/>
              <a:buNone/>
            </a:pPr>
            <a:endParaRPr sz="1200" b="0" i="0" u="none" strike="noStrike" cap="none">
              <a:solidFill>
                <a:schemeClr val="accent1"/>
              </a:solidFill>
              <a:latin typeface="Play"/>
              <a:ea typeface="Play"/>
              <a:cs typeface="Play"/>
              <a:sym typeface="Play"/>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9"/>
          <p:cNvSpPr txBox="1">
            <a:spLocks noGrp="1"/>
          </p:cNvSpPr>
          <p:nvPr>
            <p:ph type="title"/>
          </p:nvPr>
        </p:nvSpPr>
        <p:spPr>
          <a:xfrm>
            <a:off x="431800" y="431800"/>
            <a:ext cx="10895013" cy="678744"/>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3600"/>
              <a:buFont typeface="Play"/>
              <a:buNone/>
            </a:pPr>
            <a:r>
              <a:rPr lang="en-US" sz="3600"/>
              <a:t>X</a:t>
            </a:r>
            <a:r>
              <a:rPr lang="en-US" sz="3600" baseline="30000"/>
              <a:t>e </a:t>
            </a:r>
            <a:r>
              <a:rPr lang="en-US" sz="3600"/>
              <a:t>Super Sampling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4"/>
                  </a:ext>
                </a:extLst>
              </a:rPr>
              <a:t>X</a:t>
            </a:r>
            <a:r>
              <a:rPr lang="en-US" sz="36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5"/>
                  </a:ext>
                </a:extLst>
              </a:rPr>
              <a:t>e</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6"/>
                  </a:ext>
                </a:extLst>
              </a:rPr>
              <a:t>SS</a:t>
            </a:r>
            <a:r>
              <a:rPr lang="en-US" sz="3600"/>
              <a:t>) Stack</a:t>
            </a:r>
            <a:endParaRPr/>
          </a:p>
        </p:txBody>
      </p:sp>
      <p:grpSp>
        <p:nvGrpSpPr>
          <p:cNvPr id="1573" name="Google Shape;1573;p19"/>
          <p:cNvGrpSpPr/>
          <p:nvPr/>
        </p:nvGrpSpPr>
        <p:grpSpPr>
          <a:xfrm>
            <a:off x="2061530" y="1167695"/>
            <a:ext cx="8068940" cy="5058088"/>
            <a:chOff x="3151603" y="1318540"/>
            <a:chExt cx="8068940" cy="5058088"/>
          </a:xfrm>
        </p:grpSpPr>
        <p:sp>
          <p:nvSpPr>
            <p:cNvPr id="1574" name="Google Shape;1574;p19"/>
            <p:cNvSpPr/>
            <p:nvPr/>
          </p:nvSpPr>
          <p:spPr>
            <a:xfrm rot="5400000">
              <a:off x="10359416" y="5523228"/>
              <a:ext cx="1111764" cy="595035"/>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r>
                <a:rPr lang="en-US" sz="1000" b="0" i="0" u="none" strike="noStrike" cap="none">
                  <a:solidFill>
                    <a:srgbClr val="FFFFFF"/>
                  </a:solidFill>
                  <a:latin typeface="Helvetica Neue"/>
                  <a:ea typeface="Helvetica Neue"/>
                  <a:cs typeface="Helvetica Neue"/>
                  <a:sym typeface="Helvetica Neue"/>
                </a:rPr>
                <a:t>Graphics Hardware</a:t>
              </a:r>
              <a:endParaRPr sz="1400" b="0" i="0" u="none" strike="noStrike" cap="none">
                <a:solidFill>
                  <a:srgbClr val="000000"/>
                </a:solidFill>
                <a:latin typeface="Arial"/>
                <a:ea typeface="Arial"/>
                <a:cs typeface="Arial"/>
                <a:sym typeface="Arial"/>
              </a:endParaRPr>
            </a:p>
          </p:txBody>
        </p:sp>
        <p:sp>
          <p:nvSpPr>
            <p:cNvPr id="1575" name="Google Shape;1575;p19"/>
            <p:cNvSpPr/>
            <p:nvPr/>
          </p:nvSpPr>
          <p:spPr>
            <a:xfrm>
              <a:off x="3155357" y="2674979"/>
              <a:ext cx="5587500" cy="246300"/>
            </a:xfrm>
            <a:prstGeom prst="rect">
              <a:avLst/>
            </a:prstGeom>
            <a:solidFill>
              <a:srgbClr val="6A7A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7"/>
                    </a:ext>
                  </a:extLst>
                </a:rPr>
                <a:t>Int</a:t>
              </a:r>
              <a:r>
                <a:rPr lang="en-US">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8"/>
                    </a:ext>
                  </a:extLst>
                </a:rPr>
                <a:t>el</a:t>
              </a:r>
              <a:r>
                <a:rPr lang="en-US"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9"/>
                    </a:ext>
                  </a:extLst>
                </a:rPr>
                <a:t>Ⓡ</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0"/>
                    </a:ext>
                  </a:extLst>
                </a:rPr>
                <a:t> X</a:t>
              </a:r>
              <a:r>
                <a:rPr lang="en-US" sz="1400" b="0" i="0" u="none" strike="noStrike" cap="none"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1"/>
                    </a:ext>
                  </a:extLst>
                </a:rPr>
                <a:t>e </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2"/>
                    </a:ext>
                  </a:extLst>
                </a:rPr>
                <a:t>Super Sampl</a:t>
              </a:r>
              <a:r>
                <a:rPr lang="en-US">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3"/>
                    </a:ext>
                  </a:extLst>
                </a:rPr>
                <a:t>ing (</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4"/>
                    </a:ext>
                  </a:extLst>
                </a:rPr>
                <a:t>X</a:t>
              </a:r>
              <a:r>
                <a:rPr lang="en-US" sz="1400" b="0" i="0" u="none" strike="noStrike" cap="none"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5"/>
                    </a:ext>
                  </a:extLst>
                </a:rPr>
                <a:t>e</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6"/>
                    </a:ext>
                  </a:extLst>
                </a:rPr>
                <a:t>SS) API</a:t>
              </a:r>
              <a:endParaRPr sz="1400" b="0" i="0" u="none" strike="noStrike" cap="none">
                <a:solidFill>
                  <a:srgbClr val="000000"/>
                </a:solidFill>
                <a:latin typeface="Arial"/>
                <a:ea typeface="Arial"/>
                <a:cs typeface="Arial"/>
                <a:sym typeface="Arial"/>
              </a:endParaRPr>
            </a:p>
          </p:txBody>
        </p:sp>
        <p:sp>
          <p:nvSpPr>
            <p:cNvPr id="1576" name="Google Shape;1576;p19"/>
            <p:cNvSpPr/>
            <p:nvPr/>
          </p:nvSpPr>
          <p:spPr>
            <a:xfrm>
              <a:off x="3155358" y="4025586"/>
              <a:ext cx="3010826" cy="410369"/>
            </a:xfrm>
            <a:prstGeom prst="rect">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7"/>
                    </a:ext>
                  </a:extLst>
                </a:rPr>
                <a:t>Intel® X</a:t>
              </a:r>
              <a:r>
                <a:rPr lang="en-US"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8"/>
                    </a:ext>
                  </a:extLst>
                </a:rPr>
                <a:t>e </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9"/>
                    </a:ext>
                  </a:extLst>
                </a:rPr>
                <a:t>Super Sampling (X</a:t>
              </a:r>
              <a:r>
                <a:rPr lang="en-US" sz="1400" b="0" i="0" u="none" strike="noStrike" cap="none"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0"/>
                    </a:ext>
                  </a:extLst>
                </a:rPr>
                <a:t>e</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1"/>
                    </a:ext>
                  </a:extLst>
                </a:rPr>
                <a:t>SS</a:t>
              </a:r>
              <a:r>
                <a:rPr lang="en-US" sz="1400" b="0" i="0" u="none" strike="noStrike" cap="none">
                  <a:solidFill>
                    <a:srgbClr val="FFFFFF"/>
                  </a:solidFill>
                  <a:latin typeface="Helvetica Neue"/>
                  <a:ea typeface="Helvetica Neue"/>
                  <a:cs typeface="Helvetica Neue"/>
                  <a:sym typeface="Helvetica Neue"/>
                </a:rPr>
                <a:t>)</a:t>
              </a:r>
              <a:endParaRPr sz="1400" b="0" i="0" u="none" strike="noStrike" cap="none">
                <a:solidFill>
                  <a:srgbClr val="000000"/>
                </a:solidFill>
                <a:latin typeface="Arial"/>
                <a:ea typeface="Arial"/>
                <a:cs typeface="Arial"/>
                <a:sym typeface="Arial"/>
              </a:endParaRPr>
            </a:p>
          </p:txBody>
        </p:sp>
        <p:sp>
          <p:nvSpPr>
            <p:cNvPr id="1577" name="Google Shape;1577;p19"/>
            <p:cNvSpPr/>
            <p:nvPr/>
          </p:nvSpPr>
          <p:spPr>
            <a:xfrm>
              <a:off x="4023997" y="2118269"/>
              <a:ext cx="2940643" cy="410369"/>
            </a:xfrm>
            <a:prstGeom prst="rect">
              <a:avLst/>
            </a:prstGeom>
            <a:solidFill>
              <a:srgbClr val="92D05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Game Engine</a:t>
              </a:r>
              <a:endParaRPr sz="1400" b="0" i="0" u="none" strike="noStrike" cap="none">
                <a:solidFill>
                  <a:srgbClr val="000000"/>
                </a:solidFill>
                <a:latin typeface="Arial"/>
                <a:ea typeface="Arial"/>
                <a:cs typeface="Arial"/>
                <a:sym typeface="Arial"/>
              </a:endParaRPr>
            </a:p>
          </p:txBody>
        </p:sp>
        <p:sp>
          <p:nvSpPr>
            <p:cNvPr id="1578" name="Google Shape;1578;p19"/>
            <p:cNvSpPr/>
            <p:nvPr/>
          </p:nvSpPr>
          <p:spPr>
            <a:xfrm>
              <a:off x="3155358" y="1644022"/>
              <a:ext cx="3809282" cy="410369"/>
            </a:xfrm>
            <a:prstGeom prst="rect">
              <a:avLst/>
            </a:prstGeom>
            <a:solidFill>
              <a:schemeClr val="accent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Game</a:t>
              </a:r>
              <a:endParaRPr sz="1400" b="0" i="0" u="none" strike="noStrike" cap="none">
                <a:solidFill>
                  <a:srgbClr val="000000"/>
                </a:solidFill>
                <a:latin typeface="Arial"/>
                <a:ea typeface="Arial"/>
                <a:cs typeface="Arial"/>
                <a:sym typeface="Arial"/>
              </a:endParaRPr>
            </a:p>
          </p:txBody>
        </p:sp>
        <p:sp>
          <p:nvSpPr>
            <p:cNvPr id="1579" name="Google Shape;1579;p19"/>
            <p:cNvSpPr/>
            <p:nvPr/>
          </p:nvSpPr>
          <p:spPr>
            <a:xfrm>
              <a:off x="7005071" y="1644022"/>
              <a:ext cx="1737751" cy="410369"/>
            </a:xfrm>
            <a:prstGeom prst="rect">
              <a:avLst/>
            </a:prstGeom>
            <a:solidFill>
              <a:srgbClr val="FE999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3D Application</a:t>
              </a:r>
              <a:endParaRPr sz="1400" b="0" i="0" u="none" strike="noStrike" cap="none">
                <a:solidFill>
                  <a:srgbClr val="000000"/>
                </a:solidFill>
                <a:latin typeface="Arial"/>
                <a:ea typeface="Arial"/>
                <a:cs typeface="Arial"/>
                <a:sym typeface="Arial"/>
              </a:endParaRPr>
            </a:p>
          </p:txBody>
        </p:sp>
        <p:sp>
          <p:nvSpPr>
            <p:cNvPr id="1580" name="Google Shape;1580;p19"/>
            <p:cNvSpPr/>
            <p:nvPr/>
          </p:nvSpPr>
          <p:spPr>
            <a:xfrm>
              <a:off x="3151603" y="4470984"/>
              <a:ext cx="5587464" cy="416727"/>
            </a:xfrm>
            <a:prstGeom prst="rect">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Intel® </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2"/>
                    </a:ext>
                  </a:extLst>
                </a:rPr>
                <a:t>Cross</a:t>
              </a:r>
              <a:r>
                <a:rPr lang="en-US" sz="1400" b="0" i="0" u="none" strike="noStrike" cap="none">
                  <a:solidFill>
                    <a:srgbClr val="FFFFFF"/>
                  </a:solidFill>
                  <a:latin typeface="Helvetica Neue"/>
                  <a:ea typeface="Helvetica Neue"/>
                  <a:cs typeface="Helvetica Neue"/>
                  <a:sym typeface="Helvetica Neue"/>
                </a:rPr>
                <a:t> Compiler</a:t>
              </a:r>
              <a:endParaRPr sz="1400" b="0" i="0" u="none" strike="noStrike" cap="none">
                <a:solidFill>
                  <a:srgbClr val="000000"/>
                </a:solidFill>
                <a:latin typeface="Arial"/>
                <a:ea typeface="Arial"/>
                <a:cs typeface="Arial"/>
                <a:sym typeface="Arial"/>
              </a:endParaRPr>
            </a:p>
          </p:txBody>
        </p:sp>
        <p:sp>
          <p:nvSpPr>
            <p:cNvPr id="1581" name="Google Shape;1581;p19"/>
            <p:cNvSpPr/>
            <p:nvPr/>
          </p:nvSpPr>
          <p:spPr>
            <a:xfrm>
              <a:off x="5391806" y="3533655"/>
              <a:ext cx="3351017" cy="389973"/>
            </a:xfrm>
            <a:prstGeom prst="rect">
              <a:avLst/>
            </a:prstGeom>
            <a:solidFill>
              <a:srgbClr val="A5A5A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DirectX* </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3"/>
                    </a:ext>
                  </a:extLst>
                </a:rPr>
                <a:t>12</a:t>
              </a:r>
              <a:r>
                <a:rPr lang="en-US" sz="1400" b="0" i="0" u="none" strike="noStrike" cap="none">
                  <a:solidFill>
                    <a:srgbClr val="FFFFFF"/>
                  </a:solidFill>
                  <a:latin typeface="Helvetica Neue"/>
                  <a:ea typeface="Helvetica Neue"/>
                  <a:cs typeface="Helvetica Neue"/>
                  <a:sym typeface="Helvetica Neue"/>
                </a:rPr>
                <a:t> API</a:t>
              </a:r>
              <a:endParaRPr sz="1400" b="0" i="0" u="none" strike="noStrike" cap="none">
                <a:solidFill>
                  <a:srgbClr val="000000"/>
                </a:solidFill>
                <a:latin typeface="Arial"/>
                <a:ea typeface="Arial"/>
                <a:cs typeface="Arial"/>
                <a:sym typeface="Arial"/>
              </a:endParaRPr>
            </a:p>
          </p:txBody>
        </p:sp>
        <p:cxnSp>
          <p:nvCxnSpPr>
            <p:cNvPr id="1582" name="Google Shape;1582;p19"/>
            <p:cNvCxnSpPr/>
            <p:nvPr/>
          </p:nvCxnSpPr>
          <p:spPr>
            <a:xfrm rot="10800000" flipH="1">
              <a:off x="3151603" y="2587870"/>
              <a:ext cx="8068940" cy="1"/>
            </a:xfrm>
            <a:prstGeom prst="straightConnector1">
              <a:avLst/>
            </a:prstGeom>
            <a:noFill/>
            <a:ln w="9525" cap="flat" cmpd="sng">
              <a:solidFill>
                <a:schemeClr val="lt1"/>
              </a:solidFill>
              <a:prstDash val="lgDash"/>
              <a:miter lim="400000"/>
              <a:headEnd type="none" w="sm" len="sm"/>
              <a:tailEnd type="none" w="sm" len="sm"/>
            </a:ln>
          </p:spPr>
        </p:cxnSp>
        <p:cxnSp>
          <p:nvCxnSpPr>
            <p:cNvPr id="1583" name="Google Shape;1583;p19"/>
            <p:cNvCxnSpPr/>
            <p:nvPr/>
          </p:nvCxnSpPr>
          <p:spPr>
            <a:xfrm>
              <a:off x="3151603" y="3488006"/>
              <a:ext cx="8028400" cy="0"/>
            </a:xfrm>
            <a:prstGeom prst="straightConnector1">
              <a:avLst/>
            </a:prstGeom>
            <a:noFill/>
            <a:ln w="9525" cap="flat" cmpd="sng">
              <a:solidFill>
                <a:schemeClr val="lt1"/>
              </a:solidFill>
              <a:prstDash val="lgDash"/>
              <a:miter lim="400000"/>
              <a:headEnd type="none" w="sm" len="sm"/>
              <a:tailEnd type="none" w="sm" len="sm"/>
            </a:ln>
          </p:spPr>
        </p:cxnSp>
        <p:cxnSp>
          <p:nvCxnSpPr>
            <p:cNvPr id="1584" name="Google Shape;1584;p19"/>
            <p:cNvCxnSpPr/>
            <p:nvPr/>
          </p:nvCxnSpPr>
          <p:spPr>
            <a:xfrm rot="10800000" flipH="1">
              <a:off x="3151603" y="5350854"/>
              <a:ext cx="8068940" cy="92237"/>
            </a:xfrm>
            <a:prstGeom prst="straightConnector1">
              <a:avLst/>
            </a:prstGeom>
            <a:noFill/>
            <a:ln w="9525" cap="flat" cmpd="sng">
              <a:solidFill>
                <a:schemeClr val="lt1"/>
              </a:solidFill>
              <a:prstDash val="lgDash"/>
              <a:miter lim="400000"/>
              <a:headEnd type="none" w="sm" len="sm"/>
              <a:tailEnd type="none" w="sm" len="sm"/>
            </a:ln>
          </p:spPr>
        </p:cxnSp>
        <p:sp>
          <p:nvSpPr>
            <p:cNvPr id="1585" name="Google Shape;1585;p19"/>
            <p:cNvSpPr/>
            <p:nvPr/>
          </p:nvSpPr>
          <p:spPr>
            <a:xfrm rot="5400000">
              <a:off x="10225064" y="1793833"/>
              <a:ext cx="1430232" cy="47964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r>
                <a:rPr lang="en-US" sz="1000" b="0" i="0" u="none" strike="noStrike" cap="none">
                  <a:solidFill>
                    <a:srgbClr val="FFFFFF"/>
                  </a:solidFill>
                  <a:latin typeface="Helvetica Neue"/>
                  <a:ea typeface="Helvetica Neue"/>
                  <a:cs typeface="Helvetica Neue"/>
                  <a:sym typeface="Helvetica Neue"/>
                </a:rPr>
                <a:t>Application Layer</a:t>
              </a:r>
              <a:endParaRPr sz="1400" b="0" i="0" u="none" strike="noStrike" cap="none">
                <a:solidFill>
                  <a:srgbClr val="000000"/>
                </a:solidFill>
                <a:latin typeface="Arial"/>
                <a:ea typeface="Arial"/>
                <a:cs typeface="Arial"/>
                <a:sym typeface="Arial"/>
              </a:endParaRPr>
            </a:p>
          </p:txBody>
        </p:sp>
        <p:sp>
          <p:nvSpPr>
            <p:cNvPr id="1586" name="Google Shape;1586;p19"/>
            <p:cNvSpPr/>
            <p:nvPr/>
          </p:nvSpPr>
          <p:spPr>
            <a:xfrm rot="5400000">
              <a:off x="10438310" y="2849916"/>
              <a:ext cx="1003737" cy="479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r>
                <a:rPr lang="en-US" sz="1000" b="0" i="0" u="none" strike="noStrike" cap="none">
                  <a:solidFill>
                    <a:srgbClr val="FFFFFF"/>
                  </a:solidFill>
                  <a:latin typeface="Helvetica Neue"/>
                  <a:ea typeface="Helvetica Neue"/>
                  <a:cs typeface="Helvetica Neue"/>
                  <a:sym typeface="Helvetica Neue"/>
                </a:rPr>
                <a:t>Effect Library</a:t>
              </a:r>
              <a:endParaRPr sz="800" b="0" i="0" u="none" strike="noStrike" cap="none">
                <a:solidFill>
                  <a:srgbClr val="FFFFFF"/>
                </a:solidFill>
                <a:latin typeface="Helvetica Neue"/>
                <a:ea typeface="Helvetica Neue"/>
                <a:cs typeface="Helvetica Neue"/>
                <a:sym typeface="Helvetica Neue"/>
              </a:endParaRPr>
            </a:p>
          </p:txBody>
        </p:sp>
        <p:sp>
          <p:nvSpPr>
            <p:cNvPr id="1587" name="Google Shape;1587;p19"/>
            <p:cNvSpPr/>
            <p:nvPr/>
          </p:nvSpPr>
          <p:spPr>
            <a:xfrm rot="5400000">
              <a:off x="10383168" y="4383505"/>
              <a:ext cx="1066801" cy="52686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r>
                <a:rPr lang="en-US" sz="1000" b="0" i="0" u="none" strike="noStrike" cap="none">
                  <a:solidFill>
                    <a:srgbClr val="FFFFFF"/>
                  </a:solidFill>
                  <a:latin typeface="Helvetica Neue"/>
                  <a:ea typeface="Helvetica Neue"/>
                  <a:cs typeface="Helvetica Neue"/>
                  <a:sym typeface="Helvetica Neue"/>
                </a:rPr>
                <a:t>Graphics Driver</a:t>
              </a:r>
              <a:endParaRPr sz="1400" b="0" i="0" u="none" strike="noStrike" cap="none">
                <a:solidFill>
                  <a:srgbClr val="000000"/>
                </a:solidFill>
                <a:latin typeface="Arial"/>
                <a:ea typeface="Arial"/>
                <a:cs typeface="Arial"/>
                <a:sym typeface="Arial"/>
              </a:endParaRPr>
            </a:p>
          </p:txBody>
        </p:sp>
        <p:cxnSp>
          <p:nvCxnSpPr>
            <p:cNvPr id="1588" name="Google Shape;1588;p19"/>
            <p:cNvCxnSpPr/>
            <p:nvPr/>
          </p:nvCxnSpPr>
          <p:spPr>
            <a:xfrm>
              <a:off x="3151603" y="3982860"/>
              <a:ext cx="8028400" cy="0"/>
            </a:xfrm>
            <a:prstGeom prst="straightConnector1">
              <a:avLst/>
            </a:prstGeom>
            <a:noFill/>
            <a:ln w="9525" cap="flat" cmpd="sng">
              <a:solidFill>
                <a:schemeClr val="lt1"/>
              </a:solidFill>
              <a:prstDash val="lgDash"/>
              <a:miter lim="400000"/>
              <a:headEnd type="none" w="sm" len="sm"/>
              <a:tailEnd type="none" w="sm" len="sm"/>
            </a:ln>
          </p:spPr>
        </p:cxnSp>
        <p:sp>
          <p:nvSpPr>
            <p:cNvPr id="1589" name="Google Shape;1589;p19"/>
            <p:cNvSpPr/>
            <p:nvPr/>
          </p:nvSpPr>
          <p:spPr>
            <a:xfrm rot="5400000">
              <a:off x="10697436" y="3491282"/>
              <a:ext cx="503891" cy="52686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r>
                <a:rPr lang="en-US" sz="1000" b="0" i="0" u="none" strike="noStrike" cap="none">
                  <a:solidFill>
                    <a:srgbClr val="FFFFFF"/>
                  </a:solidFill>
                  <a:latin typeface="Helvetica Neue"/>
                  <a:ea typeface="Helvetica Neue"/>
                  <a:cs typeface="Helvetica Neue"/>
                  <a:sym typeface="Helvetica Neue"/>
                </a:rPr>
                <a:t>Gfx API</a:t>
              </a:r>
              <a:endParaRPr sz="1400" b="0" i="0" u="none" strike="noStrike" cap="none">
                <a:solidFill>
                  <a:srgbClr val="000000"/>
                </a:solidFill>
                <a:latin typeface="Arial"/>
                <a:ea typeface="Arial"/>
                <a:cs typeface="Arial"/>
                <a:sym typeface="Arial"/>
              </a:endParaRPr>
            </a:p>
          </p:txBody>
        </p:sp>
        <p:cxnSp>
          <p:nvCxnSpPr>
            <p:cNvPr id="1590" name="Google Shape;1590;p19"/>
            <p:cNvCxnSpPr/>
            <p:nvPr/>
          </p:nvCxnSpPr>
          <p:spPr>
            <a:xfrm>
              <a:off x="4544973" y="2922982"/>
              <a:ext cx="0" cy="1103884"/>
            </a:xfrm>
            <a:prstGeom prst="straightConnector1">
              <a:avLst/>
            </a:prstGeom>
            <a:noFill/>
            <a:ln w="25400" cap="flat" cmpd="sng">
              <a:solidFill>
                <a:schemeClr val="dk1"/>
              </a:solidFill>
              <a:prstDash val="solid"/>
              <a:miter lim="400000"/>
              <a:headEnd type="none" w="sm" len="sm"/>
              <a:tailEnd type="triangle" w="med" len="med"/>
            </a:ln>
          </p:spPr>
        </p:cxnSp>
        <p:cxnSp>
          <p:nvCxnSpPr>
            <p:cNvPr id="1591" name="Google Shape;1591;p19"/>
            <p:cNvCxnSpPr/>
            <p:nvPr/>
          </p:nvCxnSpPr>
          <p:spPr>
            <a:xfrm flipH="1">
              <a:off x="4914338" y="2949537"/>
              <a:ext cx="3753" cy="162805"/>
            </a:xfrm>
            <a:prstGeom prst="straightConnector1">
              <a:avLst/>
            </a:prstGeom>
            <a:noFill/>
            <a:ln w="25400" cap="flat" cmpd="sng">
              <a:solidFill>
                <a:schemeClr val="dk1"/>
              </a:solidFill>
              <a:prstDash val="solid"/>
              <a:miter lim="400000"/>
              <a:headEnd type="none" w="sm" len="sm"/>
              <a:tailEnd type="triangle" w="med" len="med"/>
            </a:ln>
          </p:spPr>
        </p:cxnSp>
        <p:sp>
          <p:nvSpPr>
            <p:cNvPr id="1592" name="Google Shape;1592;p19"/>
            <p:cNvSpPr/>
            <p:nvPr/>
          </p:nvSpPr>
          <p:spPr>
            <a:xfrm>
              <a:off x="5391806" y="3005030"/>
              <a:ext cx="3351015" cy="410369"/>
            </a:xfrm>
            <a:prstGeom prst="rect">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4"/>
                    </a:ext>
                  </a:extLst>
                </a:rPr>
                <a:t>Intel</a:t>
              </a:r>
              <a:r>
                <a:rPr lang="en-US" baseline="30000">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5"/>
                    </a:ext>
                  </a:extLst>
                </a:rPr>
                <a:t>Ⓡ</a:t>
              </a:r>
              <a:r>
                <a:rPr lang="en-US">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6"/>
                    </a:ext>
                  </a:extLst>
                </a:rPr>
                <a:t> X</a:t>
              </a:r>
              <a:r>
                <a:rPr lang="en-US" baseline="30000">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7"/>
                    </a:ext>
                  </a:extLst>
                </a:rPr>
                <a:t>e </a:t>
              </a:r>
              <a:r>
                <a:rPr lang="en-US">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8"/>
                    </a:ext>
                  </a:extLst>
                </a:rPr>
                <a:t>Super Sampling </a:t>
              </a:r>
              <a:r>
                <a:rPr lang="en-US">
                  <a:solidFill>
                    <a:schemeClr val="lt1"/>
                  </a:solidFill>
                  <a:latin typeface="Helvetica Neue"/>
                  <a:ea typeface="Helvetica Neue"/>
                  <a:cs typeface="Helvetica Neue"/>
                  <a:sym typeface="Helvetica Neue"/>
                </a:rPr>
                <a:t>(</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9"/>
                    </a:ext>
                  </a:extLst>
                </a:rPr>
                <a:t>X</a:t>
              </a:r>
              <a:r>
                <a:rPr lang="en-US" sz="1400" b="0" i="0" u="none" strike="noStrike" cap="none" baseline="300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0"/>
                    </a:ext>
                  </a:extLst>
                </a:rPr>
                <a:t>e</a:t>
              </a:r>
              <a:r>
                <a:rPr lang="en-US" sz="14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1"/>
                    </a:ext>
                  </a:extLst>
                </a:rPr>
                <a:t>SS</a:t>
              </a:r>
              <a:r>
                <a:rPr lang="en-US" sz="1400" b="0" i="0" u="none" strike="noStrike" cap="none">
                  <a:solidFill>
                    <a:srgbClr val="FFFFFF"/>
                  </a:solidFill>
                  <a:latin typeface="Helvetica Neue"/>
                  <a:ea typeface="Helvetica Neue"/>
                  <a:cs typeface="Helvetica Neue"/>
                  <a:sym typeface="Helvetica Neue"/>
                </a:rPr>
                <a:t>)</a:t>
              </a:r>
              <a:endParaRPr sz="1400" b="0" i="0" u="none" strike="noStrike" cap="none">
                <a:solidFill>
                  <a:srgbClr val="000000"/>
                </a:solidFill>
                <a:latin typeface="Arial"/>
                <a:ea typeface="Arial"/>
                <a:cs typeface="Arial"/>
                <a:sym typeface="Arial"/>
              </a:endParaRPr>
            </a:p>
          </p:txBody>
        </p:sp>
        <p:sp>
          <p:nvSpPr>
            <p:cNvPr id="1593" name="Google Shape;1593;p19"/>
            <p:cNvSpPr/>
            <p:nvPr/>
          </p:nvSpPr>
          <p:spPr>
            <a:xfrm>
              <a:off x="3151603" y="4905456"/>
              <a:ext cx="5587464" cy="416727"/>
            </a:xfrm>
            <a:prstGeom prst="rect">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Intel® Graphics Driver</a:t>
              </a:r>
              <a:endParaRPr sz="1400" b="0" i="0" u="none" strike="noStrike" cap="none">
                <a:solidFill>
                  <a:srgbClr val="000000"/>
                </a:solidFill>
                <a:latin typeface="Arial"/>
                <a:ea typeface="Arial"/>
                <a:cs typeface="Arial"/>
                <a:sym typeface="Arial"/>
              </a:endParaRPr>
            </a:p>
          </p:txBody>
        </p:sp>
      </p:grpSp>
      <p:sp>
        <p:nvSpPr>
          <p:cNvPr id="1594" name="Google Shape;1594;p19"/>
          <p:cNvSpPr/>
          <p:nvPr/>
        </p:nvSpPr>
        <p:spPr>
          <a:xfrm>
            <a:off x="6000213" y="5443982"/>
            <a:ext cx="1875214" cy="447219"/>
          </a:xfrm>
          <a:prstGeom prst="ellipse">
            <a:avLst/>
          </a:prstGeom>
          <a:solidFill>
            <a:srgbClr val="0070C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Intel® Iris Plus</a:t>
            </a:r>
            <a:endParaRPr sz="1400" b="0" i="0" u="none" strike="noStrike" cap="none">
              <a:solidFill>
                <a:srgbClr val="000000"/>
              </a:solidFill>
              <a:latin typeface="Arial"/>
              <a:ea typeface="Arial"/>
              <a:cs typeface="Arial"/>
              <a:sym typeface="Arial"/>
            </a:endParaRPr>
          </a:p>
        </p:txBody>
      </p:sp>
      <p:pic>
        <p:nvPicPr>
          <p:cNvPr id="1595" name="Google Shape;1595;p19" descr="Intel Tiger Lake-U Xe Graphics G7 96EUs GPU - Benchmarks and Specs -  NotebookCheck.net Tech"/>
          <p:cNvPicPr preferRelativeResize="0"/>
          <p:nvPr/>
        </p:nvPicPr>
        <p:blipFill rotWithShape="1">
          <a:blip r:embed="rId3">
            <a:alphaModFix/>
          </a:blip>
          <a:srcRect/>
          <a:stretch/>
        </p:blipFill>
        <p:spPr>
          <a:xfrm>
            <a:off x="309399" y="5161769"/>
            <a:ext cx="1045986" cy="1045986"/>
          </a:xfrm>
          <a:prstGeom prst="rect">
            <a:avLst/>
          </a:prstGeom>
          <a:noFill/>
          <a:ln>
            <a:noFill/>
          </a:ln>
        </p:spPr>
      </p:pic>
      <p:pic>
        <p:nvPicPr>
          <p:cNvPr id="1596" name="Google Shape;1596;p19" descr="Intel's Arc GPU roadmap promises enthusiast graphics with 'Battlemage' |  PCWorld"/>
          <p:cNvPicPr preferRelativeResize="0"/>
          <p:nvPr/>
        </p:nvPicPr>
        <p:blipFill rotWithShape="1">
          <a:blip r:embed="rId4">
            <a:alphaModFix/>
          </a:blip>
          <a:srcRect/>
          <a:stretch/>
        </p:blipFill>
        <p:spPr>
          <a:xfrm rot="-5400000">
            <a:off x="1024419" y="5394294"/>
            <a:ext cx="1066010" cy="596967"/>
          </a:xfrm>
          <a:prstGeom prst="rect">
            <a:avLst/>
          </a:prstGeom>
          <a:noFill/>
          <a:ln>
            <a:noFill/>
          </a:ln>
        </p:spPr>
      </p:pic>
      <p:sp>
        <p:nvSpPr>
          <p:cNvPr id="1597" name="Google Shape;1597;p19"/>
          <p:cNvSpPr/>
          <p:nvPr/>
        </p:nvSpPr>
        <p:spPr>
          <a:xfrm>
            <a:off x="2069257" y="5443981"/>
            <a:ext cx="1957750" cy="447219"/>
          </a:xfrm>
          <a:prstGeom prst="ellipse">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Intel® Iris X</a:t>
            </a:r>
            <a:r>
              <a:rPr lang="en-US" sz="1400" b="0" i="0" u="none" strike="noStrike" cap="none" baseline="30000">
                <a:solidFill>
                  <a:srgbClr val="FFFFFF"/>
                </a:solidFill>
                <a:latin typeface="Helvetica Neue"/>
                <a:ea typeface="Helvetica Neue"/>
                <a:cs typeface="Helvetica Neue"/>
                <a:sym typeface="Helvetica Neue"/>
              </a:rPr>
              <a:t>e</a:t>
            </a:r>
            <a:r>
              <a:rPr lang="en-US" sz="1400" b="0" i="0" u="none" strike="noStrike" cap="none">
                <a:solidFill>
                  <a:srgbClr val="FFFFFF"/>
                </a:solidFill>
                <a:latin typeface="Helvetica Neue"/>
                <a:ea typeface="Helvetica Neue"/>
                <a:cs typeface="Helvetica Neue"/>
                <a:sym typeface="Helvetica Neue"/>
              </a:rPr>
              <a:t> Max</a:t>
            </a:r>
            <a:endParaRPr sz="1400" b="0" i="0" u="none" strike="noStrike" cap="none">
              <a:solidFill>
                <a:srgbClr val="000000"/>
              </a:solidFill>
              <a:latin typeface="Arial"/>
              <a:ea typeface="Arial"/>
              <a:cs typeface="Arial"/>
              <a:sym typeface="Arial"/>
            </a:endParaRPr>
          </a:p>
        </p:txBody>
      </p:sp>
      <p:sp>
        <p:nvSpPr>
          <p:cNvPr id="1598" name="Google Shape;1598;p19"/>
          <p:cNvSpPr/>
          <p:nvPr/>
        </p:nvSpPr>
        <p:spPr>
          <a:xfrm>
            <a:off x="4042463" y="5443981"/>
            <a:ext cx="1957750" cy="447219"/>
          </a:xfrm>
          <a:prstGeom prst="ellipse">
            <a:avLst/>
          </a:prstGeom>
          <a:solidFill>
            <a:srgbClr val="0070C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Intel® Arc</a:t>
            </a:r>
            <a:r>
              <a:rPr lang="en-US" sz="1400" b="0" i="0" u="none" strike="noStrike" cap="none" baseline="30000">
                <a:solidFill>
                  <a:srgbClr val="FFFFFF"/>
                </a:solidFill>
                <a:latin typeface="Helvetica Neue"/>
                <a:ea typeface="Helvetica Neue"/>
                <a:cs typeface="Helvetica Neue"/>
                <a:sym typeface="Helvetica Neue"/>
              </a:rPr>
              <a:t>TM</a:t>
            </a:r>
            <a:endParaRPr sz="1400" b="0" i="0" u="none" strike="noStrike" cap="none" baseline="30000">
              <a:solidFill>
                <a:srgbClr val="000000"/>
              </a:solidFill>
              <a:latin typeface="Arial"/>
              <a:ea typeface="Arial"/>
              <a:cs typeface="Arial"/>
              <a:sym typeface="Arial"/>
            </a:endParaRPr>
          </a:p>
        </p:txBody>
      </p:sp>
      <p:sp>
        <p:nvSpPr>
          <p:cNvPr id="1599" name="Google Shape;1599;p19"/>
          <p:cNvSpPr txBox="1">
            <a:spLocks noGrp="1"/>
          </p:cNvSpPr>
          <p:nvPr>
            <p:ph type="sldNum" idx="12"/>
          </p:nvPr>
        </p:nvSpPr>
        <p:spPr>
          <a:xfrm>
            <a:off x="11836400" y="6426200"/>
            <a:ext cx="43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67"/>
              <a:buFont typeface="Arial"/>
              <a:buNone/>
            </a:pPr>
            <a:fld id="{00000000-1234-1234-1234-123412341234}" type="slidenum">
              <a:rPr lang="en-US" sz="1067" b="0" i="0" u="none" strike="noStrike" cap="none">
                <a:solidFill>
                  <a:srgbClr val="FFFFFF"/>
                </a:solidFill>
                <a:latin typeface="Arial"/>
                <a:ea typeface="Arial"/>
                <a:cs typeface="Arial"/>
                <a:sym typeface="Arial"/>
              </a:rPr>
              <a:t>20</a:t>
            </a:fld>
            <a:endParaRPr sz="1067"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20"/>
          <p:cNvSpPr txBox="1">
            <a:spLocks noGrp="1"/>
          </p:cNvSpPr>
          <p:nvPr>
            <p:ph type="title"/>
          </p:nvPr>
        </p:nvSpPr>
        <p:spPr>
          <a:xfrm>
            <a:off x="431800" y="431800"/>
            <a:ext cx="10895013" cy="758646"/>
          </a:xfrm>
          <a:prstGeom prst="rect">
            <a:avLst/>
          </a:prstGeom>
          <a:noFill/>
          <a:ln>
            <a:noFill/>
          </a:ln>
        </p:spPr>
        <p:txBody>
          <a:bodyPr spcFirstLastPara="1" wrap="square" lIns="0" tIns="0" rIns="0" bIns="0" anchor="t" anchorCtr="0">
            <a:normAutofit/>
          </a:bodyPr>
          <a:lstStyle/>
          <a:p>
            <a:pPr marL="0" lvl="0" indent="0" algn="l" rtl="0">
              <a:lnSpc>
                <a:spcPct val="83000"/>
              </a:lnSpc>
              <a:spcBef>
                <a:spcPts val="0"/>
              </a:spcBef>
              <a:spcAft>
                <a:spcPts val="0"/>
              </a:spcAft>
              <a:buClr>
                <a:schemeClr val="lt1"/>
              </a:buClr>
              <a:buSzPts val="3600"/>
              <a:buFont typeface="Play"/>
              <a:buNone/>
            </a:pPr>
            <a:r>
              <a:rPr lang="en-US" sz="3600"/>
              <a:t>DirectX* 12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2"/>
                  </a:ext>
                </a:extLst>
              </a:rPr>
              <a:t>DX</a:t>
            </a:r>
            <a:r>
              <a:rPr lang="en-US" sz="3600"/>
              <a:t> 12)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3"/>
                  </a:ext>
                </a:extLst>
              </a:rPr>
              <a:t>Flow</a:t>
            </a:r>
            <a:endParaRPr/>
          </a:p>
        </p:txBody>
      </p:sp>
      <p:sp>
        <p:nvSpPr>
          <p:cNvPr id="1606" name="Google Shape;1606;p2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Play"/>
              <a:buNone/>
            </a:pPr>
            <a:fld id="{00000000-1234-1234-1234-123412341234}" type="slidenum">
              <a:rPr lang="en-US" sz="1200" b="0" i="0" u="none" strike="noStrike" cap="none">
                <a:solidFill>
                  <a:srgbClr val="FFFFFF"/>
                </a:solidFill>
                <a:latin typeface="Play"/>
                <a:ea typeface="Play"/>
                <a:cs typeface="Play"/>
                <a:sym typeface="Play"/>
              </a:rPr>
              <a:t>21</a:t>
            </a:fld>
            <a:endParaRPr sz="1200" b="0" i="0" u="none" strike="noStrike" cap="none">
              <a:solidFill>
                <a:srgbClr val="FFFFFF"/>
              </a:solidFill>
              <a:latin typeface="Play"/>
              <a:ea typeface="Play"/>
              <a:cs typeface="Play"/>
              <a:sym typeface="Play"/>
            </a:endParaRPr>
          </a:p>
        </p:txBody>
      </p:sp>
      <p:sp>
        <p:nvSpPr>
          <p:cNvPr id="1607" name="Google Shape;1607;p20"/>
          <p:cNvSpPr/>
          <p:nvPr/>
        </p:nvSpPr>
        <p:spPr>
          <a:xfrm>
            <a:off x="5521639" y="1352316"/>
            <a:ext cx="4371824" cy="619075"/>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Play"/>
              <a:buNone/>
            </a:pPr>
            <a:r>
              <a:rPr lang="en-US" sz="1800" b="0" i="0" u="none" strike="noStrike" cap="none">
                <a:solidFill>
                  <a:srgbClr val="FFFFFF"/>
                </a:solidFill>
                <a:latin typeface="Play"/>
                <a:ea typeface="Play"/>
                <a:cs typeface="Play"/>
                <a:sym typeface="Play"/>
              </a:rPr>
              <a:t>Intel® </a:t>
            </a:r>
            <a:r>
              <a:rPr lang="en-US" sz="1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4"/>
                  </a:ext>
                </a:extLst>
              </a:rPr>
              <a:t>Cross</a:t>
            </a:r>
            <a:r>
              <a:rPr lang="en-US" sz="1800" b="0" i="0" u="none" strike="noStrike" cap="none">
                <a:solidFill>
                  <a:srgbClr val="FFFFFF"/>
                </a:solidFill>
                <a:latin typeface="Play"/>
                <a:ea typeface="Play"/>
                <a:cs typeface="Play"/>
                <a:sym typeface="Play"/>
              </a:rPr>
              <a:t> Compiler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333"/>
              <a:buFont typeface="Play"/>
              <a:buNone/>
            </a:pPr>
            <a:r>
              <a:rPr lang="en-US" sz="1333" b="0" i="0" u="none" strike="noStrike" cap="none">
                <a:solidFill>
                  <a:srgbClr val="FFFFFF"/>
                </a:solidFill>
                <a:latin typeface="Play"/>
                <a:ea typeface="Play"/>
                <a:cs typeface="Play"/>
                <a:sym typeface="Play"/>
              </a:rPr>
              <a:t>Intel® Vector Shader-&gt; DX12 PSO</a:t>
            </a:r>
            <a:endParaRPr sz="1400" b="0" i="0" u="none" strike="noStrike" cap="none">
              <a:solidFill>
                <a:srgbClr val="000000"/>
              </a:solidFill>
              <a:latin typeface="Arial"/>
              <a:ea typeface="Arial"/>
              <a:cs typeface="Arial"/>
              <a:sym typeface="Arial"/>
            </a:endParaRPr>
          </a:p>
        </p:txBody>
      </p:sp>
      <p:sp>
        <p:nvSpPr>
          <p:cNvPr id="1608" name="Google Shape;1608;p20"/>
          <p:cNvSpPr/>
          <p:nvPr/>
        </p:nvSpPr>
        <p:spPr>
          <a:xfrm>
            <a:off x="9936575" y="1352315"/>
            <a:ext cx="928132" cy="619075"/>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rPr>
              <a:t>DX12 PSO</a:t>
            </a:r>
            <a:endParaRPr sz="1400" b="0" i="0" u="none" strike="noStrike" cap="none">
              <a:solidFill>
                <a:srgbClr val="000000"/>
              </a:solidFill>
              <a:latin typeface="Arial"/>
              <a:ea typeface="Arial"/>
              <a:cs typeface="Arial"/>
              <a:sym typeface="Arial"/>
            </a:endParaRPr>
          </a:p>
        </p:txBody>
      </p:sp>
      <p:sp>
        <p:nvSpPr>
          <p:cNvPr id="1609" name="Google Shape;1609;p20"/>
          <p:cNvSpPr/>
          <p:nvPr/>
        </p:nvSpPr>
        <p:spPr>
          <a:xfrm>
            <a:off x="3157268" y="2082307"/>
            <a:ext cx="928132" cy="619075"/>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rPr>
              <a:t>DX12 PSO</a:t>
            </a:r>
            <a:endParaRPr sz="1400" b="0" i="0" u="none" strike="noStrike" cap="none">
              <a:solidFill>
                <a:srgbClr val="000000"/>
              </a:solidFill>
              <a:latin typeface="Arial"/>
              <a:ea typeface="Arial"/>
              <a:cs typeface="Arial"/>
              <a:sym typeface="Arial"/>
            </a:endParaRPr>
          </a:p>
        </p:txBody>
      </p:sp>
      <p:sp>
        <p:nvSpPr>
          <p:cNvPr id="1610" name="Google Shape;1610;p20"/>
          <p:cNvSpPr/>
          <p:nvPr/>
        </p:nvSpPr>
        <p:spPr>
          <a:xfrm>
            <a:off x="4169066" y="2075409"/>
            <a:ext cx="1998821" cy="632117"/>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rPr>
              <a:t>DX Run Time</a:t>
            </a:r>
            <a:endParaRPr sz="1400" b="0" i="0" u="none" strike="noStrike" cap="none">
              <a:solidFill>
                <a:srgbClr val="000000"/>
              </a:solidFill>
              <a:latin typeface="Arial"/>
              <a:ea typeface="Arial"/>
              <a:cs typeface="Arial"/>
              <a:sym typeface="Arial"/>
            </a:endParaRPr>
          </a:p>
        </p:txBody>
      </p:sp>
      <p:sp>
        <p:nvSpPr>
          <p:cNvPr id="1611" name="Google Shape;1611;p20"/>
          <p:cNvSpPr/>
          <p:nvPr/>
        </p:nvSpPr>
        <p:spPr>
          <a:xfrm>
            <a:off x="6241036" y="2069265"/>
            <a:ext cx="2618291" cy="632117"/>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rPr>
              <a:t>DX12 UMD</a:t>
            </a:r>
            <a:endParaRPr sz="1400" b="0" i="0" u="none" strike="noStrike" cap="none">
              <a:solidFill>
                <a:srgbClr val="000000"/>
              </a:solidFill>
              <a:latin typeface="Arial"/>
              <a:ea typeface="Arial"/>
              <a:cs typeface="Arial"/>
              <a:sym typeface="Arial"/>
            </a:endParaRPr>
          </a:p>
        </p:txBody>
      </p:sp>
      <p:sp>
        <p:nvSpPr>
          <p:cNvPr id="1612" name="Google Shape;1612;p20"/>
          <p:cNvSpPr/>
          <p:nvPr/>
        </p:nvSpPr>
        <p:spPr>
          <a:xfrm>
            <a:off x="3157268" y="1352315"/>
            <a:ext cx="2321259" cy="619075"/>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rPr>
              <a:t>Application/Game Engine</a:t>
            </a:r>
            <a:endParaRPr sz="1400" b="0" i="0" u="none" strike="noStrike" cap="none">
              <a:solidFill>
                <a:srgbClr val="000000"/>
              </a:solidFill>
              <a:latin typeface="Arial"/>
              <a:ea typeface="Arial"/>
              <a:cs typeface="Arial"/>
              <a:sym typeface="Arial"/>
            </a:endParaRPr>
          </a:p>
        </p:txBody>
      </p:sp>
      <p:sp>
        <p:nvSpPr>
          <p:cNvPr id="1613" name="Google Shape;1613;p20"/>
          <p:cNvSpPr/>
          <p:nvPr/>
        </p:nvSpPr>
        <p:spPr>
          <a:xfrm>
            <a:off x="8932476" y="2069265"/>
            <a:ext cx="1932231" cy="632117"/>
          </a:xfrm>
          <a:prstGeom prst="rect">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Play"/>
              <a:buNone/>
            </a:pPr>
            <a:r>
              <a:rPr lang="en-US" sz="16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5"/>
                  </a:ext>
                </a:extLst>
              </a:rPr>
              <a:t>Intel®</a:t>
            </a:r>
            <a:r>
              <a:rPr lang="en-US" sz="1600" b="0" i="0" u="none" strike="noStrike" cap="none">
                <a:solidFill>
                  <a:srgbClr val="FFFFFF"/>
                </a:solidFill>
                <a:latin typeface="Play"/>
                <a:ea typeface="Play"/>
                <a:cs typeface="Play"/>
                <a:sym typeface="Play"/>
              </a:rPr>
              <a:t> GPU</a:t>
            </a:r>
            <a:endParaRPr sz="1400" b="0" i="0" u="none" strike="noStrike" cap="none">
              <a:solidFill>
                <a:srgbClr val="000000"/>
              </a:solidFill>
              <a:latin typeface="Arial"/>
              <a:ea typeface="Arial"/>
              <a:cs typeface="Arial"/>
              <a:sym typeface="Arial"/>
            </a:endParaRPr>
          </a:p>
        </p:txBody>
      </p:sp>
      <p:sp>
        <p:nvSpPr>
          <p:cNvPr id="1614" name="Google Shape;1614;p20"/>
          <p:cNvSpPr/>
          <p:nvPr/>
        </p:nvSpPr>
        <p:spPr>
          <a:xfrm>
            <a:off x="454300" y="1355750"/>
            <a:ext cx="1998900" cy="632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Play"/>
              <a:buNone/>
            </a:pPr>
            <a:r>
              <a:rPr lang="en-US" sz="1600">
                <a:solidFill>
                  <a:srgbClr val="FFFFFF"/>
                </a:solidFill>
                <a:latin typeface="Play"/>
                <a:ea typeface="Play"/>
                <a:cs typeface="Play"/>
                <a:sym typeface="Play"/>
              </a:rPr>
              <a:t>X</a:t>
            </a:r>
            <a:r>
              <a:rPr lang="en-US" sz="1600" baseline="30000">
                <a:solidFill>
                  <a:srgbClr val="FFFFFF"/>
                </a:solidFill>
                <a:latin typeface="Play"/>
                <a:ea typeface="Play"/>
                <a:cs typeface="Play"/>
                <a:sym typeface="Play"/>
              </a:rPr>
              <a:t>e</a:t>
            </a:r>
            <a:r>
              <a:rPr lang="en-US" sz="1600">
                <a:solidFill>
                  <a:srgbClr val="FFFFFF"/>
                </a:solidFill>
                <a:latin typeface="Play"/>
                <a:ea typeface="Play"/>
                <a:cs typeface="Play"/>
                <a:sym typeface="Play"/>
              </a:rPr>
              <a:t> Super Sampling (</a:t>
            </a:r>
            <a:r>
              <a:rPr lang="en-US" sz="16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6"/>
                  </a:ext>
                </a:extLst>
              </a:rPr>
              <a:t>X</a:t>
            </a:r>
            <a:r>
              <a:rPr lang="en-US" sz="160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7"/>
                  </a:ext>
                </a:extLst>
              </a:rPr>
              <a:t>e</a:t>
            </a:r>
            <a:r>
              <a:rPr lang="en-US" sz="16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8"/>
                  </a:ext>
                </a:extLst>
              </a:rPr>
              <a:t>SS</a:t>
            </a:r>
            <a:r>
              <a:rPr lang="en-US" sz="1600" b="0" i="0" u="none" strike="noStrike" cap="none">
                <a:solidFill>
                  <a:srgbClr val="FFFFFF"/>
                </a:solidFill>
                <a:latin typeface="Play"/>
                <a:ea typeface="Play"/>
                <a:cs typeface="Play"/>
                <a:sym typeface="Play"/>
              </a:rPr>
              <a:t>) Init</a:t>
            </a:r>
            <a:endParaRPr sz="1400" b="0" i="0" u="none" strike="noStrike" cap="none">
              <a:solidFill>
                <a:srgbClr val="000000"/>
              </a:solidFill>
              <a:latin typeface="Arial"/>
              <a:ea typeface="Arial"/>
              <a:cs typeface="Arial"/>
              <a:sym typeface="Arial"/>
            </a:endParaRPr>
          </a:p>
        </p:txBody>
      </p:sp>
      <p:sp>
        <p:nvSpPr>
          <p:cNvPr id="1615" name="Google Shape;1615;p20"/>
          <p:cNvSpPr/>
          <p:nvPr/>
        </p:nvSpPr>
        <p:spPr>
          <a:xfrm>
            <a:off x="454301" y="2118575"/>
            <a:ext cx="2321100" cy="632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Play"/>
              <a:buNone/>
            </a:pPr>
            <a:r>
              <a:rPr lang="en-US" sz="1600">
                <a:solidFill>
                  <a:schemeClr val="lt1"/>
                </a:solidFill>
                <a:latin typeface="Play"/>
                <a:ea typeface="Play"/>
                <a:cs typeface="Play"/>
                <a:sym typeface="Play"/>
              </a:rPr>
              <a:t>X</a:t>
            </a:r>
            <a:r>
              <a:rPr lang="en-US" sz="1600" baseline="30000">
                <a:solidFill>
                  <a:schemeClr val="lt1"/>
                </a:solidFill>
                <a:latin typeface="Play"/>
                <a:ea typeface="Play"/>
                <a:cs typeface="Play"/>
                <a:sym typeface="Play"/>
              </a:rPr>
              <a:t>e</a:t>
            </a:r>
            <a:r>
              <a:rPr lang="en-US" sz="1600">
                <a:solidFill>
                  <a:schemeClr val="lt1"/>
                </a:solidFill>
                <a:latin typeface="Play"/>
                <a:ea typeface="Play"/>
                <a:cs typeface="Play"/>
                <a:sym typeface="Play"/>
              </a:rPr>
              <a:t> Super Sampling </a:t>
            </a:r>
            <a:endParaRPr sz="1600">
              <a:solidFill>
                <a:schemeClr val="lt1"/>
              </a:solidFill>
              <a:latin typeface="Play"/>
              <a:ea typeface="Play"/>
              <a:cs typeface="Play"/>
              <a:sym typeface="Play"/>
            </a:endParaRPr>
          </a:p>
          <a:p>
            <a:pPr marL="0" marR="0" lvl="0" indent="0" algn="l" rtl="0">
              <a:lnSpc>
                <a:spcPct val="100000"/>
              </a:lnSpc>
              <a:spcBef>
                <a:spcPts val="0"/>
              </a:spcBef>
              <a:spcAft>
                <a:spcPts val="0"/>
              </a:spcAft>
              <a:buClr>
                <a:srgbClr val="FFFFFF"/>
              </a:buClr>
              <a:buSzPts val="1600"/>
              <a:buFont typeface="Play"/>
              <a:buNone/>
            </a:pPr>
            <a:r>
              <a:rPr lang="en-US" sz="1600">
                <a:solidFill>
                  <a:srgbClr val="FFFFFF"/>
                </a:solidFill>
                <a:latin typeface="Play"/>
                <a:ea typeface="Play"/>
                <a:cs typeface="Play"/>
                <a:sym typeface="Play"/>
              </a:rPr>
              <a:t>(</a:t>
            </a:r>
            <a:r>
              <a:rPr lang="en-US" sz="16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9"/>
                  </a:ext>
                </a:extLst>
              </a:rPr>
              <a:t>X</a:t>
            </a:r>
            <a:r>
              <a:rPr lang="en-US" sz="160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0"/>
                  </a:ext>
                </a:extLst>
              </a:rPr>
              <a:t>e</a:t>
            </a:r>
            <a:r>
              <a:rPr lang="en-US" sz="16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1"/>
                  </a:ext>
                </a:extLst>
              </a:rPr>
              <a:t>SS</a:t>
            </a:r>
            <a:r>
              <a:rPr lang="en-US" sz="1600" b="0" i="0" u="none" strike="noStrike" cap="none">
                <a:solidFill>
                  <a:srgbClr val="FFFFFF"/>
                </a:solidFill>
                <a:latin typeface="Play"/>
                <a:ea typeface="Play"/>
                <a:cs typeface="Play"/>
                <a:sym typeface="Play"/>
              </a:rPr>
              <a:t>) Execute</a:t>
            </a:r>
            <a:endParaRPr sz="1400" b="0" i="0" u="none" strike="noStrike" cap="none">
              <a:solidFill>
                <a:srgbClr val="000000"/>
              </a:solidFill>
              <a:latin typeface="Arial"/>
              <a:ea typeface="Arial"/>
              <a:cs typeface="Arial"/>
              <a:sym typeface="Arial"/>
            </a:endParaRPr>
          </a:p>
        </p:txBody>
      </p:sp>
      <p:sp>
        <p:nvSpPr>
          <p:cNvPr id="1616" name="Google Shape;1616;p20"/>
          <p:cNvSpPr txBox="1"/>
          <p:nvPr/>
        </p:nvSpPr>
        <p:spPr>
          <a:xfrm>
            <a:off x="431800" y="3269995"/>
            <a:ext cx="3791529" cy="315620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D4A100"/>
              </a:buClr>
              <a:buSzPts val="1400"/>
              <a:buFont typeface="Arial"/>
              <a:buNone/>
            </a:pPr>
            <a:r>
              <a:rPr lang="en-US" sz="1400" b="0" i="0" u="none" strike="noStrike" cap="none">
                <a:solidFill>
                  <a:srgbClr val="D4A100"/>
                </a:solidFill>
                <a:latin typeface="Play"/>
                <a:ea typeface="Play"/>
                <a:cs typeface="Play"/>
                <a:sym typeface="Play"/>
              </a:rPr>
              <a:t>Application Execution Flow with </a:t>
            </a:r>
            <a:r>
              <a:rPr lang="en-US">
                <a:solidFill>
                  <a:srgbClr val="D4A100"/>
                </a:solidFill>
                <a:latin typeface="Play"/>
                <a:ea typeface="Play"/>
                <a:cs typeface="Play"/>
                <a:sym typeface="Play"/>
              </a:rPr>
              <a:t>X</a:t>
            </a:r>
            <a:r>
              <a:rPr lang="en-US" baseline="30000">
                <a:solidFill>
                  <a:srgbClr val="D4A100"/>
                </a:solidFill>
                <a:latin typeface="Play"/>
                <a:ea typeface="Play"/>
                <a:cs typeface="Play"/>
                <a:sym typeface="Play"/>
              </a:rPr>
              <a:t>e</a:t>
            </a:r>
            <a:r>
              <a:rPr lang="en-US">
                <a:solidFill>
                  <a:srgbClr val="D4A100"/>
                </a:solidFill>
                <a:latin typeface="Play"/>
                <a:ea typeface="Play"/>
                <a:cs typeface="Play"/>
                <a:sym typeface="Play"/>
              </a:rPr>
              <a:t> Super Sampling</a:t>
            </a:r>
            <a:r>
              <a:rPr lang="en-US" sz="1400" b="0" i="0" u="none" strike="noStrike" cap="none">
                <a:solidFill>
                  <a:srgbClr val="D4A100"/>
                </a:solidFill>
                <a:latin typeface="Play"/>
                <a:ea typeface="Play"/>
                <a:cs typeface="Play"/>
                <a:sym typeface="Play"/>
              </a:rPr>
              <a:t> (</a:t>
            </a:r>
            <a:r>
              <a:rPr lang="en-US" sz="1400" b="0" i="0" u="none" strike="noStrike" cap="none">
                <a:solidFill>
                  <a:srgbClr val="D4A100"/>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2"/>
                  </a:ext>
                </a:extLst>
              </a:rPr>
              <a:t>X</a:t>
            </a:r>
            <a:r>
              <a:rPr lang="en-US" sz="1400" b="0" i="0" u="none" strike="noStrike" cap="none" baseline="30000">
                <a:solidFill>
                  <a:srgbClr val="D4A100"/>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3"/>
                  </a:ext>
                </a:extLst>
              </a:rPr>
              <a:t>e</a:t>
            </a:r>
            <a:r>
              <a:rPr lang="en-US" sz="1400" b="0" i="0" u="none" strike="noStrike" cap="none">
                <a:solidFill>
                  <a:srgbClr val="D4A100"/>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4"/>
                  </a:ext>
                </a:extLst>
              </a:rPr>
              <a:t>SS</a:t>
            </a:r>
            <a:r>
              <a:rPr lang="en-US" sz="1400" b="0" i="0" u="none" strike="noStrike" cap="none">
                <a:solidFill>
                  <a:srgbClr val="D4A100"/>
                </a:solidFill>
                <a:latin typeface="Play"/>
                <a:ea typeface="Play"/>
                <a:cs typeface="Play"/>
                <a:sym typeface="Play"/>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X</a:t>
            </a:r>
            <a:r>
              <a:rPr lang="en-US" sz="1000" b="0" i="1" u="none" strike="noStrike" cap="none" baseline="30000">
                <a:solidFill>
                  <a:srgbClr val="FFFFFF"/>
                </a:solidFill>
                <a:latin typeface="Play"/>
                <a:ea typeface="Play"/>
                <a:cs typeface="Play"/>
                <a:sym typeface="Play"/>
              </a:rPr>
              <a:t>e</a:t>
            </a:r>
            <a:r>
              <a:rPr lang="en-US" sz="1000" b="0" i="1" u="none" strike="noStrike" cap="none">
                <a:solidFill>
                  <a:srgbClr val="FFFFFF"/>
                </a:solidFill>
                <a:latin typeface="Play"/>
                <a:ea typeface="Play"/>
                <a:cs typeface="Play"/>
                <a:sym typeface="Play"/>
              </a:rPr>
              <a:t>SS-Init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Create resources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X</a:t>
            </a:r>
            <a:r>
              <a:rPr lang="en-US" sz="1000" b="0" i="1" u="none" strike="noStrike" cap="none" baseline="30000">
                <a:solidFill>
                  <a:srgbClr val="FFFFFF"/>
                </a:solidFill>
                <a:latin typeface="Play"/>
                <a:ea typeface="Play"/>
                <a:cs typeface="Play"/>
                <a:sym typeface="Play"/>
              </a:rPr>
              <a:t>e</a:t>
            </a:r>
            <a:r>
              <a:rPr lang="en-US" sz="1000" b="0" i="1" u="none" strike="noStrike" cap="none">
                <a:solidFill>
                  <a:srgbClr val="FFFFFF"/>
                </a:solidFill>
                <a:latin typeface="Play"/>
                <a:ea typeface="Play"/>
                <a:cs typeface="Play"/>
                <a:sym typeface="Play"/>
              </a:rPr>
              <a:t>SS PSO = Create ComputePipelineState(Intel® Vector Shader)</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App(D3D12):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App(D3D12): Record render commands to commandList</a:t>
            </a:r>
            <a:endParaRPr sz="1000" b="0" i="1" u="none" strike="noStrike" cap="none">
              <a:solidFill>
                <a:srgbClr val="FFFFFF"/>
              </a:solidFill>
              <a:latin typeface="Play"/>
              <a:ea typeface="Play"/>
              <a:cs typeface="Play"/>
              <a:sym typeface="Play"/>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X</a:t>
            </a:r>
            <a:r>
              <a:rPr lang="en-US" sz="1000" b="0" i="1" u="none" strike="noStrike" cap="none" baseline="30000">
                <a:solidFill>
                  <a:srgbClr val="FFFFFF"/>
                </a:solidFill>
                <a:latin typeface="Play"/>
                <a:ea typeface="Play"/>
                <a:cs typeface="Play"/>
                <a:sym typeface="Play"/>
              </a:rPr>
              <a:t>e</a:t>
            </a:r>
            <a:r>
              <a:rPr lang="en-US" sz="1000" b="0" i="1" u="none" strike="noStrike" cap="none">
                <a:solidFill>
                  <a:srgbClr val="FFFFFF"/>
                </a:solidFill>
                <a:latin typeface="Play"/>
                <a:ea typeface="Play"/>
                <a:cs typeface="Play"/>
                <a:sym typeface="Play"/>
              </a:rPr>
              <a:t>SS(D3D12) : commandList-&gt;Dispatch(X</a:t>
            </a:r>
            <a:r>
              <a:rPr lang="en-US" sz="1000" b="0" i="1" u="none" strike="noStrike" cap="none" baseline="30000">
                <a:solidFill>
                  <a:srgbClr val="FFFFFF"/>
                </a:solidFill>
                <a:latin typeface="Play"/>
                <a:ea typeface="Play"/>
                <a:cs typeface="Play"/>
                <a:sym typeface="Play"/>
              </a:rPr>
              <a:t>e</a:t>
            </a:r>
            <a:r>
              <a:rPr lang="en-US" sz="1000" b="0" i="1" u="none" strike="noStrike" cap="none">
                <a:solidFill>
                  <a:srgbClr val="FFFFFF"/>
                </a:solidFill>
                <a:latin typeface="Play"/>
                <a:ea typeface="Play"/>
                <a:cs typeface="Play"/>
                <a:sym typeface="Play"/>
              </a:rPr>
              <a:t>SS PSO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App(D3D12): Record render commands to commandList</a:t>
            </a:r>
            <a:endParaRPr sz="1000" b="0" i="1" u="none" strike="noStrike" cap="none">
              <a:solidFill>
                <a:srgbClr val="FFFFFF"/>
              </a:solidFill>
              <a:latin typeface="Play"/>
              <a:ea typeface="Play"/>
              <a:cs typeface="Play"/>
              <a:sym typeface="Play"/>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App(D3D12): commandQueue-&gt; ExecuteCommandLists(…)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FFFFFF"/>
              </a:buClr>
              <a:buSzPts val="1000"/>
              <a:buFont typeface="Arial"/>
              <a:buNone/>
            </a:pPr>
            <a:r>
              <a:rPr lang="en-US" sz="1000" b="0" i="1" u="none" strike="noStrike" cap="none">
                <a:solidFill>
                  <a:srgbClr val="FFFFFF"/>
                </a:solidFill>
                <a:latin typeface="Play"/>
                <a:ea typeface="Play"/>
                <a:cs typeface="Play"/>
                <a:sym typeface="Play"/>
              </a:rPr>
              <a:t>SubmitToGPU()</a:t>
            </a:r>
            <a:endParaRPr sz="1000" b="0" i="0" u="none" strike="noStrike" cap="none">
              <a:solidFill>
                <a:srgbClr val="000000"/>
              </a:solidFill>
              <a:latin typeface="Arial"/>
              <a:ea typeface="Arial"/>
              <a:cs typeface="Arial"/>
              <a:sym typeface="Arial"/>
            </a:endParaRPr>
          </a:p>
        </p:txBody>
      </p:sp>
      <p:sp>
        <p:nvSpPr>
          <p:cNvPr id="1617" name="Google Shape;1617;p20"/>
          <p:cNvSpPr/>
          <p:nvPr/>
        </p:nvSpPr>
        <p:spPr>
          <a:xfrm>
            <a:off x="4223331" y="3269995"/>
            <a:ext cx="7204361" cy="124690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8" name="Google Shape;1618;p20"/>
          <p:cNvSpPr/>
          <p:nvPr/>
        </p:nvSpPr>
        <p:spPr>
          <a:xfrm>
            <a:off x="4223330" y="4650833"/>
            <a:ext cx="7204361" cy="124690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9" name="Google Shape;1619;p20"/>
          <p:cNvSpPr/>
          <p:nvPr/>
        </p:nvSpPr>
        <p:spPr>
          <a:xfrm>
            <a:off x="11427691" y="3269995"/>
            <a:ext cx="332509" cy="12469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CPU</a:t>
            </a:r>
            <a:endParaRPr/>
          </a:p>
        </p:txBody>
      </p:sp>
      <p:sp>
        <p:nvSpPr>
          <p:cNvPr id="1620" name="Google Shape;1620;p20"/>
          <p:cNvSpPr/>
          <p:nvPr/>
        </p:nvSpPr>
        <p:spPr>
          <a:xfrm>
            <a:off x="11427690" y="4650833"/>
            <a:ext cx="332509" cy="12469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GPU</a:t>
            </a:r>
            <a:endParaRPr/>
          </a:p>
        </p:txBody>
      </p:sp>
      <p:sp>
        <p:nvSpPr>
          <p:cNvPr id="1621" name="Google Shape;1621;p20"/>
          <p:cNvSpPr/>
          <p:nvPr/>
        </p:nvSpPr>
        <p:spPr>
          <a:xfrm>
            <a:off x="4315693" y="3493971"/>
            <a:ext cx="1175327" cy="946729"/>
          </a:xfrm>
          <a:prstGeom prst="rect">
            <a:avLst/>
          </a:prstGeom>
          <a:solidFill>
            <a:srgbClr val="0070C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Init</a:t>
            </a:r>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0" i="0" u="none" strike="noStrike" cap="none">
                <a:solidFill>
                  <a:schemeClr val="lt1"/>
                </a:solidFill>
                <a:latin typeface="Arial"/>
                <a:ea typeface="Arial"/>
                <a:cs typeface="Arial"/>
                <a:sym typeface="Arial"/>
              </a:rPr>
              <a:t> </a:t>
            </a:r>
            <a:r>
              <a:rPr lang="en-US" sz="800" b="0" i="0" u="none" strike="noStrike" cap="none">
                <a:solidFill>
                  <a:schemeClr val="lt1"/>
                </a:solidFill>
                <a:latin typeface="Arial"/>
                <a:ea typeface="Arial"/>
                <a:cs typeface="Arial"/>
                <a:sym typeface="Arial"/>
              </a:rPr>
              <a:t>Buffer Allocation</a:t>
            </a:r>
            <a:endParaRPr/>
          </a:p>
          <a:p>
            <a:pPr marL="0" marR="0" lvl="0" indent="-50800" algn="l" rtl="0">
              <a:lnSpc>
                <a:spcPct val="100000"/>
              </a:lnSpc>
              <a:spcBef>
                <a:spcPts val="0"/>
              </a:spcBef>
              <a:spcAft>
                <a:spcPts val="0"/>
              </a:spcAft>
              <a:buClr>
                <a:srgbClr val="000000"/>
              </a:buClr>
              <a:buSzPts val="800"/>
              <a:buFont typeface="Noto Sans Symbols"/>
              <a:buChar char="⮚"/>
            </a:pPr>
            <a:r>
              <a:rPr lang="en-US" sz="800" b="0" i="0" u="none" strike="noStrike" cap="none">
                <a:solidFill>
                  <a:schemeClr val="lt1"/>
                </a:solidFill>
                <a:latin typeface="Arial"/>
                <a:ea typeface="Arial"/>
                <a:cs typeface="Arial"/>
                <a:sym typeface="Arial"/>
              </a:rPr>
              <a:t> PSO Creation</a:t>
            </a:r>
            <a:endParaRPr/>
          </a:p>
          <a:p>
            <a:pPr marL="0" marR="0" lvl="0" indent="-50800" algn="l" rtl="0">
              <a:lnSpc>
                <a:spcPct val="100000"/>
              </a:lnSpc>
              <a:spcBef>
                <a:spcPts val="0"/>
              </a:spcBef>
              <a:spcAft>
                <a:spcPts val="0"/>
              </a:spcAft>
              <a:buClr>
                <a:srgbClr val="000000"/>
              </a:buClr>
              <a:buSzPts val="800"/>
              <a:buFont typeface="Noto Sans Symbols"/>
              <a:buChar char="⮚"/>
            </a:pPr>
            <a:r>
              <a:rPr lang="en-US" sz="800" b="0" i="0" u="none" strike="noStrike" cap="none">
                <a:solidFill>
                  <a:schemeClr val="lt1"/>
                </a:solidFill>
                <a:latin typeface="Arial"/>
                <a:ea typeface="Arial"/>
                <a:cs typeface="Arial"/>
                <a:sym typeface="Arial"/>
              </a:rPr>
              <a:t>NeuralNetwork init</a:t>
            </a:r>
            <a:endParaRPr sz="800" b="0" i="0" u="none" strike="noStrike" cap="none">
              <a:solidFill>
                <a:schemeClr val="lt1"/>
              </a:solidFill>
              <a:latin typeface="Arial"/>
              <a:ea typeface="Arial"/>
              <a:cs typeface="Arial"/>
              <a:sym typeface="Arial"/>
            </a:endParaRPr>
          </a:p>
          <a:p>
            <a:pPr marL="0" marR="0" lvl="0" indent="-50800" algn="l" rtl="0">
              <a:lnSpc>
                <a:spcPct val="100000"/>
              </a:lnSpc>
              <a:spcBef>
                <a:spcPts val="0"/>
              </a:spcBef>
              <a:spcAft>
                <a:spcPts val="0"/>
              </a:spcAft>
              <a:buClr>
                <a:srgbClr val="000000"/>
              </a:buClr>
              <a:buSzPts val="800"/>
              <a:buFont typeface="Noto Sans Symbols"/>
              <a:buChar char="⮚"/>
            </a:pPr>
            <a:r>
              <a:rPr lang="en-US" sz="800" b="0" i="0" u="none" strike="noStrike" cap="none">
                <a:solidFill>
                  <a:schemeClr val="lt1"/>
                </a:solidFill>
                <a:latin typeface="Arial"/>
                <a:ea typeface="Arial"/>
                <a:cs typeface="Arial"/>
                <a:sym typeface="Arial"/>
              </a:rPr>
              <a:t> ……………………</a:t>
            </a:r>
            <a:endParaRPr/>
          </a:p>
        </p:txBody>
      </p:sp>
      <p:sp>
        <p:nvSpPr>
          <p:cNvPr id="1622" name="Google Shape;1622;p20"/>
          <p:cNvSpPr/>
          <p:nvPr/>
        </p:nvSpPr>
        <p:spPr>
          <a:xfrm>
            <a:off x="5488711" y="3493971"/>
            <a:ext cx="1136073" cy="946729"/>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Execute</a:t>
            </a:r>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0" i="0" u="none" strike="noStrike" cap="none">
                <a:solidFill>
                  <a:schemeClr val="lt1"/>
                </a:solidFill>
                <a:latin typeface="Arial"/>
                <a:ea typeface="Arial"/>
                <a:cs typeface="Arial"/>
                <a:sym typeface="Arial"/>
              </a:rPr>
              <a:t> </a:t>
            </a:r>
            <a:r>
              <a:rPr lang="en-US" sz="800" b="0" i="0" u="none" strike="noStrike" cap="none">
                <a:solidFill>
                  <a:schemeClr val="lt1"/>
                </a:solidFill>
                <a:latin typeface="Arial"/>
                <a:ea typeface="Arial"/>
                <a:cs typeface="Arial"/>
                <a:sym typeface="Arial"/>
              </a:rPr>
              <a:t>Record GPU Commands</a:t>
            </a:r>
            <a:endParaRPr/>
          </a:p>
        </p:txBody>
      </p:sp>
      <p:sp>
        <p:nvSpPr>
          <p:cNvPr id="1623" name="Google Shape;1623;p20"/>
          <p:cNvSpPr/>
          <p:nvPr/>
        </p:nvSpPr>
        <p:spPr>
          <a:xfrm>
            <a:off x="6580910" y="3493971"/>
            <a:ext cx="1103747" cy="946729"/>
          </a:xfrm>
          <a:prstGeom prst="rect">
            <a:avLst/>
          </a:prstGeom>
          <a:solidFill>
            <a:srgbClr val="0070C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Execute</a:t>
            </a:r>
            <a:endParaRPr/>
          </a:p>
          <a:p>
            <a:pPr marL="0" marR="0" lvl="0" indent="-63500" algn="l" rtl="0">
              <a:lnSpc>
                <a:spcPct val="100000"/>
              </a:lnSpc>
              <a:spcBef>
                <a:spcPts val="0"/>
              </a:spcBef>
              <a:spcAft>
                <a:spcPts val="0"/>
              </a:spcAft>
              <a:buClr>
                <a:srgbClr val="000000"/>
              </a:buClr>
              <a:buSzPts val="1000"/>
              <a:buFont typeface="Noto Sans Symbols"/>
              <a:buChar char="⮚"/>
            </a:pPr>
            <a:r>
              <a:rPr lang="en-US" sz="800">
                <a:solidFill>
                  <a:schemeClr val="lt1"/>
                </a:solidFill>
              </a:rPr>
              <a:t> </a:t>
            </a:r>
            <a:r>
              <a:rPr lang="en-US" sz="800" b="0" i="0" u="none" strike="noStrike" cap="none">
                <a:solidFill>
                  <a:schemeClr val="lt1"/>
                </a:solidFill>
                <a:latin typeface="Arial"/>
                <a:ea typeface="Arial"/>
                <a:cs typeface="Arial"/>
                <a:sym typeface="Arial"/>
              </a:rPr>
              <a:t>Record X</a:t>
            </a:r>
            <a:r>
              <a:rPr lang="en-US" sz="800" b="0" i="0" u="none" strike="noStrike" cap="none" baseline="30000">
                <a:solidFill>
                  <a:schemeClr val="lt1"/>
                </a:solidFill>
                <a:latin typeface="Arial"/>
                <a:ea typeface="Arial"/>
                <a:cs typeface="Arial"/>
                <a:sym typeface="Arial"/>
              </a:rPr>
              <a:t>e </a:t>
            </a:r>
            <a:r>
              <a:rPr lang="en-US" sz="800" b="0" i="0" u="none" strike="noStrike" cap="none">
                <a:solidFill>
                  <a:schemeClr val="lt1"/>
                </a:solidFill>
                <a:latin typeface="Arial"/>
                <a:ea typeface="Arial"/>
                <a:cs typeface="Arial"/>
                <a:sym typeface="Arial"/>
              </a:rPr>
              <a:t>Super Sampl</a:t>
            </a:r>
            <a:r>
              <a:rPr lang="en-US" sz="800">
                <a:solidFill>
                  <a:schemeClr val="lt1"/>
                </a:solidFill>
              </a:rPr>
              <a:t>ing (</a:t>
            </a:r>
            <a:r>
              <a:rPr lang="en-US" sz="800" b="0" i="0" u="none" strike="noStrike" cap="none">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5"/>
                  </a:ext>
                </a:extLst>
              </a:rPr>
              <a:t>X</a:t>
            </a:r>
            <a:r>
              <a:rPr lang="en-US" sz="800" b="0" i="0" u="none" strike="noStrike" cap="none" baseline="3000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6"/>
                  </a:ext>
                </a:extLst>
              </a:rPr>
              <a:t>e</a:t>
            </a:r>
            <a:r>
              <a:rPr lang="en-US" sz="800" b="0" i="0" u="none" strike="noStrike" cap="none">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7"/>
                  </a:ext>
                </a:extLst>
              </a:rPr>
              <a:t>SS) </a:t>
            </a:r>
            <a:r>
              <a:rPr lang="en-US" sz="800" b="0" i="0" u="none" strike="noStrike" cap="none">
                <a:solidFill>
                  <a:schemeClr val="lt1"/>
                </a:solidFill>
                <a:latin typeface="Arial"/>
                <a:ea typeface="Arial"/>
                <a:cs typeface="Arial"/>
                <a:sym typeface="Arial"/>
              </a:rPr>
              <a:t>Commands</a:t>
            </a:r>
            <a:endParaRPr/>
          </a:p>
        </p:txBody>
      </p:sp>
      <p:sp>
        <p:nvSpPr>
          <p:cNvPr id="1624" name="Google Shape;1624;p20"/>
          <p:cNvSpPr/>
          <p:nvPr/>
        </p:nvSpPr>
        <p:spPr>
          <a:xfrm>
            <a:off x="8841511" y="3493971"/>
            <a:ext cx="651164" cy="946729"/>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Submit to GPU</a:t>
            </a:r>
            <a:endParaRPr/>
          </a:p>
        </p:txBody>
      </p:sp>
      <p:sp>
        <p:nvSpPr>
          <p:cNvPr id="1625" name="Google Shape;1625;p20"/>
          <p:cNvSpPr/>
          <p:nvPr/>
        </p:nvSpPr>
        <p:spPr>
          <a:xfrm>
            <a:off x="5516421" y="3306939"/>
            <a:ext cx="3971636" cy="150089"/>
          </a:xfrm>
          <a:prstGeom prst="rect">
            <a:avLst/>
          </a:prstGeom>
          <a:no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GPU task N</a:t>
            </a:r>
            <a:endParaRPr/>
          </a:p>
        </p:txBody>
      </p:sp>
      <p:sp>
        <p:nvSpPr>
          <p:cNvPr id="1626" name="Google Shape;1626;p20"/>
          <p:cNvSpPr/>
          <p:nvPr/>
        </p:nvSpPr>
        <p:spPr>
          <a:xfrm>
            <a:off x="9501914" y="4800922"/>
            <a:ext cx="1708728" cy="946729"/>
          </a:xfrm>
          <a:prstGeom prst="rect">
            <a:avLst/>
          </a:prstGeom>
          <a:solidFill>
            <a:srgbClr val="000A8D"/>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Execute GPU Task N</a:t>
            </a:r>
            <a:endParaRPr sz="1000" b="0" i="0" u="none" strike="noStrike" cap="none">
              <a:solidFill>
                <a:schemeClr val="lt1"/>
              </a:solidFill>
              <a:latin typeface="Arial"/>
              <a:ea typeface="Arial"/>
              <a:cs typeface="Arial"/>
              <a:sym typeface="Arial"/>
            </a:endParaRPr>
          </a:p>
        </p:txBody>
      </p:sp>
      <p:sp>
        <p:nvSpPr>
          <p:cNvPr id="1627" name="Google Shape;1627;p20"/>
          <p:cNvSpPr/>
          <p:nvPr/>
        </p:nvSpPr>
        <p:spPr>
          <a:xfrm>
            <a:off x="10201225" y="3493971"/>
            <a:ext cx="586507" cy="946729"/>
          </a:xfrm>
          <a:prstGeom prst="rect">
            <a:avLst/>
          </a:prstGeom>
          <a:solidFill>
            <a:srgbClr val="0070C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a:t>
            </a:r>
            <a:endParaRPr/>
          </a:p>
        </p:txBody>
      </p:sp>
      <p:sp>
        <p:nvSpPr>
          <p:cNvPr id="1628" name="Google Shape;1628;p20"/>
          <p:cNvSpPr/>
          <p:nvPr/>
        </p:nvSpPr>
        <p:spPr>
          <a:xfrm>
            <a:off x="9574952" y="3493971"/>
            <a:ext cx="651164" cy="946729"/>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a:t>
            </a:r>
            <a:endParaRPr/>
          </a:p>
        </p:txBody>
      </p:sp>
      <p:sp>
        <p:nvSpPr>
          <p:cNvPr id="1629" name="Google Shape;1629;p20"/>
          <p:cNvSpPr/>
          <p:nvPr/>
        </p:nvSpPr>
        <p:spPr>
          <a:xfrm>
            <a:off x="10758055" y="3493971"/>
            <a:ext cx="581890" cy="946729"/>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a:t>
            </a:r>
            <a:endParaRPr/>
          </a:p>
        </p:txBody>
      </p:sp>
      <p:sp>
        <p:nvSpPr>
          <p:cNvPr id="1630" name="Google Shape;1630;p20"/>
          <p:cNvSpPr/>
          <p:nvPr/>
        </p:nvSpPr>
        <p:spPr>
          <a:xfrm>
            <a:off x="7793185" y="4800922"/>
            <a:ext cx="1708728" cy="946729"/>
          </a:xfrm>
          <a:prstGeom prst="rect">
            <a:avLst/>
          </a:prstGeom>
          <a:solidFill>
            <a:srgbClr val="000A8D"/>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Execute GPU Task N - 1</a:t>
            </a:r>
            <a:endParaRPr sz="1000" b="0" i="0" u="none" strike="noStrike" cap="none">
              <a:solidFill>
                <a:schemeClr val="lt1"/>
              </a:solidFill>
              <a:latin typeface="Arial"/>
              <a:ea typeface="Arial"/>
              <a:cs typeface="Arial"/>
              <a:sym typeface="Arial"/>
            </a:endParaRPr>
          </a:p>
        </p:txBody>
      </p:sp>
      <p:sp>
        <p:nvSpPr>
          <p:cNvPr id="1631" name="Google Shape;1631;p20"/>
          <p:cNvSpPr/>
          <p:nvPr/>
        </p:nvSpPr>
        <p:spPr>
          <a:xfrm>
            <a:off x="6084457" y="4800922"/>
            <a:ext cx="1708728" cy="946729"/>
          </a:xfrm>
          <a:prstGeom prst="rect">
            <a:avLst/>
          </a:prstGeom>
          <a:solidFill>
            <a:srgbClr val="000A8D"/>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t>
            </a:r>
            <a:endParaRPr sz="1000" b="0" i="0" u="none" strike="noStrike" cap="none">
              <a:solidFill>
                <a:schemeClr val="lt1"/>
              </a:solidFill>
              <a:latin typeface="Arial"/>
              <a:ea typeface="Arial"/>
              <a:cs typeface="Arial"/>
              <a:sym typeface="Arial"/>
            </a:endParaRPr>
          </a:p>
        </p:txBody>
      </p:sp>
      <p:sp>
        <p:nvSpPr>
          <p:cNvPr id="1632" name="Google Shape;1632;p20"/>
          <p:cNvSpPr/>
          <p:nvPr/>
        </p:nvSpPr>
        <p:spPr>
          <a:xfrm>
            <a:off x="9548093" y="3306938"/>
            <a:ext cx="1768764" cy="152395"/>
          </a:xfrm>
          <a:prstGeom prst="rect">
            <a:avLst/>
          </a:prstGeom>
          <a:no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GPU task N+1</a:t>
            </a:r>
            <a:endParaRPr/>
          </a:p>
        </p:txBody>
      </p:sp>
      <p:sp>
        <p:nvSpPr>
          <p:cNvPr id="1633" name="Google Shape;1633;p20"/>
          <p:cNvSpPr/>
          <p:nvPr/>
        </p:nvSpPr>
        <p:spPr>
          <a:xfrm>
            <a:off x="7731475" y="6031675"/>
            <a:ext cx="1932300" cy="279300"/>
          </a:xfrm>
          <a:prstGeom prst="rect">
            <a:avLst/>
          </a:prstGeom>
          <a:solidFill>
            <a:srgbClr val="0070C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700">
                <a:solidFill>
                  <a:schemeClr val="lt1"/>
                </a:solidFill>
              </a:rPr>
              <a:t> </a:t>
            </a:r>
            <a:r>
              <a:rPr lang="en-US" sz="1100">
                <a:solidFill>
                  <a:schemeClr val="lt1"/>
                </a:solidFill>
              </a:rPr>
              <a:t>X</a:t>
            </a:r>
            <a:r>
              <a:rPr lang="en-US" sz="1100" baseline="30000">
                <a:solidFill>
                  <a:schemeClr val="lt1"/>
                </a:solidFill>
              </a:rPr>
              <a:t>e</a:t>
            </a:r>
            <a:r>
              <a:rPr lang="en-US" sz="1100">
                <a:solidFill>
                  <a:schemeClr val="lt1"/>
                </a:solidFill>
              </a:rPr>
              <a:t> Super Sampling (</a:t>
            </a:r>
            <a:r>
              <a:rPr lang="en-US" sz="1100" b="0" i="0" u="none" strike="noStrike" cap="none">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8"/>
                  </a:ext>
                </a:extLst>
              </a:rPr>
              <a:t>X</a:t>
            </a:r>
            <a:r>
              <a:rPr lang="en-US" sz="1100" b="0" i="0" u="none" strike="noStrike" cap="none" baseline="3000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9"/>
                  </a:ext>
                </a:extLst>
              </a:rPr>
              <a:t>e</a:t>
            </a:r>
            <a:r>
              <a:rPr lang="en-US" sz="1100" b="0" i="0" u="none" strike="noStrike" cap="none">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0"/>
                  </a:ext>
                </a:extLst>
              </a:rPr>
              <a:t>SS</a:t>
            </a:r>
            <a:r>
              <a:rPr lang="en-US" sz="11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p:txBody>
      </p:sp>
      <p:sp>
        <p:nvSpPr>
          <p:cNvPr id="1634" name="Google Shape;1634;p20"/>
          <p:cNvSpPr/>
          <p:nvPr/>
        </p:nvSpPr>
        <p:spPr>
          <a:xfrm>
            <a:off x="9663546" y="6031671"/>
            <a:ext cx="882072" cy="279401"/>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Game</a:t>
            </a:r>
            <a:endParaRPr sz="1000" b="0" i="0" u="none" strike="noStrike" cap="none">
              <a:solidFill>
                <a:schemeClr val="lt1"/>
              </a:solidFill>
              <a:latin typeface="Arial"/>
              <a:ea typeface="Arial"/>
              <a:cs typeface="Arial"/>
              <a:sym typeface="Arial"/>
            </a:endParaRPr>
          </a:p>
        </p:txBody>
      </p:sp>
      <p:sp>
        <p:nvSpPr>
          <p:cNvPr id="1635" name="Google Shape;1635;p20"/>
          <p:cNvSpPr/>
          <p:nvPr/>
        </p:nvSpPr>
        <p:spPr>
          <a:xfrm>
            <a:off x="10545618" y="6031671"/>
            <a:ext cx="882072" cy="279401"/>
          </a:xfrm>
          <a:prstGeom prst="rect">
            <a:avLst/>
          </a:prstGeom>
          <a:solidFill>
            <a:srgbClr val="000DCA"/>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GPU</a:t>
            </a:r>
            <a:endParaRPr sz="1000" b="0" i="0" u="none" strike="noStrike" cap="none">
              <a:solidFill>
                <a:schemeClr val="lt1"/>
              </a:solidFill>
              <a:latin typeface="Arial"/>
              <a:ea typeface="Arial"/>
              <a:cs typeface="Arial"/>
              <a:sym typeface="Arial"/>
            </a:endParaRPr>
          </a:p>
        </p:txBody>
      </p:sp>
      <p:sp>
        <p:nvSpPr>
          <p:cNvPr id="1636" name="Google Shape;1636;p20"/>
          <p:cNvSpPr/>
          <p:nvPr/>
        </p:nvSpPr>
        <p:spPr>
          <a:xfrm>
            <a:off x="7700821" y="3493972"/>
            <a:ext cx="1136073" cy="946729"/>
          </a:xfrm>
          <a:prstGeom prst="rect">
            <a:avLst/>
          </a:prstGeom>
          <a:solidFill>
            <a:srgbClr val="00B050"/>
          </a:solidFill>
          <a:ln w="25400" cap="flat" cmpd="sng">
            <a:solidFill>
              <a:srgbClr val="0700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Execute</a:t>
            </a:r>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0" i="0" u="none" strike="noStrike" cap="none">
                <a:solidFill>
                  <a:schemeClr val="lt1"/>
                </a:solidFill>
                <a:latin typeface="Arial"/>
                <a:ea typeface="Arial"/>
                <a:cs typeface="Arial"/>
                <a:sym typeface="Arial"/>
              </a:rPr>
              <a:t> </a:t>
            </a:r>
            <a:r>
              <a:rPr lang="en-US" sz="800" b="0" i="0" u="none" strike="noStrike" cap="none">
                <a:solidFill>
                  <a:schemeClr val="lt1"/>
                </a:solidFill>
                <a:latin typeface="Arial"/>
                <a:ea typeface="Arial"/>
                <a:cs typeface="Arial"/>
                <a:sym typeface="Arial"/>
              </a:rPr>
              <a:t>Record GPU Commands</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25"/>
                                        </p:tgtEl>
                                        <p:attrNameLst>
                                          <p:attrName>style.visibility</p:attrName>
                                        </p:attrNameLst>
                                      </p:cBhvr>
                                      <p:to>
                                        <p:strVal val="visible"/>
                                      </p:to>
                                    </p:set>
                                  </p:childTnLst>
                                </p:cTn>
                              </p:par>
                              <p:par>
                                <p:cTn id="23" presetID="1" presetClass="entr" presetSubtype="0" fill="hold" nodeType="withEffect">
                                  <p:stCondLst>
                                    <p:cond delay="250"/>
                                  </p:stCondLst>
                                  <p:childTnLst>
                                    <p:set>
                                      <p:cBhvr>
                                        <p:cTn id="24" dur="1" fill="hold">
                                          <p:stCondLst>
                                            <p:cond delay="0"/>
                                          </p:stCondLst>
                                        </p:cTn>
                                        <p:tgtEl>
                                          <p:spTgt spid="1623"/>
                                        </p:tgtEl>
                                        <p:attrNameLst>
                                          <p:attrName>style.visibility</p:attrName>
                                        </p:attrNameLst>
                                      </p:cBhvr>
                                      <p:to>
                                        <p:strVal val="visible"/>
                                      </p:to>
                                    </p:set>
                                  </p:childTnLst>
                                </p:cTn>
                              </p:par>
                            </p:childTnLst>
                          </p:cTn>
                        </p:par>
                        <p:par>
                          <p:cTn id="25" fill="hold">
                            <p:stCondLst>
                              <p:cond delay="1"/>
                            </p:stCondLst>
                            <p:childTnLst>
                              <p:par>
                                <p:cTn id="26" presetID="1" presetClass="entr" presetSubtype="0" fill="hold" nodeType="afterEffect">
                                  <p:stCondLst>
                                    <p:cond delay="250"/>
                                  </p:stCondLst>
                                  <p:childTnLst>
                                    <p:set>
                                      <p:cBhvr>
                                        <p:cTn id="27" dur="1" fill="hold">
                                          <p:stCondLst>
                                            <p:cond delay="0"/>
                                          </p:stCondLst>
                                        </p:cTn>
                                        <p:tgtEl>
                                          <p:spTgt spid="16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26"/>
                                        </p:tgtEl>
                                        <p:attrNameLst>
                                          <p:attrName>style.visibility</p:attrName>
                                        </p:attrNameLst>
                                      </p:cBhvr>
                                      <p:to>
                                        <p:strVal val="visible"/>
                                      </p:to>
                                    </p:set>
                                    <p:animEffect transition="in" filter="fade">
                                      <p:cBhvr>
                                        <p:cTn id="36" dur="500"/>
                                        <p:tgtEl>
                                          <p:spTgt spid="16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41" name="Google Shape;1641;p21"/>
          <p:cNvPicPr preferRelativeResize="0"/>
          <p:nvPr/>
        </p:nvPicPr>
        <p:blipFill rotWithShape="1">
          <a:blip r:embed="rId3">
            <a:alphaModFix/>
          </a:blip>
          <a:srcRect l="34225" t="11008" r="34908" b="11627"/>
          <a:stretch/>
        </p:blipFill>
        <p:spPr>
          <a:xfrm>
            <a:off x="7269060" y="1781227"/>
            <a:ext cx="2826854" cy="3986147"/>
          </a:xfrm>
          <a:prstGeom prst="rect">
            <a:avLst/>
          </a:prstGeom>
          <a:noFill/>
          <a:ln>
            <a:noFill/>
          </a:ln>
        </p:spPr>
      </p:pic>
      <p:sp>
        <p:nvSpPr>
          <p:cNvPr id="1642" name="Google Shape;1642;p21"/>
          <p:cNvSpPr txBox="1">
            <a:spLocks noGrp="1"/>
          </p:cNvSpPr>
          <p:nvPr>
            <p:ph type="title"/>
          </p:nvPr>
        </p:nvSpPr>
        <p:spPr>
          <a:xfrm>
            <a:off x="431802" y="431801"/>
            <a:ext cx="10357807" cy="668252"/>
          </a:xfrm>
          <a:prstGeom prst="rect">
            <a:avLst/>
          </a:prstGeom>
          <a:noFill/>
          <a:ln>
            <a:noFill/>
          </a:ln>
        </p:spPr>
        <p:txBody>
          <a:bodyPr spcFirstLastPara="1" wrap="square" lIns="0" tIns="0" rIns="0" bIns="0" anchor="t" anchorCtr="0">
            <a:normAutofit fontScale="90000"/>
          </a:bodyPr>
          <a:lstStyle/>
          <a:p>
            <a:pPr marL="0" lvl="0" indent="0" algn="l" rtl="0">
              <a:lnSpc>
                <a:spcPct val="83000"/>
              </a:lnSpc>
              <a:spcBef>
                <a:spcPts val="0"/>
              </a:spcBef>
              <a:spcAft>
                <a:spcPts val="0"/>
              </a:spcAft>
              <a:buClr>
                <a:schemeClr val="lt1"/>
              </a:buClr>
              <a:buSzPct val="100000"/>
              <a:buFont typeface="Play"/>
              <a:buNone/>
            </a:pPr>
            <a:r>
              <a:rPr lang="en-US" sz="3600"/>
              <a:t>X</a:t>
            </a:r>
            <a:r>
              <a:rPr lang="en-US" sz="3600" baseline="30000"/>
              <a:t>e </a:t>
            </a:r>
            <a:r>
              <a:rPr lang="en-US" sz="3600"/>
              <a:t>Super Sampling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1"/>
                  </a:ext>
                </a:extLst>
              </a:rPr>
              <a:t>X</a:t>
            </a:r>
            <a:r>
              <a:rPr lang="en-US" sz="36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2"/>
                  </a:ext>
                </a:extLst>
              </a:rPr>
              <a:t>e</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3"/>
                  </a:ext>
                </a:extLst>
              </a:rPr>
              <a:t>SS</a:t>
            </a:r>
            <a:r>
              <a:rPr lang="en-US" sz="3600"/>
              <a:t>) with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4"/>
                  </a:ext>
                </a:extLst>
              </a:rPr>
              <a:t>Intel</a:t>
            </a:r>
            <a:r>
              <a:rPr lang="en-US" sz="3600" baseline="30000"/>
              <a:t>®</a:t>
            </a:r>
            <a:r>
              <a:rPr lang="en-US" sz="3600"/>
              <a:t> GPU AI Accelerators</a:t>
            </a:r>
            <a:endParaRPr/>
          </a:p>
        </p:txBody>
      </p:sp>
      <p:sp>
        <p:nvSpPr>
          <p:cNvPr id="1643" name="Google Shape;1643;p21"/>
          <p:cNvSpPr/>
          <p:nvPr/>
        </p:nvSpPr>
        <p:spPr>
          <a:xfrm>
            <a:off x="10275762" y="2147345"/>
            <a:ext cx="1380431" cy="604640"/>
          </a:xfrm>
          <a:prstGeom prst="wedgeRoundRectCallout">
            <a:avLst>
              <a:gd name="adj1" fmla="val -113095"/>
              <a:gd name="adj2" fmla="val 19882"/>
              <a:gd name="adj3" fmla="val 16667"/>
            </a:avLst>
          </a:prstGeom>
          <a:solidFill>
            <a:srgbClr val="FFC000"/>
          </a:solidFill>
          <a:ln w="9525" cap="flat" cmpd="sng">
            <a:solidFill>
              <a:schemeClr val="dk1"/>
            </a:solidFill>
            <a:prstDash val="solid"/>
            <a:miter lim="800000"/>
            <a:headEnd type="none" w="sm" len="sm"/>
            <a:tailEnd type="none" w="sm" len="sm"/>
          </a:ln>
        </p:spPr>
        <p:txBody>
          <a:bodyPr spcFirstLastPara="1" wrap="square" lIns="9125" tIns="45700" rIns="9125" bIns="45700" anchor="ctr" anchorCtr="0">
            <a:noAutofit/>
          </a:bodyPr>
          <a:lstStyle/>
          <a:p>
            <a:pPr marL="0" marR="0" lvl="0" indent="0" algn="ctr" rtl="0">
              <a:lnSpc>
                <a:spcPct val="90000"/>
              </a:lnSpc>
              <a:spcBef>
                <a:spcPts val="0"/>
              </a:spcBef>
              <a:spcAft>
                <a:spcPts val="0"/>
              </a:spcAft>
              <a:buClr>
                <a:srgbClr val="FFFFFF"/>
              </a:buClr>
              <a:buSzPts val="1400"/>
              <a:buFont typeface="Play"/>
              <a:buNone/>
            </a:pPr>
            <a:r>
              <a:rPr lang="en-US" sz="1400" b="1" i="0" u="none" strike="noStrike" cap="none">
                <a:solidFill>
                  <a:srgbClr val="FFFFFF"/>
                </a:solidFill>
                <a:latin typeface="Play"/>
                <a:ea typeface="Play"/>
                <a:cs typeface="Play"/>
                <a:sym typeface="Play"/>
              </a:rPr>
              <a:t>dp4a</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400"/>
              <a:buFont typeface="Play"/>
              <a:buNone/>
            </a:pPr>
            <a:r>
              <a:rPr lang="en-US" sz="1400" b="0" i="0" u="none" strike="noStrike" cap="none">
                <a:solidFill>
                  <a:srgbClr val="FFFFFF"/>
                </a:solidFill>
                <a:latin typeface="Play"/>
                <a:ea typeface="Play"/>
                <a:cs typeface="Play"/>
                <a:sym typeface="Play"/>
              </a:rPr>
              <a:t>SIMD8 x 4Int8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400"/>
              <a:buFont typeface="Play"/>
              <a:buNone/>
            </a:pPr>
            <a:r>
              <a:rPr lang="en-US" sz="1400" b="0" i="0" u="none" strike="noStrike" cap="none">
                <a:solidFill>
                  <a:srgbClr val="FFFFFF"/>
                </a:solidFill>
                <a:latin typeface="Play"/>
                <a:ea typeface="Play"/>
                <a:cs typeface="Play"/>
                <a:sym typeface="Play"/>
              </a:rPr>
              <a:t>MAC</a:t>
            </a:r>
            <a:endParaRPr sz="1400" b="0" i="0" u="none" strike="noStrike" cap="none">
              <a:solidFill>
                <a:srgbClr val="000000"/>
              </a:solidFill>
              <a:latin typeface="Arial"/>
              <a:ea typeface="Arial"/>
              <a:cs typeface="Arial"/>
              <a:sym typeface="Arial"/>
            </a:endParaRPr>
          </a:p>
        </p:txBody>
      </p:sp>
      <p:sp>
        <p:nvSpPr>
          <p:cNvPr id="1644" name="Google Shape;1644;p21"/>
          <p:cNvSpPr/>
          <p:nvPr/>
        </p:nvSpPr>
        <p:spPr>
          <a:xfrm>
            <a:off x="10168140" y="3205609"/>
            <a:ext cx="1528307" cy="604640"/>
          </a:xfrm>
          <a:prstGeom prst="wedgeRoundRectCallout">
            <a:avLst>
              <a:gd name="adj1" fmla="val -137540"/>
              <a:gd name="adj2" fmla="val 40899"/>
              <a:gd name="adj3" fmla="val 16667"/>
            </a:avLst>
          </a:prstGeom>
          <a:solidFill>
            <a:srgbClr val="FFC000"/>
          </a:solidFill>
          <a:ln w="9525" cap="flat" cmpd="sng">
            <a:solidFill>
              <a:schemeClr val="dk1"/>
            </a:solidFill>
            <a:prstDash val="solid"/>
            <a:miter lim="800000"/>
            <a:headEnd type="none" w="sm" len="sm"/>
            <a:tailEnd type="none" w="sm" len="sm"/>
          </a:ln>
        </p:spPr>
        <p:txBody>
          <a:bodyPr spcFirstLastPara="1" wrap="square" lIns="9125" tIns="45700" rIns="9125" bIns="45700" anchor="ctr" anchorCtr="0">
            <a:noAutofit/>
          </a:bodyPr>
          <a:lstStyle/>
          <a:p>
            <a:pPr marL="0" marR="0" lvl="0" indent="0" algn="ctr" rtl="0">
              <a:lnSpc>
                <a:spcPct val="90000"/>
              </a:lnSpc>
              <a:spcBef>
                <a:spcPts val="0"/>
              </a:spcBef>
              <a:spcAft>
                <a:spcPts val="0"/>
              </a:spcAft>
              <a:buClr>
                <a:srgbClr val="FFFFFF"/>
              </a:buClr>
              <a:buSzPts val="1400"/>
              <a:buFont typeface="Play"/>
              <a:buNone/>
            </a:pPr>
            <a:r>
              <a:rPr lang="en-US" sz="1400" b="1" i="0" u="none" strike="noStrike" cap="none">
                <a:solidFill>
                  <a:srgbClr val="FFFFFF"/>
                </a:solidFill>
                <a:latin typeface="Play"/>
                <a:ea typeface="Play"/>
                <a:cs typeface="Play"/>
                <a:sym typeface="Play"/>
              </a:rPr>
              <a:t>XMX</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400"/>
              <a:buFont typeface="Play"/>
              <a:buNone/>
            </a:pPr>
            <a:r>
              <a:rPr lang="en-US" sz="1400" b="0" i="0" u="none" strike="noStrike" cap="none">
                <a:solidFill>
                  <a:srgbClr val="FFFFFF"/>
                </a:solidFill>
                <a:latin typeface="Play"/>
                <a:ea typeface="Play"/>
                <a:cs typeface="Play"/>
                <a:sym typeface="Play"/>
              </a:rPr>
              <a:t>4x SIMD8 x 4Int8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400"/>
              <a:buFont typeface="Play"/>
              <a:buNone/>
            </a:pPr>
            <a:r>
              <a:rPr lang="en-US" sz="1400" b="0" i="0" u="none" strike="noStrike" cap="none">
                <a:solidFill>
                  <a:srgbClr val="FFFFFF"/>
                </a:solidFill>
                <a:latin typeface="Play"/>
                <a:ea typeface="Play"/>
                <a:cs typeface="Play"/>
                <a:sym typeface="Play"/>
              </a:rPr>
              <a:t>MAC</a:t>
            </a:r>
            <a:endParaRPr sz="1400" b="0" i="0" u="none" strike="noStrike" cap="none">
              <a:solidFill>
                <a:srgbClr val="000000"/>
              </a:solidFill>
              <a:latin typeface="Arial"/>
              <a:ea typeface="Arial"/>
              <a:cs typeface="Arial"/>
              <a:sym typeface="Arial"/>
            </a:endParaRPr>
          </a:p>
        </p:txBody>
      </p:sp>
      <p:sp>
        <p:nvSpPr>
          <p:cNvPr id="1645" name="Google Shape;1645;p21"/>
          <p:cNvSpPr txBox="1"/>
          <p:nvPr/>
        </p:nvSpPr>
        <p:spPr>
          <a:xfrm>
            <a:off x="7152481" y="5927602"/>
            <a:ext cx="3839570"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Play"/>
              <a:buNone/>
            </a:pPr>
            <a:r>
              <a:rPr lang="en-US" sz="16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5"/>
                  </a:ext>
                </a:extLst>
              </a:rPr>
              <a:t>X</a:t>
            </a:r>
            <a:r>
              <a:rPr lang="en-US" sz="16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6"/>
                  </a:ext>
                </a:extLst>
              </a:rPr>
              <a:t>e</a:t>
            </a:r>
            <a:r>
              <a:rPr lang="en-US" sz="1600" b="1" i="0" u="none" strike="noStrike" cap="none">
                <a:solidFill>
                  <a:srgbClr val="FFFFFF"/>
                </a:solidFill>
                <a:latin typeface="Play"/>
                <a:ea typeface="Play"/>
                <a:cs typeface="Play"/>
                <a:sym typeface="Play"/>
              </a:rPr>
              <a:t>-core with vector and matrix engines</a:t>
            </a:r>
            <a:endParaRPr sz="1400" b="0" i="0" u="none" strike="noStrike" cap="none">
              <a:solidFill>
                <a:srgbClr val="000000"/>
              </a:solidFill>
              <a:latin typeface="Arial"/>
              <a:ea typeface="Arial"/>
              <a:cs typeface="Arial"/>
              <a:sym typeface="Arial"/>
            </a:endParaRPr>
          </a:p>
        </p:txBody>
      </p:sp>
      <p:sp>
        <p:nvSpPr>
          <p:cNvPr id="1646" name="Google Shape;1646;p21"/>
          <p:cNvSpPr txBox="1"/>
          <p:nvPr/>
        </p:nvSpPr>
        <p:spPr>
          <a:xfrm>
            <a:off x="1689730" y="1303191"/>
            <a:ext cx="33025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Play"/>
              <a:buNone/>
            </a:pPr>
            <a:r>
              <a:rPr lang="en-US" sz="1800" b="1" i="0" u="none" strike="noStrike" cap="none">
                <a:solidFill>
                  <a:srgbClr val="FFFFFF"/>
                </a:solidFill>
                <a:latin typeface="Play"/>
                <a:ea typeface="Play"/>
                <a:cs typeface="Play"/>
                <a:sym typeface="Play"/>
              </a:rPr>
              <a:t>Modular and Scalable GPU IP</a:t>
            </a:r>
            <a:endParaRPr sz="1400" b="0" i="0" u="none" strike="noStrike" cap="none">
              <a:solidFill>
                <a:srgbClr val="000000"/>
              </a:solidFill>
              <a:latin typeface="Arial"/>
              <a:ea typeface="Arial"/>
              <a:cs typeface="Arial"/>
              <a:sym typeface="Arial"/>
            </a:endParaRPr>
          </a:p>
        </p:txBody>
      </p:sp>
      <p:pic>
        <p:nvPicPr>
          <p:cNvPr id="1647" name="Google Shape;1647;p21" descr="A screenshot of a computer&#10;&#10;Description automatically generated with medium confidence"/>
          <p:cNvPicPr preferRelativeResize="0"/>
          <p:nvPr/>
        </p:nvPicPr>
        <p:blipFill rotWithShape="1">
          <a:blip r:embed="rId4">
            <a:alphaModFix/>
          </a:blip>
          <a:srcRect/>
          <a:stretch/>
        </p:blipFill>
        <p:spPr>
          <a:xfrm>
            <a:off x="258895" y="1765117"/>
            <a:ext cx="6280661" cy="2835759"/>
          </a:xfrm>
          <a:prstGeom prst="rect">
            <a:avLst/>
          </a:prstGeom>
          <a:noFill/>
          <a:ln>
            <a:noFill/>
          </a:ln>
        </p:spPr>
      </p:pic>
      <p:sp>
        <p:nvSpPr>
          <p:cNvPr id="1648" name="Google Shape;1648;p21"/>
          <p:cNvSpPr txBox="1">
            <a:spLocks noGrp="1"/>
          </p:cNvSpPr>
          <p:nvPr>
            <p:ph type="sldNum" idx="12"/>
          </p:nvPr>
        </p:nvSpPr>
        <p:spPr>
          <a:xfrm>
            <a:off x="11836400" y="6426200"/>
            <a:ext cx="43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67"/>
              <a:buFont typeface="Arial"/>
              <a:buNone/>
            </a:pPr>
            <a:fld id="{00000000-1234-1234-1234-123412341234}" type="slidenum">
              <a:rPr lang="en-US" sz="1067" b="0" i="0" u="none" strike="noStrike" cap="none">
                <a:solidFill>
                  <a:srgbClr val="FFFFFF"/>
                </a:solidFill>
                <a:latin typeface="Arial"/>
                <a:ea typeface="Arial"/>
                <a:cs typeface="Arial"/>
                <a:sym typeface="Arial"/>
              </a:rPr>
              <a:t>22</a:t>
            </a:fld>
            <a:endParaRPr sz="1067" b="0" i="0" u="none" strike="noStrike" cap="none">
              <a:solidFill>
                <a:srgbClr val="FFFFFF"/>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22"/>
          <p:cNvSpPr txBox="1">
            <a:spLocks noGrp="1"/>
          </p:cNvSpPr>
          <p:nvPr>
            <p:ph type="title"/>
          </p:nvPr>
        </p:nvSpPr>
        <p:spPr>
          <a:xfrm>
            <a:off x="631161" y="409627"/>
            <a:ext cx="10262936" cy="951759"/>
          </a:xfrm>
          <a:prstGeom prst="rect">
            <a:avLst/>
          </a:prstGeom>
          <a:noFill/>
          <a:ln>
            <a:noFill/>
          </a:ln>
        </p:spPr>
        <p:txBody>
          <a:bodyPr spcFirstLastPara="1" wrap="square" lIns="0" tIns="0" rIns="0" bIns="0" anchor="t" anchorCtr="0">
            <a:normAutofit/>
          </a:bodyPr>
          <a:lstStyle/>
          <a:p>
            <a:pPr marL="0" lvl="0" indent="0" algn="ctr" rtl="0">
              <a:lnSpc>
                <a:spcPct val="83000"/>
              </a:lnSpc>
              <a:spcBef>
                <a:spcPts val="0"/>
              </a:spcBef>
              <a:spcAft>
                <a:spcPts val="0"/>
              </a:spcAft>
              <a:buClr>
                <a:schemeClr val="lt1"/>
              </a:buClr>
              <a:buSzPts val="3600"/>
              <a:buFont typeface="Play"/>
              <a:buNone/>
            </a:pPr>
            <a:r>
              <a:rPr lang="en-US" sz="3600"/>
              <a:t>X</a:t>
            </a:r>
            <a:r>
              <a:rPr lang="en-US" sz="3600" baseline="30000"/>
              <a:t>e </a:t>
            </a:r>
            <a:r>
              <a:rPr lang="en-US" sz="3600"/>
              <a:t>Super Sampling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7"/>
                  </a:ext>
                </a:extLst>
              </a:rPr>
              <a:t>X</a:t>
            </a:r>
            <a:r>
              <a:rPr lang="en-US" sz="3600"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8"/>
                  </a:ext>
                </a:extLst>
              </a:rPr>
              <a:t>e</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9"/>
                  </a:ext>
                </a:extLst>
              </a:rPr>
              <a:t>SS</a:t>
            </a:r>
            <a:r>
              <a:rPr lang="en-US" sz="3600"/>
              <a:t>) Across </a:t>
            </a:r>
            <a:r>
              <a:rPr lang="en-US" sz="3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0"/>
                  </a:ext>
                </a:extLst>
              </a:rPr>
              <a:t>Intel</a:t>
            </a:r>
            <a:r>
              <a:rPr lang="en-US" sz="3600" baseline="30000"/>
              <a:t>®</a:t>
            </a:r>
            <a:r>
              <a:rPr lang="en-US" sz="3600"/>
              <a:t> GPUs</a:t>
            </a:r>
            <a:endParaRPr/>
          </a:p>
        </p:txBody>
      </p:sp>
      <p:sp>
        <p:nvSpPr>
          <p:cNvPr id="1655" name="Google Shape;1655;p22"/>
          <p:cNvSpPr txBox="1">
            <a:spLocks noGrp="1"/>
          </p:cNvSpPr>
          <p:nvPr>
            <p:ph type="sldNum" idx="12"/>
          </p:nvPr>
        </p:nvSpPr>
        <p:spPr>
          <a:xfrm>
            <a:off x="11836400" y="6426200"/>
            <a:ext cx="43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67"/>
              <a:buFont typeface="Arial"/>
              <a:buNone/>
            </a:pPr>
            <a:fld id="{00000000-1234-1234-1234-123412341234}" type="slidenum">
              <a:rPr lang="en-US" sz="1067" b="0" i="0" u="none" strike="noStrike" cap="none">
                <a:solidFill>
                  <a:srgbClr val="FFFFFF"/>
                </a:solidFill>
                <a:latin typeface="Arial"/>
                <a:ea typeface="Arial"/>
                <a:cs typeface="Arial"/>
                <a:sym typeface="Arial"/>
              </a:rPr>
              <a:t>23</a:t>
            </a:fld>
            <a:endParaRPr sz="1067" b="0" i="0" u="none" strike="noStrike" cap="none">
              <a:solidFill>
                <a:srgbClr val="FFFFFF"/>
              </a:solidFill>
              <a:latin typeface="Arial"/>
              <a:ea typeface="Arial"/>
              <a:cs typeface="Arial"/>
              <a:sym typeface="Arial"/>
            </a:endParaRPr>
          </a:p>
        </p:txBody>
      </p:sp>
      <p:sp>
        <p:nvSpPr>
          <p:cNvPr id="1656" name="Google Shape;1656;p22"/>
          <p:cNvSpPr/>
          <p:nvPr/>
        </p:nvSpPr>
        <p:spPr>
          <a:xfrm>
            <a:off x="3031969" y="3205698"/>
            <a:ext cx="5514626" cy="449931"/>
          </a:xfrm>
          <a:prstGeom prst="roundRect">
            <a:avLst>
              <a:gd name="adj" fmla="val 16667"/>
            </a:avLst>
          </a:prstGeom>
          <a:solidFill>
            <a:srgbClr val="0070C0"/>
          </a:solidFill>
          <a:ln w="12700" cap="flat" cmpd="sng">
            <a:solidFill>
              <a:srgbClr val="F1F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en-US" sz="1467" b="1" i="1"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1"/>
                  </a:ext>
                </a:extLst>
              </a:rPr>
              <a:t>Intel® X</a:t>
            </a:r>
            <a:r>
              <a:rPr lang="en-US" sz="1467" b="1" i="1" baseline="30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2"/>
                  </a:ext>
                </a:extLst>
              </a:rPr>
              <a:t>e</a:t>
            </a:r>
            <a:r>
              <a:rPr lang="en-US" sz="1467" b="1" i="1">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3"/>
                  </a:ext>
                </a:extLst>
              </a:rPr>
              <a:t> Super Sampling (</a:t>
            </a:r>
            <a:r>
              <a:rPr lang="en-US" sz="1467" b="1" i="1"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4"/>
                  </a:ext>
                </a:extLst>
              </a:rPr>
              <a:t>X</a:t>
            </a:r>
            <a:r>
              <a:rPr lang="en-US" sz="1467" b="1" i="1" u="none" strike="noStrike" cap="none" baseline="30000">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5"/>
                  </a:ext>
                </a:extLst>
              </a:rPr>
              <a:t>e</a:t>
            </a:r>
            <a:r>
              <a:rPr lang="en-US" sz="1467" b="1" i="1"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6"/>
                  </a:ext>
                </a:extLst>
              </a:rPr>
              <a:t>SS</a:t>
            </a:r>
            <a:r>
              <a:rPr lang="en-US" sz="1467" b="1" i="1"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57" name="Google Shape;1657;p22"/>
          <p:cNvSpPr/>
          <p:nvPr/>
        </p:nvSpPr>
        <p:spPr>
          <a:xfrm>
            <a:off x="5762630" y="3780552"/>
            <a:ext cx="60959" cy="326288"/>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58" name="Google Shape;1658;p22"/>
          <p:cNvSpPr/>
          <p:nvPr/>
        </p:nvSpPr>
        <p:spPr>
          <a:xfrm>
            <a:off x="4979264" y="1839808"/>
            <a:ext cx="69263" cy="764703"/>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59" name="Google Shape;1659;p22"/>
          <p:cNvSpPr/>
          <p:nvPr/>
        </p:nvSpPr>
        <p:spPr>
          <a:xfrm>
            <a:off x="4965749" y="2856738"/>
            <a:ext cx="74476" cy="317475"/>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0" name="Google Shape;1660;p22"/>
          <p:cNvSpPr/>
          <p:nvPr/>
        </p:nvSpPr>
        <p:spPr>
          <a:xfrm>
            <a:off x="5162286" y="3631401"/>
            <a:ext cx="1245875" cy="354305"/>
          </a:xfrm>
          <a:prstGeom prst="wedgeRoundRectCallout">
            <a:avLst>
              <a:gd name="adj1" fmla="val -20833"/>
              <a:gd name="adj2" fmla="val 62500"/>
              <a:gd name="adj3"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XMX()</a:t>
            </a:r>
            <a:endParaRPr sz="1400" b="0" i="0" u="none" strike="noStrike" cap="none">
              <a:solidFill>
                <a:srgbClr val="000000"/>
              </a:solidFill>
              <a:latin typeface="Arial"/>
              <a:ea typeface="Arial"/>
              <a:cs typeface="Arial"/>
              <a:sym typeface="Arial"/>
            </a:endParaRPr>
          </a:p>
        </p:txBody>
      </p:sp>
      <p:sp>
        <p:nvSpPr>
          <p:cNvPr id="1661" name="Google Shape;1661;p22"/>
          <p:cNvSpPr/>
          <p:nvPr/>
        </p:nvSpPr>
        <p:spPr>
          <a:xfrm>
            <a:off x="4982072" y="4844309"/>
            <a:ext cx="60959" cy="326288"/>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2" name="Google Shape;1662;p22"/>
          <p:cNvSpPr/>
          <p:nvPr/>
        </p:nvSpPr>
        <p:spPr>
          <a:xfrm>
            <a:off x="5139692" y="3699743"/>
            <a:ext cx="1245900" cy="331200"/>
          </a:xfrm>
          <a:prstGeom prst="wedgeRoundRectCallout">
            <a:avLst>
              <a:gd name="adj1" fmla="val -20833"/>
              <a:gd name="adj2" fmla="val 62500"/>
              <a:gd name="adj3"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Dp4a()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800"/>
              <a:buFont typeface="Arial"/>
              <a:buNone/>
            </a:pPr>
            <a:r>
              <a:rPr lang="en-US" sz="8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63" name="Google Shape;1663;p22"/>
          <p:cNvSpPr/>
          <p:nvPr/>
        </p:nvSpPr>
        <p:spPr>
          <a:xfrm>
            <a:off x="6149241" y="4836493"/>
            <a:ext cx="60959" cy="326288"/>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4" name="Google Shape;1664;p22"/>
          <p:cNvSpPr/>
          <p:nvPr/>
        </p:nvSpPr>
        <p:spPr>
          <a:xfrm>
            <a:off x="3737285" y="4872296"/>
            <a:ext cx="60959" cy="326288"/>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5" name="Google Shape;1665;p22"/>
          <p:cNvSpPr/>
          <p:nvPr/>
        </p:nvSpPr>
        <p:spPr>
          <a:xfrm>
            <a:off x="3037600" y="1535414"/>
            <a:ext cx="5518142" cy="449931"/>
          </a:xfrm>
          <a:prstGeom prst="roundRect">
            <a:avLst>
              <a:gd name="adj" fmla="val 16667"/>
            </a:avLst>
          </a:prstGeom>
          <a:solidFill>
            <a:srgbClr val="7030A0"/>
          </a:solidFill>
          <a:ln w="12700" cap="flat" cmpd="sng">
            <a:solidFill>
              <a:srgbClr val="0700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33"/>
              <a:buFont typeface="Arial"/>
              <a:buNone/>
            </a:pPr>
            <a:r>
              <a:rPr lang="en-US" sz="1333" b="1" i="1" u="none" strike="noStrike" cap="none">
                <a:solidFill>
                  <a:srgbClr val="FFFFFF"/>
                </a:solidFill>
                <a:latin typeface="Arial"/>
                <a:ea typeface="Arial"/>
                <a:cs typeface="Arial"/>
                <a:sym typeface="Arial"/>
              </a:rPr>
              <a:t>Game Application 1</a:t>
            </a:r>
            <a:endParaRPr sz="1400" b="0" i="0" u="none" strike="noStrike" cap="none">
              <a:solidFill>
                <a:srgbClr val="000000"/>
              </a:solidFill>
              <a:latin typeface="Arial"/>
              <a:ea typeface="Arial"/>
              <a:cs typeface="Arial"/>
              <a:sym typeface="Arial"/>
            </a:endParaRPr>
          </a:p>
        </p:txBody>
      </p:sp>
      <p:sp>
        <p:nvSpPr>
          <p:cNvPr id="1666" name="Google Shape;1666;p22"/>
          <p:cNvSpPr/>
          <p:nvPr/>
        </p:nvSpPr>
        <p:spPr>
          <a:xfrm>
            <a:off x="5931995" y="2274061"/>
            <a:ext cx="74476" cy="317475"/>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7" name="Google Shape;1667;p22"/>
          <p:cNvSpPr/>
          <p:nvPr/>
        </p:nvSpPr>
        <p:spPr>
          <a:xfrm>
            <a:off x="5855196" y="5084469"/>
            <a:ext cx="45600" cy="326400"/>
          </a:xfrm>
          <a:prstGeom prst="upDownArrow">
            <a:avLst>
              <a:gd name="adj1" fmla="val 50000"/>
              <a:gd name="adj2" fmla="val 50000"/>
            </a:avLst>
          </a:prstGeom>
          <a:solidFill>
            <a:schemeClr val="lt1"/>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68" name="Google Shape;1668;p22"/>
          <p:cNvSpPr/>
          <p:nvPr/>
        </p:nvSpPr>
        <p:spPr>
          <a:xfrm>
            <a:off x="3031968" y="4533157"/>
            <a:ext cx="5516078" cy="449931"/>
          </a:xfrm>
          <a:prstGeom prst="roundRect">
            <a:avLst>
              <a:gd name="adj" fmla="val 16667"/>
            </a:avLst>
          </a:prstGeom>
          <a:solidFill>
            <a:srgbClr val="0070C0"/>
          </a:solidFill>
          <a:ln w="12700" cap="flat" cmpd="sng">
            <a:solidFill>
              <a:srgbClr val="0700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33"/>
              <a:buFont typeface="Arial"/>
              <a:buNone/>
            </a:pPr>
            <a:r>
              <a:rPr lang="en-US" sz="1333" b="1" i="1" u="none" strike="noStrike" cap="none">
                <a:solidFill>
                  <a:srgbClr val="FFFFFF"/>
                </a:solidFill>
                <a:latin typeface="Arial"/>
                <a:ea typeface="Arial"/>
                <a:cs typeface="Arial"/>
                <a:sym typeface="Arial"/>
              </a:rPr>
              <a:t>Intel® Graphics Driver</a:t>
            </a:r>
            <a:endParaRPr sz="1400" b="0" i="0" u="none" strike="noStrike" cap="none">
              <a:solidFill>
                <a:srgbClr val="000000"/>
              </a:solidFill>
              <a:latin typeface="Arial"/>
              <a:ea typeface="Arial"/>
              <a:cs typeface="Arial"/>
              <a:sym typeface="Arial"/>
            </a:endParaRPr>
          </a:p>
        </p:txBody>
      </p:sp>
      <p:sp>
        <p:nvSpPr>
          <p:cNvPr id="1669" name="Google Shape;1669;p22"/>
          <p:cNvSpPr/>
          <p:nvPr/>
        </p:nvSpPr>
        <p:spPr>
          <a:xfrm>
            <a:off x="3029904" y="4036124"/>
            <a:ext cx="5518200" cy="450000"/>
          </a:xfrm>
          <a:prstGeom prst="roundRect">
            <a:avLst>
              <a:gd name="adj" fmla="val 16667"/>
            </a:avLst>
          </a:prstGeom>
          <a:solidFill>
            <a:srgbClr val="0070C0"/>
          </a:solidFill>
          <a:ln w="12700" cap="flat" cmpd="sng">
            <a:solidFill>
              <a:srgbClr val="0700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33"/>
              <a:buFont typeface="Arial"/>
              <a:buNone/>
            </a:pPr>
            <a:r>
              <a:rPr lang="en-US" sz="1333" b="1" i="1" u="none" strike="noStrike" cap="none">
                <a:solidFill>
                  <a:srgbClr val="FFFFFF"/>
                </a:solidFill>
                <a:latin typeface="Arial"/>
                <a:ea typeface="Arial"/>
                <a:cs typeface="Arial"/>
                <a:sym typeface="Arial"/>
              </a:rPr>
              <a:t>Intel® Cross Compiler (Intel® Vector Shading Language)</a:t>
            </a:r>
            <a:endParaRPr sz="1400" b="0" i="0" u="none" strike="noStrike" cap="none">
              <a:solidFill>
                <a:srgbClr val="000000"/>
              </a:solidFill>
              <a:latin typeface="Arial"/>
              <a:ea typeface="Arial"/>
              <a:cs typeface="Arial"/>
              <a:sym typeface="Arial"/>
            </a:endParaRPr>
          </a:p>
        </p:txBody>
      </p:sp>
      <p:sp>
        <p:nvSpPr>
          <p:cNvPr id="1670" name="Google Shape;1670;p22"/>
          <p:cNvSpPr/>
          <p:nvPr/>
        </p:nvSpPr>
        <p:spPr>
          <a:xfrm>
            <a:off x="7819572" y="5030190"/>
            <a:ext cx="60959" cy="367302"/>
          </a:xfrm>
          <a:prstGeom prst="upDownArrow">
            <a:avLst>
              <a:gd name="adj1" fmla="val 50000"/>
              <a:gd name="adj2" fmla="val 50000"/>
            </a:avLst>
          </a:prstGeom>
          <a:solidFill>
            <a:schemeClr val="lt1"/>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sp>
        <p:nvSpPr>
          <p:cNvPr id="1671" name="Google Shape;1671;p22"/>
          <p:cNvSpPr/>
          <p:nvPr/>
        </p:nvSpPr>
        <p:spPr>
          <a:xfrm>
            <a:off x="3716992" y="5074902"/>
            <a:ext cx="49936" cy="322590"/>
          </a:xfrm>
          <a:prstGeom prst="upDownArrow">
            <a:avLst>
              <a:gd name="adj1" fmla="val 50000"/>
              <a:gd name="adj2" fmla="val 50000"/>
            </a:avLst>
          </a:prstGeom>
          <a:solidFill>
            <a:schemeClr val="lt1"/>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67"/>
              <a:buFont typeface="Play"/>
              <a:buNone/>
            </a:pPr>
            <a:endParaRPr sz="1867" b="0" i="0" u="none" strike="noStrike" cap="none">
              <a:solidFill>
                <a:srgbClr val="FFFFFF"/>
              </a:solidFill>
              <a:latin typeface="Arial"/>
              <a:ea typeface="Arial"/>
              <a:cs typeface="Arial"/>
              <a:sym typeface="Arial"/>
            </a:endParaRPr>
          </a:p>
        </p:txBody>
      </p:sp>
      <p:pic>
        <p:nvPicPr>
          <p:cNvPr id="1672" name="Google Shape;1672;p22" descr="Intel Alchemist Meets The World, First Look At The Mascot For Chipzilla's  ARC GPU Lineup"/>
          <p:cNvPicPr preferRelativeResize="0"/>
          <p:nvPr/>
        </p:nvPicPr>
        <p:blipFill rotWithShape="1">
          <a:blip r:embed="rId3">
            <a:alphaModFix/>
          </a:blip>
          <a:srcRect/>
          <a:stretch/>
        </p:blipFill>
        <p:spPr>
          <a:xfrm>
            <a:off x="4507175" y="1979731"/>
            <a:ext cx="2173687" cy="1217265"/>
          </a:xfrm>
          <a:prstGeom prst="rect">
            <a:avLst/>
          </a:prstGeom>
          <a:noFill/>
          <a:ln>
            <a:noFill/>
          </a:ln>
        </p:spPr>
      </p:pic>
      <p:pic>
        <p:nvPicPr>
          <p:cNvPr id="1673" name="Google Shape;1673;p22" descr="Intel Iris Xe Graphics 64EUs (Alder Lake) GPU - Benchmarks and Specs -  NotebookCheck.net Tech"/>
          <p:cNvPicPr preferRelativeResize="0"/>
          <p:nvPr/>
        </p:nvPicPr>
        <p:blipFill rotWithShape="1">
          <a:blip r:embed="rId4">
            <a:alphaModFix/>
          </a:blip>
          <a:srcRect/>
          <a:stretch/>
        </p:blipFill>
        <p:spPr>
          <a:xfrm>
            <a:off x="6903847" y="1974011"/>
            <a:ext cx="1228706" cy="1236758"/>
          </a:xfrm>
          <a:prstGeom prst="rect">
            <a:avLst/>
          </a:prstGeom>
          <a:noFill/>
          <a:ln>
            <a:noFill/>
          </a:ln>
        </p:spPr>
      </p:pic>
      <p:pic>
        <p:nvPicPr>
          <p:cNvPr id="1674" name="Google Shape;1674;p22" descr="Intel Alchemist Meets The World, First Look At The Mascot For Chipzilla's  ARC GPU Lineup"/>
          <p:cNvPicPr preferRelativeResize="0"/>
          <p:nvPr/>
        </p:nvPicPr>
        <p:blipFill rotWithShape="1">
          <a:blip r:embed="rId3">
            <a:alphaModFix/>
          </a:blip>
          <a:srcRect/>
          <a:stretch/>
        </p:blipFill>
        <p:spPr>
          <a:xfrm>
            <a:off x="4743330" y="1973361"/>
            <a:ext cx="2160517" cy="1228706"/>
          </a:xfrm>
          <a:prstGeom prst="rect">
            <a:avLst/>
          </a:prstGeom>
          <a:noFill/>
          <a:ln>
            <a:noFill/>
          </a:ln>
        </p:spPr>
      </p:pic>
      <p:pic>
        <p:nvPicPr>
          <p:cNvPr id="1675" name="Google Shape;1675;p22" descr="Intel Iris Xe Graphics 64EUs (Alder Lake) GPU - Benchmarks and Specs -  NotebookCheck.net Tech"/>
          <p:cNvPicPr preferRelativeResize="0"/>
          <p:nvPr/>
        </p:nvPicPr>
        <p:blipFill rotWithShape="1">
          <a:blip r:embed="rId4">
            <a:alphaModFix/>
          </a:blip>
          <a:srcRect/>
          <a:stretch/>
        </p:blipFill>
        <p:spPr>
          <a:xfrm>
            <a:off x="4943968" y="1974011"/>
            <a:ext cx="1205273" cy="1213230"/>
          </a:xfrm>
          <a:prstGeom prst="rect">
            <a:avLst/>
          </a:prstGeom>
          <a:noFill/>
          <a:ln>
            <a:noFill/>
          </a:ln>
        </p:spPr>
      </p:pic>
      <p:pic>
        <p:nvPicPr>
          <p:cNvPr id="1676" name="Google Shape;1676;p22" descr="Graphical user interface&#10;&#10;Description automatically generated"/>
          <p:cNvPicPr preferRelativeResize="0"/>
          <p:nvPr/>
        </p:nvPicPr>
        <p:blipFill rotWithShape="1">
          <a:blip r:embed="rId5">
            <a:alphaModFix/>
          </a:blip>
          <a:srcRect/>
          <a:stretch/>
        </p:blipFill>
        <p:spPr>
          <a:xfrm>
            <a:off x="3537570" y="1972640"/>
            <a:ext cx="1228707" cy="1228707"/>
          </a:xfrm>
          <a:prstGeom prst="rect">
            <a:avLst/>
          </a:prstGeom>
          <a:noFill/>
          <a:ln>
            <a:noFill/>
          </a:ln>
        </p:spPr>
      </p:pic>
      <p:sp>
        <p:nvSpPr>
          <p:cNvPr id="1677" name="Google Shape;1677;p22"/>
          <p:cNvSpPr/>
          <p:nvPr/>
        </p:nvSpPr>
        <p:spPr>
          <a:xfrm>
            <a:off x="3037600" y="5489306"/>
            <a:ext cx="1795044" cy="531000"/>
          </a:xfrm>
          <a:prstGeom prst="ellipse">
            <a:avLst/>
          </a:prstGeom>
          <a:solidFill>
            <a:srgbClr val="0070C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b="1">
                <a:solidFill>
                  <a:srgbClr val="FFFFFF"/>
                </a:solidFill>
              </a:rPr>
              <a:t>Intel® I</a:t>
            </a:r>
            <a:r>
              <a:rPr lang="en-US" sz="1400" b="1"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7"/>
                  </a:ext>
                </a:extLst>
              </a:rPr>
              <a:t>RIS</a:t>
            </a:r>
            <a:r>
              <a:rPr lang="en-US" sz="1400" b="1" i="0" u="none" strike="noStrike" cap="none">
                <a:solidFill>
                  <a:srgbClr val="FFFFFF"/>
                </a:solidFill>
                <a:latin typeface="Arial"/>
                <a:ea typeface="Arial"/>
                <a:cs typeface="Arial"/>
                <a:sym typeface="Arial"/>
              </a:rPr>
              <a:t> Plus</a:t>
            </a:r>
            <a:endParaRPr sz="1400" b="0" i="0" u="none" strike="noStrike" cap="none">
              <a:solidFill>
                <a:srgbClr val="000000"/>
              </a:solidFill>
              <a:latin typeface="Arial"/>
              <a:ea typeface="Arial"/>
              <a:cs typeface="Arial"/>
              <a:sym typeface="Arial"/>
            </a:endParaRPr>
          </a:p>
        </p:txBody>
      </p:sp>
      <p:sp>
        <p:nvSpPr>
          <p:cNvPr id="1678" name="Google Shape;1678;p22"/>
          <p:cNvSpPr/>
          <p:nvPr/>
        </p:nvSpPr>
        <p:spPr>
          <a:xfrm>
            <a:off x="4980474" y="5481749"/>
            <a:ext cx="1795044" cy="531000"/>
          </a:xfrm>
          <a:prstGeom prst="ellipse">
            <a:avLst/>
          </a:prstGeom>
          <a:solidFill>
            <a:srgbClr val="0070C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b="1">
                <a:solidFill>
                  <a:srgbClr val="FFFFFF"/>
                </a:solidFill>
              </a:rPr>
              <a:t>Intel® </a:t>
            </a:r>
            <a:r>
              <a:rPr lang="en-US" sz="1400" b="1"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8"/>
                  </a:ext>
                </a:extLst>
              </a:rPr>
              <a:t>Arc™</a:t>
            </a:r>
            <a:endParaRPr sz="1400" b="0" i="0" u="none" strike="noStrike" cap="none">
              <a:solidFill>
                <a:srgbClr val="000000"/>
              </a:solidFill>
              <a:latin typeface="Arial"/>
              <a:ea typeface="Arial"/>
              <a:cs typeface="Arial"/>
              <a:sym typeface="Arial"/>
            </a:endParaRPr>
          </a:p>
        </p:txBody>
      </p:sp>
      <p:sp>
        <p:nvSpPr>
          <p:cNvPr id="1679" name="Google Shape;1679;p22"/>
          <p:cNvSpPr/>
          <p:nvPr/>
        </p:nvSpPr>
        <p:spPr>
          <a:xfrm>
            <a:off x="6903850" y="5489300"/>
            <a:ext cx="1794900" cy="531000"/>
          </a:xfrm>
          <a:prstGeom prst="ellipse">
            <a:avLst/>
          </a:prstGeom>
          <a:solidFill>
            <a:srgbClr val="0070C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b="1">
                <a:solidFill>
                  <a:schemeClr val="lt1"/>
                </a:solidFill>
              </a:rPr>
              <a:t>Intel® I</a:t>
            </a:r>
            <a:r>
              <a:rPr lang="en-US" sz="1400" b="1" i="0" u="none" strike="noStrike" cap="none">
                <a:solidFill>
                  <a:schemeClr val="lt1"/>
                </a:solidFill>
                <a:latin typeface="Arial"/>
                <a:ea typeface="Arial"/>
                <a:cs typeface="Arial"/>
                <a:sym typeface="Arial"/>
              </a:rPr>
              <a:t>RIS X</a:t>
            </a:r>
            <a:r>
              <a:rPr lang="en-US" sz="1400" b="1" i="0" u="none" strike="noStrike" cap="none" baseline="30000">
                <a:solidFill>
                  <a:schemeClr val="lt1"/>
                </a:solidFill>
                <a:latin typeface="Arial"/>
                <a:ea typeface="Arial"/>
                <a:cs typeface="Arial"/>
                <a:sym typeface="Arial"/>
              </a:rPr>
              <a:t>e</a:t>
            </a:r>
            <a:r>
              <a:rPr lang="en-US" sz="1400" b="1" i="0" u="none" strike="noStrike" cap="none">
                <a:solidFill>
                  <a:schemeClr val="lt1"/>
                </a:solidFill>
                <a:latin typeface="Arial"/>
                <a:ea typeface="Arial"/>
                <a:cs typeface="Arial"/>
                <a:sym typeface="Arial"/>
              </a:rPr>
              <a:t> Max</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72"/>
                                        </p:tgtEl>
                                        <p:attrNameLst>
                                          <p:attrName>style.visibility</p:attrName>
                                        </p:attrNameLst>
                                      </p:cBhvr>
                                      <p:to>
                                        <p:strVal val="visible"/>
                                      </p:to>
                                    </p:set>
                                    <p:anim calcmode="lin" valueType="num">
                                      <p:cBhvr additive="base">
                                        <p:cTn id="7" dur="500"/>
                                        <p:tgtEl>
                                          <p:spTgt spid="1672"/>
                                        </p:tgtEl>
                                        <p:attrNameLst>
                                          <p:attrName>ppt_w</p:attrName>
                                        </p:attrNameLst>
                                      </p:cBhvr>
                                      <p:tavLst>
                                        <p:tav tm="0">
                                          <p:val>
                                            <p:strVal val="0"/>
                                          </p:val>
                                        </p:tav>
                                        <p:tav tm="100000">
                                          <p:val>
                                            <p:strVal val="#ppt_w"/>
                                          </p:val>
                                        </p:tav>
                                      </p:tavLst>
                                    </p:anim>
                                    <p:anim calcmode="lin" valueType="num">
                                      <p:cBhvr additive="base">
                                        <p:cTn id="8" dur="500"/>
                                        <p:tgtEl>
                                          <p:spTgt spid="167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60"/>
                                        </p:tgtEl>
                                        <p:attrNameLst>
                                          <p:attrName>style.visibility</p:attrName>
                                        </p:attrNameLst>
                                      </p:cBhvr>
                                      <p:to>
                                        <p:strVal val="visible"/>
                                      </p:to>
                                    </p:set>
                                    <p:animEffect transition="in" filter="fade">
                                      <p:cBhvr>
                                        <p:cTn id="13" dur="1500"/>
                                        <p:tgtEl>
                                          <p:spTgt spid="166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667"/>
                                        </p:tgtEl>
                                        <p:attrNameLst>
                                          <p:attrName>style.visibility</p:attrName>
                                        </p:attrNameLst>
                                      </p:cBhvr>
                                      <p:to>
                                        <p:strVal val="visible"/>
                                      </p:to>
                                    </p:set>
                                    <p:animEffect transition="in" filter="fade">
                                      <p:cBhvr>
                                        <p:cTn id="17" dur="2000"/>
                                        <p:tgtEl>
                                          <p:spTgt spid="166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1"/>
                                          </p:stCondLst>
                                        </p:cTn>
                                        <p:tgtEl>
                                          <p:spTgt spid="166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1"/>
                                          </p:stCondLst>
                                        </p:cTn>
                                        <p:tgtEl>
                                          <p:spTgt spid="166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1"/>
                                          </p:stCondLst>
                                        </p:cTn>
                                        <p:tgtEl>
                                          <p:spTgt spid="167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675"/>
                                        </p:tgtEl>
                                        <p:attrNameLst>
                                          <p:attrName>style.visibility</p:attrName>
                                        </p:attrNameLst>
                                      </p:cBhvr>
                                      <p:to>
                                        <p:strVal val="visible"/>
                                      </p:to>
                                    </p:set>
                                    <p:anim calcmode="lin" valueType="num">
                                      <p:cBhvr additive="base">
                                        <p:cTn id="30" dur="500"/>
                                        <p:tgtEl>
                                          <p:spTgt spid="1675"/>
                                        </p:tgtEl>
                                        <p:attrNameLst>
                                          <p:attrName>ppt_w</p:attrName>
                                        </p:attrNameLst>
                                      </p:cBhvr>
                                      <p:tavLst>
                                        <p:tav tm="0">
                                          <p:val>
                                            <p:strVal val="0"/>
                                          </p:val>
                                        </p:tav>
                                        <p:tav tm="100000">
                                          <p:val>
                                            <p:strVal val="#ppt_w"/>
                                          </p:val>
                                        </p:tav>
                                      </p:tavLst>
                                    </p:anim>
                                    <p:anim calcmode="lin" valueType="num">
                                      <p:cBhvr additive="base">
                                        <p:cTn id="31" dur="500"/>
                                        <p:tgtEl>
                                          <p:spTgt spid="1675"/>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62"/>
                                        </p:tgtEl>
                                        <p:attrNameLst>
                                          <p:attrName>style.visibility</p:attrName>
                                        </p:attrNameLst>
                                      </p:cBhvr>
                                      <p:to>
                                        <p:strVal val="visible"/>
                                      </p:to>
                                    </p:set>
                                    <p:animEffect transition="in" filter="fade">
                                      <p:cBhvr>
                                        <p:cTn id="36" dur="1500"/>
                                        <p:tgtEl>
                                          <p:spTgt spid="1662"/>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670"/>
                                        </p:tgtEl>
                                        <p:attrNameLst>
                                          <p:attrName>style.visibility</p:attrName>
                                        </p:attrNameLst>
                                      </p:cBhvr>
                                      <p:to>
                                        <p:strVal val="visible"/>
                                      </p:to>
                                    </p:set>
                                    <p:animEffect transition="in" filter="fade">
                                      <p:cBhvr>
                                        <p:cTn id="40" dur="2000"/>
                                        <p:tgtEl>
                                          <p:spTgt spid="1670"/>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671"/>
                                        </p:tgtEl>
                                        <p:attrNameLst>
                                          <p:attrName>style.visibility</p:attrName>
                                        </p:attrNameLst>
                                      </p:cBhvr>
                                      <p:to>
                                        <p:strVal val="visible"/>
                                      </p:to>
                                    </p:set>
                                    <p:animEffect transition="in" filter="fade">
                                      <p:cBhvr>
                                        <p:cTn id="44" dur="2000"/>
                                        <p:tgtEl>
                                          <p:spTgt spid="167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167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166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667"/>
                                        </p:tgtEl>
                                        <p:attrNameLst>
                                          <p:attrName>style.visibility</p:attrName>
                                        </p:attrNameLst>
                                      </p:cBhvr>
                                      <p:to>
                                        <p:strVal val="visible"/>
                                      </p:to>
                                    </p:set>
                                  </p:childTnLst>
                                </p:cTn>
                              </p:par>
                              <p:par>
                                <p:cTn id="53" presetID="23" presetClass="entr" presetSubtype="16" fill="hold" nodeType="withEffect">
                                  <p:stCondLst>
                                    <p:cond delay="0"/>
                                  </p:stCondLst>
                                  <p:childTnLst>
                                    <p:set>
                                      <p:cBhvr>
                                        <p:cTn id="54" dur="1" fill="hold">
                                          <p:stCondLst>
                                            <p:cond delay="0"/>
                                          </p:stCondLst>
                                        </p:cTn>
                                        <p:tgtEl>
                                          <p:spTgt spid="1673"/>
                                        </p:tgtEl>
                                        <p:attrNameLst>
                                          <p:attrName>style.visibility</p:attrName>
                                        </p:attrNameLst>
                                      </p:cBhvr>
                                      <p:to>
                                        <p:strVal val="visible"/>
                                      </p:to>
                                    </p:set>
                                    <p:anim calcmode="lin" valueType="num">
                                      <p:cBhvr additive="base">
                                        <p:cTn id="55" dur="500"/>
                                        <p:tgtEl>
                                          <p:spTgt spid="1673"/>
                                        </p:tgtEl>
                                        <p:attrNameLst>
                                          <p:attrName>ppt_w</p:attrName>
                                        </p:attrNameLst>
                                      </p:cBhvr>
                                      <p:tavLst>
                                        <p:tav tm="0">
                                          <p:val>
                                            <p:strVal val="0"/>
                                          </p:val>
                                        </p:tav>
                                        <p:tav tm="100000">
                                          <p:val>
                                            <p:strVal val="#ppt_w"/>
                                          </p:val>
                                        </p:tav>
                                      </p:tavLst>
                                    </p:anim>
                                    <p:anim calcmode="lin" valueType="num">
                                      <p:cBhvr additive="base">
                                        <p:cTn id="56" dur="500"/>
                                        <p:tgtEl>
                                          <p:spTgt spid="1673"/>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674"/>
                                        </p:tgtEl>
                                        <p:attrNameLst>
                                          <p:attrName>style.visibility</p:attrName>
                                        </p:attrNameLst>
                                      </p:cBhvr>
                                      <p:to>
                                        <p:strVal val="visible"/>
                                      </p:to>
                                    </p:set>
                                    <p:anim calcmode="lin" valueType="num">
                                      <p:cBhvr additive="base">
                                        <p:cTn id="59" dur="500"/>
                                        <p:tgtEl>
                                          <p:spTgt spid="1674"/>
                                        </p:tgtEl>
                                        <p:attrNameLst>
                                          <p:attrName>ppt_w</p:attrName>
                                        </p:attrNameLst>
                                      </p:cBhvr>
                                      <p:tavLst>
                                        <p:tav tm="0">
                                          <p:val>
                                            <p:strVal val="0"/>
                                          </p:val>
                                        </p:tav>
                                        <p:tav tm="100000">
                                          <p:val>
                                            <p:strVal val="#ppt_w"/>
                                          </p:val>
                                        </p:tav>
                                      </p:tavLst>
                                    </p:anim>
                                    <p:anim calcmode="lin" valueType="num">
                                      <p:cBhvr additive="base">
                                        <p:cTn id="60" dur="500"/>
                                        <p:tgtEl>
                                          <p:spTgt spid="1674"/>
                                        </p:tgtEl>
                                        <p:attrNameLst>
                                          <p:attrName>ppt_h</p:attrName>
                                        </p:attrNameLst>
                                      </p:cBhvr>
                                      <p:tavLst>
                                        <p:tav tm="0">
                                          <p:val>
                                            <p:strVal val="0"/>
                                          </p:val>
                                        </p:tav>
                                        <p:tav tm="100000">
                                          <p:val>
                                            <p:strVal val="#ppt_h"/>
                                          </p:val>
                                        </p:tav>
                                      </p:tavLst>
                                    </p:anim>
                                  </p:childTnLst>
                                </p:cTn>
                              </p:par>
                              <p:par>
                                <p:cTn id="61" presetID="1" presetClass="entr" presetSubtype="0" fill="hold" nodeType="withEffect">
                                  <p:stCondLst>
                                    <p:cond delay="0"/>
                                  </p:stCondLst>
                                  <p:childTnLst>
                                    <p:set>
                                      <p:cBhvr>
                                        <p:cTn id="62" dur="1" fill="hold">
                                          <p:stCondLst>
                                            <p:cond delay="0"/>
                                          </p:stCondLst>
                                        </p:cTn>
                                        <p:tgtEl>
                                          <p:spTgt spid="1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23"/>
          <p:cNvSpPr txBox="1">
            <a:spLocks noGrp="1"/>
          </p:cNvSpPr>
          <p:nvPr>
            <p:ph type="title"/>
          </p:nvPr>
        </p:nvSpPr>
        <p:spPr>
          <a:xfrm>
            <a:off x="431800" y="300503"/>
            <a:ext cx="10895013" cy="752857"/>
          </a:xfrm>
          <a:prstGeom prst="rect">
            <a:avLst/>
          </a:prstGeom>
          <a:noFill/>
          <a:ln>
            <a:noFill/>
          </a:ln>
        </p:spPr>
        <p:txBody>
          <a:bodyPr spcFirstLastPara="1" wrap="square" lIns="0" tIns="0" rIns="0" bIns="0" anchor="t" anchorCtr="0">
            <a:normAutofit/>
          </a:bodyPr>
          <a:lstStyle/>
          <a:p>
            <a:pPr marL="0" lvl="0" indent="0" algn="l" rtl="0">
              <a:lnSpc>
                <a:spcPct val="83000"/>
              </a:lnSpc>
              <a:spcBef>
                <a:spcPts val="0"/>
              </a:spcBef>
              <a:spcAft>
                <a:spcPts val="0"/>
              </a:spcAft>
              <a:buClr>
                <a:schemeClr val="lt1"/>
              </a:buClr>
              <a:buSzPts val="3600"/>
              <a:buFont typeface="Play"/>
              <a:buNone/>
            </a:pPr>
            <a:r>
              <a:rPr lang="en-US" sz="3600"/>
              <a:t>Performance Upside</a:t>
            </a:r>
            <a:endParaRPr/>
          </a:p>
        </p:txBody>
      </p:sp>
      <p:sp>
        <p:nvSpPr>
          <p:cNvPr id="1685" name="Google Shape;1685;p2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rgbClr val="FFFFFF"/>
              </a:buClr>
              <a:buSzPts val="1200"/>
              <a:buFont typeface="Play"/>
              <a:buNone/>
            </a:pPr>
            <a:fld id="{00000000-1234-1234-1234-123412341234}" type="slidenum">
              <a:rPr lang="en-US" sz="1200" b="0" i="0" u="none" strike="noStrike" cap="none">
                <a:solidFill>
                  <a:srgbClr val="FFFFFF"/>
                </a:solidFill>
                <a:latin typeface="Play"/>
                <a:ea typeface="Play"/>
                <a:cs typeface="Play"/>
                <a:sym typeface="Play"/>
              </a:rPr>
              <a:t>24</a:t>
            </a:fld>
            <a:endParaRPr sz="1200" b="0" i="0" u="none" strike="noStrike" cap="none">
              <a:solidFill>
                <a:srgbClr val="FFFFFF"/>
              </a:solidFill>
              <a:latin typeface="Play"/>
              <a:ea typeface="Play"/>
              <a:cs typeface="Play"/>
              <a:sym typeface="Play"/>
            </a:endParaRPr>
          </a:p>
        </p:txBody>
      </p:sp>
      <p:sp>
        <p:nvSpPr>
          <p:cNvPr id="1686" name="Google Shape;1686;p23"/>
          <p:cNvSpPr txBox="1"/>
          <p:nvPr/>
        </p:nvSpPr>
        <p:spPr>
          <a:xfrm>
            <a:off x="431800" y="5883917"/>
            <a:ext cx="10907544" cy="632209"/>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0000"/>
              </a:lnSpc>
              <a:spcBef>
                <a:spcPts val="0"/>
              </a:spcBef>
              <a:spcAft>
                <a:spcPts val="0"/>
              </a:spcAft>
              <a:buClr>
                <a:srgbClr val="FFFFFF"/>
              </a:buClr>
              <a:buSzPct val="108108"/>
              <a:buFont typeface="Arial"/>
              <a:buNone/>
            </a:pPr>
            <a:r>
              <a:rPr lang="en-US" sz="900" b="1" i="0" u="none" strike="noStrike" cap="none">
                <a:solidFill>
                  <a:srgbClr val="FFFFFF"/>
                </a:solidFill>
                <a:latin typeface="Play"/>
                <a:ea typeface="Play"/>
                <a:cs typeface="Play"/>
                <a:sym typeface="Play"/>
              </a:rPr>
              <a:t>Disclaimer  </a:t>
            </a:r>
            <a:endParaRPr sz="900" b="0" i="0" u="none" strike="noStrike" cap="none">
              <a:solidFill>
                <a:srgbClr val="FFFFFF"/>
              </a:solidFill>
              <a:latin typeface="Play"/>
              <a:ea typeface="Play"/>
              <a:cs typeface="Play"/>
              <a:sym typeface="Play"/>
            </a:endParaRPr>
          </a:p>
          <a:p>
            <a:pPr marL="171450" marR="0" lvl="0" indent="-167331" algn="l" rtl="0">
              <a:lnSpc>
                <a:spcPct val="100000"/>
              </a:lnSpc>
              <a:spcBef>
                <a:spcPts val="0"/>
              </a:spcBef>
              <a:spcAft>
                <a:spcPts val="0"/>
              </a:spcAft>
              <a:buClr>
                <a:srgbClr val="FFFFFF"/>
              </a:buClr>
              <a:buSzPct val="108108"/>
              <a:buFont typeface="Arial"/>
              <a:buChar char="•"/>
            </a:pPr>
            <a:r>
              <a:rPr lang="en-US" sz="800" b="0" i="0" u="none" strike="noStrike" cap="none">
                <a:solidFill>
                  <a:srgbClr val="FFFFFF"/>
                </a:solidFill>
                <a:latin typeface="Play"/>
                <a:ea typeface="Play"/>
                <a:cs typeface="Play"/>
                <a:sym typeface="Play"/>
              </a:rPr>
              <a:t>Intel technologies’ features and benefits depend on system configuration and may require enabled hardware, software or service activation. Performance varies depending on system configuration. Configurations used for this test and this perf data: </a:t>
            </a:r>
            <a:r>
              <a:rPr lang="en-US" sz="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9"/>
                  </a:ext>
                </a:extLst>
              </a:rPr>
              <a:t>Intel® Alchemist Arc™  </a:t>
            </a:r>
            <a:r>
              <a:rPr lang="en-US" sz="800" b="0" i="0" u="none" strike="noStrike" cap="none">
                <a:solidFill>
                  <a:srgbClr val="FFFFFF"/>
                </a:solidFill>
                <a:latin typeface="Play"/>
                <a:ea typeface="Play"/>
                <a:cs typeface="Play"/>
                <a:sym typeface="Play"/>
              </a:rPr>
              <a:t>running at fixed frequency</a:t>
            </a:r>
            <a:endParaRPr sz="1400" b="0" i="0" u="none" strike="noStrike" cap="none">
              <a:solidFill>
                <a:srgbClr val="000000"/>
              </a:solidFill>
              <a:latin typeface="Arial"/>
              <a:ea typeface="Arial"/>
              <a:cs typeface="Arial"/>
              <a:sym typeface="Arial"/>
            </a:endParaRPr>
          </a:p>
          <a:p>
            <a:pPr marL="171450" marR="0" lvl="0" indent="-167331" algn="l" rtl="0">
              <a:lnSpc>
                <a:spcPct val="100000"/>
              </a:lnSpc>
              <a:spcBef>
                <a:spcPts val="0"/>
              </a:spcBef>
              <a:spcAft>
                <a:spcPts val="0"/>
              </a:spcAft>
              <a:buClr>
                <a:srgbClr val="FFFFFF"/>
              </a:buClr>
              <a:buSzPct val="108108"/>
              <a:buFont typeface="Arial"/>
              <a:buChar char="•"/>
            </a:pPr>
            <a:r>
              <a:rPr lang="en-US" sz="800" b="0" i="0" u="none" strike="noStrike" cap="none">
                <a:solidFill>
                  <a:srgbClr val="FFFFFF"/>
                </a:solidFill>
                <a:latin typeface="Play"/>
                <a:ea typeface="Play"/>
                <a:cs typeface="Play"/>
                <a:sym typeface="Play"/>
              </a:rPr>
              <a:t>All testing was performed at Intel® Folsom. Numbers may differ based on actual hardware used and/or based on how the benchmark is written. Intel® makes no guarantee on the specific numbers and it is intended for providing reference</a:t>
            </a:r>
            <a:endParaRPr sz="1400" b="0" i="0" u="none" strike="noStrike" cap="none">
              <a:solidFill>
                <a:srgbClr val="000000"/>
              </a:solidFill>
              <a:latin typeface="Arial"/>
              <a:ea typeface="Arial"/>
              <a:cs typeface="Arial"/>
              <a:sym typeface="Arial"/>
            </a:endParaRPr>
          </a:p>
          <a:p>
            <a:pPr marL="171450" marR="0" lvl="0" indent="-167331" algn="l" rtl="0">
              <a:lnSpc>
                <a:spcPct val="100000"/>
              </a:lnSpc>
              <a:spcBef>
                <a:spcPts val="0"/>
              </a:spcBef>
              <a:spcAft>
                <a:spcPts val="0"/>
              </a:spcAft>
              <a:buClr>
                <a:srgbClr val="FFFFFF"/>
              </a:buClr>
              <a:buSzPct val="108108"/>
              <a:buFont typeface="Arial"/>
              <a:buChar char="•"/>
            </a:pPr>
            <a:r>
              <a:rPr lang="en-US" sz="800" b="0" i="0" u="none" strike="noStrike" cap="none">
                <a:solidFill>
                  <a:srgbClr val="FFFFFF"/>
                </a:solidFill>
                <a:latin typeface="Play"/>
                <a:ea typeface="Play"/>
                <a:cs typeface="Play"/>
                <a:sym typeface="Play"/>
              </a:rPr>
              <a:t>Actual release configuration(s) and quality setting(s) available at X</a:t>
            </a:r>
            <a:r>
              <a:rPr lang="en-US" sz="800" b="0" i="0" u="none" strike="noStrike" cap="none" baseline="30000">
                <a:solidFill>
                  <a:srgbClr val="FFFFFF"/>
                </a:solidFill>
                <a:latin typeface="Play"/>
                <a:ea typeface="Play"/>
                <a:cs typeface="Play"/>
                <a:sym typeface="Play"/>
              </a:rPr>
              <a:t>e</a:t>
            </a:r>
            <a:r>
              <a:rPr lang="en-US" sz="800" b="0" i="0" u="none" strike="noStrike" cap="none">
                <a:solidFill>
                  <a:srgbClr val="FFFFFF"/>
                </a:solidFill>
                <a:latin typeface="Play"/>
                <a:ea typeface="Play"/>
                <a:cs typeface="Play"/>
                <a:sym typeface="Play"/>
              </a:rPr>
              <a:t> Super Sampl</a:t>
            </a:r>
            <a:r>
              <a:rPr lang="en-US" sz="800">
                <a:solidFill>
                  <a:srgbClr val="FFFFFF"/>
                </a:solidFill>
                <a:latin typeface="Play"/>
                <a:ea typeface="Play"/>
                <a:cs typeface="Play"/>
                <a:sym typeface="Play"/>
              </a:rPr>
              <a:t>ing (</a:t>
            </a:r>
            <a:r>
              <a:rPr lang="en-US" sz="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0"/>
                  </a:ext>
                </a:extLst>
              </a:rPr>
              <a:t>X</a:t>
            </a:r>
            <a:r>
              <a:rPr lang="en-US" sz="80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1"/>
                  </a:ext>
                </a:extLst>
              </a:rPr>
              <a:t>e</a:t>
            </a:r>
            <a:r>
              <a:rPr lang="en-US" sz="8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2"/>
                  </a:ext>
                </a:extLst>
              </a:rPr>
              <a:t>SS</a:t>
            </a:r>
            <a:r>
              <a:rPr lang="en-US" sz="800" b="0" i="0" u="none" strike="noStrike" cap="none">
                <a:solidFill>
                  <a:srgbClr val="FFFFFF"/>
                </a:solidFill>
                <a:latin typeface="Play"/>
                <a:ea typeface="Play"/>
                <a:cs typeface="Play"/>
                <a:sym typeface="Play"/>
              </a:rPr>
              <a:t>) launch is subject to change, the above is for reference and work in progress data and software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108108"/>
              <a:buFont typeface="Arial"/>
              <a:buNone/>
            </a:pPr>
            <a:endParaRPr sz="800" b="0" i="0" u="none" strike="noStrike" cap="none">
              <a:solidFill>
                <a:srgbClr val="FFFFFF"/>
              </a:solidFill>
              <a:latin typeface="Play"/>
              <a:ea typeface="Play"/>
              <a:cs typeface="Play"/>
              <a:sym typeface="Play"/>
            </a:endParaRPr>
          </a:p>
        </p:txBody>
      </p:sp>
      <p:pic>
        <p:nvPicPr>
          <p:cNvPr id="1687" name="Google Shape;1687;p23"/>
          <p:cNvPicPr preferRelativeResize="0"/>
          <p:nvPr/>
        </p:nvPicPr>
        <p:blipFill rotWithShape="1">
          <a:blip r:embed="rId3">
            <a:alphaModFix/>
          </a:blip>
          <a:srcRect/>
          <a:stretch/>
        </p:blipFill>
        <p:spPr>
          <a:xfrm>
            <a:off x="448506" y="784860"/>
            <a:ext cx="10890838" cy="5099058"/>
          </a:xfrm>
          <a:prstGeom prst="rect">
            <a:avLst/>
          </a:prstGeom>
          <a:noFill/>
          <a:ln>
            <a:noFill/>
          </a:ln>
        </p:spPr>
      </p:pic>
      <p:graphicFrame>
        <p:nvGraphicFramePr>
          <p:cNvPr id="1688" name="Google Shape;1688;p23"/>
          <p:cNvGraphicFramePr/>
          <p:nvPr>
            <p:extLst>
              <p:ext uri="{D42A27DB-BD31-4B8C-83A1-F6EECF244321}">
                <p14:modId xmlns:p14="http://schemas.microsoft.com/office/powerpoint/2010/main" val="3375404472"/>
              </p:ext>
            </p:extLst>
          </p:nvPr>
        </p:nvGraphicFramePr>
        <p:xfrm>
          <a:off x="8126747" y="1097240"/>
          <a:ext cx="3082550" cy="1630680"/>
        </p:xfrm>
        <a:graphic>
          <a:graphicData uri="http://schemas.openxmlformats.org/drawingml/2006/table">
            <a:tbl>
              <a:tblPr>
                <a:noFill/>
                <a:tableStyleId>{C7E901C9-AD28-44C2-B06C-58ED36FF650E}</a:tableStyleId>
              </a:tblPr>
              <a:tblGrid>
                <a:gridCol w="1867775">
                  <a:extLst>
                    <a:ext uri="{9D8B030D-6E8A-4147-A177-3AD203B41FA5}">
                      <a16:colId xmlns:a16="http://schemas.microsoft.com/office/drawing/2014/main" val="20000"/>
                    </a:ext>
                  </a:extLst>
                </a:gridCol>
                <a:gridCol w="1214775">
                  <a:extLst>
                    <a:ext uri="{9D8B030D-6E8A-4147-A177-3AD203B41FA5}">
                      <a16:colId xmlns:a16="http://schemas.microsoft.com/office/drawing/2014/main" val="20001"/>
                    </a:ext>
                  </a:extLst>
                </a:gridCol>
              </a:tblGrid>
              <a:tr h="233875">
                <a:tc>
                  <a:txBody>
                    <a:bodyPr/>
                    <a:lstStyle/>
                    <a:p>
                      <a:pPr marL="342900" marR="0" lvl="0" indent="0" algn="l" rtl="0">
                        <a:lnSpc>
                          <a:spcPct val="100000"/>
                        </a:lnSpc>
                        <a:spcBef>
                          <a:spcPts val="0"/>
                        </a:spcBef>
                        <a:spcAft>
                          <a:spcPts val="0"/>
                        </a:spcAft>
                        <a:buNone/>
                      </a:pPr>
                      <a:r>
                        <a:rPr lang="en-US" sz="1200" b="1" u="none" strike="noStrike" cap="none" dirty="0">
                          <a:solidFill>
                            <a:schemeClr val="lt1"/>
                          </a:solidFill>
                          <a:latin typeface="Calibri"/>
                          <a:ea typeface="Calibri"/>
                          <a:cs typeface="Calibri"/>
                          <a:sym typeface="Calibri"/>
                        </a:rPr>
                        <a:t>Mode</a:t>
                      </a:r>
                      <a:endParaRPr sz="1200" u="none" strike="noStrike" cap="none" dirty="0">
                        <a:solidFill>
                          <a:schemeClr val="lt1"/>
                        </a:solidFill>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1" u="none" strike="noStrike" cap="none" dirty="0">
                          <a:solidFill>
                            <a:schemeClr val="lt1"/>
                          </a:solidFill>
                          <a:latin typeface="Calibri"/>
                          <a:ea typeface="Calibri"/>
                          <a:cs typeface="Calibri"/>
                          <a:sym typeface="Calibri"/>
                        </a:rPr>
                        <a:t>Scale Factor</a:t>
                      </a:r>
                      <a:endParaRPr sz="1200" u="none" strike="noStrike" cap="none" dirty="0">
                        <a:solidFill>
                          <a:schemeClr val="lt1"/>
                        </a:solidFill>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0"/>
                  </a:ext>
                </a:extLst>
              </a:tr>
              <a:tr h="221350">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Ultra Performance</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2.3</a:t>
                      </a:r>
                      <a:r>
                        <a:rPr lang="en-US" sz="1100" u="none" strike="noStrike" cap="none" dirty="0">
                          <a:solidFill>
                            <a:schemeClr val="lt1"/>
                          </a:solidFill>
                          <a:latin typeface="Calibri"/>
                          <a:ea typeface="Calibri"/>
                          <a:cs typeface="Calibri"/>
                        </a:rPr>
                        <a:t>*</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1"/>
                  </a:ext>
                </a:extLst>
              </a:tr>
              <a:tr h="221350">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Performance</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2.0</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2"/>
                  </a:ext>
                </a:extLst>
              </a:tr>
              <a:tr h="221350">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Balanced</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1" u="none" strike="noStrike" cap="none" dirty="0">
                          <a:solidFill>
                            <a:schemeClr val="lt1"/>
                          </a:solidFill>
                          <a:latin typeface="Calibri"/>
                          <a:ea typeface="Calibri"/>
                          <a:cs typeface="Calibri"/>
                          <a:sym typeface="Calibri"/>
                        </a:rPr>
                        <a:t>1.7</a:t>
                      </a:r>
                      <a:endParaRPr sz="1100" u="none" strike="noStrike" cap="none" dirty="0">
                        <a:solidFill>
                          <a:schemeClr val="lt1"/>
                        </a:solidFill>
                        <a:latin typeface="Calibri"/>
                        <a:ea typeface="Calibri"/>
                        <a:cs typeface="Calibri"/>
                        <a:sym typeface="Calibri"/>
                      </a:endParaRPr>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3"/>
                  </a:ext>
                </a:extLst>
              </a:tr>
              <a:tr h="221350">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Quality</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1.5</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4"/>
                  </a:ext>
                </a:extLst>
              </a:tr>
              <a:tr h="221350">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Ultra Quality</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u="none" strike="noStrike" cap="none" dirty="0">
                          <a:solidFill>
                            <a:schemeClr val="lt1"/>
                          </a:solidFill>
                          <a:latin typeface="Calibri"/>
                          <a:ea typeface="Calibri"/>
                          <a:cs typeface="Calibri"/>
                          <a:sym typeface="Calibri"/>
                        </a:rPr>
                        <a:t>1.3</a:t>
                      </a:r>
                      <a:endParaRPr dirty="0"/>
                    </a:p>
                  </a:txBody>
                  <a:tcPr marL="50800" marR="50800" marT="50800" marB="50800">
                    <a:lnL w="12700" cap="flat" cmpd="sng">
                      <a:solidFill>
                        <a:srgbClr val="A3A3A3"/>
                      </a:solidFill>
                      <a:prstDash val="solid"/>
                      <a:round/>
                      <a:headEnd type="none" w="sm" len="sm"/>
                      <a:tailEnd type="none" w="sm" len="sm"/>
                    </a:lnL>
                    <a:lnR w="12700" cap="flat" cmpd="sng">
                      <a:solidFill>
                        <a:srgbClr val="A3A3A3"/>
                      </a:solidFill>
                      <a:prstDash val="solid"/>
                      <a:round/>
                      <a:headEnd type="none" w="sm" len="sm"/>
                      <a:tailEnd type="none" w="sm" len="sm"/>
                    </a:lnR>
                    <a:lnT w="12700" cap="flat" cmpd="sng">
                      <a:solidFill>
                        <a:srgbClr val="A3A3A3"/>
                      </a:solidFill>
                      <a:prstDash val="solid"/>
                      <a:round/>
                      <a:headEnd type="none" w="sm" len="sm"/>
                      <a:tailEnd type="none" w="sm" len="sm"/>
                    </a:lnT>
                    <a:lnB w="12700" cap="flat" cmpd="sng">
                      <a:solidFill>
                        <a:srgbClr val="A3A3A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84"/>
                                        </p:tgtEl>
                                        <p:attrNameLst>
                                          <p:attrName>style.visibility</p:attrName>
                                        </p:attrNameLst>
                                      </p:cBhvr>
                                      <p:to>
                                        <p:strVal val="visible"/>
                                      </p:to>
                                    </p:set>
                                    <p:anim calcmode="lin" valueType="num">
                                      <p:cBhvr additive="base">
                                        <p:cTn id="7" dur="500"/>
                                        <p:tgtEl>
                                          <p:spTgt spid="1684"/>
                                        </p:tgtEl>
                                        <p:attrNameLst>
                                          <p:attrName>ppt_w</p:attrName>
                                        </p:attrNameLst>
                                      </p:cBhvr>
                                      <p:tavLst>
                                        <p:tav tm="0">
                                          <p:val>
                                            <p:strVal val="0"/>
                                          </p:val>
                                        </p:tav>
                                        <p:tav tm="100000">
                                          <p:val>
                                            <p:strVal val="#ppt_w"/>
                                          </p:val>
                                        </p:tav>
                                      </p:tavLst>
                                    </p:anim>
                                    <p:anim calcmode="lin" valueType="num">
                                      <p:cBhvr additive="base">
                                        <p:cTn id="8" dur="500"/>
                                        <p:tgtEl>
                                          <p:spTgt spid="168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24"/>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a:t>Thank you</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25"/>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endParaRPr/>
          </a:p>
        </p:txBody>
      </p:sp>
      <p:sp>
        <p:nvSpPr>
          <p:cNvPr id="1699" name="Google Shape;1699;p25"/>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1200"/>
              <a:buNone/>
            </a:pPr>
            <a:endParaRPr/>
          </a:p>
        </p:txBody>
      </p:sp>
      <p:sp>
        <p:nvSpPr>
          <p:cNvPr id="1700" name="Google Shape;1700;p2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26</a:t>
            </a:fld>
            <a:endParaRPr/>
          </a:p>
        </p:txBody>
      </p:sp>
      <p:sp>
        <p:nvSpPr>
          <p:cNvPr id="1701" name="Google Shape;1701;p25"/>
          <p:cNvSpPr txBox="1"/>
          <p:nvPr/>
        </p:nvSpPr>
        <p:spPr>
          <a:xfrm>
            <a:off x="10149755" y="0"/>
            <a:ext cx="1984839" cy="3416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XeSS 720p 🡺 2K</a:t>
            </a:r>
            <a:endParaRPr sz="1400" b="0" i="0" u="none" strike="noStrike" cap="none">
              <a:solidFill>
                <a:srgbClr val="000000"/>
              </a:solidFill>
              <a:latin typeface="Arial"/>
              <a:ea typeface="Arial"/>
              <a:cs typeface="Arial"/>
              <a:sym typeface="Arial"/>
            </a:endParaRPr>
          </a:p>
        </p:txBody>
      </p:sp>
      <p:sp>
        <p:nvSpPr>
          <p:cNvPr id="1702" name="Google Shape;1702;p25"/>
          <p:cNvSpPr/>
          <p:nvPr/>
        </p:nvSpPr>
        <p:spPr>
          <a:xfrm rot="1981586">
            <a:off x="5655037" y="1772478"/>
            <a:ext cx="3518778" cy="2609691"/>
          </a:xfrm>
          <a:prstGeom prst="star12">
            <a:avLst>
              <a:gd name="adj" fmla="val 37500"/>
            </a:avLst>
          </a:prstGeom>
          <a:solidFill>
            <a:srgbClr val="E624DD">
              <a:alpha val="49411"/>
            </a:srgb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0" i="0" u="none" strike="noStrike" cap="none">
                <a:solidFill>
                  <a:srgbClr val="FFFFFF"/>
                </a:solidFill>
                <a:latin typeface="Helvetica Neue"/>
                <a:ea typeface="Helvetica Neue"/>
                <a:cs typeface="Helvetica Neue"/>
                <a:sym typeface="Helvetica Neue"/>
              </a:rPr>
              <a:t>Can we do zoom in of comparison between Native and XeSS generated for couple of good and base cases? eg</a:t>
            </a:r>
            <a:endParaRPr sz="1400" b="0" i="0" u="none" strike="noStrike" cap="none">
              <a:solidFill>
                <a:srgbClr val="FFFFFF"/>
              </a:solidFill>
              <a:latin typeface="Helvetica Neue"/>
              <a:ea typeface="Helvetica Neue"/>
              <a:cs typeface="Helvetica Neue"/>
              <a:sym typeface="Helvetica Neue"/>
            </a:endParaRPr>
          </a:p>
        </p:txBody>
      </p:sp>
      <p:sp>
        <p:nvSpPr>
          <p:cNvPr id="1703" name="Google Shape;1703;p25"/>
          <p:cNvSpPr/>
          <p:nvPr/>
        </p:nvSpPr>
        <p:spPr>
          <a:xfrm>
            <a:off x="8851558" y="3365963"/>
            <a:ext cx="1833241" cy="234365"/>
          </a:xfrm>
          <a:prstGeom prst="rightArrow">
            <a:avLst>
              <a:gd name="adj1" fmla="val 50000"/>
              <a:gd name="adj2" fmla="val 50000"/>
            </a:avLst>
          </a:prstGeom>
          <a:solidFill>
            <a:srgbClr val="E624DD">
              <a:alpha val="49411"/>
            </a:srgb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FFFF"/>
              </a:solidFill>
              <a:latin typeface="Helvetica Neue"/>
              <a:ea typeface="Helvetica Neue"/>
              <a:cs typeface="Helvetica Neue"/>
              <a:sym typeface="Helvetica Neue"/>
            </a:endParaRPr>
          </a:p>
        </p:txBody>
      </p:sp>
      <p:sp>
        <p:nvSpPr>
          <p:cNvPr id="1704" name="Google Shape;1704;p25"/>
          <p:cNvSpPr/>
          <p:nvPr/>
        </p:nvSpPr>
        <p:spPr>
          <a:xfrm rot="1803802">
            <a:off x="7812363" y="3883381"/>
            <a:ext cx="1051200" cy="234365"/>
          </a:xfrm>
          <a:prstGeom prst="rightArrow">
            <a:avLst>
              <a:gd name="adj1" fmla="val 50000"/>
              <a:gd name="adj2" fmla="val 50000"/>
            </a:avLst>
          </a:prstGeom>
          <a:solidFill>
            <a:srgbClr val="E624DD">
              <a:alpha val="49411"/>
            </a:srgb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FFFF"/>
              </a:solidFill>
              <a:latin typeface="Helvetica Neue"/>
              <a:ea typeface="Helvetica Neue"/>
              <a:cs typeface="Helvetica Neue"/>
              <a:sym typeface="Helvetica Neue"/>
            </a:endParaRPr>
          </a:p>
        </p:txBody>
      </p:sp>
      <p:sp>
        <p:nvSpPr>
          <p:cNvPr id="1705" name="Google Shape;1705;p25"/>
          <p:cNvSpPr/>
          <p:nvPr/>
        </p:nvSpPr>
        <p:spPr>
          <a:xfrm rot="970640">
            <a:off x="8648446" y="3714795"/>
            <a:ext cx="1833241" cy="234365"/>
          </a:xfrm>
          <a:prstGeom prst="rightArrow">
            <a:avLst>
              <a:gd name="adj1" fmla="val 50000"/>
              <a:gd name="adj2" fmla="val 50000"/>
            </a:avLst>
          </a:prstGeom>
          <a:solidFill>
            <a:srgbClr val="E624DD">
              <a:alpha val="49411"/>
            </a:srgb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FFFF"/>
              </a:solidFill>
              <a:latin typeface="Helvetica Neue"/>
              <a:ea typeface="Helvetica Neue"/>
              <a:cs typeface="Helvetica Neue"/>
              <a:sym typeface="Helvetica Neue"/>
            </a:endParaRPr>
          </a:p>
        </p:txBody>
      </p:sp>
      <p:sp>
        <p:nvSpPr>
          <p:cNvPr id="1706" name="Google Shape;1706;p25"/>
          <p:cNvSpPr/>
          <p:nvPr/>
        </p:nvSpPr>
        <p:spPr>
          <a:xfrm rot="7043025">
            <a:off x="6661561" y="4712581"/>
            <a:ext cx="1051200" cy="234365"/>
          </a:xfrm>
          <a:prstGeom prst="rightArrow">
            <a:avLst>
              <a:gd name="adj1" fmla="val 50000"/>
              <a:gd name="adj2" fmla="val 50000"/>
            </a:avLst>
          </a:prstGeom>
          <a:solidFill>
            <a:srgbClr val="E624DD">
              <a:alpha val="49411"/>
            </a:srgb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FFFFFF"/>
              </a:solidFill>
              <a:latin typeface="Helvetica Neue"/>
              <a:ea typeface="Helvetica Neue"/>
              <a:cs typeface="Helvetica Neue"/>
              <a:sym typeface="Helvetica Neue"/>
            </a:endParaRPr>
          </a:p>
        </p:txBody>
      </p:sp>
      <p:pic>
        <p:nvPicPr>
          <p:cNvPr id="1707" name="Google Shape;1707;p25" descr="A picture containing engine, large, table, several&#10;&#10;Description automatically generated"/>
          <p:cNvPicPr preferRelativeResize="0"/>
          <p:nvPr/>
        </p:nvPicPr>
        <p:blipFill rotWithShape="1">
          <a:blip r:embed="rId3">
            <a:alphaModFix/>
          </a:blip>
          <a:srcRect/>
          <a:stretch/>
        </p:blipFill>
        <p:spPr>
          <a:xfrm>
            <a:off x="0" y="-2718"/>
            <a:ext cx="12192000" cy="6858000"/>
          </a:xfrm>
          <a:prstGeom prst="rect">
            <a:avLst/>
          </a:prstGeom>
          <a:noFill/>
          <a:ln>
            <a:noFill/>
          </a:ln>
        </p:spPr>
      </p:pic>
      <p:sp>
        <p:nvSpPr>
          <p:cNvPr id="1708" name="Google Shape;1708;p25"/>
          <p:cNvSpPr txBox="1"/>
          <p:nvPr/>
        </p:nvSpPr>
        <p:spPr>
          <a:xfrm>
            <a:off x="8120900" y="-1525"/>
            <a:ext cx="395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lt1"/>
                </a:solidFill>
                <a:latin typeface="Play"/>
                <a:ea typeface="Play"/>
                <a:cs typeface="Play"/>
                <a:sym typeface="Play"/>
              </a:rPr>
              <a:t>X</a:t>
            </a:r>
            <a:r>
              <a:rPr lang="en-US" sz="1800" baseline="30000">
                <a:solidFill>
                  <a:schemeClr val="lt1"/>
                </a:solidFill>
                <a:latin typeface="Play"/>
                <a:ea typeface="Play"/>
                <a:cs typeface="Play"/>
                <a:sym typeface="Play"/>
              </a:rPr>
              <a:t>e </a:t>
            </a:r>
            <a:r>
              <a:rPr lang="en-US" sz="1800">
                <a:solidFill>
                  <a:schemeClr val="lt1"/>
                </a:solidFill>
                <a:latin typeface="Play"/>
                <a:ea typeface="Play"/>
                <a:cs typeface="Play"/>
                <a:sym typeface="Play"/>
              </a:rPr>
              <a:t>Super Sampling (</a:t>
            </a:r>
            <a:r>
              <a:rPr lang="en-US" sz="1800" b="0" i="0" u="none" strike="noStrike" cap="none">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3"/>
                  </a:ext>
                </a:extLst>
              </a:rPr>
              <a:t>X</a:t>
            </a:r>
            <a:r>
              <a:rPr lang="en-US" sz="1800" b="0" i="0" u="none" strike="noStrike" cap="none" baseline="300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4"/>
                  </a:ext>
                </a:extLst>
              </a:rPr>
              <a:t>e</a:t>
            </a:r>
            <a:r>
              <a:rPr lang="en-US" sz="1800" b="0" i="0" u="none" strike="noStrike" cap="none">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5"/>
                  </a:ext>
                </a:extLst>
              </a:rPr>
              <a:t>SS</a:t>
            </a:r>
            <a:r>
              <a:rPr lang="en-US" sz="1800" b="0" i="0" u="none" strike="noStrike" cap="none">
                <a:solidFill>
                  <a:schemeClr val="lt1"/>
                </a:solidFill>
                <a:latin typeface="Play"/>
                <a:ea typeface="Play"/>
                <a:cs typeface="Play"/>
                <a:sym typeface="Play"/>
              </a:rPr>
              <a:t>) 720p 🡺 2K</a:t>
            </a:r>
            <a:endParaRPr sz="1400" b="0" i="0" u="none" strike="noStrike" cap="none">
              <a:solidFill>
                <a:srgbClr val="000000"/>
              </a:solidFill>
              <a:latin typeface="Arial"/>
              <a:ea typeface="Arial"/>
              <a:cs typeface="Arial"/>
              <a:sym typeface="Arial"/>
            </a:endParaRPr>
          </a:p>
        </p:txBody>
      </p:sp>
      <p:pic>
        <p:nvPicPr>
          <p:cNvPr id="1709" name="Google Shape;1709;p25" descr="A picture containing large, engine&#10;&#10;Description automatically generated"/>
          <p:cNvPicPr preferRelativeResize="0"/>
          <p:nvPr/>
        </p:nvPicPr>
        <p:blipFill rotWithShape="1">
          <a:blip r:embed="rId4">
            <a:alphaModFix/>
          </a:blip>
          <a:srcRect/>
          <a:stretch/>
        </p:blipFill>
        <p:spPr>
          <a:xfrm>
            <a:off x="0" y="0"/>
            <a:ext cx="6177280" cy="3474720"/>
          </a:xfrm>
          <a:prstGeom prst="rect">
            <a:avLst/>
          </a:prstGeom>
          <a:noFill/>
          <a:ln w="9525" cap="flat" cmpd="sng">
            <a:solidFill>
              <a:schemeClr val="lt1"/>
            </a:solidFill>
            <a:prstDash val="solid"/>
            <a:round/>
            <a:headEnd type="none" w="sm" len="sm"/>
            <a:tailEnd type="none" w="sm" len="sm"/>
          </a:ln>
        </p:spPr>
      </p:pic>
      <p:sp>
        <p:nvSpPr>
          <p:cNvPr id="1710" name="Google Shape;1710;p25"/>
          <p:cNvSpPr txBox="1"/>
          <p:nvPr/>
        </p:nvSpPr>
        <p:spPr>
          <a:xfrm>
            <a:off x="3329858" y="-1536"/>
            <a:ext cx="27448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ALIASED INPUT @ 720p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26"/>
          <p:cNvSpPr txBox="1">
            <a:spLocks noGrp="1"/>
          </p:cNvSpPr>
          <p:nvPr>
            <p:ph type="sldNum" idx="12"/>
          </p:nvPr>
        </p:nvSpPr>
        <p:spPr>
          <a:xfrm>
            <a:off x="11760200" y="6426200"/>
            <a:ext cx="431700" cy="431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27</a:t>
            </a:fld>
            <a:endParaRPr/>
          </a:p>
        </p:txBody>
      </p:sp>
      <p:pic>
        <p:nvPicPr>
          <p:cNvPr id="1716" name="Google Shape;1716;p26" descr="A picture containing indoor&#10;&#10;Description automatically generated"/>
          <p:cNvPicPr preferRelativeResize="0"/>
          <p:nvPr/>
        </p:nvPicPr>
        <p:blipFill rotWithShape="1">
          <a:blip r:embed="rId3">
            <a:alphaModFix/>
          </a:blip>
          <a:srcRect/>
          <a:stretch/>
        </p:blipFill>
        <p:spPr>
          <a:xfrm>
            <a:off x="3347720" y="1049868"/>
            <a:ext cx="4734560" cy="2104249"/>
          </a:xfrm>
          <a:prstGeom prst="rect">
            <a:avLst/>
          </a:prstGeom>
          <a:noFill/>
          <a:ln>
            <a:noFill/>
          </a:ln>
        </p:spPr>
      </p:pic>
      <p:pic>
        <p:nvPicPr>
          <p:cNvPr id="1717" name="Google Shape;1717;p26"/>
          <p:cNvPicPr preferRelativeResize="0"/>
          <p:nvPr/>
        </p:nvPicPr>
        <p:blipFill rotWithShape="1">
          <a:blip r:embed="rId4">
            <a:alphaModFix/>
          </a:blip>
          <a:srcRect/>
          <a:stretch/>
        </p:blipFill>
        <p:spPr>
          <a:xfrm>
            <a:off x="3347720" y="3333243"/>
            <a:ext cx="4734560" cy="2145291"/>
          </a:xfrm>
          <a:prstGeom prst="rect">
            <a:avLst/>
          </a:prstGeom>
          <a:noFill/>
          <a:ln>
            <a:noFill/>
          </a:ln>
        </p:spPr>
      </p:pic>
      <p:sp>
        <p:nvSpPr>
          <p:cNvPr id="1718" name="Google Shape;1718;p26"/>
          <p:cNvSpPr txBox="1"/>
          <p:nvPr/>
        </p:nvSpPr>
        <p:spPr>
          <a:xfrm>
            <a:off x="3912209" y="557409"/>
            <a:ext cx="19234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Native 2K</a:t>
            </a:r>
            <a:endParaRPr sz="1400" b="0" i="0" u="none" strike="noStrike" cap="none">
              <a:solidFill>
                <a:srgbClr val="000000"/>
              </a:solidFill>
              <a:latin typeface="Arial"/>
              <a:ea typeface="Arial"/>
              <a:cs typeface="Arial"/>
              <a:sym typeface="Arial"/>
            </a:endParaRPr>
          </a:p>
        </p:txBody>
      </p:sp>
      <p:sp>
        <p:nvSpPr>
          <p:cNvPr id="1719" name="Google Shape;1719;p26"/>
          <p:cNvSpPr txBox="1"/>
          <p:nvPr/>
        </p:nvSpPr>
        <p:spPr>
          <a:xfrm>
            <a:off x="5711900" y="557400"/>
            <a:ext cx="3001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lt1"/>
                </a:solidFill>
                <a:latin typeface="Play"/>
                <a:ea typeface="Play"/>
                <a:cs typeface="Play"/>
                <a:sym typeface="Play"/>
              </a:rPr>
              <a:t>X</a:t>
            </a:r>
            <a:r>
              <a:rPr lang="en-US" sz="1800" baseline="30000">
                <a:solidFill>
                  <a:schemeClr val="lt1"/>
                </a:solidFill>
                <a:latin typeface="Play"/>
                <a:ea typeface="Play"/>
                <a:cs typeface="Play"/>
                <a:sym typeface="Play"/>
              </a:rPr>
              <a:t>e </a:t>
            </a:r>
            <a:r>
              <a:rPr lang="en-US" sz="1800">
                <a:solidFill>
                  <a:schemeClr val="lt1"/>
                </a:solidFill>
                <a:latin typeface="Play"/>
                <a:ea typeface="Play"/>
                <a:cs typeface="Play"/>
                <a:sym typeface="Play"/>
              </a:rPr>
              <a:t>Super Sampling (</a:t>
            </a:r>
            <a:r>
              <a:rPr lang="en-US" sz="1800" b="0" i="0" u="none" strike="noStrike" cap="none">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6"/>
                  </a:ext>
                </a:extLst>
              </a:rPr>
              <a:t>X</a:t>
            </a:r>
            <a:r>
              <a:rPr lang="en-US" sz="1800" b="0" i="0" u="none" strike="noStrike" cap="none" baseline="30000">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7"/>
                  </a:ext>
                </a:extLst>
              </a:rPr>
              <a:t>e</a:t>
            </a:r>
            <a:r>
              <a:rPr lang="en-US" sz="1800" b="0" i="0" u="none" strike="noStrike" cap="none">
                <a:solidFill>
                  <a:schemeClr val="lt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8"/>
                  </a:ext>
                </a:extLst>
              </a:rPr>
              <a:t>SS</a:t>
            </a:r>
            <a:r>
              <a:rPr lang="en-US" sz="1800" b="0" i="0" u="none" strike="noStrike" cap="none">
                <a:solidFill>
                  <a:schemeClr val="lt1"/>
                </a:solidFill>
                <a:latin typeface="Play"/>
                <a:ea typeface="Play"/>
                <a:cs typeface="Play"/>
                <a:sym typeface="Play"/>
              </a:rPr>
              <a:t>)</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05"/>
        <p:cNvGrpSpPr/>
        <p:nvPr/>
      </p:nvGrpSpPr>
      <p:grpSpPr>
        <a:xfrm>
          <a:off x="0" y="0"/>
          <a:ext cx="0" cy="0"/>
          <a:chOff x="0" y="0"/>
          <a:chExt cx="0" cy="0"/>
        </a:xfrm>
      </p:grpSpPr>
      <p:sp>
        <p:nvSpPr>
          <p:cNvPr id="1306" name="Google Shape;1306;p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The </a:t>
            </a:r>
            <a:r>
              <a:rPr lang="en-US"/>
              <a:t>S</a:t>
            </a:r>
            <a:r>
              <a:rPr lang="en-US" sz="4000"/>
              <a:t>ignificance of </a:t>
            </a:r>
            <a:r>
              <a:rPr lang="en-US"/>
              <a:t>R</a:t>
            </a:r>
            <a:r>
              <a:rPr lang="en-US" sz="4000"/>
              <a:t>esolution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U</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pscaling</a:t>
            </a:r>
            <a:endParaRPr/>
          </a:p>
        </p:txBody>
      </p:sp>
      <p:sp>
        <p:nvSpPr>
          <p:cNvPr id="1307" name="Google Shape;1307;p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3</a:t>
            </a:fld>
            <a:endParaRPr/>
          </a:p>
        </p:txBody>
      </p:sp>
      <p:sp>
        <p:nvSpPr>
          <p:cNvPr id="1308" name="Google Shape;1308;p2"/>
          <p:cNvSpPr/>
          <p:nvPr/>
        </p:nvSpPr>
        <p:spPr>
          <a:xfrm>
            <a:off x="365794" y="1531227"/>
            <a:ext cx="5264585" cy="4668535"/>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309" name="Google Shape;1309;p2"/>
          <p:cNvSpPr txBox="1"/>
          <p:nvPr/>
        </p:nvSpPr>
        <p:spPr>
          <a:xfrm>
            <a:off x="719069" y="1675400"/>
            <a:ext cx="35202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E6E6E6"/>
                </a:solidFill>
                <a:latin typeface="Play"/>
                <a:ea typeface="Play"/>
                <a:cs typeface="Play"/>
                <a:sym typeface="Play"/>
              </a:rPr>
              <a:t>Render Quality Trade-off</a:t>
            </a:r>
            <a:endParaRPr sz="1400" b="0" i="0" u="none" strike="noStrike" cap="none">
              <a:solidFill>
                <a:srgbClr val="000000"/>
              </a:solidFill>
              <a:latin typeface="Arial"/>
              <a:ea typeface="Arial"/>
              <a:cs typeface="Arial"/>
              <a:sym typeface="Arial"/>
            </a:endParaRPr>
          </a:p>
        </p:txBody>
      </p:sp>
      <p:sp>
        <p:nvSpPr>
          <p:cNvPr id="1310" name="Google Shape;1310;p2"/>
          <p:cNvSpPr txBox="1"/>
          <p:nvPr/>
        </p:nvSpPr>
        <p:spPr>
          <a:xfrm>
            <a:off x="746954" y="2182403"/>
            <a:ext cx="4710300" cy="42453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Game developers have to constantly balance image quality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with</a:t>
            </a:r>
            <a:r>
              <a:rPr lang="en-US" sz="1550" b="1" i="0" u="none" strike="noStrike" cap="none">
                <a:solidFill>
                  <a:srgbClr val="FFFFFF"/>
                </a:solidFill>
                <a:latin typeface="Play"/>
                <a:ea typeface="Play"/>
                <a:cs typeface="Play"/>
                <a:sym typeface="Play"/>
              </a:rPr>
              <a:t> rendering performance</a:t>
            </a:r>
            <a:endParaRPr sz="1550" b="0" i="0" u="none" strike="noStrike" cap="none">
              <a:solidFill>
                <a:srgbClr val="000000"/>
              </a:solidFill>
              <a:latin typeface="Arial"/>
              <a:ea typeface="Arial"/>
              <a:cs typeface="Arial"/>
              <a:sym typeface="Arial"/>
            </a:endParaRPr>
          </a:p>
          <a:p>
            <a:pPr marL="215265" marR="0" lvl="2"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High-resolution displays, and new rendering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techniques</a:t>
            </a:r>
            <a:r>
              <a:rPr lang="en-US" sz="1550" b="1" i="0" u="none" strike="noStrike" cap="none">
                <a:solidFill>
                  <a:srgbClr val="FFFFFF"/>
                </a:solidFill>
                <a:latin typeface="Play"/>
                <a:ea typeface="Play"/>
                <a:cs typeface="Play"/>
                <a:sym typeface="Play"/>
              </a:rPr>
              <a:t>, such as ray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tracing</a:t>
            </a:r>
            <a:r>
              <a:rPr lang="en-US" sz="1550" b="1" i="0" u="none" strike="noStrike" cap="none">
                <a:solidFill>
                  <a:srgbClr val="FFFFFF"/>
                </a:solidFill>
                <a:latin typeface="Play"/>
                <a:ea typeface="Play"/>
                <a:cs typeface="Play"/>
                <a:sym typeface="Play"/>
              </a:rPr>
              <a:t>, further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increase</a:t>
            </a:r>
            <a:r>
              <a:rPr lang="en-US" sz="1550" b="1" i="0" u="none" strike="noStrike" cap="none">
                <a:solidFill>
                  <a:srgbClr val="FFFFFF"/>
                </a:solidFill>
                <a:latin typeface="Play"/>
                <a:ea typeface="Play"/>
                <a:cs typeface="Play"/>
                <a:sym typeface="Play"/>
              </a:rPr>
              <a:t> the pixel workload</a:t>
            </a:r>
            <a:endParaRPr sz="1550" b="0" i="0" u="none" strike="noStrike" cap="none">
              <a:solidFill>
                <a:srgbClr val="000000"/>
              </a:solidFill>
              <a:latin typeface="Arial"/>
              <a:ea typeface="Arial"/>
              <a:cs typeface="Arial"/>
              <a:sym typeface="Arial"/>
            </a:endParaRPr>
          </a:p>
          <a:p>
            <a:pPr marL="914400" marR="0" lvl="2" indent="0" algn="l" rtl="0">
              <a:lnSpc>
                <a:spcPct val="100000"/>
              </a:lnSpc>
              <a:spcBef>
                <a:spcPts val="1496"/>
              </a:spcBef>
              <a:spcAft>
                <a:spcPts val="0"/>
              </a:spcAft>
              <a:buClr>
                <a:srgbClr val="000000"/>
              </a:buClr>
              <a:buSzPts val="1596"/>
              <a:buFont typeface="Arial"/>
              <a:buNone/>
            </a:pPr>
            <a:endParaRPr sz="1596" b="1" i="0" u="none" strike="noStrike" cap="none">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Upscaling techniques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were</a:t>
            </a:r>
            <a:r>
              <a:rPr lang="en-US" sz="1550" b="1" i="0" u="none" strike="noStrike" cap="none">
                <a:solidFill>
                  <a:srgbClr val="FFFFFF"/>
                </a:solidFill>
                <a:latin typeface="Play"/>
                <a:ea typeface="Play"/>
                <a:cs typeface="Play"/>
                <a:sym typeface="Play"/>
              </a:rPr>
              <a:t> developed to reconstruct high-</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resolution</a:t>
            </a:r>
            <a:r>
              <a:rPr lang="en-US" sz="1550" b="1" i="0" u="none" strike="noStrike" cap="none">
                <a:solidFill>
                  <a:srgbClr val="FFFFFF"/>
                </a:solidFill>
                <a:latin typeface="Play"/>
                <a:ea typeface="Play"/>
                <a:cs typeface="Play"/>
                <a:sym typeface="Play"/>
              </a:rPr>
              <a:t> images from fewer pixels</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These technologies can come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with</a:t>
            </a:r>
            <a:r>
              <a:rPr lang="en-US" sz="1550" b="1" i="0" u="none" strike="noStrike" cap="none">
                <a:solidFill>
                  <a:srgbClr val="FFFFFF"/>
                </a:solidFill>
                <a:latin typeface="Play"/>
                <a:ea typeface="Play"/>
                <a:cs typeface="Play"/>
                <a:sym typeface="Play"/>
              </a:rPr>
              <a:t> their own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problems</a:t>
            </a:r>
            <a:r>
              <a:rPr lang="en-US" sz="1550" b="1" i="0" u="none" strike="noStrike" cap="none">
                <a:solidFill>
                  <a:srgbClr val="FFFFFF"/>
                </a:solidFill>
                <a:latin typeface="Play"/>
                <a:ea typeface="Play"/>
                <a:cs typeface="Play"/>
                <a:sym typeface="Play"/>
              </a:rPr>
              <a:t>,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however</a:t>
            </a:r>
            <a:r>
              <a:rPr lang="en-US" sz="1550" b="1" i="0" u="none" strike="noStrike" cap="none">
                <a:solidFill>
                  <a:srgbClr val="FFFFFF"/>
                </a:solidFill>
                <a:latin typeface="Play"/>
                <a:ea typeface="Play"/>
                <a:cs typeface="Play"/>
                <a:sym typeface="Play"/>
              </a:rPr>
              <a:t>, and may not provide the performance boost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needed</a:t>
            </a:r>
            <a:endParaRPr sz="1550" b="0" i="0" u="none" strike="noStrike" cap="none">
              <a:solidFill>
                <a:srgbClr val="000000"/>
              </a:solidFill>
              <a:latin typeface="Arial"/>
              <a:ea typeface="Arial"/>
              <a:cs typeface="Arial"/>
              <a:sym typeface="Arial"/>
            </a:endParaRPr>
          </a:p>
          <a:p>
            <a:pPr marL="215460" marR="0" lvl="0" indent="-114114"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sp>
        <p:nvSpPr>
          <p:cNvPr id="1311" name="Google Shape;1311;p2"/>
          <p:cNvSpPr/>
          <p:nvPr/>
        </p:nvSpPr>
        <p:spPr>
          <a:xfrm>
            <a:off x="5983155" y="1531227"/>
            <a:ext cx="5264585" cy="4668535"/>
          </a:xfrm>
          <a:prstGeom prst="roundRect">
            <a:avLst>
              <a:gd name="adj" fmla="val 0"/>
            </a:avLst>
          </a:prstGeom>
          <a:noFill/>
          <a:ln w="57150" cap="flat" cmpd="sng">
            <a:solidFill>
              <a:srgbClr val="8F5D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312" name="Google Shape;1312;p2"/>
          <p:cNvSpPr txBox="1"/>
          <p:nvPr/>
        </p:nvSpPr>
        <p:spPr>
          <a:xfrm>
            <a:off x="6171753" y="1675400"/>
            <a:ext cx="4308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E6E6E6"/>
                </a:solidFill>
                <a:latin typeface="Play"/>
                <a:ea typeface="Play"/>
                <a:cs typeface="Play"/>
                <a:sym typeface="Play"/>
              </a:rPr>
              <a:t>X</a:t>
            </a:r>
            <a:r>
              <a:rPr lang="en-US" sz="2000" baseline="30000">
                <a:solidFill>
                  <a:srgbClr val="E6E6E6"/>
                </a:solidFill>
                <a:latin typeface="Play"/>
                <a:ea typeface="Play"/>
                <a:cs typeface="Play"/>
                <a:sym typeface="Play"/>
              </a:rPr>
              <a:t>e</a:t>
            </a:r>
            <a:r>
              <a:rPr lang="en-US" sz="2000">
                <a:solidFill>
                  <a:srgbClr val="E6E6E6"/>
                </a:solidFill>
                <a:latin typeface="Play"/>
                <a:ea typeface="Play"/>
                <a:cs typeface="Play"/>
                <a:sym typeface="Play"/>
              </a:rPr>
              <a:t> Super Sampling (</a:t>
            </a:r>
            <a:r>
              <a:rPr lang="en-US" sz="2000" b="0" i="0" u="none" strike="noStrike" cap="none">
                <a:solidFill>
                  <a:srgbClr val="E6E6E6"/>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X</a:t>
            </a:r>
            <a:r>
              <a:rPr lang="en-US" sz="2000" b="0" i="0" u="none" strike="noStrike" cap="none" baseline="30000">
                <a:solidFill>
                  <a:srgbClr val="E6E6E6"/>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e</a:t>
            </a:r>
            <a:r>
              <a:rPr lang="en-US" sz="2000" b="0" i="0" u="none" strike="noStrike" cap="none">
                <a:solidFill>
                  <a:srgbClr val="E6E6E6"/>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SS</a:t>
            </a:r>
            <a:r>
              <a:rPr lang="en-US" sz="2000" b="0" i="0" u="none" strike="noStrike" cap="none">
                <a:solidFill>
                  <a:srgbClr val="E6E6E6"/>
                </a:solidFill>
                <a:latin typeface="Play"/>
                <a:ea typeface="Play"/>
                <a:cs typeface="Play"/>
                <a:sym typeface="Play"/>
              </a:rPr>
              <a:t>)</a:t>
            </a:r>
            <a:r>
              <a:rPr lang="en-US" sz="2000" b="0" i="0" u="none" strike="noStrike" cap="none">
                <a:solidFill>
                  <a:srgbClr val="E6E6E6"/>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goals </a:t>
            </a:r>
            <a:endParaRPr sz="1400" b="0" i="0" u="none" strike="noStrike" cap="none">
              <a:solidFill>
                <a:srgbClr val="000000"/>
              </a:solidFill>
              <a:latin typeface="Arial"/>
              <a:ea typeface="Arial"/>
              <a:cs typeface="Arial"/>
              <a:sym typeface="Arial"/>
            </a:endParaRPr>
          </a:p>
        </p:txBody>
      </p:sp>
      <p:sp>
        <p:nvSpPr>
          <p:cNvPr id="1313" name="Google Shape;1313;p2"/>
          <p:cNvSpPr txBox="1"/>
          <p:nvPr/>
        </p:nvSpPr>
        <p:spPr>
          <a:xfrm>
            <a:off x="6171738" y="2204886"/>
            <a:ext cx="4735031" cy="313356"/>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596"/>
              <a:buFont typeface="Noto Sans Symbols"/>
              <a:buChar char="▪"/>
            </a:pPr>
            <a:r>
              <a:rPr lang="en-US" sz="1596" b="1" i="0" u="none" strike="noStrike" cap="none">
                <a:solidFill>
                  <a:srgbClr val="FFFFFF"/>
                </a:solidFill>
                <a:latin typeface="Play"/>
                <a:ea typeface="Play"/>
                <a:cs typeface="Play"/>
                <a:sym typeface="Play"/>
              </a:rPr>
              <a:t>Significantly increase performance </a:t>
            </a:r>
            <a:endParaRPr sz="1400" b="0" i="0" u="none" strike="noStrike" cap="none">
              <a:solidFill>
                <a:srgbClr val="000000"/>
              </a:solidFill>
              <a:latin typeface="Arial"/>
              <a:ea typeface="Arial"/>
              <a:cs typeface="Arial"/>
              <a:sym typeface="Arial"/>
            </a:endParaRPr>
          </a:p>
        </p:txBody>
      </p:sp>
      <p:sp>
        <p:nvSpPr>
          <p:cNvPr id="1314" name="Google Shape;1314;p2"/>
          <p:cNvSpPr txBox="1"/>
          <p:nvPr/>
        </p:nvSpPr>
        <p:spPr>
          <a:xfrm>
            <a:off x="6407947" y="2498222"/>
            <a:ext cx="4443300" cy="307200"/>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Allow to upscale from 1080p to 4</a:t>
            </a:r>
            <a:r>
              <a:rPr lang="en-US" sz="1397">
                <a:solidFill>
                  <a:srgbClr val="FFFFFF"/>
                </a:solidFill>
                <a:latin typeface="Play"/>
                <a:ea typeface="Play"/>
                <a:cs typeface="Play"/>
                <a:sym typeface="Play"/>
              </a:rPr>
              <a:t>K</a:t>
            </a:r>
            <a:endParaRPr sz="1400" b="0" i="0" u="none" strike="noStrike" cap="none">
              <a:solidFill>
                <a:srgbClr val="000000"/>
              </a:solidFill>
              <a:latin typeface="Arial"/>
              <a:ea typeface="Arial"/>
              <a:cs typeface="Arial"/>
              <a:sym typeface="Arial"/>
            </a:endParaRPr>
          </a:p>
        </p:txBody>
      </p:sp>
      <p:sp>
        <p:nvSpPr>
          <p:cNvPr id="1315" name="Google Shape;1315;p2"/>
          <p:cNvSpPr txBox="1"/>
          <p:nvPr/>
        </p:nvSpPr>
        <p:spPr>
          <a:xfrm>
            <a:off x="6147644" y="3883148"/>
            <a:ext cx="4734900" cy="583500"/>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596"/>
              <a:buFont typeface="Noto Sans Symbols"/>
              <a:buChar char="▪"/>
            </a:pPr>
            <a:r>
              <a:rPr lang="en-US" sz="1596" b="1" i="0" u="none" strike="noStrike" cap="none">
                <a:solidFill>
                  <a:srgbClr val="FFFFFF"/>
                </a:solidFill>
                <a:latin typeface="Play"/>
                <a:ea typeface="Play"/>
                <a:cs typeface="Play"/>
                <a:sym typeface="Play"/>
              </a:rPr>
              <a:t>Provide a generic solution that does not require per-</a:t>
            </a:r>
            <a:r>
              <a:rPr lang="en-US" sz="1596"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title</a:t>
            </a:r>
            <a:r>
              <a:rPr lang="en-US" sz="1596" b="1" i="0" u="none" strike="noStrike" cap="none">
                <a:solidFill>
                  <a:srgbClr val="FFFFFF"/>
                </a:solidFill>
                <a:latin typeface="Play"/>
                <a:ea typeface="Play"/>
                <a:cs typeface="Play"/>
                <a:sym typeface="Play"/>
              </a:rPr>
              <a:t> tuning</a:t>
            </a:r>
            <a:endParaRPr sz="1400" b="0" i="0" u="none" strike="noStrike" cap="none">
              <a:solidFill>
                <a:srgbClr val="000000"/>
              </a:solidFill>
              <a:latin typeface="Arial"/>
              <a:ea typeface="Arial"/>
              <a:cs typeface="Arial"/>
              <a:sym typeface="Arial"/>
            </a:endParaRPr>
          </a:p>
        </p:txBody>
      </p:sp>
      <p:sp>
        <p:nvSpPr>
          <p:cNvPr id="1316" name="Google Shape;1316;p2"/>
          <p:cNvSpPr txBox="1"/>
          <p:nvPr/>
        </p:nvSpPr>
        <p:spPr>
          <a:xfrm>
            <a:off x="6171738" y="3045050"/>
            <a:ext cx="4735031" cy="313356"/>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596"/>
              <a:buFont typeface="Noto Sans Symbols"/>
              <a:buChar char="▪"/>
            </a:pPr>
            <a:r>
              <a:rPr lang="en-US" sz="1596" b="1" i="0" u="none" strike="noStrike" cap="none">
                <a:solidFill>
                  <a:srgbClr val="FFFFFF"/>
                </a:solidFill>
                <a:latin typeface="Play"/>
                <a:ea typeface="Play"/>
                <a:cs typeface="Play"/>
                <a:sym typeface="Play"/>
              </a:rPr>
              <a:t>Preserve the original image quality</a:t>
            </a:r>
            <a:endParaRPr sz="1400" b="0" i="0" u="none" strike="noStrike" cap="none">
              <a:solidFill>
                <a:srgbClr val="000000"/>
              </a:solidFill>
              <a:latin typeface="Arial"/>
              <a:ea typeface="Arial"/>
              <a:cs typeface="Arial"/>
              <a:sym typeface="Arial"/>
            </a:endParaRPr>
          </a:p>
        </p:txBody>
      </p:sp>
      <p:sp>
        <p:nvSpPr>
          <p:cNvPr id="1317" name="Google Shape;1317;p2"/>
          <p:cNvSpPr txBox="1"/>
          <p:nvPr/>
        </p:nvSpPr>
        <p:spPr>
          <a:xfrm>
            <a:off x="6341127" y="3340747"/>
            <a:ext cx="4959393" cy="285847"/>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Even when upscaling by 2x </a:t>
            </a:r>
            <a:endParaRPr sz="1400" b="0" i="0" u="none" strike="noStrike" cap="none">
              <a:solidFill>
                <a:srgbClr val="000000"/>
              </a:solidFill>
              <a:latin typeface="Arial"/>
              <a:ea typeface="Arial"/>
              <a:cs typeface="Arial"/>
              <a:sym typeface="Arial"/>
            </a:endParaRPr>
          </a:p>
        </p:txBody>
      </p:sp>
      <p:grpSp>
        <p:nvGrpSpPr>
          <p:cNvPr id="1318" name="Google Shape;1318;p2"/>
          <p:cNvGrpSpPr/>
          <p:nvPr/>
        </p:nvGrpSpPr>
        <p:grpSpPr>
          <a:xfrm>
            <a:off x="726951" y="3823932"/>
            <a:ext cx="4755332" cy="83123"/>
            <a:chOff x="719069" y="3536029"/>
            <a:chExt cx="4755332" cy="83123"/>
          </a:xfrm>
        </p:grpSpPr>
        <p:cxnSp>
          <p:nvCxnSpPr>
            <p:cNvPr id="1319" name="Google Shape;1319;p2"/>
            <p:cNvCxnSpPr/>
            <p:nvPr/>
          </p:nvCxnSpPr>
          <p:spPr>
            <a:xfrm rot="10800000" flipH="1">
              <a:off x="719069" y="3577591"/>
              <a:ext cx="4710362" cy="8214"/>
            </a:xfrm>
            <a:prstGeom prst="straightConnector1">
              <a:avLst/>
            </a:prstGeom>
            <a:noFill/>
            <a:ln w="9525" cap="flat" cmpd="sng">
              <a:solidFill>
                <a:srgbClr val="75C4FF"/>
              </a:solidFill>
              <a:prstDash val="dot"/>
              <a:miter lim="800000"/>
              <a:headEnd type="none" w="sm" len="sm"/>
              <a:tailEnd type="none" w="sm" len="sm"/>
            </a:ln>
          </p:spPr>
        </p:cxnSp>
        <p:sp>
          <p:nvSpPr>
            <p:cNvPr id="1320" name="Google Shape;1320;p2"/>
            <p:cNvSpPr/>
            <p:nvPr/>
          </p:nvSpPr>
          <p:spPr>
            <a:xfrm>
              <a:off x="5391278" y="3536029"/>
              <a:ext cx="83123" cy="83123"/>
            </a:xfrm>
            <a:prstGeom prst="rect">
              <a:avLst/>
            </a:prstGeom>
            <a:solidFill>
              <a:srgbClr val="00C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grpSp>
      <p:grpSp>
        <p:nvGrpSpPr>
          <p:cNvPr id="1321" name="Google Shape;1321;p2"/>
          <p:cNvGrpSpPr/>
          <p:nvPr/>
        </p:nvGrpSpPr>
        <p:grpSpPr>
          <a:xfrm>
            <a:off x="6255436" y="2876601"/>
            <a:ext cx="4755332" cy="83123"/>
            <a:chOff x="719069" y="3536029"/>
            <a:chExt cx="4755332" cy="83123"/>
          </a:xfrm>
        </p:grpSpPr>
        <p:cxnSp>
          <p:nvCxnSpPr>
            <p:cNvPr id="1322" name="Google Shape;1322;p2"/>
            <p:cNvCxnSpPr/>
            <p:nvPr/>
          </p:nvCxnSpPr>
          <p:spPr>
            <a:xfrm rot="10800000" flipH="1">
              <a:off x="719069" y="3577591"/>
              <a:ext cx="4710362" cy="8214"/>
            </a:xfrm>
            <a:prstGeom prst="straightConnector1">
              <a:avLst/>
            </a:prstGeom>
            <a:noFill/>
            <a:ln w="9525" cap="flat" cmpd="sng">
              <a:solidFill>
                <a:srgbClr val="75C4FF"/>
              </a:solidFill>
              <a:prstDash val="dot"/>
              <a:miter lim="800000"/>
              <a:headEnd type="none" w="sm" len="sm"/>
              <a:tailEnd type="none" w="sm" len="sm"/>
            </a:ln>
          </p:spPr>
        </p:cxnSp>
        <p:sp>
          <p:nvSpPr>
            <p:cNvPr id="1323" name="Google Shape;1323;p2"/>
            <p:cNvSpPr/>
            <p:nvPr/>
          </p:nvSpPr>
          <p:spPr>
            <a:xfrm>
              <a:off x="5391278" y="3536029"/>
              <a:ext cx="83123" cy="83123"/>
            </a:xfrm>
            <a:prstGeom prst="rect">
              <a:avLst/>
            </a:prstGeom>
            <a:solidFill>
              <a:srgbClr val="00C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grpSp>
      <p:grpSp>
        <p:nvGrpSpPr>
          <p:cNvPr id="1324" name="Google Shape;1324;p2"/>
          <p:cNvGrpSpPr/>
          <p:nvPr/>
        </p:nvGrpSpPr>
        <p:grpSpPr>
          <a:xfrm>
            <a:off x="6210466" y="3703318"/>
            <a:ext cx="4755332" cy="83123"/>
            <a:chOff x="719069" y="3536029"/>
            <a:chExt cx="4755332" cy="83123"/>
          </a:xfrm>
        </p:grpSpPr>
        <p:cxnSp>
          <p:nvCxnSpPr>
            <p:cNvPr id="1325" name="Google Shape;1325;p2"/>
            <p:cNvCxnSpPr/>
            <p:nvPr/>
          </p:nvCxnSpPr>
          <p:spPr>
            <a:xfrm rot="10800000" flipH="1">
              <a:off x="719069" y="3577591"/>
              <a:ext cx="4710362" cy="8214"/>
            </a:xfrm>
            <a:prstGeom prst="straightConnector1">
              <a:avLst/>
            </a:prstGeom>
            <a:noFill/>
            <a:ln w="9525" cap="flat" cmpd="sng">
              <a:solidFill>
                <a:srgbClr val="75C4FF"/>
              </a:solidFill>
              <a:prstDash val="dot"/>
              <a:miter lim="800000"/>
              <a:headEnd type="none" w="sm" len="sm"/>
              <a:tailEnd type="none" w="sm" len="sm"/>
            </a:ln>
          </p:spPr>
        </p:cxnSp>
        <p:sp>
          <p:nvSpPr>
            <p:cNvPr id="1326" name="Google Shape;1326;p2"/>
            <p:cNvSpPr/>
            <p:nvPr/>
          </p:nvSpPr>
          <p:spPr>
            <a:xfrm>
              <a:off x="5391278" y="3536029"/>
              <a:ext cx="83123" cy="83123"/>
            </a:xfrm>
            <a:prstGeom prst="rect">
              <a:avLst/>
            </a:prstGeom>
            <a:solidFill>
              <a:srgbClr val="00C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3"/>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What is</a:t>
            </a:r>
            <a:r>
              <a:rPr lang="en-US"/>
              <a:t> Intel</a:t>
            </a:r>
            <a:r>
              <a:rPr lang="en-US" baseline="30000"/>
              <a:t>®</a:t>
            </a:r>
            <a:r>
              <a:rPr lang="en-US"/>
              <a:t> 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e</a:t>
            </a:r>
            <a:r>
              <a:rPr lang="en-US"/>
              <a:t> Super Sampling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X</a:t>
            </a:r>
            <a:r>
              <a:rPr lang="en-US" baseline="30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SS</a:t>
            </a:r>
            <a:r>
              <a:rPr lang="en-US"/>
              <a:t>)?</a:t>
            </a:r>
            <a:endParaRPr/>
          </a:p>
        </p:txBody>
      </p:sp>
      <p:sp>
        <p:nvSpPr>
          <p:cNvPr id="1332" name="Google Shape;1332;p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a:t>
            </a:fld>
            <a:endParaRPr/>
          </a:p>
        </p:txBody>
      </p:sp>
      <p:sp>
        <p:nvSpPr>
          <p:cNvPr id="1333" name="Google Shape;1333;p3"/>
          <p:cNvSpPr txBox="1"/>
          <p:nvPr/>
        </p:nvSpPr>
        <p:spPr>
          <a:xfrm>
            <a:off x="401837" y="1133727"/>
            <a:ext cx="9011400" cy="369300"/>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800"/>
              <a:buFont typeface="Noto Sans Symbols"/>
              <a:buChar char="▪"/>
            </a:pPr>
            <a:r>
              <a:rPr lang="en-US" sz="1800" b="1" i="0" u="none" strike="noStrike" cap="none">
                <a:solidFill>
                  <a:srgbClr val="FFFFFF"/>
                </a:solidFill>
                <a:latin typeface="Play"/>
                <a:ea typeface="Play"/>
                <a:cs typeface="Play"/>
                <a:sym typeface="Play"/>
              </a:rPr>
              <a:t>DL-based Temporally Amortized Super Sampling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Technique</a:t>
            </a:r>
            <a:endParaRPr sz="1800" b="1" i="0" u="none" strike="noStrike" cap="none">
              <a:solidFill>
                <a:srgbClr val="FFFFFF"/>
              </a:solidFill>
              <a:latin typeface="Play"/>
              <a:ea typeface="Play"/>
              <a:cs typeface="Play"/>
              <a:sym typeface="Play"/>
            </a:endParaRPr>
          </a:p>
        </p:txBody>
      </p:sp>
      <p:sp>
        <p:nvSpPr>
          <p:cNvPr id="1334" name="Google Shape;1334;p3"/>
          <p:cNvSpPr txBox="1"/>
          <p:nvPr/>
        </p:nvSpPr>
        <p:spPr>
          <a:xfrm>
            <a:off x="745882" y="1460657"/>
            <a:ext cx="7134948" cy="341632"/>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Play"/>
                <a:ea typeface="Play"/>
                <a:cs typeface="Play"/>
                <a:sym typeface="Play"/>
              </a:rPr>
              <a:t>Replaces the TAA stage in the rendering pipeline</a:t>
            </a:r>
            <a:endParaRPr sz="1400" b="0" i="0" u="none" strike="noStrike" cap="none">
              <a:solidFill>
                <a:srgbClr val="000000"/>
              </a:solidFill>
              <a:latin typeface="Arial"/>
              <a:ea typeface="Arial"/>
              <a:cs typeface="Arial"/>
              <a:sym typeface="Arial"/>
            </a:endParaRPr>
          </a:p>
        </p:txBody>
      </p:sp>
      <p:sp>
        <p:nvSpPr>
          <p:cNvPr id="1335" name="Google Shape;1335;p3"/>
          <p:cNvSpPr txBox="1"/>
          <p:nvPr/>
        </p:nvSpPr>
        <p:spPr>
          <a:xfrm>
            <a:off x="401837" y="1819324"/>
            <a:ext cx="11089123" cy="369332"/>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800"/>
              <a:buFont typeface="Noto Sans Symbols"/>
              <a:buChar char="▪"/>
            </a:pPr>
            <a:r>
              <a:rPr lang="en-US" sz="1800" b="1" i="0" u="none" strike="noStrike" cap="none">
                <a:solidFill>
                  <a:srgbClr val="FFFFFF"/>
                </a:solidFill>
                <a:latin typeface="Play"/>
                <a:ea typeface="Play"/>
                <a:cs typeface="Play"/>
                <a:sym typeface="Play"/>
              </a:rPr>
              <a:t>Cross-platform and generic solution that does not require per-title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training</a:t>
            </a:r>
            <a:endParaRPr sz="1400" b="0" i="0" u="none" strike="noStrike" cap="none">
              <a:solidFill>
                <a:srgbClr val="000000"/>
              </a:solidFill>
              <a:latin typeface="Arial"/>
              <a:ea typeface="Arial"/>
              <a:cs typeface="Arial"/>
              <a:sym typeface="Arial"/>
            </a:endParaRPr>
          </a:p>
        </p:txBody>
      </p:sp>
      <p:grpSp>
        <p:nvGrpSpPr>
          <p:cNvPr id="1336" name="Google Shape;1336;p3"/>
          <p:cNvGrpSpPr/>
          <p:nvPr/>
        </p:nvGrpSpPr>
        <p:grpSpPr>
          <a:xfrm>
            <a:off x="327720" y="2556712"/>
            <a:ext cx="10945441" cy="3713481"/>
            <a:chOff x="327720" y="2556712"/>
            <a:chExt cx="10945441" cy="3713481"/>
          </a:xfrm>
        </p:grpSpPr>
        <p:pic>
          <p:nvPicPr>
            <p:cNvPr id="1337" name="Google Shape;1337;p3"/>
            <p:cNvPicPr preferRelativeResize="0"/>
            <p:nvPr/>
          </p:nvPicPr>
          <p:blipFill rotWithShape="1">
            <a:blip r:embed="rId3">
              <a:alphaModFix/>
            </a:blip>
            <a:srcRect/>
            <a:stretch/>
          </p:blipFill>
          <p:spPr>
            <a:xfrm>
              <a:off x="5173529" y="3473751"/>
              <a:ext cx="2480443" cy="1662004"/>
            </a:xfrm>
            <a:prstGeom prst="rect">
              <a:avLst/>
            </a:prstGeom>
            <a:noFill/>
            <a:ln>
              <a:noFill/>
            </a:ln>
          </p:spPr>
        </p:pic>
        <p:sp>
          <p:nvSpPr>
            <p:cNvPr id="1338" name="Google Shape;1338;p3"/>
            <p:cNvSpPr txBox="1"/>
            <p:nvPr/>
          </p:nvSpPr>
          <p:spPr>
            <a:xfrm>
              <a:off x="2848490" y="5724273"/>
              <a:ext cx="1529672" cy="242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Aliased 1080p image </a:t>
              </a:r>
              <a:endParaRPr sz="1400" b="0" i="0" u="none" strike="noStrike" cap="none">
                <a:solidFill>
                  <a:srgbClr val="000000"/>
                </a:solidFill>
                <a:latin typeface="Arial"/>
                <a:ea typeface="Arial"/>
                <a:cs typeface="Arial"/>
                <a:sym typeface="Arial"/>
              </a:endParaRPr>
            </a:p>
          </p:txBody>
        </p:sp>
        <p:sp>
          <p:nvSpPr>
            <p:cNvPr id="1339" name="Google Shape;1339;p3"/>
            <p:cNvSpPr txBox="1"/>
            <p:nvPr/>
          </p:nvSpPr>
          <p:spPr>
            <a:xfrm>
              <a:off x="2825523" y="4496773"/>
              <a:ext cx="1529672" cy="242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Velocity</a:t>
              </a:r>
              <a:endParaRPr sz="1400" b="0" i="0" u="none" strike="noStrike" cap="none">
                <a:solidFill>
                  <a:srgbClr val="000000"/>
                </a:solidFill>
                <a:latin typeface="Arial"/>
                <a:ea typeface="Arial"/>
                <a:cs typeface="Arial"/>
                <a:sym typeface="Arial"/>
              </a:endParaRPr>
            </a:p>
          </p:txBody>
        </p:sp>
        <p:sp>
          <p:nvSpPr>
            <p:cNvPr id="1340" name="Google Shape;1340;p3"/>
            <p:cNvSpPr txBox="1"/>
            <p:nvPr/>
          </p:nvSpPr>
          <p:spPr>
            <a:xfrm>
              <a:off x="8524743" y="5151532"/>
              <a:ext cx="1853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Anti-aliased </a:t>
              </a:r>
              <a:r>
                <a:rPr lang="en-US" sz="120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4K</a:t>
              </a:r>
              <a:r>
                <a:rPr lang="en-US" sz="1200" b="0" i="0" u="none" strike="noStrike" cap="none">
                  <a:solidFill>
                    <a:srgbClr val="FFFFFF"/>
                  </a:solidFill>
                  <a:latin typeface="Play"/>
                  <a:ea typeface="Play"/>
                  <a:cs typeface="Play"/>
                  <a:sym typeface="Play"/>
                </a:rPr>
                <a:t> output</a:t>
              </a:r>
              <a:endParaRPr sz="1400" b="0" i="0" u="none" strike="noStrike" cap="none">
                <a:solidFill>
                  <a:srgbClr val="000000"/>
                </a:solidFill>
                <a:latin typeface="Arial"/>
                <a:ea typeface="Arial"/>
                <a:cs typeface="Arial"/>
                <a:sym typeface="Arial"/>
              </a:endParaRPr>
            </a:p>
          </p:txBody>
        </p:sp>
        <p:cxnSp>
          <p:nvCxnSpPr>
            <p:cNvPr id="1341" name="Google Shape;1341;p3"/>
            <p:cNvCxnSpPr/>
            <p:nvPr/>
          </p:nvCxnSpPr>
          <p:spPr>
            <a:xfrm>
              <a:off x="7727906" y="4355810"/>
              <a:ext cx="305847" cy="0"/>
            </a:xfrm>
            <a:prstGeom prst="straightConnector1">
              <a:avLst/>
            </a:prstGeom>
            <a:noFill/>
            <a:ln w="12700" cap="flat" cmpd="sng">
              <a:solidFill>
                <a:srgbClr val="FFFFFF"/>
              </a:solidFill>
              <a:prstDash val="solid"/>
              <a:round/>
              <a:headEnd type="none" w="sm" len="sm"/>
              <a:tailEnd type="triangle" w="med" len="med"/>
            </a:ln>
          </p:spPr>
        </p:cxnSp>
        <p:grpSp>
          <p:nvGrpSpPr>
            <p:cNvPr id="1342" name="Google Shape;1342;p3"/>
            <p:cNvGrpSpPr/>
            <p:nvPr/>
          </p:nvGrpSpPr>
          <p:grpSpPr>
            <a:xfrm>
              <a:off x="6712630" y="3035270"/>
              <a:ext cx="1272496" cy="1024291"/>
              <a:chOff x="6712629" y="3035270"/>
              <a:chExt cx="1393173" cy="1024291"/>
            </a:xfrm>
          </p:grpSpPr>
          <p:sp>
            <p:nvSpPr>
              <p:cNvPr id="1343" name="Google Shape;1343;p3"/>
              <p:cNvSpPr/>
              <p:nvPr/>
            </p:nvSpPr>
            <p:spPr>
              <a:xfrm>
                <a:off x="6712629" y="3035270"/>
                <a:ext cx="1393173" cy="1024291"/>
              </a:xfrm>
              <a:custGeom>
                <a:avLst/>
                <a:gdLst/>
                <a:ahLst/>
                <a:cxnLst/>
                <a:rect l="l" t="t" r="r" b="b"/>
                <a:pathLst>
                  <a:path w="1871825" h="1090961" extrusionOk="0">
                    <a:moveTo>
                      <a:pt x="0" y="268742"/>
                    </a:moveTo>
                    <a:cubicBezTo>
                      <a:pt x="835" y="89380"/>
                      <a:pt x="300" y="179362"/>
                      <a:pt x="1135" y="0"/>
                    </a:cubicBezTo>
                    <a:lnTo>
                      <a:pt x="1871764" y="12701"/>
                    </a:lnTo>
                    <a:cubicBezTo>
                      <a:pt x="1872340" y="361397"/>
                      <a:pt x="1868683" y="735492"/>
                      <a:pt x="1869259" y="1084188"/>
                    </a:cubicBezTo>
                    <a:lnTo>
                      <a:pt x="1445114" y="1090961"/>
                    </a:lnTo>
                  </a:path>
                </a:pathLst>
              </a:custGeom>
              <a:noFill/>
              <a:ln w="12700" cap="flat" cmpd="sng">
                <a:solidFill>
                  <a:schemeClr val="l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Play"/>
                  <a:ea typeface="Play"/>
                  <a:cs typeface="Play"/>
                  <a:sym typeface="Play"/>
                </a:endParaRPr>
              </a:p>
            </p:txBody>
          </p:sp>
          <p:cxnSp>
            <p:nvCxnSpPr>
              <p:cNvPr id="1344" name="Google Shape;1344;p3"/>
              <p:cNvCxnSpPr/>
              <p:nvPr/>
            </p:nvCxnSpPr>
            <p:spPr>
              <a:xfrm>
                <a:off x="6712629" y="3237181"/>
                <a:ext cx="0" cy="160652"/>
              </a:xfrm>
              <a:prstGeom prst="straightConnector1">
                <a:avLst/>
              </a:prstGeom>
              <a:noFill/>
              <a:ln w="12700" cap="flat" cmpd="sng">
                <a:solidFill>
                  <a:srgbClr val="FFFFFF"/>
                </a:solidFill>
                <a:prstDash val="solid"/>
                <a:round/>
                <a:headEnd type="none" w="sm" len="sm"/>
                <a:tailEnd type="triangle" w="med" len="med"/>
              </a:ln>
            </p:spPr>
          </p:cxnSp>
        </p:grpSp>
        <p:sp>
          <p:nvSpPr>
            <p:cNvPr id="1345" name="Google Shape;1345;p3"/>
            <p:cNvSpPr txBox="1"/>
            <p:nvPr/>
          </p:nvSpPr>
          <p:spPr>
            <a:xfrm>
              <a:off x="5974909" y="2709832"/>
              <a:ext cx="1679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Internally-stored history</a:t>
              </a:r>
              <a:endParaRPr sz="1400" b="0" i="0" u="none" strike="noStrike" cap="none">
                <a:solidFill>
                  <a:srgbClr val="000000"/>
                </a:solidFill>
                <a:latin typeface="Arial"/>
                <a:ea typeface="Arial"/>
                <a:cs typeface="Arial"/>
                <a:sym typeface="Arial"/>
              </a:endParaRPr>
            </a:p>
          </p:txBody>
        </p:sp>
        <p:sp>
          <p:nvSpPr>
            <p:cNvPr id="1346" name="Google Shape;1346;p3"/>
            <p:cNvSpPr/>
            <p:nvPr/>
          </p:nvSpPr>
          <p:spPr>
            <a:xfrm rot="-5400000">
              <a:off x="360737" y="4167004"/>
              <a:ext cx="3713480" cy="492897"/>
            </a:xfrm>
            <a:prstGeom prst="rect">
              <a:avLst/>
            </a:prstGeom>
            <a:solidFill>
              <a:srgbClr val="D8D8D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Play"/>
                  <a:ea typeface="Play"/>
                  <a:cs typeface="Play"/>
                  <a:sym typeface="Play"/>
                </a:rPr>
                <a:t>Raster &amp; Lighting</a:t>
              </a:r>
              <a:br>
                <a:rPr lang="en-US" sz="1600" b="0" i="0" u="none" strike="noStrike" cap="none">
                  <a:solidFill>
                    <a:schemeClr val="dk1"/>
                  </a:solidFill>
                  <a:latin typeface="Play"/>
                  <a:ea typeface="Play"/>
                  <a:cs typeface="Play"/>
                  <a:sym typeface="Play"/>
                </a:rPr>
              </a:br>
              <a:r>
                <a:rPr lang="en-US" sz="1600" b="0" i="0" u="none" strike="noStrike" cap="none">
                  <a:solidFill>
                    <a:schemeClr val="dk1"/>
                  </a:solidFill>
                  <a:latin typeface="Play"/>
                  <a:ea typeface="Play"/>
                  <a:cs typeface="Play"/>
                  <a:sym typeface="Play"/>
                </a:rPr>
                <a:t>(low resolution)</a:t>
              </a:r>
              <a:endParaRPr sz="1400" b="0" i="0" u="none" strike="noStrike" cap="none">
                <a:solidFill>
                  <a:schemeClr val="dk1"/>
                </a:solidFill>
                <a:latin typeface="Arial"/>
                <a:ea typeface="Arial"/>
                <a:cs typeface="Arial"/>
                <a:sym typeface="Arial"/>
              </a:endParaRPr>
            </a:p>
          </p:txBody>
        </p:sp>
        <p:sp>
          <p:nvSpPr>
            <p:cNvPr id="1347" name="Google Shape;1347;p3"/>
            <p:cNvSpPr/>
            <p:nvPr/>
          </p:nvSpPr>
          <p:spPr>
            <a:xfrm rot="-5400000">
              <a:off x="9213221" y="4210252"/>
              <a:ext cx="3713480" cy="406400"/>
            </a:xfrm>
            <a:prstGeom prst="rect">
              <a:avLst/>
            </a:prstGeom>
            <a:solidFill>
              <a:srgbClr val="D8D8D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Play"/>
                  <a:ea typeface="Play"/>
                  <a:cs typeface="Play"/>
                  <a:sym typeface="Play"/>
                </a:rPr>
                <a:t>Post-processing</a:t>
              </a:r>
              <a:endParaRPr sz="1400" b="0" i="0" u="none" strike="noStrike" cap="none">
                <a:solidFill>
                  <a:srgbClr val="000000"/>
                </a:solidFill>
                <a:latin typeface="Arial"/>
                <a:ea typeface="Arial"/>
                <a:cs typeface="Arial"/>
                <a:sym typeface="Arial"/>
              </a:endParaRPr>
            </a:p>
          </p:txBody>
        </p:sp>
        <p:pic>
          <p:nvPicPr>
            <p:cNvPr id="1348" name="Google Shape;1348;p3"/>
            <p:cNvPicPr preferRelativeResize="0"/>
            <p:nvPr/>
          </p:nvPicPr>
          <p:blipFill rotWithShape="1">
            <a:blip r:embed="rId4">
              <a:alphaModFix/>
            </a:blip>
            <a:srcRect/>
            <a:stretch/>
          </p:blipFill>
          <p:spPr>
            <a:xfrm>
              <a:off x="327720" y="3797314"/>
              <a:ext cx="1209737" cy="1109568"/>
            </a:xfrm>
            <a:prstGeom prst="rect">
              <a:avLst/>
            </a:prstGeom>
            <a:noFill/>
            <a:ln>
              <a:noFill/>
            </a:ln>
          </p:spPr>
        </p:pic>
        <p:cxnSp>
          <p:nvCxnSpPr>
            <p:cNvPr id="1349" name="Google Shape;1349;p3"/>
            <p:cNvCxnSpPr/>
            <p:nvPr/>
          </p:nvCxnSpPr>
          <p:spPr>
            <a:xfrm>
              <a:off x="2517360" y="4308573"/>
              <a:ext cx="229494" cy="2"/>
            </a:xfrm>
            <a:prstGeom prst="straightConnector1">
              <a:avLst/>
            </a:prstGeom>
            <a:noFill/>
            <a:ln w="12700" cap="flat" cmpd="sng">
              <a:solidFill>
                <a:srgbClr val="FFFFFF"/>
              </a:solidFill>
              <a:prstDash val="solid"/>
              <a:round/>
              <a:headEnd type="none" w="sm" len="sm"/>
              <a:tailEnd type="triangle" w="med" len="med"/>
            </a:ln>
          </p:spPr>
        </p:cxnSp>
        <p:cxnSp>
          <p:nvCxnSpPr>
            <p:cNvPr id="1350" name="Google Shape;1350;p3"/>
            <p:cNvCxnSpPr/>
            <p:nvPr/>
          </p:nvCxnSpPr>
          <p:spPr>
            <a:xfrm>
              <a:off x="10511875" y="4354086"/>
              <a:ext cx="315991" cy="2"/>
            </a:xfrm>
            <a:prstGeom prst="straightConnector1">
              <a:avLst/>
            </a:prstGeom>
            <a:noFill/>
            <a:ln w="12700" cap="flat" cmpd="sng">
              <a:solidFill>
                <a:srgbClr val="FFFFFF"/>
              </a:solidFill>
              <a:prstDash val="solid"/>
              <a:round/>
              <a:headEnd type="none" w="sm" len="sm"/>
              <a:tailEnd type="triangle" w="med" len="med"/>
            </a:ln>
          </p:spPr>
        </p:cxnSp>
        <p:cxnSp>
          <p:nvCxnSpPr>
            <p:cNvPr id="1351" name="Google Shape;1351;p3"/>
            <p:cNvCxnSpPr/>
            <p:nvPr/>
          </p:nvCxnSpPr>
          <p:spPr>
            <a:xfrm>
              <a:off x="1582898" y="4308573"/>
              <a:ext cx="315991" cy="2"/>
            </a:xfrm>
            <a:prstGeom prst="straightConnector1">
              <a:avLst/>
            </a:prstGeom>
            <a:noFill/>
            <a:ln w="12700" cap="flat" cmpd="sng">
              <a:solidFill>
                <a:srgbClr val="FFFFFF"/>
              </a:solidFill>
              <a:prstDash val="solid"/>
              <a:round/>
              <a:headEnd type="none" w="sm" len="sm"/>
              <a:tailEnd type="triangle" w="med" len="med"/>
            </a:ln>
          </p:spPr>
        </p:cxnSp>
        <p:cxnSp>
          <p:nvCxnSpPr>
            <p:cNvPr id="1352" name="Google Shape;1352;p3"/>
            <p:cNvCxnSpPr/>
            <p:nvPr/>
          </p:nvCxnSpPr>
          <p:spPr>
            <a:xfrm rot="10800000" flipH="1">
              <a:off x="1499761" y="4976862"/>
              <a:ext cx="13168" cy="401620"/>
            </a:xfrm>
            <a:prstGeom prst="straightConnector1">
              <a:avLst/>
            </a:prstGeom>
            <a:noFill/>
            <a:ln w="12700" cap="flat" cmpd="sng">
              <a:solidFill>
                <a:srgbClr val="FFFFFF"/>
              </a:solidFill>
              <a:prstDash val="solid"/>
              <a:round/>
              <a:headEnd type="none" w="sm" len="sm"/>
              <a:tailEnd type="triangle" w="med" len="med"/>
            </a:ln>
          </p:spPr>
        </p:cxnSp>
        <p:sp>
          <p:nvSpPr>
            <p:cNvPr id="1353" name="Google Shape;1353;p3"/>
            <p:cNvSpPr txBox="1"/>
            <p:nvPr/>
          </p:nvSpPr>
          <p:spPr>
            <a:xfrm>
              <a:off x="1027449" y="5447162"/>
              <a:ext cx="78111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Jitter</a:t>
              </a:r>
              <a:endParaRPr sz="1400" b="0" i="0" u="none" strike="noStrike" cap="none">
                <a:solidFill>
                  <a:srgbClr val="000000"/>
                </a:solidFill>
                <a:latin typeface="Arial"/>
                <a:ea typeface="Arial"/>
                <a:cs typeface="Arial"/>
                <a:sym typeface="Arial"/>
              </a:endParaRPr>
            </a:p>
          </p:txBody>
        </p:sp>
        <p:pic>
          <p:nvPicPr>
            <p:cNvPr id="1354" name="Google Shape;1354;p3"/>
            <p:cNvPicPr preferRelativeResize="0"/>
            <p:nvPr/>
          </p:nvPicPr>
          <p:blipFill rotWithShape="1">
            <a:blip r:embed="rId5">
              <a:alphaModFix/>
            </a:blip>
            <a:srcRect/>
            <a:stretch/>
          </p:blipFill>
          <p:spPr>
            <a:xfrm>
              <a:off x="2845882" y="4891919"/>
              <a:ext cx="1509313" cy="864148"/>
            </a:xfrm>
            <a:prstGeom prst="rect">
              <a:avLst/>
            </a:prstGeom>
            <a:noFill/>
            <a:ln>
              <a:noFill/>
            </a:ln>
          </p:spPr>
        </p:pic>
        <p:pic>
          <p:nvPicPr>
            <p:cNvPr id="1355" name="Google Shape;1355;p3"/>
            <p:cNvPicPr preferRelativeResize="0"/>
            <p:nvPr/>
          </p:nvPicPr>
          <p:blipFill rotWithShape="1">
            <a:blip r:embed="rId6">
              <a:alphaModFix/>
            </a:blip>
            <a:srcRect/>
            <a:stretch/>
          </p:blipFill>
          <p:spPr>
            <a:xfrm>
              <a:off x="8107687" y="3676172"/>
              <a:ext cx="2378639" cy="1351851"/>
            </a:xfrm>
            <a:prstGeom prst="rect">
              <a:avLst/>
            </a:prstGeom>
            <a:noFill/>
            <a:ln>
              <a:noFill/>
            </a:ln>
          </p:spPr>
        </p:pic>
        <p:pic>
          <p:nvPicPr>
            <p:cNvPr id="1356" name="Google Shape;1356;p3"/>
            <p:cNvPicPr preferRelativeResize="0"/>
            <p:nvPr/>
          </p:nvPicPr>
          <p:blipFill rotWithShape="1">
            <a:blip r:embed="rId7">
              <a:alphaModFix/>
            </a:blip>
            <a:srcRect/>
            <a:stretch/>
          </p:blipFill>
          <p:spPr>
            <a:xfrm>
              <a:off x="2851434" y="2576040"/>
              <a:ext cx="1526728" cy="852960"/>
            </a:xfrm>
            <a:prstGeom prst="rect">
              <a:avLst/>
            </a:prstGeom>
            <a:noFill/>
            <a:ln>
              <a:noFill/>
            </a:ln>
          </p:spPr>
        </p:pic>
        <p:pic>
          <p:nvPicPr>
            <p:cNvPr id="1357" name="Google Shape;1357;p3"/>
            <p:cNvPicPr preferRelativeResize="0"/>
            <p:nvPr/>
          </p:nvPicPr>
          <p:blipFill rotWithShape="1">
            <a:blip r:embed="rId8">
              <a:alphaModFix/>
            </a:blip>
            <a:srcRect/>
            <a:stretch/>
          </p:blipFill>
          <p:spPr>
            <a:xfrm>
              <a:off x="2822246" y="3665655"/>
              <a:ext cx="1542741" cy="874249"/>
            </a:xfrm>
            <a:prstGeom prst="rect">
              <a:avLst/>
            </a:prstGeom>
            <a:noFill/>
            <a:ln>
              <a:noFill/>
            </a:ln>
          </p:spPr>
        </p:pic>
        <p:sp>
          <p:nvSpPr>
            <p:cNvPr id="1358" name="Google Shape;1358;p3"/>
            <p:cNvSpPr txBox="1"/>
            <p:nvPr/>
          </p:nvSpPr>
          <p:spPr>
            <a:xfrm>
              <a:off x="2848490" y="3381704"/>
              <a:ext cx="15296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Play"/>
                  <a:ea typeface="Play"/>
                  <a:cs typeface="Play"/>
                  <a:sym typeface="Play"/>
                </a:rPr>
                <a:t>Depth</a:t>
              </a:r>
              <a:endParaRPr sz="1400" b="0" i="0" u="none" strike="noStrike" cap="none">
                <a:solidFill>
                  <a:srgbClr val="000000"/>
                </a:solidFill>
                <a:latin typeface="Arial"/>
                <a:ea typeface="Arial"/>
                <a:cs typeface="Arial"/>
                <a:sym typeface="Arial"/>
              </a:endParaRPr>
            </a:p>
          </p:txBody>
        </p:sp>
        <p:cxnSp>
          <p:nvCxnSpPr>
            <p:cNvPr id="1359" name="Google Shape;1359;p3"/>
            <p:cNvCxnSpPr/>
            <p:nvPr/>
          </p:nvCxnSpPr>
          <p:spPr>
            <a:xfrm>
              <a:off x="4472685" y="4346552"/>
              <a:ext cx="626910" cy="5545"/>
            </a:xfrm>
            <a:prstGeom prst="straightConnector1">
              <a:avLst/>
            </a:prstGeom>
            <a:noFill/>
            <a:ln w="12700" cap="flat" cmpd="sng">
              <a:solidFill>
                <a:srgbClr val="FFFFFF"/>
              </a:solidFill>
              <a:prstDash val="solid"/>
              <a:round/>
              <a:headEnd type="none" w="sm" len="sm"/>
              <a:tailEnd type="triangle" w="med" len="med"/>
            </a:ln>
          </p:spPr>
        </p:cxn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a:t>Demo by Rens</a:t>
            </a:r>
            <a:endParaRPr/>
          </a:p>
        </p:txBody>
      </p:sp>
      <p:sp>
        <p:nvSpPr>
          <p:cNvPr id="1365" name="Google Shape;1365;p4"/>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1200"/>
              <a:buNone/>
            </a:pPr>
            <a:r>
              <a:rPr lang="en-US">
                <a:latin typeface="Arial"/>
                <a:ea typeface="Arial"/>
                <a:cs typeface="Arial"/>
                <a:sym typeface="Arial"/>
              </a:rPr>
              <a:t>5 min video from Rens, including new videos from the Outpost demo. </a:t>
            </a:r>
            <a:endParaRPr/>
          </a:p>
          <a:p>
            <a:pPr marL="0" lvl="1" indent="0" algn="l" rtl="0">
              <a:lnSpc>
                <a:spcPct val="110000"/>
              </a:lnSpc>
              <a:spcBef>
                <a:spcPts val="0"/>
              </a:spcBef>
              <a:spcAft>
                <a:spcPts val="0"/>
              </a:spcAft>
              <a:buClr>
                <a:schemeClr val="lt1"/>
              </a:buClr>
              <a:buSzPts val="1200"/>
              <a:buNone/>
            </a:pPr>
            <a:r>
              <a:rPr lang="en-US">
                <a:latin typeface="Arial"/>
                <a:ea typeface="Arial"/>
                <a:cs typeface="Arial"/>
                <a:sym typeface="Arial"/>
              </a:rPr>
              <a:t>Rens talks about creating the Outpost demo and the work he did to capture high quality assets, showing the benefits of X</a:t>
            </a:r>
            <a:r>
              <a:rPr lang="en-US" baseline="300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e</a:t>
            </a:r>
            <a:r>
              <a:rPr lang="en-US" baseline="30000">
                <a:latin typeface="Arial"/>
                <a:ea typeface="Arial"/>
                <a:cs typeface="Arial"/>
                <a:sym typeface="Arial"/>
              </a:rPr>
              <a:t> </a:t>
            </a:r>
            <a:r>
              <a:rPr lang="en-US">
                <a:latin typeface="Arial"/>
                <a:ea typeface="Arial"/>
                <a:cs typeface="Arial"/>
                <a:sym typeface="Arial"/>
              </a:rPr>
              <a:t>Super Sampling (X</a:t>
            </a:r>
            <a:r>
              <a:rPr lang="en-US" baseline="30000">
                <a:latin typeface="Arial"/>
                <a:ea typeface="Arial"/>
                <a:cs typeface="Arial"/>
                <a:sym typeface="Arial"/>
              </a:rPr>
              <a:t>e</a:t>
            </a:r>
            <a:r>
              <a:rPr lang="en-US">
                <a:latin typeface="Arial"/>
                <a:ea typeface="Arial"/>
                <a:cs typeface="Arial"/>
                <a:sym typeface="Arial"/>
              </a:rPr>
              <a:t>SS).</a:t>
            </a:r>
            <a:endParaRPr/>
          </a:p>
        </p:txBody>
      </p:sp>
      <p:sp>
        <p:nvSpPr>
          <p:cNvPr id="1366" name="Google Shape;1366;p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Overview of </a:t>
            </a:r>
            <a:r>
              <a:rPr lang="en-US"/>
              <a:t>U</a:t>
            </a:r>
            <a:r>
              <a:rPr lang="en-US" sz="4000"/>
              <a:t>pscaling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T</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echniques</a:t>
            </a:r>
            <a:endParaRPr/>
          </a:p>
        </p:txBody>
      </p:sp>
      <p:sp>
        <p:nvSpPr>
          <p:cNvPr id="1372" name="Google Shape;1372;p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6</a:t>
            </a:fld>
            <a:endParaRPr/>
          </a:p>
        </p:txBody>
      </p:sp>
      <p:sp>
        <p:nvSpPr>
          <p:cNvPr id="1373" name="Google Shape;1373;p7"/>
          <p:cNvSpPr/>
          <p:nvPr/>
        </p:nvSpPr>
        <p:spPr>
          <a:xfrm>
            <a:off x="365794" y="1275081"/>
            <a:ext cx="5264585" cy="4924682"/>
          </a:xfrm>
          <a:prstGeom prst="roundRect">
            <a:avLst>
              <a:gd name="adj" fmla="val 0"/>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374" name="Google Shape;1374;p7"/>
          <p:cNvSpPr txBox="1"/>
          <p:nvPr/>
        </p:nvSpPr>
        <p:spPr>
          <a:xfrm>
            <a:off x="604405" y="1490734"/>
            <a:ext cx="35202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E6E6E6"/>
                </a:solidFill>
                <a:latin typeface="Play"/>
                <a:ea typeface="Play"/>
                <a:cs typeface="Play"/>
                <a:sym typeface="Play"/>
              </a:rPr>
              <a:t>Spatial upscaling</a:t>
            </a:r>
            <a:endParaRPr sz="1400" b="0" i="0" u="none" strike="noStrike" cap="none">
              <a:solidFill>
                <a:srgbClr val="000000"/>
              </a:solidFill>
              <a:latin typeface="Arial"/>
              <a:ea typeface="Arial"/>
              <a:cs typeface="Arial"/>
              <a:sym typeface="Arial"/>
            </a:endParaRPr>
          </a:p>
        </p:txBody>
      </p:sp>
      <p:sp>
        <p:nvSpPr>
          <p:cNvPr id="1375" name="Google Shape;1375;p7"/>
          <p:cNvSpPr txBox="1"/>
          <p:nvPr/>
        </p:nvSpPr>
        <p:spPr>
          <a:xfrm>
            <a:off x="632290" y="1997737"/>
            <a:ext cx="4710300" cy="46020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Looks </a:t>
            </a:r>
            <a:r>
              <a:rPr lang="en-US" sz="1550" b="1" i="0" u="none" strike="noStrike" cap="none">
                <a:solidFill>
                  <a:srgbClr val="FFFFFF"/>
                </a:solidFill>
                <a:latin typeface="Play"/>
                <a:ea typeface="Play"/>
                <a:cs typeface="Play"/>
                <a:sym typeface="Play"/>
              </a:rPr>
              <a:t>at a single frame at a lower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resolution</a:t>
            </a:r>
            <a:r>
              <a:rPr lang="en-US" sz="1550" b="1" i="0" u="none" strike="noStrike" cap="none">
                <a:solidFill>
                  <a:srgbClr val="FFFFFF"/>
                </a:solidFill>
                <a:latin typeface="Play"/>
                <a:ea typeface="Play"/>
                <a:cs typeface="Play"/>
                <a:sym typeface="Play"/>
              </a:rPr>
              <a:t>, and upscales it to the target resolution</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Usually i</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nvoked</a:t>
            </a:r>
            <a:r>
              <a:rPr lang="en-US" sz="1550" b="1" i="0" u="none" strike="noStrike" cap="none">
                <a:solidFill>
                  <a:srgbClr val="FFFFFF"/>
                </a:solidFill>
                <a:latin typeface="Play"/>
                <a:ea typeface="Play"/>
                <a:cs typeface="Play"/>
                <a:sym typeface="Play"/>
              </a:rPr>
              <a:t> after the anti-</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aliasing</a:t>
            </a:r>
            <a:r>
              <a:rPr lang="en-US" sz="1550" b="1" i="0" u="none" strike="noStrike" cap="none">
                <a:solidFill>
                  <a:srgbClr val="FFFFFF"/>
                </a:solidFill>
                <a:latin typeface="Play"/>
                <a:ea typeface="Play"/>
                <a:cs typeface="Play"/>
                <a:sym typeface="Play"/>
              </a:rPr>
              <a:t> pass</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Detect well-defined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features</a:t>
            </a:r>
            <a:r>
              <a:rPr lang="en-US" sz="1550" b="1" i="0" u="none" strike="noStrike" cap="none">
                <a:solidFill>
                  <a:srgbClr val="FFFFFF"/>
                </a:solidFill>
                <a:latin typeface="Play"/>
                <a:ea typeface="Play"/>
                <a:cs typeface="Play"/>
                <a:sym typeface="Play"/>
              </a:rPr>
              <a:t>, such as edges; try to approximate missing details</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Input information limited to data from a single, low-resolution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frame</a:t>
            </a:r>
            <a:endParaRPr sz="1550" b="0" i="0" u="none" strike="noStrike" cap="none">
              <a:solidFill>
                <a:srgbClr val="000000"/>
              </a:solidFill>
              <a:latin typeface="Arial"/>
              <a:ea typeface="Arial"/>
              <a:cs typeface="Arial"/>
              <a:sym typeface="Arial"/>
            </a:endParaRPr>
          </a:p>
          <a:p>
            <a:pPr marL="0" marR="0" lvl="0" indent="0" algn="l" rtl="0">
              <a:lnSpc>
                <a:spcPct val="100000"/>
              </a:lnSpc>
              <a:spcBef>
                <a:spcPts val="1496"/>
              </a:spcBef>
              <a:spcAft>
                <a:spcPts val="0"/>
              </a:spcAft>
              <a:buClr>
                <a:srgbClr val="000000"/>
              </a:buClr>
              <a:buSzPts val="1596"/>
              <a:buFont typeface="Arial"/>
              <a:buNone/>
            </a:pPr>
            <a:endParaRPr sz="1596" b="1" i="0" u="none" strike="noStrike" cap="none">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E6E6E6"/>
              </a:buClr>
              <a:buSzPts val="1600"/>
              <a:buFont typeface="Noto Sans Symbols"/>
              <a:buChar char="▪"/>
            </a:pPr>
            <a:r>
              <a:rPr lang="en-US" sz="1600" b="1" i="0" u="none" strike="noStrike" cap="none">
                <a:solidFill>
                  <a:srgbClr val="E6E6E6"/>
                </a:solidFill>
                <a:latin typeface="Play"/>
                <a:ea typeface="Play"/>
                <a:cs typeface="Play"/>
                <a:sym typeface="Play"/>
              </a:rPr>
              <a:t>Image quality will quickly degrade with larger scaling factors</a:t>
            </a:r>
            <a:endParaRPr sz="1400" b="1"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Easiest upscaling technique to integrate into the engine</a:t>
            </a:r>
            <a:endParaRPr sz="1550" b="0" i="0" u="none" strike="noStrike" cap="none">
              <a:solidFill>
                <a:srgbClr val="000000"/>
              </a:solidFill>
              <a:latin typeface="Arial"/>
              <a:ea typeface="Arial"/>
              <a:cs typeface="Arial"/>
              <a:sym typeface="Arial"/>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p:txBody>
      </p:sp>
      <p:sp>
        <p:nvSpPr>
          <p:cNvPr id="1376" name="Google Shape;1376;p7"/>
          <p:cNvSpPr/>
          <p:nvPr/>
        </p:nvSpPr>
        <p:spPr>
          <a:xfrm>
            <a:off x="5983155" y="1275081"/>
            <a:ext cx="5264585" cy="4924682"/>
          </a:xfrm>
          <a:prstGeom prst="roundRect">
            <a:avLst>
              <a:gd name="adj" fmla="val 0"/>
            </a:avLst>
          </a:prstGeom>
          <a:noFill/>
          <a:ln w="57150" cap="flat" cmpd="sng">
            <a:solidFill>
              <a:srgbClr val="8F5D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sp>
        <p:nvSpPr>
          <p:cNvPr id="1377" name="Google Shape;1377;p7"/>
          <p:cNvSpPr txBox="1"/>
          <p:nvPr/>
        </p:nvSpPr>
        <p:spPr>
          <a:xfrm>
            <a:off x="6119947" y="1476291"/>
            <a:ext cx="35202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E6E6E6"/>
                </a:solidFill>
                <a:latin typeface="Play"/>
                <a:ea typeface="Play"/>
                <a:cs typeface="Play"/>
                <a:sym typeface="Play"/>
              </a:rPr>
              <a:t>Super sampling </a:t>
            </a:r>
            <a:endParaRPr sz="1400" b="0" i="0" u="none" strike="noStrike" cap="none">
              <a:solidFill>
                <a:srgbClr val="000000"/>
              </a:solidFill>
              <a:latin typeface="Arial"/>
              <a:ea typeface="Arial"/>
              <a:cs typeface="Arial"/>
              <a:sym typeface="Arial"/>
            </a:endParaRPr>
          </a:p>
        </p:txBody>
      </p:sp>
      <p:sp>
        <p:nvSpPr>
          <p:cNvPr id="1378" name="Google Shape;1378;p7"/>
          <p:cNvSpPr txBox="1"/>
          <p:nvPr/>
        </p:nvSpPr>
        <p:spPr>
          <a:xfrm>
            <a:off x="6119947" y="2005777"/>
            <a:ext cx="4734900" cy="19500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Use data from current and previous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frames</a:t>
            </a:r>
            <a:r>
              <a:rPr lang="en-US" sz="1550" b="1" i="0" u="none" strike="noStrike" cap="none">
                <a:solidFill>
                  <a:srgbClr val="FFFFFF"/>
                </a:solidFill>
                <a:latin typeface="Play"/>
                <a:ea typeface="Play"/>
                <a:cs typeface="Play"/>
                <a:sym typeface="Play"/>
              </a:rPr>
              <a:t>, increasing the amount information for the upscaler</a:t>
            </a:r>
            <a:endParaRPr sz="1550" b="1" i="0" u="none" strike="noStrike" cap="none">
              <a:solidFill>
                <a:srgbClr val="FFFFFF"/>
              </a:solidFill>
              <a:latin typeface="Play"/>
              <a:ea typeface="Play"/>
              <a:cs typeface="Play"/>
              <a:sym typeface="Play"/>
            </a:endParaRPr>
          </a:p>
          <a:p>
            <a:pPr marL="215265" marR="0" lvl="0" indent="-113665" algn="l" rtl="0">
              <a:lnSpc>
                <a:spcPct val="100000"/>
              </a:lnSpc>
              <a:spcBef>
                <a:spcPts val="1496"/>
              </a:spcBef>
              <a:spcAft>
                <a:spcPts val="0"/>
              </a:spcAft>
              <a:buClr>
                <a:schemeClr val="dk1"/>
              </a:buClr>
              <a:buSzPts val="1596"/>
              <a:buFont typeface="Noto Sans Symbols"/>
              <a:buNone/>
            </a:pPr>
            <a:endParaRPr sz="1596" b="1" i="0" u="none" strike="noStrike" cap="none">
              <a:solidFill>
                <a:srgbClr val="FFFFFF"/>
              </a:solidFill>
              <a:latin typeface="Play"/>
              <a:ea typeface="Play"/>
              <a:cs typeface="Play"/>
              <a:sym typeface="Play"/>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Treat anti-</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aliasing</a:t>
            </a:r>
            <a:r>
              <a:rPr lang="en-US" sz="1550" b="1" i="0" u="none" strike="noStrike" cap="none">
                <a:solidFill>
                  <a:srgbClr val="FFFFFF"/>
                </a:solidFill>
                <a:latin typeface="Play"/>
                <a:ea typeface="Play"/>
                <a:cs typeface="Play"/>
                <a:sym typeface="Play"/>
              </a:rPr>
              <a:t> and upscaling as a single problem</a:t>
            </a:r>
            <a:endParaRPr sz="1550" b="0" i="0" u="none" strike="noStrike" cap="none">
              <a:solidFill>
                <a:srgbClr val="000000"/>
              </a:solidFill>
              <a:latin typeface="Arial"/>
              <a:ea typeface="Arial"/>
              <a:cs typeface="Arial"/>
              <a:sym typeface="Arial"/>
            </a:endParaRPr>
          </a:p>
        </p:txBody>
      </p:sp>
      <p:sp>
        <p:nvSpPr>
          <p:cNvPr id="1379" name="Google Shape;1379;p7"/>
          <p:cNvSpPr txBox="1"/>
          <p:nvPr/>
        </p:nvSpPr>
        <p:spPr>
          <a:xfrm>
            <a:off x="6095767" y="3918056"/>
            <a:ext cx="4845600" cy="1252800"/>
          </a:xfrm>
          <a:prstGeom prst="rect">
            <a:avLst/>
          </a:prstGeom>
          <a:noFill/>
          <a:ln>
            <a:noFill/>
          </a:ln>
        </p:spPr>
        <p:txBody>
          <a:bodyPr spcFirstLastPara="1" wrap="square" lIns="91425" tIns="45700" rIns="91425" bIns="45700" anchor="t" anchorCtr="0">
            <a:spAutoFit/>
          </a:bodyPr>
          <a:lstStyle/>
          <a:p>
            <a:pPr marL="215265" marR="0" lvl="0" indent="-215265" algn="l" rtl="0">
              <a:lnSpc>
                <a:spcPct val="100000"/>
              </a:lnSpc>
              <a:spcBef>
                <a:spcPts val="0"/>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Preserve quality at higher scaling factors, compared to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spatial</a:t>
            </a:r>
            <a:r>
              <a:rPr lang="en-US" sz="1550" b="1" i="0" u="none" strike="noStrike" cap="none">
                <a:solidFill>
                  <a:srgbClr val="FFFFFF"/>
                </a:solidFill>
                <a:latin typeface="Play"/>
                <a:ea typeface="Play"/>
                <a:cs typeface="Play"/>
                <a:sym typeface="Play"/>
              </a:rPr>
              <a:t> upscaling</a:t>
            </a:r>
            <a:endParaRPr sz="1550" b="0" i="0" u="none" strike="noStrike" cap="none">
              <a:solidFill>
                <a:srgbClr val="000000"/>
              </a:solidFill>
              <a:latin typeface="Arial"/>
              <a:ea typeface="Arial"/>
              <a:cs typeface="Arial"/>
              <a:sym typeface="Arial"/>
            </a:endParaRPr>
          </a:p>
          <a:p>
            <a:pPr marL="215265" marR="0" lvl="0" indent="-215265" algn="l" rtl="0">
              <a:lnSpc>
                <a:spcPct val="100000"/>
              </a:lnSpc>
              <a:spcBef>
                <a:spcPts val="1496"/>
              </a:spcBef>
              <a:spcAft>
                <a:spcPts val="0"/>
              </a:spcAft>
              <a:buClr>
                <a:srgbClr val="FFFFFF"/>
              </a:buClr>
              <a:buSzPts val="1596"/>
              <a:buFont typeface="Noto Sans Symbols"/>
              <a:buChar char="▪"/>
            </a:pPr>
            <a:r>
              <a:rPr lang="en-US" sz="1550" b="1" i="0" u="none" strike="noStrike" cap="none">
                <a:solidFill>
                  <a:srgbClr val="FFFFFF"/>
                </a:solidFill>
                <a:latin typeface="Play"/>
                <a:ea typeface="Play"/>
                <a:cs typeface="Play"/>
                <a:sym typeface="Play"/>
              </a:rPr>
              <a:t>State-of-the-art </a:t>
            </a:r>
            <a:r>
              <a:rPr lang="en-US" sz="1550" b="1">
                <a:solidFill>
                  <a:srgbClr val="FFFFFF"/>
                </a:solidFill>
                <a:latin typeface="Play"/>
                <a:ea typeface="Play"/>
                <a:cs typeface="Play"/>
                <a:sym typeface="Play"/>
              </a:rPr>
              <a:t>s</a:t>
            </a:r>
            <a:r>
              <a:rPr lang="en-US" sz="1550" b="1" i="0" u="none" strike="noStrike" cap="none">
                <a:solidFill>
                  <a:srgbClr val="FFFFFF"/>
                </a:solidFill>
                <a:latin typeface="Play"/>
                <a:ea typeface="Play"/>
                <a:cs typeface="Play"/>
                <a:sym typeface="Play"/>
              </a:rPr>
              <a:t>uper</a:t>
            </a:r>
            <a:r>
              <a:rPr lang="en-US" sz="1550" b="1">
                <a:solidFill>
                  <a:srgbClr val="FFFFFF"/>
                </a:solidFill>
                <a:latin typeface="Play"/>
                <a:ea typeface="Play"/>
                <a:cs typeface="Play"/>
                <a:sym typeface="Play"/>
              </a:rPr>
              <a:t>-s</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ampling</a:t>
            </a:r>
            <a:r>
              <a:rPr lang="en-US" sz="1550" b="1" i="0" u="none" strike="noStrike" cap="none">
                <a:solidFill>
                  <a:srgbClr val="FFFFFF"/>
                </a:solidFill>
                <a:latin typeface="Play"/>
                <a:ea typeface="Play"/>
                <a:cs typeface="Play"/>
                <a:sym typeface="Play"/>
              </a:rPr>
              <a:t> techniques (e.g. TAAU) introduce their own </a:t>
            </a:r>
            <a:r>
              <a:rPr lang="en-US" sz="155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challenges</a:t>
            </a:r>
            <a:endParaRPr sz="1550" b="0" i="0" u="none" strike="noStrike" cap="none">
              <a:solidFill>
                <a:srgbClr val="000000"/>
              </a:solidFill>
              <a:latin typeface="Arial"/>
              <a:ea typeface="Arial"/>
              <a:cs typeface="Arial"/>
              <a:sym typeface="Arial"/>
            </a:endParaRPr>
          </a:p>
        </p:txBody>
      </p:sp>
      <p:grpSp>
        <p:nvGrpSpPr>
          <p:cNvPr id="1380" name="Google Shape;1380;p7"/>
          <p:cNvGrpSpPr/>
          <p:nvPr/>
        </p:nvGrpSpPr>
        <p:grpSpPr>
          <a:xfrm>
            <a:off x="587469" y="3737918"/>
            <a:ext cx="4755332" cy="83123"/>
            <a:chOff x="719069" y="3536029"/>
            <a:chExt cx="4755332" cy="83123"/>
          </a:xfrm>
        </p:grpSpPr>
        <p:cxnSp>
          <p:nvCxnSpPr>
            <p:cNvPr id="1381" name="Google Shape;1381;p7"/>
            <p:cNvCxnSpPr/>
            <p:nvPr/>
          </p:nvCxnSpPr>
          <p:spPr>
            <a:xfrm rot="10800000" flipH="1">
              <a:off x="719069" y="3577591"/>
              <a:ext cx="4710362" cy="8214"/>
            </a:xfrm>
            <a:prstGeom prst="straightConnector1">
              <a:avLst/>
            </a:prstGeom>
            <a:noFill/>
            <a:ln w="9525" cap="flat" cmpd="sng">
              <a:solidFill>
                <a:srgbClr val="75C4FF"/>
              </a:solidFill>
              <a:prstDash val="dot"/>
              <a:miter lim="800000"/>
              <a:headEnd type="none" w="sm" len="sm"/>
              <a:tailEnd type="none" w="sm" len="sm"/>
            </a:ln>
          </p:spPr>
        </p:cxnSp>
        <p:sp>
          <p:nvSpPr>
            <p:cNvPr id="1382" name="Google Shape;1382;p7"/>
            <p:cNvSpPr/>
            <p:nvPr/>
          </p:nvSpPr>
          <p:spPr>
            <a:xfrm>
              <a:off x="5391278" y="3536029"/>
              <a:ext cx="83123" cy="83123"/>
            </a:xfrm>
            <a:prstGeom prst="rect">
              <a:avLst/>
            </a:prstGeom>
            <a:solidFill>
              <a:srgbClr val="00C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grpSp>
      <p:grpSp>
        <p:nvGrpSpPr>
          <p:cNvPr id="1383" name="Google Shape;1383;p7"/>
          <p:cNvGrpSpPr/>
          <p:nvPr/>
        </p:nvGrpSpPr>
        <p:grpSpPr>
          <a:xfrm>
            <a:off x="6185991" y="3886201"/>
            <a:ext cx="4755332" cy="83123"/>
            <a:chOff x="719069" y="3536029"/>
            <a:chExt cx="4755332" cy="83123"/>
          </a:xfrm>
        </p:grpSpPr>
        <p:cxnSp>
          <p:nvCxnSpPr>
            <p:cNvPr id="1384" name="Google Shape;1384;p7"/>
            <p:cNvCxnSpPr/>
            <p:nvPr/>
          </p:nvCxnSpPr>
          <p:spPr>
            <a:xfrm rot="10800000" flipH="1">
              <a:off x="719069" y="3577591"/>
              <a:ext cx="4710362" cy="8214"/>
            </a:xfrm>
            <a:prstGeom prst="straightConnector1">
              <a:avLst/>
            </a:prstGeom>
            <a:noFill/>
            <a:ln w="9525" cap="flat" cmpd="sng">
              <a:solidFill>
                <a:srgbClr val="75C4FF"/>
              </a:solidFill>
              <a:prstDash val="dot"/>
              <a:miter lim="800000"/>
              <a:headEnd type="none" w="sm" len="sm"/>
              <a:tailEnd type="none" w="sm" len="sm"/>
            </a:ln>
          </p:spPr>
        </p:cxnSp>
        <p:sp>
          <p:nvSpPr>
            <p:cNvPr id="1385" name="Google Shape;1385;p7"/>
            <p:cNvSpPr/>
            <p:nvPr/>
          </p:nvSpPr>
          <p:spPr>
            <a:xfrm>
              <a:off x="5391278" y="3536029"/>
              <a:ext cx="83123" cy="83123"/>
            </a:xfrm>
            <a:prstGeom prst="rect">
              <a:avLst/>
            </a:prstGeom>
            <a:solidFill>
              <a:srgbClr val="00C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5"/>
                <a:buFont typeface="Arial"/>
                <a:buNone/>
              </a:pPr>
              <a:endParaRPr sz="1795" b="0" i="0" u="none" strike="noStrike" cap="none">
                <a:solidFill>
                  <a:srgbClr val="FFFFFF"/>
                </a:solidFill>
                <a:latin typeface="Play"/>
                <a:ea typeface="Play"/>
                <a:cs typeface="Play"/>
                <a:sym typeface="Play"/>
              </a:endParaRPr>
            </a:p>
          </p:txBody>
        </p:sp>
      </p:grpSp>
      <p:sp>
        <p:nvSpPr>
          <p:cNvPr id="1386" name="Google Shape;1386;p7"/>
          <p:cNvSpPr txBox="1"/>
          <p:nvPr/>
        </p:nvSpPr>
        <p:spPr>
          <a:xfrm>
            <a:off x="6336827" y="5086837"/>
            <a:ext cx="4959393" cy="801117"/>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Ghosting</a:t>
            </a:r>
            <a:endParaRPr sz="1400" b="0" i="0" u="none" strike="noStrike" cap="none">
              <a:solidFill>
                <a:srgbClr val="000000"/>
              </a:solidFill>
              <a:latin typeface="Arial"/>
              <a:ea typeface="Arial"/>
              <a:cs typeface="Arial"/>
              <a:sym typeface="Arial"/>
            </a:endParaRPr>
          </a:p>
          <a:p>
            <a:pPr marL="143640" marR="0" lvl="0" indent="-143640" algn="l" rtl="0">
              <a:lnSpc>
                <a:spcPct val="100000"/>
              </a:lnSpc>
              <a:spcBef>
                <a:spcPts val="499"/>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Blurring</a:t>
            </a:r>
            <a:endParaRPr sz="1400" b="0" i="0" u="none" strike="noStrike" cap="none">
              <a:solidFill>
                <a:srgbClr val="000000"/>
              </a:solidFill>
              <a:latin typeface="Arial"/>
              <a:ea typeface="Arial"/>
              <a:cs typeface="Arial"/>
              <a:sym typeface="Arial"/>
            </a:endParaRPr>
          </a:p>
          <a:p>
            <a:pPr marL="143640" marR="0" lvl="0" indent="-143640" algn="l" rtl="0">
              <a:lnSpc>
                <a:spcPct val="100000"/>
              </a:lnSpc>
              <a:spcBef>
                <a:spcPts val="499"/>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Flickering or shimmering artifacts</a:t>
            </a:r>
            <a:endParaRPr sz="1400" b="0" i="0" u="none" strike="noStrike" cap="none">
              <a:solidFill>
                <a:srgbClr val="000000"/>
              </a:solidFill>
              <a:latin typeface="Arial"/>
              <a:ea typeface="Arial"/>
              <a:cs typeface="Arial"/>
              <a:sym typeface="Arial"/>
            </a:endParaRPr>
          </a:p>
        </p:txBody>
      </p:sp>
      <p:sp>
        <p:nvSpPr>
          <p:cNvPr id="1387" name="Google Shape;1387;p7"/>
          <p:cNvSpPr txBox="1"/>
          <p:nvPr/>
        </p:nvSpPr>
        <p:spPr>
          <a:xfrm>
            <a:off x="840100" y="4361875"/>
            <a:ext cx="4443300" cy="522300"/>
          </a:xfrm>
          <a:prstGeom prst="rect">
            <a:avLst/>
          </a:prstGeom>
          <a:noFill/>
          <a:ln>
            <a:noFill/>
          </a:ln>
        </p:spPr>
        <p:txBody>
          <a:bodyPr spcFirstLastPara="1" wrap="square" lIns="91425" tIns="45700" rIns="91425" bIns="45700" anchor="t" anchorCtr="0">
            <a:spAutoFit/>
          </a:bodyPr>
          <a:lstStyle/>
          <a:p>
            <a:pPr marL="143640" marR="0" lvl="0" indent="-143640" algn="l" rtl="0">
              <a:lnSpc>
                <a:spcPct val="100000"/>
              </a:lnSpc>
              <a:spcBef>
                <a:spcPts val="0"/>
              </a:spcBef>
              <a:spcAft>
                <a:spcPts val="0"/>
              </a:spcAft>
              <a:buClr>
                <a:srgbClr val="FFFFFF"/>
              </a:buClr>
              <a:buSzPts val="1397"/>
              <a:buFont typeface="Arial"/>
              <a:buChar char="•"/>
            </a:pPr>
            <a:r>
              <a:rPr lang="en-US" sz="1397" b="0" i="0" u="none" strike="noStrike" cap="none">
                <a:solidFill>
                  <a:srgbClr val="FFFFFF"/>
                </a:solidFill>
                <a:latin typeface="Play"/>
                <a:ea typeface="Play"/>
                <a:cs typeface="Play"/>
                <a:sym typeface="Play"/>
              </a:rPr>
              <a:t>Use of anti-aliasing before the upscaling step further reduces the amount of </a:t>
            </a:r>
            <a:r>
              <a:rPr lang="en-US" sz="1397"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detail</a:t>
            </a:r>
            <a:endParaRPr sz="1400" b="0" i="0" u="none" strike="noStrike" cap="none">
              <a:solidFill>
                <a:srgbClr val="000000"/>
              </a:solidFill>
              <a:latin typeface="Arial"/>
              <a:ea typeface="Arial"/>
              <a:cs typeface="Arial"/>
              <a:sym typeface="Arial"/>
            </a:endParaRPr>
          </a:p>
        </p:txBody>
      </p:sp>
      <p:sp>
        <p:nvSpPr>
          <p:cNvPr id="1388" name="Google Shape;1388;p7"/>
          <p:cNvSpPr txBox="1"/>
          <p:nvPr/>
        </p:nvSpPr>
        <p:spPr>
          <a:xfrm>
            <a:off x="6390377" y="2786206"/>
            <a:ext cx="4450140" cy="507791"/>
          </a:xfrm>
          <a:prstGeom prst="rect">
            <a:avLst/>
          </a:prstGeom>
          <a:noFill/>
          <a:ln>
            <a:noFill/>
          </a:ln>
        </p:spPr>
        <p:txBody>
          <a:bodyPr spcFirstLastPara="1" wrap="square" lIns="91425" tIns="45700" rIns="91425" bIns="45700" anchor="t" anchorCtr="0">
            <a:spAutoFit/>
          </a:bodyPr>
          <a:lstStyle/>
          <a:p>
            <a:pPr marL="143510" marR="0" lvl="0" indent="-143510" algn="l" rtl="0">
              <a:lnSpc>
                <a:spcPct val="100000"/>
              </a:lnSpc>
              <a:spcBef>
                <a:spcPts val="0"/>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Use motion vectors to correlate the current pixel location with its history</a:t>
            </a:r>
            <a:endParaRPr sz="135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8"/>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Temporal SS </a:t>
            </a:r>
            <a:r>
              <a:rPr lang="en-US"/>
              <a:t>C</a:t>
            </a:r>
            <a:r>
              <a:rPr lang="en-US" sz="4000"/>
              <a:t>hallenges</a:t>
            </a:r>
            <a:r>
              <a:rPr lang="en-US"/>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G</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hosting</a:t>
            </a:r>
            <a:br>
              <a:rPr lang="en-US" sz="4000"/>
            </a:br>
            <a:endParaRPr/>
          </a:p>
        </p:txBody>
      </p:sp>
      <p:sp>
        <p:nvSpPr>
          <p:cNvPr id="1394" name="Google Shape;1394;p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7</a:t>
            </a:fld>
            <a:endParaRPr/>
          </a:p>
        </p:txBody>
      </p:sp>
      <p:pic>
        <p:nvPicPr>
          <p:cNvPr id="1395" name="Google Shape;1395;p8"/>
          <p:cNvPicPr preferRelativeResize="0"/>
          <p:nvPr/>
        </p:nvPicPr>
        <p:blipFill rotWithShape="1">
          <a:blip r:embed="rId3">
            <a:alphaModFix/>
          </a:blip>
          <a:srcRect/>
          <a:stretch/>
        </p:blipFill>
        <p:spPr>
          <a:xfrm>
            <a:off x="671181" y="1330474"/>
            <a:ext cx="5047316" cy="4197052"/>
          </a:xfrm>
          <a:prstGeom prst="rect">
            <a:avLst/>
          </a:prstGeom>
          <a:noFill/>
          <a:ln>
            <a:noFill/>
          </a:ln>
        </p:spPr>
      </p:pic>
      <p:pic>
        <p:nvPicPr>
          <p:cNvPr id="1396" name="Google Shape;1396;p8"/>
          <p:cNvPicPr preferRelativeResize="0"/>
          <p:nvPr/>
        </p:nvPicPr>
        <p:blipFill rotWithShape="1">
          <a:blip r:embed="rId4">
            <a:alphaModFix/>
          </a:blip>
          <a:srcRect/>
          <a:stretch/>
        </p:blipFill>
        <p:spPr>
          <a:xfrm>
            <a:off x="5892551" y="1339486"/>
            <a:ext cx="4979894" cy="4188039"/>
          </a:xfrm>
          <a:prstGeom prst="rect">
            <a:avLst/>
          </a:prstGeom>
          <a:noFill/>
          <a:ln>
            <a:noFill/>
          </a:ln>
        </p:spPr>
      </p:pic>
      <p:sp>
        <p:nvSpPr>
          <p:cNvPr id="1397" name="Google Shape;1397;p8"/>
          <p:cNvSpPr txBox="1"/>
          <p:nvPr/>
        </p:nvSpPr>
        <p:spPr>
          <a:xfrm>
            <a:off x="671181" y="5569821"/>
            <a:ext cx="1987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FFFFFF"/>
                </a:solidFill>
                <a:latin typeface="Play"/>
                <a:ea typeface="Play"/>
                <a:cs typeface="Play"/>
                <a:sym typeface="Play"/>
              </a:rPr>
              <a:t>TAAU 1080p -&gt; 4K </a:t>
            </a:r>
            <a:endParaRPr sz="1400" b="0" i="0" u="none" strike="noStrike" cap="none">
              <a:solidFill>
                <a:srgbClr val="000000"/>
              </a:solidFill>
              <a:latin typeface="Arial"/>
              <a:ea typeface="Arial"/>
              <a:cs typeface="Arial"/>
              <a:sym typeface="Arial"/>
            </a:endParaRPr>
          </a:p>
        </p:txBody>
      </p:sp>
      <p:sp>
        <p:nvSpPr>
          <p:cNvPr id="1398" name="Google Shape;1398;p8"/>
          <p:cNvSpPr txBox="1"/>
          <p:nvPr/>
        </p:nvSpPr>
        <p:spPr>
          <a:xfrm>
            <a:off x="5892549" y="5569826"/>
            <a:ext cx="3700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a:solidFill>
                  <a:srgbClr val="FFFFFF"/>
                </a:solidFill>
                <a:latin typeface="Play"/>
                <a:ea typeface="Play"/>
                <a:cs typeface="Play"/>
                <a:sym typeface="Play"/>
              </a:rPr>
              <a:t>Intel</a:t>
            </a:r>
            <a:r>
              <a:rPr lang="en-US" sz="1200" b="1" baseline="30000">
                <a:solidFill>
                  <a:srgbClr val="FFFFFF"/>
                </a:solidFill>
                <a:latin typeface="Play"/>
                <a:ea typeface="Play"/>
                <a:cs typeface="Play"/>
                <a:sym typeface="Play"/>
              </a:rPr>
              <a:t>®</a:t>
            </a:r>
            <a:r>
              <a:rPr lang="en-US" sz="1200" b="1">
                <a:solidFill>
                  <a:srgbClr val="FFFFFF"/>
                </a:solidFill>
                <a:latin typeface="Play"/>
                <a:ea typeface="Play"/>
                <a:cs typeface="Play"/>
                <a:sym typeface="Play"/>
              </a:rPr>
              <a:t> X</a:t>
            </a:r>
            <a:r>
              <a:rPr lang="en-US" sz="1200" b="1"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rPr>
              <a:t>e</a:t>
            </a:r>
            <a:r>
              <a:rPr lang="en-US" sz="1200" b="1">
                <a:solidFill>
                  <a:srgbClr val="FFFFFF"/>
                </a:solidFill>
                <a:latin typeface="Play"/>
                <a:ea typeface="Play"/>
                <a:cs typeface="Play"/>
                <a:sym typeface="Play"/>
              </a:rPr>
              <a:t> Super Sampling (</a:t>
            </a:r>
            <a:r>
              <a:rPr lang="en-US" sz="1200" b="1">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X</a:t>
            </a:r>
            <a:r>
              <a:rPr lang="en-US" sz="1200" b="1"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e</a:t>
            </a:r>
            <a:r>
              <a:rPr lang="en-US" sz="1200" b="1">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rPr>
              <a:t>SS</a:t>
            </a:r>
            <a:r>
              <a:rPr lang="en-US" sz="1200" b="1">
                <a:solidFill>
                  <a:srgbClr val="FFFFFF"/>
                </a:solidFill>
                <a:latin typeface="Play"/>
                <a:ea typeface="Play"/>
                <a:cs typeface="Play"/>
                <a:sym typeface="Play"/>
              </a:rPr>
              <a:t>) 1080p -&gt; </a:t>
            </a:r>
            <a:r>
              <a:rPr lang="en-US" sz="1200" b="1">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rPr>
              <a:t>4K</a:t>
            </a:r>
            <a:r>
              <a:rPr lang="en-US" sz="1200" b="1">
                <a:solidFill>
                  <a:srgbClr val="FFFFFF"/>
                </a:solidFill>
                <a:latin typeface="Play"/>
                <a:ea typeface="Play"/>
                <a:cs typeface="Play"/>
                <a:sym typeface="Play"/>
              </a:rPr>
              <a:t> </a:t>
            </a:r>
            <a:endParaRPr sz="1200" b="1">
              <a:solidFill>
                <a:srgbClr val="FFFFFF"/>
              </a:solidFill>
              <a:latin typeface="Play"/>
              <a:ea typeface="Play"/>
              <a:cs typeface="Play"/>
              <a:sym typeface="Play"/>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9"/>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Temporal SS </a:t>
            </a:r>
            <a:r>
              <a:rPr lang="en-US"/>
              <a:t>C</a:t>
            </a:r>
            <a:r>
              <a:rPr lang="en-US" sz="4000"/>
              <a:t>hallenges</a:t>
            </a:r>
            <a:r>
              <a:rPr lang="en-US"/>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B</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lurring</a:t>
            </a:r>
            <a:r>
              <a:rPr lang="en-US" sz="4000"/>
              <a:t> </a:t>
            </a:r>
            <a:br>
              <a:rPr lang="en-US" sz="4000"/>
            </a:br>
            <a:endParaRPr/>
          </a:p>
        </p:txBody>
      </p:sp>
      <p:sp>
        <p:nvSpPr>
          <p:cNvPr id="1404" name="Google Shape;1404;p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8</a:t>
            </a:fld>
            <a:endParaRPr/>
          </a:p>
        </p:txBody>
      </p:sp>
      <p:grpSp>
        <p:nvGrpSpPr>
          <p:cNvPr id="1405" name="Google Shape;1405;p9"/>
          <p:cNvGrpSpPr/>
          <p:nvPr/>
        </p:nvGrpSpPr>
        <p:grpSpPr>
          <a:xfrm>
            <a:off x="1267451" y="1043780"/>
            <a:ext cx="9675421" cy="5267845"/>
            <a:chOff x="1267451" y="1043780"/>
            <a:chExt cx="9675421" cy="5267845"/>
          </a:xfrm>
        </p:grpSpPr>
        <p:pic>
          <p:nvPicPr>
            <p:cNvPr id="1406" name="Google Shape;1406;p9" descr="A picture containing indoor, metal&#10;&#10;Description automatically generated"/>
            <p:cNvPicPr preferRelativeResize="0"/>
            <p:nvPr/>
          </p:nvPicPr>
          <p:blipFill rotWithShape="1">
            <a:blip r:embed="rId3">
              <a:alphaModFix/>
            </a:blip>
            <a:srcRect/>
            <a:stretch/>
          </p:blipFill>
          <p:spPr>
            <a:xfrm>
              <a:off x="5683533" y="2149940"/>
              <a:ext cx="5259339" cy="2958378"/>
            </a:xfrm>
            <a:prstGeom prst="rect">
              <a:avLst/>
            </a:prstGeom>
            <a:noFill/>
            <a:ln>
              <a:noFill/>
            </a:ln>
          </p:spPr>
        </p:pic>
        <p:sp>
          <p:nvSpPr>
            <p:cNvPr id="1407" name="Google Shape;1407;p9"/>
            <p:cNvSpPr txBox="1"/>
            <p:nvPr/>
          </p:nvSpPr>
          <p:spPr>
            <a:xfrm>
              <a:off x="1343658" y="3352130"/>
              <a:ext cx="23868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Play"/>
                  <a:ea typeface="Play"/>
                  <a:cs typeface="Play"/>
                  <a:sym typeface="Play"/>
                </a:rPr>
                <a:t>TAAU 1080p -&gt; 4K </a:t>
              </a:r>
              <a:endParaRPr sz="1400" b="0" i="0" u="none" strike="noStrike" cap="none">
                <a:solidFill>
                  <a:srgbClr val="000000"/>
                </a:solidFill>
                <a:latin typeface="Arial"/>
                <a:ea typeface="Arial"/>
                <a:cs typeface="Arial"/>
                <a:sym typeface="Arial"/>
              </a:endParaRPr>
            </a:p>
          </p:txBody>
        </p:sp>
        <p:sp>
          <p:nvSpPr>
            <p:cNvPr id="1408" name="Google Shape;1408;p9"/>
            <p:cNvSpPr txBox="1"/>
            <p:nvPr/>
          </p:nvSpPr>
          <p:spPr>
            <a:xfrm>
              <a:off x="1267451" y="6034725"/>
              <a:ext cx="2944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a:solidFill>
                    <a:srgbClr val="FFFFFF"/>
                  </a:solidFill>
                  <a:latin typeface="Play"/>
                  <a:ea typeface="Play"/>
                  <a:cs typeface="Play"/>
                  <a:sym typeface="Play"/>
                </a:rPr>
                <a:t>X</a:t>
              </a:r>
              <a:r>
                <a:rPr lang="en-US" sz="1200" b="1" baseline="30000">
                  <a:solidFill>
                    <a:srgbClr val="FFFFFF"/>
                  </a:solidFill>
                  <a:latin typeface="Play"/>
                  <a:ea typeface="Play"/>
                  <a:cs typeface="Play"/>
                  <a:sym typeface="Play"/>
                </a:rPr>
                <a:t>e</a:t>
              </a:r>
              <a:r>
                <a:rPr lang="en-US" sz="1200" b="1">
                  <a:solidFill>
                    <a:srgbClr val="FFFFFF"/>
                  </a:solidFill>
                  <a:latin typeface="Play"/>
                  <a:ea typeface="Play"/>
                  <a:cs typeface="Play"/>
                  <a:sym typeface="Play"/>
                </a:rPr>
                <a:t> Super Sampling (</a:t>
              </a:r>
              <a:r>
                <a:rPr lang="en-US" sz="1200" b="1" i="0" u="none" strike="noStrike" cap="none">
                  <a:solidFill>
                    <a:srgbClr val="FFFFFF"/>
                  </a:solidFill>
                  <a:latin typeface="Play"/>
                  <a:ea typeface="Play"/>
                  <a:cs typeface="Play"/>
                  <a:sym typeface="Play"/>
                </a:rPr>
                <a:t>X</a:t>
              </a:r>
              <a:r>
                <a:rPr lang="en-US" sz="1200" b="1" i="0" u="none" strike="noStrike" cap="none" baseline="30000">
                  <a:solidFill>
                    <a:srgbClr val="FFFFFF"/>
                  </a:solidFill>
                  <a:latin typeface="Play"/>
                  <a:ea typeface="Play"/>
                  <a:cs typeface="Play"/>
                  <a:sym typeface="Play"/>
                </a:rPr>
                <a:t>e</a:t>
              </a:r>
              <a:r>
                <a:rPr lang="en-US" sz="1200" b="1" i="0" u="none" strike="noStrike" cap="none">
                  <a:solidFill>
                    <a:srgbClr val="FFFFFF"/>
                  </a:solidFill>
                  <a:latin typeface="Play"/>
                  <a:ea typeface="Play"/>
                  <a:cs typeface="Play"/>
                  <a:sym typeface="Play"/>
                </a:rPr>
                <a:t>SS) 1080p -&gt; </a:t>
              </a:r>
              <a:r>
                <a:rPr lang="en-US" sz="12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4K</a:t>
              </a:r>
              <a:endParaRPr sz="1400" b="0" i="0" u="none" strike="noStrike" cap="none">
                <a:solidFill>
                  <a:srgbClr val="000000"/>
                </a:solidFill>
                <a:latin typeface="Arial"/>
                <a:ea typeface="Arial"/>
                <a:cs typeface="Arial"/>
                <a:sym typeface="Arial"/>
              </a:endParaRPr>
            </a:p>
          </p:txBody>
        </p:sp>
        <p:sp>
          <p:nvSpPr>
            <p:cNvPr id="1409" name="Google Shape;1409;p9"/>
            <p:cNvSpPr/>
            <p:nvPr/>
          </p:nvSpPr>
          <p:spPr>
            <a:xfrm>
              <a:off x="7566366" y="2939423"/>
              <a:ext cx="474860" cy="422068"/>
            </a:xfrm>
            <a:prstGeom prst="rect">
              <a:avLst/>
            </a:prstGeom>
            <a:noFill/>
            <a:ln w="28575" cap="flat" cmpd="sng">
              <a:solidFill>
                <a:srgbClr val="FFFF0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Play"/>
                <a:ea typeface="Play"/>
                <a:cs typeface="Play"/>
                <a:sym typeface="Play"/>
              </a:endParaRPr>
            </a:p>
          </p:txBody>
        </p:sp>
        <p:cxnSp>
          <p:nvCxnSpPr>
            <p:cNvPr id="1410" name="Google Shape;1410;p9"/>
            <p:cNvCxnSpPr/>
            <p:nvPr/>
          </p:nvCxnSpPr>
          <p:spPr>
            <a:xfrm rot="10800000">
              <a:off x="4076060" y="2202635"/>
              <a:ext cx="3431440" cy="804452"/>
            </a:xfrm>
            <a:prstGeom prst="bentConnector3">
              <a:avLst>
                <a:gd name="adj1" fmla="val 57320"/>
              </a:avLst>
            </a:prstGeom>
            <a:noFill/>
            <a:ln w="19050" cap="flat" cmpd="sng">
              <a:solidFill>
                <a:srgbClr val="FFFF00"/>
              </a:solidFill>
              <a:prstDash val="solid"/>
              <a:round/>
              <a:headEnd type="none" w="sm" len="sm"/>
              <a:tailEnd type="triangle" w="med" len="med"/>
            </a:ln>
          </p:spPr>
        </p:cxnSp>
        <p:cxnSp>
          <p:nvCxnSpPr>
            <p:cNvPr id="1411" name="Google Shape;1411;p9"/>
            <p:cNvCxnSpPr>
              <a:endCxn id="1412" idx="3"/>
            </p:cNvCxnSpPr>
            <p:nvPr/>
          </p:nvCxnSpPr>
          <p:spPr>
            <a:xfrm flipH="1">
              <a:off x="4031464" y="3249417"/>
              <a:ext cx="3476100" cy="1695000"/>
            </a:xfrm>
            <a:prstGeom prst="bentConnector3">
              <a:avLst>
                <a:gd name="adj1" fmla="val 56322"/>
              </a:avLst>
            </a:prstGeom>
            <a:noFill/>
            <a:ln w="19050" cap="flat" cmpd="sng">
              <a:solidFill>
                <a:srgbClr val="FFFF00"/>
              </a:solidFill>
              <a:prstDash val="solid"/>
              <a:round/>
              <a:headEnd type="none" w="sm" len="sm"/>
              <a:tailEnd type="triangle" w="med" len="med"/>
            </a:ln>
          </p:spPr>
        </p:cxnSp>
        <p:pic>
          <p:nvPicPr>
            <p:cNvPr id="1413" name="Google Shape;1413;p9"/>
            <p:cNvPicPr preferRelativeResize="0"/>
            <p:nvPr/>
          </p:nvPicPr>
          <p:blipFill rotWithShape="1">
            <a:blip r:embed="rId4">
              <a:alphaModFix/>
            </a:blip>
            <a:srcRect/>
            <a:stretch/>
          </p:blipFill>
          <p:spPr>
            <a:xfrm>
              <a:off x="1343659" y="1043780"/>
              <a:ext cx="2732400" cy="2317711"/>
            </a:xfrm>
            <a:prstGeom prst="rect">
              <a:avLst/>
            </a:prstGeom>
            <a:noFill/>
            <a:ln>
              <a:noFill/>
            </a:ln>
          </p:spPr>
        </p:pic>
        <p:pic>
          <p:nvPicPr>
            <p:cNvPr id="1412" name="Google Shape;1412;p9"/>
            <p:cNvPicPr preferRelativeResize="0"/>
            <p:nvPr/>
          </p:nvPicPr>
          <p:blipFill rotWithShape="1">
            <a:blip r:embed="rId5">
              <a:alphaModFix/>
            </a:blip>
            <a:srcRect/>
            <a:stretch/>
          </p:blipFill>
          <p:spPr>
            <a:xfrm>
              <a:off x="1343659" y="3812131"/>
              <a:ext cx="2687805" cy="2264572"/>
            </a:xfrm>
            <a:prstGeom prst="rect">
              <a:avLst/>
            </a:prstGeom>
            <a:noFill/>
            <a:ln>
              <a:noFill/>
            </a:ln>
          </p:spPr>
        </p:pic>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0"/>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sz="4000"/>
              <a:t>Best </a:t>
            </a:r>
            <a:r>
              <a:rPr lang="en-US"/>
              <a:t>U</a:t>
            </a:r>
            <a:r>
              <a:rPr lang="en-US" sz="4000"/>
              <a:t>sage for </a:t>
            </a:r>
            <a:r>
              <a:rPr lang="en-US"/>
              <a:t>E</a:t>
            </a:r>
            <a:r>
              <a:rPr lang="en-US" sz="4000"/>
              <a:t>ach </a:t>
            </a:r>
            <a:r>
              <a:rPr lang="en-US"/>
              <a:t>U</a:t>
            </a:r>
            <a:r>
              <a:rPr lang="en-US" sz="4000"/>
              <a:t>pscaling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T</a:t>
            </a:r>
            <a:r>
              <a:rPr lang="en-US" sz="4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echnique</a:t>
            </a:r>
            <a:r>
              <a:rPr lang="en-US" sz="4000"/>
              <a:t> </a:t>
            </a:r>
            <a:br>
              <a:rPr lang="en-US" sz="4000"/>
            </a:br>
            <a:endParaRPr/>
          </a:p>
        </p:txBody>
      </p:sp>
      <p:sp>
        <p:nvSpPr>
          <p:cNvPr id="1419" name="Google Shape;1419;p1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9</a:t>
            </a:fld>
            <a:endParaRPr/>
          </a:p>
        </p:txBody>
      </p:sp>
      <p:grpSp>
        <p:nvGrpSpPr>
          <p:cNvPr id="1420" name="Google Shape;1420;p10"/>
          <p:cNvGrpSpPr/>
          <p:nvPr/>
        </p:nvGrpSpPr>
        <p:grpSpPr>
          <a:xfrm>
            <a:off x="3945583" y="1438773"/>
            <a:ext cx="7171653" cy="4543197"/>
            <a:chOff x="3945583" y="1438773"/>
            <a:chExt cx="7171653" cy="4543197"/>
          </a:xfrm>
        </p:grpSpPr>
        <p:grpSp>
          <p:nvGrpSpPr>
            <p:cNvPr id="1421" name="Google Shape;1421;p10"/>
            <p:cNvGrpSpPr/>
            <p:nvPr/>
          </p:nvGrpSpPr>
          <p:grpSpPr>
            <a:xfrm>
              <a:off x="3945583" y="1438773"/>
              <a:ext cx="6434110" cy="4543197"/>
              <a:chOff x="1550085" y="1258515"/>
              <a:chExt cx="6434110" cy="4866450"/>
            </a:xfrm>
          </p:grpSpPr>
          <p:cxnSp>
            <p:nvCxnSpPr>
              <p:cNvPr id="1422" name="Google Shape;1422;p10"/>
              <p:cNvCxnSpPr/>
              <p:nvPr/>
            </p:nvCxnSpPr>
            <p:spPr>
              <a:xfrm>
                <a:off x="4511689" y="1855121"/>
                <a:ext cx="0" cy="3823864"/>
              </a:xfrm>
              <a:prstGeom prst="straightConnector1">
                <a:avLst/>
              </a:prstGeom>
              <a:noFill/>
              <a:ln w="19050" cap="flat" cmpd="sng">
                <a:solidFill>
                  <a:srgbClr val="D1D1D1"/>
                </a:solidFill>
                <a:prstDash val="dash"/>
                <a:round/>
                <a:headEnd type="none" w="sm" len="sm"/>
                <a:tailEnd type="none" w="sm" len="sm"/>
              </a:ln>
            </p:spPr>
          </p:cxnSp>
          <p:cxnSp>
            <p:nvCxnSpPr>
              <p:cNvPr id="1423" name="Google Shape;1423;p10"/>
              <p:cNvCxnSpPr/>
              <p:nvPr/>
            </p:nvCxnSpPr>
            <p:spPr>
              <a:xfrm>
                <a:off x="2273033" y="1888897"/>
                <a:ext cx="4492388" cy="3790088"/>
              </a:xfrm>
              <a:prstGeom prst="straightConnector1">
                <a:avLst/>
              </a:prstGeom>
              <a:noFill/>
              <a:ln w="19050" cap="flat" cmpd="sng">
                <a:solidFill>
                  <a:srgbClr val="FFC000"/>
                </a:solidFill>
                <a:prstDash val="solid"/>
                <a:miter lim="800000"/>
                <a:headEnd type="none" w="sm" len="sm"/>
                <a:tailEnd type="none" w="sm" len="sm"/>
              </a:ln>
            </p:spPr>
          </p:cxnSp>
          <p:cxnSp>
            <p:nvCxnSpPr>
              <p:cNvPr id="1424" name="Google Shape;1424;p10"/>
              <p:cNvCxnSpPr/>
              <p:nvPr/>
            </p:nvCxnSpPr>
            <p:spPr>
              <a:xfrm>
                <a:off x="2256229" y="5665306"/>
                <a:ext cx="5727966" cy="0"/>
              </a:xfrm>
              <a:prstGeom prst="straightConnector1">
                <a:avLst/>
              </a:prstGeom>
              <a:noFill/>
              <a:ln w="38100" cap="flat" cmpd="sng">
                <a:solidFill>
                  <a:srgbClr val="D1D1D1"/>
                </a:solidFill>
                <a:prstDash val="solid"/>
                <a:miter lim="800000"/>
                <a:headEnd type="none" w="sm" len="sm"/>
                <a:tailEnd type="triangle" w="med" len="med"/>
              </a:ln>
            </p:spPr>
          </p:cxnSp>
          <p:cxnSp>
            <p:nvCxnSpPr>
              <p:cNvPr id="1425" name="Google Shape;1425;p10"/>
              <p:cNvCxnSpPr/>
              <p:nvPr/>
            </p:nvCxnSpPr>
            <p:spPr>
              <a:xfrm rot="10800000">
                <a:off x="2273033" y="1482149"/>
                <a:ext cx="1" cy="4203071"/>
              </a:xfrm>
              <a:prstGeom prst="straightConnector1">
                <a:avLst/>
              </a:prstGeom>
              <a:noFill/>
              <a:ln w="38100" cap="flat" cmpd="sng">
                <a:solidFill>
                  <a:srgbClr val="D1D1D1"/>
                </a:solidFill>
                <a:prstDash val="solid"/>
                <a:miter lim="800000"/>
                <a:headEnd type="none" w="sm" len="sm"/>
                <a:tailEnd type="triangle" w="med" len="med"/>
              </a:ln>
            </p:spPr>
          </p:cxnSp>
          <p:sp>
            <p:nvSpPr>
              <p:cNvPr id="1426" name="Google Shape;1426;p10"/>
              <p:cNvSpPr txBox="1"/>
              <p:nvPr/>
            </p:nvSpPr>
            <p:spPr>
              <a:xfrm>
                <a:off x="4253070" y="5785769"/>
                <a:ext cx="1055987" cy="3391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Frame Rate</a:t>
                </a:r>
                <a:endParaRPr sz="1400" b="0" i="0" u="none" strike="noStrike" cap="none">
                  <a:solidFill>
                    <a:srgbClr val="000000"/>
                  </a:solidFill>
                  <a:latin typeface="Arial"/>
                  <a:ea typeface="Arial"/>
                  <a:cs typeface="Arial"/>
                  <a:sym typeface="Arial"/>
                </a:endParaRPr>
              </a:p>
            </p:txBody>
          </p:sp>
          <p:sp>
            <p:nvSpPr>
              <p:cNvPr id="1427" name="Google Shape;1427;p10"/>
              <p:cNvSpPr txBox="1"/>
              <p:nvPr/>
            </p:nvSpPr>
            <p:spPr>
              <a:xfrm rot="-5400000">
                <a:off x="781935" y="3546999"/>
                <a:ext cx="2132700" cy="59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Rendering </a:t>
                </a:r>
                <a:r>
                  <a:rPr lang="en-US" sz="1800" b="0" i="0" u="none" strike="noStrike" cap="none">
                    <a:solidFill>
                      <a:srgbClr val="D1D1D1"/>
                    </a:solidFill>
                    <a:latin typeface="Play"/>
                    <a:ea typeface="Play"/>
                    <a:cs typeface="Play"/>
                    <a:sym typeface="Play"/>
                  </a:rPr>
                  <a:t>Quality</a:t>
                </a:r>
                <a:endParaRPr sz="1400" b="0" i="0" u="none" strike="noStrike" cap="none">
                  <a:solidFill>
                    <a:srgbClr val="000000"/>
                  </a:solidFill>
                  <a:latin typeface="Arial"/>
                  <a:ea typeface="Arial"/>
                  <a:cs typeface="Arial"/>
                  <a:sym typeface="Arial"/>
                </a:endParaRPr>
              </a:p>
            </p:txBody>
          </p:sp>
          <p:sp>
            <p:nvSpPr>
              <p:cNvPr id="1428" name="Google Shape;1428;p10"/>
              <p:cNvSpPr txBox="1"/>
              <p:nvPr/>
            </p:nvSpPr>
            <p:spPr>
              <a:xfrm>
                <a:off x="2441864" y="2015474"/>
                <a:ext cx="1811206" cy="609899"/>
              </a:xfrm>
              <a:prstGeom prst="rect">
                <a:avLst/>
              </a:prstGeom>
              <a:solidFill>
                <a:srgbClr val="00021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C000"/>
                    </a:solidFill>
                    <a:latin typeface="Play"/>
                    <a:ea typeface="Play"/>
                    <a:cs typeface="Play"/>
                    <a:sym typeface="Play"/>
                  </a:rPr>
                  <a:t>Next-Gen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rgbClr val="FFC000"/>
                    </a:solidFill>
                    <a:latin typeface="Play"/>
                    <a:ea typeface="Play"/>
                    <a:cs typeface="Play"/>
                    <a:sym typeface="Play"/>
                  </a:rPr>
                  <a:t>(Ray Tracing, μ-polygons)</a:t>
                </a:r>
                <a:endParaRPr sz="1100" b="0" i="0" u="none" strike="noStrike" cap="none">
                  <a:solidFill>
                    <a:srgbClr val="FFC000"/>
                  </a:solidFill>
                  <a:latin typeface="Play"/>
                  <a:ea typeface="Play"/>
                  <a:cs typeface="Play"/>
                  <a:sym typeface="Play"/>
                </a:endParaRPr>
              </a:p>
            </p:txBody>
          </p:sp>
          <p:sp>
            <p:nvSpPr>
              <p:cNvPr id="1429" name="Google Shape;1429;p10"/>
              <p:cNvSpPr txBox="1"/>
              <p:nvPr/>
            </p:nvSpPr>
            <p:spPr>
              <a:xfrm>
                <a:off x="5794248" y="5006338"/>
                <a:ext cx="908523" cy="282664"/>
              </a:xfrm>
              <a:prstGeom prst="rect">
                <a:avLst/>
              </a:prstGeom>
              <a:solidFill>
                <a:srgbClr val="00021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C000"/>
                    </a:solidFill>
                    <a:latin typeface="Play"/>
                    <a:ea typeface="Play"/>
                    <a:cs typeface="Play"/>
                    <a:sym typeface="Play"/>
                  </a:rPr>
                  <a:t>Prev-Gen</a:t>
                </a:r>
                <a:endParaRPr sz="1400" b="0" i="0" u="none" strike="noStrike" cap="none">
                  <a:solidFill>
                    <a:srgbClr val="000000"/>
                  </a:solidFill>
                  <a:latin typeface="Arial"/>
                  <a:ea typeface="Arial"/>
                  <a:cs typeface="Arial"/>
                  <a:sym typeface="Arial"/>
                </a:endParaRPr>
              </a:p>
            </p:txBody>
          </p:sp>
          <p:sp>
            <p:nvSpPr>
              <p:cNvPr id="1430" name="Google Shape;1430;p10"/>
              <p:cNvSpPr txBox="1"/>
              <p:nvPr/>
            </p:nvSpPr>
            <p:spPr>
              <a:xfrm>
                <a:off x="5215772" y="2580383"/>
                <a:ext cx="2339700" cy="69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0095BD"/>
                    </a:solidFill>
                    <a:latin typeface="Play"/>
                    <a:ea typeface="Play"/>
                    <a:cs typeface="Play"/>
                    <a:sym typeface="Play"/>
                  </a:rPr>
                  <a:t>X</a:t>
                </a:r>
                <a:r>
                  <a:rPr lang="en-US" sz="1800" baseline="30000">
                    <a:solidFill>
                      <a:srgbClr val="0095BD"/>
                    </a:solidFill>
                    <a:latin typeface="Play"/>
                    <a:ea typeface="Play"/>
                    <a:cs typeface="Play"/>
                    <a:sym typeface="Play"/>
                  </a:rPr>
                  <a:t>e</a:t>
                </a:r>
                <a:r>
                  <a:rPr lang="en-US" sz="1800">
                    <a:solidFill>
                      <a:srgbClr val="0095BD"/>
                    </a:solidFill>
                    <a:latin typeface="Play"/>
                    <a:ea typeface="Play"/>
                    <a:cs typeface="Play"/>
                    <a:sym typeface="Play"/>
                  </a:rPr>
                  <a:t> Super Sampling (</a:t>
                </a:r>
                <a:r>
                  <a:rPr lang="en-US" sz="1800" b="0" i="0" u="none" strike="noStrike" cap="none">
                    <a:solidFill>
                      <a:srgbClr val="0095BD"/>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X</a:t>
                </a:r>
                <a:r>
                  <a:rPr lang="en-US" sz="1200" b="0" i="0" u="none" strike="noStrike" cap="none" baseline="30000">
                    <a:solidFill>
                      <a:srgbClr val="0095BD"/>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e</a:t>
                </a:r>
                <a:r>
                  <a:rPr lang="en-US" sz="1800" b="0" i="0" u="none" strike="noStrike" cap="none">
                    <a:solidFill>
                      <a:srgbClr val="0095BD"/>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SS</a:t>
                </a:r>
                <a:r>
                  <a:rPr lang="en-US" sz="1800" b="0" i="0" u="none" strike="noStrike" cap="none">
                    <a:solidFill>
                      <a:srgbClr val="0095BD"/>
                    </a:solidFill>
                    <a:latin typeface="Play"/>
                    <a:ea typeface="Play"/>
                    <a:cs typeface="Play"/>
                    <a:sym typeface="Play"/>
                  </a:rPr>
                  <a:t>)</a:t>
                </a:r>
                <a:endParaRPr sz="1400" b="0" i="0" u="none" strike="noStrike" cap="none">
                  <a:solidFill>
                    <a:srgbClr val="000000"/>
                  </a:solidFill>
                  <a:latin typeface="Arial"/>
                  <a:ea typeface="Arial"/>
                  <a:cs typeface="Arial"/>
                  <a:sym typeface="Arial"/>
                </a:endParaRPr>
              </a:p>
            </p:txBody>
          </p:sp>
          <p:sp>
            <p:nvSpPr>
              <p:cNvPr id="1431" name="Google Shape;1431;p10"/>
              <p:cNvSpPr txBox="1"/>
              <p:nvPr/>
            </p:nvSpPr>
            <p:spPr>
              <a:xfrm>
                <a:off x="5333642" y="3297225"/>
                <a:ext cx="1400528" cy="692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Temporal SS</a:t>
                </a:r>
                <a:endParaRPr sz="1400" b="0" i="0" u="none" strike="noStrike" cap="none">
                  <a:solidFill>
                    <a:srgbClr val="000000"/>
                  </a:solidFill>
                  <a:latin typeface="Arial"/>
                  <a:ea typeface="Arial"/>
                  <a:cs typeface="Arial"/>
                  <a:sym typeface="Arial"/>
                </a:endParaRPr>
              </a:p>
            </p:txBody>
          </p:sp>
          <p:sp>
            <p:nvSpPr>
              <p:cNvPr id="1432" name="Google Shape;1432;p10"/>
              <p:cNvSpPr txBox="1"/>
              <p:nvPr/>
            </p:nvSpPr>
            <p:spPr>
              <a:xfrm>
                <a:off x="6440397" y="4198731"/>
                <a:ext cx="1450325" cy="692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lay"/>
                    <a:ea typeface="Play"/>
                    <a:cs typeface="Play"/>
                    <a:sym typeface="Play"/>
                  </a:rPr>
                  <a:t>Spatial </a:t>
                </a:r>
                <a:br>
                  <a:rPr lang="en-US" sz="1800" b="0" i="0" u="none" strike="noStrike" cap="none">
                    <a:solidFill>
                      <a:schemeClr val="lt1"/>
                    </a:solidFill>
                    <a:latin typeface="Play"/>
                    <a:ea typeface="Play"/>
                    <a:cs typeface="Play"/>
                    <a:sym typeface="Play"/>
                  </a:rPr>
                </a:br>
                <a:r>
                  <a:rPr lang="en-US" sz="1800" b="0" i="0" u="none" strike="noStrike" cap="none">
                    <a:solidFill>
                      <a:schemeClr val="lt1"/>
                    </a:solidFill>
                    <a:latin typeface="Play"/>
                    <a:ea typeface="Play"/>
                    <a:cs typeface="Play"/>
                    <a:sym typeface="Play"/>
                  </a:rPr>
                  <a:t>Upscaling</a:t>
                </a:r>
                <a:endParaRPr sz="1400" b="0" i="0" u="none" strike="noStrike" cap="none">
                  <a:solidFill>
                    <a:srgbClr val="000000"/>
                  </a:solidFill>
                  <a:latin typeface="Arial"/>
                  <a:ea typeface="Arial"/>
                  <a:cs typeface="Arial"/>
                  <a:sym typeface="Arial"/>
                </a:endParaRPr>
              </a:p>
            </p:txBody>
          </p:sp>
          <p:sp>
            <p:nvSpPr>
              <p:cNvPr id="1433" name="Google Shape;1433;p10"/>
              <p:cNvSpPr/>
              <p:nvPr/>
            </p:nvSpPr>
            <p:spPr>
              <a:xfrm>
                <a:off x="4126384" y="3309777"/>
                <a:ext cx="1169034" cy="318220"/>
              </a:xfrm>
              <a:prstGeom prst="rightArrow">
                <a:avLst>
                  <a:gd name="adj1" fmla="val 50000"/>
                  <a:gd name="adj2" fmla="val 50000"/>
                </a:avLst>
              </a:prstGeom>
              <a:gradFill>
                <a:gsLst>
                  <a:gs pos="0">
                    <a:srgbClr val="0070C0"/>
                  </a:gs>
                  <a:gs pos="90000">
                    <a:srgbClr val="FFFFFF">
                      <a:alpha val="0"/>
                    </a:srgbClr>
                  </a:gs>
                  <a:gs pos="100000">
                    <a:srgbClr val="FFFFFF">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434" name="Google Shape;1434;p10"/>
              <p:cNvSpPr/>
              <p:nvPr/>
            </p:nvSpPr>
            <p:spPr>
              <a:xfrm>
                <a:off x="5611852" y="4399381"/>
                <a:ext cx="828545" cy="318220"/>
              </a:xfrm>
              <a:prstGeom prst="rightArrow">
                <a:avLst>
                  <a:gd name="adj1" fmla="val 50000"/>
                  <a:gd name="adj2" fmla="val 50000"/>
                </a:avLst>
              </a:prstGeom>
              <a:gradFill>
                <a:gsLst>
                  <a:gs pos="0">
                    <a:srgbClr val="0070C0"/>
                  </a:gs>
                  <a:gs pos="91000">
                    <a:srgbClr val="FFFFFF">
                      <a:alpha val="0"/>
                    </a:srgbClr>
                  </a:gs>
                  <a:gs pos="100000">
                    <a:srgbClr val="FFFFFF">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435" name="Google Shape;1435;p10"/>
              <p:cNvSpPr txBox="1"/>
              <p:nvPr/>
            </p:nvSpPr>
            <p:spPr>
              <a:xfrm>
                <a:off x="4181658" y="1258515"/>
                <a:ext cx="1383334" cy="395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D1D1D1"/>
                    </a:solidFill>
                    <a:latin typeface="Play"/>
                    <a:ea typeface="Play"/>
                    <a:cs typeface="Play"/>
                    <a:sym typeface="Play"/>
                  </a:rPr>
                  <a:t>60 fps</a:t>
                </a:r>
                <a:endParaRPr sz="1400" b="0" i="0" u="none" strike="noStrike" cap="none">
                  <a:solidFill>
                    <a:srgbClr val="000000"/>
                  </a:solidFill>
                  <a:latin typeface="Arial"/>
                  <a:ea typeface="Arial"/>
                  <a:cs typeface="Arial"/>
                  <a:sym typeface="Arial"/>
                </a:endParaRPr>
              </a:p>
            </p:txBody>
          </p:sp>
          <p:sp>
            <p:nvSpPr>
              <p:cNvPr id="1436" name="Google Shape;1436;p10"/>
              <p:cNvSpPr/>
              <p:nvPr/>
            </p:nvSpPr>
            <p:spPr>
              <a:xfrm>
                <a:off x="3404560" y="2597215"/>
                <a:ext cx="1697023" cy="318220"/>
              </a:xfrm>
              <a:prstGeom prst="rightArrow">
                <a:avLst>
                  <a:gd name="adj1" fmla="val 50000"/>
                  <a:gd name="adj2" fmla="val 50000"/>
                </a:avLst>
              </a:prstGeom>
              <a:gradFill>
                <a:gsLst>
                  <a:gs pos="0">
                    <a:srgbClr val="0070C0"/>
                  </a:gs>
                  <a:gs pos="94000">
                    <a:srgbClr val="FFFFFF">
                      <a:alpha val="0"/>
                    </a:srgbClr>
                  </a:gs>
                  <a:gs pos="100000">
                    <a:srgbClr val="FFFFFF">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1437" name="Google Shape;1437;p10"/>
            <p:cNvSpPr txBox="1"/>
            <p:nvPr/>
          </p:nvSpPr>
          <p:spPr>
            <a:xfrm>
              <a:off x="8975963" y="2026478"/>
              <a:ext cx="2141273"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C000"/>
                </a:buClr>
                <a:buSzPts val="1400"/>
                <a:buFont typeface="Noto Sans Symbols"/>
                <a:buChar char="▪"/>
              </a:pPr>
              <a:r>
                <a:rPr lang="en-US" sz="1400" b="0" i="0" u="none" strike="noStrike" cap="none">
                  <a:solidFill>
                    <a:srgbClr val="FFC000"/>
                  </a:solidFill>
                  <a:latin typeface="Play"/>
                  <a:ea typeface="Play"/>
                  <a:cs typeface="Play"/>
                  <a:sym typeface="Play"/>
                </a:rPr>
                <a:t>Base performance without upscaling</a:t>
              </a:r>
              <a:endParaRPr sz="1100" b="0" i="0" u="none" strike="noStrike" cap="none">
                <a:solidFill>
                  <a:srgbClr val="FFC000"/>
                </a:solidFill>
                <a:latin typeface="Play"/>
                <a:ea typeface="Play"/>
                <a:cs typeface="Play"/>
                <a:sym typeface="Play"/>
              </a:endParaRPr>
            </a:p>
          </p:txBody>
        </p:sp>
      </p:grpSp>
      <p:sp>
        <p:nvSpPr>
          <p:cNvPr id="1438" name="Google Shape;1438;p10"/>
          <p:cNvSpPr txBox="1"/>
          <p:nvPr/>
        </p:nvSpPr>
        <p:spPr>
          <a:xfrm>
            <a:off x="665983" y="3099552"/>
            <a:ext cx="3049500" cy="1904400"/>
          </a:xfrm>
          <a:prstGeom prst="rect">
            <a:avLst/>
          </a:prstGeom>
          <a:noFill/>
          <a:ln>
            <a:noFill/>
          </a:ln>
        </p:spPr>
        <p:txBody>
          <a:bodyPr spcFirstLastPara="1" wrap="square" lIns="91425" tIns="45700" rIns="91425" bIns="45700" anchor="t" anchorCtr="0">
            <a:spAutoFit/>
          </a:bodyPr>
          <a:lstStyle/>
          <a:p>
            <a:pPr marL="143510" marR="0" lvl="0" indent="-143510" algn="l" rtl="0">
              <a:lnSpc>
                <a:spcPct val="100000"/>
              </a:lnSpc>
              <a:spcBef>
                <a:spcPts val="0"/>
              </a:spcBef>
              <a:spcAft>
                <a:spcPts val="0"/>
              </a:spcAft>
              <a:buClr>
                <a:srgbClr val="FFFFFF"/>
              </a:buClr>
              <a:buSzPts val="1397"/>
              <a:buFont typeface="Arial"/>
              <a:buChar char="•"/>
            </a:pPr>
            <a:r>
              <a:rPr lang="en-US" sz="1350">
                <a:solidFill>
                  <a:srgbClr val="FFFFFF"/>
                </a:solidFill>
                <a:latin typeface="Play"/>
                <a:ea typeface="Play"/>
                <a:cs typeface="Play"/>
                <a:sym typeface="Play"/>
              </a:rPr>
              <a:t>X</a:t>
            </a:r>
            <a:r>
              <a:rPr lang="en-US" sz="1350" baseline="30000">
                <a:solidFill>
                  <a:srgbClr val="FFFFFF"/>
                </a:solidFill>
                <a:latin typeface="Play"/>
                <a:ea typeface="Play"/>
                <a:cs typeface="Play"/>
                <a:sym typeface="Play"/>
              </a:rPr>
              <a:t>e</a:t>
            </a:r>
            <a:r>
              <a:rPr lang="en-US" sz="1350">
                <a:solidFill>
                  <a:srgbClr val="FFFFFF"/>
                </a:solidFill>
                <a:latin typeface="Play"/>
                <a:ea typeface="Play"/>
                <a:cs typeface="Play"/>
                <a:sym typeface="Play"/>
              </a:rPr>
              <a:t> Super Sampling (</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X</a:t>
            </a:r>
            <a:r>
              <a:rPr lang="en-US" sz="1350" b="0"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e</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SS) has a fixed execution </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time</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 based on the output resolution</a:t>
            </a:r>
            <a:endParaRPr sz="1350" b="0" i="0" u="none" strike="noStrike" cap="none">
              <a:solidFill>
                <a:srgbClr val="000000"/>
              </a:solidFill>
              <a:latin typeface="Arial"/>
              <a:ea typeface="Arial"/>
              <a:cs typeface="Arial"/>
              <a:sym typeface="Arial"/>
            </a:endParaRPr>
          </a:p>
          <a:p>
            <a:pPr marL="143510" marR="0" lvl="0" indent="-143510" algn="l" rtl="0">
              <a:lnSpc>
                <a:spcPct val="100000"/>
              </a:lnSpc>
              <a:spcBef>
                <a:spcPts val="499"/>
              </a:spcBef>
              <a:spcAft>
                <a:spcPts val="0"/>
              </a:spcAft>
              <a:buClr>
                <a:srgbClr val="FFFFFF"/>
              </a:buClr>
              <a:buSzPts val="1397"/>
              <a:buFont typeface="Arial"/>
              <a:buChar char="•"/>
            </a:pPr>
            <a:r>
              <a:rPr lang="en-US" sz="1350" b="0" i="0" u="none" strike="noStrike" cap="none">
                <a:solidFill>
                  <a:srgbClr val="FFFFFF"/>
                </a:solidFill>
                <a:latin typeface="Play"/>
                <a:ea typeface="Play"/>
                <a:cs typeface="Play"/>
                <a:sym typeface="Play"/>
              </a:rPr>
              <a:t>It gives the highest performance boost </a:t>
            </a:r>
            <a:r>
              <a:rPr lang="en-US" sz="1350" b="0"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when</a:t>
            </a:r>
            <a:r>
              <a:rPr lang="en-US" sz="1350" b="0" i="0" u="none" strike="noStrike" cap="none">
                <a:solidFill>
                  <a:srgbClr val="FFFFFF"/>
                </a:solidFill>
                <a:latin typeface="Play"/>
                <a:ea typeface="Play"/>
                <a:cs typeface="Play"/>
                <a:sym typeface="Play"/>
              </a:rPr>
              <a:t> used in games with pixel-heavy </a:t>
            </a:r>
            <a:r>
              <a:rPr lang="en-US" sz="1350" b="0" i="0" u="none" strike="noStrike" cap="none">
                <a:solidFill>
                  <a:schemeClr val="lt1"/>
                </a:solidFill>
                <a:latin typeface="Play"/>
                <a:ea typeface="Play"/>
                <a:cs typeface="Play"/>
                <a:sym typeface="Play"/>
              </a:rPr>
              <a:t>Raster and Lighting stages</a:t>
            </a:r>
            <a:endParaRPr sz="1400" b="0" i="0" u="none" strike="noStrike" cap="none">
              <a:solidFill>
                <a:schemeClr val="lt1"/>
              </a:solidFill>
              <a:latin typeface="Play"/>
              <a:ea typeface="Play"/>
              <a:cs typeface="Play"/>
              <a:sym typeface="Play"/>
            </a:endParaRPr>
          </a:p>
          <a:p>
            <a:pPr marL="143510" marR="0" lvl="0" indent="-54610" algn="l" rtl="0">
              <a:lnSpc>
                <a:spcPct val="100000"/>
              </a:lnSpc>
              <a:spcBef>
                <a:spcPts val="499"/>
              </a:spcBef>
              <a:spcAft>
                <a:spcPts val="0"/>
              </a:spcAft>
              <a:buClr>
                <a:schemeClr val="dk1"/>
              </a:buClr>
              <a:buSzPts val="1397"/>
              <a:buFont typeface="Arial"/>
              <a:buNone/>
            </a:pPr>
            <a:endParaRPr sz="1397" b="0" i="0" u="none" strike="noStrike" cap="none">
              <a:solidFill>
                <a:srgbClr val="FFFFFF"/>
              </a:solidFill>
              <a:latin typeface="Play"/>
              <a:ea typeface="Play"/>
              <a:cs typeface="Play"/>
              <a:sym typeface="Play"/>
            </a:endParaRPr>
          </a:p>
        </p:txBody>
      </p:sp>
      <p:sp>
        <p:nvSpPr>
          <p:cNvPr id="1439" name="Google Shape;1439;p10"/>
          <p:cNvSpPr txBox="1"/>
          <p:nvPr/>
        </p:nvSpPr>
        <p:spPr>
          <a:xfrm>
            <a:off x="431794" y="1655759"/>
            <a:ext cx="3992100" cy="1477500"/>
          </a:xfrm>
          <a:prstGeom prst="rect">
            <a:avLst/>
          </a:prstGeom>
          <a:noFill/>
          <a:ln>
            <a:noFill/>
          </a:ln>
        </p:spPr>
        <p:txBody>
          <a:bodyPr spcFirstLastPara="1" wrap="square" lIns="91425" tIns="45700" rIns="91425" bIns="45700" anchor="t" anchorCtr="0">
            <a:spAutoFit/>
          </a:bodyPr>
          <a:lstStyle/>
          <a:p>
            <a:pPr marL="215460" marR="0" lvl="0" indent="-215460" algn="l" rtl="0">
              <a:lnSpc>
                <a:spcPct val="100000"/>
              </a:lnSpc>
              <a:spcBef>
                <a:spcPts val="0"/>
              </a:spcBef>
              <a:spcAft>
                <a:spcPts val="0"/>
              </a:spcAft>
              <a:buClr>
                <a:srgbClr val="FFFFFF"/>
              </a:buClr>
              <a:buSzPts val="1800"/>
              <a:buFont typeface="Noto Sans Symbols"/>
              <a:buChar char="▪"/>
            </a:pPr>
            <a:r>
              <a:rPr lang="en-US" sz="1800" b="1">
                <a:solidFill>
                  <a:srgbClr val="FFFFFF"/>
                </a:solidFill>
                <a:latin typeface="Play"/>
                <a:ea typeface="Play"/>
                <a:cs typeface="Play"/>
                <a:sym typeface="Play"/>
              </a:rPr>
              <a:t>X</a:t>
            </a:r>
            <a:r>
              <a:rPr lang="en-US" sz="1800" b="1" baseline="30000">
                <a:solidFill>
                  <a:srgbClr val="FFFFFF"/>
                </a:solidFill>
                <a:latin typeface="Play"/>
                <a:ea typeface="Play"/>
                <a:cs typeface="Play"/>
                <a:sym typeface="Play"/>
              </a:rPr>
              <a:t>e</a:t>
            </a:r>
            <a:r>
              <a:rPr lang="en-US" sz="1800" b="1">
                <a:solidFill>
                  <a:srgbClr val="FFFFFF"/>
                </a:solidFill>
                <a:latin typeface="Play"/>
                <a:ea typeface="Play"/>
                <a:cs typeface="Play"/>
                <a:sym typeface="Play"/>
              </a:rPr>
              <a:t> Super Sampling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X</a:t>
            </a:r>
            <a:r>
              <a:rPr lang="en-US" sz="1800" b="1" i="0" u="none" strike="noStrike" cap="none" baseline="30000">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e</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SS</a:t>
            </a:r>
            <a:r>
              <a:rPr lang="en-US" sz="1800" b="1" i="0" u="none" strike="noStrike" cap="none">
                <a:solidFill>
                  <a:srgbClr val="FFFFFF"/>
                </a:solidFill>
                <a:latin typeface="Play"/>
                <a:ea typeface="Play"/>
                <a:cs typeface="Play"/>
                <a:sym typeface="Play"/>
              </a:rPr>
              <a:t>) can achieve higher scaling ratios—without compromising quality—than Temporal SS </a:t>
            </a:r>
            <a:r>
              <a:rPr lang="en-US" sz="1800" b="1" i="0" u="none" strike="noStrike" cap="none">
                <a:solidFill>
                  <a:srgbClr val="FFFFFF"/>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rPr>
              <a:t>or</a:t>
            </a:r>
            <a:r>
              <a:rPr lang="en-US" sz="1800" b="1" i="0" u="none" strike="noStrike" cap="none">
                <a:solidFill>
                  <a:srgbClr val="FFFFFF"/>
                </a:solidFill>
                <a:latin typeface="Play"/>
                <a:ea typeface="Play"/>
                <a:cs typeface="Play"/>
                <a:sym typeface="Play"/>
              </a:rPr>
              <a:t> Spatial Upscaling</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name="Intel Gaming PPT theme">
  <a:themeElements>
    <a:clrScheme name="Intel Gaming colour theme">
      <a:dk1>
        <a:srgbClr val="000000"/>
      </a:dk1>
      <a:lt1>
        <a:srgbClr val="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l Gaming PPT theme">
  <a:themeElements>
    <a:clrScheme name="Intel Gaming colour theme">
      <a:dk1>
        <a:srgbClr val="000000"/>
      </a:dk1>
      <a:lt1>
        <a:srgbClr val="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el Gaming PPT theme">
  <a:themeElements>
    <a:clrScheme name="Intel Gaming colour theme">
      <a:dk1>
        <a:srgbClr val="000000"/>
      </a:dk1>
      <a:lt1>
        <a:srgbClr val="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ntel Gaming PPT theme">
  <a:themeElements>
    <a:clrScheme name="Intel Gaming colour theme">
      <a:dk1>
        <a:srgbClr val="000000"/>
      </a:dk1>
      <a:lt1>
        <a:srgbClr val="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3237B8C9149C4EA0FE087ADB96D48B" ma:contentTypeVersion="13" ma:contentTypeDescription="Create a new document." ma:contentTypeScope="" ma:versionID="8549daabc1fa4cc276b1b840682ab9b6">
  <xsd:schema xmlns:xsd="http://www.w3.org/2001/XMLSchema" xmlns:xs="http://www.w3.org/2001/XMLSchema" xmlns:p="http://schemas.microsoft.com/office/2006/metadata/properties" xmlns:ns2="f63179b3-d1a9-444c-968e-9b8426311e9b" xmlns:ns3="1bd01eb6-700e-43e8-97ea-4199ee7769e2" targetNamespace="http://schemas.microsoft.com/office/2006/metadata/properties" ma:root="true" ma:fieldsID="a68a93f371f5c8b7b39787851e24fb38" ns2:_="" ns3:_="">
    <xsd:import namespace="f63179b3-d1a9-444c-968e-9b8426311e9b"/>
    <xsd:import namespace="1bd01eb6-700e-43e8-97ea-4199ee7769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179b3-d1a9-444c-968e-9b8426311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format="Dropdown" ma:internalName="Status">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d01eb6-700e-43e8-97ea-4199ee7769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f63179b3-d1a9-444c-968e-9b8426311e9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2B132-44BF-4666-9E2B-516CC893EDE2}"/>
</file>

<file path=customXml/itemProps2.xml><?xml version="1.0" encoding="utf-8"?>
<ds:datastoreItem xmlns:ds="http://schemas.openxmlformats.org/officeDocument/2006/customXml" ds:itemID="{85FAA478-8B22-4356-BA61-1E9EEA56367F}">
  <ds:schemaRefs>
    <ds:schemaRef ds:uri="http://schemas.microsoft.com/office/2006/metadata/properties"/>
    <ds:schemaRef ds:uri="http://schemas.microsoft.com/office/infopath/2007/PartnerControls"/>
    <ds:schemaRef ds:uri="f63179b3-d1a9-444c-968e-9b8426311e9b"/>
  </ds:schemaRefs>
</ds:datastoreItem>
</file>

<file path=customXml/itemProps3.xml><?xml version="1.0" encoding="utf-8"?>
<ds:datastoreItem xmlns:ds="http://schemas.openxmlformats.org/officeDocument/2006/customXml" ds:itemID="{47432921-63FC-41F1-802D-09DCE613C6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0</HiddenSlide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Intel Gaming PPT theme</vt:lpstr>
      <vt:lpstr>Intel Gaming PPT theme</vt:lpstr>
      <vt:lpstr>1_Intel Gaming PPT theme</vt:lpstr>
      <vt:lpstr>2_Intel Gaming PPT theme</vt:lpstr>
      <vt:lpstr>IntelⓇ Xe Super Sampling (XeSS)— an AI-based Super Sampling for Real-time Rendering</vt:lpstr>
      <vt:lpstr>Legal Disclaimer</vt:lpstr>
      <vt:lpstr>The Significance of Resolution Upscaling</vt:lpstr>
      <vt:lpstr>What is Intel® Xe Super Sampling (XeSS)?</vt:lpstr>
      <vt:lpstr>Demo by Rens</vt:lpstr>
      <vt:lpstr>Overview of Upscaling Techniques</vt:lpstr>
      <vt:lpstr>Temporal SS Challenges: Ghosting </vt:lpstr>
      <vt:lpstr>Temporal SS Challenges: Blurring  </vt:lpstr>
      <vt:lpstr>Best Usage for Each Upscaling Technique  </vt:lpstr>
      <vt:lpstr>Massive Work Studio Video</vt:lpstr>
      <vt:lpstr>Xe Super Sampling (XeSS) SDK </vt:lpstr>
      <vt:lpstr>Unreal Engine* Xe Super Sampling (XeSS) Plugin</vt:lpstr>
      <vt:lpstr>Xe Super Sampling (XeSS) Rendering Engine Integration</vt:lpstr>
      <vt:lpstr>Xe Super Sampling (XeSS) Rendering Engine Integration </vt:lpstr>
      <vt:lpstr>Xe Super Sampling (XeSS) rendering engine integration </vt:lpstr>
      <vt:lpstr>The Technology Behind  Xe Super Sampling (XeSS): Go Deeper</vt:lpstr>
      <vt:lpstr>Agenda</vt:lpstr>
      <vt:lpstr>The Technology Behind Xe Super Sampling (XeSS)</vt:lpstr>
      <vt:lpstr>Game Runtime Flow with Xe Super Sampling (XeSS)</vt:lpstr>
      <vt:lpstr>Xe Super Sampling (XeSS) Stack</vt:lpstr>
      <vt:lpstr>DirectX* 12 (DX 12) Flow</vt:lpstr>
      <vt:lpstr>Xe Super Sampling (XeSS) with Intel® GPU AI Accelerators</vt:lpstr>
      <vt:lpstr>Xe Super Sampling (XeSS) Across Intel® GPUs</vt:lpstr>
      <vt:lpstr>Performance Upside</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 Xe Super Sampling (XeSS)— an AI-based Super Sampling for Real-time Rendering</dc:title>
  <dc:creator>Wiggin, Cindi</dc:creator>
  <cp:revision>11</cp:revision>
  <dcterms:created xsi:type="dcterms:W3CDTF">2021-11-12T18:43:33Z</dcterms:created>
  <dcterms:modified xsi:type="dcterms:W3CDTF">2022-03-07T18:30:48Z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0x010100743237B8C9149C4EA0FE087ADB96D48B</vt:lpwstr>
  </property>
</Properties>
</file>