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7" r:id="rId5"/>
    <p:sldId id="263" r:id="rId6"/>
    <p:sldId id="3430" r:id="rId7"/>
    <p:sldId id="271" r:id="rId8"/>
    <p:sldId id="3397" r:id="rId9"/>
    <p:sldId id="3398" r:id="rId10"/>
    <p:sldId id="3399" r:id="rId11"/>
    <p:sldId id="3400" r:id="rId12"/>
    <p:sldId id="3401" r:id="rId13"/>
    <p:sldId id="3426" r:id="rId14"/>
    <p:sldId id="3428" r:id="rId15"/>
    <p:sldId id="3429" r:id="rId16"/>
    <p:sldId id="3402" r:id="rId17"/>
    <p:sldId id="3427" r:id="rId18"/>
    <p:sldId id="3403" r:id="rId19"/>
    <p:sldId id="3404" r:id="rId20"/>
    <p:sldId id="3431" r:id="rId21"/>
    <p:sldId id="3405" r:id="rId22"/>
    <p:sldId id="3432" r:id="rId23"/>
    <p:sldId id="3406" r:id="rId24"/>
    <p:sldId id="3407" r:id="rId25"/>
    <p:sldId id="3408" r:id="rId26"/>
    <p:sldId id="3409" r:id="rId27"/>
    <p:sldId id="3410" r:id="rId28"/>
    <p:sldId id="3411" r:id="rId29"/>
    <p:sldId id="3412" r:id="rId30"/>
    <p:sldId id="3413" r:id="rId31"/>
    <p:sldId id="3414" r:id="rId32"/>
    <p:sldId id="3415" r:id="rId33"/>
    <p:sldId id="3416" r:id="rId34"/>
    <p:sldId id="3417" r:id="rId35"/>
    <p:sldId id="3418" r:id="rId36"/>
    <p:sldId id="3419" r:id="rId37"/>
    <p:sldId id="3420" r:id="rId38"/>
    <p:sldId id="3421" r:id="rId39"/>
    <p:sldId id="3422" r:id="rId40"/>
    <p:sldId id="3423" r:id="rId41"/>
    <p:sldId id="3424" r:id="rId42"/>
    <p:sldId id="3425" r:id="rId43"/>
    <p:sldId id="2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Richards" initials="AR" lastIdx="35" clrIdx="0">
    <p:extLst>
      <p:ext uri="{19B8F6BF-5375-455C-9EA6-DF929625EA0E}">
        <p15:presenceInfo xmlns:p15="http://schemas.microsoft.com/office/powerpoint/2012/main" userId="Anna Richards" providerId="None"/>
      </p:ext>
    </p:extLst>
  </p:cmAuthor>
  <p:cmAuthor id="2" name="Triolet, Damien" initials="TD" lastIdx="6" clrIdx="1">
    <p:extLst>
      <p:ext uri="{19B8F6BF-5375-455C-9EA6-DF929625EA0E}">
        <p15:presenceInfo xmlns:p15="http://schemas.microsoft.com/office/powerpoint/2012/main" userId="S::damien.triolet@intel.com::a7cb3070-58f4-4a2c-ba56-7f5bed9c44a4" providerId="AD"/>
      </p:ext>
    </p:extLst>
  </p:cmAuthor>
  <p:cmAuthor id="3" name="Gruen, Holger" initials="GH" lastIdx="5" clrIdx="2">
    <p:extLst>
      <p:ext uri="{19B8F6BF-5375-455C-9EA6-DF929625EA0E}">
        <p15:presenceInfo xmlns:p15="http://schemas.microsoft.com/office/powerpoint/2012/main" userId="S::holger.gruen@intel.com::d38e89a0-b887-4f10-bfbc-431255e05a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1E392-57C2-A47C-EB34-8D2A07A91956}" v="52" dt="2022-03-09T08:03:37.748"/>
    <p1510:client id="{E51415E7-B581-4BA7-A994-88B91730017F}" v="464" dt="2022-03-09T17:47:54.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en, Holger" userId="S::holger.gruen@intel.com::d38e89a0-b887-4f10-bfbc-431255e05a07" providerId="AD" clId="Web-{BE4B23AF-7FB9-AF2A-F1F8-671E523B4C8B}"/>
    <pc:docChg chg="">
      <pc:chgData name="Gruen, Holger" userId="S::holger.gruen@intel.com::d38e89a0-b887-4f10-bfbc-431255e05a07" providerId="AD" clId="Web-{BE4B23AF-7FB9-AF2A-F1F8-671E523B4C8B}" dt="2022-03-04T09:25:13.451" v="1"/>
      <pc:docMkLst>
        <pc:docMk/>
      </pc:docMkLst>
      <pc:sldChg chg="addCm">
        <pc:chgData name="Gruen, Holger" userId="S::holger.gruen@intel.com::d38e89a0-b887-4f10-bfbc-431255e05a07" providerId="AD" clId="Web-{BE4B23AF-7FB9-AF2A-F1F8-671E523B4C8B}" dt="2022-03-04T09:25:13.451" v="1"/>
        <pc:sldMkLst>
          <pc:docMk/>
          <pc:sldMk cId="3767085302" sldId="3408"/>
        </pc:sldMkLst>
      </pc:sldChg>
    </pc:docChg>
  </pc:docChgLst>
  <pc:docChgLst>
    <pc:chgData name="Triolet, Damien" userId="a7cb3070-58f4-4a2c-ba56-7f5bed9c44a4" providerId="ADAL" clId="{A17529D9-E820-4EED-8024-9A9E51EDA290}"/>
    <pc:docChg chg="custSel modSld">
      <pc:chgData name="Triolet, Damien" userId="a7cb3070-58f4-4a2c-ba56-7f5bed9c44a4" providerId="ADAL" clId="{A17529D9-E820-4EED-8024-9A9E51EDA290}" dt="2022-03-03T22:52:52.085" v="12"/>
      <pc:docMkLst>
        <pc:docMk/>
      </pc:docMkLst>
      <pc:sldChg chg="addCm modCm">
        <pc:chgData name="Triolet, Damien" userId="a7cb3070-58f4-4a2c-ba56-7f5bed9c44a4" providerId="ADAL" clId="{A17529D9-E820-4EED-8024-9A9E51EDA290}" dt="2022-03-03T22:52:27.586" v="10"/>
        <pc:sldMkLst>
          <pc:docMk/>
          <pc:sldMk cId="3767085302" sldId="3408"/>
        </pc:sldMkLst>
      </pc:sldChg>
      <pc:sldChg chg="addCm modCm">
        <pc:chgData name="Triolet, Damien" userId="a7cb3070-58f4-4a2c-ba56-7f5bed9c44a4" providerId="ADAL" clId="{A17529D9-E820-4EED-8024-9A9E51EDA290}" dt="2022-03-03T22:52:52.085" v="12"/>
        <pc:sldMkLst>
          <pc:docMk/>
          <pc:sldMk cId="1675364784" sldId="3410"/>
        </pc:sldMkLst>
      </pc:sldChg>
      <pc:sldChg chg="addCm modCm">
        <pc:chgData name="Triolet, Damien" userId="a7cb3070-58f4-4a2c-ba56-7f5bed9c44a4" providerId="ADAL" clId="{A17529D9-E820-4EED-8024-9A9E51EDA290}" dt="2022-03-03T22:51:45.246" v="8"/>
        <pc:sldMkLst>
          <pc:docMk/>
          <pc:sldMk cId="348974868" sldId="3417"/>
        </pc:sldMkLst>
      </pc:sldChg>
    </pc:docChg>
  </pc:docChgLst>
  <pc:docChgLst>
    <pc:chgData name="Gruen, Holger" userId="d38e89a0-b887-4f10-bfbc-431255e05a07" providerId="ADAL" clId="{E51415E7-B581-4BA7-A994-88B91730017F}"/>
    <pc:docChg chg="undo custSel modSld">
      <pc:chgData name="Gruen, Holger" userId="d38e89a0-b887-4f10-bfbc-431255e05a07" providerId="ADAL" clId="{E51415E7-B581-4BA7-A994-88B91730017F}" dt="2022-03-09T17:47:54.537" v="466" actId="20577"/>
      <pc:docMkLst>
        <pc:docMk/>
      </pc:docMkLst>
      <pc:sldChg chg="modSp mod">
        <pc:chgData name="Gruen, Holger" userId="d38e89a0-b887-4f10-bfbc-431255e05a07" providerId="ADAL" clId="{E51415E7-B581-4BA7-A994-88B91730017F}" dt="2022-03-09T17:47:26.969" v="460" actId="20577"/>
        <pc:sldMkLst>
          <pc:docMk/>
          <pc:sldMk cId="3090649578" sldId="3399"/>
        </pc:sldMkLst>
        <pc:spChg chg="mod">
          <ac:chgData name="Gruen, Holger" userId="d38e89a0-b887-4f10-bfbc-431255e05a07" providerId="ADAL" clId="{E51415E7-B581-4BA7-A994-88B91730017F}" dt="2022-03-09T17:47:26.969" v="460" actId="20577"/>
          <ac:spMkLst>
            <pc:docMk/>
            <pc:sldMk cId="3090649578" sldId="3399"/>
            <ac:spMk id="4" creationId="{47091D67-5124-4A26-8D84-FAFC92840437}"/>
          </ac:spMkLst>
        </pc:spChg>
      </pc:sldChg>
      <pc:sldChg chg="modSp mod">
        <pc:chgData name="Gruen, Holger" userId="d38e89a0-b887-4f10-bfbc-431255e05a07" providerId="ADAL" clId="{E51415E7-B581-4BA7-A994-88B91730017F}" dt="2022-03-09T17:44:38.319" v="423" actId="20577"/>
        <pc:sldMkLst>
          <pc:docMk/>
          <pc:sldMk cId="185545364" sldId="3405"/>
        </pc:sldMkLst>
        <pc:spChg chg="mod">
          <ac:chgData name="Gruen, Holger" userId="d38e89a0-b887-4f10-bfbc-431255e05a07" providerId="ADAL" clId="{E51415E7-B581-4BA7-A994-88B91730017F}" dt="2022-03-09T17:44:38.319" v="423" actId="20577"/>
          <ac:spMkLst>
            <pc:docMk/>
            <pc:sldMk cId="185545364" sldId="3405"/>
            <ac:spMk id="3" creationId="{57DEA584-E40E-4DA5-BFEA-5A53132FB987}"/>
          </ac:spMkLst>
        </pc:spChg>
        <pc:spChg chg="mod">
          <ac:chgData name="Gruen, Holger" userId="d38e89a0-b887-4f10-bfbc-431255e05a07" providerId="ADAL" clId="{E51415E7-B581-4BA7-A994-88B91730017F}" dt="2022-03-09T17:44:07.512" v="417" actId="20577"/>
          <ac:spMkLst>
            <pc:docMk/>
            <pc:sldMk cId="185545364" sldId="3405"/>
            <ac:spMk id="111" creationId="{145A57E9-9C65-47FA-92A1-31B3DC596FB6}"/>
          </ac:spMkLst>
        </pc:spChg>
      </pc:sldChg>
      <pc:sldChg chg="modSp mod">
        <pc:chgData name="Gruen, Holger" userId="d38e89a0-b887-4f10-bfbc-431255e05a07" providerId="ADAL" clId="{E51415E7-B581-4BA7-A994-88B91730017F}" dt="2022-03-09T17:45:07.776" v="454" actId="20577"/>
        <pc:sldMkLst>
          <pc:docMk/>
          <pc:sldMk cId="2661341707" sldId="3406"/>
        </pc:sldMkLst>
        <pc:spChg chg="mod">
          <ac:chgData name="Gruen, Holger" userId="d38e89a0-b887-4f10-bfbc-431255e05a07" providerId="ADAL" clId="{E51415E7-B581-4BA7-A994-88B91730017F}" dt="2022-03-09T17:44:55.647" v="435" actId="20577"/>
          <ac:spMkLst>
            <pc:docMk/>
            <pc:sldMk cId="2661341707" sldId="3406"/>
            <ac:spMk id="3" creationId="{57DEA584-E40E-4DA5-BFEA-5A53132FB987}"/>
          </ac:spMkLst>
        </pc:spChg>
        <pc:spChg chg="mod">
          <ac:chgData name="Gruen, Holger" userId="d38e89a0-b887-4f10-bfbc-431255e05a07" providerId="ADAL" clId="{E51415E7-B581-4BA7-A994-88B91730017F}" dt="2022-03-09T17:45:07.776" v="454" actId="20577"/>
          <ac:spMkLst>
            <pc:docMk/>
            <pc:sldMk cId="2661341707" sldId="3406"/>
            <ac:spMk id="111" creationId="{145A57E9-9C65-47FA-92A1-31B3DC596FB6}"/>
          </ac:spMkLst>
        </pc:spChg>
      </pc:sldChg>
      <pc:sldChg chg="addSp modSp mod">
        <pc:chgData name="Gruen, Holger" userId="d38e89a0-b887-4f10-bfbc-431255e05a07" providerId="ADAL" clId="{E51415E7-B581-4BA7-A994-88B91730017F}" dt="2022-03-09T07:56:09.182" v="351"/>
        <pc:sldMkLst>
          <pc:docMk/>
          <pc:sldMk cId="3767085302" sldId="3408"/>
        </pc:sldMkLst>
        <pc:spChg chg="add mod">
          <ac:chgData name="Gruen, Holger" userId="d38e89a0-b887-4f10-bfbc-431255e05a07" providerId="ADAL" clId="{E51415E7-B581-4BA7-A994-88B91730017F}" dt="2022-03-09T07:56:09.182" v="351"/>
          <ac:spMkLst>
            <pc:docMk/>
            <pc:sldMk cId="3767085302" sldId="3408"/>
            <ac:spMk id="9" creationId="{6084D2AF-A8B2-4E0E-9246-C0CB18B10EB1}"/>
          </ac:spMkLst>
        </pc:spChg>
        <pc:graphicFrameChg chg="mod">
          <ac:chgData name="Gruen, Holger" userId="d38e89a0-b887-4f10-bfbc-431255e05a07" providerId="ADAL" clId="{E51415E7-B581-4BA7-A994-88B91730017F}" dt="2022-03-09T07:24:09.970" v="22" actId="6549"/>
          <ac:graphicFrameMkLst>
            <pc:docMk/>
            <pc:sldMk cId="3767085302" sldId="3408"/>
            <ac:graphicFrameMk id="163" creationId="{E42E95BA-7341-4012-B580-1B385C524822}"/>
          </ac:graphicFrameMkLst>
        </pc:graphicFrameChg>
      </pc:sldChg>
      <pc:sldChg chg="modSp mod delCm modCm">
        <pc:chgData name="Gruen, Holger" userId="d38e89a0-b887-4f10-bfbc-431255e05a07" providerId="ADAL" clId="{E51415E7-B581-4BA7-A994-88B91730017F}" dt="2022-03-09T17:42:47.670" v="393" actId="1592"/>
        <pc:sldMkLst>
          <pc:docMk/>
          <pc:sldMk cId="1675364784" sldId="3410"/>
        </pc:sldMkLst>
        <pc:spChg chg="mod">
          <ac:chgData name="Gruen, Holger" userId="d38e89a0-b887-4f10-bfbc-431255e05a07" providerId="ADAL" clId="{E51415E7-B581-4BA7-A994-88B91730017F}" dt="2022-03-09T17:42:35.031" v="389" actId="20577"/>
          <ac:spMkLst>
            <pc:docMk/>
            <pc:sldMk cId="1675364784" sldId="3410"/>
            <ac:spMk id="8" creationId="{B38EB359-B7B9-497D-A2C8-CA8278438155}"/>
          </ac:spMkLst>
        </pc:spChg>
      </pc:sldChg>
      <pc:sldChg chg="addSp modSp mod delCm">
        <pc:chgData name="Gruen, Holger" userId="d38e89a0-b887-4f10-bfbc-431255e05a07" providerId="ADAL" clId="{E51415E7-B581-4BA7-A994-88B91730017F}" dt="2022-03-09T07:55:47.485" v="350" actId="5793"/>
        <pc:sldMkLst>
          <pc:docMk/>
          <pc:sldMk cId="348974868" sldId="3417"/>
        </pc:sldMkLst>
        <pc:spChg chg="mod">
          <ac:chgData name="Gruen, Holger" userId="d38e89a0-b887-4f10-bfbc-431255e05a07" providerId="ADAL" clId="{E51415E7-B581-4BA7-A994-88B91730017F}" dt="2022-03-08T20:18:23.620" v="21" actId="20577"/>
          <ac:spMkLst>
            <pc:docMk/>
            <pc:sldMk cId="348974868" sldId="3417"/>
            <ac:spMk id="13" creationId="{7078E303-FEDB-41AD-81C3-9394CF7E94EC}"/>
          </ac:spMkLst>
        </pc:spChg>
        <pc:spChg chg="add mod">
          <ac:chgData name="Gruen, Holger" userId="d38e89a0-b887-4f10-bfbc-431255e05a07" providerId="ADAL" clId="{E51415E7-B581-4BA7-A994-88B91730017F}" dt="2022-03-09T07:55:47.485" v="350" actId="5793"/>
          <ac:spMkLst>
            <pc:docMk/>
            <pc:sldMk cId="348974868" sldId="3417"/>
            <ac:spMk id="14" creationId="{184F6ACF-D04C-4ECD-A95E-36D20BDF001E}"/>
          </ac:spMkLst>
        </pc:spChg>
        <pc:graphicFrameChg chg="mod modGraphic">
          <ac:chgData name="Gruen, Holger" userId="d38e89a0-b887-4f10-bfbc-431255e05a07" providerId="ADAL" clId="{E51415E7-B581-4BA7-A994-88B91730017F}" dt="2022-03-08T20:18:07.295" v="17" actId="1076"/>
          <ac:graphicFrameMkLst>
            <pc:docMk/>
            <pc:sldMk cId="348974868" sldId="3417"/>
            <ac:graphicFrameMk id="12" creationId="{3A574020-7307-47EE-A3CC-1D46CF36CF49}"/>
          </ac:graphicFrameMkLst>
        </pc:graphicFrameChg>
      </pc:sldChg>
      <pc:sldChg chg="modSp mod">
        <pc:chgData name="Gruen, Holger" userId="d38e89a0-b887-4f10-bfbc-431255e05a07" providerId="ADAL" clId="{E51415E7-B581-4BA7-A994-88B91730017F}" dt="2022-03-09T17:42:19.431" v="386" actId="20577"/>
        <pc:sldMkLst>
          <pc:docMk/>
          <pc:sldMk cId="753253861" sldId="3431"/>
        </pc:sldMkLst>
        <pc:spChg chg="mod">
          <ac:chgData name="Gruen, Holger" userId="d38e89a0-b887-4f10-bfbc-431255e05a07" providerId="ADAL" clId="{E51415E7-B581-4BA7-A994-88B91730017F}" dt="2022-03-09T17:42:00.981" v="356" actId="20577"/>
          <ac:spMkLst>
            <pc:docMk/>
            <pc:sldMk cId="753253861" sldId="3431"/>
            <ac:spMk id="8" creationId="{B38EB359-B7B9-497D-A2C8-CA8278438155}"/>
          </ac:spMkLst>
        </pc:spChg>
        <pc:spChg chg="mod">
          <ac:chgData name="Gruen, Holger" userId="d38e89a0-b887-4f10-bfbc-431255e05a07" providerId="ADAL" clId="{E51415E7-B581-4BA7-A994-88B91730017F}" dt="2022-03-09T17:42:19.431" v="386" actId="20577"/>
          <ac:spMkLst>
            <pc:docMk/>
            <pc:sldMk cId="753253861" sldId="3431"/>
            <ac:spMk id="21" creationId="{36476C21-FCDF-4BC9-92ED-2C382843AB11}"/>
          </ac:spMkLst>
        </pc:spChg>
      </pc:sldChg>
      <pc:sldChg chg="modSp mod">
        <pc:chgData name="Gruen, Holger" userId="d38e89a0-b887-4f10-bfbc-431255e05a07" providerId="ADAL" clId="{E51415E7-B581-4BA7-A994-88B91730017F}" dt="2022-03-09T17:47:54.537" v="466" actId="20577"/>
        <pc:sldMkLst>
          <pc:docMk/>
          <pc:sldMk cId="1675065457" sldId="3432"/>
        </pc:sldMkLst>
        <pc:spChg chg="mod">
          <ac:chgData name="Gruen, Holger" userId="d38e89a0-b887-4f10-bfbc-431255e05a07" providerId="ADAL" clId="{E51415E7-B581-4BA7-A994-88B91730017F}" dt="2022-03-09T17:47:54.537" v="466" actId="20577"/>
          <ac:spMkLst>
            <pc:docMk/>
            <pc:sldMk cId="1675065457" sldId="3432"/>
            <ac:spMk id="59" creationId="{1CB69C4F-9A5C-4318-80D6-863DC0F6B14C}"/>
          </ac:spMkLst>
        </pc:spChg>
      </pc:sldChg>
    </pc:docChg>
  </pc:docChgLst>
  <pc:docChgLst>
    <pc:chgData name="Gruen, Holger" userId="d38e89a0-b887-4f10-bfbc-431255e05a07" providerId="ADAL" clId="{41A830C9-A2ED-4BED-A0A1-E104CD34AF47}"/>
    <pc:docChg chg="undo custSel addSld delSld modSld sldOrd">
      <pc:chgData name="Gruen, Holger" userId="d38e89a0-b887-4f10-bfbc-431255e05a07" providerId="ADAL" clId="{41A830C9-A2ED-4BED-A0A1-E104CD34AF47}" dt="2022-03-02T13:18:42.176" v="2438" actId="2696"/>
      <pc:docMkLst>
        <pc:docMk/>
      </pc:docMkLst>
      <pc:sldChg chg="modSp mod">
        <pc:chgData name="Gruen, Holger" userId="d38e89a0-b887-4f10-bfbc-431255e05a07" providerId="ADAL" clId="{41A830C9-A2ED-4BED-A0A1-E104CD34AF47}" dt="2022-02-23T08:44:55.144" v="191" actId="20577"/>
        <pc:sldMkLst>
          <pc:docMk/>
          <pc:sldMk cId="1106854259" sldId="257"/>
        </pc:sldMkLst>
        <pc:spChg chg="mod">
          <ac:chgData name="Gruen, Holger" userId="d38e89a0-b887-4f10-bfbc-431255e05a07" providerId="ADAL" clId="{41A830C9-A2ED-4BED-A0A1-E104CD34AF47}" dt="2022-02-23T08:44:55.144" v="191" actId="20577"/>
          <ac:spMkLst>
            <pc:docMk/>
            <pc:sldMk cId="1106854259" sldId="257"/>
            <ac:spMk id="5" creationId="{885A056C-4E05-4715-BFF4-1D404CB797DF}"/>
          </ac:spMkLst>
        </pc:spChg>
      </pc:sldChg>
      <pc:sldChg chg="modSp mod">
        <pc:chgData name="Gruen, Holger" userId="d38e89a0-b887-4f10-bfbc-431255e05a07" providerId="ADAL" clId="{41A830C9-A2ED-4BED-A0A1-E104CD34AF47}" dt="2022-02-23T08:46:24.834" v="195" actId="20577"/>
        <pc:sldMkLst>
          <pc:docMk/>
          <pc:sldMk cId="3354235456" sldId="271"/>
        </pc:sldMkLst>
        <pc:spChg chg="mod">
          <ac:chgData name="Gruen, Holger" userId="d38e89a0-b887-4f10-bfbc-431255e05a07" providerId="ADAL" clId="{41A830C9-A2ED-4BED-A0A1-E104CD34AF47}" dt="2022-02-23T08:46:24.834" v="195" actId="20577"/>
          <ac:spMkLst>
            <pc:docMk/>
            <pc:sldMk cId="3354235456" sldId="271"/>
            <ac:spMk id="2" creationId="{003BBC8C-D551-4C13-997A-7644F0B0CD23}"/>
          </ac:spMkLst>
        </pc:spChg>
      </pc:sldChg>
      <pc:sldChg chg="modSp mod">
        <pc:chgData name="Gruen, Holger" userId="d38e89a0-b887-4f10-bfbc-431255e05a07" providerId="ADAL" clId="{41A830C9-A2ED-4BED-A0A1-E104CD34AF47}" dt="2022-02-23T09:10:57.059" v="675" actId="20577"/>
        <pc:sldMkLst>
          <pc:docMk/>
          <pc:sldMk cId="249887275" sldId="3397"/>
        </pc:sldMkLst>
        <pc:spChg chg="mod">
          <ac:chgData name="Gruen, Holger" userId="d38e89a0-b887-4f10-bfbc-431255e05a07" providerId="ADAL" clId="{41A830C9-A2ED-4BED-A0A1-E104CD34AF47}" dt="2022-02-23T09:10:57.059" v="675" actId="20577"/>
          <ac:spMkLst>
            <pc:docMk/>
            <pc:sldMk cId="249887275" sldId="3397"/>
            <ac:spMk id="4" creationId="{47091D67-5124-4A26-8D84-FAFC92840437}"/>
          </ac:spMkLst>
        </pc:spChg>
      </pc:sldChg>
      <pc:sldChg chg="modSp mod">
        <pc:chgData name="Gruen, Holger" userId="d38e89a0-b887-4f10-bfbc-431255e05a07" providerId="ADAL" clId="{41A830C9-A2ED-4BED-A0A1-E104CD34AF47}" dt="2022-02-24T08:17:41.336" v="1652" actId="20577"/>
        <pc:sldMkLst>
          <pc:docMk/>
          <pc:sldMk cId="1408395043" sldId="3398"/>
        </pc:sldMkLst>
        <pc:spChg chg="mod">
          <ac:chgData name="Gruen, Holger" userId="d38e89a0-b887-4f10-bfbc-431255e05a07" providerId="ADAL" clId="{41A830C9-A2ED-4BED-A0A1-E104CD34AF47}" dt="2022-02-24T08:17:41.336" v="1652" actId="20577"/>
          <ac:spMkLst>
            <pc:docMk/>
            <pc:sldMk cId="1408395043" sldId="3398"/>
            <ac:spMk id="4" creationId="{47091D67-5124-4A26-8D84-FAFC92840437}"/>
          </ac:spMkLst>
        </pc:spChg>
      </pc:sldChg>
      <pc:sldChg chg="modSp mod">
        <pc:chgData name="Gruen, Holger" userId="d38e89a0-b887-4f10-bfbc-431255e05a07" providerId="ADAL" clId="{41A830C9-A2ED-4BED-A0A1-E104CD34AF47}" dt="2022-02-23T09:53:28.800" v="1149" actId="20577"/>
        <pc:sldMkLst>
          <pc:docMk/>
          <pc:sldMk cId="3090649578" sldId="3399"/>
        </pc:sldMkLst>
        <pc:spChg chg="mod">
          <ac:chgData name="Gruen, Holger" userId="d38e89a0-b887-4f10-bfbc-431255e05a07" providerId="ADAL" clId="{41A830C9-A2ED-4BED-A0A1-E104CD34AF47}" dt="2022-02-23T09:53:28.800" v="1149" actId="20577"/>
          <ac:spMkLst>
            <pc:docMk/>
            <pc:sldMk cId="3090649578" sldId="3399"/>
            <ac:spMk id="4" creationId="{47091D67-5124-4A26-8D84-FAFC92840437}"/>
          </ac:spMkLst>
        </pc:spChg>
      </pc:sldChg>
      <pc:sldChg chg="modSp mod">
        <pc:chgData name="Gruen, Holger" userId="d38e89a0-b887-4f10-bfbc-431255e05a07" providerId="ADAL" clId="{41A830C9-A2ED-4BED-A0A1-E104CD34AF47}" dt="2022-02-23T10:02:42.838" v="1210" actId="20577"/>
        <pc:sldMkLst>
          <pc:docMk/>
          <pc:sldMk cId="2696526732" sldId="3401"/>
        </pc:sldMkLst>
        <pc:spChg chg="mod">
          <ac:chgData name="Gruen, Holger" userId="d38e89a0-b887-4f10-bfbc-431255e05a07" providerId="ADAL" clId="{41A830C9-A2ED-4BED-A0A1-E104CD34AF47}" dt="2022-02-23T10:02:42.838" v="1210" actId="20577"/>
          <ac:spMkLst>
            <pc:docMk/>
            <pc:sldMk cId="2696526732" sldId="3401"/>
            <ac:spMk id="15" creationId="{5424FC47-F445-4A4A-8C85-70F6C5039F1B}"/>
          </ac:spMkLst>
        </pc:spChg>
      </pc:sldChg>
      <pc:sldChg chg="modSp mod">
        <pc:chgData name="Gruen, Holger" userId="d38e89a0-b887-4f10-bfbc-431255e05a07" providerId="ADAL" clId="{41A830C9-A2ED-4BED-A0A1-E104CD34AF47}" dt="2022-02-23T10:54:24.865" v="1276" actId="167"/>
        <pc:sldMkLst>
          <pc:docMk/>
          <pc:sldMk cId="2471313745" sldId="3402"/>
        </pc:sldMkLst>
        <pc:spChg chg="ord">
          <ac:chgData name="Gruen, Holger" userId="d38e89a0-b887-4f10-bfbc-431255e05a07" providerId="ADAL" clId="{41A830C9-A2ED-4BED-A0A1-E104CD34AF47}" dt="2022-02-23T10:54:24.865" v="1276" actId="167"/>
          <ac:spMkLst>
            <pc:docMk/>
            <pc:sldMk cId="2471313745" sldId="3402"/>
            <ac:spMk id="74" creationId="{86698FDE-6B46-42F2-9DA4-594BED174ACB}"/>
          </ac:spMkLst>
        </pc:spChg>
      </pc:sldChg>
      <pc:sldChg chg="addSp delSp modSp mod">
        <pc:chgData name="Gruen, Holger" userId="d38e89a0-b887-4f10-bfbc-431255e05a07" providerId="ADAL" clId="{41A830C9-A2ED-4BED-A0A1-E104CD34AF47}" dt="2022-03-02T13:18:04.949" v="2435" actId="1076"/>
        <pc:sldMkLst>
          <pc:docMk/>
          <pc:sldMk cId="185545364" sldId="3405"/>
        </pc:sldMkLst>
        <pc:spChg chg="add mod">
          <ac:chgData name="Gruen, Holger" userId="d38e89a0-b887-4f10-bfbc-431255e05a07" providerId="ADAL" clId="{41A830C9-A2ED-4BED-A0A1-E104CD34AF47}" dt="2022-03-02T12:57:12.374" v="2053" actId="164"/>
          <ac:spMkLst>
            <pc:docMk/>
            <pc:sldMk cId="185545364" sldId="3405"/>
            <ac:spMk id="4" creationId="{8CE409A9-C843-49B2-9FB0-44EC1799C6C6}"/>
          </ac:spMkLst>
        </pc:spChg>
        <pc:spChg chg="add mod">
          <ac:chgData name="Gruen, Holger" userId="d38e89a0-b887-4f10-bfbc-431255e05a07" providerId="ADAL" clId="{41A830C9-A2ED-4BED-A0A1-E104CD34AF47}" dt="2022-03-02T12:57:12.374" v="2053" actId="164"/>
          <ac:spMkLst>
            <pc:docMk/>
            <pc:sldMk cId="185545364" sldId="3405"/>
            <ac:spMk id="58" creationId="{254005AB-332E-4AAF-9569-55D80AD7CE72}"/>
          </ac:spMkLst>
        </pc:spChg>
        <pc:spChg chg="add mod">
          <ac:chgData name="Gruen, Holger" userId="d38e89a0-b887-4f10-bfbc-431255e05a07" providerId="ADAL" clId="{41A830C9-A2ED-4BED-A0A1-E104CD34AF47}" dt="2022-03-02T13:03:42.468" v="2173" actId="14100"/>
          <ac:spMkLst>
            <pc:docMk/>
            <pc:sldMk cId="185545364" sldId="3405"/>
            <ac:spMk id="62" creationId="{3601F9CF-4419-42F0-85B1-2435857DA843}"/>
          </ac:spMkLst>
        </pc:spChg>
        <pc:spChg chg="topLvl">
          <ac:chgData name="Gruen, Holger" userId="d38e89a0-b887-4f10-bfbc-431255e05a07" providerId="ADAL" clId="{41A830C9-A2ED-4BED-A0A1-E104CD34AF47}" dt="2022-03-02T13:17:38.878" v="2428" actId="478"/>
          <ac:spMkLst>
            <pc:docMk/>
            <pc:sldMk cId="185545364" sldId="3405"/>
            <ac:spMk id="111" creationId="{145A57E9-9C65-47FA-92A1-31B3DC596FB6}"/>
          </ac:spMkLst>
        </pc:spChg>
        <pc:spChg chg="add mod">
          <ac:chgData name="Gruen, Holger" userId="d38e89a0-b887-4f10-bfbc-431255e05a07" providerId="ADAL" clId="{41A830C9-A2ED-4BED-A0A1-E104CD34AF47}" dt="2022-03-02T12:57:12.374" v="2053" actId="164"/>
          <ac:spMkLst>
            <pc:docMk/>
            <pc:sldMk cId="185545364" sldId="3405"/>
            <ac:spMk id="136" creationId="{F7CF37FE-9DD3-4C50-8E5D-F6830AAEC531}"/>
          </ac:spMkLst>
        </pc:spChg>
        <pc:spChg chg="add mod">
          <ac:chgData name="Gruen, Holger" userId="d38e89a0-b887-4f10-bfbc-431255e05a07" providerId="ADAL" clId="{41A830C9-A2ED-4BED-A0A1-E104CD34AF47}" dt="2022-03-02T12:57:12.374" v="2053" actId="164"/>
          <ac:spMkLst>
            <pc:docMk/>
            <pc:sldMk cId="185545364" sldId="3405"/>
            <ac:spMk id="147" creationId="{DF8236C0-FED5-4705-AA5F-808B5997709A}"/>
          </ac:spMkLst>
        </pc:spChg>
        <pc:spChg chg="add mod">
          <ac:chgData name="Gruen, Holger" userId="d38e89a0-b887-4f10-bfbc-431255e05a07" providerId="ADAL" clId="{41A830C9-A2ED-4BED-A0A1-E104CD34AF47}" dt="2022-03-02T12:57:12.374" v="2053" actId="164"/>
          <ac:spMkLst>
            <pc:docMk/>
            <pc:sldMk cId="185545364" sldId="3405"/>
            <ac:spMk id="149" creationId="{F846818C-6EE5-4DF2-BE46-4DA5FFCC3C7D}"/>
          </ac:spMkLst>
        </pc:spChg>
        <pc:spChg chg="add mod">
          <ac:chgData name="Gruen, Holger" userId="d38e89a0-b887-4f10-bfbc-431255e05a07" providerId="ADAL" clId="{41A830C9-A2ED-4BED-A0A1-E104CD34AF47}" dt="2022-03-02T12:57:12.374" v="2053" actId="164"/>
          <ac:spMkLst>
            <pc:docMk/>
            <pc:sldMk cId="185545364" sldId="3405"/>
            <ac:spMk id="150" creationId="{BC42DFC7-6C9F-4C59-9C64-F5B1A24B20CC}"/>
          </ac:spMkLst>
        </pc:spChg>
        <pc:spChg chg="add mod">
          <ac:chgData name="Gruen, Holger" userId="d38e89a0-b887-4f10-bfbc-431255e05a07" providerId="ADAL" clId="{41A830C9-A2ED-4BED-A0A1-E104CD34AF47}" dt="2022-03-02T12:59:23.030" v="2098" actId="404"/>
          <ac:spMkLst>
            <pc:docMk/>
            <pc:sldMk cId="185545364" sldId="3405"/>
            <ac:spMk id="152" creationId="{4A329B18-0C51-496F-851C-06530B6AB2FB}"/>
          </ac:spMkLst>
        </pc:spChg>
        <pc:spChg chg="add del mod">
          <ac:chgData name="Gruen, Holger" userId="d38e89a0-b887-4f10-bfbc-431255e05a07" providerId="ADAL" clId="{41A830C9-A2ED-4BED-A0A1-E104CD34AF47}" dt="2022-03-02T12:57:00.264" v="2052"/>
          <ac:spMkLst>
            <pc:docMk/>
            <pc:sldMk cId="185545364" sldId="3405"/>
            <ac:spMk id="153" creationId="{CA1E4184-4627-4068-9689-8205BB7E1DD7}"/>
          </ac:spMkLst>
        </pc:spChg>
        <pc:spChg chg="add mod">
          <ac:chgData name="Gruen, Holger" userId="d38e89a0-b887-4f10-bfbc-431255e05a07" providerId="ADAL" clId="{41A830C9-A2ED-4BED-A0A1-E104CD34AF47}" dt="2022-03-02T13:01:33.300" v="2132" actId="164"/>
          <ac:spMkLst>
            <pc:docMk/>
            <pc:sldMk cId="185545364" sldId="3405"/>
            <ac:spMk id="154" creationId="{573F727B-ED95-4F12-B127-FC3158CCD874}"/>
          </ac:spMkLst>
        </pc:spChg>
        <pc:spChg chg="add mod">
          <ac:chgData name="Gruen, Holger" userId="d38e89a0-b887-4f10-bfbc-431255e05a07" providerId="ADAL" clId="{41A830C9-A2ED-4BED-A0A1-E104CD34AF47}" dt="2022-03-02T13:01:33.300" v="2132" actId="164"/>
          <ac:spMkLst>
            <pc:docMk/>
            <pc:sldMk cId="185545364" sldId="3405"/>
            <ac:spMk id="157" creationId="{45C84F8E-C824-4BB1-B7F7-A9F5D8893AB6}"/>
          </ac:spMkLst>
        </pc:spChg>
        <pc:spChg chg="add mod">
          <ac:chgData name="Gruen, Holger" userId="d38e89a0-b887-4f10-bfbc-431255e05a07" providerId="ADAL" clId="{41A830C9-A2ED-4BED-A0A1-E104CD34AF47}" dt="2022-03-02T13:01:33.300" v="2132" actId="164"/>
          <ac:spMkLst>
            <pc:docMk/>
            <pc:sldMk cId="185545364" sldId="3405"/>
            <ac:spMk id="159" creationId="{F9332605-E244-475B-89C6-C89DF638AFDC}"/>
          </ac:spMkLst>
        </pc:spChg>
        <pc:spChg chg="add del mod">
          <ac:chgData name="Gruen, Holger" userId="d38e89a0-b887-4f10-bfbc-431255e05a07" providerId="ADAL" clId="{41A830C9-A2ED-4BED-A0A1-E104CD34AF47}" dt="2022-03-02T13:17:19.259" v="2424" actId="478"/>
          <ac:spMkLst>
            <pc:docMk/>
            <pc:sldMk cId="185545364" sldId="3405"/>
            <ac:spMk id="160" creationId="{6D43E292-7044-409E-A9C6-DE8C36497A18}"/>
          </ac:spMkLst>
        </pc:spChg>
        <pc:spChg chg="add del mod">
          <ac:chgData name="Gruen, Holger" userId="d38e89a0-b887-4f10-bfbc-431255e05a07" providerId="ADAL" clId="{41A830C9-A2ED-4BED-A0A1-E104CD34AF47}" dt="2022-03-02T13:17:19.259" v="2424" actId="478"/>
          <ac:spMkLst>
            <pc:docMk/>
            <pc:sldMk cId="185545364" sldId="3405"/>
            <ac:spMk id="161" creationId="{CD1A4071-FDF6-42A5-B3AF-72E07220F021}"/>
          </ac:spMkLst>
        </pc:spChg>
        <pc:spChg chg="add del mod">
          <ac:chgData name="Gruen, Holger" userId="d38e89a0-b887-4f10-bfbc-431255e05a07" providerId="ADAL" clId="{41A830C9-A2ED-4BED-A0A1-E104CD34AF47}" dt="2022-03-02T13:17:19.259" v="2424" actId="478"/>
          <ac:spMkLst>
            <pc:docMk/>
            <pc:sldMk cId="185545364" sldId="3405"/>
            <ac:spMk id="162" creationId="{DD704A17-CB13-4116-A036-3E73D7F5C66C}"/>
          </ac:spMkLst>
        </pc:spChg>
        <pc:spChg chg="add del mod">
          <ac:chgData name="Gruen, Holger" userId="d38e89a0-b887-4f10-bfbc-431255e05a07" providerId="ADAL" clId="{41A830C9-A2ED-4BED-A0A1-E104CD34AF47}" dt="2022-03-02T13:17:19.259" v="2424" actId="478"/>
          <ac:spMkLst>
            <pc:docMk/>
            <pc:sldMk cId="185545364" sldId="3405"/>
            <ac:spMk id="164" creationId="{1AA2C503-73E7-4783-B43E-7FBECE26882B}"/>
          </ac:spMkLst>
        </pc:spChg>
        <pc:spChg chg="add del mod">
          <ac:chgData name="Gruen, Holger" userId="d38e89a0-b887-4f10-bfbc-431255e05a07" providerId="ADAL" clId="{41A830C9-A2ED-4BED-A0A1-E104CD34AF47}" dt="2022-03-02T13:17:19.259" v="2424" actId="478"/>
          <ac:spMkLst>
            <pc:docMk/>
            <pc:sldMk cId="185545364" sldId="3405"/>
            <ac:spMk id="166" creationId="{59DDA610-20DE-4C6B-ACC4-B422E5E53CA8}"/>
          </ac:spMkLst>
        </pc:spChg>
        <pc:grpChg chg="add mod">
          <ac:chgData name="Gruen, Holger" userId="d38e89a0-b887-4f10-bfbc-431255e05a07" providerId="ADAL" clId="{41A830C9-A2ED-4BED-A0A1-E104CD34AF47}" dt="2022-03-02T13:01:33.300" v="2132" actId="164"/>
          <ac:grpSpMkLst>
            <pc:docMk/>
            <pc:sldMk cId="185545364" sldId="3405"/>
            <ac:grpSpMk id="66" creationId="{08351C1E-E6C9-40B5-BC56-3EF7C436E0A3}"/>
          </ac:grpSpMkLst>
        </pc:grpChg>
        <pc:grpChg chg="add del mod">
          <ac:chgData name="Gruen, Holger" userId="d38e89a0-b887-4f10-bfbc-431255e05a07" providerId="ADAL" clId="{41A830C9-A2ED-4BED-A0A1-E104CD34AF47}" dt="2022-03-02T13:17:19.259" v="2424" actId="478"/>
          <ac:grpSpMkLst>
            <pc:docMk/>
            <pc:sldMk cId="185545364" sldId="3405"/>
            <ac:grpSpMk id="74" creationId="{238BAA78-0B8F-4DD2-910F-63B961FE90D5}"/>
          </ac:grpSpMkLst>
        </pc:grpChg>
        <pc:grpChg chg="del">
          <ac:chgData name="Gruen, Holger" userId="d38e89a0-b887-4f10-bfbc-431255e05a07" providerId="ADAL" clId="{41A830C9-A2ED-4BED-A0A1-E104CD34AF47}" dt="2022-03-02T13:17:38.878" v="2428" actId="478"/>
          <ac:grpSpMkLst>
            <pc:docMk/>
            <pc:sldMk cId="185545364" sldId="3405"/>
            <ac:grpSpMk id="109" creationId="{FC2079DD-A4D7-416F-AE38-9E25BD3FE7EA}"/>
          </ac:grpSpMkLst>
        </pc:grpChg>
        <pc:graphicFrameChg chg="del topLvl">
          <ac:chgData name="Gruen, Holger" userId="d38e89a0-b887-4f10-bfbc-431255e05a07" providerId="ADAL" clId="{41A830C9-A2ED-4BED-A0A1-E104CD34AF47}" dt="2022-03-02T13:17:38.878" v="2428" actId="478"/>
          <ac:graphicFrameMkLst>
            <pc:docMk/>
            <pc:sldMk cId="185545364" sldId="3405"/>
            <ac:graphicFrameMk id="110" creationId="{8DDEB206-2D11-4D7F-8C31-28FB138B77FF}"/>
          </ac:graphicFrameMkLst>
        </pc:graphicFrameChg>
        <pc:picChg chg="add mod">
          <ac:chgData name="Gruen, Holger" userId="d38e89a0-b887-4f10-bfbc-431255e05a07" providerId="ADAL" clId="{41A830C9-A2ED-4BED-A0A1-E104CD34AF47}" dt="2022-03-02T13:18:04.949" v="2435" actId="1076"/>
          <ac:picMkLst>
            <pc:docMk/>
            <pc:sldMk cId="185545364" sldId="3405"/>
            <ac:picMk id="85" creationId="{35968A29-8BAC-440D-A0E1-D44EEEF78169}"/>
          </ac:picMkLst>
        </pc:picChg>
        <pc:cxnChg chg="mod">
          <ac:chgData name="Gruen, Holger" userId="d38e89a0-b887-4f10-bfbc-431255e05a07" providerId="ADAL" clId="{41A830C9-A2ED-4BED-A0A1-E104CD34AF47}" dt="2022-03-02T13:17:25.312" v="2426" actId="14100"/>
          <ac:cxnSpMkLst>
            <pc:docMk/>
            <pc:sldMk cId="185545364" sldId="3405"/>
            <ac:cxnSpMk id="14" creationId="{A8DD2DB6-69FD-4861-ACAC-0A2D38617594}"/>
          </ac:cxnSpMkLst>
        </pc:cxnChg>
        <pc:cxnChg chg="mod">
          <ac:chgData name="Gruen, Holger" userId="d38e89a0-b887-4f10-bfbc-431255e05a07" providerId="ADAL" clId="{41A830C9-A2ED-4BED-A0A1-E104CD34AF47}" dt="2022-03-02T13:05:25.275" v="2226" actId="1076"/>
          <ac:cxnSpMkLst>
            <pc:docMk/>
            <pc:sldMk cId="185545364" sldId="3405"/>
            <ac:cxnSpMk id="15" creationId="{42BF16A1-0238-4D79-8A6A-F407C63E752C}"/>
          </ac:cxnSpMkLst>
        </pc:cxnChg>
        <pc:cxnChg chg="add mod">
          <ac:chgData name="Gruen, Holger" userId="d38e89a0-b887-4f10-bfbc-431255e05a07" providerId="ADAL" clId="{41A830C9-A2ED-4BED-A0A1-E104CD34AF47}" dt="2022-03-02T13:17:19.259" v="2424" actId="478"/>
          <ac:cxnSpMkLst>
            <pc:docMk/>
            <pc:sldMk cId="185545364" sldId="3405"/>
            <ac:cxnSpMk id="60" creationId="{6345AFA9-4664-4094-8D83-2E2C81469085}"/>
          </ac:cxnSpMkLst>
        </pc:cxnChg>
        <pc:cxnChg chg="add del mod">
          <ac:chgData name="Gruen, Holger" userId="d38e89a0-b887-4f10-bfbc-431255e05a07" providerId="ADAL" clId="{41A830C9-A2ED-4BED-A0A1-E104CD34AF47}" dt="2022-03-02T13:17:19.259" v="2424" actId="478"/>
          <ac:cxnSpMkLst>
            <pc:docMk/>
            <pc:sldMk cId="185545364" sldId="3405"/>
            <ac:cxnSpMk id="77" creationId="{354F4809-13C3-4157-84C5-04033B3A27F2}"/>
          </ac:cxnSpMkLst>
        </pc:cxnChg>
        <pc:cxnChg chg="add mod">
          <ac:chgData name="Gruen, Holger" userId="d38e89a0-b887-4f10-bfbc-431255e05a07" providerId="ADAL" clId="{41A830C9-A2ED-4BED-A0A1-E104CD34AF47}" dt="2022-03-02T12:57:12.374" v="2053" actId="164"/>
          <ac:cxnSpMkLst>
            <pc:docMk/>
            <pc:sldMk cId="185545364" sldId="3405"/>
            <ac:cxnSpMk id="151" creationId="{BB9F0CE5-E6C1-4EDD-975F-7812E4E7FFF3}"/>
          </ac:cxnSpMkLst>
        </pc:cxnChg>
        <pc:cxnChg chg="add mod">
          <ac:chgData name="Gruen, Holger" userId="d38e89a0-b887-4f10-bfbc-431255e05a07" providerId="ADAL" clId="{41A830C9-A2ED-4BED-A0A1-E104CD34AF47}" dt="2022-03-02T13:17:19.259" v="2424" actId="478"/>
          <ac:cxnSpMkLst>
            <pc:docMk/>
            <pc:sldMk cId="185545364" sldId="3405"/>
            <ac:cxnSpMk id="155" creationId="{70CE7643-4C38-411E-A69C-8CCBCB56219A}"/>
          </ac:cxnSpMkLst>
        </pc:cxnChg>
        <pc:cxnChg chg="add mod">
          <ac:chgData name="Gruen, Holger" userId="d38e89a0-b887-4f10-bfbc-431255e05a07" providerId="ADAL" clId="{41A830C9-A2ED-4BED-A0A1-E104CD34AF47}" dt="2022-03-02T13:01:33.300" v="2132" actId="164"/>
          <ac:cxnSpMkLst>
            <pc:docMk/>
            <pc:sldMk cId="185545364" sldId="3405"/>
            <ac:cxnSpMk id="156" creationId="{E23A39CB-127E-4E54-8776-3A03AF965E16}"/>
          </ac:cxnSpMkLst>
        </pc:cxnChg>
        <pc:cxnChg chg="add mod">
          <ac:chgData name="Gruen, Holger" userId="d38e89a0-b887-4f10-bfbc-431255e05a07" providerId="ADAL" clId="{41A830C9-A2ED-4BED-A0A1-E104CD34AF47}" dt="2022-03-02T13:01:33.300" v="2132" actId="164"/>
          <ac:cxnSpMkLst>
            <pc:docMk/>
            <pc:sldMk cId="185545364" sldId="3405"/>
            <ac:cxnSpMk id="158" creationId="{CB70E07A-3682-4C7F-B197-4594A1272EC4}"/>
          </ac:cxnSpMkLst>
        </pc:cxnChg>
        <pc:cxnChg chg="add del mod">
          <ac:chgData name="Gruen, Holger" userId="d38e89a0-b887-4f10-bfbc-431255e05a07" providerId="ADAL" clId="{41A830C9-A2ED-4BED-A0A1-E104CD34AF47}" dt="2022-03-02T13:17:26.997" v="2427" actId="478"/>
          <ac:cxnSpMkLst>
            <pc:docMk/>
            <pc:sldMk cId="185545364" sldId="3405"/>
            <ac:cxnSpMk id="163" creationId="{43AEB7F6-97ED-4692-B3DF-6A8F2B9C09C5}"/>
          </ac:cxnSpMkLst>
        </pc:cxnChg>
        <pc:cxnChg chg="add del mod">
          <ac:chgData name="Gruen, Holger" userId="d38e89a0-b887-4f10-bfbc-431255e05a07" providerId="ADAL" clId="{41A830C9-A2ED-4BED-A0A1-E104CD34AF47}" dt="2022-03-02T13:17:19.259" v="2424" actId="478"/>
          <ac:cxnSpMkLst>
            <pc:docMk/>
            <pc:sldMk cId="185545364" sldId="3405"/>
            <ac:cxnSpMk id="165" creationId="{7FCDC6ED-882E-4B9E-BBEF-8731BE695D24}"/>
          </ac:cxnSpMkLst>
        </pc:cxnChg>
      </pc:sldChg>
      <pc:sldChg chg="addSp delSp modSp mod">
        <pc:chgData name="Gruen, Holger" userId="d38e89a0-b887-4f10-bfbc-431255e05a07" providerId="ADAL" clId="{41A830C9-A2ED-4BED-A0A1-E104CD34AF47}" dt="2022-03-02T13:18:21.207" v="2437"/>
        <pc:sldMkLst>
          <pc:docMk/>
          <pc:sldMk cId="2661341707" sldId="3406"/>
        </pc:sldMkLst>
        <pc:spChg chg="mod">
          <ac:chgData name="Gruen, Holger" userId="d38e89a0-b887-4f10-bfbc-431255e05a07" providerId="ADAL" clId="{41A830C9-A2ED-4BED-A0A1-E104CD34AF47}" dt="2022-02-23T14:29:17.551" v="1590" actId="20577"/>
          <ac:spMkLst>
            <pc:docMk/>
            <pc:sldMk cId="2661341707" sldId="3406"/>
            <ac:spMk id="3" creationId="{57DEA584-E40E-4DA5-BFEA-5A53132FB987}"/>
          </ac:spMkLst>
        </pc:spChg>
        <pc:spChg chg="mod topLvl">
          <ac:chgData name="Gruen, Holger" userId="d38e89a0-b887-4f10-bfbc-431255e05a07" providerId="ADAL" clId="{41A830C9-A2ED-4BED-A0A1-E104CD34AF47}" dt="2022-03-01T17:03:00.416" v="1883" actId="165"/>
          <ac:spMkLst>
            <pc:docMk/>
            <pc:sldMk cId="2661341707" sldId="3406"/>
            <ac:spMk id="111" creationId="{145A57E9-9C65-47FA-92A1-31B3DC596FB6}"/>
          </ac:spMkLst>
        </pc:spChg>
        <pc:grpChg chg="del">
          <ac:chgData name="Gruen, Holger" userId="d38e89a0-b887-4f10-bfbc-431255e05a07" providerId="ADAL" clId="{41A830C9-A2ED-4BED-A0A1-E104CD34AF47}" dt="2022-03-01T17:03:00.416" v="1883" actId="165"/>
          <ac:grpSpMkLst>
            <pc:docMk/>
            <pc:sldMk cId="2661341707" sldId="3406"/>
            <ac:grpSpMk id="109" creationId="{FC2079DD-A4D7-416F-AE38-9E25BD3FE7EA}"/>
          </ac:grpSpMkLst>
        </pc:grpChg>
        <pc:graphicFrameChg chg="del mod topLvl">
          <ac:chgData name="Gruen, Holger" userId="d38e89a0-b887-4f10-bfbc-431255e05a07" providerId="ADAL" clId="{41A830C9-A2ED-4BED-A0A1-E104CD34AF47}" dt="2022-03-02T13:18:19.958" v="2436" actId="478"/>
          <ac:graphicFrameMkLst>
            <pc:docMk/>
            <pc:sldMk cId="2661341707" sldId="3406"/>
            <ac:graphicFrameMk id="110" creationId="{8DDEB206-2D11-4D7F-8C31-28FB138B77FF}"/>
          </ac:graphicFrameMkLst>
        </pc:graphicFrameChg>
        <pc:picChg chg="add mod">
          <ac:chgData name="Gruen, Holger" userId="d38e89a0-b887-4f10-bfbc-431255e05a07" providerId="ADAL" clId="{41A830C9-A2ED-4BED-A0A1-E104CD34AF47}" dt="2022-03-02T13:18:21.207" v="2437"/>
          <ac:picMkLst>
            <pc:docMk/>
            <pc:sldMk cId="2661341707" sldId="3406"/>
            <ac:picMk id="130" creationId="{78B9B92B-7B80-4211-BAF5-86C13CFA50E5}"/>
          </ac:picMkLst>
        </pc:picChg>
        <pc:cxnChg chg="mod">
          <ac:chgData name="Gruen, Holger" userId="d38e89a0-b887-4f10-bfbc-431255e05a07" providerId="ADAL" clId="{41A830C9-A2ED-4BED-A0A1-E104CD34AF47}" dt="2022-03-02T13:18:19.958" v="2436" actId="478"/>
          <ac:cxnSpMkLst>
            <pc:docMk/>
            <pc:sldMk cId="2661341707" sldId="3406"/>
            <ac:cxnSpMk id="339" creationId="{8E58039E-AE35-FD47-A7A0-49EE26399105}"/>
          </ac:cxnSpMkLst>
        </pc:cxnChg>
      </pc:sldChg>
      <pc:sldChg chg="modSp">
        <pc:chgData name="Gruen, Holger" userId="d38e89a0-b887-4f10-bfbc-431255e05a07" providerId="ADAL" clId="{41A830C9-A2ED-4BED-A0A1-E104CD34AF47}" dt="2022-02-23T11:16:29.107" v="1412" actId="404"/>
        <pc:sldMkLst>
          <pc:docMk/>
          <pc:sldMk cId="3767085302" sldId="3408"/>
        </pc:sldMkLst>
        <pc:graphicFrameChg chg="mod">
          <ac:chgData name="Gruen, Holger" userId="d38e89a0-b887-4f10-bfbc-431255e05a07" providerId="ADAL" clId="{41A830C9-A2ED-4BED-A0A1-E104CD34AF47}" dt="2022-02-23T11:16:29.107" v="1412" actId="404"/>
          <ac:graphicFrameMkLst>
            <pc:docMk/>
            <pc:sldMk cId="3767085302" sldId="3408"/>
            <ac:graphicFrameMk id="163" creationId="{E42E95BA-7341-4012-B580-1B385C524822}"/>
          </ac:graphicFrameMkLst>
        </pc:graphicFrameChg>
      </pc:sldChg>
      <pc:sldChg chg="modAnim">
        <pc:chgData name="Gruen, Holger" userId="d38e89a0-b887-4f10-bfbc-431255e05a07" providerId="ADAL" clId="{41A830C9-A2ED-4BED-A0A1-E104CD34AF47}" dt="2022-02-25T20:47:36.568" v="1654"/>
        <pc:sldMkLst>
          <pc:docMk/>
          <pc:sldMk cId="1675364784" sldId="3410"/>
        </pc:sldMkLst>
      </pc:sldChg>
      <pc:sldChg chg="modSp mod">
        <pc:chgData name="Gruen, Holger" userId="d38e89a0-b887-4f10-bfbc-431255e05a07" providerId="ADAL" clId="{41A830C9-A2ED-4BED-A0A1-E104CD34AF47}" dt="2022-02-28T10:26:47.840" v="1882" actId="20577"/>
        <pc:sldMkLst>
          <pc:docMk/>
          <pc:sldMk cId="510559072" sldId="3411"/>
        </pc:sldMkLst>
        <pc:spChg chg="mod">
          <ac:chgData name="Gruen, Holger" userId="d38e89a0-b887-4f10-bfbc-431255e05a07" providerId="ADAL" clId="{41A830C9-A2ED-4BED-A0A1-E104CD34AF47}" dt="2022-02-28T10:26:47.840" v="1882" actId="20577"/>
          <ac:spMkLst>
            <pc:docMk/>
            <pc:sldMk cId="510559072" sldId="3411"/>
            <ac:spMk id="4" creationId="{47091D67-5124-4A26-8D84-FAFC92840437}"/>
          </ac:spMkLst>
        </pc:spChg>
      </pc:sldChg>
      <pc:sldChg chg="modSp mod">
        <pc:chgData name="Gruen, Holger" userId="d38e89a0-b887-4f10-bfbc-431255e05a07" providerId="ADAL" clId="{41A830C9-A2ED-4BED-A0A1-E104CD34AF47}" dt="2022-02-23T11:22:50.226" v="1429" actId="403"/>
        <pc:sldMkLst>
          <pc:docMk/>
          <pc:sldMk cId="3497845058" sldId="3412"/>
        </pc:sldMkLst>
        <pc:spChg chg="mod">
          <ac:chgData name="Gruen, Holger" userId="d38e89a0-b887-4f10-bfbc-431255e05a07" providerId="ADAL" clId="{41A830C9-A2ED-4BED-A0A1-E104CD34AF47}" dt="2022-02-23T11:22:50.226" v="1429" actId="403"/>
          <ac:spMkLst>
            <pc:docMk/>
            <pc:sldMk cId="3497845058" sldId="3412"/>
            <ac:spMk id="8" creationId="{465372CD-26C7-4553-9962-6D6064687374}"/>
          </ac:spMkLst>
        </pc:spChg>
      </pc:sldChg>
      <pc:sldChg chg="modSp mod">
        <pc:chgData name="Gruen, Holger" userId="d38e89a0-b887-4f10-bfbc-431255e05a07" providerId="ADAL" clId="{41A830C9-A2ED-4BED-A0A1-E104CD34AF47}" dt="2022-02-23T11:25:03.195" v="1457" actId="20577"/>
        <pc:sldMkLst>
          <pc:docMk/>
          <pc:sldMk cId="338644459" sldId="3414"/>
        </pc:sldMkLst>
        <pc:spChg chg="mod">
          <ac:chgData name="Gruen, Holger" userId="d38e89a0-b887-4f10-bfbc-431255e05a07" providerId="ADAL" clId="{41A830C9-A2ED-4BED-A0A1-E104CD34AF47}" dt="2022-02-23T11:24:25.640" v="1433" actId="20577"/>
          <ac:spMkLst>
            <pc:docMk/>
            <pc:sldMk cId="338644459" sldId="3414"/>
            <ac:spMk id="3" creationId="{57DEA584-E40E-4DA5-BFEA-5A53132FB987}"/>
          </ac:spMkLst>
        </pc:spChg>
        <pc:spChg chg="mod">
          <ac:chgData name="Gruen, Holger" userId="d38e89a0-b887-4f10-bfbc-431255e05a07" providerId="ADAL" clId="{41A830C9-A2ED-4BED-A0A1-E104CD34AF47}" dt="2022-02-23T11:25:03.195" v="1457" actId="20577"/>
          <ac:spMkLst>
            <pc:docMk/>
            <pc:sldMk cId="338644459" sldId="3414"/>
            <ac:spMk id="7" creationId="{AFD0D688-62D1-447B-B7BA-ED790EF7FB6E}"/>
          </ac:spMkLst>
        </pc:spChg>
      </pc:sldChg>
      <pc:sldChg chg="modSp mod">
        <pc:chgData name="Gruen, Holger" userId="d38e89a0-b887-4f10-bfbc-431255e05a07" providerId="ADAL" clId="{41A830C9-A2ED-4BED-A0A1-E104CD34AF47}" dt="2022-02-23T11:26:41.722" v="1469" actId="20577"/>
        <pc:sldMkLst>
          <pc:docMk/>
          <pc:sldMk cId="1981197017" sldId="3415"/>
        </pc:sldMkLst>
        <pc:spChg chg="mod">
          <ac:chgData name="Gruen, Holger" userId="d38e89a0-b887-4f10-bfbc-431255e05a07" providerId="ADAL" clId="{41A830C9-A2ED-4BED-A0A1-E104CD34AF47}" dt="2022-02-23T11:26:41.722" v="1469" actId="20577"/>
          <ac:spMkLst>
            <pc:docMk/>
            <pc:sldMk cId="1981197017" sldId="3415"/>
            <ac:spMk id="3" creationId="{6877354F-94B6-4901-8070-7DEC8852CC9F}"/>
          </ac:spMkLst>
        </pc:spChg>
      </pc:sldChg>
      <pc:sldChg chg="modSp mod">
        <pc:chgData name="Gruen, Holger" userId="d38e89a0-b887-4f10-bfbc-431255e05a07" providerId="ADAL" clId="{41A830C9-A2ED-4BED-A0A1-E104CD34AF47}" dt="2022-02-23T08:46:48.633" v="197" actId="27636"/>
        <pc:sldMkLst>
          <pc:docMk/>
          <pc:sldMk cId="348974868" sldId="3417"/>
        </pc:sldMkLst>
        <pc:spChg chg="mod">
          <ac:chgData name="Gruen, Holger" userId="d38e89a0-b887-4f10-bfbc-431255e05a07" providerId="ADAL" clId="{41A830C9-A2ED-4BED-A0A1-E104CD34AF47}" dt="2022-02-23T08:46:48.633" v="197" actId="27636"/>
          <ac:spMkLst>
            <pc:docMk/>
            <pc:sldMk cId="348974868" sldId="3417"/>
            <ac:spMk id="13" creationId="{7078E303-FEDB-41AD-81C3-9394CF7E94EC}"/>
          </ac:spMkLst>
        </pc:spChg>
      </pc:sldChg>
      <pc:sldChg chg="modSp mod">
        <pc:chgData name="Gruen, Holger" userId="d38e89a0-b887-4f10-bfbc-431255e05a07" providerId="ADAL" clId="{41A830C9-A2ED-4BED-A0A1-E104CD34AF47}" dt="2022-02-23T13:08:23.293" v="1581" actId="20577"/>
        <pc:sldMkLst>
          <pc:docMk/>
          <pc:sldMk cId="3091879996" sldId="3421"/>
        </pc:sldMkLst>
        <pc:spChg chg="mod">
          <ac:chgData name="Gruen, Holger" userId="d38e89a0-b887-4f10-bfbc-431255e05a07" providerId="ADAL" clId="{41A830C9-A2ED-4BED-A0A1-E104CD34AF47}" dt="2022-02-23T13:08:23.293" v="1581" actId="20577"/>
          <ac:spMkLst>
            <pc:docMk/>
            <pc:sldMk cId="3091879996" sldId="3421"/>
            <ac:spMk id="4" creationId="{47091D67-5124-4A26-8D84-FAFC92840437}"/>
          </ac:spMkLst>
        </pc:spChg>
      </pc:sldChg>
      <pc:sldChg chg="modSp add mod">
        <pc:chgData name="Gruen, Holger" userId="d38e89a0-b887-4f10-bfbc-431255e05a07" providerId="ADAL" clId="{41A830C9-A2ED-4BED-A0A1-E104CD34AF47}" dt="2022-02-23T09:06:32.711" v="666" actId="20577"/>
        <pc:sldMkLst>
          <pc:docMk/>
          <pc:sldMk cId="2697159470" sldId="3430"/>
        </pc:sldMkLst>
        <pc:spChg chg="mod">
          <ac:chgData name="Gruen, Holger" userId="d38e89a0-b887-4f10-bfbc-431255e05a07" providerId="ADAL" clId="{41A830C9-A2ED-4BED-A0A1-E104CD34AF47}" dt="2022-02-23T08:46:53.678" v="203" actId="20577"/>
          <ac:spMkLst>
            <pc:docMk/>
            <pc:sldMk cId="2697159470" sldId="3430"/>
            <ac:spMk id="3" creationId="{57DEA584-E40E-4DA5-BFEA-5A53132FB987}"/>
          </ac:spMkLst>
        </pc:spChg>
        <pc:spChg chg="mod">
          <ac:chgData name="Gruen, Holger" userId="d38e89a0-b887-4f10-bfbc-431255e05a07" providerId="ADAL" clId="{41A830C9-A2ED-4BED-A0A1-E104CD34AF47}" dt="2022-02-23T09:06:32.711" v="666" actId="20577"/>
          <ac:spMkLst>
            <pc:docMk/>
            <pc:sldMk cId="2697159470" sldId="3430"/>
            <ac:spMk id="4" creationId="{47091D67-5124-4A26-8D84-FAFC92840437}"/>
          </ac:spMkLst>
        </pc:spChg>
      </pc:sldChg>
      <pc:sldChg chg="addSp delSp modSp add mod delAnim modAnim">
        <pc:chgData name="Gruen, Holger" userId="d38e89a0-b887-4f10-bfbc-431255e05a07" providerId="ADAL" clId="{41A830C9-A2ED-4BED-A0A1-E104CD34AF47}" dt="2022-02-28T10:22:08.938" v="1687" actId="14100"/>
        <pc:sldMkLst>
          <pc:docMk/>
          <pc:sldMk cId="753253861" sldId="3431"/>
        </pc:sldMkLst>
        <pc:spChg chg="mod">
          <ac:chgData name="Gruen, Holger" userId="d38e89a0-b887-4f10-bfbc-431255e05a07" providerId="ADAL" clId="{41A830C9-A2ED-4BED-A0A1-E104CD34AF47}" dt="2022-02-28T10:22:08.938" v="1687" actId="14100"/>
          <ac:spMkLst>
            <pc:docMk/>
            <pc:sldMk cId="753253861" sldId="3431"/>
            <ac:spMk id="3" creationId="{57DEA584-E40E-4DA5-BFEA-5A53132FB987}"/>
          </ac:spMkLst>
        </pc:spChg>
        <pc:spChg chg="mod">
          <ac:chgData name="Gruen, Holger" userId="d38e89a0-b887-4f10-bfbc-431255e05a07" providerId="ADAL" clId="{41A830C9-A2ED-4BED-A0A1-E104CD34AF47}" dt="2022-02-23T11:08:21.319" v="1315" actId="1076"/>
          <ac:spMkLst>
            <pc:docMk/>
            <pc:sldMk cId="753253861" sldId="3431"/>
            <ac:spMk id="4" creationId="{47091D67-5124-4A26-8D84-FAFC92840437}"/>
          </ac:spMkLst>
        </pc:spChg>
        <pc:spChg chg="mod">
          <ac:chgData name="Gruen, Holger" userId="d38e89a0-b887-4f10-bfbc-431255e05a07" providerId="ADAL" clId="{41A830C9-A2ED-4BED-A0A1-E104CD34AF47}" dt="2022-02-23T11:08:47.537" v="1322" actId="20577"/>
          <ac:spMkLst>
            <pc:docMk/>
            <pc:sldMk cId="753253861" sldId="3431"/>
            <ac:spMk id="6" creationId="{DEE2FB83-8A5D-4577-95C5-4EA1F036D099}"/>
          </ac:spMkLst>
        </pc:spChg>
        <pc:spChg chg="mod">
          <ac:chgData name="Gruen, Holger" userId="d38e89a0-b887-4f10-bfbc-431255e05a07" providerId="ADAL" clId="{41A830C9-A2ED-4BED-A0A1-E104CD34AF47}" dt="2022-02-23T11:08:33.341" v="1316" actId="1076"/>
          <ac:spMkLst>
            <pc:docMk/>
            <pc:sldMk cId="753253861" sldId="3431"/>
            <ac:spMk id="7" creationId="{B6DCF3ED-4335-4A86-96AF-BAC0841E710B}"/>
          </ac:spMkLst>
        </pc:spChg>
        <pc:spChg chg="mod">
          <ac:chgData name="Gruen, Holger" userId="d38e89a0-b887-4f10-bfbc-431255e05a07" providerId="ADAL" clId="{41A830C9-A2ED-4BED-A0A1-E104CD34AF47}" dt="2022-02-23T11:10:53.360" v="1359" actId="20577"/>
          <ac:spMkLst>
            <pc:docMk/>
            <pc:sldMk cId="753253861" sldId="3431"/>
            <ac:spMk id="8" creationId="{B38EB359-B7B9-497D-A2C8-CA8278438155}"/>
          </ac:spMkLst>
        </pc:spChg>
        <pc:spChg chg="mod">
          <ac:chgData name="Gruen, Holger" userId="d38e89a0-b887-4f10-bfbc-431255e05a07" providerId="ADAL" clId="{41A830C9-A2ED-4BED-A0A1-E104CD34AF47}" dt="2022-02-23T11:09:34.489" v="1339" actId="20577"/>
          <ac:spMkLst>
            <pc:docMk/>
            <pc:sldMk cId="753253861" sldId="3431"/>
            <ac:spMk id="12" creationId="{D519A548-71DE-4BEF-A579-DF0C708D7895}"/>
          </ac:spMkLst>
        </pc:spChg>
        <pc:spChg chg="mod">
          <ac:chgData name="Gruen, Holger" userId="d38e89a0-b887-4f10-bfbc-431255e05a07" providerId="ADAL" clId="{41A830C9-A2ED-4BED-A0A1-E104CD34AF47}" dt="2022-02-23T11:08:33.341" v="1316" actId="1076"/>
          <ac:spMkLst>
            <pc:docMk/>
            <pc:sldMk cId="753253861" sldId="3431"/>
            <ac:spMk id="13" creationId="{7F940FFB-4799-4979-B414-C4E4D4BE264F}"/>
          </ac:spMkLst>
        </pc:spChg>
        <pc:spChg chg="mod">
          <ac:chgData name="Gruen, Holger" userId="d38e89a0-b887-4f10-bfbc-431255e05a07" providerId="ADAL" clId="{41A830C9-A2ED-4BED-A0A1-E104CD34AF47}" dt="2022-02-23T11:08:33.341" v="1316" actId="1076"/>
          <ac:spMkLst>
            <pc:docMk/>
            <pc:sldMk cId="753253861" sldId="3431"/>
            <ac:spMk id="14" creationId="{540B7FF4-9BEB-48CD-AD52-2838A6612FEF}"/>
          </ac:spMkLst>
        </pc:spChg>
        <pc:spChg chg="mod">
          <ac:chgData name="Gruen, Holger" userId="d38e89a0-b887-4f10-bfbc-431255e05a07" providerId="ADAL" clId="{41A830C9-A2ED-4BED-A0A1-E104CD34AF47}" dt="2022-02-23T11:08:33.341" v="1316" actId="1076"/>
          <ac:spMkLst>
            <pc:docMk/>
            <pc:sldMk cId="753253861" sldId="3431"/>
            <ac:spMk id="15" creationId="{5A582F62-B446-404E-87B9-F5754C5E73A5}"/>
          </ac:spMkLst>
        </pc:spChg>
        <pc:spChg chg="mod">
          <ac:chgData name="Gruen, Holger" userId="d38e89a0-b887-4f10-bfbc-431255e05a07" providerId="ADAL" clId="{41A830C9-A2ED-4BED-A0A1-E104CD34AF47}" dt="2022-02-23T11:08:33.341" v="1316" actId="1076"/>
          <ac:spMkLst>
            <pc:docMk/>
            <pc:sldMk cId="753253861" sldId="3431"/>
            <ac:spMk id="16" creationId="{F1F7CCB4-08CD-4B21-BA00-1DFE659FF9AF}"/>
          </ac:spMkLst>
        </pc:spChg>
        <pc:spChg chg="del">
          <ac:chgData name="Gruen, Holger" userId="d38e89a0-b887-4f10-bfbc-431255e05a07" providerId="ADAL" clId="{41A830C9-A2ED-4BED-A0A1-E104CD34AF47}" dt="2022-02-23T11:08:06.837" v="1312" actId="478"/>
          <ac:spMkLst>
            <pc:docMk/>
            <pc:sldMk cId="753253861" sldId="3431"/>
            <ac:spMk id="17" creationId="{1A323C0B-B681-4C25-88DC-6D134FAFAD58}"/>
          </ac:spMkLst>
        </pc:spChg>
        <pc:spChg chg="mod">
          <ac:chgData name="Gruen, Holger" userId="d38e89a0-b887-4f10-bfbc-431255e05a07" providerId="ADAL" clId="{41A830C9-A2ED-4BED-A0A1-E104CD34AF47}" dt="2022-02-23T11:08:33.341" v="1316" actId="1076"/>
          <ac:spMkLst>
            <pc:docMk/>
            <pc:sldMk cId="753253861" sldId="3431"/>
            <ac:spMk id="18" creationId="{E28BE220-0D6C-4CD1-A33A-28DC945AF398}"/>
          </ac:spMkLst>
        </pc:spChg>
        <pc:spChg chg="add mod">
          <ac:chgData name="Gruen, Holger" userId="d38e89a0-b887-4f10-bfbc-431255e05a07" providerId="ADAL" clId="{41A830C9-A2ED-4BED-A0A1-E104CD34AF47}" dt="2022-02-28T10:21:49.810" v="1662" actId="20577"/>
          <ac:spMkLst>
            <pc:docMk/>
            <pc:sldMk cId="753253861" sldId="3431"/>
            <ac:spMk id="21" creationId="{36476C21-FCDF-4BC9-92ED-2C382843AB11}"/>
          </ac:spMkLst>
        </pc:spChg>
        <pc:spChg chg="mod">
          <ac:chgData name="Gruen, Holger" userId="d38e89a0-b887-4f10-bfbc-431255e05a07" providerId="ADAL" clId="{41A830C9-A2ED-4BED-A0A1-E104CD34AF47}" dt="2022-02-23T11:11:13.385" v="1366" actId="20577"/>
          <ac:spMkLst>
            <pc:docMk/>
            <pc:sldMk cId="753253861" sldId="3431"/>
            <ac:spMk id="22" creationId="{D989B723-7D0C-4CFA-A2B4-5F29B7601231}"/>
          </ac:spMkLst>
        </pc:spChg>
        <pc:spChg chg="mod">
          <ac:chgData name="Gruen, Holger" userId="d38e89a0-b887-4f10-bfbc-431255e05a07" providerId="ADAL" clId="{41A830C9-A2ED-4BED-A0A1-E104CD34AF47}" dt="2022-02-23T11:07:58.147" v="1310" actId="6549"/>
          <ac:spMkLst>
            <pc:docMk/>
            <pc:sldMk cId="753253861" sldId="3431"/>
            <ac:spMk id="23" creationId="{86BE2E2C-6986-4364-9FB0-47CD65C00AA2}"/>
          </ac:spMkLst>
        </pc:spChg>
        <pc:spChg chg="del mod">
          <ac:chgData name="Gruen, Holger" userId="d38e89a0-b887-4f10-bfbc-431255e05a07" providerId="ADAL" clId="{41A830C9-A2ED-4BED-A0A1-E104CD34AF47}" dt="2022-02-23T11:09:38.278" v="1340" actId="478"/>
          <ac:spMkLst>
            <pc:docMk/>
            <pc:sldMk cId="753253861" sldId="3431"/>
            <ac:spMk id="25" creationId="{445FCD56-7B5D-48DD-8DBA-0AC59A9CA1EC}"/>
          </ac:spMkLst>
        </pc:spChg>
        <pc:spChg chg="del">
          <ac:chgData name="Gruen, Holger" userId="d38e89a0-b887-4f10-bfbc-431255e05a07" providerId="ADAL" clId="{41A830C9-A2ED-4BED-A0A1-E104CD34AF47}" dt="2022-02-23T11:08:10.545" v="1313" actId="478"/>
          <ac:spMkLst>
            <pc:docMk/>
            <pc:sldMk cId="753253861" sldId="3431"/>
            <ac:spMk id="26" creationId="{82B173EB-A722-454C-A996-A6E3D8AED11B}"/>
          </ac:spMkLst>
        </pc:spChg>
        <pc:spChg chg="mod">
          <ac:chgData name="Gruen, Holger" userId="d38e89a0-b887-4f10-bfbc-431255e05a07" providerId="ADAL" clId="{41A830C9-A2ED-4BED-A0A1-E104CD34AF47}" dt="2022-02-23T11:08:33.341" v="1316" actId="1076"/>
          <ac:spMkLst>
            <pc:docMk/>
            <pc:sldMk cId="753253861" sldId="3431"/>
            <ac:spMk id="30" creationId="{A00B66DA-18F5-4749-A1A1-F5D6AF48ED44}"/>
          </ac:spMkLst>
        </pc:spChg>
        <pc:spChg chg="mod">
          <ac:chgData name="Gruen, Holger" userId="d38e89a0-b887-4f10-bfbc-431255e05a07" providerId="ADAL" clId="{41A830C9-A2ED-4BED-A0A1-E104CD34AF47}" dt="2022-02-23T11:08:33.341" v="1316" actId="1076"/>
          <ac:spMkLst>
            <pc:docMk/>
            <pc:sldMk cId="753253861" sldId="3431"/>
            <ac:spMk id="47" creationId="{F8731394-71B7-2341-A4BA-DD3C64640FE5}"/>
          </ac:spMkLst>
        </pc:spChg>
        <pc:grpChg chg="del">
          <ac:chgData name="Gruen, Holger" userId="d38e89a0-b887-4f10-bfbc-431255e05a07" providerId="ADAL" clId="{41A830C9-A2ED-4BED-A0A1-E104CD34AF47}" dt="2022-02-23T11:08:00.917" v="1311" actId="478"/>
          <ac:grpSpMkLst>
            <pc:docMk/>
            <pc:sldMk cId="753253861" sldId="3431"/>
            <ac:grpSpMk id="2" creationId="{1A2A74EE-25EF-7048-8213-691B4BDC0499}"/>
          </ac:grpSpMkLst>
        </pc:grpChg>
        <pc:grpChg chg="mod">
          <ac:chgData name="Gruen, Holger" userId="d38e89a0-b887-4f10-bfbc-431255e05a07" providerId="ADAL" clId="{41A830C9-A2ED-4BED-A0A1-E104CD34AF47}" dt="2022-02-23T11:08:33.341" v="1316" actId="1076"/>
          <ac:grpSpMkLst>
            <pc:docMk/>
            <pc:sldMk cId="753253861" sldId="3431"/>
            <ac:grpSpMk id="34" creationId="{D80EB2E5-26AE-0F4B-9434-9937FC61623B}"/>
          </ac:grpSpMkLst>
        </pc:grpChg>
        <pc:grpChg chg="mod">
          <ac:chgData name="Gruen, Holger" userId="d38e89a0-b887-4f10-bfbc-431255e05a07" providerId="ADAL" clId="{41A830C9-A2ED-4BED-A0A1-E104CD34AF47}" dt="2022-02-23T11:08:33.341" v="1316" actId="1076"/>
          <ac:grpSpMkLst>
            <pc:docMk/>
            <pc:sldMk cId="753253861" sldId="3431"/>
            <ac:grpSpMk id="35" creationId="{737834DE-C109-844C-907C-B2C6F41B0586}"/>
          </ac:grpSpMkLst>
        </pc:grpChg>
        <pc:cxnChg chg="mod">
          <ac:chgData name="Gruen, Holger" userId="d38e89a0-b887-4f10-bfbc-431255e05a07" providerId="ADAL" clId="{41A830C9-A2ED-4BED-A0A1-E104CD34AF47}" dt="2022-02-23T11:08:33.341" v="1316" actId="1076"/>
          <ac:cxnSpMkLst>
            <pc:docMk/>
            <pc:sldMk cId="753253861" sldId="3431"/>
            <ac:cxnSpMk id="19" creationId="{925115F8-5B4F-4B07-A68A-EC99A2E1A9B7}"/>
          </ac:cxnSpMkLst>
        </pc:cxnChg>
        <pc:cxnChg chg="mod">
          <ac:chgData name="Gruen, Holger" userId="d38e89a0-b887-4f10-bfbc-431255e05a07" providerId="ADAL" clId="{41A830C9-A2ED-4BED-A0A1-E104CD34AF47}" dt="2022-02-23T11:08:33.341" v="1316" actId="1076"/>
          <ac:cxnSpMkLst>
            <pc:docMk/>
            <pc:sldMk cId="753253861" sldId="3431"/>
            <ac:cxnSpMk id="20" creationId="{FB778312-47CD-4264-969E-AADCE9F4D0D6}"/>
          </ac:cxnSpMkLst>
        </pc:cxnChg>
        <pc:cxnChg chg="mod">
          <ac:chgData name="Gruen, Holger" userId="d38e89a0-b887-4f10-bfbc-431255e05a07" providerId="ADAL" clId="{41A830C9-A2ED-4BED-A0A1-E104CD34AF47}" dt="2022-02-23T11:08:33.341" v="1316" actId="1076"/>
          <ac:cxnSpMkLst>
            <pc:docMk/>
            <pc:sldMk cId="753253861" sldId="3431"/>
            <ac:cxnSpMk id="28" creationId="{F58359FF-06D0-45D6-8247-6DD14FA0138A}"/>
          </ac:cxnSpMkLst>
        </pc:cxnChg>
        <pc:cxnChg chg="mod">
          <ac:chgData name="Gruen, Holger" userId="d38e89a0-b887-4f10-bfbc-431255e05a07" providerId="ADAL" clId="{41A830C9-A2ED-4BED-A0A1-E104CD34AF47}" dt="2022-02-23T11:08:33.341" v="1316" actId="1076"/>
          <ac:cxnSpMkLst>
            <pc:docMk/>
            <pc:sldMk cId="753253861" sldId="3431"/>
            <ac:cxnSpMk id="31" creationId="{00D18F9C-CB4A-45E3-B754-871A94365BF3}"/>
          </ac:cxnSpMkLst>
        </pc:cxnChg>
        <pc:cxnChg chg="mod">
          <ac:chgData name="Gruen, Holger" userId="d38e89a0-b887-4f10-bfbc-431255e05a07" providerId="ADAL" clId="{41A830C9-A2ED-4BED-A0A1-E104CD34AF47}" dt="2022-02-23T11:08:33.341" v="1316" actId="1076"/>
          <ac:cxnSpMkLst>
            <pc:docMk/>
            <pc:sldMk cId="753253861" sldId="3431"/>
            <ac:cxnSpMk id="32" creationId="{437314BA-02E4-493F-BEC2-811FEB569A8A}"/>
          </ac:cxnSpMkLst>
        </pc:cxnChg>
        <pc:cxnChg chg="add mod">
          <ac:chgData name="Gruen, Holger" userId="d38e89a0-b887-4f10-bfbc-431255e05a07" providerId="ADAL" clId="{41A830C9-A2ED-4BED-A0A1-E104CD34AF47}" dt="2022-02-23T11:12:33.581" v="1405" actId="692"/>
          <ac:cxnSpMkLst>
            <pc:docMk/>
            <pc:sldMk cId="753253861" sldId="3431"/>
            <ac:cxnSpMk id="36" creationId="{67F11F7E-60A3-4C17-B96F-8375D782587D}"/>
          </ac:cxnSpMkLst>
        </pc:cxnChg>
        <pc:cxnChg chg="mod">
          <ac:chgData name="Gruen, Holger" userId="d38e89a0-b887-4f10-bfbc-431255e05a07" providerId="ADAL" clId="{41A830C9-A2ED-4BED-A0A1-E104CD34AF47}" dt="2022-02-23T11:08:33.341" v="1316" actId="1076"/>
          <ac:cxnSpMkLst>
            <pc:docMk/>
            <pc:sldMk cId="753253861" sldId="3431"/>
            <ac:cxnSpMk id="51" creationId="{98B5E81B-5450-3240-98B1-0925B9A20ED0}"/>
          </ac:cxnSpMkLst>
        </pc:cxnChg>
        <pc:cxnChg chg="mod">
          <ac:chgData name="Gruen, Holger" userId="d38e89a0-b887-4f10-bfbc-431255e05a07" providerId="ADAL" clId="{41A830C9-A2ED-4BED-A0A1-E104CD34AF47}" dt="2022-02-23T11:08:33.341" v="1316" actId="1076"/>
          <ac:cxnSpMkLst>
            <pc:docMk/>
            <pc:sldMk cId="753253861" sldId="3431"/>
            <ac:cxnSpMk id="63" creationId="{0EC1099C-B810-824C-A49F-489336320AB6}"/>
          </ac:cxnSpMkLst>
        </pc:cxnChg>
      </pc:sldChg>
      <pc:sldChg chg="addSp delSp modSp add mod ord">
        <pc:chgData name="Gruen, Holger" userId="d38e89a0-b887-4f10-bfbc-431255e05a07" providerId="ADAL" clId="{41A830C9-A2ED-4BED-A0A1-E104CD34AF47}" dt="2022-02-23T13:07:09.459" v="1560"/>
        <pc:sldMkLst>
          <pc:docMk/>
          <pc:sldMk cId="1675065457" sldId="3432"/>
        </pc:sldMkLst>
        <pc:spChg chg="mod">
          <ac:chgData name="Gruen, Holger" userId="d38e89a0-b887-4f10-bfbc-431255e05a07" providerId="ADAL" clId="{41A830C9-A2ED-4BED-A0A1-E104CD34AF47}" dt="2022-02-23T13:04:48.002" v="1487"/>
          <ac:spMkLst>
            <pc:docMk/>
            <pc:sldMk cId="1675065457" sldId="3432"/>
            <ac:spMk id="3" creationId="{57DEA584-E40E-4DA5-BFEA-5A53132FB987}"/>
          </ac:spMkLst>
        </pc:spChg>
        <pc:spChg chg="del">
          <ac:chgData name="Gruen, Holger" userId="d38e89a0-b887-4f10-bfbc-431255e05a07" providerId="ADAL" clId="{41A830C9-A2ED-4BED-A0A1-E104CD34AF47}" dt="2022-02-23T13:04:52.143" v="1488" actId="478"/>
          <ac:spMkLst>
            <pc:docMk/>
            <pc:sldMk cId="1675065457" sldId="3432"/>
            <ac:spMk id="58" creationId="{1BDD8AB0-7976-4FD3-9A31-F95211F9394C}"/>
          </ac:spMkLst>
        </pc:spChg>
        <pc:spChg chg="mod">
          <ac:chgData name="Gruen, Holger" userId="d38e89a0-b887-4f10-bfbc-431255e05a07" providerId="ADAL" clId="{41A830C9-A2ED-4BED-A0A1-E104CD34AF47}" dt="2022-02-23T13:06:59.630" v="1558" actId="14100"/>
          <ac:spMkLst>
            <pc:docMk/>
            <pc:sldMk cId="1675065457" sldId="3432"/>
            <ac:spMk id="59" creationId="{1CB69C4F-9A5C-4318-80D6-863DC0F6B14C}"/>
          </ac:spMkLst>
        </pc:spChg>
        <pc:spChg chg="add mod">
          <ac:chgData name="Gruen, Holger" userId="d38e89a0-b887-4f10-bfbc-431255e05a07" providerId="ADAL" clId="{41A830C9-A2ED-4BED-A0A1-E104CD34AF47}" dt="2022-02-23T13:06:31.251" v="1546" actId="1076"/>
          <ac:spMkLst>
            <pc:docMk/>
            <pc:sldMk cId="1675065457" sldId="3432"/>
            <ac:spMk id="90" creationId="{4B9853EA-9C5F-451A-8DE5-DB23707D5F4B}"/>
          </ac:spMkLst>
        </pc:spChg>
        <pc:spChg chg="mod">
          <ac:chgData name="Gruen, Holger" userId="d38e89a0-b887-4f10-bfbc-431255e05a07" providerId="ADAL" clId="{41A830C9-A2ED-4BED-A0A1-E104CD34AF47}" dt="2022-02-23T13:06:12.046" v="1522"/>
          <ac:spMkLst>
            <pc:docMk/>
            <pc:sldMk cId="1675065457" sldId="3432"/>
            <ac:spMk id="154" creationId="{3931F5A0-C5CB-4642-AFB2-70B488D6CA06}"/>
          </ac:spMkLst>
        </pc:spChg>
        <pc:spChg chg="mod">
          <ac:chgData name="Gruen, Holger" userId="d38e89a0-b887-4f10-bfbc-431255e05a07" providerId="ADAL" clId="{41A830C9-A2ED-4BED-A0A1-E104CD34AF47}" dt="2022-02-23T13:06:12.046" v="1522"/>
          <ac:spMkLst>
            <pc:docMk/>
            <pc:sldMk cId="1675065457" sldId="3432"/>
            <ac:spMk id="155" creationId="{3D20F01E-7226-4E46-95B7-94FDEFE34318}"/>
          </ac:spMkLst>
        </pc:spChg>
        <pc:spChg chg="mod">
          <ac:chgData name="Gruen, Holger" userId="d38e89a0-b887-4f10-bfbc-431255e05a07" providerId="ADAL" clId="{41A830C9-A2ED-4BED-A0A1-E104CD34AF47}" dt="2022-02-23T13:06:12.046" v="1522"/>
          <ac:spMkLst>
            <pc:docMk/>
            <pc:sldMk cId="1675065457" sldId="3432"/>
            <ac:spMk id="156" creationId="{C564F9CB-74BC-425A-BC13-A3CA0F4B7F22}"/>
          </ac:spMkLst>
        </pc:spChg>
        <pc:spChg chg="mod">
          <ac:chgData name="Gruen, Holger" userId="d38e89a0-b887-4f10-bfbc-431255e05a07" providerId="ADAL" clId="{41A830C9-A2ED-4BED-A0A1-E104CD34AF47}" dt="2022-02-23T13:06:12.046" v="1522"/>
          <ac:spMkLst>
            <pc:docMk/>
            <pc:sldMk cId="1675065457" sldId="3432"/>
            <ac:spMk id="157" creationId="{1A5CE81E-62DB-4172-ABEB-AD8DC91A643A}"/>
          </ac:spMkLst>
        </pc:spChg>
        <pc:spChg chg="mod">
          <ac:chgData name="Gruen, Holger" userId="d38e89a0-b887-4f10-bfbc-431255e05a07" providerId="ADAL" clId="{41A830C9-A2ED-4BED-A0A1-E104CD34AF47}" dt="2022-02-23T13:06:12.046" v="1522"/>
          <ac:spMkLst>
            <pc:docMk/>
            <pc:sldMk cId="1675065457" sldId="3432"/>
            <ac:spMk id="158" creationId="{F87EFD6E-BD81-403C-A66C-585973BDFA8E}"/>
          </ac:spMkLst>
        </pc:spChg>
        <pc:spChg chg="mod">
          <ac:chgData name="Gruen, Holger" userId="d38e89a0-b887-4f10-bfbc-431255e05a07" providerId="ADAL" clId="{41A830C9-A2ED-4BED-A0A1-E104CD34AF47}" dt="2022-02-23T13:06:12.046" v="1522"/>
          <ac:spMkLst>
            <pc:docMk/>
            <pc:sldMk cId="1675065457" sldId="3432"/>
            <ac:spMk id="159" creationId="{81FC019C-4C3C-4AA4-83CA-9521F3C58F4B}"/>
          </ac:spMkLst>
        </pc:spChg>
        <pc:spChg chg="mod">
          <ac:chgData name="Gruen, Holger" userId="d38e89a0-b887-4f10-bfbc-431255e05a07" providerId="ADAL" clId="{41A830C9-A2ED-4BED-A0A1-E104CD34AF47}" dt="2022-02-23T13:06:12.046" v="1522"/>
          <ac:spMkLst>
            <pc:docMk/>
            <pc:sldMk cId="1675065457" sldId="3432"/>
            <ac:spMk id="160" creationId="{BCB971E6-3E06-48EE-AA61-0C5C16F5A289}"/>
          </ac:spMkLst>
        </pc:spChg>
        <pc:spChg chg="mod">
          <ac:chgData name="Gruen, Holger" userId="d38e89a0-b887-4f10-bfbc-431255e05a07" providerId="ADAL" clId="{41A830C9-A2ED-4BED-A0A1-E104CD34AF47}" dt="2022-02-23T13:06:12.046" v="1522"/>
          <ac:spMkLst>
            <pc:docMk/>
            <pc:sldMk cId="1675065457" sldId="3432"/>
            <ac:spMk id="161" creationId="{50620B15-4828-42A7-9E51-DD704CD54286}"/>
          </ac:spMkLst>
        </pc:spChg>
        <pc:spChg chg="mod">
          <ac:chgData name="Gruen, Holger" userId="d38e89a0-b887-4f10-bfbc-431255e05a07" providerId="ADAL" clId="{41A830C9-A2ED-4BED-A0A1-E104CD34AF47}" dt="2022-02-23T13:06:12.046" v="1522"/>
          <ac:spMkLst>
            <pc:docMk/>
            <pc:sldMk cId="1675065457" sldId="3432"/>
            <ac:spMk id="162" creationId="{4519A5AD-FD52-4CE7-9213-594B28191CEE}"/>
          </ac:spMkLst>
        </pc:spChg>
        <pc:spChg chg="mod">
          <ac:chgData name="Gruen, Holger" userId="d38e89a0-b887-4f10-bfbc-431255e05a07" providerId="ADAL" clId="{41A830C9-A2ED-4BED-A0A1-E104CD34AF47}" dt="2022-02-23T13:06:12.046" v="1522"/>
          <ac:spMkLst>
            <pc:docMk/>
            <pc:sldMk cId="1675065457" sldId="3432"/>
            <ac:spMk id="163" creationId="{AB755A7C-030F-498A-8F1A-E2F223A6DEF0}"/>
          </ac:spMkLst>
        </pc:spChg>
        <pc:spChg chg="mod">
          <ac:chgData name="Gruen, Holger" userId="d38e89a0-b887-4f10-bfbc-431255e05a07" providerId="ADAL" clId="{41A830C9-A2ED-4BED-A0A1-E104CD34AF47}" dt="2022-02-23T13:06:12.046" v="1522"/>
          <ac:spMkLst>
            <pc:docMk/>
            <pc:sldMk cId="1675065457" sldId="3432"/>
            <ac:spMk id="164" creationId="{3ACBB1ED-290F-45CD-9FBB-BE90BAB73289}"/>
          </ac:spMkLst>
        </pc:spChg>
        <pc:spChg chg="mod">
          <ac:chgData name="Gruen, Holger" userId="d38e89a0-b887-4f10-bfbc-431255e05a07" providerId="ADAL" clId="{41A830C9-A2ED-4BED-A0A1-E104CD34AF47}" dt="2022-02-23T13:06:12.046" v="1522"/>
          <ac:spMkLst>
            <pc:docMk/>
            <pc:sldMk cId="1675065457" sldId="3432"/>
            <ac:spMk id="170" creationId="{2C322671-523D-41A3-985F-95D07EEB87F0}"/>
          </ac:spMkLst>
        </pc:spChg>
        <pc:spChg chg="mod">
          <ac:chgData name="Gruen, Holger" userId="d38e89a0-b887-4f10-bfbc-431255e05a07" providerId="ADAL" clId="{41A830C9-A2ED-4BED-A0A1-E104CD34AF47}" dt="2022-02-23T13:06:12.046" v="1522"/>
          <ac:spMkLst>
            <pc:docMk/>
            <pc:sldMk cId="1675065457" sldId="3432"/>
            <ac:spMk id="171" creationId="{DFE165E2-15B5-41AA-A57D-B66F8310F5D9}"/>
          </ac:spMkLst>
        </pc:spChg>
        <pc:spChg chg="mod">
          <ac:chgData name="Gruen, Holger" userId="d38e89a0-b887-4f10-bfbc-431255e05a07" providerId="ADAL" clId="{41A830C9-A2ED-4BED-A0A1-E104CD34AF47}" dt="2022-02-23T13:06:12.046" v="1522"/>
          <ac:spMkLst>
            <pc:docMk/>
            <pc:sldMk cId="1675065457" sldId="3432"/>
            <ac:spMk id="172" creationId="{3B0301E1-B608-455D-A061-8AFD036BC6CD}"/>
          </ac:spMkLst>
        </pc:spChg>
        <pc:spChg chg="mod">
          <ac:chgData name="Gruen, Holger" userId="d38e89a0-b887-4f10-bfbc-431255e05a07" providerId="ADAL" clId="{41A830C9-A2ED-4BED-A0A1-E104CD34AF47}" dt="2022-02-23T13:06:12.046" v="1522"/>
          <ac:spMkLst>
            <pc:docMk/>
            <pc:sldMk cId="1675065457" sldId="3432"/>
            <ac:spMk id="173" creationId="{4129DECA-ACFB-488C-B33D-2FD37E7755FE}"/>
          </ac:spMkLst>
        </pc:spChg>
        <pc:spChg chg="mod">
          <ac:chgData name="Gruen, Holger" userId="d38e89a0-b887-4f10-bfbc-431255e05a07" providerId="ADAL" clId="{41A830C9-A2ED-4BED-A0A1-E104CD34AF47}" dt="2022-02-23T13:06:12.046" v="1522"/>
          <ac:spMkLst>
            <pc:docMk/>
            <pc:sldMk cId="1675065457" sldId="3432"/>
            <ac:spMk id="174" creationId="{E8AA3160-BE7A-4BF6-9729-43B8C687F823}"/>
          </ac:spMkLst>
        </pc:spChg>
        <pc:spChg chg="mod">
          <ac:chgData name="Gruen, Holger" userId="d38e89a0-b887-4f10-bfbc-431255e05a07" providerId="ADAL" clId="{41A830C9-A2ED-4BED-A0A1-E104CD34AF47}" dt="2022-02-23T13:06:12.046" v="1522"/>
          <ac:spMkLst>
            <pc:docMk/>
            <pc:sldMk cId="1675065457" sldId="3432"/>
            <ac:spMk id="175" creationId="{522CF142-892C-4849-ABBE-0F61EBB40FE4}"/>
          </ac:spMkLst>
        </pc:spChg>
        <pc:spChg chg="mod">
          <ac:chgData name="Gruen, Holger" userId="d38e89a0-b887-4f10-bfbc-431255e05a07" providerId="ADAL" clId="{41A830C9-A2ED-4BED-A0A1-E104CD34AF47}" dt="2022-02-23T13:06:12.046" v="1522"/>
          <ac:spMkLst>
            <pc:docMk/>
            <pc:sldMk cId="1675065457" sldId="3432"/>
            <ac:spMk id="176" creationId="{FEFB9812-78DA-4F1F-9908-5BE1984AAAA0}"/>
          </ac:spMkLst>
        </pc:spChg>
        <pc:spChg chg="mod">
          <ac:chgData name="Gruen, Holger" userId="d38e89a0-b887-4f10-bfbc-431255e05a07" providerId="ADAL" clId="{41A830C9-A2ED-4BED-A0A1-E104CD34AF47}" dt="2022-02-23T13:06:12.046" v="1522"/>
          <ac:spMkLst>
            <pc:docMk/>
            <pc:sldMk cId="1675065457" sldId="3432"/>
            <ac:spMk id="177" creationId="{59BEC031-56F3-4FB7-9F58-3D71D44AAEAC}"/>
          </ac:spMkLst>
        </pc:spChg>
        <pc:spChg chg="mod">
          <ac:chgData name="Gruen, Holger" userId="d38e89a0-b887-4f10-bfbc-431255e05a07" providerId="ADAL" clId="{41A830C9-A2ED-4BED-A0A1-E104CD34AF47}" dt="2022-02-23T13:06:12.046" v="1522"/>
          <ac:spMkLst>
            <pc:docMk/>
            <pc:sldMk cId="1675065457" sldId="3432"/>
            <ac:spMk id="178" creationId="{18EC7B07-BB4E-4436-9CA3-2519CC09526E}"/>
          </ac:spMkLst>
        </pc:spChg>
        <pc:spChg chg="mod">
          <ac:chgData name="Gruen, Holger" userId="d38e89a0-b887-4f10-bfbc-431255e05a07" providerId="ADAL" clId="{41A830C9-A2ED-4BED-A0A1-E104CD34AF47}" dt="2022-02-23T13:06:12.046" v="1522"/>
          <ac:spMkLst>
            <pc:docMk/>
            <pc:sldMk cId="1675065457" sldId="3432"/>
            <ac:spMk id="179" creationId="{D4E11663-750A-4277-A83C-977B9D396552}"/>
          </ac:spMkLst>
        </pc:spChg>
        <pc:spChg chg="mod">
          <ac:chgData name="Gruen, Holger" userId="d38e89a0-b887-4f10-bfbc-431255e05a07" providerId="ADAL" clId="{41A830C9-A2ED-4BED-A0A1-E104CD34AF47}" dt="2022-02-23T13:06:12.046" v="1522"/>
          <ac:spMkLst>
            <pc:docMk/>
            <pc:sldMk cId="1675065457" sldId="3432"/>
            <ac:spMk id="180" creationId="{A85F9AA5-DD6F-44BE-B215-FFDADE60956B}"/>
          </ac:spMkLst>
        </pc:spChg>
        <pc:spChg chg="mod">
          <ac:chgData name="Gruen, Holger" userId="d38e89a0-b887-4f10-bfbc-431255e05a07" providerId="ADAL" clId="{41A830C9-A2ED-4BED-A0A1-E104CD34AF47}" dt="2022-02-23T13:06:12.046" v="1522"/>
          <ac:spMkLst>
            <pc:docMk/>
            <pc:sldMk cId="1675065457" sldId="3432"/>
            <ac:spMk id="186" creationId="{C2D51E5E-4123-42E9-BE65-F50365A680CE}"/>
          </ac:spMkLst>
        </pc:spChg>
        <pc:spChg chg="mod">
          <ac:chgData name="Gruen, Holger" userId="d38e89a0-b887-4f10-bfbc-431255e05a07" providerId="ADAL" clId="{41A830C9-A2ED-4BED-A0A1-E104CD34AF47}" dt="2022-02-23T13:06:12.046" v="1522"/>
          <ac:spMkLst>
            <pc:docMk/>
            <pc:sldMk cId="1675065457" sldId="3432"/>
            <ac:spMk id="187" creationId="{D870C670-4C7F-49D5-AF73-92C0CD3E7C35}"/>
          </ac:spMkLst>
        </pc:spChg>
        <pc:spChg chg="mod">
          <ac:chgData name="Gruen, Holger" userId="d38e89a0-b887-4f10-bfbc-431255e05a07" providerId="ADAL" clId="{41A830C9-A2ED-4BED-A0A1-E104CD34AF47}" dt="2022-02-23T13:06:12.046" v="1522"/>
          <ac:spMkLst>
            <pc:docMk/>
            <pc:sldMk cId="1675065457" sldId="3432"/>
            <ac:spMk id="188" creationId="{7EBF9216-9E9A-4906-AA06-EC2157F6E001}"/>
          </ac:spMkLst>
        </pc:spChg>
        <pc:spChg chg="mod">
          <ac:chgData name="Gruen, Holger" userId="d38e89a0-b887-4f10-bfbc-431255e05a07" providerId="ADAL" clId="{41A830C9-A2ED-4BED-A0A1-E104CD34AF47}" dt="2022-02-23T13:06:12.046" v="1522"/>
          <ac:spMkLst>
            <pc:docMk/>
            <pc:sldMk cId="1675065457" sldId="3432"/>
            <ac:spMk id="189" creationId="{986AB08C-7E8F-4EF2-AAF8-BBE8FDD2BBD7}"/>
          </ac:spMkLst>
        </pc:spChg>
        <pc:spChg chg="mod">
          <ac:chgData name="Gruen, Holger" userId="d38e89a0-b887-4f10-bfbc-431255e05a07" providerId="ADAL" clId="{41A830C9-A2ED-4BED-A0A1-E104CD34AF47}" dt="2022-02-23T13:06:12.046" v="1522"/>
          <ac:spMkLst>
            <pc:docMk/>
            <pc:sldMk cId="1675065457" sldId="3432"/>
            <ac:spMk id="190" creationId="{A5144495-100B-4A21-BA12-0C4A0F40716F}"/>
          </ac:spMkLst>
        </pc:spChg>
        <pc:spChg chg="mod">
          <ac:chgData name="Gruen, Holger" userId="d38e89a0-b887-4f10-bfbc-431255e05a07" providerId="ADAL" clId="{41A830C9-A2ED-4BED-A0A1-E104CD34AF47}" dt="2022-02-23T13:06:12.046" v="1522"/>
          <ac:spMkLst>
            <pc:docMk/>
            <pc:sldMk cId="1675065457" sldId="3432"/>
            <ac:spMk id="191" creationId="{01628CB7-400E-41FA-AE2F-9C537CA7F853}"/>
          </ac:spMkLst>
        </pc:spChg>
        <pc:spChg chg="mod">
          <ac:chgData name="Gruen, Holger" userId="d38e89a0-b887-4f10-bfbc-431255e05a07" providerId="ADAL" clId="{41A830C9-A2ED-4BED-A0A1-E104CD34AF47}" dt="2022-02-23T13:06:12.046" v="1522"/>
          <ac:spMkLst>
            <pc:docMk/>
            <pc:sldMk cId="1675065457" sldId="3432"/>
            <ac:spMk id="192" creationId="{DE308B1B-E9DF-475D-8437-E8F12BD5641F}"/>
          </ac:spMkLst>
        </pc:spChg>
        <pc:spChg chg="mod">
          <ac:chgData name="Gruen, Holger" userId="d38e89a0-b887-4f10-bfbc-431255e05a07" providerId="ADAL" clId="{41A830C9-A2ED-4BED-A0A1-E104CD34AF47}" dt="2022-02-23T13:06:12.046" v="1522"/>
          <ac:spMkLst>
            <pc:docMk/>
            <pc:sldMk cId="1675065457" sldId="3432"/>
            <ac:spMk id="193" creationId="{4185AD98-0BFF-4A64-95B9-4020CD14977B}"/>
          </ac:spMkLst>
        </pc:spChg>
        <pc:spChg chg="mod">
          <ac:chgData name="Gruen, Holger" userId="d38e89a0-b887-4f10-bfbc-431255e05a07" providerId="ADAL" clId="{41A830C9-A2ED-4BED-A0A1-E104CD34AF47}" dt="2022-02-23T13:06:12.046" v="1522"/>
          <ac:spMkLst>
            <pc:docMk/>
            <pc:sldMk cId="1675065457" sldId="3432"/>
            <ac:spMk id="194" creationId="{203E3A0D-869C-452E-940B-6DFE4D1BFCFA}"/>
          </ac:spMkLst>
        </pc:spChg>
        <pc:spChg chg="mod">
          <ac:chgData name="Gruen, Holger" userId="d38e89a0-b887-4f10-bfbc-431255e05a07" providerId="ADAL" clId="{41A830C9-A2ED-4BED-A0A1-E104CD34AF47}" dt="2022-02-23T13:06:12.046" v="1522"/>
          <ac:spMkLst>
            <pc:docMk/>
            <pc:sldMk cId="1675065457" sldId="3432"/>
            <ac:spMk id="195" creationId="{F5257A05-AAC7-483E-A100-A613974DD4A7}"/>
          </ac:spMkLst>
        </pc:spChg>
        <pc:spChg chg="mod">
          <ac:chgData name="Gruen, Holger" userId="d38e89a0-b887-4f10-bfbc-431255e05a07" providerId="ADAL" clId="{41A830C9-A2ED-4BED-A0A1-E104CD34AF47}" dt="2022-02-23T13:06:12.046" v="1522"/>
          <ac:spMkLst>
            <pc:docMk/>
            <pc:sldMk cId="1675065457" sldId="3432"/>
            <ac:spMk id="196" creationId="{2A5AE168-ABA8-4DE0-A9BA-050CCFBDF8D0}"/>
          </ac:spMkLst>
        </pc:spChg>
        <pc:grpChg chg="mod">
          <ac:chgData name="Gruen, Holger" userId="d38e89a0-b887-4f10-bfbc-431255e05a07" providerId="ADAL" clId="{41A830C9-A2ED-4BED-A0A1-E104CD34AF47}" dt="2022-02-23T13:06:44.653" v="1547" actId="1076"/>
          <ac:grpSpMkLst>
            <pc:docMk/>
            <pc:sldMk cId="1675065457" sldId="3432"/>
            <ac:grpSpMk id="9" creationId="{6207F936-CE23-FF42-9D24-7736561D0E53}"/>
          </ac:grpSpMkLst>
        </pc:grpChg>
        <pc:grpChg chg="mod">
          <ac:chgData name="Gruen, Holger" userId="d38e89a0-b887-4f10-bfbc-431255e05a07" providerId="ADAL" clId="{41A830C9-A2ED-4BED-A0A1-E104CD34AF47}" dt="2022-02-23T13:06:44.653" v="1547" actId="1076"/>
          <ac:grpSpMkLst>
            <pc:docMk/>
            <pc:sldMk cId="1675065457" sldId="3432"/>
            <ac:grpSpMk id="10" creationId="{5F5FCA07-45CE-7F40-A597-8C29175BAD1B}"/>
          </ac:grpSpMkLst>
        </pc:grpChg>
        <pc:grpChg chg="mod">
          <ac:chgData name="Gruen, Holger" userId="d38e89a0-b887-4f10-bfbc-431255e05a07" providerId="ADAL" clId="{41A830C9-A2ED-4BED-A0A1-E104CD34AF47}" dt="2022-02-23T13:06:44.653" v="1547" actId="1076"/>
          <ac:grpSpMkLst>
            <pc:docMk/>
            <pc:sldMk cId="1675065457" sldId="3432"/>
            <ac:grpSpMk id="16" creationId="{684E9F03-117B-804E-977F-5BDC22CFAB9D}"/>
          </ac:grpSpMkLst>
        </pc:grpChg>
        <pc:grpChg chg="add mod">
          <ac:chgData name="Gruen, Holger" userId="d38e89a0-b887-4f10-bfbc-431255e05a07" providerId="ADAL" clId="{41A830C9-A2ED-4BED-A0A1-E104CD34AF47}" dt="2022-02-23T13:06:12.046" v="1522"/>
          <ac:grpSpMkLst>
            <pc:docMk/>
            <pc:sldMk cId="1675065457" sldId="3432"/>
            <ac:grpSpMk id="91" creationId="{817F13DF-2FF8-46D9-B7AC-BF655CDD96FE}"/>
          </ac:grpSpMkLst>
        </pc:grpChg>
        <pc:grpChg chg="mod">
          <ac:chgData name="Gruen, Holger" userId="d38e89a0-b887-4f10-bfbc-431255e05a07" providerId="ADAL" clId="{41A830C9-A2ED-4BED-A0A1-E104CD34AF47}" dt="2022-02-23T13:06:12.046" v="1522"/>
          <ac:grpSpMkLst>
            <pc:docMk/>
            <pc:sldMk cId="1675065457" sldId="3432"/>
            <ac:grpSpMk id="92" creationId="{FEF5AF79-411C-4E66-A728-0175A281ED43}"/>
          </ac:grpSpMkLst>
        </pc:grpChg>
        <pc:grpChg chg="mod">
          <ac:chgData name="Gruen, Holger" userId="d38e89a0-b887-4f10-bfbc-431255e05a07" providerId="ADAL" clId="{41A830C9-A2ED-4BED-A0A1-E104CD34AF47}" dt="2022-02-23T13:06:12.046" v="1522"/>
          <ac:grpSpMkLst>
            <pc:docMk/>
            <pc:sldMk cId="1675065457" sldId="3432"/>
            <ac:grpSpMk id="93" creationId="{5C2EAB79-3FC6-4125-8676-19EA686AD5A1}"/>
          </ac:grpSpMkLst>
        </pc:grpChg>
        <pc:grpChg chg="mod">
          <ac:chgData name="Gruen, Holger" userId="d38e89a0-b887-4f10-bfbc-431255e05a07" providerId="ADAL" clId="{41A830C9-A2ED-4BED-A0A1-E104CD34AF47}" dt="2022-02-23T13:06:12.046" v="1522"/>
          <ac:grpSpMkLst>
            <pc:docMk/>
            <pc:sldMk cId="1675065457" sldId="3432"/>
            <ac:grpSpMk id="94" creationId="{AA4BDD4E-19A0-4C4B-90B1-B9FD3A5F3B9E}"/>
          </ac:grpSpMkLst>
        </pc:grpChg>
        <pc:grpChg chg="del">
          <ac:chgData name="Gruen, Holger" userId="d38e89a0-b887-4f10-bfbc-431255e05a07" providerId="ADAL" clId="{41A830C9-A2ED-4BED-A0A1-E104CD34AF47}" dt="2022-02-23T13:04:52.143" v="1488" actId="478"/>
          <ac:grpSpMkLst>
            <pc:docMk/>
            <pc:sldMk cId="1675065457" sldId="3432"/>
            <ac:grpSpMk id="96" creationId="{8AB2162A-CB9A-CC4C-A7D9-46457F457C0E}"/>
          </ac:grpSpMkLst>
        </pc:grpChg>
        <pc:grpChg chg="del">
          <ac:chgData name="Gruen, Holger" userId="d38e89a0-b887-4f10-bfbc-431255e05a07" providerId="ADAL" clId="{41A830C9-A2ED-4BED-A0A1-E104CD34AF47}" dt="2022-02-23T13:04:52.143" v="1488" actId="478"/>
          <ac:grpSpMkLst>
            <pc:docMk/>
            <pc:sldMk cId="1675065457" sldId="3432"/>
            <ac:grpSpMk id="112" creationId="{29ECF7F5-FABA-4749-852E-8FE19747CC46}"/>
          </ac:grpSpMkLst>
        </pc:grpChg>
        <pc:grpChg chg="del">
          <ac:chgData name="Gruen, Holger" userId="d38e89a0-b887-4f10-bfbc-431255e05a07" providerId="ADAL" clId="{41A830C9-A2ED-4BED-A0A1-E104CD34AF47}" dt="2022-02-23T13:04:52.143" v="1488" actId="478"/>
          <ac:grpSpMkLst>
            <pc:docMk/>
            <pc:sldMk cId="1675065457" sldId="3432"/>
            <ac:grpSpMk id="128" creationId="{116F9B17-C935-EC4A-843F-270B82FB7609}"/>
          </ac:grpSpMkLst>
        </pc:grpChg>
        <pc:grpChg chg="mod">
          <ac:chgData name="Gruen, Holger" userId="d38e89a0-b887-4f10-bfbc-431255e05a07" providerId="ADAL" clId="{41A830C9-A2ED-4BED-A0A1-E104CD34AF47}" dt="2022-02-23T13:06:12.046" v="1522"/>
          <ac:grpSpMkLst>
            <pc:docMk/>
            <pc:sldMk cId="1675065457" sldId="3432"/>
            <ac:grpSpMk id="153" creationId="{B17BF870-0AF5-45A3-93AA-789EBAF31FF7}"/>
          </ac:grpSpMkLst>
        </pc:grpChg>
        <pc:grpChg chg="add mod">
          <ac:chgData name="Gruen, Holger" userId="d38e89a0-b887-4f10-bfbc-431255e05a07" providerId="ADAL" clId="{41A830C9-A2ED-4BED-A0A1-E104CD34AF47}" dt="2022-02-23T13:06:12.046" v="1522"/>
          <ac:grpSpMkLst>
            <pc:docMk/>
            <pc:sldMk cId="1675065457" sldId="3432"/>
            <ac:grpSpMk id="165" creationId="{60EC209C-F62F-414B-956A-27F4171BEC89}"/>
          </ac:grpSpMkLst>
        </pc:grpChg>
        <pc:grpChg chg="mod">
          <ac:chgData name="Gruen, Holger" userId="d38e89a0-b887-4f10-bfbc-431255e05a07" providerId="ADAL" clId="{41A830C9-A2ED-4BED-A0A1-E104CD34AF47}" dt="2022-02-23T13:06:12.046" v="1522"/>
          <ac:grpSpMkLst>
            <pc:docMk/>
            <pc:sldMk cId="1675065457" sldId="3432"/>
            <ac:grpSpMk id="166" creationId="{F99395A8-1A3A-49B4-9B63-94494307B4A4}"/>
          </ac:grpSpMkLst>
        </pc:grpChg>
        <pc:grpChg chg="mod">
          <ac:chgData name="Gruen, Holger" userId="d38e89a0-b887-4f10-bfbc-431255e05a07" providerId="ADAL" clId="{41A830C9-A2ED-4BED-A0A1-E104CD34AF47}" dt="2022-02-23T13:06:12.046" v="1522"/>
          <ac:grpSpMkLst>
            <pc:docMk/>
            <pc:sldMk cId="1675065457" sldId="3432"/>
            <ac:grpSpMk id="167" creationId="{76C3FE7C-67BD-4FAB-BDB9-B0D0D5EA8DCA}"/>
          </ac:grpSpMkLst>
        </pc:grpChg>
        <pc:grpChg chg="mod">
          <ac:chgData name="Gruen, Holger" userId="d38e89a0-b887-4f10-bfbc-431255e05a07" providerId="ADAL" clId="{41A830C9-A2ED-4BED-A0A1-E104CD34AF47}" dt="2022-02-23T13:06:12.046" v="1522"/>
          <ac:grpSpMkLst>
            <pc:docMk/>
            <pc:sldMk cId="1675065457" sldId="3432"/>
            <ac:grpSpMk id="168" creationId="{1234F034-115C-4A0A-B870-61F96372EEF7}"/>
          </ac:grpSpMkLst>
        </pc:grpChg>
        <pc:grpChg chg="mod">
          <ac:chgData name="Gruen, Holger" userId="d38e89a0-b887-4f10-bfbc-431255e05a07" providerId="ADAL" clId="{41A830C9-A2ED-4BED-A0A1-E104CD34AF47}" dt="2022-02-23T13:06:12.046" v="1522"/>
          <ac:grpSpMkLst>
            <pc:docMk/>
            <pc:sldMk cId="1675065457" sldId="3432"/>
            <ac:grpSpMk id="169" creationId="{CDC79D06-2BC7-4CE9-B121-CE8693CE0539}"/>
          </ac:grpSpMkLst>
        </pc:grpChg>
        <pc:grpChg chg="add mod">
          <ac:chgData name="Gruen, Holger" userId="d38e89a0-b887-4f10-bfbc-431255e05a07" providerId="ADAL" clId="{41A830C9-A2ED-4BED-A0A1-E104CD34AF47}" dt="2022-02-23T13:06:12.046" v="1522"/>
          <ac:grpSpMkLst>
            <pc:docMk/>
            <pc:sldMk cId="1675065457" sldId="3432"/>
            <ac:grpSpMk id="181" creationId="{EDF3C3EA-2501-4026-BA79-1C2251BCE434}"/>
          </ac:grpSpMkLst>
        </pc:grpChg>
        <pc:grpChg chg="mod">
          <ac:chgData name="Gruen, Holger" userId="d38e89a0-b887-4f10-bfbc-431255e05a07" providerId="ADAL" clId="{41A830C9-A2ED-4BED-A0A1-E104CD34AF47}" dt="2022-02-23T13:06:12.046" v="1522"/>
          <ac:grpSpMkLst>
            <pc:docMk/>
            <pc:sldMk cId="1675065457" sldId="3432"/>
            <ac:grpSpMk id="182" creationId="{0B0E3850-29AC-4FCE-BB73-C68B03824AC5}"/>
          </ac:grpSpMkLst>
        </pc:grpChg>
        <pc:grpChg chg="mod">
          <ac:chgData name="Gruen, Holger" userId="d38e89a0-b887-4f10-bfbc-431255e05a07" providerId="ADAL" clId="{41A830C9-A2ED-4BED-A0A1-E104CD34AF47}" dt="2022-02-23T13:06:12.046" v="1522"/>
          <ac:grpSpMkLst>
            <pc:docMk/>
            <pc:sldMk cId="1675065457" sldId="3432"/>
            <ac:grpSpMk id="183" creationId="{AD6DAB3B-D3E1-4315-9D08-E4066ED5781E}"/>
          </ac:grpSpMkLst>
        </pc:grpChg>
        <pc:grpChg chg="mod">
          <ac:chgData name="Gruen, Holger" userId="d38e89a0-b887-4f10-bfbc-431255e05a07" providerId="ADAL" clId="{41A830C9-A2ED-4BED-A0A1-E104CD34AF47}" dt="2022-02-23T13:06:12.046" v="1522"/>
          <ac:grpSpMkLst>
            <pc:docMk/>
            <pc:sldMk cId="1675065457" sldId="3432"/>
            <ac:grpSpMk id="184" creationId="{B4958E9B-C32B-4F6B-AEAA-5AE7A7AC4270}"/>
          </ac:grpSpMkLst>
        </pc:grpChg>
        <pc:grpChg chg="mod">
          <ac:chgData name="Gruen, Holger" userId="d38e89a0-b887-4f10-bfbc-431255e05a07" providerId="ADAL" clId="{41A830C9-A2ED-4BED-A0A1-E104CD34AF47}" dt="2022-02-23T13:06:12.046" v="1522"/>
          <ac:grpSpMkLst>
            <pc:docMk/>
            <pc:sldMk cId="1675065457" sldId="3432"/>
            <ac:grpSpMk id="185" creationId="{D1DBDE10-7B57-45B4-BFD4-E39BA5021B7A}"/>
          </ac:grpSpMkLst>
        </pc:grpChg>
      </pc:sldChg>
      <pc:sldChg chg="addSp delSp modSp add del mod">
        <pc:chgData name="Gruen, Holger" userId="d38e89a0-b887-4f10-bfbc-431255e05a07" providerId="ADAL" clId="{41A830C9-A2ED-4BED-A0A1-E104CD34AF47}" dt="2022-03-02T13:18:42.176" v="2438" actId="2696"/>
        <pc:sldMkLst>
          <pc:docMk/>
          <pc:sldMk cId="2679533852" sldId="3433"/>
        </pc:sldMkLst>
        <pc:spChg chg="del mod">
          <ac:chgData name="Gruen, Holger" userId="d38e89a0-b887-4f10-bfbc-431255e05a07" providerId="ADAL" clId="{41A830C9-A2ED-4BED-A0A1-E104CD34AF47}" dt="2022-03-02T13:07:36.468" v="2246" actId="478"/>
          <ac:spMkLst>
            <pc:docMk/>
            <pc:sldMk cId="2679533852" sldId="3433"/>
            <ac:spMk id="16" creationId="{CCD60584-A805-4BCC-924C-A847013CEA08}"/>
          </ac:spMkLst>
        </pc:spChg>
        <pc:spChg chg="del">
          <ac:chgData name="Gruen, Holger" userId="d38e89a0-b887-4f10-bfbc-431255e05a07" providerId="ADAL" clId="{41A830C9-A2ED-4BED-A0A1-E104CD34AF47}" dt="2022-03-02T13:07:26.314" v="2243" actId="478"/>
          <ac:spMkLst>
            <pc:docMk/>
            <pc:sldMk cId="2679533852" sldId="3433"/>
            <ac:spMk id="18" creationId="{A80585B9-AEC7-4A00-A1FB-563F6FA38772}"/>
          </ac:spMkLst>
        </pc:spChg>
        <pc:spChg chg="del">
          <ac:chgData name="Gruen, Holger" userId="d38e89a0-b887-4f10-bfbc-431255e05a07" providerId="ADAL" clId="{41A830C9-A2ED-4BED-A0A1-E104CD34AF47}" dt="2022-03-02T13:07:26.314" v="2243" actId="478"/>
          <ac:spMkLst>
            <pc:docMk/>
            <pc:sldMk cId="2679533852" sldId="3433"/>
            <ac:spMk id="19" creationId="{5D3D444A-0B07-465E-B586-1C9388596D30}"/>
          </ac:spMkLst>
        </pc:spChg>
        <pc:spChg chg="del">
          <ac:chgData name="Gruen, Holger" userId="d38e89a0-b887-4f10-bfbc-431255e05a07" providerId="ADAL" clId="{41A830C9-A2ED-4BED-A0A1-E104CD34AF47}" dt="2022-03-02T13:07:26.314" v="2243" actId="478"/>
          <ac:spMkLst>
            <pc:docMk/>
            <pc:sldMk cId="2679533852" sldId="3433"/>
            <ac:spMk id="20" creationId="{1A00184C-551E-436C-A4EF-5557FC11C7B5}"/>
          </ac:spMkLst>
        </pc:spChg>
        <pc:spChg chg="del">
          <ac:chgData name="Gruen, Holger" userId="d38e89a0-b887-4f10-bfbc-431255e05a07" providerId="ADAL" clId="{41A830C9-A2ED-4BED-A0A1-E104CD34AF47}" dt="2022-03-02T13:07:26.314" v="2243" actId="478"/>
          <ac:spMkLst>
            <pc:docMk/>
            <pc:sldMk cId="2679533852" sldId="3433"/>
            <ac:spMk id="21" creationId="{7204572F-13AB-40CD-8994-30AE3ABF5369}"/>
          </ac:spMkLst>
        </pc:spChg>
        <pc:spChg chg="del">
          <ac:chgData name="Gruen, Holger" userId="d38e89a0-b887-4f10-bfbc-431255e05a07" providerId="ADAL" clId="{41A830C9-A2ED-4BED-A0A1-E104CD34AF47}" dt="2022-03-02T13:07:26.314" v="2243" actId="478"/>
          <ac:spMkLst>
            <pc:docMk/>
            <pc:sldMk cId="2679533852" sldId="3433"/>
            <ac:spMk id="22" creationId="{D8284EED-3CE1-4352-97E0-12DC3431E576}"/>
          </ac:spMkLst>
        </pc:spChg>
        <pc:spChg chg="del">
          <ac:chgData name="Gruen, Holger" userId="d38e89a0-b887-4f10-bfbc-431255e05a07" providerId="ADAL" clId="{41A830C9-A2ED-4BED-A0A1-E104CD34AF47}" dt="2022-03-02T13:07:26.314" v="2243" actId="478"/>
          <ac:spMkLst>
            <pc:docMk/>
            <pc:sldMk cId="2679533852" sldId="3433"/>
            <ac:spMk id="23" creationId="{8CFB41DA-5320-4753-96D6-3D3E7CD349B5}"/>
          </ac:spMkLst>
        </pc:spChg>
        <pc:spChg chg="del">
          <ac:chgData name="Gruen, Holger" userId="d38e89a0-b887-4f10-bfbc-431255e05a07" providerId="ADAL" clId="{41A830C9-A2ED-4BED-A0A1-E104CD34AF47}" dt="2022-03-02T13:07:26.314" v="2243" actId="478"/>
          <ac:spMkLst>
            <pc:docMk/>
            <pc:sldMk cId="2679533852" sldId="3433"/>
            <ac:spMk id="24" creationId="{C74ED1C4-08C4-43E7-B6F9-13AD29B0F691}"/>
          </ac:spMkLst>
        </pc:spChg>
        <pc:spChg chg="del">
          <ac:chgData name="Gruen, Holger" userId="d38e89a0-b887-4f10-bfbc-431255e05a07" providerId="ADAL" clId="{41A830C9-A2ED-4BED-A0A1-E104CD34AF47}" dt="2022-03-02T13:07:26.314" v="2243" actId="478"/>
          <ac:spMkLst>
            <pc:docMk/>
            <pc:sldMk cId="2679533852" sldId="3433"/>
            <ac:spMk id="25" creationId="{EEA4EC6B-B98E-404E-8D7D-145C1AA774B4}"/>
          </ac:spMkLst>
        </pc:spChg>
        <pc:spChg chg="del">
          <ac:chgData name="Gruen, Holger" userId="d38e89a0-b887-4f10-bfbc-431255e05a07" providerId="ADAL" clId="{41A830C9-A2ED-4BED-A0A1-E104CD34AF47}" dt="2022-03-02T13:07:26.314" v="2243" actId="478"/>
          <ac:spMkLst>
            <pc:docMk/>
            <pc:sldMk cId="2679533852" sldId="3433"/>
            <ac:spMk id="26" creationId="{39F63D96-3A58-4A00-9C1E-1D8701F0C393}"/>
          </ac:spMkLst>
        </pc:spChg>
        <pc:spChg chg="del">
          <ac:chgData name="Gruen, Holger" userId="d38e89a0-b887-4f10-bfbc-431255e05a07" providerId="ADAL" clId="{41A830C9-A2ED-4BED-A0A1-E104CD34AF47}" dt="2022-03-02T13:07:26.314" v="2243" actId="478"/>
          <ac:spMkLst>
            <pc:docMk/>
            <pc:sldMk cId="2679533852" sldId="3433"/>
            <ac:spMk id="27" creationId="{9D0A33E1-E57F-49F2-8543-B4A0DEE0F5B4}"/>
          </ac:spMkLst>
        </pc:spChg>
        <pc:spChg chg="del">
          <ac:chgData name="Gruen, Holger" userId="d38e89a0-b887-4f10-bfbc-431255e05a07" providerId="ADAL" clId="{41A830C9-A2ED-4BED-A0A1-E104CD34AF47}" dt="2022-03-02T13:07:26.314" v="2243" actId="478"/>
          <ac:spMkLst>
            <pc:docMk/>
            <pc:sldMk cId="2679533852" sldId="3433"/>
            <ac:spMk id="28" creationId="{5881C692-2829-4987-8AE9-9FA119440D4A}"/>
          </ac:spMkLst>
        </pc:spChg>
        <pc:spChg chg="del">
          <ac:chgData name="Gruen, Holger" userId="d38e89a0-b887-4f10-bfbc-431255e05a07" providerId="ADAL" clId="{41A830C9-A2ED-4BED-A0A1-E104CD34AF47}" dt="2022-03-02T13:07:26.314" v="2243" actId="478"/>
          <ac:spMkLst>
            <pc:docMk/>
            <pc:sldMk cId="2679533852" sldId="3433"/>
            <ac:spMk id="29" creationId="{3FC72A42-45F9-4329-8536-E291642E2916}"/>
          </ac:spMkLst>
        </pc:spChg>
        <pc:spChg chg="del">
          <ac:chgData name="Gruen, Holger" userId="d38e89a0-b887-4f10-bfbc-431255e05a07" providerId="ADAL" clId="{41A830C9-A2ED-4BED-A0A1-E104CD34AF47}" dt="2022-03-02T13:07:26.314" v="2243" actId="478"/>
          <ac:spMkLst>
            <pc:docMk/>
            <pc:sldMk cId="2679533852" sldId="3433"/>
            <ac:spMk id="30" creationId="{EFA824AF-846D-4471-83CC-59FD06107499}"/>
          </ac:spMkLst>
        </pc:spChg>
        <pc:spChg chg="del">
          <ac:chgData name="Gruen, Holger" userId="d38e89a0-b887-4f10-bfbc-431255e05a07" providerId="ADAL" clId="{41A830C9-A2ED-4BED-A0A1-E104CD34AF47}" dt="2022-03-02T13:07:26.314" v="2243" actId="478"/>
          <ac:spMkLst>
            <pc:docMk/>
            <pc:sldMk cId="2679533852" sldId="3433"/>
            <ac:spMk id="31" creationId="{2636F94A-3B3A-46D2-9112-07E186A1A037}"/>
          </ac:spMkLst>
        </pc:spChg>
        <pc:spChg chg="del">
          <ac:chgData name="Gruen, Holger" userId="d38e89a0-b887-4f10-bfbc-431255e05a07" providerId="ADAL" clId="{41A830C9-A2ED-4BED-A0A1-E104CD34AF47}" dt="2022-03-02T13:07:26.314" v="2243" actId="478"/>
          <ac:spMkLst>
            <pc:docMk/>
            <pc:sldMk cId="2679533852" sldId="3433"/>
            <ac:spMk id="32" creationId="{767DCAA0-BC1B-458F-943D-05D7A7B0D68A}"/>
          </ac:spMkLst>
        </pc:spChg>
        <pc:spChg chg="del">
          <ac:chgData name="Gruen, Holger" userId="d38e89a0-b887-4f10-bfbc-431255e05a07" providerId="ADAL" clId="{41A830C9-A2ED-4BED-A0A1-E104CD34AF47}" dt="2022-03-02T13:07:26.314" v="2243" actId="478"/>
          <ac:spMkLst>
            <pc:docMk/>
            <pc:sldMk cId="2679533852" sldId="3433"/>
            <ac:spMk id="33" creationId="{F1A97BF9-046A-4756-A212-6ACA9840B7CA}"/>
          </ac:spMkLst>
        </pc:spChg>
        <pc:spChg chg="del">
          <ac:chgData name="Gruen, Holger" userId="d38e89a0-b887-4f10-bfbc-431255e05a07" providerId="ADAL" clId="{41A830C9-A2ED-4BED-A0A1-E104CD34AF47}" dt="2022-03-02T13:07:26.314" v="2243" actId="478"/>
          <ac:spMkLst>
            <pc:docMk/>
            <pc:sldMk cId="2679533852" sldId="3433"/>
            <ac:spMk id="34" creationId="{3463AD18-CD56-4D31-8653-0401275D2AE1}"/>
          </ac:spMkLst>
        </pc:spChg>
        <pc:spChg chg="del">
          <ac:chgData name="Gruen, Holger" userId="d38e89a0-b887-4f10-bfbc-431255e05a07" providerId="ADAL" clId="{41A830C9-A2ED-4BED-A0A1-E104CD34AF47}" dt="2022-03-02T13:07:26.314" v="2243" actId="478"/>
          <ac:spMkLst>
            <pc:docMk/>
            <pc:sldMk cId="2679533852" sldId="3433"/>
            <ac:spMk id="35" creationId="{93229CF3-4C31-4984-A1A7-2B0F1406509A}"/>
          </ac:spMkLst>
        </pc:spChg>
        <pc:spChg chg="del">
          <ac:chgData name="Gruen, Holger" userId="d38e89a0-b887-4f10-bfbc-431255e05a07" providerId="ADAL" clId="{41A830C9-A2ED-4BED-A0A1-E104CD34AF47}" dt="2022-03-02T13:07:26.314" v="2243" actId="478"/>
          <ac:spMkLst>
            <pc:docMk/>
            <pc:sldMk cId="2679533852" sldId="3433"/>
            <ac:spMk id="36" creationId="{D048AC53-554D-498D-8587-A863E913D162}"/>
          </ac:spMkLst>
        </pc:spChg>
        <pc:spChg chg="del">
          <ac:chgData name="Gruen, Holger" userId="d38e89a0-b887-4f10-bfbc-431255e05a07" providerId="ADAL" clId="{41A830C9-A2ED-4BED-A0A1-E104CD34AF47}" dt="2022-03-02T13:07:26.314" v="2243" actId="478"/>
          <ac:spMkLst>
            <pc:docMk/>
            <pc:sldMk cId="2679533852" sldId="3433"/>
            <ac:spMk id="37" creationId="{62972D3E-E585-4B47-B93F-B3B35F8F64A8}"/>
          </ac:spMkLst>
        </pc:spChg>
        <pc:spChg chg="del">
          <ac:chgData name="Gruen, Holger" userId="d38e89a0-b887-4f10-bfbc-431255e05a07" providerId="ADAL" clId="{41A830C9-A2ED-4BED-A0A1-E104CD34AF47}" dt="2022-03-02T13:07:26.314" v="2243" actId="478"/>
          <ac:spMkLst>
            <pc:docMk/>
            <pc:sldMk cId="2679533852" sldId="3433"/>
            <ac:spMk id="38" creationId="{E60AC709-8271-4A9B-99AA-E988A845487F}"/>
          </ac:spMkLst>
        </pc:spChg>
        <pc:spChg chg="del">
          <ac:chgData name="Gruen, Holger" userId="d38e89a0-b887-4f10-bfbc-431255e05a07" providerId="ADAL" clId="{41A830C9-A2ED-4BED-A0A1-E104CD34AF47}" dt="2022-03-02T13:07:26.314" v="2243" actId="478"/>
          <ac:spMkLst>
            <pc:docMk/>
            <pc:sldMk cId="2679533852" sldId="3433"/>
            <ac:spMk id="39" creationId="{BF7AD11C-36FA-483B-B6ED-20B53CFC9D1E}"/>
          </ac:spMkLst>
        </pc:spChg>
        <pc:spChg chg="del">
          <ac:chgData name="Gruen, Holger" userId="d38e89a0-b887-4f10-bfbc-431255e05a07" providerId="ADAL" clId="{41A830C9-A2ED-4BED-A0A1-E104CD34AF47}" dt="2022-03-02T13:07:26.314" v="2243" actId="478"/>
          <ac:spMkLst>
            <pc:docMk/>
            <pc:sldMk cId="2679533852" sldId="3433"/>
            <ac:spMk id="40" creationId="{83377106-9F2B-4735-8778-E774033F3EE8}"/>
          </ac:spMkLst>
        </pc:spChg>
        <pc:spChg chg="del">
          <ac:chgData name="Gruen, Holger" userId="d38e89a0-b887-4f10-bfbc-431255e05a07" providerId="ADAL" clId="{41A830C9-A2ED-4BED-A0A1-E104CD34AF47}" dt="2022-03-02T13:07:26.314" v="2243" actId="478"/>
          <ac:spMkLst>
            <pc:docMk/>
            <pc:sldMk cId="2679533852" sldId="3433"/>
            <ac:spMk id="41" creationId="{10AC0C7C-4A42-4BAB-920C-9E022E6C2D59}"/>
          </ac:spMkLst>
        </pc:spChg>
        <pc:spChg chg="del">
          <ac:chgData name="Gruen, Holger" userId="d38e89a0-b887-4f10-bfbc-431255e05a07" providerId="ADAL" clId="{41A830C9-A2ED-4BED-A0A1-E104CD34AF47}" dt="2022-03-02T13:07:29.851" v="2244" actId="478"/>
          <ac:spMkLst>
            <pc:docMk/>
            <pc:sldMk cId="2679533852" sldId="3433"/>
            <ac:spMk id="42" creationId="{B1E622F0-D93F-4C54-A9D5-DA3474145A09}"/>
          </ac:spMkLst>
        </pc:spChg>
        <pc:spChg chg="del">
          <ac:chgData name="Gruen, Holger" userId="d38e89a0-b887-4f10-bfbc-431255e05a07" providerId="ADAL" clId="{41A830C9-A2ED-4BED-A0A1-E104CD34AF47}" dt="2022-03-02T13:07:26.314" v="2243" actId="478"/>
          <ac:spMkLst>
            <pc:docMk/>
            <pc:sldMk cId="2679533852" sldId="3433"/>
            <ac:spMk id="43" creationId="{078A4401-9BCF-4BD0-80C7-CF6C9293F2E2}"/>
          </ac:spMkLst>
        </pc:spChg>
        <pc:spChg chg="del">
          <ac:chgData name="Gruen, Holger" userId="d38e89a0-b887-4f10-bfbc-431255e05a07" providerId="ADAL" clId="{41A830C9-A2ED-4BED-A0A1-E104CD34AF47}" dt="2022-03-02T13:07:29.851" v="2244" actId="478"/>
          <ac:spMkLst>
            <pc:docMk/>
            <pc:sldMk cId="2679533852" sldId="3433"/>
            <ac:spMk id="44" creationId="{74139DC8-02FA-42E2-B3A2-E73EB73EC241}"/>
          </ac:spMkLst>
        </pc:spChg>
        <pc:spChg chg="del">
          <ac:chgData name="Gruen, Holger" userId="d38e89a0-b887-4f10-bfbc-431255e05a07" providerId="ADAL" clId="{41A830C9-A2ED-4BED-A0A1-E104CD34AF47}" dt="2022-03-02T13:07:29.851" v="2244" actId="478"/>
          <ac:spMkLst>
            <pc:docMk/>
            <pc:sldMk cId="2679533852" sldId="3433"/>
            <ac:spMk id="45" creationId="{83182478-695D-4D04-8D07-13349CB8FC81}"/>
          </ac:spMkLst>
        </pc:spChg>
        <pc:spChg chg="del">
          <ac:chgData name="Gruen, Holger" userId="d38e89a0-b887-4f10-bfbc-431255e05a07" providerId="ADAL" clId="{41A830C9-A2ED-4BED-A0A1-E104CD34AF47}" dt="2022-03-02T13:07:29.851" v="2244" actId="478"/>
          <ac:spMkLst>
            <pc:docMk/>
            <pc:sldMk cId="2679533852" sldId="3433"/>
            <ac:spMk id="46" creationId="{93CF1AC2-C26C-40B9-9C21-98E4228CC73A}"/>
          </ac:spMkLst>
        </pc:spChg>
        <pc:spChg chg="del">
          <ac:chgData name="Gruen, Holger" userId="d38e89a0-b887-4f10-bfbc-431255e05a07" providerId="ADAL" clId="{41A830C9-A2ED-4BED-A0A1-E104CD34AF47}" dt="2022-03-02T13:07:29.851" v="2244" actId="478"/>
          <ac:spMkLst>
            <pc:docMk/>
            <pc:sldMk cId="2679533852" sldId="3433"/>
            <ac:spMk id="47" creationId="{D335C26B-D4CB-4CE1-B01C-3C573E35E340}"/>
          </ac:spMkLst>
        </pc:spChg>
        <pc:spChg chg="del">
          <ac:chgData name="Gruen, Holger" userId="d38e89a0-b887-4f10-bfbc-431255e05a07" providerId="ADAL" clId="{41A830C9-A2ED-4BED-A0A1-E104CD34AF47}" dt="2022-03-02T13:07:29.851" v="2244" actId="478"/>
          <ac:spMkLst>
            <pc:docMk/>
            <pc:sldMk cId="2679533852" sldId="3433"/>
            <ac:spMk id="48" creationId="{64497030-D62C-45CA-A6B2-E064FAC003D6}"/>
          </ac:spMkLst>
        </pc:spChg>
        <pc:spChg chg="del">
          <ac:chgData name="Gruen, Holger" userId="d38e89a0-b887-4f10-bfbc-431255e05a07" providerId="ADAL" clId="{41A830C9-A2ED-4BED-A0A1-E104CD34AF47}" dt="2022-03-02T13:07:29.851" v="2244" actId="478"/>
          <ac:spMkLst>
            <pc:docMk/>
            <pc:sldMk cId="2679533852" sldId="3433"/>
            <ac:spMk id="49" creationId="{56351DAE-BB22-403A-AE93-26D1F65EB347}"/>
          </ac:spMkLst>
        </pc:spChg>
        <pc:spChg chg="del">
          <ac:chgData name="Gruen, Holger" userId="d38e89a0-b887-4f10-bfbc-431255e05a07" providerId="ADAL" clId="{41A830C9-A2ED-4BED-A0A1-E104CD34AF47}" dt="2022-03-02T13:16:49.256" v="2422" actId="478"/>
          <ac:spMkLst>
            <pc:docMk/>
            <pc:sldMk cId="2679533852" sldId="3433"/>
            <ac:spMk id="50" creationId="{A2B8BED3-E1DE-4CF5-B43D-217A9DAF66A6}"/>
          </ac:spMkLst>
        </pc:spChg>
        <pc:spChg chg="del">
          <ac:chgData name="Gruen, Holger" userId="d38e89a0-b887-4f10-bfbc-431255e05a07" providerId="ADAL" clId="{41A830C9-A2ED-4BED-A0A1-E104CD34AF47}" dt="2022-03-02T13:16:49.256" v="2422" actId="478"/>
          <ac:spMkLst>
            <pc:docMk/>
            <pc:sldMk cId="2679533852" sldId="3433"/>
            <ac:spMk id="51" creationId="{38ACF502-8767-40C7-B349-A9C6CA51269A}"/>
          </ac:spMkLst>
        </pc:spChg>
        <pc:spChg chg="del">
          <ac:chgData name="Gruen, Holger" userId="d38e89a0-b887-4f10-bfbc-431255e05a07" providerId="ADAL" clId="{41A830C9-A2ED-4BED-A0A1-E104CD34AF47}" dt="2022-03-02T13:16:49.256" v="2422" actId="478"/>
          <ac:spMkLst>
            <pc:docMk/>
            <pc:sldMk cId="2679533852" sldId="3433"/>
            <ac:spMk id="52" creationId="{F07055C7-F332-412A-A71E-220F3A032E76}"/>
          </ac:spMkLst>
        </pc:spChg>
        <pc:spChg chg="del">
          <ac:chgData name="Gruen, Holger" userId="d38e89a0-b887-4f10-bfbc-431255e05a07" providerId="ADAL" clId="{41A830C9-A2ED-4BED-A0A1-E104CD34AF47}" dt="2022-03-02T13:16:49.256" v="2422" actId="478"/>
          <ac:spMkLst>
            <pc:docMk/>
            <pc:sldMk cId="2679533852" sldId="3433"/>
            <ac:spMk id="53" creationId="{1153ACF4-32FA-4448-B836-ACF83E3A5FCE}"/>
          </ac:spMkLst>
        </pc:spChg>
        <pc:spChg chg="del">
          <ac:chgData name="Gruen, Holger" userId="d38e89a0-b887-4f10-bfbc-431255e05a07" providerId="ADAL" clId="{41A830C9-A2ED-4BED-A0A1-E104CD34AF47}" dt="2022-03-02T13:16:49.256" v="2422" actId="478"/>
          <ac:spMkLst>
            <pc:docMk/>
            <pc:sldMk cId="2679533852" sldId="3433"/>
            <ac:spMk id="54" creationId="{84DF89B0-9211-476D-ADDB-7617820222EC}"/>
          </ac:spMkLst>
        </pc:spChg>
        <pc:spChg chg="del">
          <ac:chgData name="Gruen, Holger" userId="d38e89a0-b887-4f10-bfbc-431255e05a07" providerId="ADAL" clId="{41A830C9-A2ED-4BED-A0A1-E104CD34AF47}" dt="2022-03-02T13:07:29.851" v="2244" actId="478"/>
          <ac:spMkLst>
            <pc:docMk/>
            <pc:sldMk cId="2679533852" sldId="3433"/>
            <ac:spMk id="55" creationId="{B6AAD60A-06F7-4329-B266-09C85B1C890C}"/>
          </ac:spMkLst>
        </pc:spChg>
        <pc:spChg chg="del">
          <ac:chgData name="Gruen, Holger" userId="d38e89a0-b887-4f10-bfbc-431255e05a07" providerId="ADAL" clId="{41A830C9-A2ED-4BED-A0A1-E104CD34AF47}" dt="2022-03-02T13:16:49.256" v="2422" actId="478"/>
          <ac:spMkLst>
            <pc:docMk/>
            <pc:sldMk cId="2679533852" sldId="3433"/>
            <ac:spMk id="56" creationId="{5F8232C7-1B38-453C-826A-2F8B6F392A90}"/>
          </ac:spMkLst>
        </pc:spChg>
        <pc:spChg chg="del">
          <ac:chgData name="Gruen, Holger" userId="d38e89a0-b887-4f10-bfbc-431255e05a07" providerId="ADAL" clId="{41A830C9-A2ED-4BED-A0A1-E104CD34AF47}" dt="2022-03-02T13:16:49.256" v="2422" actId="478"/>
          <ac:spMkLst>
            <pc:docMk/>
            <pc:sldMk cId="2679533852" sldId="3433"/>
            <ac:spMk id="57" creationId="{4E809539-4380-40AA-8E3A-A7E2C999BD38}"/>
          </ac:spMkLst>
        </pc:spChg>
        <pc:spChg chg="add mod">
          <ac:chgData name="Gruen, Holger" userId="d38e89a0-b887-4f10-bfbc-431255e05a07" providerId="ADAL" clId="{41A830C9-A2ED-4BED-A0A1-E104CD34AF47}" dt="2022-03-02T13:17:00.865" v="2423" actId="164"/>
          <ac:spMkLst>
            <pc:docMk/>
            <pc:sldMk cId="2679533852" sldId="3433"/>
            <ac:spMk id="153" creationId="{38BB16B2-7976-463B-BBA6-EF20E7D3A521}"/>
          </ac:spMkLst>
        </pc:spChg>
        <pc:spChg chg="mod">
          <ac:chgData name="Gruen, Holger" userId="d38e89a0-b887-4f10-bfbc-431255e05a07" providerId="ADAL" clId="{41A830C9-A2ED-4BED-A0A1-E104CD34AF47}" dt="2022-03-02T13:17:00.865" v="2423" actId="164"/>
          <ac:spMkLst>
            <pc:docMk/>
            <pc:sldMk cId="2679533852" sldId="3433"/>
            <ac:spMk id="160" creationId="{6D43E292-7044-409E-A9C6-DE8C36497A18}"/>
          </ac:spMkLst>
        </pc:spChg>
        <pc:spChg chg="mod">
          <ac:chgData name="Gruen, Holger" userId="d38e89a0-b887-4f10-bfbc-431255e05a07" providerId="ADAL" clId="{41A830C9-A2ED-4BED-A0A1-E104CD34AF47}" dt="2022-03-02T13:17:00.865" v="2423" actId="164"/>
          <ac:spMkLst>
            <pc:docMk/>
            <pc:sldMk cId="2679533852" sldId="3433"/>
            <ac:spMk id="161" creationId="{CD1A4071-FDF6-42A5-B3AF-72E07220F021}"/>
          </ac:spMkLst>
        </pc:spChg>
        <pc:spChg chg="mod">
          <ac:chgData name="Gruen, Holger" userId="d38e89a0-b887-4f10-bfbc-431255e05a07" providerId="ADAL" clId="{41A830C9-A2ED-4BED-A0A1-E104CD34AF47}" dt="2022-03-02T13:17:00.865" v="2423" actId="164"/>
          <ac:spMkLst>
            <pc:docMk/>
            <pc:sldMk cId="2679533852" sldId="3433"/>
            <ac:spMk id="162" creationId="{DD704A17-CB13-4116-A036-3E73D7F5C66C}"/>
          </ac:spMkLst>
        </pc:spChg>
        <pc:spChg chg="mod">
          <ac:chgData name="Gruen, Holger" userId="d38e89a0-b887-4f10-bfbc-431255e05a07" providerId="ADAL" clId="{41A830C9-A2ED-4BED-A0A1-E104CD34AF47}" dt="2022-03-02T13:17:00.865" v="2423" actId="164"/>
          <ac:spMkLst>
            <pc:docMk/>
            <pc:sldMk cId="2679533852" sldId="3433"/>
            <ac:spMk id="164" creationId="{1AA2C503-73E7-4783-B43E-7FBECE26882B}"/>
          </ac:spMkLst>
        </pc:spChg>
        <pc:spChg chg="mod">
          <ac:chgData name="Gruen, Holger" userId="d38e89a0-b887-4f10-bfbc-431255e05a07" providerId="ADAL" clId="{41A830C9-A2ED-4BED-A0A1-E104CD34AF47}" dt="2022-03-02T13:17:00.865" v="2423" actId="164"/>
          <ac:spMkLst>
            <pc:docMk/>
            <pc:sldMk cId="2679533852" sldId="3433"/>
            <ac:spMk id="166" creationId="{59DDA610-20DE-4C6B-ACC4-B422E5E53CA8}"/>
          </ac:spMkLst>
        </pc:spChg>
        <pc:spChg chg="add mod ord">
          <ac:chgData name="Gruen, Holger" userId="d38e89a0-b887-4f10-bfbc-431255e05a07" providerId="ADAL" clId="{41A830C9-A2ED-4BED-A0A1-E104CD34AF47}" dt="2022-03-02T13:17:00.865" v="2423" actId="164"/>
          <ac:spMkLst>
            <pc:docMk/>
            <pc:sldMk cId="2679533852" sldId="3433"/>
            <ac:spMk id="168" creationId="{85E4F60E-C834-4633-85E5-2968D8CE8973}"/>
          </ac:spMkLst>
        </pc:spChg>
        <pc:spChg chg="add mod">
          <ac:chgData name="Gruen, Holger" userId="d38e89a0-b887-4f10-bfbc-431255e05a07" providerId="ADAL" clId="{41A830C9-A2ED-4BED-A0A1-E104CD34AF47}" dt="2022-03-02T13:17:00.865" v="2423" actId="164"/>
          <ac:spMkLst>
            <pc:docMk/>
            <pc:sldMk cId="2679533852" sldId="3433"/>
            <ac:spMk id="170" creationId="{3263A1F2-4097-44A0-AE4F-725592F7FC30}"/>
          </ac:spMkLst>
        </pc:spChg>
        <pc:spChg chg="add mod ord">
          <ac:chgData name="Gruen, Holger" userId="d38e89a0-b887-4f10-bfbc-431255e05a07" providerId="ADAL" clId="{41A830C9-A2ED-4BED-A0A1-E104CD34AF47}" dt="2022-03-02T13:17:00.865" v="2423" actId="164"/>
          <ac:spMkLst>
            <pc:docMk/>
            <pc:sldMk cId="2679533852" sldId="3433"/>
            <ac:spMk id="171" creationId="{0F199634-E09A-4732-A03A-F0FD64F6E25F}"/>
          </ac:spMkLst>
        </pc:spChg>
        <pc:spChg chg="add mod">
          <ac:chgData name="Gruen, Holger" userId="d38e89a0-b887-4f10-bfbc-431255e05a07" providerId="ADAL" clId="{41A830C9-A2ED-4BED-A0A1-E104CD34AF47}" dt="2022-03-02T13:17:00.865" v="2423" actId="164"/>
          <ac:spMkLst>
            <pc:docMk/>
            <pc:sldMk cId="2679533852" sldId="3433"/>
            <ac:spMk id="175" creationId="{33CE8002-3A05-49AD-9C79-E9235441F36F}"/>
          </ac:spMkLst>
        </pc:spChg>
        <pc:grpChg chg="del">
          <ac:chgData name="Gruen, Holger" userId="d38e89a0-b887-4f10-bfbc-431255e05a07" providerId="ADAL" clId="{41A830C9-A2ED-4BED-A0A1-E104CD34AF47}" dt="2022-03-02T13:07:50.811" v="2249" actId="478"/>
          <ac:grpSpMkLst>
            <pc:docMk/>
            <pc:sldMk cId="2679533852" sldId="3433"/>
            <ac:grpSpMk id="6" creationId="{79C19DDC-A022-194F-A634-A0CAFD03A649}"/>
          </ac:grpSpMkLst>
        </pc:grpChg>
        <pc:grpChg chg="mod">
          <ac:chgData name="Gruen, Holger" userId="d38e89a0-b887-4f10-bfbc-431255e05a07" providerId="ADAL" clId="{41A830C9-A2ED-4BED-A0A1-E104CD34AF47}" dt="2022-03-02T13:17:00.865" v="2423" actId="164"/>
          <ac:grpSpMkLst>
            <pc:docMk/>
            <pc:sldMk cId="2679533852" sldId="3433"/>
            <ac:grpSpMk id="74" creationId="{238BAA78-0B8F-4DD2-910F-63B961FE90D5}"/>
          </ac:grpSpMkLst>
        </pc:grpChg>
        <pc:grpChg chg="add mod">
          <ac:chgData name="Gruen, Holger" userId="d38e89a0-b887-4f10-bfbc-431255e05a07" providerId="ADAL" clId="{41A830C9-A2ED-4BED-A0A1-E104CD34AF47}" dt="2022-03-02T13:17:00.865" v="2423" actId="164"/>
          <ac:grpSpMkLst>
            <pc:docMk/>
            <pc:sldMk cId="2679533852" sldId="3433"/>
            <ac:grpSpMk id="87" creationId="{86680AEE-6E8F-4125-8D41-13D97C8CEC54}"/>
          </ac:grpSpMkLst>
        </pc:grpChg>
        <pc:grpChg chg="del">
          <ac:chgData name="Gruen, Holger" userId="d38e89a0-b887-4f10-bfbc-431255e05a07" providerId="ADAL" clId="{41A830C9-A2ED-4BED-A0A1-E104CD34AF47}" dt="2022-03-02T13:07:50.811" v="2249" actId="478"/>
          <ac:grpSpMkLst>
            <pc:docMk/>
            <pc:sldMk cId="2679533852" sldId="3433"/>
            <ac:grpSpMk id="124" creationId="{ED3019C0-289C-E549-A142-52F978C4388F}"/>
          </ac:grpSpMkLst>
        </pc:grpChg>
        <pc:grpChg chg="del">
          <ac:chgData name="Gruen, Holger" userId="d38e89a0-b887-4f10-bfbc-431255e05a07" providerId="ADAL" clId="{41A830C9-A2ED-4BED-A0A1-E104CD34AF47}" dt="2022-03-02T13:07:50.811" v="2249" actId="478"/>
          <ac:grpSpMkLst>
            <pc:docMk/>
            <pc:sldMk cId="2679533852" sldId="3433"/>
            <ac:grpSpMk id="125" creationId="{233FCE32-F814-D648-82B3-6431FA3D05C9}"/>
          </ac:grpSpMkLst>
        </pc:grpChg>
        <pc:grpChg chg="del">
          <ac:chgData name="Gruen, Holger" userId="d38e89a0-b887-4f10-bfbc-431255e05a07" providerId="ADAL" clId="{41A830C9-A2ED-4BED-A0A1-E104CD34AF47}" dt="2022-03-02T13:07:50.811" v="2249" actId="478"/>
          <ac:grpSpMkLst>
            <pc:docMk/>
            <pc:sldMk cId="2679533852" sldId="3433"/>
            <ac:grpSpMk id="137" creationId="{E1377F2B-6B1F-B643-812C-8525559FAC54}"/>
          </ac:grpSpMkLst>
        </pc:grpChg>
        <pc:grpChg chg="del">
          <ac:chgData name="Gruen, Holger" userId="d38e89a0-b887-4f10-bfbc-431255e05a07" providerId="ADAL" clId="{41A830C9-A2ED-4BED-A0A1-E104CD34AF47}" dt="2022-03-02T13:07:50.811" v="2249" actId="478"/>
          <ac:grpSpMkLst>
            <pc:docMk/>
            <pc:sldMk cId="2679533852" sldId="3433"/>
            <ac:grpSpMk id="138" creationId="{849CE45B-373A-9542-9822-BA4CA7318C1A}"/>
          </ac:grpSpMkLst>
        </pc:grpChg>
        <pc:cxnChg chg="del">
          <ac:chgData name="Gruen, Holger" userId="d38e89a0-b887-4f10-bfbc-431255e05a07" providerId="ADAL" clId="{41A830C9-A2ED-4BED-A0A1-E104CD34AF47}" dt="2022-03-02T13:07:26.314" v="2243" actId="478"/>
          <ac:cxnSpMkLst>
            <pc:docMk/>
            <pc:sldMk cId="2679533852" sldId="3433"/>
            <ac:cxnSpMk id="7" creationId="{C3AAAE4E-F9BA-4F4F-970E-BD9F0D5C6BCD}"/>
          </ac:cxnSpMkLst>
        </pc:cxnChg>
        <pc:cxnChg chg="del">
          <ac:chgData name="Gruen, Holger" userId="d38e89a0-b887-4f10-bfbc-431255e05a07" providerId="ADAL" clId="{41A830C9-A2ED-4BED-A0A1-E104CD34AF47}" dt="2022-03-02T13:07:26.314" v="2243" actId="478"/>
          <ac:cxnSpMkLst>
            <pc:docMk/>
            <pc:sldMk cId="2679533852" sldId="3433"/>
            <ac:cxnSpMk id="8" creationId="{57D73456-756C-4A38-A2CA-0B13DAB9E9A1}"/>
          </ac:cxnSpMkLst>
        </pc:cxnChg>
        <pc:cxnChg chg="del">
          <ac:chgData name="Gruen, Holger" userId="d38e89a0-b887-4f10-bfbc-431255e05a07" providerId="ADAL" clId="{41A830C9-A2ED-4BED-A0A1-E104CD34AF47}" dt="2022-03-02T13:07:26.314" v="2243" actId="478"/>
          <ac:cxnSpMkLst>
            <pc:docMk/>
            <pc:sldMk cId="2679533852" sldId="3433"/>
            <ac:cxnSpMk id="9" creationId="{0EF38575-D0C9-4062-9BF6-84D8EB0FC034}"/>
          </ac:cxnSpMkLst>
        </pc:cxnChg>
        <pc:cxnChg chg="del">
          <ac:chgData name="Gruen, Holger" userId="d38e89a0-b887-4f10-bfbc-431255e05a07" providerId="ADAL" clId="{41A830C9-A2ED-4BED-A0A1-E104CD34AF47}" dt="2022-03-02T13:07:38.406" v="2247" actId="478"/>
          <ac:cxnSpMkLst>
            <pc:docMk/>
            <pc:sldMk cId="2679533852" sldId="3433"/>
            <ac:cxnSpMk id="10" creationId="{0B685200-E93D-428B-AA24-21A961B1CCC0}"/>
          </ac:cxnSpMkLst>
        </pc:cxnChg>
        <pc:cxnChg chg="del">
          <ac:chgData name="Gruen, Holger" userId="d38e89a0-b887-4f10-bfbc-431255e05a07" providerId="ADAL" clId="{41A830C9-A2ED-4BED-A0A1-E104CD34AF47}" dt="2022-03-02T13:07:44.404" v="2248" actId="478"/>
          <ac:cxnSpMkLst>
            <pc:docMk/>
            <pc:sldMk cId="2679533852" sldId="3433"/>
            <ac:cxnSpMk id="11" creationId="{42359DB8-DC36-4797-9DA8-3AB559CA7B7D}"/>
          </ac:cxnSpMkLst>
        </pc:cxnChg>
        <pc:cxnChg chg="del">
          <ac:chgData name="Gruen, Holger" userId="d38e89a0-b887-4f10-bfbc-431255e05a07" providerId="ADAL" clId="{41A830C9-A2ED-4BED-A0A1-E104CD34AF47}" dt="2022-03-02T13:07:44.404" v="2248" actId="478"/>
          <ac:cxnSpMkLst>
            <pc:docMk/>
            <pc:sldMk cId="2679533852" sldId="3433"/>
            <ac:cxnSpMk id="12" creationId="{F3866029-9034-40D5-90FA-57CD3CA74406}"/>
          </ac:cxnSpMkLst>
        </pc:cxnChg>
        <pc:cxnChg chg="del">
          <ac:chgData name="Gruen, Holger" userId="d38e89a0-b887-4f10-bfbc-431255e05a07" providerId="ADAL" clId="{41A830C9-A2ED-4BED-A0A1-E104CD34AF47}" dt="2022-03-02T13:07:44.404" v="2248" actId="478"/>
          <ac:cxnSpMkLst>
            <pc:docMk/>
            <pc:sldMk cId="2679533852" sldId="3433"/>
            <ac:cxnSpMk id="13" creationId="{A0289223-F264-4D4B-A73C-9AD9AFAEA8B8}"/>
          </ac:cxnSpMkLst>
        </pc:cxnChg>
        <pc:cxnChg chg="del">
          <ac:chgData name="Gruen, Holger" userId="d38e89a0-b887-4f10-bfbc-431255e05a07" providerId="ADAL" clId="{41A830C9-A2ED-4BED-A0A1-E104CD34AF47}" dt="2022-03-02T13:07:44.404" v="2248" actId="478"/>
          <ac:cxnSpMkLst>
            <pc:docMk/>
            <pc:sldMk cId="2679533852" sldId="3433"/>
            <ac:cxnSpMk id="14" creationId="{A8DD2DB6-69FD-4861-ACAC-0A2D38617594}"/>
          </ac:cxnSpMkLst>
        </pc:cxnChg>
        <pc:cxnChg chg="del">
          <ac:chgData name="Gruen, Holger" userId="d38e89a0-b887-4f10-bfbc-431255e05a07" providerId="ADAL" clId="{41A830C9-A2ED-4BED-A0A1-E104CD34AF47}" dt="2022-03-02T13:07:44.404" v="2248" actId="478"/>
          <ac:cxnSpMkLst>
            <pc:docMk/>
            <pc:sldMk cId="2679533852" sldId="3433"/>
            <ac:cxnSpMk id="15" creationId="{42BF16A1-0238-4D79-8A6A-F407C63E752C}"/>
          </ac:cxnSpMkLst>
        </pc:cxnChg>
        <pc:cxnChg chg="add mod">
          <ac:chgData name="Gruen, Holger" userId="d38e89a0-b887-4f10-bfbc-431255e05a07" providerId="ADAL" clId="{41A830C9-A2ED-4BED-A0A1-E104CD34AF47}" dt="2022-03-02T13:17:00.865" v="2423" actId="164"/>
          <ac:cxnSpMkLst>
            <pc:docMk/>
            <pc:sldMk cId="2679533852" sldId="3433"/>
            <ac:cxnSpMk id="61" creationId="{982EE452-389B-425A-910F-A478376F4FD1}"/>
          </ac:cxnSpMkLst>
        </pc:cxnChg>
        <pc:cxnChg chg="mod">
          <ac:chgData name="Gruen, Holger" userId="d38e89a0-b887-4f10-bfbc-431255e05a07" providerId="ADAL" clId="{41A830C9-A2ED-4BED-A0A1-E104CD34AF47}" dt="2022-03-02T13:17:00.865" v="2423" actId="164"/>
          <ac:cxnSpMkLst>
            <pc:docMk/>
            <pc:sldMk cId="2679533852" sldId="3433"/>
            <ac:cxnSpMk id="77" creationId="{354F4809-13C3-4157-84C5-04033B3A27F2}"/>
          </ac:cxnSpMkLst>
        </pc:cxnChg>
        <pc:cxnChg chg="mod">
          <ac:chgData name="Gruen, Holger" userId="d38e89a0-b887-4f10-bfbc-431255e05a07" providerId="ADAL" clId="{41A830C9-A2ED-4BED-A0A1-E104CD34AF47}" dt="2022-03-02T13:11:02.751" v="2314" actId="14100"/>
          <ac:cxnSpMkLst>
            <pc:docMk/>
            <pc:sldMk cId="2679533852" sldId="3433"/>
            <ac:cxnSpMk id="155" creationId="{70CE7643-4C38-411E-A69C-8CCBCB56219A}"/>
          </ac:cxnSpMkLst>
        </pc:cxnChg>
        <pc:cxnChg chg="mod">
          <ac:chgData name="Gruen, Holger" userId="d38e89a0-b887-4f10-bfbc-431255e05a07" providerId="ADAL" clId="{41A830C9-A2ED-4BED-A0A1-E104CD34AF47}" dt="2022-03-02T13:17:00.865" v="2423" actId="164"/>
          <ac:cxnSpMkLst>
            <pc:docMk/>
            <pc:sldMk cId="2679533852" sldId="3433"/>
            <ac:cxnSpMk id="163" creationId="{43AEB7F6-97ED-4692-B3DF-6A8F2B9C09C5}"/>
          </ac:cxnSpMkLst>
        </pc:cxnChg>
        <pc:cxnChg chg="mod">
          <ac:chgData name="Gruen, Holger" userId="d38e89a0-b887-4f10-bfbc-431255e05a07" providerId="ADAL" clId="{41A830C9-A2ED-4BED-A0A1-E104CD34AF47}" dt="2022-03-02T13:17:00.865" v="2423" actId="164"/>
          <ac:cxnSpMkLst>
            <pc:docMk/>
            <pc:sldMk cId="2679533852" sldId="3433"/>
            <ac:cxnSpMk id="165" creationId="{7FCDC6ED-882E-4B9E-BBEF-8731BE695D24}"/>
          </ac:cxnSpMkLst>
        </pc:cxnChg>
        <pc:cxnChg chg="add del mod">
          <ac:chgData name="Gruen, Holger" userId="d38e89a0-b887-4f10-bfbc-431255e05a07" providerId="ADAL" clId="{41A830C9-A2ED-4BED-A0A1-E104CD34AF47}" dt="2022-03-02T13:09:43.337" v="2301" actId="478"/>
          <ac:cxnSpMkLst>
            <pc:docMk/>
            <pc:sldMk cId="2679533852" sldId="3433"/>
            <ac:cxnSpMk id="167" creationId="{C757DC28-4557-404B-8ED7-FD4068990E2C}"/>
          </ac:cxnSpMkLst>
        </pc:cxnChg>
        <pc:cxnChg chg="add mod">
          <ac:chgData name="Gruen, Holger" userId="d38e89a0-b887-4f10-bfbc-431255e05a07" providerId="ADAL" clId="{41A830C9-A2ED-4BED-A0A1-E104CD34AF47}" dt="2022-03-02T13:17:00.865" v="2423" actId="164"/>
          <ac:cxnSpMkLst>
            <pc:docMk/>
            <pc:sldMk cId="2679533852" sldId="3433"/>
            <ac:cxnSpMk id="169" creationId="{24A52309-DE32-4DB1-BFF4-0E04A633CB34}"/>
          </ac:cxnSpMkLst>
        </pc:cxnChg>
        <pc:cxnChg chg="add mod">
          <ac:chgData name="Gruen, Holger" userId="d38e89a0-b887-4f10-bfbc-431255e05a07" providerId="ADAL" clId="{41A830C9-A2ED-4BED-A0A1-E104CD34AF47}" dt="2022-03-02T13:17:00.865" v="2423" actId="164"/>
          <ac:cxnSpMkLst>
            <pc:docMk/>
            <pc:sldMk cId="2679533852" sldId="3433"/>
            <ac:cxnSpMk id="172" creationId="{005A253B-D803-4AA1-B3A9-D6AA75EE3A4A}"/>
          </ac:cxnSpMkLst>
        </pc:cxnChg>
        <pc:cxnChg chg="add mod">
          <ac:chgData name="Gruen, Holger" userId="d38e89a0-b887-4f10-bfbc-431255e05a07" providerId="ADAL" clId="{41A830C9-A2ED-4BED-A0A1-E104CD34AF47}" dt="2022-03-02T13:17:00.865" v="2423" actId="164"/>
          <ac:cxnSpMkLst>
            <pc:docMk/>
            <pc:sldMk cId="2679533852" sldId="3433"/>
            <ac:cxnSpMk id="173" creationId="{11D2ABCD-B7E1-4DBB-B9C4-CB30DF5328F6}"/>
          </ac:cxnSpMkLst>
        </pc:cxnChg>
        <pc:cxnChg chg="add mod">
          <ac:chgData name="Gruen, Holger" userId="d38e89a0-b887-4f10-bfbc-431255e05a07" providerId="ADAL" clId="{41A830C9-A2ED-4BED-A0A1-E104CD34AF47}" dt="2022-03-02T13:17:00.865" v="2423" actId="164"/>
          <ac:cxnSpMkLst>
            <pc:docMk/>
            <pc:sldMk cId="2679533852" sldId="3433"/>
            <ac:cxnSpMk id="174" creationId="{0276BAD0-F974-429F-84AA-7AE2D211D933}"/>
          </ac:cxnSpMkLst>
        </pc:cxnChg>
      </pc:sldChg>
    </pc:docChg>
  </pc:docChgLst>
  <pc:docChgLst>
    <pc:chgData name="Gruen, Holger" userId="S::holger.gruen@intel.com::d38e89a0-b887-4f10-bfbc-431255e05a07" providerId="AD" clId="Web-{BBAD4C36-C600-7966-14D3-C927B5D179A6}"/>
    <pc:docChg chg="">
      <pc:chgData name="Gruen, Holger" userId="S::holger.gruen@intel.com::d38e89a0-b887-4f10-bfbc-431255e05a07" providerId="AD" clId="Web-{BBAD4C36-C600-7966-14D3-C927B5D179A6}" dt="2022-03-04T09:26:02.593" v="0"/>
      <pc:docMkLst>
        <pc:docMk/>
      </pc:docMkLst>
      <pc:sldChg chg="addCm">
        <pc:chgData name="Gruen, Holger" userId="S::holger.gruen@intel.com::d38e89a0-b887-4f10-bfbc-431255e05a07" providerId="AD" clId="Web-{BBAD4C36-C600-7966-14D3-C927B5D179A6}" dt="2022-03-04T09:26:02.593" v="0"/>
        <pc:sldMkLst>
          <pc:docMk/>
          <pc:sldMk cId="1675364784" sldId="3410"/>
        </pc:sldMkLst>
      </pc:sldChg>
    </pc:docChg>
  </pc:docChgLst>
  <pc:docChgLst>
    <pc:chgData name="Gruen, Holger" userId="S::holger.gruen@intel.com::d38e89a0-b887-4f10-bfbc-431255e05a07" providerId="AD" clId="Web-{2DA1E392-57C2-A47C-EB34-8D2A07A91956}"/>
    <pc:docChg chg="modSld">
      <pc:chgData name="Gruen, Holger" userId="S::holger.gruen@intel.com::d38e89a0-b887-4f10-bfbc-431255e05a07" providerId="AD" clId="Web-{2DA1E392-57C2-A47C-EB34-8D2A07A91956}" dt="2022-03-09T08:03:35.467" v="47" actId="20577"/>
      <pc:docMkLst>
        <pc:docMk/>
      </pc:docMkLst>
      <pc:sldChg chg="modSp">
        <pc:chgData name="Gruen, Holger" userId="S::holger.gruen@intel.com::d38e89a0-b887-4f10-bfbc-431255e05a07" providerId="AD" clId="Web-{2DA1E392-57C2-A47C-EB34-8D2A07A91956}" dt="2022-03-09T08:03:35.467" v="47" actId="20577"/>
        <pc:sldMkLst>
          <pc:docMk/>
          <pc:sldMk cId="3767085302" sldId="3408"/>
        </pc:sldMkLst>
        <pc:spChg chg="mod">
          <ac:chgData name="Gruen, Holger" userId="S::holger.gruen@intel.com::d38e89a0-b887-4f10-bfbc-431255e05a07" providerId="AD" clId="Web-{2DA1E392-57C2-A47C-EB34-8D2A07A91956}" dt="2022-03-09T08:01:11.964" v="2" actId="20577"/>
          <ac:spMkLst>
            <pc:docMk/>
            <pc:sldMk cId="3767085302" sldId="3408"/>
            <ac:spMk id="9" creationId="{6084D2AF-A8B2-4E0E-9246-C0CB18B10EB1}"/>
          </ac:spMkLst>
        </pc:spChg>
        <pc:spChg chg="mod">
          <ac:chgData name="Gruen, Holger" userId="S::holger.gruen@intel.com::d38e89a0-b887-4f10-bfbc-431255e05a07" providerId="AD" clId="Web-{2DA1E392-57C2-A47C-EB34-8D2A07A91956}" dt="2022-03-09T08:03:35.467" v="47" actId="20577"/>
          <ac:spMkLst>
            <pc:docMk/>
            <pc:sldMk cId="3767085302" sldId="3408"/>
            <ac:spMk id="161" creationId="{6A5E6BC4-510A-4226-8190-C102E512EEED}"/>
          </ac:spMkLst>
        </pc:spChg>
      </pc:sldChg>
      <pc:sldChg chg="modSp">
        <pc:chgData name="Gruen, Holger" userId="S::holger.gruen@intel.com::d38e89a0-b887-4f10-bfbc-431255e05a07" providerId="AD" clId="Web-{2DA1E392-57C2-A47C-EB34-8D2A07A91956}" dt="2022-03-09T08:01:24.683" v="5" actId="20577"/>
        <pc:sldMkLst>
          <pc:docMk/>
          <pc:sldMk cId="348974868" sldId="3417"/>
        </pc:sldMkLst>
        <pc:spChg chg="mod">
          <ac:chgData name="Gruen, Holger" userId="S::holger.gruen@intel.com::d38e89a0-b887-4f10-bfbc-431255e05a07" providerId="AD" clId="Web-{2DA1E392-57C2-A47C-EB34-8D2A07A91956}" dt="2022-03-09T08:01:24.683" v="5" actId="20577"/>
          <ac:spMkLst>
            <pc:docMk/>
            <pc:sldMk cId="348974868" sldId="3417"/>
            <ac:spMk id="14" creationId="{184F6ACF-D04C-4ECD-A95E-36D20BDF001E}"/>
          </ac:spMkLst>
        </pc:spChg>
      </pc:sldChg>
    </pc:docChg>
  </pc:docChgLst>
  <pc:docChgLst>
    <pc:chgData name="Gruen, Holger" userId="S::holger.gruen@intel.com::d38e89a0-b887-4f10-bfbc-431255e05a07" providerId="AD" clId="Web-{D3AB9C92-1AE0-0940-9DF2-13706A7E4548}"/>
    <pc:docChg chg="modSld">
      <pc:chgData name="Gruen, Holger" userId="S::holger.gruen@intel.com::d38e89a0-b887-4f10-bfbc-431255e05a07" providerId="AD" clId="Web-{D3AB9C92-1AE0-0940-9DF2-13706A7E4548}" dt="2022-03-08T10:05:32.797" v="55"/>
      <pc:docMkLst>
        <pc:docMk/>
      </pc:docMkLst>
      <pc:sldChg chg="modSp">
        <pc:chgData name="Gruen, Holger" userId="S::holger.gruen@intel.com::d38e89a0-b887-4f10-bfbc-431255e05a07" providerId="AD" clId="Web-{D3AB9C92-1AE0-0940-9DF2-13706A7E4548}" dt="2022-03-08T10:04:28.433" v="51" actId="20577"/>
        <pc:sldMkLst>
          <pc:docMk/>
          <pc:sldMk cId="2458604087" sldId="263"/>
        </pc:sldMkLst>
        <pc:spChg chg="mod">
          <ac:chgData name="Gruen, Holger" userId="S::holger.gruen@intel.com::d38e89a0-b887-4f10-bfbc-431255e05a07" providerId="AD" clId="Web-{D3AB9C92-1AE0-0940-9DF2-13706A7E4548}" dt="2022-03-08T10:04:28.433" v="51" actId="20577"/>
          <ac:spMkLst>
            <pc:docMk/>
            <pc:sldMk cId="2458604087" sldId="263"/>
            <ac:spMk id="8" creationId="{F2285DA5-43ED-487E-BEAB-14B2C87D5778}"/>
          </ac:spMkLst>
        </pc:spChg>
      </pc:sldChg>
      <pc:sldChg chg="modSp">
        <pc:chgData name="Gruen, Holger" userId="S::holger.gruen@intel.com::d38e89a0-b887-4f10-bfbc-431255e05a07" providerId="AD" clId="Web-{D3AB9C92-1AE0-0940-9DF2-13706A7E4548}" dt="2022-03-08T09:59:36.927" v="17" actId="20577"/>
        <pc:sldMkLst>
          <pc:docMk/>
          <pc:sldMk cId="3354235456" sldId="271"/>
        </pc:sldMkLst>
        <pc:spChg chg="mod">
          <ac:chgData name="Gruen, Holger" userId="S::holger.gruen@intel.com::d38e89a0-b887-4f10-bfbc-431255e05a07" providerId="AD" clId="Web-{D3AB9C92-1AE0-0940-9DF2-13706A7E4548}" dt="2022-03-08T09:59:36.927" v="17" actId="20577"/>
          <ac:spMkLst>
            <pc:docMk/>
            <pc:sldMk cId="3354235456" sldId="271"/>
            <ac:spMk id="2" creationId="{003BBC8C-D551-4C13-997A-7644F0B0CD23}"/>
          </ac:spMkLst>
        </pc:spChg>
      </pc:sldChg>
      <pc:sldChg chg="modSp">
        <pc:chgData name="Gruen, Holger" userId="S::holger.gruen@intel.com::d38e89a0-b887-4f10-bfbc-431255e05a07" providerId="AD" clId="Web-{D3AB9C92-1AE0-0940-9DF2-13706A7E4548}" dt="2022-03-08T10:00:47.194" v="21" actId="20577"/>
        <pc:sldMkLst>
          <pc:docMk/>
          <pc:sldMk cId="249887275" sldId="3397"/>
        </pc:sldMkLst>
        <pc:spChg chg="mod">
          <ac:chgData name="Gruen, Holger" userId="S::holger.gruen@intel.com::d38e89a0-b887-4f10-bfbc-431255e05a07" providerId="AD" clId="Web-{D3AB9C92-1AE0-0940-9DF2-13706A7E4548}" dt="2022-03-08T09:57:54.425" v="9" actId="20577"/>
          <ac:spMkLst>
            <pc:docMk/>
            <pc:sldMk cId="249887275" sldId="3397"/>
            <ac:spMk id="3" creationId="{57DEA584-E40E-4DA5-BFEA-5A53132FB987}"/>
          </ac:spMkLst>
        </pc:spChg>
        <pc:spChg chg="mod">
          <ac:chgData name="Gruen, Holger" userId="S::holger.gruen@intel.com::d38e89a0-b887-4f10-bfbc-431255e05a07" providerId="AD" clId="Web-{D3AB9C92-1AE0-0940-9DF2-13706A7E4548}" dt="2022-03-08T10:00:47.194" v="21" actId="20577"/>
          <ac:spMkLst>
            <pc:docMk/>
            <pc:sldMk cId="249887275" sldId="3397"/>
            <ac:spMk id="4" creationId="{47091D67-5124-4A26-8D84-FAFC92840437}"/>
          </ac:spMkLst>
        </pc:spChg>
      </pc:sldChg>
      <pc:sldChg chg="modSp">
        <pc:chgData name="Gruen, Holger" userId="S::holger.gruen@intel.com::d38e89a0-b887-4f10-bfbc-431255e05a07" providerId="AD" clId="Web-{D3AB9C92-1AE0-0940-9DF2-13706A7E4548}" dt="2022-03-08T09:58:05.581" v="11" actId="20577"/>
        <pc:sldMkLst>
          <pc:docMk/>
          <pc:sldMk cId="1408395043" sldId="3398"/>
        </pc:sldMkLst>
        <pc:spChg chg="mod">
          <ac:chgData name="Gruen, Holger" userId="S::holger.gruen@intel.com::d38e89a0-b887-4f10-bfbc-431255e05a07" providerId="AD" clId="Web-{D3AB9C92-1AE0-0940-9DF2-13706A7E4548}" dt="2022-03-08T09:58:05.581" v="11" actId="20577"/>
          <ac:spMkLst>
            <pc:docMk/>
            <pc:sldMk cId="1408395043" sldId="3398"/>
            <ac:spMk id="3" creationId="{57DEA584-E40E-4DA5-BFEA-5A53132FB987}"/>
          </ac:spMkLst>
        </pc:spChg>
      </pc:sldChg>
      <pc:sldChg chg="modSp">
        <pc:chgData name="Gruen, Holger" userId="S::holger.gruen@intel.com::d38e89a0-b887-4f10-bfbc-431255e05a07" providerId="AD" clId="Web-{D3AB9C92-1AE0-0940-9DF2-13706A7E4548}" dt="2022-03-08T09:58:15.332" v="13" actId="20577"/>
        <pc:sldMkLst>
          <pc:docMk/>
          <pc:sldMk cId="3090649578" sldId="3399"/>
        </pc:sldMkLst>
        <pc:spChg chg="mod">
          <ac:chgData name="Gruen, Holger" userId="S::holger.gruen@intel.com::d38e89a0-b887-4f10-bfbc-431255e05a07" providerId="AD" clId="Web-{D3AB9C92-1AE0-0940-9DF2-13706A7E4548}" dt="2022-03-08T09:58:15.332" v="13" actId="20577"/>
          <ac:spMkLst>
            <pc:docMk/>
            <pc:sldMk cId="3090649578" sldId="3399"/>
            <ac:spMk id="3" creationId="{57DEA584-E40E-4DA5-BFEA-5A53132FB987}"/>
          </ac:spMkLst>
        </pc:spChg>
      </pc:sldChg>
      <pc:sldChg chg="modSp delCm">
        <pc:chgData name="Gruen, Holger" userId="S::holger.gruen@intel.com::d38e89a0-b887-4f10-bfbc-431255e05a07" providerId="AD" clId="Web-{D3AB9C92-1AE0-0940-9DF2-13706A7E4548}" dt="2022-03-08T10:05:01.637" v="53"/>
        <pc:sldMkLst>
          <pc:docMk/>
          <pc:sldMk cId="3767085302" sldId="3408"/>
        </pc:sldMkLst>
        <pc:spChg chg="mod">
          <ac:chgData name="Gruen, Holger" userId="S::holger.gruen@intel.com::d38e89a0-b887-4f10-bfbc-431255e05a07" providerId="AD" clId="Web-{D3AB9C92-1AE0-0940-9DF2-13706A7E4548}" dt="2022-03-08T10:01:25.804" v="30" actId="20577"/>
          <ac:spMkLst>
            <pc:docMk/>
            <pc:sldMk cId="3767085302" sldId="3408"/>
            <ac:spMk id="160" creationId="{CD784669-D0DF-411D-8F99-38E26DB91F4D}"/>
          </ac:spMkLst>
        </pc:spChg>
        <pc:graphicFrameChg chg="mod">
          <ac:chgData name="Gruen, Holger" userId="S::holger.gruen@intel.com::d38e89a0-b887-4f10-bfbc-431255e05a07" providerId="AD" clId="Web-{D3AB9C92-1AE0-0940-9DF2-13706A7E4548}" dt="2022-03-08T10:01:12.320" v="25" actId="1076"/>
          <ac:graphicFrameMkLst>
            <pc:docMk/>
            <pc:sldMk cId="3767085302" sldId="3408"/>
            <ac:graphicFrameMk id="163" creationId="{E42E95BA-7341-4012-B580-1B385C524822}"/>
          </ac:graphicFrameMkLst>
        </pc:graphicFrameChg>
      </pc:sldChg>
      <pc:sldChg chg="addCm">
        <pc:chgData name="Gruen, Holger" userId="S::holger.gruen@intel.com::d38e89a0-b887-4f10-bfbc-431255e05a07" providerId="AD" clId="Web-{D3AB9C92-1AE0-0940-9DF2-13706A7E4548}" dt="2022-03-08T10:05:32.797" v="55"/>
        <pc:sldMkLst>
          <pc:docMk/>
          <pc:sldMk cId="1675364784" sldId="3410"/>
        </pc:sldMkLst>
      </pc:sldChg>
      <pc:sldChg chg="modSp">
        <pc:chgData name="Gruen, Holger" userId="S::holger.gruen@intel.com::d38e89a0-b887-4f10-bfbc-431255e05a07" providerId="AD" clId="Web-{D3AB9C92-1AE0-0940-9DF2-13706A7E4548}" dt="2022-03-08T10:01:57.258" v="34" actId="20577"/>
        <pc:sldMkLst>
          <pc:docMk/>
          <pc:sldMk cId="1582694008" sldId="3416"/>
        </pc:sldMkLst>
        <pc:spChg chg="mod">
          <ac:chgData name="Gruen, Holger" userId="S::holger.gruen@intel.com::d38e89a0-b887-4f10-bfbc-431255e05a07" providerId="AD" clId="Web-{D3AB9C92-1AE0-0940-9DF2-13706A7E4548}" dt="2022-03-08T10:01:57.258" v="34" actId="20577"/>
          <ac:spMkLst>
            <pc:docMk/>
            <pc:sldMk cId="1582694008" sldId="3416"/>
            <ac:spMk id="4" creationId="{47091D67-5124-4A26-8D84-FAFC92840437}"/>
          </ac:spMkLst>
        </pc:spChg>
      </pc:sldChg>
      <pc:sldChg chg="modSp">
        <pc:chgData name="Gruen, Holger" userId="S::holger.gruen@intel.com::d38e89a0-b887-4f10-bfbc-431255e05a07" providerId="AD" clId="Web-{D3AB9C92-1AE0-0940-9DF2-13706A7E4548}" dt="2022-03-08T10:02:02.805" v="36"/>
        <pc:sldMkLst>
          <pc:docMk/>
          <pc:sldMk cId="348974868" sldId="3417"/>
        </pc:sldMkLst>
        <pc:graphicFrameChg chg="mod modGraphic">
          <ac:chgData name="Gruen, Holger" userId="S::holger.gruen@intel.com::d38e89a0-b887-4f10-bfbc-431255e05a07" providerId="AD" clId="Web-{D3AB9C92-1AE0-0940-9DF2-13706A7E4548}" dt="2022-03-08T10:02:02.805" v="36"/>
          <ac:graphicFrameMkLst>
            <pc:docMk/>
            <pc:sldMk cId="348974868" sldId="3417"/>
            <ac:graphicFrameMk id="12" creationId="{3A574020-7307-47EE-A3CC-1D46CF36CF49}"/>
          </ac:graphicFrameMkLst>
        </pc:graphicFrameChg>
      </pc:sldChg>
      <pc:sldChg chg="modSp">
        <pc:chgData name="Gruen, Holger" userId="S::holger.gruen@intel.com::d38e89a0-b887-4f10-bfbc-431255e05a07" providerId="AD" clId="Web-{D3AB9C92-1AE0-0940-9DF2-13706A7E4548}" dt="2022-03-08T10:03:04.822" v="38" actId="20577"/>
        <pc:sldMkLst>
          <pc:docMk/>
          <pc:sldMk cId="979231104" sldId="3422"/>
        </pc:sldMkLst>
        <pc:spChg chg="mod">
          <ac:chgData name="Gruen, Holger" userId="S::holger.gruen@intel.com::d38e89a0-b887-4f10-bfbc-431255e05a07" providerId="AD" clId="Web-{D3AB9C92-1AE0-0940-9DF2-13706A7E4548}" dt="2022-03-08T10:03:04.822" v="38" actId="20577"/>
          <ac:spMkLst>
            <pc:docMk/>
            <pc:sldMk cId="979231104" sldId="3422"/>
            <ac:spMk id="2" creationId="{003BBC8C-D551-4C13-997A-7644F0B0CD23}"/>
          </ac:spMkLst>
        </pc:spChg>
      </pc:sldChg>
      <pc:sldChg chg="modSp">
        <pc:chgData name="Gruen, Holger" userId="S::holger.gruen@intel.com::d38e89a0-b887-4f10-bfbc-431255e05a07" providerId="AD" clId="Web-{D3AB9C92-1AE0-0940-9DF2-13706A7E4548}" dt="2022-03-08T09:57:35.393" v="6" actId="20577"/>
        <pc:sldMkLst>
          <pc:docMk/>
          <pc:sldMk cId="2697159470" sldId="3430"/>
        </pc:sldMkLst>
        <pc:spChg chg="mod">
          <ac:chgData name="Gruen, Holger" userId="S::holger.gruen@intel.com::d38e89a0-b887-4f10-bfbc-431255e05a07" providerId="AD" clId="Web-{D3AB9C92-1AE0-0940-9DF2-13706A7E4548}" dt="2022-03-08T09:57:35.393" v="6" actId="20577"/>
          <ac:spMkLst>
            <pc:docMk/>
            <pc:sldMk cId="2697159470" sldId="3430"/>
            <ac:spMk id="4" creationId="{47091D67-5124-4A26-8D84-FAFC928404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gruen\Desktop\Josh\Copy%20of%20trav_hi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gruen\Desktop\Josh\Copy%20of%20trav_hi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gruen\Desktop\Josh\Copy%20of%20trav_hi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gruen\Desktop\Josh\Copy%20of%20trav_his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ntel-my.sharepoint.com/personal/holger_gruen_intel_com/Documents/Desktop/IntelOn_app_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'BFV Camera'!$B$1</c:f>
              <c:strCache>
                <c:ptCount val="1"/>
                <c:pt idx="0">
                  <c:v>% Rays</c:v>
                </c:pt>
              </c:strCache>
            </c:strRef>
          </c:tx>
          <c:spPr>
            <a:solidFill>
              <a:schemeClr val="accent6"/>
            </a:solidFill>
            <a:ln>
              <a:noFill/>
            </a:ln>
            <a:effectLst/>
          </c:spPr>
          <c:invertIfNegative val="0"/>
          <c:cat>
            <c:numRef>
              <c:f>'BFV Camera'!$A$2:$A$257</c:f>
              <c:numCache>
                <c:formatCode>General</c:formatCode>
                <c:ptCount val="2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numCache>
            </c:numRef>
          </c:cat>
          <c:val>
            <c:numRef>
              <c:f>'BFV Camera'!$B$2:$B$257</c:f>
              <c:numCache>
                <c:formatCode>General</c:formatCode>
                <c:ptCount val="25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6.5000000000000002E-2</c:v>
                </c:pt>
                <c:pt idx="30">
                  <c:v>3.306</c:v>
                </c:pt>
                <c:pt idx="31">
                  <c:v>4.3369999999999997</c:v>
                </c:pt>
                <c:pt idx="32">
                  <c:v>1.73</c:v>
                </c:pt>
                <c:pt idx="33">
                  <c:v>1.2649999999999999</c:v>
                </c:pt>
                <c:pt idx="34">
                  <c:v>0.85099999999999998</c:v>
                </c:pt>
                <c:pt idx="35">
                  <c:v>0.57699999999999996</c:v>
                </c:pt>
                <c:pt idx="36">
                  <c:v>0.45600000000000002</c:v>
                </c:pt>
                <c:pt idx="37">
                  <c:v>0.24399999999999999</c:v>
                </c:pt>
                <c:pt idx="38">
                  <c:v>0.314</c:v>
                </c:pt>
                <c:pt idx="39">
                  <c:v>0.48</c:v>
                </c:pt>
                <c:pt idx="40">
                  <c:v>0.63600000000000001</c:v>
                </c:pt>
                <c:pt idx="41">
                  <c:v>0.75800000000000001</c:v>
                </c:pt>
                <c:pt idx="42">
                  <c:v>0.83299999999999996</c:v>
                </c:pt>
                <c:pt idx="43">
                  <c:v>0.96599999999999997</c:v>
                </c:pt>
                <c:pt idx="44">
                  <c:v>1.3540000000000001</c:v>
                </c:pt>
                <c:pt idx="45">
                  <c:v>1.6259999999999999</c:v>
                </c:pt>
                <c:pt idx="46">
                  <c:v>3.46</c:v>
                </c:pt>
                <c:pt idx="47">
                  <c:v>2.8660000000000001</c:v>
                </c:pt>
                <c:pt idx="48">
                  <c:v>2.3140000000000001</c:v>
                </c:pt>
                <c:pt idx="49">
                  <c:v>2.9009999999999998</c:v>
                </c:pt>
                <c:pt idx="50">
                  <c:v>3.4910000000000001</c:v>
                </c:pt>
                <c:pt idx="51">
                  <c:v>2.6230000000000002</c:v>
                </c:pt>
                <c:pt idx="52">
                  <c:v>2.4689999999999999</c:v>
                </c:pt>
                <c:pt idx="53">
                  <c:v>2.7</c:v>
                </c:pt>
                <c:pt idx="54">
                  <c:v>2.165</c:v>
                </c:pt>
                <c:pt idx="55">
                  <c:v>2.5529999999999999</c:v>
                </c:pt>
                <c:pt idx="56">
                  <c:v>2.347</c:v>
                </c:pt>
                <c:pt idx="57">
                  <c:v>2.1389999999999998</c:v>
                </c:pt>
                <c:pt idx="58">
                  <c:v>1.8380000000000001</c:v>
                </c:pt>
                <c:pt idx="59">
                  <c:v>1.514</c:v>
                </c:pt>
                <c:pt idx="60">
                  <c:v>1.38</c:v>
                </c:pt>
                <c:pt idx="61">
                  <c:v>1.2689999999999999</c:v>
                </c:pt>
                <c:pt idx="62">
                  <c:v>1.0760000000000001</c:v>
                </c:pt>
                <c:pt idx="63">
                  <c:v>1.046</c:v>
                </c:pt>
                <c:pt idx="64">
                  <c:v>0.99099999999999999</c:v>
                </c:pt>
                <c:pt idx="65">
                  <c:v>0.94199999999999995</c:v>
                </c:pt>
                <c:pt idx="66">
                  <c:v>0.97</c:v>
                </c:pt>
                <c:pt idx="67">
                  <c:v>0.84399999999999997</c:v>
                </c:pt>
                <c:pt idx="68">
                  <c:v>0.83899999999999997</c:v>
                </c:pt>
                <c:pt idx="69">
                  <c:v>0.874</c:v>
                </c:pt>
                <c:pt idx="70">
                  <c:v>0.81200000000000006</c:v>
                </c:pt>
                <c:pt idx="71">
                  <c:v>0.81100000000000005</c:v>
                </c:pt>
                <c:pt idx="72">
                  <c:v>0.88800000000000001</c:v>
                </c:pt>
                <c:pt idx="73">
                  <c:v>0.98799999999999999</c:v>
                </c:pt>
                <c:pt idx="74">
                  <c:v>0.93700000000000006</c:v>
                </c:pt>
                <c:pt idx="75">
                  <c:v>0.92200000000000004</c:v>
                </c:pt>
                <c:pt idx="76">
                  <c:v>0.98299999999999998</c:v>
                </c:pt>
                <c:pt idx="77">
                  <c:v>1.008</c:v>
                </c:pt>
                <c:pt idx="78">
                  <c:v>1.0249999999999999</c:v>
                </c:pt>
                <c:pt idx="79">
                  <c:v>0.96599999999999997</c:v>
                </c:pt>
                <c:pt idx="80">
                  <c:v>0.97499999999999998</c:v>
                </c:pt>
                <c:pt idx="81">
                  <c:v>0.94499999999999995</c:v>
                </c:pt>
                <c:pt idx="82">
                  <c:v>0.9</c:v>
                </c:pt>
                <c:pt idx="83">
                  <c:v>0.82799999999999996</c:v>
                </c:pt>
                <c:pt idx="84">
                  <c:v>0.77200000000000002</c:v>
                </c:pt>
                <c:pt idx="85">
                  <c:v>0.74299999999999999</c:v>
                </c:pt>
                <c:pt idx="86">
                  <c:v>0.78500000000000003</c:v>
                </c:pt>
                <c:pt idx="87">
                  <c:v>0.77700000000000002</c:v>
                </c:pt>
                <c:pt idx="88">
                  <c:v>0.77600000000000002</c:v>
                </c:pt>
                <c:pt idx="89">
                  <c:v>0.81100000000000005</c:v>
                </c:pt>
                <c:pt idx="90">
                  <c:v>0.84699999999999998</c:v>
                </c:pt>
                <c:pt idx="91">
                  <c:v>0.85</c:v>
                </c:pt>
                <c:pt idx="92">
                  <c:v>0.73499999999999999</c:v>
                </c:pt>
                <c:pt idx="93">
                  <c:v>0.753</c:v>
                </c:pt>
                <c:pt idx="94">
                  <c:v>0.70199999999999996</c:v>
                </c:pt>
                <c:pt idx="95">
                  <c:v>0.68400000000000005</c:v>
                </c:pt>
                <c:pt idx="96">
                  <c:v>0.60899999999999999</c:v>
                </c:pt>
                <c:pt idx="97">
                  <c:v>0.55400000000000005</c:v>
                </c:pt>
                <c:pt idx="98">
                  <c:v>0.51300000000000001</c:v>
                </c:pt>
                <c:pt idx="99">
                  <c:v>0.49199999999999999</c:v>
                </c:pt>
                <c:pt idx="100">
                  <c:v>0.48199999999999998</c:v>
                </c:pt>
                <c:pt idx="101">
                  <c:v>0.44900000000000001</c:v>
                </c:pt>
                <c:pt idx="102">
                  <c:v>0.436</c:v>
                </c:pt>
                <c:pt idx="103">
                  <c:v>0.47499999999999998</c:v>
                </c:pt>
                <c:pt idx="104">
                  <c:v>0.47</c:v>
                </c:pt>
                <c:pt idx="105">
                  <c:v>0.46400000000000002</c:v>
                </c:pt>
                <c:pt idx="106">
                  <c:v>0.48699999999999999</c:v>
                </c:pt>
                <c:pt idx="107">
                  <c:v>0.495</c:v>
                </c:pt>
                <c:pt idx="108">
                  <c:v>0.50800000000000001</c:v>
                </c:pt>
                <c:pt idx="109">
                  <c:v>0.48499999999999999</c:v>
                </c:pt>
                <c:pt idx="110">
                  <c:v>0.45900000000000002</c:v>
                </c:pt>
                <c:pt idx="111">
                  <c:v>0.41399999999999998</c:v>
                </c:pt>
                <c:pt idx="112">
                  <c:v>0.376</c:v>
                </c:pt>
                <c:pt idx="113">
                  <c:v>0.34899999999999998</c:v>
                </c:pt>
                <c:pt idx="114">
                  <c:v>0.3</c:v>
                </c:pt>
                <c:pt idx="115">
                  <c:v>0.27400000000000002</c:v>
                </c:pt>
                <c:pt idx="116">
                  <c:v>0.26400000000000001</c:v>
                </c:pt>
                <c:pt idx="117">
                  <c:v>0.24199999999999999</c:v>
                </c:pt>
                <c:pt idx="118">
                  <c:v>0.221</c:v>
                </c:pt>
                <c:pt idx="119">
                  <c:v>0.219</c:v>
                </c:pt>
                <c:pt idx="120">
                  <c:v>0.216</c:v>
                </c:pt>
                <c:pt idx="121">
                  <c:v>0.188</c:v>
                </c:pt>
                <c:pt idx="122">
                  <c:v>0.17</c:v>
                </c:pt>
                <c:pt idx="123">
                  <c:v>0.161</c:v>
                </c:pt>
                <c:pt idx="124">
                  <c:v>0.13600000000000001</c:v>
                </c:pt>
                <c:pt idx="125">
                  <c:v>0.123</c:v>
                </c:pt>
                <c:pt idx="126">
                  <c:v>0.11700000000000001</c:v>
                </c:pt>
                <c:pt idx="127">
                  <c:v>0.11</c:v>
                </c:pt>
                <c:pt idx="128">
                  <c:v>9.8000000000000004E-2</c:v>
                </c:pt>
                <c:pt idx="129">
                  <c:v>9.1999999999999998E-2</c:v>
                </c:pt>
                <c:pt idx="130">
                  <c:v>7.9000000000000001E-2</c:v>
                </c:pt>
                <c:pt idx="131">
                  <c:v>7.6999999999999999E-2</c:v>
                </c:pt>
                <c:pt idx="132">
                  <c:v>6.9000000000000006E-2</c:v>
                </c:pt>
                <c:pt idx="133">
                  <c:v>6.0999999999999999E-2</c:v>
                </c:pt>
                <c:pt idx="134">
                  <c:v>0.06</c:v>
                </c:pt>
                <c:pt idx="135">
                  <c:v>4.3999999999999997E-2</c:v>
                </c:pt>
                <c:pt idx="136">
                  <c:v>4.4999999999999998E-2</c:v>
                </c:pt>
                <c:pt idx="137">
                  <c:v>4.4999999999999998E-2</c:v>
                </c:pt>
                <c:pt idx="138">
                  <c:v>3.9E-2</c:v>
                </c:pt>
                <c:pt idx="139">
                  <c:v>3.5000000000000003E-2</c:v>
                </c:pt>
                <c:pt idx="140">
                  <c:v>3.2000000000000001E-2</c:v>
                </c:pt>
                <c:pt idx="141">
                  <c:v>2.5000000000000001E-2</c:v>
                </c:pt>
                <c:pt idx="142">
                  <c:v>2.7E-2</c:v>
                </c:pt>
                <c:pt idx="143">
                  <c:v>2.5999999999999999E-2</c:v>
                </c:pt>
                <c:pt idx="144">
                  <c:v>2.7E-2</c:v>
                </c:pt>
                <c:pt idx="145">
                  <c:v>2.1999999999999999E-2</c:v>
                </c:pt>
                <c:pt idx="146">
                  <c:v>1.9E-2</c:v>
                </c:pt>
                <c:pt idx="147">
                  <c:v>1.4999999999999999E-2</c:v>
                </c:pt>
                <c:pt idx="148">
                  <c:v>1.4999999999999999E-2</c:v>
                </c:pt>
                <c:pt idx="149">
                  <c:v>1.2E-2</c:v>
                </c:pt>
                <c:pt idx="150">
                  <c:v>8.9999999999999993E-3</c:v>
                </c:pt>
                <c:pt idx="151">
                  <c:v>0.01</c:v>
                </c:pt>
                <c:pt idx="152">
                  <c:v>8.9999999999999993E-3</c:v>
                </c:pt>
                <c:pt idx="153">
                  <c:v>8.9999999999999993E-3</c:v>
                </c:pt>
                <c:pt idx="154">
                  <c:v>8.0000000000000002E-3</c:v>
                </c:pt>
                <c:pt idx="155">
                  <c:v>6.0000000000000001E-3</c:v>
                </c:pt>
                <c:pt idx="156">
                  <c:v>5.0000000000000001E-3</c:v>
                </c:pt>
                <c:pt idx="157">
                  <c:v>5.0000000000000001E-3</c:v>
                </c:pt>
                <c:pt idx="158">
                  <c:v>4.0000000000000001E-3</c:v>
                </c:pt>
                <c:pt idx="159">
                  <c:v>3.0000000000000001E-3</c:v>
                </c:pt>
                <c:pt idx="160">
                  <c:v>4.0000000000000001E-3</c:v>
                </c:pt>
                <c:pt idx="161">
                  <c:v>5.0000000000000001E-3</c:v>
                </c:pt>
                <c:pt idx="162">
                  <c:v>5.0000000000000001E-3</c:v>
                </c:pt>
                <c:pt idx="163">
                  <c:v>3.0000000000000001E-3</c:v>
                </c:pt>
                <c:pt idx="164">
                  <c:v>4.0000000000000001E-3</c:v>
                </c:pt>
                <c:pt idx="165">
                  <c:v>4.0000000000000001E-3</c:v>
                </c:pt>
                <c:pt idx="166">
                  <c:v>5.0000000000000001E-3</c:v>
                </c:pt>
                <c:pt idx="167">
                  <c:v>4.0000000000000001E-3</c:v>
                </c:pt>
                <c:pt idx="168">
                  <c:v>3.0000000000000001E-3</c:v>
                </c:pt>
                <c:pt idx="169">
                  <c:v>3.0000000000000001E-3</c:v>
                </c:pt>
                <c:pt idx="170">
                  <c:v>3.0000000000000001E-3</c:v>
                </c:pt>
                <c:pt idx="171">
                  <c:v>2E-3</c:v>
                </c:pt>
                <c:pt idx="172">
                  <c:v>3.0000000000000001E-3</c:v>
                </c:pt>
                <c:pt idx="173">
                  <c:v>2E-3</c:v>
                </c:pt>
                <c:pt idx="174">
                  <c:v>2E-3</c:v>
                </c:pt>
                <c:pt idx="175">
                  <c:v>2E-3</c:v>
                </c:pt>
                <c:pt idx="176">
                  <c:v>2E-3</c:v>
                </c:pt>
                <c:pt idx="177">
                  <c:v>2E-3</c:v>
                </c:pt>
                <c:pt idx="178">
                  <c:v>2E-3</c:v>
                </c:pt>
                <c:pt idx="179">
                  <c:v>2E-3</c:v>
                </c:pt>
                <c:pt idx="180">
                  <c:v>2E-3</c:v>
                </c:pt>
                <c:pt idx="181">
                  <c:v>1E-3</c:v>
                </c:pt>
                <c:pt idx="182">
                  <c:v>1E-3</c:v>
                </c:pt>
                <c:pt idx="183">
                  <c:v>1E-3</c:v>
                </c:pt>
                <c:pt idx="184">
                  <c:v>1E-3</c:v>
                </c:pt>
                <c:pt idx="185">
                  <c:v>1E-3</c:v>
                </c:pt>
                <c:pt idx="186">
                  <c:v>1E-3</c:v>
                </c:pt>
                <c:pt idx="187">
                  <c:v>1E-3</c:v>
                </c:pt>
                <c:pt idx="188">
                  <c:v>1E-3</c:v>
                </c:pt>
                <c:pt idx="189">
                  <c:v>1E-3</c:v>
                </c:pt>
                <c:pt idx="190">
                  <c:v>0</c:v>
                </c:pt>
                <c:pt idx="191">
                  <c:v>0</c:v>
                </c:pt>
                <c:pt idx="192">
                  <c:v>0</c:v>
                </c:pt>
                <c:pt idx="193">
                  <c:v>1E-3</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extLst>
            <c:ext xmlns:c16="http://schemas.microsoft.com/office/drawing/2014/chart" uri="{C3380CC4-5D6E-409C-BE32-E72D297353CC}">
              <c16:uniqueId val="{00000000-4B44-4E07-B5F8-8CEC4515C8F3}"/>
            </c:ext>
          </c:extLst>
        </c:ser>
        <c:dLbls>
          <c:showLegendKey val="0"/>
          <c:showVal val="0"/>
          <c:showCatName val="0"/>
          <c:showSerName val="0"/>
          <c:showPercent val="0"/>
          <c:showBubbleSize val="0"/>
        </c:dLbls>
        <c:gapWidth val="219"/>
        <c:overlap val="-27"/>
        <c:axId val="495946352"/>
        <c:axId val="495947336"/>
      </c:barChart>
      <c:catAx>
        <c:axId val="495946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400" b="0" i="0" baseline="0">
                    <a:solidFill>
                      <a:schemeClr val="bg1"/>
                    </a:solidFill>
                    <a:effectLst/>
                  </a:rPr>
                  <a:t>Traversal Steps</a:t>
                </a:r>
                <a:endParaRPr lang="en-US" sz="800">
                  <a:solidFill>
                    <a:schemeClr val="bg1"/>
                  </a:solidFill>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95947336"/>
        <c:crosses val="autoZero"/>
        <c:auto val="1"/>
        <c:lblAlgn val="ctr"/>
        <c:lblOffset val="100"/>
        <c:noMultiLvlLbl val="0"/>
      </c:catAx>
      <c:valAx>
        <c:axId val="495947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9594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200" b="0" i="0" baseline="0">
                <a:solidFill>
                  <a:schemeClr val="bg1"/>
                </a:solidFill>
                <a:effectLst/>
              </a:rPr>
              <a:t>Avg. highest number of traversal step in a SIMD wave</a:t>
            </a:r>
            <a:endParaRPr lang="en-US" sz="1050">
              <a:solidFill>
                <a:schemeClr val="bg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'BFV Camera'!$E$258</c:f>
              <c:strCache>
                <c:ptCount val="1"/>
                <c:pt idx="0">
                  <c:v>Avg Latency</c:v>
                </c:pt>
              </c:strCache>
            </c:strRef>
          </c:tx>
          <c:spPr>
            <a:solidFill>
              <a:schemeClr val="accent6"/>
            </a:solidFill>
            <a:ln>
              <a:noFill/>
            </a:ln>
            <a:effectLst/>
          </c:spPr>
          <c:invertIfNegative val="0"/>
          <c:cat>
            <c:numRef>
              <c:f>'BFV Camera'!$F$1:$K$1</c:f>
              <c:numCache>
                <c:formatCode>General</c:formatCode>
                <c:ptCount val="6"/>
                <c:pt idx="0" formatCode="0">
                  <c:v>1</c:v>
                </c:pt>
                <c:pt idx="1">
                  <c:v>2</c:v>
                </c:pt>
                <c:pt idx="2">
                  <c:v>4</c:v>
                </c:pt>
                <c:pt idx="3">
                  <c:v>8</c:v>
                </c:pt>
                <c:pt idx="4">
                  <c:v>16</c:v>
                </c:pt>
                <c:pt idx="5">
                  <c:v>32</c:v>
                </c:pt>
              </c:numCache>
            </c:numRef>
          </c:cat>
          <c:val>
            <c:numRef>
              <c:f>'BFV Camera'!$F$258:$K$258</c:f>
              <c:numCache>
                <c:formatCode>0</c:formatCode>
                <c:ptCount val="6"/>
                <c:pt idx="0">
                  <c:v>64.791030000000063</c:v>
                </c:pt>
                <c:pt idx="1">
                  <c:v>78.25866732670012</c:v>
                </c:pt>
                <c:pt idx="2">
                  <c:v>91.755338729742874</c:v>
                </c:pt>
                <c:pt idx="3">
                  <c:v>104.09437816642702</c:v>
                </c:pt>
                <c:pt idx="4">
                  <c:v>114.41090400505999</c:v>
                </c:pt>
                <c:pt idx="5">
                  <c:v>123.07223266921434</c:v>
                </c:pt>
              </c:numCache>
            </c:numRef>
          </c:val>
          <c:extLst>
            <c:ext xmlns:c16="http://schemas.microsoft.com/office/drawing/2014/chart" uri="{C3380CC4-5D6E-409C-BE32-E72D297353CC}">
              <c16:uniqueId val="{00000000-D530-2546-AA01-A11FC33AF7AE}"/>
            </c:ext>
          </c:extLst>
        </c:ser>
        <c:dLbls>
          <c:showLegendKey val="0"/>
          <c:showVal val="0"/>
          <c:showCatName val="0"/>
          <c:showSerName val="0"/>
          <c:showPercent val="0"/>
          <c:showBubbleSize val="0"/>
        </c:dLbls>
        <c:gapWidth val="219"/>
        <c:overlap val="-27"/>
        <c:axId val="810243000"/>
        <c:axId val="810240376"/>
      </c:barChart>
      <c:catAx>
        <c:axId val="810243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400">
                    <a:solidFill>
                      <a:schemeClr val="bg1"/>
                    </a:solidFill>
                  </a:rPr>
                  <a:t>SIMD Wave Sizes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10240376"/>
        <c:crosses val="autoZero"/>
        <c:auto val="1"/>
        <c:lblAlgn val="ctr"/>
        <c:lblOffset val="100"/>
        <c:noMultiLvlLbl val="0"/>
      </c:catAx>
      <c:valAx>
        <c:axId val="810240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1024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'BFV AO'!$B$1</c:f>
              <c:strCache>
                <c:ptCount val="1"/>
                <c:pt idx="0">
                  <c:v>% Rays</c:v>
                </c:pt>
              </c:strCache>
            </c:strRef>
          </c:tx>
          <c:spPr>
            <a:solidFill>
              <a:schemeClr val="accent6"/>
            </a:solidFill>
            <a:ln>
              <a:noFill/>
            </a:ln>
            <a:effectLst/>
          </c:spPr>
          <c:invertIfNegative val="0"/>
          <c:cat>
            <c:numRef>
              <c:f>'BFV AO'!$A$2:$A$257</c:f>
              <c:numCache>
                <c:formatCode>General</c:formatCode>
                <c:ptCount val="2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numCache>
            </c:numRef>
          </c:cat>
          <c:val>
            <c:numRef>
              <c:f>'BFV AO'!$B$2:$B$257</c:f>
              <c:numCache>
                <c:formatCode>General</c:formatCode>
                <c:ptCount val="25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1E-3</c:v>
                </c:pt>
                <c:pt idx="38">
                  <c:v>7.0000000000000001E-3</c:v>
                </c:pt>
                <c:pt idx="39">
                  <c:v>1.7999999999999999E-2</c:v>
                </c:pt>
                <c:pt idx="40">
                  <c:v>2.8000000000000001E-2</c:v>
                </c:pt>
                <c:pt idx="41">
                  <c:v>3.4000000000000002E-2</c:v>
                </c:pt>
                <c:pt idx="42">
                  <c:v>5.6000000000000001E-2</c:v>
                </c:pt>
                <c:pt idx="43">
                  <c:v>6.0999999999999999E-2</c:v>
                </c:pt>
                <c:pt idx="44">
                  <c:v>6.8000000000000005E-2</c:v>
                </c:pt>
                <c:pt idx="45">
                  <c:v>7.1999999999999995E-2</c:v>
                </c:pt>
                <c:pt idx="46">
                  <c:v>7.8E-2</c:v>
                </c:pt>
                <c:pt idx="47">
                  <c:v>7.8E-2</c:v>
                </c:pt>
                <c:pt idx="48">
                  <c:v>7.5999999999999998E-2</c:v>
                </c:pt>
                <c:pt idx="49">
                  <c:v>7.6999999999999999E-2</c:v>
                </c:pt>
                <c:pt idx="50">
                  <c:v>7.2999999999999995E-2</c:v>
                </c:pt>
                <c:pt idx="51">
                  <c:v>7.0000000000000007E-2</c:v>
                </c:pt>
                <c:pt idx="52">
                  <c:v>6.7000000000000004E-2</c:v>
                </c:pt>
                <c:pt idx="53">
                  <c:v>6.9000000000000006E-2</c:v>
                </c:pt>
                <c:pt idx="54">
                  <c:v>8.3000000000000004E-2</c:v>
                </c:pt>
                <c:pt idx="55">
                  <c:v>9.4E-2</c:v>
                </c:pt>
                <c:pt idx="56">
                  <c:v>0.12</c:v>
                </c:pt>
                <c:pt idx="57">
                  <c:v>0.29199999999999998</c:v>
                </c:pt>
                <c:pt idx="58">
                  <c:v>0.41299999999999998</c:v>
                </c:pt>
                <c:pt idx="59">
                  <c:v>0.46700000000000003</c:v>
                </c:pt>
                <c:pt idx="60">
                  <c:v>0.49</c:v>
                </c:pt>
                <c:pt idx="61">
                  <c:v>0.52200000000000002</c:v>
                </c:pt>
                <c:pt idx="62">
                  <c:v>0.60599999999999998</c:v>
                </c:pt>
                <c:pt idx="63">
                  <c:v>0.625</c:v>
                </c:pt>
                <c:pt idx="64">
                  <c:v>0.73599999999999999</c:v>
                </c:pt>
                <c:pt idx="65">
                  <c:v>0.8</c:v>
                </c:pt>
                <c:pt idx="66">
                  <c:v>0.8</c:v>
                </c:pt>
                <c:pt idx="67">
                  <c:v>0.82799999999999996</c:v>
                </c:pt>
                <c:pt idx="68">
                  <c:v>0.81799999999999995</c:v>
                </c:pt>
                <c:pt idx="69">
                  <c:v>0.83499999999999996</c:v>
                </c:pt>
                <c:pt idx="70">
                  <c:v>0.85699999999999998</c:v>
                </c:pt>
                <c:pt idx="71">
                  <c:v>0.873</c:v>
                </c:pt>
                <c:pt idx="72">
                  <c:v>0.86599999999999999</c:v>
                </c:pt>
                <c:pt idx="73">
                  <c:v>0.88100000000000001</c:v>
                </c:pt>
                <c:pt idx="74">
                  <c:v>0.88800000000000001</c:v>
                </c:pt>
                <c:pt idx="75">
                  <c:v>0.88300000000000001</c:v>
                </c:pt>
                <c:pt idx="76">
                  <c:v>0.88700000000000001</c:v>
                </c:pt>
                <c:pt idx="77">
                  <c:v>0.85499999999999998</c:v>
                </c:pt>
                <c:pt idx="78">
                  <c:v>0.83099999999999996</c:v>
                </c:pt>
                <c:pt idx="79">
                  <c:v>0.83699999999999997</c:v>
                </c:pt>
                <c:pt idx="80">
                  <c:v>0.84699999999999998</c:v>
                </c:pt>
                <c:pt idx="81">
                  <c:v>0.84799999999999998</c:v>
                </c:pt>
                <c:pt idx="82">
                  <c:v>0.89400000000000002</c:v>
                </c:pt>
                <c:pt idx="83">
                  <c:v>0.94599999999999995</c:v>
                </c:pt>
                <c:pt idx="84">
                  <c:v>0.91400000000000003</c:v>
                </c:pt>
                <c:pt idx="85">
                  <c:v>0.95699999999999996</c:v>
                </c:pt>
                <c:pt idx="86">
                  <c:v>0.98</c:v>
                </c:pt>
                <c:pt idx="87">
                  <c:v>1.0289999999999999</c:v>
                </c:pt>
                <c:pt idx="88">
                  <c:v>1.0820000000000001</c:v>
                </c:pt>
                <c:pt idx="89">
                  <c:v>1.091</c:v>
                </c:pt>
                <c:pt idx="90">
                  <c:v>1.119</c:v>
                </c:pt>
                <c:pt idx="91">
                  <c:v>1.1850000000000001</c:v>
                </c:pt>
                <c:pt idx="92">
                  <c:v>1.214</c:v>
                </c:pt>
                <c:pt idx="93">
                  <c:v>1.2450000000000001</c:v>
                </c:pt>
                <c:pt idx="94">
                  <c:v>1.2889999999999999</c:v>
                </c:pt>
                <c:pt idx="95">
                  <c:v>1.319</c:v>
                </c:pt>
                <c:pt idx="96">
                  <c:v>1.361</c:v>
                </c:pt>
                <c:pt idx="97">
                  <c:v>1.4139999999999999</c:v>
                </c:pt>
                <c:pt idx="98">
                  <c:v>1.4670000000000001</c:v>
                </c:pt>
                <c:pt idx="99">
                  <c:v>1.4650000000000001</c:v>
                </c:pt>
                <c:pt idx="100">
                  <c:v>1.4330000000000001</c:v>
                </c:pt>
                <c:pt idx="101">
                  <c:v>1.454</c:v>
                </c:pt>
                <c:pt idx="102">
                  <c:v>1.476</c:v>
                </c:pt>
                <c:pt idx="103">
                  <c:v>1.4510000000000001</c:v>
                </c:pt>
                <c:pt idx="104">
                  <c:v>1.4370000000000001</c:v>
                </c:pt>
                <c:pt idx="105">
                  <c:v>1.4550000000000001</c:v>
                </c:pt>
                <c:pt idx="106">
                  <c:v>1.448</c:v>
                </c:pt>
                <c:pt idx="107">
                  <c:v>1.4259999999999999</c:v>
                </c:pt>
                <c:pt idx="108">
                  <c:v>1.4350000000000001</c:v>
                </c:pt>
                <c:pt idx="109">
                  <c:v>1.383</c:v>
                </c:pt>
                <c:pt idx="110">
                  <c:v>1.351</c:v>
                </c:pt>
                <c:pt idx="111">
                  <c:v>1.365</c:v>
                </c:pt>
                <c:pt idx="112">
                  <c:v>1.3140000000000001</c:v>
                </c:pt>
                <c:pt idx="113">
                  <c:v>1.2869999999999999</c:v>
                </c:pt>
                <c:pt idx="114">
                  <c:v>1.2709999999999999</c:v>
                </c:pt>
                <c:pt idx="115">
                  <c:v>1.2729999999999999</c:v>
                </c:pt>
                <c:pt idx="116">
                  <c:v>1.2529999999999999</c:v>
                </c:pt>
                <c:pt idx="117">
                  <c:v>1.2250000000000001</c:v>
                </c:pt>
                <c:pt idx="118">
                  <c:v>1.1879999999999999</c:v>
                </c:pt>
                <c:pt idx="119">
                  <c:v>1.165</c:v>
                </c:pt>
                <c:pt idx="120">
                  <c:v>1.1319999999999999</c:v>
                </c:pt>
                <c:pt idx="121">
                  <c:v>1.0820000000000001</c:v>
                </c:pt>
                <c:pt idx="122">
                  <c:v>1.0549999999999999</c:v>
                </c:pt>
                <c:pt idx="123">
                  <c:v>1.0089999999999999</c:v>
                </c:pt>
                <c:pt idx="124">
                  <c:v>0.97</c:v>
                </c:pt>
                <c:pt idx="125">
                  <c:v>0.93200000000000005</c:v>
                </c:pt>
                <c:pt idx="126">
                  <c:v>0.88700000000000001</c:v>
                </c:pt>
                <c:pt idx="127">
                  <c:v>0.89</c:v>
                </c:pt>
                <c:pt idx="128">
                  <c:v>0.85</c:v>
                </c:pt>
                <c:pt idx="129">
                  <c:v>0.82799999999999996</c:v>
                </c:pt>
                <c:pt idx="130">
                  <c:v>0.81499999999999995</c:v>
                </c:pt>
                <c:pt idx="131">
                  <c:v>0.79</c:v>
                </c:pt>
                <c:pt idx="132">
                  <c:v>0.77100000000000002</c:v>
                </c:pt>
                <c:pt idx="133">
                  <c:v>0.77300000000000002</c:v>
                </c:pt>
                <c:pt idx="134">
                  <c:v>0.74399999999999999</c:v>
                </c:pt>
                <c:pt idx="135">
                  <c:v>0.71599999999999997</c:v>
                </c:pt>
                <c:pt idx="136">
                  <c:v>0.70599999999999996</c:v>
                </c:pt>
                <c:pt idx="137">
                  <c:v>0.69099999999999995</c:v>
                </c:pt>
                <c:pt idx="138">
                  <c:v>0.68400000000000005</c:v>
                </c:pt>
                <c:pt idx="139">
                  <c:v>0.66600000000000004</c:v>
                </c:pt>
                <c:pt idx="140">
                  <c:v>0.63400000000000001</c:v>
                </c:pt>
                <c:pt idx="141">
                  <c:v>0.63500000000000001</c:v>
                </c:pt>
                <c:pt idx="142">
                  <c:v>0.622</c:v>
                </c:pt>
                <c:pt idx="143">
                  <c:v>0.621</c:v>
                </c:pt>
                <c:pt idx="144">
                  <c:v>0.58399999999999996</c:v>
                </c:pt>
                <c:pt idx="145">
                  <c:v>0.59099999999999997</c:v>
                </c:pt>
                <c:pt idx="146">
                  <c:v>0.56599999999999995</c:v>
                </c:pt>
                <c:pt idx="147">
                  <c:v>0.54</c:v>
                </c:pt>
                <c:pt idx="148">
                  <c:v>0.52</c:v>
                </c:pt>
                <c:pt idx="149">
                  <c:v>0.51900000000000002</c:v>
                </c:pt>
                <c:pt idx="150">
                  <c:v>0.501</c:v>
                </c:pt>
                <c:pt idx="151">
                  <c:v>0.497</c:v>
                </c:pt>
                <c:pt idx="152">
                  <c:v>0.47199999999999998</c:v>
                </c:pt>
                <c:pt idx="153">
                  <c:v>0.45800000000000002</c:v>
                </c:pt>
                <c:pt idx="154">
                  <c:v>0.433</c:v>
                </c:pt>
                <c:pt idx="155">
                  <c:v>0.41299999999999998</c:v>
                </c:pt>
                <c:pt idx="156">
                  <c:v>0.38600000000000001</c:v>
                </c:pt>
                <c:pt idx="157">
                  <c:v>0.372</c:v>
                </c:pt>
                <c:pt idx="158">
                  <c:v>0.34799999999999998</c:v>
                </c:pt>
                <c:pt idx="159">
                  <c:v>0.34200000000000003</c:v>
                </c:pt>
                <c:pt idx="160">
                  <c:v>0.32500000000000001</c:v>
                </c:pt>
                <c:pt idx="161">
                  <c:v>0.309</c:v>
                </c:pt>
                <c:pt idx="162">
                  <c:v>0.29599999999999999</c:v>
                </c:pt>
                <c:pt idx="163">
                  <c:v>0.28199999999999997</c:v>
                </c:pt>
                <c:pt idx="164">
                  <c:v>0.26400000000000001</c:v>
                </c:pt>
                <c:pt idx="165">
                  <c:v>0.25800000000000001</c:v>
                </c:pt>
                <c:pt idx="166">
                  <c:v>0.23300000000000001</c:v>
                </c:pt>
                <c:pt idx="167">
                  <c:v>0.216</c:v>
                </c:pt>
                <c:pt idx="168">
                  <c:v>0.20200000000000001</c:v>
                </c:pt>
                <c:pt idx="169">
                  <c:v>0.189</c:v>
                </c:pt>
                <c:pt idx="170">
                  <c:v>0.17799999999999999</c:v>
                </c:pt>
                <c:pt idx="171">
                  <c:v>0.16500000000000001</c:v>
                </c:pt>
                <c:pt idx="172">
                  <c:v>0.14499999999999999</c:v>
                </c:pt>
                <c:pt idx="173">
                  <c:v>0.14199999999999999</c:v>
                </c:pt>
                <c:pt idx="174">
                  <c:v>0.13100000000000001</c:v>
                </c:pt>
                <c:pt idx="175">
                  <c:v>0.126</c:v>
                </c:pt>
                <c:pt idx="176">
                  <c:v>0.11600000000000001</c:v>
                </c:pt>
                <c:pt idx="177">
                  <c:v>0.109</c:v>
                </c:pt>
                <c:pt idx="178">
                  <c:v>9.5000000000000001E-2</c:v>
                </c:pt>
                <c:pt idx="179">
                  <c:v>9.6000000000000002E-2</c:v>
                </c:pt>
                <c:pt idx="180">
                  <c:v>8.6999999999999994E-2</c:v>
                </c:pt>
                <c:pt idx="181">
                  <c:v>7.3999999999999996E-2</c:v>
                </c:pt>
                <c:pt idx="182">
                  <c:v>7.6999999999999999E-2</c:v>
                </c:pt>
                <c:pt idx="183">
                  <c:v>6.8000000000000005E-2</c:v>
                </c:pt>
                <c:pt idx="184">
                  <c:v>6.4000000000000001E-2</c:v>
                </c:pt>
                <c:pt idx="185">
                  <c:v>5.6000000000000001E-2</c:v>
                </c:pt>
                <c:pt idx="186">
                  <c:v>5.3999999999999999E-2</c:v>
                </c:pt>
                <c:pt idx="187">
                  <c:v>0.05</c:v>
                </c:pt>
                <c:pt idx="188">
                  <c:v>5.0999999999999997E-2</c:v>
                </c:pt>
                <c:pt idx="189">
                  <c:v>4.1000000000000002E-2</c:v>
                </c:pt>
                <c:pt idx="190">
                  <c:v>4.2999999999999997E-2</c:v>
                </c:pt>
                <c:pt idx="191">
                  <c:v>3.7999999999999999E-2</c:v>
                </c:pt>
                <c:pt idx="192">
                  <c:v>3.4000000000000002E-2</c:v>
                </c:pt>
                <c:pt idx="193">
                  <c:v>3.1E-2</c:v>
                </c:pt>
                <c:pt idx="194">
                  <c:v>3.2000000000000001E-2</c:v>
                </c:pt>
                <c:pt idx="195">
                  <c:v>2.8000000000000001E-2</c:v>
                </c:pt>
                <c:pt idx="196">
                  <c:v>2.8000000000000001E-2</c:v>
                </c:pt>
                <c:pt idx="197">
                  <c:v>2.8000000000000001E-2</c:v>
                </c:pt>
                <c:pt idx="198">
                  <c:v>2.1999999999999999E-2</c:v>
                </c:pt>
                <c:pt idx="199">
                  <c:v>2.1000000000000001E-2</c:v>
                </c:pt>
                <c:pt idx="200">
                  <c:v>1.9E-2</c:v>
                </c:pt>
                <c:pt idx="201">
                  <c:v>1.7999999999999999E-2</c:v>
                </c:pt>
                <c:pt idx="202">
                  <c:v>0.02</c:v>
                </c:pt>
                <c:pt idx="203">
                  <c:v>1.4E-2</c:v>
                </c:pt>
                <c:pt idx="204">
                  <c:v>1.2999999999999999E-2</c:v>
                </c:pt>
                <c:pt idx="205">
                  <c:v>1.4999999999999999E-2</c:v>
                </c:pt>
                <c:pt idx="206">
                  <c:v>1.2999999999999999E-2</c:v>
                </c:pt>
                <c:pt idx="207">
                  <c:v>0.01</c:v>
                </c:pt>
                <c:pt idx="208">
                  <c:v>1.0999999999999999E-2</c:v>
                </c:pt>
                <c:pt idx="209">
                  <c:v>8.9999999999999993E-3</c:v>
                </c:pt>
                <c:pt idx="210">
                  <c:v>8.9999999999999993E-3</c:v>
                </c:pt>
                <c:pt idx="211">
                  <c:v>8.9999999999999993E-3</c:v>
                </c:pt>
                <c:pt idx="212">
                  <c:v>7.0000000000000001E-3</c:v>
                </c:pt>
                <c:pt idx="213">
                  <c:v>8.9999999999999993E-3</c:v>
                </c:pt>
                <c:pt idx="214">
                  <c:v>8.0000000000000002E-3</c:v>
                </c:pt>
                <c:pt idx="215">
                  <c:v>7.0000000000000001E-3</c:v>
                </c:pt>
                <c:pt idx="216">
                  <c:v>5.0000000000000001E-3</c:v>
                </c:pt>
                <c:pt idx="217">
                  <c:v>6.0000000000000001E-3</c:v>
                </c:pt>
                <c:pt idx="218">
                  <c:v>6.0000000000000001E-3</c:v>
                </c:pt>
                <c:pt idx="219">
                  <c:v>5.0000000000000001E-3</c:v>
                </c:pt>
                <c:pt idx="220">
                  <c:v>6.0000000000000001E-3</c:v>
                </c:pt>
                <c:pt idx="221">
                  <c:v>4.0000000000000001E-3</c:v>
                </c:pt>
                <c:pt idx="222">
                  <c:v>5.0000000000000001E-3</c:v>
                </c:pt>
                <c:pt idx="223">
                  <c:v>4.0000000000000001E-3</c:v>
                </c:pt>
                <c:pt idx="224">
                  <c:v>3.0000000000000001E-3</c:v>
                </c:pt>
                <c:pt idx="225">
                  <c:v>4.0000000000000001E-3</c:v>
                </c:pt>
                <c:pt idx="226">
                  <c:v>3.0000000000000001E-3</c:v>
                </c:pt>
                <c:pt idx="227">
                  <c:v>2E-3</c:v>
                </c:pt>
                <c:pt idx="228">
                  <c:v>3.0000000000000001E-3</c:v>
                </c:pt>
                <c:pt idx="229">
                  <c:v>3.0000000000000001E-3</c:v>
                </c:pt>
                <c:pt idx="230">
                  <c:v>3.0000000000000001E-3</c:v>
                </c:pt>
                <c:pt idx="231">
                  <c:v>2E-3</c:v>
                </c:pt>
                <c:pt idx="232">
                  <c:v>2E-3</c:v>
                </c:pt>
                <c:pt idx="233">
                  <c:v>1E-3</c:v>
                </c:pt>
                <c:pt idx="234">
                  <c:v>2E-3</c:v>
                </c:pt>
                <c:pt idx="235">
                  <c:v>2E-3</c:v>
                </c:pt>
                <c:pt idx="236">
                  <c:v>0</c:v>
                </c:pt>
                <c:pt idx="237">
                  <c:v>1E-3</c:v>
                </c:pt>
                <c:pt idx="238">
                  <c:v>1E-3</c:v>
                </c:pt>
                <c:pt idx="239">
                  <c:v>1E-3</c:v>
                </c:pt>
                <c:pt idx="240">
                  <c:v>0</c:v>
                </c:pt>
                <c:pt idx="241">
                  <c:v>1E-3</c:v>
                </c:pt>
                <c:pt idx="242">
                  <c:v>1E-3</c:v>
                </c:pt>
                <c:pt idx="243">
                  <c:v>0</c:v>
                </c:pt>
                <c:pt idx="244">
                  <c:v>0</c:v>
                </c:pt>
                <c:pt idx="245">
                  <c:v>0</c:v>
                </c:pt>
                <c:pt idx="246">
                  <c:v>1E-3</c:v>
                </c:pt>
                <c:pt idx="247">
                  <c:v>0</c:v>
                </c:pt>
                <c:pt idx="248">
                  <c:v>0</c:v>
                </c:pt>
                <c:pt idx="249">
                  <c:v>0</c:v>
                </c:pt>
                <c:pt idx="250">
                  <c:v>0</c:v>
                </c:pt>
                <c:pt idx="251">
                  <c:v>0</c:v>
                </c:pt>
                <c:pt idx="252">
                  <c:v>0</c:v>
                </c:pt>
                <c:pt idx="253">
                  <c:v>0</c:v>
                </c:pt>
                <c:pt idx="254">
                  <c:v>0</c:v>
                </c:pt>
                <c:pt idx="255">
                  <c:v>2E-3</c:v>
                </c:pt>
              </c:numCache>
            </c:numRef>
          </c:val>
          <c:extLst>
            <c:ext xmlns:c16="http://schemas.microsoft.com/office/drawing/2014/chart" uri="{C3380CC4-5D6E-409C-BE32-E72D297353CC}">
              <c16:uniqueId val="{00000000-317B-49F6-871F-2DF7467FF852}"/>
            </c:ext>
          </c:extLst>
        </c:ser>
        <c:dLbls>
          <c:showLegendKey val="0"/>
          <c:showVal val="0"/>
          <c:showCatName val="0"/>
          <c:showSerName val="0"/>
          <c:showPercent val="0"/>
          <c:showBubbleSize val="0"/>
        </c:dLbls>
        <c:gapWidth val="219"/>
        <c:overlap val="-27"/>
        <c:axId val="495946352"/>
        <c:axId val="495947336"/>
      </c:barChart>
      <c:catAx>
        <c:axId val="495946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200">
                    <a:solidFill>
                      <a:schemeClr val="bg1"/>
                    </a:solidFill>
                  </a:rPr>
                  <a:t>Traversal steps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95947336"/>
        <c:crosses val="autoZero"/>
        <c:auto val="1"/>
        <c:lblAlgn val="ctr"/>
        <c:lblOffset val="100"/>
        <c:noMultiLvlLbl val="0"/>
      </c:catAx>
      <c:valAx>
        <c:axId val="495947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9594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200" b="0" i="0" baseline="0">
                <a:solidFill>
                  <a:schemeClr val="bg1"/>
                </a:solidFill>
                <a:effectLst/>
              </a:rPr>
              <a:t>Avg. highest number of traversal steps in a SIMD wave</a:t>
            </a:r>
            <a:endParaRPr lang="en-US" sz="1100">
              <a:solidFill>
                <a:schemeClr val="bg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'BFV AO'!$E$258</c:f>
              <c:strCache>
                <c:ptCount val="1"/>
                <c:pt idx="0">
                  <c:v>Avg Latency</c:v>
                </c:pt>
              </c:strCache>
            </c:strRef>
          </c:tx>
          <c:spPr>
            <a:solidFill>
              <a:schemeClr val="accent6"/>
            </a:solidFill>
            <a:ln>
              <a:noFill/>
            </a:ln>
            <a:effectLst/>
          </c:spPr>
          <c:invertIfNegative val="0"/>
          <c:cat>
            <c:numRef>
              <c:f>'BFV AO'!$F$1:$K$1</c:f>
              <c:numCache>
                <c:formatCode>General</c:formatCode>
                <c:ptCount val="6"/>
                <c:pt idx="0" formatCode="0">
                  <c:v>1</c:v>
                </c:pt>
                <c:pt idx="1">
                  <c:v>2</c:v>
                </c:pt>
                <c:pt idx="2">
                  <c:v>4</c:v>
                </c:pt>
                <c:pt idx="3">
                  <c:v>8</c:v>
                </c:pt>
                <c:pt idx="4">
                  <c:v>16</c:v>
                </c:pt>
                <c:pt idx="5">
                  <c:v>32</c:v>
                </c:pt>
              </c:numCache>
            </c:numRef>
          </c:cat>
          <c:val>
            <c:numRef>
              <c:f>'BFV AO'!$F$258:$K$258</c:f>
              <c:numCache>
                <c:formatCode>0</c:formatCode>
                <c:ptCount val="6"/>
                <c:pt idx="0">
                  <c:v>108.95625000000001</c:v>
                </c:pt>
                <c:pt idx="1">
                  <c:v>125.4752588921002</c:v>
                </c:pt>
                <c:pt idx="2">
                  <c:v>140.23774346128499</c:v>
                </c:pt>
                <c:pt idx="3">
                  <c:v>153.30258013433996</c:v>
                </c:pt>
                <c:pt idx="4">
                  <c:v>164.72483631686202</c:v>
                </c:pt>
                <c:pt idx="5">
                  <c:v>174.76471545606398</c:v>
                </c:pt>
              </c:numCache>
            </c:numRef>
          </c:val>
          <c:extLst>
            <c:ext xmlns:c16="http://schemas.microsoft.com/office/drawing/2014/chart" uri="{C3380CC4-5D6E-409C-BE32-E72D297353CC}">
              <c16:uniqueId val="{00000000-A627-4A59-8659-EB2DA7C0E31B}"/>
            </c:ext>
          </c:extLst>
        </c:ser>
        <c:dLbls>
          <c:showLegendKey val="0"/>
          <c:showVal val="0"/>
          <c:showCatName val="0"/>
          <c:showSerName val="0"/>
          <c:showPercent val="0"/>
          <c:showBubbleSize val="0"/>
        </c:dLbls>
        <c:gapWidth val="219"/>
        <c:overlap val="-27"/>
        <c:axId val="810243000"/>
        <c:axId val="810240376"/>
      </c:barChart>
      <c:catAx>
        <c:axId val="8102430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100">
                    <a:solidFill>
                      <a:schemeClr val="bg1"/>
                    </a:solidFill>
                  </a:rPr>
                  <a:t>SIMD Wave size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10240376"/>
        <c:crosses val="autoZero"/>
        <c:auto val="1"/>
        <c:lblAlgn val="ctr"/>
        <c:lblOffset val="100"/>
        <c:noMultiLvlLbl val="0"/>
      </c:catAx>
      <c:valAx>
        <c:axId val="810240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1024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bg2"/>
                </a:solidFill>
                <a:latin typeface="+mn-lt"/>
                <a:ea typeface="+mn-ea"/>
                <a:cs typeface="+mn-cs"/>
              </a:defRPr>
            </a:pPr>
            <a:r>
              <a:rPr lang="en-US" sz="1600"/>
              <a:t>Divergent Shader Performance</a:t>
            </a:r>
          </a:p>
          <a:p>
            <a:pPr>
              <a:defRPr sz="1600"/>
            </a:pPr>
            <a:r>
              <a:rPr lang="en-US" sz="1600"/>
              <a:t>1.0 is max performance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Sheet4!$J$2</c:f>
              <c:strCache>
                <c:ptCount val="1"/>
                <c:pt idx="0">
                  <c:v>1 anyhit shader</c:v>
                </c:pt>
              </c:strCache>
            </c:strRef>
          </c:tx>
          <c:spPr>
            <a:solidFill>
              <a:schemeClr val="accent2"/>
            </a:solidFill>
            <a:ln>
              <a:noFill/>
            </a:ln>
            <a:effectLst/>
          </c:spPr>
          <c:invertIfNegative val="0"/>
          <c:cat>
            <c:strRef>
              <c:f>Sheet4!$K$1</c:f>
              <c:strCache>
                <c:ptCount val="1"/>
                <c:pt idx="0">
                  <c:v>Intel® Arc™ graphics pre-production silicon </c:v>
                </c:pt>
              </c:strCache>
            </c:strRef>
          </c:cat>
          <c:val>
            <c:numRef>
              <c:f>Sheet4!$K$2</c:f>
              <c:numCache>
                <c:formatCode>General</c:formatCode>
                <c:ptCount val="1"/>
                <c:pt idx="0">
                  <c:v>1</c:v>
                </c:pt>
              </c:numCache>
            </c:numRef>
          </c:val>
          <c:extLst>
            <c:ext xmlns:c16="http://schemas.microsoft.com/office/drawing/2014/chart" uri="{C3380CC4-5D6E-409C-BE32-E72D297353CC}">
              <c16:uniqueId val="{00000000-068C-4F89-AFA7-B4AAAFDCC600}"/>
            </c:ext>
          </c:extLst>
        </c:ser>
        <c:ser>
          <c:idx val="1"/>
          <c:order val="1"/>
          <c:tx>
            <c:strRef>
              <c:f>Sheet4!$J$3</c:f>
              <c:strCache>
                <c:ptCount val="1"/>
                <c:pt idx="0">
                  <c:v>4 anyhit shaders</c:v>
                </c:pt>
              </c:strCache>
            </c:strRef>
          </c:tx>
          <c:spPr>
            <a:solidFill>
              <a:schemeClr val="accent4"/>
            </a:solidFill>
            <a:ln>
              <a:noFill/>
            </a:ln>
            <a:effectLst/>
          </c:spPr>
          <c:invertIfNegative val="0"/>
          <c:cat>
            <c:strRef>
              <c:f>Sheet4!$K$1</c:f>
              <c:strCache>
                <c:ptCount val="1"/>
                <c:pt idx="0">
                  <c:v>Intel® Arc™ graphics pre-production silicon </c:v>
                </c:pt>
              </c:strCache>
            </c:strRef>
          </c:cat>
          <c:val>
            <c:numRef>
              <c:f>Sheet4!$K$3</c:f>
              <c:numCache>
                <c:formatCode>General</c:formatCode>
                <c:ptCount val="1"/>
                <c:pt idx="0">
                  <c:v>0.90347490347490345</c:v>
                </c:pt>
              </c:numCache>
            </c:numRef>
          </c:val>
          <c:extLst>
            <c:ext xmlns:c16="http://schemas.microsoft.com/office/drawing/2014/chart" uri="{C3380CC4-5D6E-409C-BE32-E72D297353CC}">
              <c16:uniqueId val="{00000001-068C-4F89-AFA7-B4AAAFDCC600}"/>
            </c:ext>
          </c:extLst>
        </c:ser>
        <c:ser>
          <c:idx val="2"/>
          <c:order val="2"/>
          <c:tx>
            <c:strRef>
              <c:f>Sheet4!$J$4</c:f>
              <c:strCache>
                <c:ptCount val="1"/>
                <c:pt idx="0">
                  <c:v>8 anyhit shaders</c:v>
                </c:pt>
              </c:strCache>
            </c:strRef>
          </c:tx>
          <c:spPr>
            <a:solidFill>
              <a:schemeClr val="accent6"/>
            </a:solidFill>
            <a:ln>
              <a:noFill/>
            </a:ln>
            <a:effectLst/>
          </c:spPr>
          <c:invertIfNegative val="0"/>
          <c:cat>
            <c:strRef>
              <c:f>Sheet4!$K$1</c:f>
              <c:strCache>
                <c:ptCount val="1"/>
                <c:pt idx="0">
                  <c:v>Intel® Arc™ graphics pre-production silicon </c:v>
                </c:pt>
              </c:strCache>
            </c:strRef>
          </c:cat>
          <c:val>
            <c:numRef>
              <c:f>Sheet4!$K$4</c:f>
              <c:numCache>
                <c:formatCode>General</c:formatCode>
                <c:ptCount val="1"/>
                <c:pt idx="0">
                  <c:v>0.85871559633027517</c:v>
                </c:pt>
              </c:numCache>
            </c:numRef>
          </c:val>
          <c:extLst>
            <c:ext xmlns:c16="http://schemas.microsoft.com/office/drawing/2014/chart" uri="{C3380CC4-5D6E-409C-BE32-E72D297353CC}">
              <c16:uniqueId val="{00000002-068C-4F89-AFA7-B4AAAFDCC600}"/>
            </c:ext>
          </c:extLst>
        </c:ser>
        <c:ser>
          <c:idx val="3"/>
          <c:order val="3"/>
          <c:tx>
            <c:strRef>
              <c:f>Sheet4!$J$5</c:f>
              <c:strCache>
                <c:ptCount val="1"/>
                <c:pt idx="0">
                  <c:v>16 anyhit shaders</c:v>
                </c:pt>
              </c:strCache>
            </c:strRef>
          </c:tx>
          <c:spPr>
            <a:solidFill>
              <a:schemeClr val="accent2">
                <a:lumMod val="60000"/>
              </a:schemeClr>
            </a:solidFill>
            <a:ln>
              <a:noFill/>
            </a:ln>
            <a:effectLst/>
          </c:spPr>
          <c:invertIfNegative val="0"/>
          <c:cat>
            <c:strRef>
              <c:f>Sheet4!$K$1</c:f>
              <c:strCache>
                <c:ptCount val="1"/>
                <c:pt idx="0">
                  <c:v>Intel® Arc™ graphics pre-production silicon </c:v>
                </c:pt>
              </c:strCache>
            </c:strRef>
          </c:cat>
          <c:val>
            <c:numRef>
              <c:f>Sheet4!$K$5</c:f>
              <c:numCache>
                <c:formatCode>General</c:formatCode>
                <c:ptCount val="1"/>
                <c:pt idx="0">
                  <c:v>0.82249560632688923</c:v>
                </c:pt>
              </c:numCache>
            </c:numRef>
          </c:val>
          <c:extLst>
            <c:ext xmlns:c16="http://schemas.microsoft.com/office/drawing/2014/chart" uri="{C3380CC4-5D6E-409C-BE32-E72D297353CC}">
              <c16:uniqueId val="{00000003-068C-4F89-AFA7-B4AAAFDCC600}"/>
            </c:ext>
          </c:extLst>
        </c:ser>
        <c:ser>
          <c:idx val="4"/>
          <c:order val="4"/>
          <c:tx>
            <c:strRef>
              <c:f>Sheet4!$J$6</c:f>
              <c:strCache>
                <c:ptCount val="1"/>
                <c:pt idx="0">
                  <c:v>32 anyhit shader</c:v>
                </c:pt>
              </c:strCache>
            </c:strRef>
          </c:tx>
          <c:spPr>
            <a:solidFill>
              <a:schemeClr val="accent4">
                <a:lumMod val="60000"/>
              </a:schemeClr>
            </a:solidFill>
            <a:ln>
              <a:noFill/>
            </a:ln>
            <a:effectLst/>
          </c:spPr>
          <c:invertIfNegative val="0"/>
          <c:cat>
            <c:strRef>
              <c:f>Sheet4!$K$1</c:f>
              <c:strCache>
                <c:ptCount val="1"/>
                <c:pt idx="0">
                  <c:v>Intel® Arc™ graphics pre-production silicon </c:v>
                </c:pt>
              </c:strCache>
            </c:strRef>
          </c:cat>
          <c:val>
            <c:numRef>
              <c:f>Sheet4!$K$6</c:f>
              <c:numCache>
                <c:formatCode>General</c:formatCode>
                <c:ptCount val="1"/>
                <c:pt idx="0">
                  <c:v>0.7839195979899497</c:v>
                </c:pt>
              </c:numCache>
            </c:numRef>
          </c:val>
          <c:extLst>
            <c:ext xmlns:c16="http://schemas.microsoft.com/office/drawing/2014/chart" uri="{C3380CC4-5D6E-409C-BE32-E72D297353CC}">
              <c16:uniqueId val="{00000004-068C-4F89-AFA7-B4AAAFDCC600}"/>
            </c:ext>
          </c:extLst>
        </c:ser>
        <c:ser>
          <c:idx val="5"/>
          <c:order val="5"/>
          <c:tx>
            <c:strRef>
              <c:f>Sheet4!$J$7</c:f>
              <c:strCache>
                <c:ptCount val="1"/>
                <c:pt idx="0">
                  <c:v>64 anyhit shaders</c:v>
                </c:pt>
              </c:strCache>
            </c:strRef>
          </c:tx>
          <c:spPr>
            <a:solidFill>
              <a:schemeClr val="accent6">
                <a:lumMod val="60000"/>
              </a:schemeClr>
            </a:solidFill>
            <a:ln>
              <a:noFill/>
            </a:ln>
            <a:effectLst/>
          </c:spPr>
          <c:invertIfNegative val="0"/>
          <c:cat>
            <c:strRef>
              <c:f>Sheet4!$K$1</c:f>
              <c:strCache>
                <c:ptCount val="1"/>
                <c:pt idx="0">
                  <c:v>Intel® Arc™ graphics pre-production silicon </c:v>
                </c:pt>
              </c:strCache>
            </c:strRef>
          </c:cat>
          <c:val>
            <c:numRef>
              <c:f>Sheet4!$K$7</c:f>
              <c:numCache>
                <c:formatCode>General</c:formatCode>
                <c:ptCount val="1"/>
                <c:pt idx="0">
                  <c:v>0.75728155339805825</c:v>
                </c:pt>
              </c:numCache>
            </c:numRef>
          </c:val>
          <c:extLst>
            <c:ext xmlns:c16="http://schemas.microsoft.com/office/drawing/2014/chart" uri="{C3380CC4-5D6E-409C-BE32-E72D297353CC}">
              <c16:uniqueId val="{00000005-068C-4F89-AFA7-B4AAAFDCC600}"/>
            </c:ext>
          </c:extLst>
        </c:ser>
        <c:ser>
          <c:idx val="6"/>
          <c:order val="6"/>
          <c:tx>
            <c:strRef>
              <c:f>Sheet4!$J$8</c:f>
              <c:strCache>
                <c:ptCount val="1"/>
                <c:pt idx="0">
                  <c:v>128 anyhit shaders</c:v>
                </c:pt>
              </c:strCache>
            </c:strRef>
          </c:tx>
          <c:spPr>
            <a:solidFill>
              <a:schemeClr val="accent2">
                <a:lumMod val="80000"/>
                <a:lumOff val="20000"/>
              </a:schemeClr>
            </a:solidFill>
            <a:ln>
              <a:noFill/>
            </a:ln>
            <a:effectLst/>
          </c:spPr>
          <c:invertIfNegative val="0"/>
          <c:cat>
            <c:strRef>
              <c:f>Sheet4!$K$1</c:f>
              <c:strCache>
                <c:ptCount val="1"/>
                <c:pt idx="0">
                  <c:v>Intel® Arc™ graphics pre-production silicon </c:v>
                </c:pt>
              </c:strCache>
            </c:strRef>
          </c:cat>
          <c:val>
            <c:numRef>
              <c:f>Sheet4!$K$8</c:f>
              <c:numCache>
                <c:formatCode>General</c:formatCode>
                <c:ptCount val="1"/>
                <c:pt idx="0">
                  <c:v>0.74879999999999991</c:v>
                </c:pt>
              </c:numCache>
            </c:numRef>
          </c:val>
          <c:extLst>
            <c:ext xmlns:c16="http://schemas.microsoft.com/office/drawing/2014/chart" uri="{C3380CC4-5D6E-409C-BE32-E72D297353CC}">
              <c16:uniqueId val="{00000006-068C-4F89-AFA7-B4AAAFDCC600}"/>
            </c:ext>
          </c:extLst>
        </c:ser>
        <c:dLbls>
          <c:showLegendKey val="0"/>
          <c:showVal val="0"/>
          <c:showCatName val="0"/>
          <c:showSerName val="0"/>
          <c:showPercent val="0"/>
          <c:showBubbleSize val="0"/>
        </c:dLbls>
        <c:gapWidth val="219"/>
        <c:overlap val="-27"/>
        <c:axId val="1920735951"/>
        <c:axId val="1920490895"/>
      </c:barChart>
      <c:catAx>
        <c:axId val="192073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crossAx val="1920490895"/>
        <c:crosses val="autoZero"/>
        <c:auto val="0"/>
        <c:lblAlgn val="ctr"/>
        <c:lblOffset val="100"/>
        <c:noMultiLvlLbl val="0"/>
      </c:catAx>
      <c:valAx>
        <c:axId val="1920490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92073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A299E-50A3-4876-92D7-E72EA8A5D2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EE61711-FB5A-4433-85D3-F5BAB3B4D1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5B7978-FCB9-4F5D-89B5-F1DC7C6AC43C}" type="datetimeFigureOut">
              <a:rPr lang="en-GB" smtClean="0"/>
              <a:t>09/03/2022</a:t>
            </a:fld>
            <a:endParaRPr lang="en-GB"/>
          </a:p>
        </p:txBody>
      </p:sp>
      <p:sp>
        <p:nvSpPr>
          <p:cNvPr id="4" name="Footer Placeholder 3">
            <a:extLst>
              <a:ext uri="{FF2B5EF4-FFF2-40B4-BE49-F238E27FC236}">
                <a16:creationId xmlns:a16="http://schemas.microsoft.com/office/drawing/2014/main" id="{0750AA44-7C30-4512-BDB3-4C3CC562EC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15B898D-2CF6-457A-8C8F-9C45F09608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9316E0-F423-4DA3-A9B6-7708C8D2EEEA}" type="slidenum">
              <a:rPr lang="en-GB" smtClean="0"/>
              <a:t>‹#›</a:t>
            </a:fld>
            <a:endParaRPr lang="en-GB"/>
          </a:p>
        </p:txBody>
      </p:sp>
    </p:spTree>
    <p:extLst>
      <p:ext uri="{BB962C8B-B14F-4D97-AF65-F5344CB8AC3E}">
        <p14:creationId xmlns:p14="http://schemas.microsoft.com/office/powerpoint/2010/main" val="3966693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8B1F6-D492-449E-A953-4052498EAA08}" type="datetimeFigureOut">
              <a:rPr lang="en-GB" smtClean="0"/>
              <a:t>09/03/2022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7DD9A-DF72-4475-8DBC-13980048A547}" type="slidenum">
              <a:rPr lang="en-GB" smtClean="0"/>
              <a:t>‹#›</a:t>
            </a:fld>
            <a:endParaRPr lang="en-GB"/>
          </a:p>
        </p:txBody>
      </p:sp>
    </p:spTree>
    <p:extLst>
      <p:ext uri="{BB962C8B-B14F-4D97-AF65-F5344CB8AC3E}">
        <p14:creationId xmlns:p14="http://schemas.microsoft.com/office/powerpoint/2010/main" val="420660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236FE8-9DAB-41CB-8D02-61195B17FDDF}"/>
              </a:ext>
            </a:extLst>
          </p:cNvPr>
          <p:cNvSpPr/>
          <p:nvPr userDrawn="1"/>
        </p:nvSpPr>
        <p:spPr>
          <a:xfrm>
            <a:off x="1465200" y="0"/>
            <a:ext cx="3423600" cy="539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36127C05-E3DC-4E41-A62D-F58402920BD9}"/>
              </a:ext>
            </a:extLst>
          </p:cNvPr>
          <p:cNvSpPr>
            <a:spLocks noGrp="1"/>
          </p:cNvSpPr>
          <p:nvPr>
            <p:ph type="ctrTitle" hasCustomPrompt="1"/>
          </p:nvPr>
        </p:nvSpPr>
        <p:spPr>
          <a:xfrm>
            <a:off x="1908000" y="1670781"/>
            <a:ext cx="7536873" cy="2483037"/>
          </a:xfrm>
        </p:spPr>
        <p:txBody>
          <a:bodyPr anchor="b">
            <a:noAutofit/>
          </a:bodyPr>
          <a:lstStyle>
            <a:lvl1pPr algn="l">
              <a:defRPr sz="4000">
                <a:solidFill>
                  <a:schemeClr val="bg1"/>
                </a:solidFill>
              </a:defRPr>
            </a:lvl1pPr>
          </a:lstStyle>
          <a:p>
            <a:r>
              <a:rPr lang="en-GB" noProof="0"/>
              <a:t>Click to edit Master </a:t>
            </a:r>
            <a:br>
              <a:rPr lang="en-GB" noProof="0"/>
            </a:br>
            <a:r>
              <a:rPr lang="en-GB" noProof="0"/>
              <a:t>title style</a:t>
            </a:r>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1908000" y="4201201"/>
            <a:ext cx="7536873" cy="98601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720F3C2B-DCD3-4C50-8DF3-98A873B9C74F}"/>
              </a:ext>
            </a:extLst>
          </p:cNvPr>
          <p:cNvSpPr>
            <a:spLocks noGrp="1"/>
          </p:cNvSpPr>
          <p:nvPr>
            <p:ph type="body" sz="quarter" idx="13" hasCustomPrompt="1"/>
          </p:nvPr>
        </p:nvSpPr>
        <p:spPr>
          <a:xfrm>
            <a:off x="1908000" y="431800"/>
            <a:ext cx="7536873" cy="668338"/>
          </a:xfrm>
        </p:spPr>
        <p:txBody>
          <a:bodyPr/>
          <a:lstStyle>
            <a:lvl1pPr>
              <a:defRPr sz="2000">
                <a:solidFill>
                  <a:schemeClr val="bg1"/>
                </a:solidFill>
              </a:defRPr>
            </a:lvl1pPr>
          </a:lstStyle>
          <a:p>
            <a:pPr lvl="0"/>
            <a:r>
              <a:rPr lang="en-GB"/>
              <a:t>Name/Date of event</a:t>
            </a:r>
          </a:p>
        </p:txBody>
      </p:sp>
      <p:sp>
        <p:nvSpPr>
          <p:cNvPr id="10" name="Rectangle 9">
            <a:extLst>
              <a:ext uri="{FF2B5EF4-FFF2-40B4-BE49-F238E27FC236}">
                <a16:creationId xmlns:a16="http://schemas.microsoft.com/office/drawing/2014/main" id="{5FB5285C-F5C8-42C9-AA7D-15989B916593}"/>
              </a:ext>
            </a:extLst>
          </p:cNvPr>
          <p:cNvSpPr>
            <a:spLocks noChangeAspect="1"/>
          </p:cNvSpPr>
          <p:nvPr userDrawn="1"/>
        </p:nvSpPr>
        <p:spPr>
          <a:xfrm>
            <a:off x="860400" y="5392800"/>
            <a:ext cx="604800" cy="6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1" name="Rectangle 10">
            <a:extLst>
              <a:ext uri="{FF2B5EF4-FFF2-40B4-BE49-F238E27FC236}">
                <a16:creationId xmlns:a16="http://schemas.microsoft.com/office/drawing/2014/main" id="{D307EA22-6F49-40B9-904D-650DDE95F0DE}"/>
              </a:ext>
            </a:extLst>
          </p:cNvPr>
          <p:cNvSpPr>
            <a:spLocks noChangeAspect="1"/>
          </p:cNvSpPr>
          <p:nvPr userDrawn="1"/>
        </p:nvSpPr>
        <p:spPr>
          <a:xfrm>
            <a:off x="583200" y="5115600"/>
            <a:ext cx="277200" cy="27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2" name="Rectangle 11">
            <a:extLst>
              <a:ext uri="{FF2B5EF4-FFF2-40B4-BE49-F238E27FC236}">
                <a16:creationId xmlns:a16="http://schemas.microsoft.com/office/drawing/2014/main" id="{473A9CD1-66B1-429C-83E6-1A19AF2E2DD7}"/>
              </a:ext>
            </a:extLst>
          </p:cNvPr>
          <p:cNvSpPr>
            <a:spLocks noChangeAspect="1"/>
          </p:cNvSpPr>
          <p:nvPr userDrawn="1"/>
        </p:nvSpPr>
        <p:spPr>
          <a:xfrm>
            <a:off x="860400" y="4957200"/>
            <a:ext cx="158400" cy="1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5" name="Group 4">
            <a:extLst>
              <a:ext uri="{FF2B5EF4-FFF2-40B4-BE49-F238E27FC236}">
                <a16:creationId xmlns:a16="http://schemas.microsoft.com/office/drawing/2014/main" id="{2A839C9C-8FBF-487F-8157-3A3CAAD75E86}"/>
              </a:ext>
            </a:extLst>
          </p:cNvPr>
          <p:cNvGrpSpPr>
            <a:grpSpLocks noChangeAspect="1"/>
          </p:cNvGrpSpPr>
          <p:nvPr userDrawn="1"/>
        </p:nvGrpSpPr>
        <p:grpSpPr bwMode="auto">
          <a:xfrm>
            <a:off x="1465200" y="5997600"/>
            <a:ext cx="1018800" cy="395316"/>
            <a:chOff x="0" y="670"/>
            <a:chExt cx="7680" cy="2980"/>
          </a:xfrm>
        </p:grpSpPr>
        <p:sp>
          <p:nvSpPr>
            <p:cNvPr id="17" name="Rectangle 5">
              <a:extLst>
                <a:ext uri="{FF2B5EF4-FFF2-40B4-BE49-F238E27FC236}">
                  <a16:creationId xmlns:a16="http://schemas.microsoft.com/office/drawing/2014/main" id="{E24808C1-4A25-44A6-8A4A-41F7F9D11DCD}"/>
                </a:ext>
              </a:extLst>
            </p:cNvPr>
            <p:cNvSpPr>
              <a:spLocks noChangeArrowheads="1"/>
            </p:cNvSpPr>
            <p:nvPr userDrawn="1"/>
          </p:nvSpPr>
          <p:spPr bwMode="auto">
            <a:xfrm>
              <a:off x="0" y="711"/>
              <a:ext cx="556" cy="557"/>
            </a:xfrm>
            <a:prstGeom prst="rect">
              <a:avLst/>
            </a:prstGeom>
            <a:solidFill>
              <a:srgbClr val="3AB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F4DA666C-B733-47CF-9D64-CECC83C62331}"/>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215FB681-BBC6-4206-A1D1-6A09899DF56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466240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Dark">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431800" y="431799"/>
            <a:ext cx="3708000" cy="1223963"/>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431800" y="1655763"/>
            <a:ext cx="3708000" cy="43354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solidFill>
                  <a:schemeClr val="bg1"/>
                </a:solidFill>
              </a:defRPr>
            </a:lvl1pPr>
          </a:lstStyle>
          <a:p>
            <a:fld id="{276D9739-82EC-426B-A23D-27960D29824A}"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solidFill>
                  <a:schemeClr val="bg1"/>
                </a:solidFill>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bg1"/>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1" name="Picture Placeholder 10">
            <a:extLst>
              <a:ext uri="{FF2B5EF4-FFF2-40B4-BE49-F238E27FC236}">
                <a16:creationId xmlns:a16="http://schemas.microsoft.com/office/drawing/2014/main" id="{8BDC9AF2-97F1-4570-ADDB-223E3C1002BC}"/>
              </a:ext>
            </a:extLst>
          </p:cNvPr>
          <p:cNvSpPr>
            <a:spLocks noGrp="1"/>
          </p:cNvSpPr>
          <p:nvPr>
            <p:ph type="pic" sz="quarter" idx="13"/>
          </p:nvPr>
        </p:nvSpPr>
        <p:spPr>
          <a:xfrm>
            <a:off x="5197400" y="0"/>
            <a:ext cx="6562800" cy="6426200"/>
          </a:xfrm>
          <a:solidFill>
            <a:schemeClr val="bg1">
              <a:lumMod val="95000"/>
            </a:schemeClr>
          </a:solidFill>
        </p:spPr>
        <p:txBody>
          <a:bodyPr/>
          <a:lstStyle/>
          <a:p>
            <a:r>
              <a:rPr lang="en-US"/>
              <a:t>Click icon to add picture</a:t>
            </a:r>
            <a:endParaRPr lang="ar-AE"/>
          </a:p>
        </p:txBody>
      </p:sp>
      <p:grpSp>
        <p:nvGrpSpPr>
          <p:cNvPr id="12" name="Group 4">
            <a:extLst>
              <a:ext uri="{FF2B5EF4-FFF2-40B4-BE49-F238E27FC236}">
                <a16:creationId xmlns:a16="http://schemas.microsoft.com/office/drawing/2014/main" id="{9AB1F472-CF8E-42E7-9255-FFB7D0EDCC81}"/>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4" name="Rectangle 5">
              <a:extLst>
                <a:ext uri="{FF2B5EF4-FFF2-40B4-BE49-F238E27FC236}">
                  <a16:creationId xmlns:a16="http://schemas.microsoft.com/office/drawing/2014/main" id="{070AE542-AAF6-408C-8241-5C7F9C770521}"/>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B3A48646-58D8-4DD6-97BA-276FE1BDBB33}"/>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7">
              <a:extLst>
                <a:ext uri="{FF2B5EF4-FFF2-40B4-BE49-F238E27FC236}">
                  <a16:creationId xmlns:a16="http://schemas.microsoft.com/office/drawing/2014/main" id="{D8C49E3F-CB81-4AB6-ACE0-A765E66E41EE}"/>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11602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wo Imag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431800" y="431799"/>
            <a:ext cx="3708000" cy="12239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431800" y="1655763"/>
            <a:ext cx="3708000"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lvl1pPr>
          </a:lstStyle>
          <a:p>
            <a:fld id="{953B26C1-556B-48FE-81D3-700C06BCF00D}"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1" name="Picture Placeholder 10">
            <a:extLst>
              <a:ext uri="{FF2B5EF4-FFF2-40B4-BE49-F238E27FC236}">
                <a16:creationId xmlns:a16="http://schemas.microsoft.com/office/drawing/2014/main" id="{8BDC9AF2-97F1-4570-ADDB-223E3C1002BC}"/>
              </a:ext>
            </a:extLst>
          </p:cNvPr>
          <p:cNvSpPr>
            <a:spLocks noGrp="1"/>
          </p:cNvSpPr>
          <p:nvPr>
            <p:ph type="pic" sz="quarter" idx="13"/>
          </p:nvPr>
        </p:nvSpPr>
        <p:spPr>
          <a:xfrm>
            <a:off x="6095999" y="431800"/>
            <a:ext cx="5230813" cy="2700000"/>
          </a:xfrm>
          <a:solidFill>
            <a:schemeClr val="bg1">
              <a:lumMod val="95000"/>
            </a:schemeClr>
          </a:solidFill>
        </p:spPr>
        <p:txBody>
          <a:bodyPr/>
          <a:lstStyle/>
          <a:p>
            <a:r>
              <a:rPr lang="en-US"/>
              <a:t>Click icon to add picture</a:t>
            </a:r>
            <a:endParaRPr lang="ar-AE"/>
          </a:p>
        </p:txBody>
      </p:sp>
      <p:sp>
        <p:nvSpPr>
          <p:cNvPr id="12" name="Picture Placeholder 10">
            <a:extLst>
              <a:ext uri="{FF2B5EF4-FFF2-40B4-BE49-F238E27FC236}">
                <a16:creationId xmlns:a16="http://schemas.microsoft.com/office/drawing/2014/main" id="{5795632B-59C5-47E6-BE93-8C1F67BE296F}"/>
              </a:ext>
            </a:extLst>
          </p:cNvPr>
          <p:cNvSpPr>
            <a:spLocks noGrp="1"/>
          </p:cNvSpPr>
          <p:nvPr>
            <p:ph type="pic" sz="quarter" idx="14"/>
          </p:nvPr>
        </p:nvSpPr>
        <p:spPr>
          <a:xfrm>
            <a:off x="6096000" y="3384000"/>
            <a:ext cx="5230813" cy="2700000"/>
          </a:xfrm>
          <a:solidFill>
            <a:schemeClr val="bg1">
              <a:lumMod val="95000"/>
            </a:schemeClr>
          </a:solidFill>
        </p:spPr>
        <p:txBody>
          <a:bodyPr/>
          <a:lstStyle/>
          <a:p>
            <a:r>
              <a:rPr lang="en-US"/>
              <a:t>Click icon to add picture</a:t>
            </a:r>
            <a:endParaRPr lang="ar-AE"/>
          </a:p>
        </p:txBody>
      </p:sp>
      <p:sp>
        <p:nvSpPr>
          <p:cNvPr id="14" name="Text Placeholder 13">
            <a:extLst>
              <a:ext uri="{FF2B5EF4-FFF2-40B4-BE49-F238E27FC236}">
                <a16:creationId xmlns:a16="http://schemas.microsoft.com/office/drawing/2014/main" id="{8346DF23-5614-45A0-ADC7-6091A359CF11}"/>
              </a:ext>
            </a:extLst>
          </p:cNvPr>
          <p:cNvSpPr>
            <a:spLocks noGrp="1"/>
          </p:cNvSpPr>
          <p:nvPr>
            <p:ph type="body" sz="quarter" idx="15"/>
          </p:nvPr>
        </p:nvSpPr>
        <p:spPr>
          <a:xfrm>
            <a:off x="6095997" y="3124800"/>
            <a:ext cx="5230813" cy="252200"/>
          </a:xfrm>
        </p:spPr>
        <p:txBody>
          <a:bodyPr lIns="0" tIns="0" rIns="0" bIns="0" anchor="ctr" anchorCtr="0">
            <a:noAutofit/>
          </a:bodyPr>
          <a:lstStyle>
            <a:lvl1pPr>
              <a:defRPr sz="1000">
                <a:solidFill>
                  <a:schemeClr val="tx1"/>
                </a:solidFill>
                <a:effectLst/>
              </a:defRPr>
            </a:lvl1pPr>
          </a:lstStyle>
          <a:p>
            <a:pPr lvl="0"/>
            <a:r>
              <a:rPr lang="en-US"/>
              <a:t>Click to edit Master text styles</a:t>
            </a:r>
          </a:p>
        </p:txBody>
      </p:sp>
      <p:grpSp>
        <p:nvGrpSpPr>
          <p:cNvPr id="20" name="Group 4">
            <a:extLst>
              <a:ext uri="{FF2B5EF4-FFF2-40B4-BE49-F238E27FC236}">
                <a16:creationId xmlns:a16="http://schemas.microsoft.com/office/drawing/2014/main" id="{398AB368-F444-4F33-9FDD-B5DA7B14FB26}"/>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21" name="Rectangle 5">
              <a:extLst>
                <a:ext uri="{FF2B5EF4-FFF2-40B4-BE49-F238E27FC236}">
                  <a16:creationId xmlns:a16="http://schemas.microsoft.com/office/drawing/2014/main" id="{9E6B44E6-CA0A-4D3B-9D04-7F929616B951}"/>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6">
              <a:extLst>
                <a:ext uri="{FF2B5EF4-FFF2-40B4-BE49-F238E27FC236}">
                  <a16:creationId xmlns:a16="http://schemas.microsoft.com/office/drawing/2014/main" id="{728D424C-DF9F-402E-83C7-C02B31DDDF58}"/>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FEAC5FD8-918A-4D27-9D05-BB9432E754E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Text Placeholder 13">
            <a:extLst>
              <a:ext uri="{FF2B5EF4-FFF2-40B4-BE49-F238E27FC236}">
                <a16:creationId xmlns:a16="http://schemas.microsoft.com/office/drawing/2014/main" id="{788D34B2-9CBE-4D71-B26E-8AD212A6754A}"/>
              </a:ext>
            </a:extLst>
          </p:cNvPr>
          <p:cNvSpPr>
            <a:spLocks noGrp="1"/>
          </p:cNvSpPr>
          <p:nvPr>
            <p:ph type="body" sz="quarter" idx="16"/>
          </p:nvPr>
        </p:nvSpPr>
        <p:spPr>
          <a:xfrm>
            <a:off x="6095996" y="6076800"/>
            <a:ext cx="5230813" cy="252000"/>
          </a:xfrm>
        </p:spPr>
        <p:txBody>
          <a:bodyPr lIns="0" tIns="0" rIns="0" bIns="0" anchor="ctr" anchorCtr="0">
            <a:noAutofit/>
          </a:bodyPr>
          <a:lstStyle>
            <a:lvl1pPr>
              <a:defRPr sz="1000">
                <a:solidFill>
                  <a:schemeClr val="tx1"/>
                </a:solidFill>
                <a:effectLst/>
              </a:defRPr>
            </a:lvl1pPr>
          </a:lstStyle>
          <a:p>
            <a:pPr lvl="0"/>
            <a:r>
              <a:rPr lang="en-US"/>
              <a:t>Click to edit Master text styles</a:t>
            </a:r>
          </a:p>
        </p:txBody>
      </p:sp>
    </p:spTree>
    <p:extLst>
      <p:ext uri="{BB962C8B-B14F-4D97-AF65-F5344CB8AC3E}">
        <p14:creationId xmlns:p14="http://schemas.microsoft.com/office/powerpoint/2010/main" val="13224603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Two Images Dark">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431800" y="431799"/>
            <a:ext cx="3708000" cy="1223963"/>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431800" y="1655763"/>
            <a:ext cx="3708000" cy="43354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solidFill>
                  <a:schemeClr val="bg1"/>
                </a:solidFill>
              </a:defRPr>
            </a:lvl1pPr>
          </a:lstStyle>
          <a:p>
            <a:fld id="{7B6C2699-62C4-4FF6-93CE-521BD3CCC40E}"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solidFill>
                  <a:schemeClr val="bg1"/>
                </a:solidFill>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bg1"/>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1" name="Picture Placeholder 10">
            <a:extLst>
              <a:ext uri="{FF2B5EF4-FFF2-40B4-BE49-F238E27FC236}">
                <a16:creationId xmlns:a16="http://schemas.microsoft.com/office/drawing/2014/main" id="{8BDC9AF2-97F1-4570-ADDB-223E3C1002BC}"/>
              </a:ext>
            </a:extLst>
          </p:cNvPr>
          <p:cNvSpPr>
            <a:spLocks noGrp="1"/>
          </p:cNvSpPr>
          <p:nvPr>
            <p:ph type="pic" sz="quarter" idx="13"/>
          </p:nvPr>
        </p:nvSpPr>
        <p:spPr>
          <a:xfrm>
            <a:off x="6095999" y="431800"/>
            <a:ext cx="5230813" cy="2700000"/>
          </a:xfrm>
          <a:solidFill>
            <a:schemeClr val="bg1">
              <a:lumMod val="95000"/>
            </a:schemeClr>
          </a:solidFill>
        </p:spPr>
        <p:txBody>
          <a:bodyPr/>
          <a:lstStyle>
            <a:lvl1pPr>
              <a:defRPr>
                <a:solidFill>
                  <a:schemeClr val="tx2"/>
                </a:solidFill>
              </a:defRPr>
            </a:lvl1pPr>
          </a:lstStyle>
          <a:p>
            <a:r>
              <a:rPr lang="en-US"/>
              <a:t>Click icon to add picture</a:t>
            </a:r>
            <a:endParaRPr lang="ar-AE"/>
          </a:p>
        </p:txBody>
      </p:sp>
      <p:sp>
        <p:nvSpPr>
          <p:cNvPr id="12" name="Picture Placeholder 10">
            <a:extLst>
              <a:ext uri="{FF2B5EF4-FFF2-40B4-BE49-F238E27FC236}">
                <a16:creationId xmlns:a16="http://schemas.microsoft.com/office/drawing/2014/main" id="{5795632B-59C5-47E6-BE93-8C1F67BE296F}"/>
              </a:ext>
            </a:extLst>
          </p:cNvPr>
          <p:cNvSpPr>
            <a:spLocks noGrp="1"/>
          </p:cNvSpPr>
          <p:nvPr>
            <p:ph type="pic" sz="quarter" idx="14"/>
          </p:nvPr>
        </p:nvSpPr>
        <p:spPr>
          <a:xfrm>
            <a:off x="6096000" y="3384000"/>
            <a:ext cx="5230813" cy="2700000"/>
          </a:xfrm>
          <a:solidFill>
            <a:schemeClr val="bg1">
              <a:lumMod val="95000"/>
            </a:schemeClr>
          </a:solidFill>
        </p:spPr>
        <p:txBody>
          <a:bodyPr/>
          <a:lstStyle>
            <a:lvl1pPr>
              <a:defRPr>
                <a:solidFill>
                  <a:schemeClr val="tx2"/>
                </a:solidFill>
              </a:defRPr>
            </a:lvl1pPr>
          </a:lstStyle>
          <a:p>
            <a:r>
              <a:rPr lang="en-US"/>
              <a:t>Click icon to add picture</a:t>
            </a:r>
            <a:endParaRPr lang="ar-AE"/>
          </a:p>
        </p:txBody>
      </p:sp>
      <p:grpSp>
        <p:nvGrpSpPr>
          <p:cNvPr id="16" name="Group 4">
            <a:extLst>
              <a:ext uri="{FF2B5EF4-FFF2-40B4-BE49-F238E27FC236}">
                <a16:creationId xmlns:a16="http://schemas.microsoft.com/office/drawing/2014/main" id="{691CECE5-3DF0-42FD-809E-515EDF20E547}"/>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7" name="Rectangle 5">
              <a:extLst>
                <a:ext uri="{FF2B5EF4-FFF2-40B4-BE49-F238E27FC236}">
                  <a16:creationId xmlns:a16="http://schemas.microsoft.com/office/drawing/2014/main" id="{20CCAE69-9C59-4A0F-B925-8877C93087E0}"/>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59DF7462-282E-4EA3-BEEA-BEC2DEC16534}"/>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B7BAF319-7673-43FD-98EF-507D49E95B0D}"/>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 name="Text Placeholder 13">
            <a:extLst>
              <a:ext uri="{FF2B5EF4-FFF2-40B4-BE49-F238E27FC236}">
                <a16:creationId xmlns:a16="http://schemas.microsoft.com/office/drawing/2014/main" id="{182A950E-84EA-4A50-A961-41CD9422A5F5}"/>
              </a:ext>
            </a:extLst>
          </p:cNvPr>
          <p:cNvSpPr>
            <a:spLocks noGrp="1"/>
          </p:cNvSpPr>
          <p:nvPr>
            <p:ph type="body" sz="quarter" idx="17"/>
          </p:nvPr>
        </p:nvSpPr>
        <p:spPr>
          <a:xfrm>
            <a:off x="6095997" y="3124800"/>
            <a:ext cx="5230813" cy="252000"/>
          </a:xfrm>
        </p:spPr>
        <p:txBody>
          <a:bodyPr lIns="0" tIns="0" rIns="0" bIns="0" anchor="ctr" anchorCtr="0">
            <a:noAutofit/>
          </a:bodyPr>
          <a:lstStyle>
            <a:lvl1pPr>
              <a:defRPr sz="1000">
                <a:solidFill>
                  <a:schemeClr val="bg1"/>
                </a:solidFill>
                <a:effectLst/>
              </a:defRPr>
            </a:lvl1pPr>
          </a:lstStyle>
          <a:p>
            <a:pPr lvl="0"/>
            <a:r>
              <a:rPr lang="en-US"/>
              <a:t>Click to edit Master text styles</a:t>
            </a:r>
          </a:p>
        </p:txBody>
      </p:sp>
      <p:sp>
        <p:nvSpPr>
          <p:cNvPr id="21" name="Text Placeholder 13">
            <a:extLst>
              <a:ext uri="{FF2B5EF4-FFF2-40B4-BE49-F238E27FC236}">
                <a16:creationId xmlns:a16="http://schemas.microsoft.com/office/drawing/2014/main" id="{5D3EBC80-91E5-4580-B42E-AA203E9C8221}"/>
              </a:ext>
            </a:extLst>
          </p:cNvPr>
          <p:cNvSpPr>
            <a:spLocks noGrp="1"/>
          </p:cNvSpPr>
          <p:nvPr>
            <p:ph type="body" sz="quarter" idx="18"/>
          </p:nvPr>
        </p:nvSpPr>
        <p:spPr>
          <a:xfrm>
            <a:off x="6095996" y="6076800"/>
            <a:ext cx="5230813" cy="252000"/>
          </a:xfrm>
        </p:spPr>
        <p:txBody>
          <a:bodyPr lIns="0" tIns="0" rIns="0" bIns="0" anchor="ctr" anchorCtr="0">
            <a:noAutofit/>
          </a:bodyPr>
          <a:lstStyle>
            <a:lvl1pPr>
              <a:defRPr sz="1000">
                <a:solidFill>
                  <a:schemeClr val="bg1"/>
                </a:solidFill>
                <a:effectLst/>
              </a:defRPr>
            </a:lvl1pPr>
          </a:lstStyle>
          <a:p>
            <a:pPr lvl="0"/>
            <a:r>
              <a:rPr lang="en-US"/>
              <a:t>Click to edit Master text styles</a:t>
            </a:r>
          </a:p>
        </p:txBody>
      </p:sp>
    </p:spTree>
    <p:extLst>
      <p:ext uri="{BB962C8B-B14F-4D97-AF65-F5344CB8AC3E}">
        <p14:creationId xmlns:p14="http://schemas.microsoft.com/office/powerpoint/2010/main" val="38741407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BDC9AF2-97F1-4570-ADDB-223E3C1002BC}"/>
              </a:ext>
            </a:extLst>
          </p:cNvPr>
          <p:cNvSpPr>
            <a:spLocks noGrp="1"/>
          </p:cNvSpPr>
          <p:nvPr>
            <p:ph type="pic" sz="quarter" idx="13"/>
          </p:nvPr>
        </p:nvSpPr>
        <p:spPr>
          <a:xfrm>
            <a:off x="0" y="0"/>
            <a:ext cx="11760200" cy="6426200"/>
          </a:xfrm>
          <a:solidFill>
            <a:schemeClr val="bg1">
              <a:lumMod val="85000"/>
            </a:schemeClr>
          </a:solidFill>
        </p:spPr>
        <p:txBody>
          <a:bodyPr/>
          <a:lstStyle/>
          <a:p>
            <a:r>
              <a:rPr lang="en-US"/>
              <a:t>Click icon to add picture</a:t>
            </a:r>
            <a:endParaRPr lang="ar-AE"/>
          </a:p>
        </p:txBody>
      </p:sp>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431799" y="431799"/>
            <a:ext cx="5484813" cy="1223963"/>
          </a:xfrm>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solidFill>
                  <a:schemeClr val="bg1"/>
                </a:solidFill>
              </a:defRPr>
            </a:lvl1pPr>
          </a:lstStyle>
          <a:p>
            <a:fld id="{3A94B666-3960-400D-A0AF-68C4DDB7E1D1}"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solidFill>
                  <a:schemeClr val="bg1"/>
                </a:solidFill>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bg1"/>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2" name="Group 4">
            <a:extLst>
              <a:ext uri="{FF2B5EF4-FFF2-40B4-BE49-F238E27FC236}">
                <a16:creationId xmlns:a16="http://schemas.microsoft.com/office/drawing/2014/main" id="{B46905A9-EB15-4040-B187-6085477FD7E4}"/>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4" name="Rectangle 5">
              <a:extLst>
                <a:ext uri="{FF2B5EF4-FFF2-40B4-BE49-F238E27FC236}">
                  <a16:creationId xmlns:a16="http://schemas.microsoft.com/office/drawing/2014/main" id="{81013CED-E0E4-4237-94F9-AF54DC34BCAA}"/>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5D9B43A5-6863-422D-BF9B-0FF1784756B2}"/>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7">
              <a:extLst>
                <a:ext uri="{FF2B5EF4-FFF2-40B4-BE49-F238E27FC236}">
                  <a16:creationId xmlns:a16="http://schemas.microsoft.com/office/drawing/2014/main" id="{17C2701F-2ADF-469B-B113-2FE76538A0A5}"/>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262666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C0BAD0-C2B6-45A6-AF28-57A3E5ED4683}"/>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8" name="TextBox 7">
            <a:extLst>
              <a:ext uri="{FF2B5EF4-FFF2-40B4-BE49-F238E27FC236}">
                <a16:creationId xmlns:a16="http://schemas.microsoft.com/office/drawing/2014/main" id="{274E4595-E79C-4BE6-8C4C-3B32F7F314CC}"/>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9" name="Rectangle 8">
            <a:extLst>
              <a:ext uri="{FF2B5EF4-FFF2-40B4-BE49-F238E27FC236}">
                <a16:creationId xmlns:a16="http://schemas.microsoft.com/office/drawing/2014/main" id="{3E2A58B2-920B-4356-AB47-494D92707D07}"/>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0" name="Group 4">
            <a:extLst>
              <a:ext uri="{FF2B5EF4-FFF2-40B4-BE49-F238E27FC236}">
                <a16:creationId xmlns:a16="http://schemas.microsoft.com/office/drawing/2014/main" id="{40F90CCE-08E7-4F95-8A03-B4083F93F108}"/>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11" name="Rectangle 5">
              <a:extLst>
                <a:ext uri="{FF2B5EF4-FFF2-40B4-BE49-F238E27FC236}">
                  <a16:creationId xmlns:a16="http://schemas.microsoft.com/office/drawing/2014/main" id="{DEFEA105-7787-4383-BEC9-7F74AC7E85A8}"/>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E06C1F1B-61D6-4413-9310-07579C2892E5}"/>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FB16F8C6-3DE1-4198-B698-F909A49D050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432000" y="431800"/>
            <a:ext cx="5484613" cy="1778309"/>
          </a:xfrm>
        </p:spPr>
        <p:txBody>
          <a:bodyPr anchor="b">
            <a:noAutofit/>
          </a:bodyPr>
          <a:lstStyle>
            <a:lvl1pPr>
              <a:defRPr sz="4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AD525F-902D-407A-A68D-CFDDF3EA6EA0}"/>
              </a:ext>
            </a:extLst>
          </p:cNvPr>
          <p:cNvSpPr>
            <a:spLocks noGrp="1"/>
          </p:cNvSpPr>
          <p:nvPr>
            <p:ph type="body" idx="1"/>
          </p:nvPr>
        </p:nvSpPr>
        <p:spPr>
          <a:xfrm>
            <a:off x="432000" y="2264400"/>
            <a:ext cx="5484613"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4BB60-1EC3-4F52-8385-3C1B8427B91F}"/>
              </a:ext>
            </a:extLst>
          </p:cNvPr>
          <p:cNvSpPr>
            <a:spLocks noGrp="1"/>
          </p:cNvSpPr>
          <p:nvPr>
            <p:ph type="dt" sz="half" idx="10"/>
          </p:nvPr>
        </p:nvSpPr>
        <p:spPr/>
        <p:txBody>
          <a:bodyPr/>
          <a:lstStyle/>
          <a:p>
            <a:fld id="{4EABD13F-D8C3-4F44-A7DB-A5647DDAEBD0}" type="datetime1">
              <a:rPr lang="en-GB" smtClean="0"/>
              <a:t>09/03/2022</a:t>
            </a:fld>
            <a:endParaRPr lang="en-GB"/>
          </a:p>
        </p:txBody>
      </p:sp>
      <p:sp>
        <p:nvSpPr>
          <p:cNvPr id="5" name="Footer Placeholder 4">
            <a:extLst>
              <a:ext uri="{FF2B5EF4-FFF2-40B4-BE49-F238E27FC236}">
                <a16:creationId xmlns:a16="http://schemas.microsoft.com/office/drawing/2014/main" id="{397D31BA-A365-4FFF-8AAE-7C60008857EE}"/>
              </a:ext>
            </a:extLst>
          </p:cNvPr>
          <p:cNvSpPr>
            <a:spLocks noGrp="1"/>
          </p:cNvSpPr>
          <p:nvPr>
            <p:ph type="ftr" sz="quarter" idx="11"/>
          </p:nvPr>
        </p:nvSpPr>
        <p:spPr/>
        <p:txBody>
          <a:bodyPr/>
          <a:lstStyle/>
          <a:p>
            <a:r>
              <a:rPr lang="en-GB"/>
              <a:t>GDC 2022</a:t>
            </a:r>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41261295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Dark">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C0BAD0-C2B6-45A6-AF28-57A3E5ED4683}"/>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8" name="TextBox 7">
            <a:extLst>
              <a:ext uri="{FF2B5EF4-FFF2-40B4-BE49-F238E27FC236}">
                <a16:creationId xmlns:a16="http://schemas.microsoft.com/office/drawing/2014/main" id="{274E4595-E79C-4BE6-8C4C-3B32F7F314CC}"/>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bg1"/>
                </a:solidFill>
              </a:rPr>
              <a:t> </a:t>
            </a:r>
          </a:p>
        </p:txBody>
      </p:sp>
      <p:sp>
        <p:nvSpPr>
          <p:cNvPr id="9" name="Rectangle 8">
            <a:extLst>
              <a:ext uri="{FF2B5EF4-FFF2-40B4-BE49-F238E27FC236}">
                <a16:creationId xmlns:a16="http://schemas.microsoft.com/office/drawing/2014/main" id="{3E2A58B2-920B-4356-AB47-494D92707D07}"/>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0" name="Group 4">
            <a:extLst>
              <a:ext uri="{FF2B5EF4-FFF2-40B4-BE49-F238E27FC236}">
                <a16:creationId xmlns:a16="http://schemas.microsoft.com/office/drawing/2014/main" id="{40F90CCE-08E7-4F95-8A03-B4083F93F108}"/>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1" name="Rectangle 5">
              <a:extLst>
                <a:ext uri="{FF2B5EF4-FFF2-40B4-BE49-F238E27FC236}">
                  <a16:creationId xmlns:a16="http://schemas.microsoft.com/office/drawing/2014/main" id="{DEFEA105-7787-4383-BEC9-7F74AC7E85A8}"/>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6">
              <a:extLst>
                <a:ext uri="{FF2B5EF4-FFF2-40B4-BE49-F238E27FC236}">
                  <a16:creationId xmlns:a16="http://schemas.microsoft.com/office/drawing/2014/main" id="{E06C1F1B-61D6-4413-9310-07579C2892E5}"/>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7">
              <a:extLst>
                <a:ext uri="{FF2B5EF4-FFF2-40B4-BE49-F238E27FC236}">
                  <a16:creationId xmlns:a16="http://schemas.microsoft.com/office/drawing/2014/main" id="{FB16F8C6-3DE1-4198-B698-F909A49D050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432000" y="431800"/>
            <a:ext cx="5484613" cy="1778309"/>
          </a:xfrm>
        </p:spPr>
        <p:txBody>
          <a:bodyPr anchor="b">
            <a:noAutofit/>
          </a:bodyPr>
          <a:lstStyle>
            <a:lvl1pPr>
              <a:defRPr sz="4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AD525F-902D-407A-A68D-CFDDF3EA6EA0}"/>
              </a:ext>
            </a:extLst>
          </p:cNvPr>
          <p:cNvSpPr>
            <a:spLocks noGrp="1"/>
          </p:cNvSpPr>
          <p:nvPr>
            <p:ph type="body" idx="1"/>
          </p:nvPr>
        </p:nvSpPr>
        <p:spPr>
          <a:xfrm>
            <a:off x="432000" y="2264400"/>
            <a:ext cx="548461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4BB60-1EC3-4F52-8385-3C1B8427B91F}"/>
              </a:ext>
            </a:extLst>
          </p:cNvPr>
          <p:cNvSpPr>
            <a:spLocks noGrp="1"/>
          </p:cNvSpPr>
          <p:nvPr>
            <p:ph type="dt" sz="half" idx="10"/>
          </p:nvPr>
        </p:nvSpPr>
        <p:spPr/>
        <p:txBody>
          <a:bodyPr/>
          <a:lstStyle>
            <a:lvl1pPr>
              <a:defRPr>
                <a:solidFill>
                  <a:schemeClr val="bg1"/>
                </a:solidFill>
              </a:defRPr>
            </a:lvl1pPr>
          </a:lstStyle>
          <a:p>
            <a:fld id="{3D311056-1A42-4294-8394-BEE27A31D400}" type="datetime1">
              <a:rPr lang="en-GB" smtClean="0"/>
              <a:t>09/03/2022</a:t>
            </a:fld>
            <a:endParaRPr lang="en-GB"/>
          </a:p>
        </p:txBody>
      </p:sp>
      <p:sp>
        <p:nvSpPr>
          <p:cNvPr id="5" name="Footer Placeholder 4">
            <a:extLst>
              <a:ext uri="{FF2B5EF4-FFF2-40B4-BE49-F238E27FC236}">
                <a16:creationId xmlns:a16="http://schemas.microsoft.com/office/drawing/2014/main" id="{397D31BA-A365-4FFF-8AAE-7C60008857EE}"/>
              </a:ext>
            </a:extLst>
          </p:cNvPr>
          <p:cNvSpPr>
            <a:spLocks noGrp="1"/>
          </p:cNvSpPr>
          <p:nvPr>
            <p:ph type="ftr" sz="quarter" idx="11"/>
          </p:nvPr>
        </p:nvSpPr>
        <p:spPr/>
        <p:txBody>
          <a:bodyPr/>
          <a:lstStyle>
            <a:lvl1pPr>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lvl1pPr>
              <a:defRPr>
                <a:solidFill>
                  <a:schemeClr val="bg1"/>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4506220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Image 1">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B6B8DD-02C8-489A-86F3-F3B1F0AC86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246" y="1547"/>
            <a:ext cx="6558754" cy="6424653"/>
          </a:xfrm>
          <a:prstGeom prst="rect">
            <a:avLst/>
          </a:prstGeom>
        </p:spPr>
      </p:pic>
      <p:sp>
        <p:nvSpPr>
          <p:cNvPr id="7" name="Rectangle 6">
            <a:extLst>
              <a:ext uri="{FF2B5EF4-FFF2-40B4-BE49-F238E27FC236}">
                <a16:creationId xmlns:a16="http://schemas.microsoft.com/office/drawing/2014/main" id="{C6C0BAD0-C2B6-45A6-AF28-57A3E5ED4683}"/>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8" name="TextBox 7">
            <a:extLst>
              <a:ext uri="{FF2B5EF4-FFF2-40B4-BE49-F238E27FC236}">
                <a16:creationId xmlns:a16="http://schemas.microsoft.com/office/drawing/2014/main" id="{274E4595-E79C-4BE6-8C4C-3B32F7F314CC}"/>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endParaRPr lang="en-GB" sz="1200">
              <a:solidFill>
                <a:schemeClr val="bg1"/>
              </a:solidFill>
            </a:endParaRPr>
          </a:p>
        </p:txBody>
      </p:sp>
      <p:sp>
        <p:nvSpPr>
          <p:cNvPr id="9" name="Rectangle 8">
            <a:extLst>
              <a:ext uri="{FF2B5EF4-FFF2-40B4-BE49-F238E27FC236}">
                <a16:creationId xmlns:a16="http://schemas.microsoft.com/office/drawing/2014/main" id="{3E2A58B2-920B-4356-AB47-494D92707D07}"/>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0" name="Group 4">
            <a:extLst>
              <a:ext uri="{FF2B5EF4-FFF2-40B4-BE49-F238E27FC236}">
                <a16:creationId xmlns:a16="http://schemas.microsoft.com/office/drawing/2014/main" id="{40F90CCE-08E7-4F95-8A03-B4083F93F108}"/>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1" name="Rectangle 5">
              <a:extLst>
                <a:ext uri="{FF2B5EF4-FFF2-40B4-BE49-F238E27FC236}">
                  <a16:creationId xmlns:a16="http://schemas.microsoft.com/office/drawing/2014/main" id="{DEFEA105-7787-4383-BEC9-7F74AC7E85A8}"/>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6">
              <a:extLst>
                <a:ext uri="{FF2B5EF4-FFF2-40B4-BE49-F238E27FC236}">
                  <a16:creationId xmlns:a16="http://schemas.microsoft.com/office/drawing/2014/main" id="{E06C1F1B-61D6-4413-9310-07579C2892E5}"/>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7">
              <a:extLst>
                <a:ext uri="{FF2B5EF4-FFF2-40B4-BE49-F238E27FC236}">
                  <a16:creationId xmlns:a16="http://schemas.microsoft.com/office/drawing/2014/main" id="{FB16F8C6-3DE1-4198-B698-F909A49D050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432000" y="431800"/>
            <a:ext cx="5484613" cy="1778309"/>
          </a:xfrm>
        </p:spPr>
        <p:txBody>
          <a:bodyPr anchor="b">
            <a:noAutofit/>
          </a:bodyPr>
          <a:lstStyle>
            <a:lvl1pPr>
              <a:defRPr sz="4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AD525F-902D-407A-A68D-CFDDF3EA6EA0}"/>
              </a:ext>
            </a:extLst>
          </p:cNvPr>
          <p:cNvSpPr>
            <a:spLocks noGrp="1"/>
          </p:cNvSpPr>
          <p:nvPr>
            <p:ph type="body" idx="1"/>
          </p:nvPr>
        </p:nvSpPr>
        <p:spPr>
          <a:xfrm>
            <a:off x="432000" y="2264400"/>
            <a:ext cx="548461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4BB60-1EC3-4F52-8385-3C1B8427B91F}"/>
              </a:ext>
            </a:extLst>
          </p:cNvPr>
          <p:cNvSpPr>
            <a:spLocks noGrp="1"/>
          </p:cNvSpPr>
          <p:nvPr>
            <p:ph type="dt" sz="half" idx="10"/>
          </p:nvPr>
        </p:nvSpPr>
        <p:spPr/>
        <p:txBody>
          <a:bodyPr/>
          <a:lstStyle>
            <a:lvl1pPr>
              <a:defRPr>
                <a:solidFill>
                  <a:schemeClr val="bg1"/>
                </a:solidFill>
              </a:defRPr>
            </a:lvl1pPr>
          </a:lstStyle>
          <a:p>
            <a:fld id="{4B814156-8978-447A-B60C-3593D5BD8197}" type="datetime1">
              <a:rPr lang="en-GB" smtClean="0"/>
              <a:t>09/03/2022</a:t>
            </a:fld>
            <a:endParaRPr lang="en-GB"/>
          </a:p>
        </p:txBody>
      </p:sp>
      <p:sp>
        <p:nvSpPr>
          <p:cNvPr id="5" name="Footer Placeholder 4">
            <a:extLst>
              <a:ext uri="{FF2B5EF4-FFF2-40B4-BE49-F238E27FC236}">
                <a16:creationId xmlns:a16="http://schemas.microsoft.com/office/drawing/2014/main" id="{397D31BA-A365-4FFF-8AAE-7C60008857EE}"/>
              </a:ext>
            </a:extLst>
          </p:cNvPr>
          <p:cNvSpPr>
            <a:spLocks noGrp="1"/>
          </p:cNvSpPr>
          <p:nvPr>
            <p:ph type="ftr" sz="quarter" idx="11"/>
          </p:nvPr>
        </p:nvSpPr>
        <p:spPr/>
        <p:txBody>
          <a:bodyPr/>
          <a:lstStyle>
            <a:lvl1pPr>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lvl1pPr>
              <a:defRPr>
                <a:solidFill>
                  <a:schemeClr val="bg1"/>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6779349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C0BAD0-C2B6-45A6-AF28-57A3E5ED4683}"/>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8" name="TextBox 7">
            <a:extLst>
              <a:ext uri="{FF2B5EF4-FFF2-40B4-BE49-F238E27FC236}">
                <a16:creationId xmlns:a16="http://schemas.microsoft.com/office/drawing/2014/main" id="{274E4595-E79C-4BE6-8C4C-3B32F7F314CC}"/>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endParaRPr lang="en-GB" sz="1200">
              <a:solidFill>
                <a:schemeClr val="bg1"/>
              </a:solidFill>
            </a:endParaRPr>
          </a:p>
        </p:txBody>
      </p:sp>
      <p:sp>
        <p:nvSpPr>
          <p:cNvPr id="9" name="Rectangle 8">
            <a:extLst>
              <a:ext uri="{FF2B5EF4-FFF2-40B4-BE49-F238E27FC236}">
                <a16:creationId xmlns:a16="http://schemas.microsoft.com/office/drawing/2014/main" id="{3E2A58B2-920B-4356-AB47-494D92707D07}"/>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0" name="Group 4">
            <a:extLst>
              <a:ext uri="{FF2B5EF4-FFF2-40B4-BE49-F238E27FC236}">
                <a16:creationId xmlns:a16="http://schemas.microsoft.com/office/drawing/2014/main" id="{40F90CCE-08E7-4F95-8A03-B4083F93F108}"/>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1" name="Rectangle 5">
              <a:extLst>
                <a:ext uri="{FF2B5EF4-FFF2-40B4-BE49-F238E27FC236}">
                  <a16:creationId xmlns:a16="http://schemas.microsoft.com/office/drawing/2014/main" id="{DEFEA105-7787-4383-BEC9-7F74AC7E85A8}"/>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6">
              <a:extLst>
                <a:ext uri="{FF2B5EF4-FFF2-40B4-BE49-F238E27FC236}">
                  <a16:creationId xmlns:a16="http://schemas.microsoft.com/office/drawing/2014/main" id="{E06C1F1B-61D6-4413-9310-07579C2892E5}"/>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3" name="Freeform 7">
              <a:extLst>
                <a:ext uri="{FF2B5EF4-FFF2-40B4-BE49-F238E27FC236}">
                  <a16:creationId xmlns:a16="http://schemas.microsoft.com/office/drawing/2014/main" id="{FB16F8C6-3DE1-4198-B698-F909A49D050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2" name="Title 1">
            <a:extLst>
              <a:ext uri="{FF2B5EF4-FFF2-40B4-BE49-F238E27FC236}">
                <a16:creationId xmlns:a16="http://schemas.microsoft.com/office/drawing/2014/main" id="{C4443FCA-9294-41A7-A9C0-27EAD67AF2F9}"/>
              </a:ext>
            </a:extLst>
          </p:cNvPr>
          <p:cNvSpPr>
            <a:spLocks noGrp="1"/>
          </p:cNvSpPr>
          <p:nvPr>
            <p:ph type="title"/>
          </p:nvPr>
        </p:nvSpPr>
        <p:spPr>
          <a:xfrm>
            <a:off x="432000" y="431800"/>
            <a:ext cx="5484613" cy="1778309"/>
          </a:xfrm>
        </p:spPr>
        <p:txBody>
          <a:bodyPr anchor="b">
            <a:noAutofit/>
          </a:bodyPr>
          <a:lstStyle>
            <a:lvl1pPr>
              <a:defRPr sz="4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AD525F-902D-407A-A68D-CFDDF3EA6EA0}"/>
              </a:ext>
            </a:extLst>
          </p:cNvPr>
          <p:cNvSpPr>
            <a:spLocks noGrp="1"/>
          </p:cNvSpPr>
          <p:nvPr>
            <p:ph type="body" idx="1"/>
          </p:nvPr>
        </p:nvSpPr>
        <p:spPr>
          <a:xfrm>
            <a:off x="432000" y="2264400"/>
            <a:ext cx="548461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D4BB60-1EC3-4F52-8385-3C1B8427B91F}"/>
              </a:ext>
            </a:extLst>
          </p:cNvPr>
          <p:cNvSpPr>
            <a:spLocks noGrp="1"/>
          </p:cNvSpPr>
          <p:nvPr>
            <p:ph type="dt" sz="half" idx="10"/>
          </p:nvPr>
        </p:nvSpPr>
        <p:spPr/>
        <p:txBody>
          <a:bodyPr/>
          <a:lstStyle>
            <a:lvl1pPr>
              <a:defRPr>
                <a:solidFill>
                  <a:schemeClr val="bg1"/>
                </a:solidFill>
              </a:defRPr>
            </a:lvl1pPr>
          </a:lstStyle>
          <a:p>
            <a:fld id="{D40E9734-2A1E-4CCA-9073-4FE0754F716F}" type="datetime1">
              <a:rPr lang="en-GB" smtClean="0"/>
              <a:t>09/03/2022</a:t>
            </a:fld>
            <a:endParaRPr lang="en-GB"/>
          </a:p>
        </p:txBody>
      </p:sp>
      <p:sp>
        <p:nvSpPr>
          <p:cNvPr id="5" name="Footer Placeholder 4">
            <a:extLst>
              <a:ext uri="{FF2B5EF4-FFF2-40B4-BE49-F238E27FC236}">
                <a16:creationId xmlns:a16="http://schemas.microsoft.com/office/drawing/2014/main" id="{397D31BA-A365-4FFF-8AAE-7C60008857EE}"/>
              </a:ext>
            </a:extLst>
          </p:cNvPr>
          <p:cNvSpPr>
            <a:spLocks noGrp="1"/>
          </p:cNvSpPr>
          <p:nvPr>
            <p:ph type="ftr" sz="quarter" idx="11"/>
          </p:nvPr>
        </p:nvSpPr>
        <p:spPr/>
        <p:txBody>
          <a:bodyPr/>
          <a:lstStyle>
            <a:lvl1pPr>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5BFCB454-B0E4-4ACB-AC66-35B98F9E46DB}"/>
              </a:ext>
            </a:extLst>
          </p:cNvPr>
          <p:cNvSpPr>
            <a:spLocks noGrp="1"/>
          </p:cNvSpPr>
          <p:nvPr>
            <p:ph type="sldNum" sz="quarter" idx="12"/>
          </p:nvPr>
        </p:nvSpPr>
        <p:spPr/>
        <p:txBody>
          <a:bodyPr/>
          <a:lstStyle>
            <a:lvl1pPr>
              <a:defRPr>
                <a:solidFill>
                  <a:schemeClr val="bg1"/>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36184856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DD0FD3-023D-4F81-86B1-2A65654C6CED}"/>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7" name="TextBox 6">
            <a:extLst>
              <a:ext uri="{FF2B5EF4-FFF2-40B4-BE49-F238E27FC236}">
                <a16:creationId xmlns:a16="http://schemas.microsoft.com/office/drawing/2014/main" id="{1FB0C3ED-B220-4FDD-A739-E388CC0A5404}"/>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8" name="Rectangle 7">
            <a:extLst>
              <a:ext uri="{FF2B5EF4-FFF2-40B4-BE49-F238E27FC236}">
                <a16:creationId xmlns:a16="http://schemas.microsoft.com/office/drawing/2014/main" id="{08FEE586-9E35-4500-A4A3-5B95CA06A326}"/>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9" name="Group 4">
            <a:extLst>
              <a:ext uri="{FF2B5EF4-FFF2-40B4-BE49-F238E27FC236}">
                <a16:creationId xmlns:a16="http://schemas.microsoft.com/office/drawing/2014/main" id="{78FA220F-0E7B-4DED-990D-79E8315246BD}"/>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10" name="Rectangle 5">
              <a:extLst>
                <a:ext uri="{FF2B5EF4-FFF2-40B4-BE49-F238E27FC236}">
                  <a16:creationId xmlns:a16="http://schemas.microsoft.com/office/drawing/2014/main" id="{929352E6-4F81-441B-BE45-6A3C2F9E787B}"/>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B779FFB9-44D9-425B-A0E2-FE1D0C65E73B}"/>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78B28B18-30EA-4B5B-891D-39BEF383F72F}"/>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AEA45D9E-8EED-41D6-B9AD-A0C2BB8F4986}"/>
              </a:ext>
            </a:extLst>
          </p:cNvPr>
          <p:cNvSpPr>
            <a:spLocks noGrp="1"/>
          </p:cNvSpPr>
          <p:nvPr>
            <p:ph type="title"/>
          </p:nvPr>
        </p:nvSpPr>
        <p:spPr>
          <a:xfrm>
            <a:off x="2683465" y="1330036"/>
            <a:ext cx="6714670" cy="3899126"/>
          </a:xfrm>
        </p:spPr>
        <p:txBody>
          <a:bodyPr anchor="ctr"/>
          <a:lstStyle>
            <a:lvl1pPr algn="ctr">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FD6CDFFA-3DAA-41DE-96A9-51B115B90B3C}"/>
              </a:ext>
            </a:extLst>
          </p:cNvPr>
          <p:cNvSpPr>
            <a:spLocks noGrp="1"/>
          </p:cNvSpPr>
          <p:nvPr>
            <p:ph type="dt" sz="half" idx="10"/>
          </p:nvPr>
        </p:nvSpPr>
        <p:spPr/>
        <p:txBody>
          <a:bodyPr/>
          <a:lstStyle/>
          <a:p>
            <a:fld id="{425D7174-BFD1-4A48-9BBA-B444A96D8E99}" type="datetime1">
              <a:rPr lang="en-GB" smtClean="0"/>
              <a:t>09/03/2022</a:t>
            </a:fld>
            <a:endParaRPr lang="en-GB"/>
          </a:p>
        </p:txBody>
      </p:sp>
      <p:sp>
        <p:nvSpPr>
          <p:cNvPr id="4" name="Footer Placeholder 3">
            <a:extLst>
              <a:ext uri="{FF2B5EF4-FFF2-40B4-BE49-F238E27FC236}">
                <a16:creationId xmlns:a16="http://schemas.microsoft.com/office/drawing/2014/main" id="{8D1F1655-A498-4CD4-8369-5D76034BF466}"/>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2653C307-12D7-40F1-AE61-E154F6F73729}"/>
              </a:ext>
            </a:extLst>
          </p:cNvPr>
          <p:cNvSpPr>
            <a:spLocks noGrp="1"/>
          </p:cNvSpPr>
          <p:nvPr>
            <p:ph type="sldNum" sz="quarter" idx="12"/>
          </p:nvPr>
        </p:nvSpPr>
        <p:spPr/>
        <p:txBody>
          <a:bodyPr/>
          <a:lstStyle/>
          <a:p>
            <a:fld id="{5B4A74C5-79B0-4340-9A8D-1CCBE3E8C644}" type="slidenum">
              <a:rPr lang="en-GB" smtClean="0"/>
              <a:pPr/>
              <a:t>‹#›</a:t>
            </a:fld>
            <a:endParaRPr lang="en-GB"/>
          </a:p>
        </p:txBody>
      </p:sp>
    </p:spTree>
    <p:extLst>
      <p:ext uri="{BB962C8B-B14F-4D97-AF65-F5344CB8AC3E}">
        <p14:creationId xmlns:p14="http://schemas.microsoft.com/office/powerpoint/2010/main" val="25398736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Idea Dark">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DD0FD3-023D-4F81-86B1-2A65654C6CED}"/>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7" name="TextBox 6">
            <a:extLst>
              <a:ext uri="{FF2B5EF4-FFF2-40B4-BE49-F238E27FC236}">
                <a16:creationId xmlns:a16="http://schemas.microsoft.com/office/drawing/2014/main" id="{1FB0C3ED-B220-4FDD-A739-E388CC0A5404}"/>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endParaRPr lang="en-GB" sz="1200">
              <a:solidFill>
                <a:schemeClr val="bg1"/>
              </a:solidFill>
            </a:endParaRPr>
          </a:p>
        </p:txBody>
      </p:sp>
      <p:sp>
        <p:nvSpPr>
          <p:cNvPr id="8" name="Rectangle 7">
            <a:extLst>
              <a:ext uri="{FF2B5EF4-FFF2-40B4-BE49-F238E27FC236}">
                <a16:creationId xmlns:a16="http://schemas.microsoft.com/office/drawing/2014/main" id="{08FEE586-9E35-4500-A4A3-5B95CA06A326}"/>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9" name="Group 4">
            <a:extLst>
              <a:ext uri="{FF2B5EF4-FFF2-40B4-BE49-F238E27FC236}">
                <a16:creationId xmlns:a16="http://schemas.microsoft.com/office/drawing/2014/main" id="{78FA220F-0E7B-4DED-990D-79E8315246BD}"/>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0" name="Rectangle 5">
              <a:extLst>
                <a:ext uri="{FF2B5EF4-FFF2-40B4-BE49-F238E27FC236}">
                  <a16:creationId xmlns:a16="http://schemas.microsoft.com/office/drawing/2014/main" id="{929352E6-4F81-441B-BE45-6A3C2F9E787B}"/>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a:extLst>
                <a:ext uri="{FF2B5EF4-FFF2-40B4-BE49-F238E27FC236}">
                  <a16:creationId xmlns:a16="http://schemas.microsoft.com/office/drawing/2014/main" id="{B779FFB9-44D9-425B-A0E2-FE1D0C65E73B}"/>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7">
              <a:extLst>
                <a:ext uri="{FF2B5EF4-FFF2-40B4-BE49-F238E27FC236}">
                  <a16:creationId xmlns:a16="http://schemas.microsoft.com/office/drawing/2014/main" id="{78B28B18-30EA-4B5B-891D-39BEF383F72F}"/>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3" name="Date Placeholder 2">
            <a:extLst>
              <a:ext uri="{FF2B5EF4-FFF2-40B4-BE49-F238E27FC236}">
                <a16:creationId xmlns:a16="http://schemas.microsoft.com/office/drawing/2014/main" id="{FD6CDFFA-3DAA-41DE-96A9-51B115B90B3C}"/>
              </a:ext>
            </a:extLst>
          </p:cNvPr>
          <p:cNvSpPr>
            <a:spLocks noGrp="1"/>
          </p:cNvSpPr>
          <p:nvPr>
            <p:ph type="dt" sz="half" idx="10"/>
          </p:nvPr>
        </p:nvSpPr>
        <p:spPr/>
        <p:txBody>
          <a:bodyPr/>
          <a:lstStyle>
            <a:lvl1pPr>
              <a:defRPr>
                <a:solidFill>
                  <a:schemeClr val="bg1"/>
                </a:solidFill>
              </a:defRPr>
            </a:lvl1pPr>
          </a:lstStyle>
          <a:p>
            <a:fld id="{3E9C3213-2224-4C05-88FD-813006809FD9}" type="datetime1">
              <a:rPr lang="en-GB" smtClean="0"/>
              <a:t>09/03/2022</a:t>
            </a:fld>
            <a:endParaRPr lang="en-GB"/>
          </a:p>
        </p:txBody>
      </p:sp>
      <p:sp>
        <p:nvSpPr>
          <p:cNvPr id="4" name="Footer Placeholder 3">
            <a:extLst>
              <a:ext uri="{FF2B5EF4-FFF2-40B4-BE49-F238E27FC236}">
                <a16:creationId xmlns:a16="http://schemas.microsoft.com/office/drawing/2014/main" id="{8D1F1655-A498-4CD4-8369-5D76034BF466}"/>
              </a:ext>
            </a:extLst>
          </p:cNvPr>
          <p:cNvSpPr>
            <a:spLocks noGrp="1"/>
          </p:cNvSpPr>
          <p:nvPr>
            <p:ph type="ftr" sz="quarter" idx="11"/>
          </p:nvPr>
        </p:nvSpPr>
        <p:spPr/>
        <p:txBody>
          <a:bodyPr/>
          <a:lstStyle>
            <a:lvl1pPr>
              <a:defRPr>
                <a:solidFill>
                  <a:schemeClr val="bg1"/>
                </a:solidFill>
              </a:defRPr>
            </a:lvl1pPr>
          </a:lstStyle>
          <a:p>
            <a:r>
              <a:rPr lang="en-GB"/>
              <a:t>GDC  2022</a:t>
            </a:r>
          </a:p>
        </p:txBody>
      </p:sp>
      <p:sp>
        <p:nvSpPr>
          <p:cNvPr id="5" name="Slide Number Placeholder 4">
            <a:extLst>
              <a:ext uri="{FF2B5EF4-FFF2-40B4-BE49-F238E27FC236}">
                <a16:creationId xmlns:a16="http://schemas.microsoft.com/office/drawing/2014/main" id="{2653C307-12D7-40F1-AE61-E154F6F73729}"/>
              </a:ext>
            </a:extLst>
          </p:cNvPr>
          <p:cNvSpPr>
            <a:spLocks noGrp="1"/>
          </p:cNvSpPr>
          <p:nvPr>
            <p:ph type="sldNum" sz="quarter" idx="12"/>
          </p:nvPr>
        </p:nvSpPr>
        <p:spPr/>
        <p:txBody>
          <a:bodyPr/>
          <a:lstStyle>
            <a:lvl1pPr>
              <a:defRPr>
                <a:solidFill>
                  <a:schemeClr val="bg1"/>
                </a:solidFill>
              </a:defRPr>
            </a:lvl1pPr>
          </a:lstStyle>
          <a:p>
            <a:fld id="{5B4A74C5-79B0-4340-9A8D-1CCBE3E8C644}" type="slidenum">
              <a:rPr lang="en-GB" smtClean="0"/>
              <a:pPr/>
              <a:t>‹#›</a:t>
            </a:fld>
            <a:endParaRPr lang="en-GB"/>
          </a:p>
        </p:txBody>
      </p:sp>
      <p:sp>
        <p:nvSpPr>
          <p:cNvPr id="13" name="Title 1">
            <a:extLst>
              <a:ext uri="{FF2B5EF4-FFF2-40B4-BE49-F238E27FC236}">
                <a16:creationId xmlns:a16="http://schemas.microsoft.com/office/drawing/2014/main" id="{452C71BC-7049-40FF-B802-1053F5C68A41}"/>
              </a:ext>
            </a:extLst>
          </p:cNvPr>
          <p:cNvSpPr>
            <a:spLocks noGrp="1"/>
          </p:cNvSpPr>
          <p:nvPr>
            <p:ph type="title"/>
          </p:nvPr>
        </p:nvSpPr>
        <p:spPr>
          <a:xfrm>
            <a:off x="2683465" y="1330036"/>
            <a:ext cx="6714670" cy="3899126"/>
          </a:xfrm>
        </p:spPr>
        <p:txBody>
          <a:bodyPr anchor="ctr"/>
          <a:lstStyle>
            <a:lvl1pPr algn="ct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4480150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7C05-E3DC-4E41-A62D-F58402920BD9}"/>
              </a:ext>
            </a:extLst>
          </p:cNvPr>
          <p:cNvSpPr>
            <a:spLocks noGrp="1"/>
          </p:cNvSpPr>
          <p:nvPr>
            <p:ph type="ctrTitle" hasCustomPrompt="1"/>
          </p:nvPr>
        </p:nvSpPr>
        <p:spPr>
          <a:xfrm>
            <a:off x="432000" y="1655763"/>
            <a:ext cx="5484613" cy="2793255"/>
          </a:xfrm>
        </p:spPr>
        <p:txBody>
          <a:bodyPr anchor="b">
            <a:noAutofit/>
          </a:bodyPr>
          <a:lstStyle>
            <a:lvl1pPr algn="l">
              <a:defRPr sz="4000">
                <a:solidFill>
                  <a:schemeClr val="bg1"/>
                </a:solidFill>
              </a:defRPr>
            </a:lvl1pPr>
          </a:lstStyle>
          <a:p>
            <a:r>
              <a:rPr lang="en-GB"/>
              <a:t>Click to edit Master </a:t>
            </a:r>
            <a:br>
              <a:rPr lang="en-GB"/>
            </a:br>
            <a:r>
              <a:rPr lang="en-GB"/>
              <a:t>title style</a:t>
            </a:r>
          </a:p>
        </p:txBody>
      </p:sp>
      <p:sp>
        <p:nvSpPr>
          <p:cNvPr id="3" name="Subtitle 2">
            <a:extLst>
              <a:ext uri="{FF2B5EF4-FFF2-40B4-BE49-F238E27FC236}">
                <a16:creationId xmlns:a16="http://schemas.microsoft.com/office/drawing/2014/main" id="{948523E2-91B6-4A9A-B96E-261DE86F5211}"/>
              </a:ext>
            </a:extLst>
          </p:cNvPr>
          <p:cNvSpPr>
            <a:spLocks noGrp="1"/>
          </p:cNvSpPr>
          <p:nvPr>
            <p:ph type="subTitle" idx="1"/>
          </p:nvPr>
        </p:nvSpPr>
        <p:spPr>
          <a:xfrm>
            <a:off x="432000" y="4496400"/>
            <a:ext cx="5484613" cy="98601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 Placeholder 8">
            <a:extLst>
              <a:ext uri="{FF2B5EF4-FFF2-40B4-BE49-F238E27FC236}">
                <a16:creationId xmlns:a16="http://schemas.microsoft.com/office/drawing/2014/main" id="{720F3C2B-DCD3-4C50-8DF3-98A873B9C74F}"/>
              </a:ext>
            </a:extLst>
          </p:cNvPr>
          <p:cNvSpPr>
            <a:spLocks noGrp="1"/>
          </p:cNvSpPr>
          <p:nvPr>
            <p:ph type="body" sz="quarter" idx="13" hasCustomPrompt="1"/>
          </p:nvPr>
        </p:nvSpPr>
        <p:spPr>
          <a:xfrm>
            <a:off x="432000" y="431800"/>
            <a:ext cx="5484613" cy="668338"/>
          </a:xfrm>
        </p:spPr>
        <p:txBody>
          <a:bodyPr/>
          <a:lstStyle>
            <a:lvl1pPr>
              <a:defRPr sz="2000">
                <a:solidFill>
                  <a:schemeClr val="bg1"/>
                </a:solidFill>
              </a:defRPr>
            </a:lvl1pPr>
          </a:lstStyle>
          <a:p>
            <a:pPr lvl="0"/>
            <a:r>
              <a:rPr lang="en-GB"/>
              <a:t>Name/Date of event</a:t>
            </a:r>
          </a:p>
        </p:txBody>
      </p:sp>
      <p:grpSp>
        <p:nvGrpSpPr>
          <p:cNvPr id="15" name="Group 4">
            <a:extLst>
              <a:ext uri="{FF2B5EF4-FFF2-40B4-BE49-F238E27FC236}">
                <a16:creationId xmlns:a16="http://schemas.microsoft.com/office/drawing/2014/main" id="{2A839C9C-8FBF-487F-8157-3A3CAAD75E86}"/>
              </a:ext>
            </a:extLst>
          </p:cNvPr>
          <p:cNvGrpSpPr>
            <a:grpSpLocks noChangeAspect="1"/>
          </p:cNvGrpSpPr>
          <p:nvPr userDrawn="1"/>
        </p:nvGrpSpPr>
        <p:grpSpPr bwMode="auto">
          <a:xfrm>
            <a:off x="5087296" y="5252400"/>
            <a:ext cx="1155600" cy="448397"/>
            <a:chOff x="0" y="670"/>
            <a:chExt cx="7680" cy="2980"/>
          </a:xfrm>
        </p:grpSpPr>
        <p:sp>
          <p:nvSpPr>
            <p:cNvPr id="17" name="Rectangle 5">
              <a:extLst>
                <a:ext uri="{FF2B5EF4-FFF2-40B4-BE49-F238E27FC236}">
                  <a16:creationId xmlns:a16="http://schemas.microsoft.com/office/drawing/2014/main" id="{E24808C1-4A25-44A6-8A4A-41F7F9D11DCD}"/>
                </a:ext>
              </a:extLst>
            </p:cNvPr>
            <p:cNvSpPr>
              <a:spLocks noChangeArrowheads="1"/>
            </p:cNvSpPr>
            <p:nvPr userDrawn="1"/>
          </p:nvSpPr>
          <p:spPr bwMode="auto">
            <a:xfrm>
              <a:off x="0" y="711"/>
              <a:ext cx="556" cy="557"/>
            </a:xfrm>
            <a:prstGeom prst="rect">
              <a:avLst/>
            </a:prstGeom>
            <a:solidFill>
              <a:srgbClr val="3AB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F4DA666C-B733-47CF-9D64-CECC83C62331}"/>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215FB681-BBC6-4206-A1D1-6A09899DF56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6065920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87D8-36B0-4CC5-A863-06E249F8273D}"/>
              </a:ext>
            </a:extLst>
          </p:cNvPr>
          <p:cNvSpPr>
            <a:spLocks noGrp="1"/>
          </p:cNvSpPr>
          <p:nvPr>
            <p:ph type="title"/>
          </p:nvPr>
        </p:nvSpPr>
        <p:spPr>
          <a:xfrm>
            <a:off x="431800" y="2872800"/>
            <a:ext cx="5484813" cy="1223963"/>
          </a:xfrm>
        </p:spPr>
        <p:txBody>
          <a:bodyPr/>
          <a:lstStyle>
            <a:lvl1pPr>
              <a:defRPr>
                <a:solidFill>
                  <a:schemeClr val="bg1"/>
                </a:solidFill>
              </a:defRPr>
            </a:lvl1pPr>
          </a:lstStyle>
          <a:p>
            <a:r>
              <a:rPr lang="en-US"/>
              <a:t>Click to edit Master title style</a:t>
            </a:r>
            <a:endParaRPr lang="en-GB"/>
          </a:p>
        </p:txBody>
      </p:sp>
      <p:grpSp>
        <p:nvGrpSpPr>
          <p:cNvPr id="6" name="Group 4">
            <a:extLst>
              <a:ext uri="{FF2B5EF4-FFF2-40B4-BE49-F238E27FC236}">
                <a16:creationId xmlns:a16="http://schemas.microsoft.com/office/drawing/2014/main" id="{72E089E9-E0D7-4FF3-9A36-78E15B8C5405}"/>
              </a:ext>
            </a:extLst>
          </p:cNvPr>
          <p:cNvGrpSpPr>
            <a:grpSpLocks noChangeAspect="1"/>
          </p:cNvGrpSpPr>
          <p:nvPr userDrawn="1"/>
        </p:nvGrpSpPr>
        <p:grpSpPr bwMode="auto">
          <a:xfrm>
            <a:off x="431800" y="431800"/>
            <a:ext cx="1155600" cy="448397"/>
            <a:chOff x="0" y="670"/>
            <a:chExt cx="7680" cy="2980"/>
          </a:xfrm>
        </p:grpSpPr>
        <p:sp>
          <p:nvSpPr>
            <p:cNvPr id="7" name="Rectangle 5">
              <a:extLst>
                <a:ext uri="{FF2B5EF4-FFF2-40B4-BE49-F238E27FC236}">
                  <a16:creationId xmlns:a16="http://schemas.microsoft.com/office/drawing/2014/main" id="{0A20880B-8745-46B4-AD38-BEEEEA0A4264}"/>
                </a:ext>
              </a:extLst>
            </p:cNvPr>
            <p:cNvSpPr>
              <a:spLocks noChangeArrowheads="1"/>
            </p:cNvSpPr>
            <p:nvPr userDrawn="1"/>
          </p:nvSpPr>
          <p:spPr bwMode="auto">
            <a:xfrm>
              <a:off x="0" y="711"/>
              <a:ext cx="556" cy="557"/>
            </a:xfrm>
            <a:prstGeom prst="rect">
              <a:avLst/>
            </a:prstGeom>
            <a:solidFill>
              <a:srgbClr val="3AB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05248545-AAA5-4B75-9A98-6C3C57941730}"/>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A25550B1-77CC-4469-90E9-7ECC02ADEB14}"/>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1947086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87D8-36B0-4CC5-A863-06E249F8273D}"/>
              </a:ext>
            </a:extLst>
          </p:cNvPr>
          <p:cNvSpPr>
            <a:spLocks noGrp="1"/>
          </p:cNvSpPr>
          <p:nvPr>
            <p:ph type="title"/>
          </p:nvPr>
        </p:nvSpPr>
        <p:spPr>
          <a:xfrm>
            <a:off x="431800" y="2872800"/>
            <a:ext cx="5484813" cy="1223963"/>
          </a:xfrm>
        </p:spPr>
        <p:txBody>
          <a:bodyPr/>
          <a:lstStyle>
            <a:lvl1pPr>
              <a:defRPr>
                <a:solidFill>
                  <a:schemeClr val="bg1"/>
                </a:solidFill>
              </a:defRPr>
            </a:lvl1pPr>
          </a:lstStyle>
          <a:p>
            <a:r>
              <a:rPr lang="en-US"/>
              <a:t>Click to edit Master title style</a:t>
            </a:r>
            <a:endParaRPr lang="en-GB"/>
          </a:p>
        </p:txBody>
      </p:sp>
      <p:grpSp>
        <p:nvGrpSpPr>
          <p:cNvPr id="6" name="Group 4">
            <a:extLst>
              <a:ext uri="{FF2B5EF4-FFF2-40B4-BE49-F238E27FC236}">
                <a16:creationId xmlns:a16="http://schemas.microsoft.com/office/drawing/2014/main" id="{72E089E9-E0D7-4FF3-9A36-78E15B8C5405}"/>
              </a:ext>
            </a:extLst>
          </p:cNvPr>
          <p:cNvGrpSpPr>
            <a:grpSpLocks noChangeAspect="1"/>
          </p:cNvGrpSpPr>
          <p:nvPr userDrawn="1"/>
        </p:nvGrpSpPr>
        <p:grpSpPr bwMode="auto">
          <a:xfrm>
            <a:off x="431800" y="431800"/>
            <a:ext cx="1155600" cy="448397"/>
            <a:chOff x="0" y="670"/>
            <a:chExt cx="7680" cy="2980"/>
          </a:xfrm>
        </p:grpSpPr>
        <p:sp>
          <p:nvSpPr>
            <p:cNvPr id="7" name="Rectangle 5">
              <a:extLst>
                <a:ext uri="{FF2B5EF4-FFF2-40B4-BE49-F238E27FC236}">
                  <a16:creationId xmlns:a16="http://schemas.microsoft.com/office/drawing/2014/main" id="{0A20880B-8745-46B4-AD38-BEEEEA0A4264}"/>
                </a:ext>
              </a:extLst>
            </p:cNvPr>
            <p:cNvSpPr>
              <a:spLocks noChangeArrowheads="1"/>
            </p:cNvSpPr>
            <p:nvPr userDrawn="1"/>
          </p:nvSpPr>
          <p:spPr bwMode="auto">
            <a:xfrm>
              <a:off x="0" y="711"/>
              <a:ext cx="556" cy="557"/>
            </a:xfrm>
            <a:prstGeom prst="rect">
              <a:avLst/>
            </a:prstGeom>
            <a:solidFill>
              <a:srgbClr val="3AB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05248545-AAA5-4B75-9A98-6C3C57941730}"/>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A25550B1-77CC-4469-90E9-7ECC02ADEB14}"/>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234658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87D8-36B0-4CC5-A863-06E249F8273D}"/>
              </a:ext>
            </a:extLst>
          </p:cNvPr>
          <p:cNvSpPr>
            <a:spLocks noGrp="1"/>
          </p:cNvSpPr>
          <p:nvPr>
            <p:ph type="title"/>
          </p:nvPr>
        </p:nvSpPr>
        <p:spPr>
          <a:xfrm>
            <a:off x="431800" y="2872800"/>
            <a:ext cx="5484813" cy="1223963"/>
          </a:xfrm>
        </p:spPr>
        <p:txBody>
          <a:bodyPr/>
          <a:lstStyle>
            <a:lvl1pPr>
              <a:defRPr>
                <a:solidFill>
                  <a:schemeClr val="bg1"/>
                </a:solidFill>
              </a:defRPr>
            </a:lvl1pPr>
          </a:lstStyle>
          <a:p>
            <a:r>
              <a:rPr lang="en-US"/>
              <a:t>Click to edit Master title style</a:t>
            </a:r>
            <a:endParaRPr lang="en-GB"/>
          </a:p>
        </p:txBody>
      </p:sp>
      <p:grpSp>
        <p:nvGrpSpPr>
          <p:cNvPr id="6" name="Group 4">
            <a:extLst>
              <a:ext uri="{FF2B5EF4-FFF2-40B4-BE49-F238E27FC236}">
                <a16:creationId xmlns:a16="http://schemas.microsoft.com/office/drawing/2014/main" id="{72E089E9-E0D7-4FF3-9A36-78E15B8C5405}"/>
              </a:ext>
            </a:extLst>
          </p:cNvPr>
          <p:cNvGrpSpPr>
            <a:grpSpLocks noChangeAspect="1"/>
          </p:cNvGrpSpPr>
          <p:nvPr userDrawn="1"/>
        </p:nvGrpSpPr>
        <p:grpSpPr bwMode="auto">
          <a:xfrm>
            <a:off x="431800" y="431800"/>
            <a:ext cx="1155600" cy="448397"/>
            <a:chOff x="0" y="670"/>
            <a:chExt cx="7680" cy="2980"/>
          </a:xfrm>
        </p:grpSpPr>
        <p:sp>
          <p:nvSpPr>
            <p:cNvPr id="7" name="Rectangle 5">
              <a:extLst>
                <a:ext uri="{FF2B5EF4-FFF2-40B4-BE49-F238E27FC236}">
                  <a16:creationId xmlns:a16="http://schemas.microsoft.com/office/drawing/2014/main" id="{0A20880B-8745-46B4-AD38-BEEEEA0A4264}"/>
                </a:ext>
              </a:extLst>
            </p:cNvPr>
            <p:cNvSpPr>
              <a:spLocks noChangeArrowheads="1"/>
            </p:cNvSpPr>
            <p:nvPr userDrawn="1"/>
          </p:nvSpPr>
          <p:spPr bwMode="auto">
            <a:xfrm>
              <a:off x="0" y="711"/>
              <a:ext cx="556" cy="557"/>
            </a:xfrm>
            <a:prstGeom prst="rect">
              <a:avLst/>
            </a:prstGeom>
            <a:solidFill>
              <a:srgbClr val="3ABF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05248545-AAA5-4B75-9A98-6C3C57941730}"/>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A25550B1-77CC-4469-90E9-7ECC02ADEB14}"/>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270278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41BCE5-70B3-484E-B69E-518600E4D258}"/>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7" name="TextBox 6">
            <a:extLst>
              <a:ext uri="{FF2B5EF4-FFF2-40B4-BE49-F238E27FC236}">
                <a16:creationId xmlns:a16="http://schemas.microsoft.com/office/drawing/2014/main" id="{ED352111-A203-4CD2-B11E-01DAF594FD15}"/>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8" name="Rectangle 7">
            <a:extLst>
              <a:ext uri="{FF2B5EF4-FFF2-40B4-BE49-F238E27FC236}">
                <a16:creationId xmlns:a16="http://schemas.microsoft.com/office/drawing/2014/main" id="{DF080183-0264-4673-A103-B281D44B6B3D}"/>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9" name="Group 4">
            <a:extLst>
              <a:ext uri="{FF2B5EF4-FFF2-40B4-BE49-F238E27FC236}">
                <a16:creationId xmlns:a16="http://schemas.microsoft.com/office/drawing/2014/main" id="{D3AD4C19-22EC-4E8F-A067-75BA944D0ED5}"/>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10" name="Rectangle 5">
              <a:extLst>
                <a:ext uri="{FF2B5EF4-FFF2-40B4-BE49-F238E27FC236}">
                  <a16:creationId xmlns:a16="http://schemas.microsoft.com/office/drawing/2014/main" id="{962DFB88-FFF8-48E9-A7D6-96662495B3C8}"/>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38319D8-8DA4-492A-8785-B53A5F7BE9CD}"/>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4161FBA4-4066-49A7-BF5B-20B8A9A00D1E}"/>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p>
            <a:fld id="{AD4FD6B8-650A-4A96-8084-5B3EC4D2E8B3}" type="datetime1">
              <a:rPr lang="en-GB" smtClean="0"/>
              <a:t>09/03/2022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38949594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Dark">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41BCE5-70B3-484E-B69E-518600E4D258}"/>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7" name="TextBox 6">
            <a:extLst>
              <a:ext uri="{FF2B5EF4-FFF2-40B4-BE49-F238E27FC236}">
                <a16:creationId xmlns:a16="http://schemas.microsoft.com/office/drawing/2014/main" id="{ED352111-A203-4CD2-B11E-01DAF594FD15}"/>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endParaRPr lang="en-GB" sz="1200">
              <a:solidFill>
                <a:schemeClr val="bg1"/>
              </a:solidFill>
            </a:endParaRPr>
          </a:p>
        </p:txBody>
      </p:sp>
      <p:sp>
        <p:nvSpPr>
          <p:cNvPr id="8" name="Rectangle 7">
            <a:extLst>
              <a:ext uri="{FF2B5EF4-FFF2-40B4-BE49-F238E27FC236}">
                <a16:creationId xmlns:a16="http://schemas.microsoft.com/office/drawing/2014/main" id="{DF080183-0264-4673-A103-B281D44B6B3D}"/>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9" name="Group 4">
            <a:extLst>
              <a:ext uri="{FF2B5EF4-FFF2-40B4-BE49-F238E27FC236}">
                <a16:creationId xmlns:a16="http://schemas.microsoft.com/office/drawing/2014/main" id="{D3AD4C19-22EC-4E8F-A067-75BA944D0ED5}"/>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0" name="Rectangle 5">
              <a:extLst>
                <a:ext uri="{FF2B5EF4-FFF2-40B4-BE49-F238E27FC236}">
                  <a16:creationId xmlns:a16="http://schemas.microsoft.com/office/drawing/2014/main" id="{962DFB88-FFF8-48E9-A7D6-96662495B3C8}"/>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 name="Freeform 6">
              <a:extLst>
                <a:ext uri="{FF2B5EF4-FFF2-40B4-BE49-F238E27FC236}">
                  <a16:creationId xmlns:a16="http://schemas.microsoft.com/office/drawing/2014/main" id="{C38319D8-8DA4-492A-8785-B53A5F7BE9CD}"/>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 name="Freeform 7">
              <a:extLst>
                <a:ext uri="{FF2B5EF4-FFF2-40B4-BE49-F238E27FC236}">
                  <a16:creationId xmlns:a16="http://schemas.microsoft.com/office/drawing/2014/main" id="{4161FBA4-4066-49A7-BF5B-20B8A9A00D1E}"/>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2" name="Title 1">
            <a:extLst>
              <a:ext uri="{FF2B5EF4-FFF2-40B4-BE49-F238E27FC236}">
                <a16:creationId xmlns:a16="http://schemas.microsoft.com/office/drawing/2014/main" id="{BB2543A9-3564-4F63-BA2E-A27814223C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42464006-E8BA-4F06-ACE6-66E06A378F27}"/>
              </a:ext>
            </a:extLst>
          </p:cNvPr>
          <p:cNvSpPr>
            <a:spLocks noGrp="1"/>
          </p:cNvSpPr>
          <p:nvPr>
            <p:ph type="dt" sz="half" idx="10"/>
          </p:nvPr>
        </p:nvSpPr>
        <p:spPr/>
        <p:txBody>
          <a:bodyPr/>
          <a:lstStyle>
            <a:lvl1pPr>
              <a:defRPr>
                <a:solidFill>
                  <a:schemeClr val="bg1"/>
                </a:solidFill>
              </a:defRPr>
            </a:lvl1pPr>
          </a:lstStyle>
          <a:p>
            <a:fld id="{46D77961-9F30-4D1E-8037-60BE41EED256}" type="datetime1">
              <a:rPr lang="en-GB" smtClean="0"/>
              <a:t>09/03/2022</a:t>
            </a:fld>
            <a:endParaRPr lang="en-GB"/>
          </a:p>
        </p:txBody>
      </p:sp>
      <p:sp>
        <p:nvSpPr>
          <p:cNvPr id="4" name="Footer Placeholder 3">
            <a:extLst>
              <a:ext uri="{FF2B5EF4-FFF2-40B4-BE49-F238E27FC236}">
                <a16:creationId xmlns:a16="http://schemas.microsoft.com/office/drawing/2014/main" id="{4502CCF8-6C26-4BD8-9654-40EBD91BB5FD}"/>
              </a:ext>
            </a:extLst>
          </p:cNvPr>
          <p:cNvSpPr>
            <a:spLocks noGrp="1"/>
          </p:cNvSpPr>
          <p:nvPr>
            <p:ph type="ftr" sz="quarter" idx="11"/>
          </p:nvPr>
        </p:nvSpPr>
        <p:spPr/>
        <p:txBody>
          <a:bodyPr/>
          <a:lstStyle>
            <a:lvl1pPr>
              <a:defRPr>
                <a:solidFill>
                  <a:schemeClr val="bg1"/>
                </a:solidFill>
              </a:defRPr>
            </a:lvl1pPr>
          </a:lstStyle>
          <a:p>
            <a:r>
              <a:rPr lang="en-GB"/>
              <a:t>GDC 2022</a:t>
            </a:r>
          </a:p>
        </p:txBody>
      </p:sp>
      <p:sp>
        <p:nvSpPr>
          <p:cNvPr id="5" name="Slide Number Placeholder 4">
            <a:extLst>
              <a:ext uri="{FF2B5EF4-FFF2-40B4-BE49-F238E27FC236}">
                <a16:creationId xmlns:a16="http://schemas.microsoft.com/office/drawing/2014/main" id="{2E565A25-FB0A-4A6B-8F89-E5F5508D05D9}"/>
              </a:ext>
            </a:extLst>
          </p:cNvPr>
          <p:cNvSpPr>
            <a:spLocks noGrp="1"/>
          </p:cNvSpPr>
          <p:nvPr>
            <p:ph type="sldNum" sz="quarter" idx="12"/>
          </p:nvPr>
        </p:nvSpPr>
        <p:spPr/>
        <p:txBody>
          <a:bodyPr/>
          <a:lstStyle>
            <a:lvl1pPr>
              <a:defRPr>
                <a:solidFill>
                  <a:schemeClr val="bg1"/>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78903947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E22FE8-5023-4D62-ACFC-E2D65FF841AE}"/>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6" name="TextBox 5">
            <a:extLst>
              <a:ext uri="{FF2B5EF4-FFF2-40B4-BE49-F238E27FC236}">
                <a16:creationId xmlns:a16="http://schemas.microsoft.com/office/drawing/2014/main" id="{E348D4AA-7CE3-4926-AABF-B9F2687E1409}"/>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7" name="Rectangle 6">
            <a:extLst>
              <a:ext uri="{FF2B5EF4-FFF2-40B4-BE49-F238E27FC236}">
                <a16:creationId xmlns:a16="http://schemas.microsoft.com/office/drawing/2014/main" id="{8568DD5D-1D3F-4A54-BCF6-141940F2A361}"/>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8" name="Group 4">
            <a:extLst>
              <a:ext uri="{FF2B5EF4-FFF2-40B4-BE49-F238E27FC236}">
                <a16:creationId xmlns:a16="http://schemas.microsoft.com/office/drawing/2014/main" id="{E1792D10-A77D-44BD-A524-FCEAA88F63D5}"/>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9" name="Rectangle 5">
              <a:extLst>
                <a:ext uri="{FF2B5EF4-FFF2-40B4-BE49-F238E27FC236}">
                  <a16:creationId xmlns:a16="http://schemas.microsoft.com/office/drawing/2014/main" id="{99815831-F575-4A86-BE5A-8D84E9178666}"/>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604BD21D-6D88-434F-9C22-11D450F42324}"/>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C79344C6-9B30-47A5-8A05-6CDF1A29F837}"/>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Date Placeholder 1">
            <a:extLst>
              <a:ext uri="{FF2B5EF4-FFF2-40B4-BE49-F238E27FC236}">
                <a16:creationId xmlns:a16="http://schemas.microsoft.com/office/drawing/2014/main" id="{C96D0E49-6959-4E7A-882B-2EE5DF99BC96}"/>
              </a:ext>
            </a:extLst>
          </p:cNvPr>
          <p:cNvSpPr>
            <a:spLocks noGrp="1"/>
          </p:cNvSpPr>
          <p:nvPr>
            <p:ph type="dt" sz="half" idx="10"/>
          </p:nvPr>
        </p:nvSpPr>
        <p:spPr/>
        <p:txBody>
          <a:bodyPr/>
          <a:lstStyle/>
          <a:p>
            <a:fld id="{18113078-F625-4AE4-B8C3-E0781F7B9D55}" type="datetime1">
              <a:rPr lang="en-GB" smtClean="0"/>
              <a:t>09/03/2022</a:t>
            </a:fld>
            <a:endParaRPr lang="en-GB"/>
          </a:p>
        </p:txBody>
      </p:sp>
      <p:sp>
        <p:nvSpPr>
          <p:cNvPr id="3" name="Footer Placeholder 2">
            <a:extLst>
              <a:ext uri="{FF2B5EF4-FFF2-40B4-BE49-F238E27FC236}">
                <a16:creationId xmlns:a16="http://schemas.microsoft.com/office/drawing/2014/main" id="{657CA0F2-4678-4BCA-B096-24D698DECC0A}"/>
              </a:ext>
            </a:extLst>
          </p:cNvPr>
          <p:cNvSpPr>
            <a:spLocks noGrp="1"/>
          </p:cNvSpPr>
          <p:nvPr>
            <p:ph type="ftr" sz="quarter" idx="11"/>
          </p:nvPr>
        </p:nvSpPr>
        <p:spPr/>
        <p:txBody>
          <a:bodyPr/>
          <a:lstStyle/>
          <a:p>
            <a:r>
              <a:rPr lang="en-GB"/>
              <a:t>GDC 2022</a:t>
            </a:r>
          </a:p>
        </p:txBody>
      </p:sp>
      <p:sp>
        <p:nvSpPr>
          <p:cNvPr id="4" name="Slide Number Placeholder 3">
            <a:extLst>
              <a:ext uri="{FF2B5EF4-FFF2-40B4-BE49-F238E27FC236}">
                <a16:creationId xmlns:a16="http://schemas.microsoft.com/office/drawing/2014/main" id="{073B8CE6-7B94-4BDF-8738-4A9B63A63CDF}"/>
              </a:ext>
            </a:extLst>
          </p:cNvPr>
          <p:cNvSpPr>
            <a:spLocks noGrp="1"/>
          </p:cNvSpPr>
          <p:nvPr>
            <p:ph type="sldNum" sz="quarter" idx="12"/>
          </p:nvPr>
        </p:nvSpPr>
        <p:spPr/>
        <p:txBody>
          <a:bodyPr/>
          <a:lstStyle/>
          <a:p>
            <a:fld id="{5B4A74C5-79B0-4340-9A8D-1CCBE3E8C644}" type="slidenum">
              <a:rPr lang="en-GB" smtClean="0"/>
              <a:t>‹#›</a:t>
            </a:fld>
            <a:endParaRPr lang="en-GB"/>
          </a:p>
        </p:txBody>
      </p:sp>
    </p:spTree>
    <p:extLst>
      <p:ext uri="{BB962C8B-B14F-4D97-AF65-F5344CB8AC3E}">
        <p14:creationId xmlns:p14="http://schemas.microsoft.com/office/powerpoint/2010/main" val="17221930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B502D6-4591-4BFC-ABDD-86C1A813E295}"/>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3" name="TextBox 12">
            <a:extLst>
              <a:ext uri="{FF2B5EF4-FFF2-40B4-BE49-F238E27FC236}">
                <a16:creationId xmlns:a16="http://schemas.microsoft.com/office/drawing/2014/main" id="{8E15D4F8-EFFC-4C5B-8BE2-EFA704F1BCEC}"/>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endParaRPr lang="en-GB" sz="1200">
              <a:solidFill>
                <a:schemeClr val="bg1"/>
              </a:solidFill>
            </a:endParaRPr>
          </a:p>
        </p:txBody>
      </p:sp>
      <p:sp>
        <p:nvSpPr>
          <p:cNvPr id="14" name="Rectangle 13">
            <a:extLst>
              <a:ext uri="{FF2B5EF4-FFF2-40B4-BE49-F238E27FC236}">
                <a16:creationId xmlns:a16="http://schemas.microsoft.com/office/drawing/2014/main" id="{EC5144CF-657E-4CB4-9887-0237E4FD6F3D}"/>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5" name="Group 4">
            <a:extLst>
              <a:ext uri="{FF2B5EF4-FFF2-40B4-BE49-F238E27FC236}">
                <a16:creationId xmlns:a16="http://schemas.microsoft.com/office/drawing/2014/main" id="{8B236291-2975-470E-8888-38D7590BD8E6}"/>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6" name="Rectangle 5">
              <a:extLst>
                <a:ext uri="{FF2B5EF4-FFF2-40B4-BE49-F238E27FC236}">
                  <a16:creationId xmlns:a16="http://schemas.microsoft.com/office/drawing/2014/main" id="{15BA6CB2-703C-4BB0-9F04-6FF3A6AB6D70}"/>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Freeform 6">
              <a:extLst>
                <a:ext uri="{FF2B5EF4-FFF2-40B4-BE49-F238E27FC236}">
                  <a16:creationId xmlns:a16="http://schemas.microsoft.com/office/drawing/2014/main" id="{F896EE05-CEF7-498A-8975-85749ECEC1A7}"/>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8" name="Freeform 7">
              <a:extLst>
                <a:ext uri="{FF2B5EF4-FFF2-40B4-BE49-F238E27FC236}">
                  <a16:creationId xmlns:a16="http://schemas.microsoft.com/office/drawing/2014/main" id="{072E7F6A-1D70-4B5D-B28C-3FB75196A8AA}"/>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grpSp>
      <p:sp>
        <p:nvSpPr>
          <p:cNvPr id="20" name="Date Placeholder 2">
            <a:extLst>
              <a:ext uri="{FF2B5EF4-FFF2-40B4-BE49-F238E27FC236}">
                <a16:creationId xmlns:a16="http://schemas.microsoft.com/office/drawing/2014/main" id="{070B962B-094B-41F6-A3DE-592B48306F35}"/>
              </a:ext>
            </a:extLst>
          </p:cNvPr>
          <p:cNvSpPr>
            <a:spLocks noGrp="1"/>
          </p:cNvSpPr>
          <p:nvPr>
            <p:ph type="dt" sz="half" idx="10"/>
          </p:nvPr>
        </p:nvSpPr>
        <p:spPr>
          <a:xfrm>
            <a:off x="8296103" y="6426200"/>
            <a:ext cx="1873134" cy="431800"/>
          </a:xfrm>
        </p:spPr>
        <p:txBody>
          <a:bodyPr/>
          <a:lstStyle>
            <a:lvl1pPr>
              <a:defRPr>
                <a:solidFill>
                  <a:schemeClr val="bg1"/>
                </a:solidFill>
              </a:defRPr>
            </a:lvl1pPr>
          </a:lstStyle>
          <a:p>
            <a:fld id="{B432A245-17B3-47AF-89EC-2406493A6356}" type="datetime1">
              <a:rPr lang="en-GB" smtClean="0"/>
              <a:t>09/03/2022</a:t>
            </a:fld>
            <a:endParaRPr lang="en-GB"/>
          </a:p>
        </p:txBody>
      </p:sp>
      <p:sp>
        <p:nvSpPr>
          <p:cNvPr id="21" name="Footer Placeholder 3">
            <a:extLst>
              <a:ext uri="{FF2B5EF4-FFF2-40B4-BE49-F238E27FC236}">
                <a16:creationId xmlns:a16="http://schemas.microsoft.com/office/drawing/2014/main" id="{FF6BDD40-EE5C-4073-8FE2-566F35BF5385}"/>
              </a:ext>
            </a:extLst>
          </p:cNvPr>
          <p:cNvSpPr>
            <a:spLocks noGrp="1"/>
          </p:cNvSpPr>
          <p:nvPr>
            <p:ph type="ftr" sz="quarter" idx="11"/>
          </p:nvPr>
        </p:nvSpPr>
        <p:spPr>
          <a:xfrm>
            <a:off x="431801" y="6426200"/>
            <a:ext cx="3220258" cy="431799"/>
          </a:xfrm>
        </p:spPr>
        <p:txBody>
          <a:bodyPr/>
          <a:lstStyle>
            <a:lvl1pPr>
              <a:defRPr>
                <a:solidFill>
                  <a:schemeClr val="bg1"/>
                </a:solidFill>
              </a:defRPr>
            </a:lvl1pPr>
          </a:lstStyle>
          <a:p>
            <a:r>
              <a:rPr lang="en-GB"/>
              <a:t>GDC 2022</a:t>
            </a:r>
          </a:p>
        </p:txBody>
      </p:sp>
      <p:sp>
        <p:nvSpPr>
          <p:cNvPr id="22" name="Slide Number Placeholder 4">
            <a:extLst>
              <a:ext uri="{FF2B5EF4-FFF2-40B4-BE49-F238E27FC236}">
                <a16:creationId xmlns:a16="http://schemas.microsoft.com/office/drawing/2014/main" id="{A4FEC77E-9053-4364-9F25-3771B30C75AB}"/>
              </a:ext>
            </a:extLst>
          </p:cNvPr>
          <p:cNvSpPr>
            <a:spLocks noGrp="1"/>
          </p:cNvSpPr>
          <p:nvPr>
            <p:ph type="sldNum" sz="quarter" idx="12"/>
          </p:nvPr>
        </p:nvSpPr>
        <p:spPr>
          <a:xfrm>
            <a:off x="11760200" y="6426200"/>
            <a:ext cx="431799" cy="431799"/>
          </a:xfrm>
        </p:spPr>
        <p:txBody>
          <a:bodyPr/>
          <a:lstStyle>
            <a:lvl1pPr>
              <a:defRPr>
                <a:solidFill>
                  <a:schemeClr val="bg1"/>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23688547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a:p>
        </p:txBody>
      </p:sp>
      <p:sp>
        <p:nvSpPr>
          <p:cNvPr id="7" name="Title 6"/>
          <p:cNvSpPr>
            <a:spLocks noGrp="1"/>
          </p:cNvSpPr>
          <p:nvPr>
            <p:ph type="title" hasCustomPrompt="1"/>
          </p:nvPr>
        </p:nvSpPr>
        <p:spPr>
          <a:xfrm>
            <a:off x="607484" y="411797"/>
            <a:ext cx="10972800" cy="1158240"/>
          </a:xfrm>
        </p:spPr>
        <p:txBody>
          <a:bodyPr/>
          <a:lstStyle>
            <a:lvl1pPr>
              <a:defRPr b="0" i="0" baseline="0">
                <a:solidFill>
                  <a:schemeClr val="tx2"/>
                </a:solidFill>
                <a:latin typeface="+mj-lt"/>
                <a:cs typeface="Arial" panose="020B0604020202020204" pitchFamily="34" charset="0"/>
              </a:defRPr>
            </a:lvl1pPr>
          </a:lstStyle>
          <a:p>
            <a:r>
              <a:rPr lang="en-US"/>
              <a:t>28pt Arial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394">
                <a:solidFill>
                  <a:schemeClr val="tx2"/>
                </a:solidFill>
              </a:defRPr>
            </a:lvl2pPr>
            <a:lvl3pPr>
              <a:defRPr sz="2128">
                <a:solidFill>
                  <a:schemeClr val="tx2"/>
                </a:solidFill>
              </a:defRPr>
            </a:lvl3pPr>
            <a:lvl4pPr>
              <a:defRPr sz="1862">
                <a:solidFill>
                  <a:schemeClr val="tx2"/>
                </a:solidFill>
              </a:defRPr>
            </a:lvl4pPr>
            <a:lvl5pPr>
              <a:defRPr sz="1596">
                <a:solidFill>
                  <a:schemeClr val="tx2"/>
                </a:solidFill>
              </a:defRPr>
            </a:lvl5pPr>
          </a:lstStyle>
          <a:p>
            <a:pPr lvl="0"/>
            <a:r>
              <a:rPr lang="en-US"/>
              <a:t>18pt Arial body text</a:t>
            </a:r>
          </a:p>
          <a:p>
            <a:pPr lvl="1"/>
            <a:r>
              <a:rPr lang="en-US"/>
              <a:t>18pt Arial bullet one</a:t>
            </a:r>
          </a:p>
          <a:p>
            <a:pPr lvl="2"/>
            <a:r>
              <a:rPr lang="en-US"/>
              <a:t>16pt Arial sub-bullet</a:t>
            </a:r>
          </a:p>
          <a:p>
            <a:pPr lvl="3"/>
            <a:r>
              <a:rPr lang="en-US"/>
              <a:t>14pt Arial fourth level</a:t>
            </a:r>
          </a:p>
          <a:p>
            <a:pPr lvl="4"/>
            <a:r>
              <a:rPr lang="en-US"/>
              <a:t>12pt Arial fifth level</a:t>
            </a:r>
          </a:p>
        </p:txBody>
      </p:sp>
    </p:spTree>
    <p:extLst>
      <p:ext uri="{BB962C8B-B14F-4D97-AF65-F5344CB8AC3E}">
        <p14:creationId xmlns:p14="http://schemas.microsoft.com/office/powerpoint/2010/main" val="2173925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lvl1pPr>
          </a:lstStyle>
          <a:p>
            <a:fld id="{D770E008-3781-4F8F-8516-E314D2787935}"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0" name="Group 4">
            <a:extLst>
              <a:ext uri="{FF2B5EF4-FFF2-40B4-BE49-F238E27FC236}">
                <a16:creationId xmlns:a16="http://schemas.microsoft.com/office/drawing/2014/main" id="{C7A34498-9C28-48F1-AD07-F2627902B156}"/>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11" name="Rectangle 5">
              <a:extLst>
                <a:ext uri="{FF2B5EF4-FFF2-40B4-BE49-F238E27FC236}">
                  <a16:creationId xmlns:a16="http://schemas.microsoft.com/office/drawing/2014/main" id="{7DB28F3F-AF47-456D-B508-B0BC8647B635}"/>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5EBA9812-D27A-47C8-AC5F-DC9F2CC33448}"/>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6D29BFE0-EB69-45CA-86C3-99BF65E58C9E}"/>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901853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solidFill>
                  <a:schemeClr val="bg1"/>
                </a:solidFill>
              </a:defRPr>
            </a:lvl1pPr>
          </a:lstStyle>
          <a:p>
            <a:fld id="{2312BD9C-58A7-42AF-A161-E847E3665B1C}"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solidFill>
                  <a:schemeClr val="bg1"/>
                </a:solidFill>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endParaRPr lang="en-GB" sz="1200">
              <a:solidFill>
                <a:schemeClr val="bg1"/>
              </a:solidFill>
            </a:endParaRP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grpSp>
        <p:nvGrpSpPr>
          <p:cNvPr id="10" name="Group 4">
            <a:extLst>
              <a:ext uri="{FF2B5EF4-FFF2-40B4-BE49-F238E27FC236}">
                <a16:creationId xmlns:a16="http://schemas.microsoft.com/office/drawing/2014/main" id="{6AACA8F0-48EF-46CB-ABD9-78C2E75A910E}"/>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1" name="Rectangle 5">
              <a:extLst>
                <a:ext uri="{FF2B5EF4-FFF2-40B4-BE49-F238E27FC236}">
                  <a16:creationId xmlns:a16="http://schemas.microsoft.com/office/drawing/2014/main" id="{2CC4073A-F254-436A-AECD-6CB71703D3B3}"/>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466D0A4-2E7D-4278-A975-FF48AAE3B6BD}"/>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F88428B1-903A-4C58-AE50-A4E6DD8030B6}"/>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715508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3CC0BC-27FA-4834-8F80-58E1F7E778A7}"/>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9" name="TextBox 8">
            <a:extLst>
              <a:ext uri="{FF2B5EF4-FFF2-40B4-BE49-F238E27FC236}">
                <a16:creationId xmlns:a16="http://schemas.microsoft.com/office/drawing/2014/main" id="{59205DEF-73ED-4002-A342-A2BD29ED2CD3}"/>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10" name="Rectangle 9">
            <a:extLst>
              <a:ext uri="{FF2B5EF4-FFF2-40B4-BE49-F238E27FC236}">
                <a16:creationId xmlns:a16="http://schemas.microsoft.com/office/drawing/2014/main" id="{A87BD2A5-EA14-466F-B093-B6E706A1E208}"/>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02CCA4-3CB8-459B-8F0C-82B1623A942F}"/>
              </a:ext>
            </a:extLst>
          </p:cNvPr>
          <p:cNvSpPr>
            <a:spLocks noGrp="1"/>
          </p:cNvSpPr>
          <p:nvPr>
            <p:ph sz="half" idx="1"/>
          </p:nvPr>
        </p:nvSpPr>
        <p:spPr>
          <a:xfrm>
            <a:off x="431800" y="1655762"/>
            <a:ext cx="5483624" cy="4429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7DC9AC-5058-43F9-9D95-42D4C6DCD43E}"/>
              </a:ext>
            </a:extLst>
          </p:cNvPr>
          <p:cNvSpPr>
            <a:spLocks noGrp="1"/>
          </p:cNvSpPr>
          <p:nvPr>
            <p:ph sz="half" idx="2"/>
          </p:nvPr>
        </p:nvSpPr>
        <p:spPr>
          <a:xfrm>
            <a:off x="6276578" y="1655762"/>
            <a:ext cx="5050234" cy="4429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435D99-1BB5-44B7-B185-2BBEDCFC0E95}"/>
              </a:ext>
            </a:extLst>
          </p:cNvPr>
          <p:cNvSpPr>
            <a:spLocks noGrp="1"/>
          </p:cNvSpPr>
          <p:nvPr>
            <p:ph type="dt" sz="half" idx="10"/>
          </p:nvPr>
        </p:nvSpPr>
        <p:spPr/>
        <p:txBody>
          <a:bodyPr/>
          <a:lstStyle/>
          <a:p>
            <a:fld id="{48A7A846-AF5D-4F52-9521-5C9B4537BEA4}" type="datetime1">
              <a:rPr lang="en-GB" smtClean="0"/>
              <a:t>09/03/2022</a:t>
            </a:fld>
            <a:endParaRPr lang="en-GB"/>
          </a:p>
        </p:txBody>
      </p:sp>
      <p:sp>
        <p:nvSpPr>
          <p:cNvPr id="6" name="Footer Placeholder 5">
            <a:extLst>
              <a:ext uri="{FF2B5EF4-FFF2-40B4-BE49-F238E27FC236}">
                <a16:creationId xmlns:a16="http://schemas.microsoft.com/office/drawing/2014/main" id="{710054B9-7099-4E51-9979-C9C71BE22702}"/>
              </a:ext>
            </a:extLst>
          </p:cNvPr>
          <p:cNvSpPr>
            <a:spLocks noGrp="1"/>
          </p:cNvSpPr>
          <p:nvPr>
            <p:ph type="ftr" sz="quarter" idx="11"/>
          </p:nvPr>
        </p:nvSpPr>
        <p:spPr/>
        <p:txBody>
          <a:bodyPr/>
          <a:lstStyle/>
          <a:p>
            <a:r>
              <a:rPr lang="en-GB"/>
              <a:t>GDC 2022</a:t>
            </a:r>
          </a:p>
        </p:txBody>
      </p:sp>
      <p:sp>
        <p:nvSpPr>
          <p:cNvPr id="7" name="Slide Number Placeholder 6">
            <a:extLst>
              <a:ext uri="{FF2B5EF4-FFF2-40B4-BE49-F238E27FC236}">
                <a16:creationId xmlns:a16="http://schemas.microsoft.com/office/drawing/2014/main" id="{0399ACF2-B8F2-4F90-A83E-A29769948253}"/>
              </a:ext>
            </a:extLst>
          </p:cNvPr>
          <p:cNvSpPr>
            <a:spLocks noGrp="1"/>
          </p:cNvSpPr>
          <p:nvPr>
            <p:ph type="sldNum" sz="quarter" idx="12"/>
          </p:nvPr>
        </p:nvSpPr>
        <p:spPr/>
        <p:txBody>
          <a:bodyPr/>
          <a:lstStyle/>
          <a:p>
            <a:fld id="{5B4A74C5-79B0-4340-9A8D-1CCBE3E8C644}" type="slidenum">
              <a:rPr lang="en-GB" smtClean="0"/>
              <a:t>‹#›</a:t>
            </a:fld>
            <a:endParaRPr lang="en-GB"/>
          </a:p>
        </p:txBody>
      </p:sp>
      <p:grpSp>
        <p:nvGrpSpPr>
          <p:cNvPr id="15" name="Group 4">
            <a:extLst>
              <a:ext uri="{FF2B5EF4-FFF2-40B4-BE49-F238E27FC236}">
                <a16:creationId xmlns:a16="http://schemas.microsoft.com/office/drawing/2014/main" id="{97DFF10C-9834-43CA-B28B-9F3172E9903A}"/>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16" name="Rectangle 5">
              <a:extLst>
                <a:ext uri="{FF2B5EF4-FFF2-40B4-BE49-F238E27FC236}">
                  <a16:creationId xmlns:a16="http://schemas.microsoft.com/office/drawing/2014/main" id="{EF992098-6CAA-4026-8C93-F410B46C3D58}"/>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5EC5B64E-F677-4165-81F3-6736EF111E91}"/>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A6A50E2C-8712-4359-8B2C-970F1E051395}"/>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911525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Dark">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3CC0BC-27FA-4834-8F80-58E1F7E778A7}"/>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9" name="TextBox 8">
            <a:extLst>
              <a:ext uri="{FF2B5EF4-FFF2-40B4-BE49-F238E27FC236}">
                <a16:creationId xmlns:a16="http://schemas.microsoft.com/office/drawing/2014/main" id="{59205DEF-73ED-4002-A342-A2BD29ED2CD3}"/>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bg1"/>
                </a:solidFill>
              </a:rPr>
              <a:t> </a:t>
            </a:r>
          </a:p>
        </p:txBody>
      </p:sp>
      <p:sp>
        <p:nvSpPr>
          <p:cNvPr id="10" name="Rectangle 9">
            <a:extLst>
              <a:ext uri="{FF2B5EF4-FFF2-40B4-BE49-F238E27FC236}">
                <a16:creationId xmlns:a16="http://schemas.microsoft.com/office/drawing/2014/main" id="{A87BD2A5-EA14-466F-B093-B6E706A1E208}"/>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02CCA4-3CB8-459B-8F0C-82B1623A942F}"/>
              </a:ext>
            </a:extLst>
          </p:cNvPr>
          <p:cNvSpPr>
            <a:spLocks noGrp="1"/>
          </p:cNvSpPr>
          <p:nvPr>
            <p:ph sz="half" idx="1"/>
          </p:nvPr>
        </p:nvSpPr>
        <p:spPr>
          <a:xfrm>
            <a:off x="431800" y="1655762"/>
            <a:ext cx="5483624" cy="44291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7DC9AC-5058-43F9-9D95-42D4C6DCD43E}"/>
              </a:ext>
            </a:extLst>
          </p:cNvPr>
          <p:cNvSpPr>
            <a:spLocks noGrp="1"/>
          </p:cNvSpPr>
          <p:nvPr>
            <p:ph sz="half" idx="2"/>
          </p:nvPr>
        </p:nvSpPr>
        <p:spPr>
          <a:xfrm>
            <a:off x="6276578" y="1655762"/>
            <a:ext cx="5050234" cy="44291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435D99-1BB5-44B7-B185-2BBEDCFC0E95}"/>
              </a:ext>
            </a:extLst>
          </p:cNvPr>
          <p:cNvSpPr>
            <a:spLocks noGrp="1"/>
          </p:cNvSpPr>
          <p:nvPr>
            <p:ph type="dt" sz="half" idx="10"/>
          </p:nvPr>
        </p:nvSpPr>
        <p:spPr/>
        <p:txBody>
          <a:bodyPr/>
          <a:lstStyle>
            <a:lvl1pPr>
              <a:defRPr>
                <a:solidFill>
                  <a:schemeClr val="bg1"/>
                </a:solidFill>
              </a:defRPr>
            </a:lvl1pPr>
          </a:lstStyle>
          <a:p>
            <a:fld id="{3177B131-0EC7-4BBC-A327-3150D3528C24}" type="datetime1">
              <a:rPr lang="en-GB" smtClean="0"/>
              <a:t>09/03/2022</a:t>
            </a:fld>
            <a:endParaRPr lang="en-GB"/>
          </a:p>
        </p:txBody>
      </p:sp>
      <p:sp>
        <p:nvSpPr>
          <p:cNvPr id="6" name="Footer Placeholder 5">
            <a:extLst>
              <a:ext uri="{FF2B5EF4-FFF2-40B4-BE49-F238E27FC236}">
                <a16:creationId xmlns:a16="http://schemas.microsoft.com/office/drawing/2014/main" id="{710054B9-7099-4E51-9979-C9C71BE22702}"/>
              </a:ext>
            </a:extLst>
          </p:cNvPr>
          <p:cNvSpPr>
            <a:spLocks noGrp="1"/>
          </p:cNvSpPr>
          <p:nvPr>
            <p:ph type="ftr" sz="quarter" idx="11"/>
          </p:nvPr>
        </p:nvSpPr>
        <p:spPr/>
        <p:txBody>
          <a:bodyPr/>
          <a:lstStyle>
            <a:lvl1pPr>
              <a:defRPr>
                <a:solidFill>
                  <a:schemeClr val="bg1"/>
                </a:solidFill>
              </a:defRPr>
            </a:lvl1pPr>
          </a:lstStyle>
          <a:p>
            <a:r>
              <a:rPr lang="en-GB"/>
              <a:t>GDC 2022</a:t>
            </a:r>
          </a:p>
        </p:txBody>
      </p:sp>
      <p:sp>
        <p:nvSpPr>
          <p:cNvPr id="7" name="Slide Number Placeholder 6">
            <a:extLst>
              <a:ext uri="{FF2B5EF4-FFF2-40B4-BE49-F238E27FC236}">
                <a16:creationId xmlns:a16="http://schemas.microsoft.com/office/drawing/2014/main" id="{0399ACF2-B8F2-4F90-A83E-A29769948253}"/>
              </a:ext>
            </a:extLst>
          </p:cNvPr>
          <p:cNvSpPr>
            <a:spLocks noGrp="1"/>
          </p:cNvSpPr>
          <p:nvPr>
            <p:ph type="sldNum" sz="quarter" idx="12"/>
          </p:nvPr>
        </p:nvSpPr>
        <p:spPr/>
        <p:txBody>
          <a:bodyPr/>
          <a:lstStyle>
            <a:lvl1pPr>
              <a:defRPr>
                <a:solidFill>
                  <a:schemeClr val="bg1"/>
                </a:solidFill>
              </a:defRPr>
            </a:lvl1pPr>
          </a:lstStyle>
          <a:p>
            <a:fld id="{5B4A74C5-79B0-4340-9A8D-1CCBE3E8C644}" type="slidenum">
              <a:rPr lang="en-GB" smtClean="0"/>
              <a:pPr/>
              <a:t>‹#›</a:t>
            </a:fld>
            <a:endParaRPr lang="en-GB"/>
          </a:p>
        </p:txBody>
      </p:sp>
      <p:grpSp>
        <p:nvGrpSpPr>
          <p:cNvPr id="11" name="Group 4">
            <a:extLst>
              <a:ext uri="{FF2B5EF4-FFF2-40B4-BE49-F238E27FC236}">
                <a16:creationId xmlns:a16="http://schemas.microsoft.com/office/drawing/2014/main" id="{DB242817-F3C9-4129-9D07-67C8E43CBED9}"/>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2" name="Rectangle 5">
              <a:extLst>
                <a:ext uri="{FF2B5EF4-FFF2-40B4-BE49-F238E27FC236}">
                  <a16:creationId xmlns:a16="http://schemas.microsoft.com/office/drawing/2014/main" id="{0E09D65D-3BCF-4741-AF6D-8E64BE6188A6}"/>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BD66C8A0-3A7D-4174-801D-996FE8B06CCC}"/>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id="{8F2A9868-03BC-4CDD-9374-DCAC1A3E161C}"/>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095681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431800" y="1655762"/>
            <a:ext cx="27504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lvl1pPr>
          </a:lstStyle>
          <a:p>
            <a:fld id="{9921ED01-AE6D-4ED2-87DA-89CA5567F157}"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0" name="Content Placeholder 2">
            <a:extLst>
              <a:ext uri="{FF2B5EF4-FFF2-40B4-BE49-F238E27FC236}">
                <a16:creationId xmlns:a16="http://schemas.microsoft.com/office/drawing/2014/main" id="{3ECAD9CE-BD37-45A2-9190-0762A0ED6116}"/>
              </a:ext>
            </a:extLst>
          </p:cNvPr>
          <p:cNvSpPr>
            <a:spLocks noGrp="1"/>
          </p:cNvSpPr>
          <p:nvPr>
            <p:ph idx="13"/>
          </p:nvPr>
        </p:nvSpPr>
        <p:spPr>
          <a:xfrm>
            <a:off x="4244400" y="1655762"/>
            <a:ext cx="27504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7CED179C-1EBF-408A-8C5A-A904A673F1BC}"/>
              </a:ext>
            </a:extLst>
          </p:cNvPr>
          <p:cNvSpPr>
            <a:spLocks noGrp="1"/>
          </p:cNvSpPr>
          <p:nvPr>
            <p:ph idx="14"/>
          </p:nvPr>
        </p:nvSpPr>
        <p:spPr>
          <a:xfrm>
            <a:off x="8057000" y="1655762"/>
            <a:ext cx="2750400" cy="442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6" name="Group 4">
            <a:extLst>
              <a:ext uri="{FF2B5EF4-FFF2-40B4-BE49-F238E27FC236}">
                <a16:creationId xmlns:a16="http://schemas.microsoft.com/office/drawing/2014/main" id="{99BEFD72-6317-4C6A-AFBF-83FF7092B550}"/>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17" name="Rectangle 5">
              <a:extLst>
                <a:ext uri="{FF2B5EF4-FFF2-40B4-BE49-F238E27FC236}">
                  <a16:creationId xmlns:a16="http://schemas.microsoft.com/office/drawing/2014/main" id="{F44C1408-6E2F-432B-8293-28558E24AAC6}"/>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E3112518-CE26-46FD-9FFF-82BF7D5A72D2}"/>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13F8D0BB-1245-450E-823F-05D6B597FD69}"/>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897260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Content Dark">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431800" y="1655762"/>
            <a:ext cx="2750400" cy="4429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solidFill>
                  <a:schemeClr val="bg1"/>
                </a:solidFill>
              </a:defRPr>
            </a:lvl1pPr>
          </a:lstStyle>
          <a:p>
            <a:fld id="{07A67C45-AD59-4AD2-963F-C04DC1FDE7A9}"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solidFill>
                  <a:schemeClr val="bg1"/>
                </a:solidFill>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solidFill>
                  <a:schemeClr val="bg1"/>
                </a:solidFill>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bg1"/>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0" name="Content Placeholder 2">
            <a:extLst>
              <a:ext uri="{FF2B5EF4-FFF2-40B4-BE49-F238E27FC236}">
                <a16:creationId xmlns:a16="http://schemas.microsoft.com/office/drawing/2014/main" id="{3ECAD9CE-BD37-45A2-9190-0762A0ED6116}"/>
              </a:ext>
            </a:extLst>
          </p:cNvPr>
          <p:cNvSpPr>
            <a:spLocks noGrp="1"/>
          </p:cNvSpPr>
          <p:nvPr>
            <p:ph idx="13"/>
          </p:nvPr>
        </p:nvSpPr>
        <p:spPr>
          <a:xfrm>
            <a:off x="4244400" y="1655762"/>
            <a:ext cx="2750400" cy="4429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7CED179C-1EBF-408A-8C5A-A904A673F1BC}"/>
              </a:ext>
            </a:extLst>
          </p:cNvPr>
          <p:cNvSpPr>
            <a:spLocks noGrp="1"/>
          </p:cNvSpPr>
          <p:nvPr>
            <p:ph idx="14"/>
          </p:nvPr>
        </p:nvSpPr>
        <p:spPr>
          <a:xfrm>
            <a:off x="8057000" y="1655762"/>
            <a:ext cx="2750400" cy="4429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2" name="Group 4">
            <a:extLst>
              <a:ext uri="{FF2B5EF4-FFF2-40B4-BE49-F238E27FC236}">
                <a16:creationId xmlns:a16="http://schemas.microsoft.com/office/drawing/2014/main" id="{D8E22AFD-B34F-4812-BD78-7E1904E6992C}"/>
              </a:ext>
            </a:extLst>
          </p:cNvPr>
          <p:cNvGrpSpPr>
            <a:grpSpLocks noChangeAspect="1"/>
          </p:cNvGrpSpPr>
          <p:nvPr userDrawn="1"/>
        </p:nvGrpSpPr>
        <p:grpSpPr bwMode="auto">
          <a:xfrm>
            <a:off x="11131200" y="6543620"/>
            <a:ext cx="507600" cy="196960"/>
            <a:chOff x="0" y="670"/>
            <a:chExt cx="7680" cy="2980"/>
          </a:xfrm>
          <a:solidFill>
            <a:schemeClr val="bg1"/>
          </a:solidFill>
        </p:grpSpPr>
        <p:sp>
          <p:nvSpPr>
            <p:cNvPr id="13" name="Rectangle 5">
              <a:extLst>
                <a:ext uri="{FF2B5EF4-FFF2-40B4-BE49-F238E27FC236}">
                  <a16:creationId xmlns:a16="http://schemas.microsoft.com/office/drawing/2014/main" id="{6416E3E1-ADF8-4590-9DBB-B27A53A5CC63}"/>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5F91678D-312B-4B7F-BF97-FA8FA7AB8615}"/>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CB55680B-E028-444D-98CE-C429E7B58403}"/>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522463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721C90-48C8-48E9-89AF-EB1B8052E311}"/>
              </a:ext>
            </a:extLst>
          </p:cNvPr>
          <p:cNvSpPr/>
          <p:nvPr userDrawn="1"/>
        </p:nvSpPr>
        <p:spPr>
          <a:xfrm>
            <a:off x="0" y="6426200"/>
            <a:ext cx="11760199" cy="43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431800" y="431799"/>
            <a:ext cx="3708000" cy="12239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431800" y="1655763"/>
            <a:ext cx="3708000" cy="433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lvl1pPr>
              <a:lnSpc>
                <a:spcPct val="100000"/>
              </a:lnSpc>
              <a:defRPr/>
            </a:lvl1pPr>
          </a:lstStyle>
          <a:p>
            <a:fld id="{41B52DCD-7ABE-47B5-8037-AC9D63353FC4}" type="datetime1">
              <a:rPr lang="en-GB" smtClean="0"/>
              <a:t>09/03/2022</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lvl1pPr>
              <a:lnSpc>
                <a:spcPct val="100000"/>
              </a:lnSpc>
              <a:defRPr/>
            </a:lvl1pPr>
          </a:lstStyle>
          <a:p>
            <a:r>
              <a:rPr lang="en-GB"/>
              <a:t>GDC 2022</a:t>
            </a:r>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lvl1pPr>
              <a:lnSpc>
                <a:spcPct val="100000"/>
              </a:lnSpc>
              <a:defRPr/>
            </a:lvl1pPr>
          </a:lstStyle>
          <a:p>
            <a:fld id="{5B4A74C5-79B0-4340-9A8D-1CCBE3E8C644}" type="slidenum">
              <a:rPr lang="en-GB" smtClean="0"/>
              <a:pPr/>
              <a:t>‹#›</a:t>
            </a:fld>
            <a:endParaRPr lang="en-GB"/>
          </a:p>
        </p:txBody>
      </p:sp>
      <p:sp>
        <p:nvSpPr>
          <p:cNvPr id="7" name="TextBox 6">
            <a:extLst>
              <a:ext uri="{FF2B5EF4-FFF2-40B4-BE49-F238E27FC236}">
                <a16:creationId xmlns:a16="http://schemas.microsoft.com/office/drawing/2014/main" id="{76D7B048-EC32-46D0-93DE-92352085DB27}"/>
              </a:ext>
            </a:extLst>
          </p:cNvPr>
          <p:cNvSpPr txBox="1"/>
          <p:nvPr userDrawn="1"/>
        </p:nvSpPr>
        <p:spPr>
          <a:xfrm>
            <a:off x="4682836" y="6426200"/>
            <a:ext cx="2826328" cy="431800"/>
          </a:xfrm>
          <a:prstGeom prst="rect">
            <a:avLst/>
          </a:prstGeom>
          <a:noFill/>
        </p:spPr>
        <p:txBody>
          <a:bodyPr wrap="square" lIns="0" tIns="0" rIns="0" bIns="0" rtlCol="0" anchor="ctr">
            <a:noAutofit/>
          </a:bodyPr>
          <a:lstStyle/>
          <a:p>
            <a:pPr algn="ctr">
              <a:lnSpc>
                <a:spcPct val="100000"/>
              </a:lnSpc>
            </a:pPr>
            <a:r>
              <a:rPr lang="en-GB" sz="1200">
                <a:solidFill>
                  <a:schemeClr val="tx2"/>
                </a:solidFill>
              </a:rPr>
              <a:t> </a:t>
            </a:r>
          </a:p>
        </p:txBody>
      </p:sp>
      <p:sp>
        <p:nvSpPr>
          <p:cNvPr id="9" name="Rectangle 8">
            <a:extLst>
              <a:ext uri="{FF2B5EF4-FFF2-40B4-BE49-F238E27FC236}">
                <a16:creationId xmlns:a16="http://schemas.microsoft.com/office/drawing/2014/main" id="{20278897-FBF8-48B5-9B0C-49652A04E840}"/>
              </a:ext>
            </a:extLst>
          </p:cNvPr>
          <p:cNvSpPr/>
          <p:nvPr userDrawn="1"/>
        </p:nvSpPr>
        <p:spPr>
          <a:xfrm>
            <a:off x="11760200" y="0"/>
            <a:ext cx="431799" cy="642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GB">
              <a:solidFill>
                <a:schemeClr val="bg1"/>
              </a:solidFill>
            </a:endParaRPr>
          </a:p>
        </p:txBody>
      </p:sp>
      <p:sp>
        <p:nvSpPr>
          <p:cNvPr id="11" name="Picture Placeholder 10">
            <a:extLst>
              <a:ext uri="{FF2B5EF4-FFF2-40B4-BE49-F238E27FC236}">
                <a16:creationId xmlns:a16="http://schemas.microsoft.com/office/drawing/2014/main" id="{8BDC9AF2-97F1-4570-ADDB-223E3C1002BC}"/>
              </a:ext>
            </a:extLst>
          </p:cNvPr>
          <p:cNvSpPr>
            <a:spLocks noGrp="1"/>
          </p:cNvSpPr>
          <p:nvPr>
            <p:ph type="pic" sz="quarter" idx="13"/>
          </p:nvPr>
        </p:nvSpPr>
        <p:spPr>
          <a:xfrm>
            <a:off x="5197400" y="0"/>
            <a:ext cx="6562800" cy="6426200"/>
          </a:xfrm>
          <a:solidFill>
            <a:schemeClr val="bg1">
              <a:lumMod val="95000"/>
            </a:schemeClr>
          </a:solidFill>
        </p:spPr>
        <p:txBody>
          <a:bodyPr/>
          <a:lstStyle/>
          <a:p>
            <a:r>
              <a:rPr lang="en-US"/>
              <a:t>Click icon to add picture</a:t>
            </a:r>
            <a:endParaRPr lang="ar-AE"/>
          </a:p>
        </p:txBody>
      </p:sp>
      <p:grpSp>
        <p:nvGrpSpPr>
          <p:cNvPr id="18" name="Group 4">
            <a:extLst>
              <a:ext uri="{FF2B5EF4-FFF2-40B4-BE49-F238E27FC236}">
                <a16:creationId xmlns:a16="http://schemas.microsoft.com/office/drawing/2014/main" id="{40E64FB7-9014-4C71-BE39-37DDFBB99A58}"/>
              </a:ext>
            </a:extLst>
          </p:cNvPr>
          <p:cNvGrpSpPr>
            <a:grpSpLocks noChangeAspect="1"/>
          </p:cNvGrpSpPr>
          <p:nvPr userDrawn="1"/>
        </p:nvGrpSpPr>
        <p:grpSpPr bwMode="auto">
          <a:xfrm>
            <a:off x="11131200" y="6543620"/>
            <a:ext cx="507600" cy="196960"/>
            <a:chOff x="0" y="670"/>
            <a:chExt cx="7680" cy="2980"/>
          </a:xfrm>
          <a:solidFill>
            <a:schemeClr val="tx1"/>
          </a:solidFill>
        </p:grpSpPr>
        <p:sp>
          <p:nvSpPr>
            <p:cNvPr id="19" name="Rectangle 5">
              <a:extLst>
                <a:ext uri="{FF2B5EF4-FFF2-40B4-BE49-F238E27FC236}">
                  <a16:creationId xmlns:a16="http://schemas.microsoft.com/office/drawing/2014/main" id="{346B991C-24BC-4539-834E-AE7F1AE2F9EE}"/>
                </a:ext>
              </a:extLst>
            </p:cNvPr>
            <p:cNvSpPr>
              <a:spLocks noChangeArrowheads="1"/>
            </p:cNvSpPr>
            <p:nvPr userDrawn="1"/>
          </p:nvSpPr>
          <p:spPr bwMode="auto">
            <a:xfrm>
              <a:off x="0" y="711"/>
              <a:ext cx="556"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A872C4ED-6A7F-446D-8AB8-D348684851AC}"/>
                </a:ext>
              </a:extLst>
            </p:cNvPr>
            <p:cNvSpPr>
              <a:spLocks noEditPoints="1"/>
            </p:cNvSpPr>
            <p:nvPr userDrawn="1"/>
          </p:nvSpPr>
          <p:spPr bwMode="auto">
            <a:xfrm>
              <a:off x="14" y="670"/>
              <a:ext cx="7050" cy="2980"/>
            </a:xfrm>
            <a:custGeom>
              <a:avLst/>
              <a:gdLst>
                <a:gd name="T0" fmla="*/ 0 w 4614"/>
                <a:gd name="T1" fmla="*/ 612 h 1949"/>
                <a:gd name="T2" fmla="*/ 346 w 4614"/>
                <a:gd name="T3" fmla="*/ 1923 h 1949"/>
                <a:gd name="T4" fmla="*/ 2635 w 4614"/>
                <a:gd name="T5" fmla="*/ 1936 h 1949"/>
                <a:gd name="T6" fmla="*/ 2510 w 4614"/>
                <a:gd name="T7" fmla="*/ 1607 h 1949"/>
                <a:gd name="T8" fmla="*/ 2393 w 4614"/>
                <a:gd name="T9" fmla="*/ 1492 h 1949"/>
                <a:gd name="T10" fmla="*/ 2385 w 4614"/>
                <a:gd name="T11" fmla="*/ 907 h 1949"/>
                <a:gd name="T12" fmla="*/ 2635 w 4614"/>
                <a:gd name="T13" fmla="*/ 612 h 1949"/>
                <a:gd name="T14" fmla="*/ 2385 w 4614"/>
                <a:gd name="T15" fmla="*/ 101 h 1949"/>
                <a:gd name="T16" fmla="*/ 2039 w 4614"/>
                <a:gd name="T17" fmla="*/ 1368 h 1949"/>
                <a:gd name="T18" fmla="*/ 2159 w 4614"/>
                <a:gd name="T19" fmla="*/ 1812 h 1949"/>
                <a:gd name="T20" fmla="*/ 2591 w 4614"/>
                <a:gd name="T21" fmla="*/ 1936 h 1949"/>
                <a:gd name="T22" fmla="*/ 4614 w 4614"/>
                <a:gd name="T23" fmla="*/ 0 h 1949"/>
                <a:gd name="T24" fmla="*/ 4269 w 4614"/>
                <a:gd name="T25" fmla="*/ 1923 h 1949"/>
                <a:gd name="T26" fmla="*/ 4614 w 4614"/>
                <a:gd name="T27" fmla="*/ 0 h 1949"/>
                <a:gd name="T28" fmla="*/ 1305 w 4614"/>
                <a:gd name="T29" fmla="*/ 585 h 1949"/>
                <a:gd name="T30" fmla="*/ 907 w 4614"/>
                <a:gd name="T31" fmla="*/ 776 h 1949"/>
                <a:gd name="T32" fmla="*/ 888 w 4614"/>
                <a:gd name="T33" fmla="*/ 778 h 1949"/>
                <a:gd name="T34" fmla="*/ 547 w 4614"/>
                <a:gd name="T35" fmla="*/ 612 h 1949"/>
                <a:gd name="T36" fmla="*/ 890 w 4614"/>
                <a:gd name="T37" fmla="*/ 1923 h 1949"/>
                <a:gd name="T38" fmla="*/ 891 w 4614"/>
                <a:gd name="T39" fmla="*/ 1273 h 1949"/>
                <a:gd name="T40" fmla="*/ 982 w 4614"/>
                <a:gd name="T41" fmla="*/ 977 h 1949"/>
                <a:gd name="T42" fmla="*/ 1427 w 4614"/>
                <a:gd name="T43" fmla="*/ 975 h 1949"/>
                <a:gd name="T44" fmla="*/ 1502 w 4614"/>
                <a:gd name="T45" fmla="*/ 1229 h 1949"/>
                <a:gd name="T46" fmla="*/ 1502 w 4614"/>
                <a:gd name="T47" fmla="*/ 1923 h 1949"/>
                <a:gd name="T48" fmla="*/ 1851 w 4614"/>
                <a:gd name="T49" fmla="*/ 1178 h 1949"/>
                <a:gd name="T50" fmla="*/ 4089 w 4614"/>
                <a:gd name="T51" fmla="*/ 1265 h 1949"/>
                <a:gd name="T52" fmla="*/ 3900 w 4614"/>
                <a:gd name="T53" fmla="*/ 783 h 1949"/>
                <a:gd name="T54" fmla="*/ 3412 w 4614"/>
                <a:gd name="T55" fmla="*/ 585 h 1949"/>
                <a:gd name="T56" fmla="*/ 2929 w 4614"/>
                <a:gd name="T57" fmla="*/ 785 h 1949"/>
                <a:gd name="T58" fmla="*/ 2730 w 4614"/>
                <a:gd name="T59" fmla="*/ 1267 h 1949"/>
                <a:gd name="T60" fmla="*/ 2923 w 4614"/>
                <a:gd name="T61" fmla="*/ 1750 h 1949"/>
                <a:gd name="T62" fmla="*/ 3423 w 4614"/>
                <a:gd name="T63" fmla="*/ 1949 h 1949"/>
                <a:gd name="T64" fmla="*/ 3757 w 4614"/>
                <a:gd name="T65" fmla="*/ 1503 h 1949"/>
                <a:gd name="T66" fmla="*/ 3187 w 4614"/>
                <a:gd name="T67" fmla="*/ 1582 h 1949"/>
                <a:gd name="T68" fmla="*/ 3059 w 4614"/>
                <a:gd name="T69" fmla="*/ 1388 h 1949"/>
                <a:gd name="T70" fmla="*/ 4089 w 4614"/>
                <a:gd name="T71" fmla="*/ 1265 h 1949"/>
                <a:gd name="T72" fmla="*/ 3409 w 4614"/>
                <a:gd name="T73" fmla="*/ 881 h 1949"/>
                <a:gd name="T74" fmla="*/ 3062 w 4614"/>
                <a:gd name="T75" fmla="*/ 1144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4" h="1949">
                  <a:moveTo>
                    <a:pt x="346" y="612"/>
                  </a:moveTo>
                  <a:cubicBezTo>
                    <a:pt x="0" y="612"/>
                    <a:pt x="0" y="612"/>
                    <a:pt x="0" y="612"/>
                  </a:cubicBezTo>
                  <a:cubicBezTo>
                    <a:pt x="0" y="1923"/>
                    <a:pt x="0" y="1923"/>
                    <a:pt x="0" y="1923"/>
                  </a:cubicBezTo>
                  <a:cubicBezTo>
                    <a:pt x="346" y="1923"/>
                    <a:pt x="346" y="1923"/>
                    <a:pt x="346" y="1923"/>
                  </a:cubicBezTo>
                  <a:lnTo>
                    <a:pt x="346" y="612"/>
                  </a:lnTo>
                  <a:close/>
                  <a:moveTo>
                    <a:pt x="2635" y="1936"/>
                  </a:moveTo>
                  <a:cubicBezTo>
                    <a:pt x="2635" y="1615"/>
                    <a:pt x="2635" y="1615"/>
                    <a:pt x="2635" y="1615"/>
                  </a:cubicBezTo>
                  <a:cubicBezTo>
                    <a:pt x="2584" y="1614"/>
                    <a:pt x="2542" y="1612"/>
                    <a:pt x="2510" y="1607"/>
                  </a:cubicBezTo>
                  <a:cubicBezTo>
                    <a:pt x="2474" y="1601"/>
                    <a:pt x="2447" y="1589"/>
                    <a:pt x="2429" y="1571"/>
                  </a:cubicBezTo>
                  <a:cubicBezTo>
                    <a:pt x="2411" y="1552"/>
                    <a:pt x="2398" y="1526"/>
                    <a:pt x="2393" y="1492"/>
                  </a:cubicBezTo>
                  <a:cubicBezTo>
                    <a:pt x="2387" y="1460"/>
                    <a:pt x="2385" y="1417"/>
                    <a:pt x="2385" y="1366"/>
                  </a:cubicBezTo>
                  <a:cubicBezTo>
                    <a:pt x="2385" y="907"/>
                    <a:pt x="2385" y="907"/>
                    <a:pt x="2385" y="907"/>
                  </a:cubicBezTo>
                  <a:cubicBezTo>
                    <a:pt x="2635" y="907"/>
                    <a:pt x="2635" y="907"/>
                    <a:pt x="2635" y="907"/>
                  </a:cubicBezTo>
                  <a:cubicBezTo>
                    <a:pt x="2635" y="612"/>
                    <a:pt x="2635" y="612"/>
                    <a:pt x="2635" y="612"/>
                  </a:cubicBezTo>
                  <a:cubicBezTo>
                    <a:pt x="2385" y="612"/>
                    <a:pt x="2385" y="612"/>
                    <a:pt x="2385" y="612"/>
                  </a:cubicBezTo>
                  <a:cubicBezTo>
                    <a:pt x="2385" y="101"/>
                    <a:pt x="2385" y="101"/>
                    <a:pt x="2385" y="101"/>
                  </a:cubicBezTo>
                  <a:cubicBezTo>
                    <a:pt x="2039" y="101"/>
                    <a:pt x="2039" y="101"/>
                    <a:pt x="2039" y="101"/>
                  </a:cubicBezTo>
                  <a:cubicBezTo>
                    <a:pt x="2039" y="1368"/>
                    <a:pt x="2039" y="1368"/>
                    <a:pt x="2039" y="1368"/>
                  </a:cubicBezTo>
                  <a:cubicBezTo>
                    <a:pt x="2039" y="1475"/>
                    <a:pt x="2049" y="1566"/>
                    <a:pt x="2067" y="1639"/>
                  </a:cubicBezTo>
                  <a:cubicBezTo>
                    <a:pt x="2085" y="1710"/>
                    <a:pt x="2116" y="1769"/>
                    <a:pt x="2159" y="1812"/>
                  </a:cubicBezTo>
                  <a:cubicBezTo>
                    <a:pt x="2202" y="1856"/>
                    <a:pt x="2259" y="1888"/>
                    <a:pt x="2328" y="1907"/>
                  </a:cubicBezTo>
                  <a:cubicBezTo>
                    <a:pt x="2397" y="1926"/>
                    <a:pt x="2486" y="1936"/>
                    <a:pt x="2591" y="1936"/>
                  </a:cubicBezTo>
                  <a:lnTo>
                    <a:pt x="2635" y="1936"/>
                  </a:lnTo>
                  <a:close/>
                  <a:moveTo>
                    <a:pt x="4614" y="0"/>
                  </a:moveTo>
                  <a:cubicBezTo>
                    <a:pt x="4269" y="0"/>
                    <a:pt x="4269" y="0"/>
                    <a:pt x="4269" y="0"/>
                  </a:cubicBezTo>
                  <a:cubicBezTo>
                    <a:pt x="4269" y="1923"/>
                    <a:pt x="4269" y="1923"/>
                    <a:pt x="4269" y="1923"/>
                  </a:cubicBezTo>
                  <a:cubicBezTo>
                    <a:pt x="4614" y="1923"/>
                    <a:pt x="4614" y="1923"/>
                    <a:pt x="4614" y="1923"/>
                  </a:cubicBezTo>
                  <a:lnTo>
                    <a:pt x="4614" y="0"/>
                  </a:lnTo>
                  <a:close/>
                  <a:moveTo>
                    <a:pt x="1706" y="741"/>
                  </a:moveTo>
                  <a:cubicBezTo>
                    <a:pt x="1611" y="638"/>
                    <a:pt x="1476" y="585"/>
                    <a:pt x="1305" y="585"/>
                  </a:cubicBezTo>
                  <a:cubicBezTo>
                    <a:pt x="1222" y="585"/>
                    <a:pt x="1146" y="602"/>
                    <a:pt x="1078" y="636"/>
                  </a:cubicBezTo>
                  <a:cubicBezTo>
                    <a:pt x="1010" y="669"/>
                    <a:pt x="953" y="716"/>
                    <a:pt x="907" y="776"/>
                  </a:cubicBezTo>
                  <a:cubicBezTo>
                    <a:pt x="888" y="800"/>
                    <a:pt x="888" y="800"/>
                    <a:pt x="888" y="800"/>
                  </a:cubicBezTo>
                  <a:cubicBezTo>
                    <a:pt x="888" y="778"/>
                    <a:pt x="888" y="778"/>
                    <a:pt x="888" y="778"/>
                  </a:cubicBezTo>
                  <a:cubicBezTo>
                    <a:pt x="888" y="612"/>
                    <a:pt x="888" y="612"/>
                    <a:pt x="888" y="612"/>
                  </a:cubicBezTo>
                  <a:cubicBezTo>
                    <a:pt x="547" y="612"/>
                    <a:pt x="547" y="612"/>
                    <a:pt x="547" y="612"/>
                  </a:cubicBezTo>
                  <a:cubicBezTo>
                    <a:pt x="547" y="1923"/>
                    <a:pt x="547" y="1923"/>
                    <a:pt x="547" y="1923"/>
                  </a:cubicBezTo>
                  <a:cubicBezTo>
                    <a:pt x="890" y="1923"/>
                    <a:pt x="890" y="1923"/>
                    <a:pt x="890" y="1923"/>
                  </a:cubicBezTo>
                  <a:cubicBezTo>
                    <a:pt x="890" y="1224"/>
                    <a:pt x="890" y="1224"/>
                    <a:pt x="890" y="1224"/>
                  </a:cubicBezTo>
                  <a:cubicBezTo>
                    <a:pt x="891" y="1273"/>
                    <a:pt x="891" y="1273"/>
                    <a:pt x="891" y="1273"/>
                  </a:cubicBezTo>
                  <a:cubicBezTo>
                    <a:pt x="891" y="1265"/>
                    <a:pt x="891" y="1257"/>
                    <a:pt x="891" y="1249"/>
                  </a:cubicBezTo>
                  <a:cubicBezTo>
                    <a:pt x="895" y="1127"/>
                    <a:pt x="925" y="1035"/>
                    <a:pt x="982" y="977"/>
                  </a:cubicBezTo>
                  <a:cubicBezTo>
                    <a:pt x="1043" y="916"/>
                    <a:pt x="1117" y="884"/>
                    <a:pt x="1201" y="884"/>
                  </a:cubicBezTo>
                  <a:cubicBezTo>
                    <a:pt x="1301" y="884"/>
                    <a:pt x="1377" y="915"/>
                    <a:pt x="1427" y="975"/>
                  </a:cubicBezTo>
                  <a:cubicBezTo>
                    <a:pt x="1477" y="1034"/>
                    <a:pt x="1502" y="1118"/>
                    <a:pt x="1502" y="1226"/>
                  </a:cubicBezTo>
                  <a:cubicBezTo>
                    <a:pt x="1502" y="1229"/>
                    <a:pt x="1502" y="1229"/>
                    <a:pt x="1502" y="1229"/>
                  </a:cubicBezTo>
                  <a:cubicBezTo>
                    <a:pt x="1502" y="1229"/>
                    <a:pt x="1502" y="1229"/>
                    <a:pt x="1502" y="1229"/>
                  </a:cubicBezTo>
                  <a:cubicBezTo>
                    <a:pt x="1502" y="1923"/>
                    <a:pt x="1502" y="1923"/>
                    <a:pt x="1502" y="1923"/>
                  </a:cubicBezTo>
                  <a:cubicBezTo>
                    <a:pt x="1851" y="1923"/>
                    <a:pt x="1851" y="1923"/>
                    <a:pt x="1851" y="1923"/>
                  </a:cubicBezTo>
                  <a:cubicBezTo>
                    <a:pt x="1851" y="1178"/>
                    <a:pt x="1851" y="1178"/>
                    <a:pt x="1851" y="1178"/>
                  </a:cubicBezTo>
                  <a:cubicBezTo>
                    <a:pt x="1851" y="992"/>
                    <a:pt x="1802" y="844"/>
                    <a:pt x="1706" y="741"/>
                  </a:cubicBezTo>
                  <a:moveTo>
                    <a:pt x="4089" y="1265"/>
                  </a:moveTo>
                  <a:cubicBezTo>
                    <a:pt x="4089" y="1171"/>
                    <a:pt x="4072" y="1081"/>
                    <a:pt x="4039" y="1000"/>
                  </a:cubicBezTo>
                  <a:cubicBezTo>
                    <a:pt x="4006" y="918"/>
                    <a:pt x="3959" y="845"/>
                    <a:pt x="3900" y="783"/>
                  </a:cubicBezTo>
                  <a:cubicBezTo>
                    <a:pt x="3841" y="721"/>
                    <a:pt x="3769" y="673"/>
                    <a:pt x="3686" y="638"/>
                  </a:cubicBezTo>
                  <a:cubicBezTo>
                    <a:pt x="3603" y="603"/>
                    <a:pt x="3511" y="585"/>
                    <a:pt x="3412" y="585"/>
                  </a:cubicBezTo>
                  <a:cubicBezTo>
                    <a:pt x="3318" y="585"/>
                    <a:pt x="3228" y="603"/>
                    <a:pt x="3146" y="639"/>
                  </a:cubicBezTo>
                  <a:cubicBezTo>
                    <a:pt x="3063" y="675"/>
                    <a:pt x="2990" y="724"/>
                    <a:pt x="2929" y="785"/>
                  </a:cubicBezTo>
                  <a:cubicBezTo>
                    <a:pt x="2868" y="846"/>
                    <a:pt x="2819" y="918"/>
                    <a:pt x="2784" y="1001"/>
                  </a:cubicBezTo>
                  <a:cubicBezTo>
                    <a:pt x="2748" y="1084"/>
                    <a:pt x="2730" y="1173"/>
                    <a:pt x="2730" y="1267"/>
                  </a:cubicBezTo>
                  <a:cubicBezTo>
                    <a:pt x="2730" y="1361"/>
                    <a:pt x="2747" y="1451"/>
                    <a:pt x="2781" y="1534"/>
                  </a:cubicBezTo>
                  <a:cubicBezTo>
                    <a:pt x="2815" y="1616"/>
                    <a:pt x="2863" y="1689"/>
                    <a:pt x="2923" y="1750"/>
                  </a:cubicBezTo>
                  <a:cubicBezTo>
                    <a:pt x="2983" y="1811"/>
                    <a:pt x="3056" y="1860"/>
                    <a:pt x="3142" y="1895"/>
                  </a:cubicBezTo>
                  <a:cubicBezTo>
                    <a:pt x="3227" y="1931"/>
                    <a:pt x="3321" y="1949"/>
                    <a:pt x="3423" y="1949"/>
                  </a:cubicBezTo>
                  <a:cubicBezTo>
                    <a:pt x="3715" y="1949"/>
                    <a:pt x="3897" y="1816"/>
                    <a:pt x="4006" y="1692"/>
                  </a:cubicBezTo>
                  <a:cubicBezTo>
                    <a:pt x="3757" y="1503"/>
                    <a:pt x="3757" y="1503"/>
                    <a:pt x="3757" y="1503"/>
                  </a:cubicBezTo>
                  <a:cubicBezTo>
                    <a:pt x="3705" y="1565"/>
                    <a:pt x="3580" y="1649"/>
                    <a:pt x="3425" y="1649"/>
                  </a:cubicBezTo>
                  <a:cubicBezTo>
                    <a:pt x="3328" y="1649"/>
                    <a:pt x="3248" y="1627"/>
                    <a:pt x="3187" y="1582"/>
                  </a:cubicBezTo>
                  <a:cubicBezTo>
                    <a:pt x="3126" y="1538"/>
                    <a:pt x="3084" y="1476"/>
                    <a:pt x="3062" y="1400"/>
                  </a:cubicBezTo>
                  <a:cubicBezTo>
                    <a:pt x="3059" y="1388"/>
                    <a:pt x="3059" y="1388"/>
                    <a:pt x="3059" y="1388"/>
                  </a:cubicBezTo>
                  <a:cubicBezTo>
                    <a:pt x="4089" y="1388"/>
                    <a:pt x="4089" y="1388"/>
                    <a:pt x="4089" y="1388"/>
                  </a:cubicBezTo>
                  <a:lnTo>
                    <a:pt x="4089" y="1265"/>
                  </a:lnTo>
                  <a:close/>
                  <a:moveTo>
                    <a:pt x="3062" y="1144"/>
                  </a:moveTo>
                  <a:cubicBezTo>
                    <a:pt x="3061" y="1048"/>
                    <a:pt x="3172" y="881"/>
                    <a:pt x="3409" y="881"/>
                  </a:cubicBezTo>
                  <a:cubicBezTo>
                    <a:pt x="3647" y="881"/>
                    <a:pt x="3757" y="1048"/>
                    <a:pt x="3757" y="1144"/>
                  </a:cubicBezTo>
                  <a:lnTo>
                    <a:pt x="3062" y="1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1F50E66A-C0C2-4639-B041-1CDA5D790EC2}"/>
                </a:ext>
              </a:extLst>
            </p:cNvPr>
            <p:cNvSpPr>
              <a:spLocks noEditPoints="1"/>
            </p:cNvSpPr>
            <p:nvPr userDrawn="1"/>
          </p:nvSpPr>
          <p:spPr bwMode="auto">
            <a:xfrm>
              <a:off x="7290" y="3237"/>
              <a:ext cx="390" cy="392"/>
            </a:xfrm>
            <a:custGeom>
              <a:avLst/>
              <a:gdLst>
                <a:gd name="T0" fmla="*/ 245 w 255"/>
                <a:gd name="T1" fmla="*/ 79 h 256"/>
                <a:gd name="T2" fmla="*/ 218 w 255"/>
                <a:gd name="T3" fmla="*/ 38 h 256"/>
                <a:gd name="T4" fmla="*/ 177 w 255"/>
                <a:gd name="T5" fmla="*/ 10 h 256"/>
                <a:gd name="T6" fmla="*/ 127 w 255"/>
                <a:gd name="T7" fmla="*/ 0 h 256"/>
                <a:gd name="T8" fmla="*/ 78 w 255"/>
                <a:gd name="T9" fmla="*/ 10 h 256"/>
                <a:gd name="T10" fmla="*/ 37 w 255"/>
                <a:gd name="T11" fmla="*/ 38 h 256"/>
                <a:gd name="T12" fmla="*/ 10 w 255"/>
                <a:gd name="T13" fmla="*/ 79 h 256"/>
                <a:gd name="T14" fmla="*/ 0 w 255"/>
                <a:gd name="T15" fmla="*/ 128 h 256"/>
                <a:gd name="T16" fmla="*/ 10 w 255"/>
                <a:gd name="T17" fmla="*/ 178 h 256"/>
                <a:gd name="T18" fmla="*/ 37 w 255"/>
                <a:gd name="T19" fmla="*/ 218 h 256"/>
                <a:gd name="T20" fmla="*/ 78 w 255"/>
                <a:gd name="T21" fmla="*/ 246 h 256"/>
                <a:gd name="T22" fmla="*/ 127 w 255"/>
                <a:gd name="T23" fmla="*/ 256 h 256"/>
                <a:gd name="T24" fmla="*/ 177 w 255"/>
                <a:gd name="T25" fmla="*/ 246 h 256"/>
                <a:gd name="T26" fmla="*/ 218 w 255"/>
                <a:gd name="T27" fmla="*/ 218 h 256"/>
                <a:gd name="T28" fmla="*/ 245 w 255"/>
                <a:gd name="T29" fmla="*/ 178 h 256"/>
                <a:gd name="T30" fmla="*/ 255 w 255"/>
                <a:gd name="T31" fmla="*/ 128 h 256"/>
                <a:gd name="T32" fmla="*/ 245 w 255"/>
                <a:gd name="T33" fmla="*/ 79 h 256"/>
                <a:gd name="T34" fmla="*/ 224 w 255"/>
                <a:gd name="T35" fmla="*/ 169 h 256"/>
                <a:gd name="T36" fmla="*/ 202 w 255"/>
                <a:gd name="T37" fmla="*/ 203 h 256"/>
                <a:gd name="T38" fmla="*/ 168 w 255"/>
                <a:gd name="T39" fmla="*/ 225 h 256"/>
                <a:gd name="T40" fmla="*/ 127 w 255"/>
                <a:gd name="T41" fmla="*/ 233 h 256"/>
                <a:gd name="T42" fmla="*/ 87 w 255"/>
                <a:gd name="T43" fmla="*/ 225 h 256"/>
                <a:gd name="T44" fmla="*/ 53 w 255"/>
                <a:gd name="T45" fmla="*/ 203 h 256"/>
                <a:gd name="T46" fmla="*/ 31 w 255"/>
                <a:gd name="T47" fmla="*/ 169 h 256"/>
                <a:gd name="T48" fmla="*/ 22 w 255"/>
                <a:gd name="T49" fmla="*/ 128 h 256"/>
                <a:gd name="T50" fmla="*/ 31 w 255"/>
                <a:gd name="T51" fmla="*/ 87 h 256"/>
                <a:gd name="T52" fmla="*/ 53 w 255"/>
                <a:gd name="T53" fmla="*/ 54 h 256"/>
                <a:gd name="T54" fmla="*/ 87 w 255"/>
                <a:gd name="T55" fmla="*/ 31 h 256"/>
                <a:gd name="T56" fmla="*/ 127 w 255"/>
                <a:gd name="T57" fmla="*/ 23 h 256"/>
                <a:gd name="T58" fmla="*/ 168 w 255"/>
                <a:gd name="T59" fmla="*/ 31 h 256"/>
                <a:gd name="T60" fmla="*/ 202 w 255"/>
                <a:gd name="T61" fmla="*/ 54 h 256"/>
                <a:gd name="T62" fmla="*/ 224 w 255"/>
                <a:gd name="T63" fmla="*/ 87 h 256"/>
                <a:gd name="T64" fmla="*/ 233 w 255"/>
                <a:gd name="T65" fmla="*/ 128 h 256"/>
                <a:gd name="T66" fmla="*/ 224 w 255"/>
                <a:gd name="T67" fmla="*/ 169 h 256"/>
                <a:gd name="T68" fmla="*/ 151 w 255"/>
                <a:gd name="T69" fmla="*/ 138 h 256"/>
                <a:gd name="T70" fmla="*/ 176 w 255"/>
                <a:gd name="T71" fmla="*/ 127 h 256"/>
                <a:gd name="T72" fmla="*/ 186 w 255"/>
                <a:gd name="T73" fmla="*/ 98 h 256"/>
                <a:gd name="T74" fmla="*/ 174 w 255"/>
                <a:gd name="T75" fmla="*/ 66 h 256"/>
                <a:gd name="T76" fmla="*/ 135 w 255"/>
                <a:gd name="T77" fmla="*/ 54 h 256"/>
                <a:gd name="T78" fmla="*/ 78 w 255"/>
                <a:gd name="T79" fmla="*/ 54 h 256"/>
                <a:gd name="T80" fmla="*/ 78 w 255"/>
                <a:gd name="T81" fmla="*/ 200 h 256"/>
                <a:gd name="T82" fmla="*/ 105 w 255"/>
                <a:gd name="T83" fmla="*/ 200 h 256"/>
                <a:gd name="T84" fmla="*/ 105 w 255"/>
                <a:gd name="T85" fmla="*/ 141 h 256"/>
                <a:gd name="T86" fmla="*/ 125 w 255"/>
                <a:gd name="T87" fmla="*/ 141 h 256"/>
                <a:gd name="T88" fmla="*/ 161 w 255"/>
                <a:gd name="T89" fmla="*/ 200 h 256"/>
                <a:gd name="T90" fmla="*/ 189 w 255"/>
                <a:gd name="T91" fmla="*/ 200 h 256"/>
                <a:gd name="T92" fmla="*/ 151 w 255"/>
                <a:gd name="T93" fmla="*/ 138 h 256"/>
                <a:gd name="T94" fmla="*/ 137 w 255"/>
                <a:gd name="T95" fmla="*/ 117 h 256"/>
                <a:gd name="T96" fmla="*/ 125 w 255"/>
                <a:gd name="T97" fmla="*/ 118 h 256"/>
                <a:gd name="T98" fmla="*/ 105 w 255"/>
                <a:gd name="T99" fmla="*/ 118 h 256"/>
                <a:gd name="T100" fmla="*/ 105 w 255"/>
                <a:gd name="T101" fmla="*/ 77 h 256"/>
                <a:gd name="T102" fmla="*/ 125 w 255"/>
                <a:gd name="T103" fmla="*/ 77 h 256"/>
                <a:gd name="T104" fmla="*/ 137 w 255"/>
                <a:gd name="T105" fmla="*/ 77 h 256"/>
                <a:gd name="T106" fmla="*/ 148 w 255"/>
                <a:gd name="T107" fmla="*/ 80 h 256"/>
                <a:gd name="T108" fmla="*/ 156 w 255"/>
                <a:gd name="T109" fmla="*/ 86 h 256"/>
                <a:gd name="T110" fmla="*/ 159 w 255"/>
                <a:gd name="T111" fmla="*/ 97 h 256"/>
                <a:gd name="T112" fmla="*/ 156 w 255"/>
                <a:gd name="T113" fmla="*/ 109 h 256"/>
                <a:gd name="T114" fmla="*/ 148 w 255"/>
                <a:gd name="T115" fmla="*/ 115 h 256"/>
                <a:gd name="T116" fmla="*/ 137 w 255"/>
                <a:gd name="T117" fmla="*/ 1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6">
                  <a:moveTo>
                    <a:pt x="245" y="79"/>
                  </a:moveTo>
                  <a:cubicBezTo>
                    <a:pt x="238" y="63"/>
                    <a:pt x="229" y="49"/>
                    <a:pt x="218" y="38"/>
                  </a:cubicBezTo>
                  <a:cubicBezTo>
                    <a:pt x="206" y="26"/>
                    <a:pt x="193" y="17"/>
                    <a:pt x="177" y="10"/>
                  </a:cubicBezTo>
                  <a:cubicBezTo>
                    <a:pt x="162" y="4"/>
                    <a:pt x="145" y="0"/>
                    <a:pt x="127" y="0"/>
                  </a:cubicBezTo>
                  <a:cubicBezTo>
                    <a:pt x="110" y="0"/>
                    <a:pt x="93" y="4"/>
                    <a:pt x="78" y="10"/>
                  </a:cubicBezTo>
                  <a:cubicBezTo>
                    <a:pt x="62" y="17"/>
                    <a:pt x="49" y="26"/>
                    <a:pt x="37" y="38"/>
                  </a:cubicBezTo>
                  <a:cubicBezTo>
                    <a:pt x="26" y="49"/>
                    <a:pt x="16" y="63"/>
                    <a:pt x="10" y="79"/>
                  </a:cubicBezTo>
                  <a:cubicBezTo>
                    <a:pt x="3" y="94"/>
                    <a:pt x="0" y="111"/>
                    <a:pt x="0" y="128"/>
                  </a:cubicBezTo>
                  <a:cubicBezTo>
                    <a:pt x="0" y="146"/>
                    <a:pt x="3" y="162"/>
                    <a:pt x="10" y="178"/>
                  </a:cubicBezTo>
                  <a:cubicBezTo>
                    <a:pt x="16" y="193"/>
                    <a:pt x="26" y="207"/>
                    <a:pt x="37" y="218"/>
                  </a:cubicBezTo>
                  <a:cubicBezTo>
                    <a:pt x="49" y="230"/>
                    <a:pt x="62" y="239"/>
                    <a:pt x="78" y="246"/>
                  </a:cubicBezTo>
                  <a:cubicBezTo>
                    <a:pt x="93" y="253"/>
                    <a:pt x="110" y="256"/>
                    <a:pt x="127" y="256"/>
                  </a:cubicBezTo>
                  <a:cubicBezTo>
                    <a:pt x="145" y="256"/>
                    <a:pt x="162" y="253"/>
                    <a:pt x="177" y="246"/>
                  </a:cubicBezTo>
                  <a:cubicBezTo>
                    <a:pt x="193" y="239"/>
                    <a:pt x="206" y="230"/>
                    <a:pt x="218" y="218"/>
                  </a:cubicBezTo>
                  <a:cubicBezTo>
                    <a:pt x="229" y="207"/>
                    <a:pt x="238" y="193"/>
                    <a:pt x="245" y="178"/>
                  </a:cubicBezTo>
                  <a:cubicBezTo>
                    <a:pt x="252" y="162"/>
                    <a:pt x="255" y="146"/>
                    <a:pt x="255" y="128"/>
                  </a:cubicBezTo>
                  <a:cubicBezTo>
                    <a:pt x="255" y="111"/>
                    <a:pt x="252" y="94"/>
                    <a:pt x="245" y="79"/>
                  </a:cubicBezTo>
                  <a:moveTo>
                    <a:pt x="224" y="169"/>
                  </a:moveTo>
                  <a:cubicBezTo>
                    <a:pt x="219" y="182"/>
                    <a:pt x="211" y="193"/>
                    <a:pt x="202" y="203"/>
                  </a:cubicBezTo>
                  <a:cubicBezTo>
                    <a:pt x="192" y="212"/>
                    <a:pt x="181" y="220"/>
                    <a:pt x="168" y="225"/>
                  </a:cubicBezTo>
                  <a:cubicBezTo>
                    <a:pt x="156" y="231"/>
                    <a:pt x="142" y="233"/>
                    <a:pt x="127" y="233"/>
                  </a:cubicBezTo>
                  <a:cubicBezTo>
                    <a:pt x="113" y="233"/>
                    <a:pt x="99" y="231"/>
                    <a:pt x="87" y="225"/>
                  </a:cubicBezTo>
                  <a:cubicBezTo>
                    <a:pt x="74" y="220"/>
                    <a:pt x="63" y="212"/>
                    <a:pt x="53" y="203"/>
                  </a:cubicBezTo>
                  <a:cubicBezTo>
                    <a:pt x="44" y="193"/>
                    <a:pt x="36" y="182"/>
                    <a:pt x="31" y="169"/>
                  </a:cubicBezTo>
                  <a:cubicBezTo>
                    <a:pt x="25" y="156"/>
                    <a:pt x="22" y="143"/>
                    <a:pt x="22" y="128"/>
                  </a:cubicBezTo>
                  <a:cubicBezTo>
                    <a:pt x="22" y="114"/>
                    <a:pt x="25" y="100"/>
                    <a:pt x="31" y="87"/>
                  </a:cubicBezTo>
                  <a:cubicBezTo>
                    <a:pt x="36" y="74"/>
                    <a:pt x="44" y="63"/>
                    <a:pt x="53" y="54"/>
                  </a:cubicBezTo>
                  <a:cubicBezTo>
                    <a:pt x="63" y="44"/>
                    <a:pt x="74" y="37"/>
                    <a:pt x="87" y="31"/>
                  </a:cubicBezTo>
                  <a:cubicBezTo>
                    <a:pt x="99" y="26"/>
                    <a:pt x="113" y="23"/>
                    <a:pt x="127" y="23"/>
                  </a:cubicBezTo>
                  <a:cubicBezTo>
                    <a:pt x="142" y="23"/>
                    <a:pt x="156" y="26"/>
                    <a:pt x="168" y="31"/>
                  </a:cubicBezTo>
                  <a:cubicBezTo>
                    <a:pt x="181" y="37"/>
                    <a:pt x="192" y="44"/>
                    <a:pt x="202" y="54"/>
                  </a:cubicBezTo>
                  <a:cubicBezTo>
                    <a:pt x="211" y="63"/>
                    <a:pt x="219" y="74"/>
                    <a:pt x="224" y="87"/>
                  </a:cubicBezTo>
                  <a:cubicBezTo>
                    <a:pt x="230" y="100"/>
                    <a:pt x="233" y="114"/>
                    <a:pt x="233" y="128"/>
                  </a:cubicBezTo>
                  <a:cubicBezTo>
                    <a:pt x="233" y="143"/>
                    <a:pt x="230" y="156"/>
                    <a:pt x="224" y="169"/>
                  </a:cubicBezTo>
                  <a:moveTo>
                    <a:pt x="151" y="138"/>
                  </a:moveTo>
                  <a:cubicBezTo>
                    <a:pt x="161" y="137"/>
                    <a:pt x="170" y="134"/>
                    <a:pt x="176" y="127"/>
                  </a:cubicBezTo>
                  <a:cubicBezTo>
                    <a:pt x="183" y="121"/>
                    <a:pt x="186" y="111"/>
                    <a:pt x="186" y="98"/>
                  </a:cubicBezTo>
                  <a:cubicBezTo>
                    <a:pt x="186" y="84"/>
                    <a:pt x="182" y="73"/>
                    <a:pt x="174" y="66"/>
                  </a:cubicBezTo>
                  <a:cubicBezTo>
                    <a:pt x="165" y="58"/>
                    <a:pt x="152" y="54"/>
                    <a:pt x="135" y="54"/>
                  </a:cubicBezTo>
                  <a:cubicBezTo>
                    <a:pt x="78" y="54"/>
                    <a:pt x="78" y="54"/>
                    <a:pt x="78" y="54"/>
                  </a:cubicBezTo>
                  <a:cubicBezTo>
                    <a:pt x="78" y="200"/>
                    <a:pt x="78" y="200"/>
                    <a:pt x="78" y="200"/>
                  </a:cubicBezTo>
                  <a:cubicBezTo>
                    <a:pt x="105" y="200"/>
                    <a:pt x="105" y="200"/>
                    <a:pt x="105" y="200"/>
                  </a:cubicBezTo>
                  <a:cubicBezTo>
                    <a:pt x="105" y="141"/>
                    <a:pt x="105" y="141"/>
                    <a:pt x="105" y="141"/>
                  </a:cubicBezTo>
                  <a:cubicBezTo>
                    <a:pt x="125" y="141"/>
                    <a:pt x="125" y="141"/>
                    <a:pt x="125" y="141"/>
                  </a:cubicBezTo>
                  <a:cubicBezTo>
                    <a:pt x="161" y="200"/>
                    <a:pt x="161" y="200"/>
                    <a:pt x="161" y="200"/>
                  </a:cubicBezTo>
                  <a:cubicBezTo>
                    <a:pt x="189" y="200"/>
                    <a:pt x="189" y="200"/>
                    <a:pt x="189" y="200"/>
                  </a:cubicBezTo>
                  <a:lnTo>
                    <a:pt x="151" y="138"/>
                  </a:lnTo>
                  <a:close/>
                  <a:moveTo>
                    <a:pt x="137" y="117"/>
                  </a:moveTo>
                  <a:cubicBezTo>
                    <a:pt x="133" y="118"/>
                    <a:pt x="129" y="118"/>
                    <a:pt x="125" y="118"/>
                  </a:cubicBezTo>
                  <a:cubicBezTo>
                    <a:pt x="105" y="118"/>
                    <a:pt x="105" y="118"/>
                    <a:pt x="105" y="118"/>
                  </a:cubicBezTo>
                  <a:cubicBezTo>
                    <a:pt x="105" y="77"/>
                    <a:pt x="105" y="77"/>
                    <a:pt x="105" y="77"/>
                  </a:cubicBezTo>
                  <a:cubicBezTo>
                    <a:pt x="125" y="77"/>
                    <a:pt x="125" y="77"/>
                    <a:pt x="125" y="77"/>
                  </a:cubicBezTo>
                  <a:cubicBezTo>
                    <a:pt x="129" y="77"/>
                    <a:pt x="133" y="77"/>
                    <a:pt x="137" y="77"/>
                  </a:cubicBezTo>
                  <a:cubicBezTo>
                    <a:pt x="141" y="78"/>
                    <a:pt x="145" y="78"/>
                    <a:pt x="148" y="80"/>
                  </a:cubicBezTo>
                  <a:cubicBezTo>
                    <a:pt x="152" y="81"/>
                    <a:pt x="154" y="83"/>
                    <a:pt x="156" y="86"/>
                  </a:cubicBezTo>
                  <a:cubicBezTo>
                    <a:pt x="158" y="89"/>
                    <a:pt x="159" y="92"/>
                    <a:pt x="159" y="97"/>
                  </a:cubicBezTo>
                  <a:cubicBezTo>
                    <a:pt x="159" y="102"/>
                    <a:pt x="158" y="106"/>
                    <a:pt x="156" y="109"/>
                  </a:cubicBezTo>
                  <a:cubicBezTo>
                    <a:pt x="154" y="111"/>
                    <a:pt x="152" y="113"/>
                    <a:pt x="148" y="115"/>
                  </a:cubicBezTo>
                  <a:cubicBezTo>
                    <a:pt x="145" y="116"/>
                    <a:pt x="141" y="117"/>
                    <a:pt x="137"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5750203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D5398-7070-473B-A412-A9AEA384C93D}"/>
              </a:ext>
            </a:extLst>
          </p:cNvPr>
          <p:cNvSpPr>
            <a:spLocks noGrp="1"/>
          </p:cNvSpPr>
          <p:nvPr>
            <p:ph type="title"/>
          </p:nvPr>
        </p:nvSpPr>
        <p:spPr>
          <a:xfrm>
            <a:off x="431800" y="431799"/>
            <a:ext cx="10895013" cy="1223963"/>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47719C-7D6E-4EC3-9B77-5FE8197F9D7B}"/>
              </a:ext>
            </a:extLst>
          </p:cNvPr>
          <p:cNvSpPr>
            <a:spLocks noGrp="1"/>
          </p:cNvSpPr>
          <p:nvPr>
            <p:ph type="body" idx="1"/>
          </p:nvPr>
        </p:nvSpPr>
        <p:spPr>
          <a:xfrm>
            <a:off x="431800" y="1655762"/>
            <a:ext cx="10895013" cy="442912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E4EEA-1D06-4A33-84C5-C0AB423854A0}"/>
              </a:ext>
            </a:extLst>
          </p:cNvPr>
          <p:cNvSpPr>
            <a:spLocks noGrp="1"/>
          </p:cNvSpPr>
          <p:nvPr>
            <p:ph type="dt" sz="half" idx="2"/>
          </p:nvPr>
        </p:nvSpPr>
        <p:spPr>
          <a:xfrm>
            <a:off x="8296103" y="6426200"/>
            <a:ext cx="1873134" cy="431800"/>
          </a:xfrm>
          <a:prstGeom prst="rect">
            <a:avLst/>
          </a:prstGeom>
        </p:spPr>
        <p:txBody>
          <a:bodyPr vert="horz" lIns="0" tIns="0" rIns="0" bIns="0" rtlCol="0" anchor="ctr" anchorCtr="0">
            <a:noAutofit/>
          </a:bodyPr>
          <a:lstStyle>
            <a:lvl1pPr algn="l" rtl="0">
              <a:lnSpc>
                <a:spcPct val="90000"/>
              </a:lnSpc>
              <a:spcBef>
                <a:spcPts val="0"/>
              </a:spcBef>
              <a:defRPr sz="1200">
                <a:solidFill>
                  <a:schemeClr val="accent1"/>
                </a:solidFill>
              </a:defRPr>
            </a:lvl1pPr>
          </a:lstStyle>
          <a:p>
            <a:fld id="{2CD07BC6-7950-45E1-B8D2-9892B1C91FC5}" type="datetime1">
              <a:rPr lang="en-GB" smtClean="0"/>
              <a:t>09/03/2022</a:t>
            </a:fld>
            <a:endParaRPr lang="en-GB"/>
          </a:p>
        </p:txBody>
      </p:sp>
      <p:sp>
        <p:nvSpPr>
          <p:cNvPr id="5" name="Footer Placeholder 4">
            <a:extLst>
              <a:ext uri="{FF2B5EF4-FFF2-40B4-BE49-F238E27FC236}">
                <a16:creationId xmlns:a16="http://schemas.microsoft.com/office/drawing/2014/main" id="{00AF207B-B60F-4C7F-AA4F-411C5E312FDF}"/>
              </a:ext>
            </a:extLst>
          </p:cNvPr>
          <p:cNvSpPr>
            <a:spLocks noGrp="1"/>
          </p:cNvSpPr>
          <p:nvPr>
            <p:ph type="ftr" sz="quarter" idx="3"/>
          </p:nvPr>
        </p:nvSpPr>
        <p:spPr>
          <a:xfrm>
            <a:off x="431801" y="6426200"/>
            <a:ext cx="3220258" cy="431799"/>
          </a:xfrm>
          <a:prstGeom prst="rect">
            <a:avLst/>
          </a:prstGeom>
        </p:spPr>
        <p:txBody>
          <a:bodyPr vert="horz" lIns="0" tIns="0" rIns="0" bIns="0" rtlCol="0" anchor="ctr" anchorCtr="0">
            <a:noAutofit/>
          </a:bodyPr>
          <a:lstStyle>
            <a:lvl1pPr algn="l" rtl="0">
              <a:lnSpc>
                <a:spcPct val="90000"/>
              </a:lnSpc>
              <a:spcBef>
                <a:spcPts val="0"/>
              </a:spcBef>
              <a:defRPr sz="1200">
                <a:solidFill>
                  <a:schemeClr val="accent1"/>
                </a:solidFill>
              </a:defRPr>
            </a:lvl1pPr>
          </a:lstStyle>
          <a:p>
            <a:r>
              <a:rPr lang="en-GB"/>
              <a:t>GDC 2022</a:t>
            </a:r>
          </a:p>
        </p:txBody>
      </p:sp>
      <p:sp>
        <p:nvSpPr>
          <p:cNvPr id="6" name="Slide Number Placeholder 5">
            <a:extLst>
              <a:ext uri="{FF2B5EF4-FFF2-40B4-BE49-F238E27FC236}">
                <a16:creationId xmlns:a16="http://schemas.microsoft.com/office/drawing/2014/main" id="{B3B18286-AFC3-45C1-9396-A22798BC906A}"/>
              </a:ext>
            </a:extLst>
          </p:cNvPr>
          <p:cNvSpPr>
            <a:spLocks noGrp="1"/>
          </p:cNvSpPr>
          <p:nvPr>
            <p:ph type="sldNum" sz="quarter" idx="4"/>
          </p:nvPr>
        </p:nvSpPr>
        <p:spPr>
          <a:xfrm>
            <a:off x="11760200" y="6426200"/>
            <a:ext cx="431799" cy="431799"/>
          </a:xfrm>
          <a:prstGeom prst="rect">
            <a:avLst/>
          </a:prstGeom>
        </p:spPr>
        <p:txBody>
          <a:bodyPr vert="horz" lIns="0" tIns="0" rIns="0" bIns="0" rtlCol="0" anchor="ctr" anchorCtr="0">
            <a:noAutofit/>
          </a:bodyPr>
          <a:lstStyle>
            <a:lvl1pPr algn="ctr" rtl="0">
              <a:lnSpc>
                <a:spcPct val="90000"/>
              </a:lnSpc>
              <a:spcBef>
                <a:spcPts val="0"/>
              </a:spcBef>
              <a:defRPr sz="1200">
                <a:solidFill>
                  <a:schemeClr val="accent1"/>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113259469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60" r:id="rId4"/>
    <p:sldLayoutId id="2147483652" r:id="rId5"/>
    <p:sldLayoutId id="2147483661" r:id="rId6"/>
    <p:sldLayoutId id="2147483658" r:id="rId7"/>
    <p:sldLayoutId id="2147483662" r:id="rId8"/>
    <p:sldLayoutId id="2147483657" r:id="rId9"/>
    <p:sldLayoutId id="2147483664" r:id="rId10"/>
    <p:sldLayoutId id="2147483656" r:id="rId11"/>
    <p:sldLayoutId id="2147483663" r:id="rId12"/>
    <p:sldLayoutId id="2147483665" r:id="rId13"/>
    <p:sldLayoutId id="2147483651" r:id="rId14"/>
    <p:sldLayoutId id="2147483666" r:id="rId15"/>
    <p:sldLayoutId id="2147483671" r:id="rId16"/>
    <p:sldLayoutId id="2147483672" r:id="rId17"/>
    <p:sldLayoutId id="2147483667" r:id="rId18"/>
    <p:sldLayoutId id="2147483668" r:id="rId19"/>
    <p:sldLayoutId id="2147483669" r:id="rId20"/>
    <p:sldLayoutId id="2147483675" r:id="rId21"/>
    <p:sldLayoutId id="2147483670" r:id="rId22"/>
    <p:sldLayoutId id="2147483654" r:id="rId23"/>
    <p:sldLayoutId id="2147483673" r:id="rId24"/>
    <p:sldLayoutId id="2147483655" r:id="rId25"/>
    <p:sldLayoutId id="2147483674" r:id="rId26"/>
    <p:sldLayoutId id="2147483676" r:id="rId27"/>
  </p:sldLayoutIdLst>
  <p:transition>
    <p:fade/>
  </p:transition>
  <p:hf hdr="0" dt="0"/>
  <p:txStyles>
    <p:titleStyle>
      <a:lvl1pPr algn="l" defTabSz="914400" rtl="0" eaLnBrk="1" latinLnBrk="0" hangingPunct="1">
        <a:lnSpc>
          <a:spcPct val="83000"/>
        </a:lnSpc>
        <a:spcBef>
          <a:spcPts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1200" b="0" kern="1200">
          <a:solidFill>
            <a:schemeClr val="accent1"/>
          </a:solidFill>
          <a:latin typeface="+mj-lt"/>
          <a:ea typeface="+mn-ea"/>
          <a:cs typeface="+mn-cs"/>
        </a:defRPr>
      </a:lvl2pPr>
      <a:lvl3pPr marL="0" indent="0" algn="l" defTabSz="914400" rtl="0" eaLnBrk="1" latinLnBrk="0" hangingPunct="1">
        <a:lnSpc>
          <a:spcPct val="83000"/>
        </a:lnSpc>
        <a:spcBef>
          <a:spcPts val="0"/>
        </a:spcBef>
        <a:spcAft>
          <a:spcPts val="1600"/>
        </a:spcAft>
        <a:buFont typeface="Arial" panose="020B0604020202020204" pitchFamily="34" charset="0"/>
        <a:buNone/>
        <a:defRPr sz="2000" kern="1200">
          <a:solidFill>
            <a:schemeClr val="accent1"/>
          </a:solidFill>
          <a:latin typeface="+mn-lt"/>
          <a:ea typeface="+mn-ea"/>
          <a:cs typeface="+mn-cs"/>
        </a:defRPr>
      </a:lvl3pPr>
      <a:lvl4pPr marL="18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4pPr>
      <a:lvl5pPr marL="36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5pPr>
      <a:lvl6pPr marL="540000" indent="-180000" algn="l" defTabSz="914400" rtl="0" eaLnBrk="1" latinLnBrk="0" hangingPunct="1">
        <a:lnSpc>
          <a:spcPct val="90000"/>
        </a:lnSpc>
        <a:spcBef>
          <a:spcPts val="0"/>
        </a:spcBef>
        <a:buFont typeface="IntelOne Display Regular" panose="020B0503020203020204" pitchFamily="34" charset="0"/>
        <a:buChar char="–"/>
        <a:defRPr sz="12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72" userDrawn="1">
          <p15:clr>
            <a:srgbClr val="F26B43"/>
          </p15:clr>
        </p15:guide>
        <p15:guide id="4" pos="7408" userDrawn="1">
          <p15:clr>
            <a:srgbClr val="F26B43"/>
          </p15:clr>
        </p15:guide>
        <p15:guide id="5" orient="horz" pos="1043" userDrawn="1">
          <p15:clr>
            <a:srgbClr val="F26B43"/>
          </p15:clr>
        </p15:guide>
        <p15:guide id="6" orient="horz" pos="4048" userDrawn="1">
          <p15:clr>
            <a:srgbClr val="F26B43"/>
          </p15:clr>
        </p15:guide>
        <p15:guide id="7" orient="horz" pos="272" userDrawn="1">
          <p15:clr>
            <a:srgbClr val="F26B43"/>
          </p15:clr>
        </p15:guide>
        <p15:guide id="8" pos="3727" userDrawn="1">
          <p15:clr>
            <a:srgbClr val="F26B43"/>
          </p15:clr>
        </p15:guide>
        <p15:guide id="9" pos="3953" userDrawn="1">
          <p15:clr>
            <a:srgbClr val="F26B43"/>
          </p15:clr>
        </p15:guide>
        <p15:guide id="10" pos="7135" userDrawn="1">
          <p15:clr>
            <a:srgbClr val="F26B43"/>
          </p15:clr>
        </p15:guide>
        <p15:guide id="11" orient="horz" pos="38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intel.com/design/literature.ht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615F3-D19B-44EE-B0FA-3BA4FFC4F776}"/>
              </a:ext>
            </a:extLst>
          </p:cNvPr>
          <p:cNvSpPr>
            <a:spLocks noGrp="1"/>
          </p:cNvSpPr>
          <p:nvPr>
            <p:ph type="ctrTitle"/>
          </p:nvPr>
        </p:nvSpPr>
        <p:spPr>
          <a:xfrm>
            <a:off x="431999" y="1655763"/>
            <a:ext cx="6270251" cy="2793255"/>
          </a:xfrm>
        </p:spPr>
        <p:txBody>
          <a:bodyPr/>
          <a:lstStyle/>
          <a:p>
            <a:r>
              <a:rPr lang="en-US"/>
              <a:t>A Quick Guide to Intel’s </a:t>
            </a:r>
            <a:br>
              <a:rPr lang="en-US"/>
            </a:br>
            <a:r>
              <a:rPr lang="en-US"/>
              <a:t>Ray Tracing Architecture</a:t>
            </a:r>
            <a:br>
              <a:rPr lang="en-US"/>
            </a:br>
            <a:endParaRPr lang="en-GB"/>
          </a:p>
        </p:txBody>
      </p:sp>
      <p:sp>
        <p:nvSpPr>
          <p:cNvPr id="5" name="Subtitle 4">
            <a:extLst>
              <a:ext uri="{FF2B5EF4-FFF2-40B4-BE49-F238E27FC236}">
                <a16:creationId xmlns:a16="http://schemas.microsoft.com/office/drawing/2014/main" id="{885A056C-4E05-4715-BFF4-1D404CB797DF}"/>
              </a:ext>
            </a:extLst>
          </p:cNvPr>
          <p:cNvSpPr>
            <a:spLocks noGrp="1"/>
          </p:cNvSpPr>
          <p:nvPr>
            <p:ph type="subTitle" idx="1"/>
          </p:nvPr>
        </p:nvSpPr>
        <p:spPr/>
        <p:txBody>
          <a:bodyPr/>
          <a:lstStyle/>
          <a:p>
            <a:endParaRPr lang="en-US" sz="400" b="0"/>
          </a:p>
          <a:p>
            <a:r>
              <a:rPr lang="en-US" sz="1800" b="0"/>
              <a:t>Holger Gruen: </a:t>
            </a:r>
            <a:r>
              <a:rPr lang="en-US" sz="1800"/>
              <a:t>AXG/GRO</a:t>
            </a:r>
            <a:r>
              <a:rPr lang="en-US" sz="1800" b="0"/>
              <a:t>, Principal Graphics Engineer</a:t>
            </a:r>
          </a:p>
          <a:p>
            <a:r>
              <a:rPr lang="en-US" sz="1800" b="0"/>
              <a:t>Joshua Barczak:  IAGS SW Architect, Ray tracing</a:t>
            </a:r>
          </a:p>
        </p:txBody>
      </p:sp>
      <p:sp>
        <p:nvSpPr>
          <p:cNvPr id="6" name="Text Placeholder 5">
            <a:extLst>
              <a:ext uri="{FF2B5EF4-FFF2-40B4-BE49-F238E27FC236}">
                <a16:creationId xmlns:a16="http://schemas.microsoft.com/office/drawing/2014/main" id="{A078B49F-6CBE-4AB0-BF37-D58F5B047C1C}"/>
              </a:ext>
            </a:extLst>
          </p:cNvPr>
          <p:cNvSpPr>
            <a:spLocks noGrp="1"/>
          </p:cNvSpPr>
          <p:nvPr>
            <p:ph type="body" sz="quarter" idx="13"/>
          </p:nvPr>
        </p:nvSpPr>
        <p:spPr/>
        <p:txBody>
          <a:bodyPr/>
          <a:lstStyle/>
          <a:p>
            <a:r>
              <a:rPr lang="en-GB"/>
              <a:t>GDC 2022</a:t>
            </a:r>
          </a:p>
        </p:txBody>
      </p:sp>
    </p:spTree>
    <p:extLst>
      <p:ext uri="{BB962C8B-B14F-4D97-AF65-F5344CB8AC3E}">
        <p14:creationId xmlns:p14="http://schemas.microsoft.com/office/powerpoint/2010/main" val="11068542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RT’s Most Common Coherency &amp; SIMD Utilization Issues</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a:xfrm>
            <a:off x="431801" y="1655762"/>
            <a:ext cx="3106957" cy="4429125"/>
          </a:xfrm>
        </p:spPr>
        <p:txBody>
          <a:bodyPr/>
          <a:lstStyle/>
          <a:p>
            <a:r>
              <a:rPr lang="en-US" sz="2200"/>
              <a:t>Divergent ray traversal duration/steps for rays</a:t>
            </a:r>
          </a:p>
          <a:p>
            <a:endParaRPr lang="en-US" sz="2200"/>
          </a:p>
          <a:p>
            <a:pPr marL="285750" indent="-285750">
              <a:buFont typeface="Arial" panose="020B0604020202020204" pitchFamily="34" charset="0"/>
              <a:buChar char="•"/>
            </a:pPr>
            <a:r>
              <a:rPr lang="en-US" sz="2000"/>
              <a:t>All SIMD lanes blocked until the ray with the highest number of traversal steps returns</a:t>
            </a:r>
          </a:p>
        </p:txBody>
      </p:sp>
      <p:sp>
        <p:nvSpPr>
          <p:cNvPr id="49" name="Footer Placeholder 3">
            <a:extLst>
              <a:ext uri="{FF2B5EF4-FFF2-40B4-BE49-F238E27FC236}">
                <a16:creationId xmlns:a16="http://schemas.microsoft.com/office/drawing/2014/main" id="{4672B45F-357A-4A44-BEB1-3902D8C7F73C}"/>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10</a:t>
            </a:fld>
            <a:endParaRPr lang="en-US"/>
          </a:p>
        </p:txBody>
      </p:sp>
      <p:graphicFrame>
        <p:nvGraphicFramePr>
          <p:cNvPr id="6" name="Table 7">
            <a:extLst>
              <a:ext uri="{FF2B5EF4-FFF2-40B4-BE49-F238E27FC236}">
                <a16:creationId xmlns:a16="http://schemas.microsoft.com/office/drawing/2014/main" id="{8CDB329F-C127-4529-B311-E47CF57E2B69}"/>
              </a:ext>
            </a:extLst>
          </p:cNvPr>
          <p:cNvGraphicFramePr>
            <a:graphicFrameLocks noGrp="1"/>
          </p:cNvGraphicFramePr>
          <p:nvPr>
            <p:extLst>
              <p:ext uri="{D42A27DB-BD31-4B8C-83A1-F6EECF244321}">
                <p14:modId xmlns:p14="http://schemas.microsoft.com/office/powerpoint/2010/main" val="860515688"/>
              </p:ext>
            </p:extLst>
          </p:nvPr>
        </p:nvGraphicFramePr>
        <p:xfrm>
          <a:off x="3717683" y="1787740"/>
          <a:ext cx="7772400" cy="380774"/>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237647015"/>
                    </a:ext>
                  </a:extLst>
                </a:gridCol>
                <a:gridCol w="1943100">
                  <a:extLst>
                    <a:ext uri="{9D8B030D-6E8A-4147-A177-3AD203B41FA5}">
                      <a16:colId xmlns:a16="http://schemas.microsoft.com/office/drawing/2014/main" val="1154274567"/>
                    </a:ext>
                  </a:extLst>
                </a:gridCol>
                <a:gridCol w="1943100">
                  <a:extLst>
                    <a:ext uri="{9D8B030D-6E8A-4147-A177-3AD203B41FA5}">
                      <a16:colId xmlns:a16="http://schemas.microsoft.com/office/drawing/2014/main" val="1387310809"/>
                    </a:ext>
                  </a:extLst>
                </a:gridCol>
                <a:gridCol w="1943100">
                  <a:extLst>
                    <a:ext uri="{9D8B030D-6E8A-4147-A177-3AD203B41FA5}">
                      <a16:colId xmlns:a16="http://schemas.microsoft.com/office/drawing/2014/main" val="1055363530"/>
                    </a:ext>
                  </a:extLst>
                </a:gridCol>
              </a:tblGrid>
              <a:tr h="374990">
                <a:tc>
                  <a:txBody>
                    <a:bodyPr/>
                    <a:lstStyle/>
                    <a:p>
                      <a:pPr algn="ctr"/>
                      <a:r>
                        <a:rPr lang="de-DE" sz="1900"/>
                        <a:t>Lane 0</a:t>
                      </a:r>
                      <a:endParaRPr lang="en-US" sz="1900"/>
                    </a:p>
                  </a:txBody>
                  <a:tcPr marL="91214" marR="91214" marT="45607" marB="45607">
                    <a:lnL w="28575" cap="flat" cmpd="sng" algn="ctr">
                      <a:noFill/>
                      <a:prstDash val="solid"/>
                      <a:round/>
                      <a:headEnd type="none" w="med" len="med"/>
                      <a:tailEnd type="none" w="med" len="med"/>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900"/>
                        <a:t>Lane 1</a:t>
                      </a:r>
                      <a:endParaRPr lang="en-US" sz="19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900"/>
                        <a:t>Lane 2</a:t>
                      </a:r>
                      <a:endParaRPr lang="en-US" sz="19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900"/>
                        <a:t>Lane 3</a:t>
                      </a:r>
                      <a:endParaRPr lang="en-US" sz="1900"/>
                    </a:p>
                  </a:txBody>
                  <a:tcPr marL="91214" marR="91214" marT="45607" marB="45607">
                    <a:lnL w="12700" cmpd="sng">
                      <a:noFill/>
                    </a:lnL>
                    <a:lnR w="28575"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99672"/>
                  </a:ext>
                </a:extLst>
              </a:tr>
            </a:tbl>
          </a:graphicData>
        </a:graphic>
      </p:graphicFrame>
      <p:sp>
        <p:nvSpPr>
          <p:cNvPr id="7" name="Rectangle 6">
            <a:extLst>
              <a:ext uri="{FF2B5EF4-FFF2-40B4-BE49-F238E27FC236}">
                <a16:creationId xmlns:a16="http://schemas.microsoft.com/office/drawing/2014/main" id="{88CDBAF7-BAB1-4E04-BA17-6CE3163ECB90}"/>
              </a:ext>
            </a:extLst>
          </p:cNvPr>
          <p:cNvSpPr/>
          <p:nvPr/>
        </p:nvSpPr>
        <p:spPr>
          <a:xfrm>
            <a:off x="4797960" y="5001401"/>
            <a:ext cx="2479070" cy="644564"/>
          </a:xfrm>
          <a:prstGeom prst="rect">
            <a:avLst/>
          </a:prstGeom>
          <a:noFill/>
        </p:spPr>
        <p:txBody>
          <a:bodyPr wrap="none" lIns="91214" tIns="45607" rIns="91214" bIns="45607">
            <a:spAutoFit/>
          </a:bodyPr>
          <a:lstStyle/>
          <a:p>
            <a:pPr algn="ctr"/>
            <a:r>
              <a:rPr lang="en-US" sz="1795">
                <a:ln w="0"/>
                <a:solidFill>
                  <a:schemeClr val="bg1"/>
                </a:solidFill>
                <a:effectLst>
                  <a:outerShdw blurRad="38100" dist="19050" dir="2700000" algn="tl" rotWithShape="0">
                    <a:schemeClr val="dk1">
                      <a:alpha val="40000"/>
                    </a:schemeClr>
                  </a:outerShdw>
                </a:effectLst>
              </a:rPr>
              <a:t>Assumed SIMD4 GPU</a:t>
            </a:r>
          </a:p>
          <a:p>
            <a:pPr algn="ctr"/>
            <a:r>
              <a:rPr lang="en-US" sz="1795">
                <a:ln w="0"/>
                <a:solidFill>
                  <a:schemeClr val="bg1"/>
                </a:solidFill>
                <a:effectLst>
                  <a:outerShdw blurRad="38100" dist="19050" dir="2700000" algn="tl" rotWithShape="0">
                    <a:schemeClr val="dk1">
                      <a:alpha val="40000"/>
                    </a:schemeClr>
                  </a:outerShdw>
                </a:effectLst>
              </a:rPr>
              <a:t>with four lanes per wave</a:t>
            </a:r>
          </a:p>
        </p:txBody>
      </p:sp>
      <p:grpSp>
        <p:nvGrpSpPr>
          <p:cNvPr id="8" name="Group 7">
            <a:extLst>
              <a:ext uri="{FF2B5EF4-FFF2-40B4-BE49-F238E27FC236}">
                <a16:creationId xmlns:a16="http://schemas.microsoft.com/office/drawing/2014/main" id="{7656F1A0-446A-48D5-9D9A-84318A59C8CB}"/>
              </a:ext>
            </a:extLst>
          </p:cNvPr>
          <p:cNvGrpSpPr>
            <a:grpSpLocks noChangeAspect="1"/>
          </p:cNvGrpSpPr>
          <p:nvPr/>
        </p:nvGrpSpPr>
        <p:grpSpPr>
          <a:xfrm>
            <a:off x="4123485" y="2276539"/>
            <a:ext cx="7074798" cy="3625766"/>
            <a:chOff x="1733359" y="3009900"/>
            <a:chExt cx="7092347" cy="3634759"/>
          </a:xfrm>
        </p:grpSpPr>
        <p:sp>
          <p:nvSpPr>
            <p:cNvPr id="9" name="Rectangle 8">
              <a:extLst>
                <a:ext uri="{FF2B5EF4-FFF2-40B4-BE49-F238E27FC236}">
                  <a16:creationId xmlns:a16="http://schemas.microsoft.com/office/drawing/2014/main" id="{C68D592A-68A2-4530-8938-8D08AB53EA40}"/>
                </a:ext>
              </a:extLst>
            </p:cNvPr>
            <p:cNvSpPr/>
            <p:nvPr/>
          </p:nvSpPr>
          <p:spPr>
            <a:xfrm>
              <a:off x="1733359" y="3324225"/>
              <a:ext cx="836318" cy="41051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0" name="Rectangle 9">
              <a:extLst>
                <a:ext uri="{FF2B5EF4-FFF2-40B4-BE49-F238E27FC236}">
                  <a16:creationId xmlns:a16="http://schemas.microsoft.com/office/drawing/2014/main" id="{AD139C5B-A57E-458D-93D2-B214EA516EBB}"/>
                </a:ext>
              </a:extLst>
            </p:cNvPr>
            <p:cNvSpPr/>
            <p:nvPr/>
          </p:nvSpPr>
          <p:spPr>
            <a:xfrm>
              <a:off x="2669557" y="3476625"/>
              <a:ext cx="2192722" cy="81697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 name="Rectangle 10">
              <a:extLst>
                <a:ext uri="{FF2B5EF4-FFF2-40B4-BE49-F238E27FC236}">
                  <a16:creationId xmlns:a16="http://schemas.microsoft.com/office/drawing/2014/main" id="{982D380F-BEB2-4D9A-AA0B-FAAB23FE3D82}"/>
                </a:ext>
              </a:extLst>
            </p:cNvPr>
            <p:cNvSpPr/>
            <p:nvPr/>
          </p:nvSpPr>
          <p:spPr>
            <a:xfrm>
              <a:off x="3702984" y="4324521"/>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 name="Rectangle 11">
              <a:extLst>
                <a:ext uri="{FF2B5EF4-FFF2-40B4-BE49-F238E27FC236}">
                  <a16:creationId xmlns:a16="http://schemas.microsoft.com/office/drawing/2014/main" id="{6FE653EA-E434-489A-B3F8-97FC6E0C2228}"/>
                </a:ext>
              </a:extLst>
            </p:cNvPr>
            <p:cNvSpPr/>
            <p:nvPr/>
          </p:nvSpPr>
          <p:spPr>
            <a:xfrm>
              <a:off x="5095204" y="3418011"/>
              <a:ext cx="2321846" cy="93860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13" name="Straight Arrow Connector 12">
              <a:extLst>
                <a:ext uri="{FF2B5EF4-FFF2-40B4-BE49-F238E27FC236}">
                  <a16:creationId xmlns:a16="http://schemas.microsoft.com/office/drawing/2014/main" id="{34479BCB-43C7-41B1-9E67-F687F5A6BBA1}"/>
                </a:ext>
              </a:extLst>
            </p:cNvPr>
            <p:cNvCxnSpPr>
              <a:cxnSpLocks/>
            </p:cNvCxnSpPr>
            <p:nvPr/>
          </p:nvCxnSpPr>
          <p:spPr>
            <a:xfrm flipH="1">
              <a:off x="2162174" y="3009900"/>
              <a:ext cx="1" cy="347586"/>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a:extLst>
                <a:ext uri="{FF2B5EF4-FFF2-40B4-BE49-F238E27FC236}">
                  <a16:creationId xmlns:a16="http://schemas.microsoft.com/office/drawing/2014/main" id="{8E383E51-C5EC-4BD9-9F12-745BDDECB6FC}"/>
                </a:ext>
              </a:extLst>
            </p:cNvPr>
            <p:cNvSpPr/>
            <p:nvPr/>
          </p:nvSpPr>
          <p:spPr>
            <a:xfrm rot="16751240">
              <a:off x="3927426" y="4092386"/>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15" name="Straight Arrow Connector 14">
              <a:extLst>
                <a:ext uri="{FF2B5EF4-FFF2-40B4-BE49-F238E27FC236}">
                  <a16:creationId xmlns:a16="http://schemas.microsoft.com/office/drawing/2014/main" id="{F9AD2372-C62D-4CF6-B7B8-FF5F10FDBC5A}"/>
                </a:ext>
              </a:extLst>
            </p:cNvPr>
            <p:cNvCxnSpPr>
              <a:cxnSpLocks/>
            </p:cNvCxnSpPr>
            <p:nvPr/>
          </p:nvCxnSpPr>
          <p:spPr>
            <a:xfrm>
              <a:off x="4314825" y="3009900"/>
              <a:ext cx="0" cy="1366785"/>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a16="http://schemas.microsoft.com/office/drawing/2014/main" id="{5CB3DE54-2C9B-4DB0-8355-8BF8F1201319}"/>
                </a:ext>
              </a:extLst>
            </p:cNvPr>
            <p:cNvSpPr/>
            <p:nvPr/>
          </p:nvSpPr>
          <p:spPr>
            <a:xfrm rot="16906914">
              <a:off x="1953712" y="3076466"/>
              <a:ext cx="395835" cy="7715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7" name="Isosceles Triangle 16">
              <a:extLst>
                <a:ext uri="{FF2B5EF4-FFF2-40B4-BE49-F238E27FC236}">
                  <a16:creationId xmlns:a16="http://schemas.microsoft.com/office/drawing/2014/main" id="{82D0D87F-8B3F-4C7E-B1BA-EBB0590A7B3C}"/>
                </a:ext>
              </a:extLst>
            </p:cNvPr>
            <p:cNvSpPr/>
            <p:nvPr/>
          </p:nvSpPr>
          <p:spPr>
            <a:xfrm rot="2212387">
              <a:off x="2885223" y="3407965"/>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8" name="Isosceles Triangle 17">
              <a:extLst>
                <a:ext uri="{FF2B5EF4-FFF2-40B4-BE49-F238E27FC236}">
                  <a16:creationId xmlns:a16="http://schemas.microsoft.com/office/drawing/2014/main" id="{F3FBF10B-C4C8-4EFA-B57C-E9CF45E72EF7}"/>
                </a:ext>
              </a:extLst>
            </p:cNvPr>
            <p:cNvSpPr/>
            <p:nvPr/>
          </p:nvSpPr>
          <p:spPr>
            <a:xfrm rot="14325306">
              <a:off x="3403093" y="3574597"/>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9" name="Isosceles Triangle 18">
              <a:extLst>
                <a:ext uri="{FF2B5EF4-FFF2-40B4-BE49-F238E27FC236}">
                  <a16:creationId xmlns:a16="http://schemas.microsoft.com/office/drawing/2014/main" id="{916739F8-78B3-47D2-B080-419EB40158F9}"/>
                </a:ext>
              </a:extLst>
            </p:cNvPr>
            <p:cNvSpPr/>
            <p:nvPr/>
          </p:nvSpPr>
          <p:spPr>
            <a:xfrm rot="9450971">
              <a:off x="4529401" y="3613328"/>
              <a:ext cx="416431" cy="689880"/>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0" name="Isosceles Triangle 19">
              <a:extLst>
                <a:ext uri="{FF2B5EF4-FFF2-40B4-BE49-F238E27FC236}">
                  <a16:creationId xmlns:a16="http://schemas.microsoft.com/office/drawing/2014/main" id="{C27BB8D9-E03C-4889-AEF8-E771A494243A}"/>
                </a:ext>
              </a:extLst>
            </p:cNvPr>
            <p:cNvSpPr/>
            <p:nvPr/>
          </p:nvSpPr>
          <p:spPr>
            <a:xfrm rot="7877396">
              <a:off x="5369602" y="3520070"/>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1" name="Isosceles Triangle 20">
              <a:extLst>
                <a:ext uri="{FF2B5EF4-FFF2-40B4-BE49-F238E27FC236}">
                  <a16:creationId xmlns:a16="http://schemas.microsoft.com/office/drawing/2014/main" id="{EC69D1B1-B6D0-4819-A81A-632602644EF3}"/>
                </a:ext>
              </a:extLst>
            </p:cNvPr>
            <p:cNvSpPr/>
            <p:nvPr/>
          </p:nvSpPr>
          <p:spPr>
            <a:xfrm rot="9299494">
              <a:off x="5891930" y="3574597"/>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2" name="Isosceles Triangle 21">
              <a:extLst>
                <a:ext uri="{FF2B5EF4-FFF2-40B4-BE49-F238E27FC236}">
                  <a16:creationId xmlns:a16="http://schemas.microsoft.com/office/drawing/2014/main" id="{83B8A4F6-5A90-4C90-AEE4-075FA8C65B00}"/>
                </a:ext>
              </a:extLst>
            </p:cNvPr>
            <p:cNvSpPr/>
            <p:nvPr/>
          </p:nvSpPr>
          <p:spPr>
            <a:xfrm rot="13395417">
              <a:off x="6390340" y="3627098"/>
              <a:ext cx="867105"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3" name="Isosceles Triangle 22">
              <a:extLst>
                <a:ext uri="{FF2B5EF4-FFF2-40B4-BE49-F238E27FC236}">
                  <a16:creationId xmlns:a16="http://schemas.microsoft.com/office/drawing/2014/main" id="{2216CA6E-BAB6-4A6A-9A43-E28202DACD9D}"/>
                </a:ext>
              </a:extLst>
            </p:cNvPr>
            <p:cNvSpPr/>
            <p:nvPr/>
          </p:nvSpPr>
          <p:spPr>
            <a:xfrm rot="7877396">
              <a:off x="4127751" y="476508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4" name="Rectangle 23">
              <a:extLst>
                <a:ext uri="{FF2B5EF4-FFF2-40B4-BE49-F238E27FC236}">
                  <a16:creationId xmlns:a16="http://schemas.microsoft.com/office/drawing/2014/main" id="{9147F8DB-30A0-4B4E-8BE3-2FB20171A5C9}"/>
                </a:ext>
              </a:extLst>
            </p:cNvPr>
            <p:cNvSpPr/>
            <p:nvPr/>
          </p:nvSpPr>
          <p:spPr>
            <a:xfrm>
              <a:off x="4664556" y="4385851"/>
              <a:ext cx="2192722" cy="81697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5" name="Isosceles Triangle 24">
              <a:extLst>
                <a:ext uri="{FF2B5EF4-FFF2-40B4-BE49-F238E27FC236}">
                  <a16:creationId xmlns:a16="http://schemas.microsoft.com/office/drawing/2014/main" id="{F1349325-666D-4438-B31D-52AC05086336}"/>
                </a:ext>
              </a:extLst>
            </p:cNvPr>
            <p:cNvSpPr/>
            <p:nvPr/>
          </p:nvSpPr>
          <p:spPr>
            <a:xfrm rot="2212387">
              <a:off x="4880222" y="4317191"/>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6" name="Isosceles Triangle 25">
              <a:extLst>
                <a:ext uri="{FF2B5EF4-FFF2-40B4-BE49-F238E27FC236}">
                  <a16:creationId xmlns:a16="http://schemas.microsoft.com/office/drawing/2014/main" id="{60BBC99A-C9D0-4F3D-A784-F7911F4987CF}"/>
                </a:ext>
              </a:extLst>
            </p:cNvPr>
            <p:cNvSpPr/>
            <p:nvPr/>
          </p:nvSpPr>
          <p:spPr>
            <a:xfrm rot="14325306">
              <a:off x="5398092" y="448382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7" name="Isosceles Triangle 26">
              <a:extLst>
                <a:ext uri="{FF2B5EF4-FFF2-40B4-BE49-F238E27FC236}">
                  <a16:creationId xmlns:a16="http://schemas.microsoft.com/office/drawing/2014/main" id="{981FAD4C-6ECD-4519-B7CE-DE4B22C19D17}"/>
                </a:ext>
              </a:extLst>
            </p:cNvPr>
            <p:cNvSpPr/>
            <p:nvPr/>
          </p:nvSpPr>
          <p:spPr>
            <a:xfrm rot="9450971">
              <a:off x="6524400" y="4522554"/>
              <a:ext cx="416431" cy="689880"/>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8" name="Rectangle 27">
              <a:extLst>
                <a:ext uri="{FF2B5EF4-FFF2-40B4-BE49-F238E27FC236}">
                  <a16:creationId xmlns:a16="http://schemas.microsoft.com/office/drawing/2014/main" id="{49CDCE96-5FFC-4DAE-ADD8-0E529D50293F}"/>
                </a:ext>
              </a:extLst>
            </p:cNvPr>
            <p:cNvSpPr/>
            <p:nvPr/>
          </p:nvSpPr>
          <p:spPr>
            <a:xfrm>
              <a:off x="5851614" y="5494711"/>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9" name="Isosceles Triangle 28">
              <a:extLst>
                <a:ext uri="{FF2B5EF4-FFF2-40B4-BE49-F238E27FC236}">
                  <a16:creationId xmlns:a16="http://schemas.microsoft.com/office/drawing/2014/main" id="{10CAD46C-0E55-49BA-90B9-39D980843288}"/>
                </a:ext>
              </a:extLst>
            </p:cNvPr>
            <p:cNvSpPr/>
            <p:nvPr/>
          </p:nvSpPr>
          <p:spPr>
            <a:xfrm rot="16751240">
              <a:off x="6076056" y="5262576"/>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30" name="Isosceles Triangle 29">
              <a:extLst>
                <a:ext uri="{FF2B5EF4-FFF2-40B4-BE49-F238E27FC236}">
                  <a16:creationId xmlns:a16="http://schemas.microsoft.com/office/drawing/2014/main" id="{93ACDA78-C94C-4B2D-9740-9D5FC7FDBEA2}"/>
                </a:ext>
              </a:extLst>
            </p:cNvPr>
            <p:cNvSpPr/>
            <p:nvPr/>
          </p:nvSpPr>
          <p:spPr>
            <a:xfrm rot="7877396">
              <a:off x="6276381" y="593527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31" name="Rectangle 30">
              <a:extLst>
                <a:ext uri="{FF2B5EF4-FFF2-40B4-BE49-F238E27FC236}">
                  <a16:creationId xmlns:a16="http://schemas.microsoft.com/office/drawing/2014/main" id="{03D91A9D-A497-4213-9AC6-331066A00AD0}"/>
                </a:ext>
              </a:extLst>
            </p:cNvPr>
            <p:cNvSpPr/>
            <p:nvPr/>
          </p:nvSpPr>
          <p:spPr>
            <a:xfrm>
              <a:off x="7833752" y="3504327"/>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32" name="Isosceles Triangle 31">
              <a:extLst>
                <a:ext uri="{FF2B5EF4-FFF2-40B4-BE49-F238E27FC236}">
                  <a16:creationId xmlns:a16="http://schemas.microsoft.com/office/drawing/2014/main" id="{47D3F47F-0329-461A-8910-83E2F8BC7757}"/>
                </a:ext>
              </a:extLst>
            </p:cNvPr>
            <p:cNvSpPr/>
            <p:nvPr/>
          </p:nvSpPr>
          <p:spPr>
            <a:xfrm rot="16751240">
              <a:off x="8001488" y="3272192"/>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33" name="Isosceles Triangle 32">
              <a:extLst>
                <a:ext uri="{FF2B5EF4-FFF2-40B4-BE49-F238E27FC236}">
                  <a16:creationId xmlns:a16="http://schemas.microsoft.com/office/drawing/2014/main" id="{D6C3419D-55D4-40C7-90CF-C2D7A8AA60A2}"/>
                </a:ext>
              </a:extLst>
            </p:cNvPr>
            <p:cNvSpPr/>
            <p:nvPr/>
          </p:nvSpPr>
          <p:spPr>
            <a:xfrm rot="7877396">
              <a:off x="8201819" y="3944889"/>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34" name="Straight Arrow Connector 33">
              <a:extLst>
                <a:ext uri="{FF2B5EF4-FFF2-40B4-BE49-F238E27FC236}">
                  <a16:creationId xmlns:a16="http://schemas.microsoft.com/office/drawing/2014/main" id="{33E3922F-8C84-44F1-AE6B-FD6386EC9B6B}"/>
                </a:ext>
              </a:extLst>
            </p:cNvPr>
            <p:cNvCxnSpPr>
              <a:cxnSpLocks/>
              <a:endCxn id="29" idx="5"/>
            </p:cNvCxnSpPr>
            <p:nvPr/>
          </p:nvCxnSpPr>
          <p:spPr>
            <a:xfrm flipH="1">
              <a:off x="6312621" y="3009900"/>
              <a:ext cx="2454" cy="2549356"/>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837D16C-0514-4A53-AD8F-A352B806E877}"/>
                </a:ext>
              </a:extLst>
            </p:cNvPr>
            <p:cNvCxnSpPr>
              <a:cxnSpLocks/>
            </p:cNvCxnSpPr>
            <p:nvPr/>
          </p:nvCxnSpPr>
          <p:spPr>
            <a:xfrm>
              <a:off x="8296725" y="3009900"/>
              <a:ext cx="0" cy="572234"/>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9043EF81-E67B-4753-8357-E55E20690549}"/>
              </a:ext>
            </a:extLst>
          </p:cNvPr>
          <p:cNvCxnSpPr>
            <a:cxnSpLocks/>
          </p:cNvCxnSpPr>
          <p:nvPr/>
        </p:nvCxnSpPr>
        <p:spPr>
          <a:xfrm flipV="1">
            <a:off x="3717683" y="4810339"/>
            <a:ext cx="7772400" cy="178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74337754-4F76-4252-B6E9-B1AA8DDC21BD}"/>
              </a:ext>
            </a:extLst>
          </p:cNvPr>
          <p:cNvGrpSpPr/>
          <p:nvPr/>
        </p:nvGrpSpPr>
        <p:grpSpPr>
          <a:xfrm rot="21103872">
            <a:off x="4478820" y="2556239"/>
            <a:ext cx="144835" cy="119215"/>
            <a:chOff x="2089577" y="3290294"/>
            <a:chExt cx="145194" cy="119511"/>
          </a:xfrm>
        </p:grpSpPr>
        <p:cxnSp>
          <p:nvCxnSpPr>
            <p:cNvPr id="38" name="Straight Connector 37">
              <a:extLst>
                <a:ext uri="{FF2B5EF4-FFF2-40B4-BE49-F238E27FC236}">
                  <a16:creationId xmlns:a16="http://schemas.microsoft.com/office/drawing/2014/main" id="{2BE48517-F98F-4FEE-8DCF-5BFFC44DD3D9}"/>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AA55B8-F6E5-441F-85B0-07BA44F26683}"/>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ED394682-E2E2-47C9-BCA7-B70309052F30}"/>
              </a:ext>
            </a:extLst>
          </p:cNvPr>
          <p:cNvGrpSpPr/>
          <p:nvPr/>
        </p:nvGrpSpPr>
        <p:grpSpPr>
          <a:xfrm rot="21103872">
            <a:off x="6635256" y="3569592"/>
            <a:ext cx="144835" cy="119215"/>
            <a:chOff x="2089577" y="3290294"/>
            <a:chExt cx="145194" cy="119511"/>
          </a:xfrm>
        </p:grpSpPr>
        <p:cxnSp>
          <p:nvCxnSpPr>
            <p:cNvPr id="41" name="Straight Connector 40">
              <a:extLst>
                <a:ext uri="{FF2B5EF4-FFF2-40B4-BE49-F238E27FC236}">
                  <a16:creationId xmlns:a16="http://schemas.microsoft.com/office/drawing/2014/main" id="{73DB993D-2A62-4537-BB08-895D92DBAFE9}"/>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2F0EDC-965F-40E0-936D-354CE0506CAA}"/>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99C0BB5-3D8E-4DCF-8360-8AF2E874E3FC}"/>
              </a:ext>
            </a:extLst>
          </p:cNvPr>
          <p:cNvGrpSpPr/>
          <p:nvPr/>
        </p:nvGrpSpPr>
        <p:grpSpPr>
          <a:xfrm rot="21103872">
            <a:off x="8619000" y="4766662"/>
            <a:ext cx="144835" cy="119215"/>
            <a:chOff x="2089577" y="3290294"/>
            <a:chExt cx="145194" cy="119511"/>
          </a:xfrm>
        </p:grpSpPr>
        <p:cxnSp>
          <p:nvCxnSpPr>
            <p:cNvPr id="44" name="Straight Connector 43">
              <a:extLst>
                <a:ext uri="{FF2B5EF4-FFF2-40B4-BE49-F238E27FC236}">
                  <a16:creationId xmlns:a16="http://schemas.microsoft.com/office/drawing/2014/main" id="{FE73C817-53A9-4248-B0B2-305A3682B9B7}"/>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18C5E5D-2771-43C0-B927-D5E2BEB9EA81}"/>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063F5B7A-9F19-4103-ABF1-F809D3B643D3}"/>
              </a:ext>
            </a:extLst>
          </p:cNvPr>
          <p:cNvGrpSpPr/>
          <p:nvPr/>
        </p:nvGrpSpPr>
        <p:grpSpPr>
          <a:xfrm rot="21103872">
            <a:off x="10609553" y="2781769"/>
            <a:ext cx="144835" cy="119215"/>
            <a:chOff x="2089577" y="3290294"/>
            <a:chExt cx="145194" cy="119511"/>
          </a:xfrm>
        </p:grpSpPr>
        <p:cxnSp>
          <p:nvCxnSpPr>
            <p:cNvPr id="47" name="Straight Connector 46">
              <a:extLst>
                <a:ext uri="{FF2B5EF4-FFF2-40B4-BE49-F238E27FC236}">
                  <a16:creationId xmlns:a16="http://schemas.microsoft.com/office/drawing/2014/main" id="{B19808B4-A579-46E9-AAD7-78FF6C225074}"/>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DB1683F-DF27-4207-95C3-BE2F5A2FCB86}"/>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9D48A2A0-3BAF-1B45-835D-2BD48327E5E3}"/>
              </a:ext>
            </a:extLst>
          </p:cNvPr>
          <p:cNvSpPr txBox="1"/>
          <p:nvPr/>
        </p:nvSpPr>
        <p:spPr>
          <a:xfrm>
            <a:off x="7249216" y="6146279"/>
            <a:ext cx="0" cy="0"/>
          </a:xfrm>
          <a:prstGeom prst="rect">
            <a:avLst/>
          </a:prstGeom>
          <a:noFill/>
        </p:spPr>
        <p:txBody>
          <a:bodyPr wrap="none" lIns="0" tIns="0" rIns="0" bIns="0" rtlCol="0">
            <a:noAutofit/>
          </a:bodyPr>
          <a:lstStyle/>
          <a:p>
            <a:pPr algn="l">
              <a:lnSpc>
                <a:spcPct val="110000"/>
              </a:lnSpc>
            </a:pPr>
            <a:endParaRPr lang="en-US" sz="1200">
              <a:solidFill>
                <a:schemeClr val="tx2"/>
              </a:solidFill>
            </a:endParaRPr>
          </a:p>
        </p:txBody>
      </p:sp>
    </p:spTree>
    <p:extLst>
      <p:ext uri="{BB962C8B-B14F-4D97-AF65-F5344CB8AC3E}">
        <p14:creationId xmlns:p14="http://schemas.microsoft.com/office/powerpoint/2010/main" val="19664766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RT’s Most Common Coherency &amp; SIMD Utilization Issues</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a:xfrm>
            <a:off x="431800" y="1655763"/>
            <a:ext cx="10895013" cy="1223964"/>
          </a:xfrm>
        </p:spPr>
        <p:txBody>
          <a:bodyPr/>
          <a:lstStyle/>
          <a:p>
            <a:r>
              <a:rPr lang="en-US" sz="2400"/>
              <a:t>Divergent ray traversal duration/steps for rays</a:t>
            </a:r>
          </a:p>
          <a:p>
            <a:pPr marL="342900" indent="-342900">
              <a:buFont typeface="Arial" panose="020B0604020202020204" pitchFamily="34" charset="0"/>
              <a:buChar char="•"/>
            </a:pPr>
            <a:r>
              <a:rPr lang="en-US" sz="2000"/>
              <a:t>All SIMD lanes blocked until the ray with the highest # of traversal steps returns</a:t>
            </a:r>
            <a:br>
              <a:rPr lang="en-US" sz="2000"/>
            </a:br>
            <a:endParaRPr lang="en-US" sz="2000"/>
          </a:p>
          <a:p>
            <a:pPr marL="342900" lvl="1" indent="-342900">
              <a:buFont typeface="Arial" panose="020B0604020202020204" pitchFamily="34" charset="0"/>
              <a:buChar char="•"/>
            </a:pPr>
            <a:endParaRPr lang="en-US" sz="2000"/>
          </a:p>
        </p:txBody>
      </p:sp>
      <p:sp>
        <p:nvSpPr>
          <p:cNvPr id="49" name="Footer Placeholder 3">
            <a:extLst>
              <a:ext uri="{FF2B5EF4-FFF2-40B4-BE49-F238E27FC236}">
                <a16:creationId xmlns:a16="http://schemas.microsoft.com/office/drawing/2014/main" id="{4672B45F-357A-4A44-BEB1-3902D8C7F73C}"/>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11</a:t>
            </a:fld>
            <a:endParaRPr lang="en-US"/>
          </a:p>
        </p:txBody>
      </p:sp>
      <p:graphicFrame>
        <p:nvGraphicFramePr>
          <p:cNvPr id="50" name="Chart 49">
            <a:extLst>
              <a:ext uri="{FF2B5EF4-FFF2-40B4-BE49-F238E27FC236}">
                <a16:creationId xmlns:a16="http://schemas.microsoft.com/office/drawing/2014/main" id="{E79DE814-2066-4D5A-A2FD-9A1561573907}"/>
              </a:ext>
            </a:extLst>
          </p:cNvPr>
          <p:cNvGraphicFramePr>
            <a:graphicFrameLocks/>
          </p:cNvGraphicFramePr>
          <p:nvPr>
            <p:extLst>
              <p:ext uri="{D42A27DB-BD31-4B8C-83A1-F6EECF244321}">
                <p14:modId xmlns:p14="http://schemas.microsoft.com/office/powerpoint/2010/main" val="1146850659"/>
              </p:ext>
            </p:extLst>
          </p:nvPr>
        </p:nvGraphicFramePr>
        <p:xfrm>
          <a:off x="502920" y="2665942"/>
          <a:ext cx="4895850" cy="3022600"/>
        </p:xfrm>
        <a:graphic>
          <a:graphicData uri="http://schemas.openxmlformats.org/drawingml/2006/chart">
            <c:chart xmlns:c="http://schemas.openxmlformats.org/drawingml/2006/chart" xmlns:r="http://schemas.openxmlformats.org/officeDocument/2006/relationships" r:id="rId2"/>
          </a:graphicData>
        </a:graphic>
      </p:graphicFrame>
      <p:sp>
        <p:nvSpPr>
          <p:cNvPr id="52" name="Rectangle 51">
            <a:extLst>
              <a:ext uri="{FF2B5EF4-FFF2-40B4-BE49-F238E27FC236}">
                <a16:creationId xmlns:a16="http://schemas.microsoft.com/office/drawing/2014/main" id="{66E68B0D-97D1-47F1-8640-A65185BCAF58}"/>
              </a:ext>
            </a:extLst>
          </p:cNvPr>
          <p:cNvSpPr/>
          <p:nvPr/>
        </p:nvSpPr>
        <p:spPr>
          <a:xfrm>
            <a:off x="2417013" y="5669280"/>
            <a:ext cx="7096665" cy="369332"/>
          </a:xfrm>
          <a:prstGeom prst="rect">
            <a:avLst/>
          </a:prstGeom>
        </p:spPr>
        <p:txBody>
          <a:bodyPr wrap="square">
            <a:spAutoFit/>
          </a:bodyPr>
          <a:lstStyle/>
          <a:p>
            <a:pPr algn="ctr"/>
            <a:r>
              <a:rPr lang="de-DE">
                <a:solidFill>
                  <a:schemeClr val="bg1"/>
                </a:solidFill>
              </a:rPr>
              <a:t>Camera rays from a DXR games</a:t>
            </a:r>
          </a:p>
        </p:txBody>
      </p:sp>
      <p:graphicFrame>
        <p:nvGraphicFramePr>
          <p:cNvPr id="13" name="Chart 12">
            <a:extLst>
              <a:ext uri="{FF2B5EF4-FFF2-40B4-BE49-F238E27FC236}">
                <a16:creationId xmlns:a16="http://schemas.microsoft.com/office/drawing/2014/main" id="{EA60C1BC-1348-F442-B95F-3B157FE04628}"/>
              </a:ext>
            </a:extLst>
          </p:cNvPr>
          <p:cNvGraphicFramePr>
            <a:graphicFrameLocks/>
          </p:cNvGraphicFramePr>
          <p:nvPr>
            <p:extLst>
              <p:ext uri="{D42A27DB-BD31-4B8C-83A1-F6EECF244321}">
                <p14:modId xmlns:p14="http://schemas.microsoft.com/office/powerpoint/2010/main" val="3918915371"/>
              </p:ext>
            </p:extLst>
          </p:nvPr>
        </p:nvGraphicFramePr>
        <p:xfrm>
          <a:off x="6496051" y="2761192"/>
          <a:ext cx="4857750" cy="2832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4061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RT’s Most Common Coherency &amp; SIMD Utilization Issues</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a:xfrm>
            <a:off x="431800" y="1655762"/>
            <a:ext cx="10895013" cy="1123183"/>
          </a:xfrm>
        </p:spPr>
        <p:txBody>
          <a:bodyPr/>
          <a:lstStyle/>
          <a:p>
            <a:r>
              <a:rPr lang="en-US" sz="2400"/>
              <a:t>Divergent ray traversal duration/steps for rays</a:t>
            </a:r>
          </a:p>
          <a:p>
            <a:pPr marL="342900" indent="-342900">
              <a:buFont typeface="Arial" panose="020B0604020202020204" pitchFamily="34" charset="0"/>
              <a:buChar char="•"/>
            </a:pPr>
            <a:r>
              <a:rPr lang="en-US" sz="2000"/>
              <a:t>All SIMD lanes blocked until the ray with the highest # of traversal steps returns</a:t>
            </a:r>
            <a:br>
              <a:rPr lang="en-US" sz="2000"/>
            </a:br>
            <a:endParaRPr lang="en-US" sz="2000"/>
          </a:p>
          <a:p>
            <a:pPr marL="342900" lvl="1" indent="-342900">
              <a:buFont typeface="Arial" panose="020B0604020202020204" pitchFamily="34" charset="0"/>
              <a:buChar char="•"/>
            </a:pPr>
            <a:endParaRPr lang="en-US" sz="2000"/>
          </a:p>
        </p:txBody>
      </p:sp>
      <p:sp>
        <p:nvSpPr>
          <p:cNvPr id="49" name="Footer Placeholder 3">
            <a:extLst>
              <a:ext uri="{FF2B5EF4-FFF2-40B4-BE49-F238E27FC236}">
                <a16:creationId xmlns:a16="http://schemas.microsoft.com/office/drawing/2014/main" id="{4672B45F-357A-4A44-BEB1-3902D8C7F73C}"/>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12</a:t>
            </a:fld>
            <a:endParaRPr lang="en-US"/>
          </a:p>
        </p:txBody>
      </p:sp>
      <p:sp>
        <p:nvSpPr>
          <p:cNvPr id="9" name="Rectangle 8">
            <a:extLst>
              <a:ext uri="{FF2B5EF4-FFF2-40B4-BE49-F238E27FC236}">
                <a16:creationId xmlns:a16="http://schemas.microsoft.com/office/drawing/2014/main" id="{90BA8154-A45B-4065-831B-208A06E0E472}"/>
              </a:ext>
            </a:extLst>
          </p:cNvPr>
          <p:cNvSpPr/>
          <p:nvPr/>
        </p:nvSpPr>
        <p:spPr>
          <a:xfrm>
            <a:off x="2417013" y="5669280"/>
            <a:ext cx="7096665" cy="369332"/>
          </a:xfrm>
          <a:prstGeom prst="rect">
            <a:avLst/>
          </a:prstGeom>
        </p:spPr>
        <p:txBody>
          <a:bodyPr wrap="square">
            <a:spAutoFit/>
          </a:bodyPr>
          <a:lstStyle/>
          <a:p>
            <a:pPr algn="ctr"/>
            <a:r>
              <a:rPr lang="de-DE">
                <a:solidFill>
                  <a:schemeClr val="bg1"/>
                </a:solidFill>
              </a:rPr>
              <a:t>AO rays from a DXR games</a:t>
            </a:r>
          </a:p>
        </p:txBody>
      </p:sp>
      <p:graphicFrame>
        <p:nvGraphicFramePr>
          <p:cNvPr id="10" name="Chart 9">
            <a:extLst>
              <a:ext uri="{FF2B5EF4-FFF2-40B4-BE49-F238E27FC236}">
                <a16:creationId xmlns:a16="http://schemas.microsoft.com/office/drawing/2014/main" id="{6E6285FE-31E9-41DD-937F-295268567190}"/>
              </a:ext>
            </a:extLst>
          </p:cNvPr>
          <p:cNvGraphicFramePr>
            <a:graphicFrameLocks/>
          </p:cNvGraphicFramePr>
          <p:nvPr>
            <p:extLst>
              <p:ext uri="{D42A27DB-BD31-4B8C-83A1-F6EECF244321}">
                <p14:modId xmlns:p14="http://schemas.microsoft.com/office/powerpoint/2010/main" val="1893157752"/>
              </p:ext>
            </p:extLst>
          </p:nvPr>
        </p:nvGraphicFramePr>
        <p:xfrm>
          <a:off x="504825" y="2670048"/>
          <a:ext cx="4895850" cy="302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AA254EFE-F1F2-43FD-B8E6-B29DCF24E4E7}"/>
              </a:ext>
            </a:extLst>
          </p:cNvPr>
          <p:cNvGraphicFramePr>
            <a:graphicFrameLocks/>
          </p:cNvGraphicFramePr>
          <p:nvPr>
            <p:extLst>
              <p:ext uri="{D42A27DB-BD31-4B8C-83A1-F6EECF244321}">
                <p14:modId xmlns:p14="http://schemas.microsoft.com/office/powerpoint/2010/main" val="2866784579"/>
              </p:ext>
            </p:extLst>
          </p:nvPr>
        </p:nvGraphicFramePr>
        <p:xfrm>
          <a:off x="6492240" y="2761488"/>
          <a:ext cx="4857750" cy="2832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5558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RT’s Most Common Coherency &amp; SIMD Utilization Issues</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a:xfrm>
            <a:off x="431800" y="1655763"/>
            <a:ext cx="10895013" cy="1391696"/>
          </a:xfrm>
        </p:spPr>
        <p:txBody>
          <a:bodyPr/>
          <a:lstStyle/>
          <a:p>
            <a:pPr marL="342900" indent="-342900">
              <a:buFont typeface="Arial" panose="020B0604020202020204" pitchFamily="34" charset="0"/>
              <a:buChar char="•"/>
            </a:pPr>
            <a:r>
              <a:rPr lang="en-US" sz="2000"/>
              <a:t>Divergent ray traversal duration/steps for rays</a:t>
            </a:r>
          </a:p>
          <a:p>
            <a:pPr marL="702900" lvl="4" indent="-342900">
              <a:buFont typeface="System Font Regular"/>
              <a:buChar char="–"/>
            </a:pPr>
            <a:r>
              <a:rPr lang="en-US" sz="2000"/>
              <a:t>All SIMD lanes blocked until the ray with the highest # of traversal steps returns</a:t>
            </a:r>
          </a:p>
          <a:p>
            <a:pPr marL="342900" lvl="1" indent="-342900">
              <a:buFont typeface="Arial" panose="020B0604020202020204" pitchFamily="34" charset="0"/>
              <a:buChar char="•"/>
            </a:pPr>
            <a:r>
              <a:rPr lang="en-US" sz="2000">
                <a:latin typeface="+mn-lt"/>
              </a:rPr>
              <a:t>Shader path divergence</a:t>
            </a:r>
          </a:p>
          <a:p>
            <a:pPr marL="702900" lvl="4" indent="-342900">
              <a:buFont typeface="System Font Regular"/>
              <a:buChar char="–"/>
            </a:pPr>
            <a:r>
              <a:rPr lang="en-US" sz="2000"/>
              <a:t>SIMD lanes may need to execute different hit shaders</a:t>
            </a:r>
          </a:p>
          <a:p>
            <a:pPr marL="342900" lvl="1" indent="-342900">
              <a:buFont typeface="Arial" panose="020B0604020202020204" pitchFamily="34" charset="0"/>
              <a:buChar char="•"/>
            </a:pPr>
            <a:endParaRPr lang="en-US" sz="2000">
              <a:latin typeface="+mn-lt"/>
            </a:endParaRPr>
          </a:p>
        </p:txBody>
      </p:sp>
      <p:sp>
        <p:nvSpPr>
          <p:cNvPr id="98" name="Footer Placeholder 3">
            <a:extLst>
              <a:ext uri="{FF2B5EF4-FFF2-40B4-BE49-F238E27FC236}">
                <a16:creationId xmlns:a16="http://schemas.microsoft.com/office/drawing/2014/main" id="{6F9CB556-0BEF-40AA-B6C1-8E709E7CD041}"/>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13</a:t>
            </a:fld>
            <a:endParaRPr lang="en-US"/>
          </a:p>
        </p:txBody>
      </p:sp>
      <p:grpSp>
        <p:nvGrpSpPr>
          <p:cNvPr id="49" name="Group 48">
            <a:extLst>
              <a:ext uri="{FF2B5EF4-FFF2-40B4-BE49-F238E27FC236}">
                <a16:creationId xmlns:a16="http://schemas.microsoft.com/office/drawing/2014/main" id="{BAA28440-1098-47AC-BEF2-9B6DB430A6F2}"/>
              </a:ext>
            </a:extLst>
          </p:cNvPr>
          <p:cNvGrpSpPr/>
          <p:nvPr/>
        </p:nvGrpSpPr>
        <p:grpSpPr>
          <a:xfrm>
            <a:off x="1626313" y="3598894"/>
            <a:ext cx="8321040" cy="2758114"/>
            <a:chOff x="1630344" y="3666154"/>
            <a:chExt cx="8341676" cy="2764955"/>
          </a:xfrm>
        </p:grpSpPr>
        <p:cxnSp>
          <p:nvCxnSpPr>
            <p:cNvPr id="50" name="Straight Connector 49">
              <a:extLst>
                <a:ext uri="{FF2B5EF4-FFF2-40B4-BE49-F238E27FC236}">
                  <a16:creationId xmlns:a16="http://schemas.microsoft.com/office/drawing/2014/main" id="{8B12E5AB-4E82-434C-8160-CF9992F3DBE0}"/>
                </a:ext>
              </a:extLst>
            </p:cNvPr>
            <p:cNvCxnSpPr>
              <a:cxnSpLocks/>
            </p:cNvCxnSpPr>
            <p:nvPr/>
          </p:nvCxnSpPr>
          <p:spPr>
            <a:xfrm flipV="1">
              <a:off x="1630344" y="5339500"/>
              <a:ext cx="8341676" cy="18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92391B03-035A-4E6F-8591-52BB5E5CFDDB}"/>
                </a:ext>
              </a:extLst>
            </p:cNvPr>
            <p:cNvGrpSpPr/>
            <p:nvPr/>
          </p:nvGrpSpPr>
          <p:grpSpPr>
            <a:xfrm>
              <a:off x="2737695" y="3666154"/>
              <a:ext cx="6091581" cy="2764955"/>
              <a:chOff x="2737695" y="3666154"/>
              <a:chExt cx="6091581" cy="2764955"/>
            </a:xfrm>
          </p:grpSpPr>
          <p:grpSp>
            <p:nvGrpSpPr>
              <p:cNvPr id="52" name="Group 51">
                <a:extLst>
                  <a:ext uri="{FF2B5EF4-FFF2-40B4-BE49-F238E27FC236}">
                    <a16:creationId xmlns:a16="http://schemas.microsoft.com/office/drawing/2014/main" id="{0256B1A9-A1C3-43AC-973B-D2C60D67ACA5}"/>
                  </a:ext>
                </a:extLst>
              </p:cNvPr>
              <p:cNvGrpSpPr/>
              <p:nvPr/>
            </p:nvGrpSpPr>
            <p:grpSpPr>
              <a:xfrm>
                <a:off x="2737695" y="3666154"/>
                <a:ext cx="6091581" cy="2510809"/>
                <a:chOff x="1733359" y="3009900"/>
                <a:chExt cx="7149047" cy="3634759"/>
              </a:xfrm>
            </p:grpSpPr>
            <p:sp>
              <p:nvSpPr>
                <p:cNvPr id="74" name="Rectangle 73">
                  <a:extLst>
                    <a:ext uri="{FF2B5EF4-FFF2-40B4-BE49-F238E27FC236}">
                      <a16:creationId xmlns:a16="http://schemas.microsoft.com/office/drawing/2014/main" id="{86698FDE-6B46-42F2-9DA4-594BED174ACB}"/>
                    </a:ext>
                  </a:extLst>
                </p:cNvPr>
                <p:cNvSpPr/>
                <p:nvPr/>
              </p:nvSpPr>
              <p:spPr>
                <a:xfrm>
                  <a:off x="4664556" y="4385851"/>
                  <a:ext cx="2192722" cy="81697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57" name="Rectangle 56">
                  <a:extLst>
                    <a:ext uri="{FF2B5EF4-FFF2-40B4-BE49-F238E27FC236}">
                      <a16:creationId xmlns:a16="http://schemas.microsoft.com/office/drawing/2014/main" id="{A0FE9758-5A01-4B37-A736-46263679CBFA}"/>
                    </a:ext>
                  </a:extLst>
                </p:cNvPr>
                <p:cNvSpPr/>
                <p:nvPr/>
              </p:nvSpPr>
              <p:spPr>
                <a:xfrm>
                  <a:off x="1733359" y="3324225"/>
                  <a:ext cx="836318" cy="41051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58" name="Rectangle 57">
                  <a:extLst>
                    <a:ext uri="{FF2B5EF4-FFF2-40B4-BE49-F238E27FC236}">
                      <a16:creationId xmlns:a16="http://schemas.microsoft.com/office/drawing/2014/main" id="{31032B06-2889-4A90-B942-98A928050C54}"/>
                    </a:ext>
                  </a:extLst>
                </p:cNvPr>
                <p:cNvSpPr/>
                <p:nvPr/>
              </p:nvSpPr>
              <p:spPr>
                <a:xfrm>
                  <a:off x="2669557" y="3476625"/>
                  <a:ext cx="2192722" cy="81697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59" name="Rectangle 58">
                  <a:extLst>
                    <a:ext uri="{FF2B5EF4-FFF2-40B4-BE49-F238E27FC236}">
                      <a16:creationId xmlns:a16="http://schemas.microsoft.com/office/drawing/2014/main" id="{1F1D7CB5-6BF4-4B46-A40C-DEAC7C56F3DC}"/>
                    </a:ext>
                  </a:extLst>
                </p:cNvPr>
                <p:cNvSpPr/>
                <p:nvPr/>
              </p:nvSpPr>
              <p:spPr>
                <a:xfrm>
                  <a:off x="3702984" y="4324522"/>
                  <a:ext cx="952653" cy="107280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60" name="Rectangle 59">
                  <a:extLst>
                    <a:ext uri="{FF2B5EF4-FFF2-40B4-BE49-F238E27FC236}">
                      <a16:creationId xmlns:a16="http://schemas.microsoft.com/office/drawing/2014/main" id="{2804C0EC-4A23-4075-B91F-3CCD8FCE8587}"/>
                    </a:ext>
                  </a:extLst>
                </p:cNvPr>
                <p:cNvSpPr/>
                <p:nvPr/>
              </p:nvSpPr>
              <p:spPr>
                <a:xfrm>
                  <a:off x="5095204" y="3418011"/>
                  <a:ext cx="2321846" cy="93860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61" name="Straight Arrow Connector 60">
                  <a:extLst>
                    <a:ext uri="{FF2B5EF4-FFF2-40B4-BE49-F238E27FC236}">
                      <a16:creationId xmlns:a16="http://schemas.microsoft.com/office/drawing/2014/main" id="{2DFCD318-43C7-47B9-ACA8-5F5A854276B8}"/>
                    </a:ext>
                  </a:extLst>
                </p:cNvPr>
                <p:cNvCxnSpPr>
                  <a:cxnSpLocks/>
                </p:cNvCxnSpPr>
                <p:nvPr/>
              </p:nvCxnSpPr>
              <p:spPr>
                <a:xfrm flipH="1">
                  <a:off x="2162174" y="3009900"/>
                  <a:ext cx="1" cy="347586"/>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A491A725-EA7D-4A64-A5FD-EF69AF2EC043}"/>
                    </a:ext>
                  </a:extLst>
                </p:cNvPr>
                <p:cNvSpPr/>
                <p:nvPr/>
              </p:nvSpPr>
              <p:spPr>
                <a:xfrm rot="16751240">
                  <a:off x="3927426" y="4092386"/>
                  <a:ext cx="438150" cy="809625"/>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63" name="Straight Arrow Connector 62">
                  <a:extLst>
                    <a:ext uri="{FF2B5EF4-FFF2-40B4-BE49-F238E27FC236}">
                      <a16:creationId xmlns:a16="http://schemas.microsoft.com/office/drawing/2014/main" id="{6CAA555B-E51A-4964-A7BD-F263CDC0919F}"/>
                    </a:ext>
                  </a:extLst>
                </p:cNvPr>
                <p:cNvCxnSpPr>
                  <a:cxnSpLocks/>
                </p:cNvCxnSpPr>
                <p:nvPr/>
              </p:nvCxnSpPr>
              <p:spPr>
                <a:xfrm>
                  <a:off x="4314825" y="3009900"/>
                  <a:ext cx="0" cy="1315794"/>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8B53D2B-A1B8-415D-AFA3-D7C7048C70D7}"/>
                    </a:ext>
                  </a:extLst>
                </p:cNvPr>
                <p:cNvCxnSpPr>
                  <a:cxnSpLocks/>
                  <a:endCxn id="78" idx="0"/>
                </p:cNvCxnSpPr>
                <p:nvPr/>
              </p:nvCxnSpPr>
              <p:spPr>
                <a:xfrm>
                  <a:off x="6315075" y="3009900"/>
                  <a:ext cx="12866" cy="2484811"/>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2CE4D36-3149-4CC6-915E-157A9791D01E}"/>
                    </a:ext>
                  </a:extLst>
                </p:cNvPr>
                <p:cNvCxnSpPr>
                  <a:cxnSpLocks/>
                </p:cNvCxnSpPr>
                <p:nvPr/>
              </p:nvCxnSpPr>
              <p:spPr>
                <a:xfrm>
                  <a:off x="8353425" y="3009900"/>
                  <a:ext cx="0" cy="483250"/>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Isosceles Triangle 65">
                  <a:extLst>
                    <a:ext uri="{FF2B5EF4-FFF2-40B4-BE49-F238E27FC236}">
                      <a16:creationId xmlns:a16="http://schemas.microsoft.com/office/drawing/2014/main" id="{A2D9828C-DD22-4B42-A642-77F879C494BD}"/>
                    </a:ext>
                  </a:extLst>
                </p:cNvPr>
                <p:cNvSpPr/>
                <p:nvPr/>
              </p:nvSpPr>
              <p:spPr>
                <a:xfrm rot="16906914">
                  <a:off x="1953712" y="3076466"/>
                  <a:ext cx="395835" cy="771525"/>
                </a:xfrm>
                <a:prstGeom prst="triangle">
                  <a:avLst/>
                </a:prstGeom>
                <a:solidFill>
                  <a:srgbClr val="92D05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67" name="Isosceles Triangle 66">
                  <a:extLst>
                    <a:ext uri="{FF2B5EF4-FFF2-40B4-BE49-F238E27FC236}">
                      <a16:creationId xmlns:a16="http://schemas.microsoft.com/office/drawing/2014/main" id="{E3A50704-5733-4A52-BF22-6ECDD17B3F5D}"/>
                    </a:ext>
                  </a:extLst>
                </p:cNvPr>
                <p:cNvSpPr/>
                <p:nvPr/>
              </p:nvSpPr>
              <p:spPr>
                <a:xfrm rot="2212387">
                  <a:off x="2885223" y="3407965"/>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68" name="Isosceles Triangle 67">
                  <a:extLst>
                    <a:ext uri="{FF2B5EF4-FFF2-40B4-BE49-F238E27FC236}">
                      <a16:creationId xmlns:a16="http://schemas.microsoft.com/office/drawing/2014/main" id="{31444066-C045-4B3D-AEB6-4DA1EB71ECD3}"/>
                    </a:ext>
                  </a:extLst>
                </p:cNvPr>
                <p:cNvSpPr/>
                <p:nvPr/>
              </p:nvSpPr>
              <p:spPr>
                <a:xfrm rot="14325306">
                  <a:off x="3403093" y="3574597"/>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69" name="Isosceles Triangle 68">
                  <a:extLst>
                    <a:ext uri="{FF2B5EF4-FFF2-40B4-BE49-F238E27FC236}">
                      <a16:creationId xmlns:a16="http://schemas.microsoft.com/office/drawing/2014/main" id="{CCB07F32-2EE4-47AF-A496-1708D1266DCF}"/>
                    </a:ext>
                  </a:extLst>
                </p:cNvPr>
                <p:cNvSpPr/>
                <p:nvPr/>
              </p:nvSpPr>
              <p:spPr>
                <a:xfrm rot="9450971">
                  <a:off x="4529401" y="3613328"/>
                  <a:ext cx="416431" cy="689880"/>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0" name="Isosceles Triangle 69">
                  <a:extLst>
                    <a:ext uri="{FF2B5EF4-FFF2-40B4-BE49-F238E27FC236}">
                      <a16:creationId xmlns:a16="http://schemas.microsoft.com/office/drawing/2014/main" id="{8182DDD9-1599-40F3-ADA8-7A9871EDAAFA}"/>
                    </a:ext>
                  </a:extLst>
                </p:cNvPr>
                <p:cNvSpPr/>
                <p:nvPr/>
              </p:nvSpPr>
              <p:spPr>
                <a:xfrm rot="7877396">
                  <a:off x="5369602" y="3520070"/>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1" name="Isosceles Triangle 70">
                  <a:extLst>
                    <a:ext uri="{FF2B5EF4-FFF2-40B4-BE49-F238E27FC236}">
                      <a16:creationId xmlns:a16="http://schemas.microsoft.com/office/drawing/2014/main" id="{A027F56E-D058-427E-9A46-459D3A101F37}"/>
                    </a:ext>
                  </a:extLst>
                </p:cNvPr>
                <p:cNvSpPr/>
                <p:nvPr/>
              </p:nvSpPr>
              <p:spPr>
                <a:xfrm rot="9299494">
                  <a:off x="5891930" y="3574597"/>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2" name="Isosceles Triangle 71">
                  <a:extLst>
                    <a:ext uri="{FF2B5EF4-FFF2-40B4-BE49-F238E27FC236}">
                      <a16:creationId xmlns:a16="http://schemas.microsoft.com/office/drawing/2014/main" id="{AF938E9A-170B-4CB5-B060-6A472F4650D8}"/>
                    </a:ext>
                  </a:extLst>
                </p:cNvPr>
                <p:cNvSpPr/>
                <p:nvPr/>
              </p:nvSpPr>
              <p:spPr>
                <a:xfrm rot="13395417">
                  <a:off x="6390340" y="3627098"/>
                  <a:ext cx="867105"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3" name="Isosceles Triangle 72">
                  <a:extLst>
                    <a:ext uri="{FF2B5EF4-FFF2-40B4-BE49-F238E27FC236}">
                      <a16:creationId xmlns:a16="http://schemas.microsoft.com/office/drawing/2014/main" id="{33680B82-2B13-4129-A98F-43E7659238A7}"/>
                    </a:ext>
                  </a:extLst>
                </p:cNvPr>
                <p:cNvSpPr/>
                <p:nvPr/>
              </p:nvSpPr>
              <p:spPr>
                <a:xfrm rot="7877396">
                  <a:off x="4127751" y="476508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5" name="Isosceles Triangle 74">
                  <a:extLst>
                    <a:ext uri="{FF2B5EF4-FFF2-40B4-BE49-F238E27FC236}">
                      <a16:creationId xmlns:a16="http://schemas.microsoft.com/office/drawing/2014/main" id="{413BA8C3-676E-4E56-B7ED-1A4262821FD0}"/>
                    </a:ext>
                  </a:extLst>
                </p:cNvPr>
                <p:cNvSpPr/>
                <p:nvPr/>
              </p:nvSpPr>
              <p:spPr>
                <a:xfrm rot="2212387">
                  <a:off x="4880222" y="4317191"/>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6" name="Isosceles Triangle 75">
                  <a:extLst>
                    <a:ext uri="{FF2B5EF4-FFF2-40B4-BE49-F238E27FC236}">
                      <a16:creationId xmlns:a16="http://schemas.microsoft.com/office/drawing/2014/main" id="{531CA9D4-6AB7-43F9-A4F4-D552CADC0F6D}"/>
                    </a:ext>
                  </a:extLst>
                </p:cNvPr>
                <p:cNvSpPr/>
                <p:nvPr/>
              </p:nvSpPr>
              <p:spPr>
                <a:xfrm rot="14325306">
                  <a:off x="5398092" y="448382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7" name="Isosceles Triangle 76">
                  <a:extLst>
                    <a:ext uri="{FF2B5EF4-FFF2-40B4-BE49-F238E27FC236}">
                      <a16:creationId xmlns:a16="http://schemas.microsoft.com/office/drawing/2014/main" id="{A75AA7BF-A71E-4E04-913C-B62D578B1E36}"/>
                    </a:ext>
                  </a:extLst>
                </p:cNvPr>
                <p:cNvSpPr/>
                <p:nvPr/>
              </p:nvSpPr>
              <p:spPr>
                <a:xfrm rot="9450971">
                  <a:off x="6524400" y="4522554"/>
                  <a:ext cx="416431" cy="689880"/>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8" name="Rectangle 77">
                  <a:extLst>
                    <a:ext uri="{FF2B5EF4-FFF2-40B4-BE49-F238E27FC236}">
                      <a16:creationId xmlns:a16="http://schemas.microsoft.com/office/drawing/2014/main" id="{D5322463-391E-4FDD-B209-43F9AED053E9}"/>
                    </a:ext>
                  </a:extLst>
                </p:cNvPr>
                <p:cNvSpPr/>
                <p:nvPr/>
              </p:nvSpPr>
              <p:spPr>
                <a:xfrm>
                  <a:off x="5851614" y="5494711"/>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79" name="Isosceles Triangle 78">
                  <a:extLst>
                    <a:ext uri="{FF2B5EF4-FFF2-40B4-BE49-F238E27FC236}">
                      <a16:creationId xmlns:a16="http://schemas.microsoft.com/office/drawing/2014/main" id="{D4E53ACB-EE0F-499A-A06F-1C6A4450D507}"/>
                    </a:ext>
                  </a:extLst>
                </p:cNvPr>
                <p:cNvSpPr/>
                <p:nvPr/>
              </p:nvSpPr>
              <p:spPr>
                <a:xfrm rot="16751240">
                  <a:off x="6076056" y="5262576"/>
                  <a:ext cx="438150" cy="809625"/>
                </a:xfrm>
                <a:prstGeom prst="triangle">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80" name="Isosceles Triangle 79">
                  <a:extLst>
                    <a:ext uri="{FF2B5EF4-FFF2-40B4-BE49-F238E27FC236}">
                      <a16:creationId xmlns:a16="http://schemas.microsoft.com/office/drawing/2014/main" id="{073B8D97-AD1B-4F4C-9AFC-09C6F6D04F4C}"/>
                    </a:ext>
                  </a:extLst>
                </p:cNvPr>
                <p:cNvSpPr/>
                <p:nvPr/>
              </p:nvSpPr>
              <p:spPr>
                <a:xfrm rot="7877396">
                  <a:off x="6276381" y="593527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81" name="Rectangle 80">
                  <a:extLst>
                    <a:ext uri="{FF2B5EF4-FFF2-40B4-BE49-F238E27FC236}">
                      <a16:creationId xmlns:a16="http://schemas.microsoft.com/office/drawing/2014/main" id="{801245CB-C6C0-4F29-A431-86FAEBDBF80F}"/>
                    </a:ext>
                  </a:extLst>
                </p:cNvPr>
                <p:cNvSpPr/>
                <p:nvPr/>
              </p:nvSpPr>
              <p:spPr>
                <a:xfrm>
                  <a:off x="7833752" y="3504327"/>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82" name="Isosceles Triangle 81">
                  <a:extLst>
                    <a:ext uri="{FF2B5EF4-FFF2-40B4-BE49-F238E27FC236}">
                      <a16:creationId xmlns:a16="http://schemas.microsoft.com/office/drawing/2014/main" id="{3C1D1B09-0F43-49E9-8EEF-DB1D4350C539}"/>
                    </a:ext>
                  </a:extLst>
                </p:cNvPr>
                <p:cNvSpPr/>
                <p:nvPr/>
              </p:nvSpPr>
              <p:spPr>
                <a:xfrm rot="16751240">
                  <a:off x="8058194" y="3272192"/>
                  <a:ext cx="438150" cy="809625"/>
                </a:xfrm>
                <a:prstGeom prst="triangl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83" name="Isosceles Triangle 82">
                  <a:extLst>
                    <a:ext uri="{FF2B5EF4-FFF2-40B4-BE49-F238E27FC236}">
                      <a16:creationId xmlns:a16="http://schemas.microsoft.com/office/drawing/2014/main" id="{5D3A51C7-4CA4-46A1-8353-74AE69BD0499}"/>
                    </a:ext>
                  </a:extLst>
                </p:cNvPr>
                <p:cNvSpPr/>
                <p:nvPr/>
              </p:nvSpPr>
              <p:spPr>
                <a:xfrm rot="7877396">
                  <a:off x="8258519" y="3944889"/>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grpSp>
          <p:cxnSp>
            <p:nvCxnSpPr>
              <p:cNvPr id="53" name="Straight Arrow Connector 52">
                <a:extLst>
                  <a:ext uri="{FF2B5EF4-FFF2-40B4-BE49-F238E27FC236}">
                    <a16:creationId xmlns:a16="http://schemas.microsoft.com/office/drawing/2014/main" id="{2E593DA5-ED14-4D3E-81A8-418818299957}"/>
                  </a:ext>
                </a:extLst>
              </p:cNvPr>
              <p:cNvCxnSpPr>
                <a:cxnSpLocks/>
              </p:cNvCxnSpPr>
              <p:nvPr/>
            </p:nvCxnSpPr>
            <p:spPr>
              <a:xfrm>
                <a:off x="3122756" y="5422774"/>
                <a:ext cx="0" cy="1008335"/>
              </a:xfrm>
              <a:prstGeom prst="straightConnector1">
                <a:avLst/>
              </a:prstGeom>
              <a:ln w="349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0959C39-3100-41BA-A732-3A760FEAC5D7}"/>
                  </a:ext>
                </a:extLst>
              </p:cNvPr>
              <p:cNvCxnSpPr>
                <a:cxnSpLocks/>
              </p:cNvCxnSpPr>
              <p:nvPr/>
            </p:nvCxnSpPr>
            <p:spPr>
              <a:xfrm>
                <a:off x="4937318" y="5422773"/>
                <a:ext cx="0" cy="1008335"/>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C9E3287-0E52-4C98-AE7E-E9347C30F11F}"/>
                  </a:ext>
                </a:extLst>
              </p:cNvPr>
              <p:cNvCxnSpPr>
                <a:cxnSpLocks/>
              </p:cNvCxnSpPr>
              <p:nvPr/>
            </p:nvCxnSpPr>
            <p:spPr>
              <a:xfrm>
                <a:off x="6656027" y="5422773"/>
                <a:ext cx="0" cy="100833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D637AC7-A40E-4140-BFCA-BEF68AAEF5BC}"/>
                  </a:ext>
                </a:extLst>
              </p:cNvPr>
              <p:cNvCxnSpPr>
                <a:cxnSpLocks/>
              </p:cNvCxnSpPr>
              <p:nvPr/>
            </p:nvCxnSpPr>
            <p:spPr>
              <a:xfrm>
                <a:off x="8394375" y="5422773"/>
                <a:ext cx="0" cy="1008335"/>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B8138440-585E-4EED-8632-C5FD09533C6A}"/>
              </a:ext>
            </a:extLst>
          </p:cNvPr>
          <p:cNvSpPr/>
          <p:nvPr/>
        </p:nvSpPr>
        <p:spPr>
          <a:xfrm>
            <a:off x="354483" y="3956923"/>
            <a:ext cx="2141476" cy="920793"/>
          </a:xfrm>
          <a:prstGeom prst="rect">
            <a:avLst/>
          </a:prstGeom>
          <a:noFill/>
        </p:spPr>
        <p:txBody>
          <a:bodyPr wrap="none" lIns="91214" tIns="45607" rIns="91214" bIns="45607">
            <a:spAutoFit/>
          </a:bodyPr>
          <a:lstStyle/>
          <a:p>
            <a:pPr algn="ctr"/>
            <a:r>
              <a:rPr lang="en-US" sz="1795">
                <a:ln w="0"/>
                <a:solidFill>
                  <a:schemeClr val="bg1"/>
                </a:solidFill>
                <a:effectLst>
                  <a:outerShdw blurRad="38100" dist="19050" dir="2700000" algn="tl" rotWithShape="0">
                    <a:schemeClr val="dk1">
                      <a:alpha val="40000"/>
                    </a:schemeClr>
                  </a:outerShdw>
                </a:effectLst>
              </a:rPr>
              <a:t>Different colors</a:t>
            </a:r>
          </a:p>
          <a:p>
            <a:pPr algn="ctr"/>
            <a:r>
              <a:rPr lang="en-US" sz="1795">
                <a:ln w="0"/>
                <a:solidFill>
                  <a:schemeClr val="bg1"/>
                </a:solidFill>
                <a:effectLst>
                  <a:outerShdw blurRad="38100" dist="19050" dir="2700000" algn="tl" rotWithShape="0">
                    <a:schemeClr val="dk1">
                      <a:alpha val="40000"/>
                    </a:schemeClr>
                  </a:outerShdw>
                </a:effectLst>
              </a:rPr>
              <a:t>depict different hit</a:t>
            </a:r>
          </a:p>
          <a:p>
            <a:pPr algn="ctr"/>
            <a:r>
              <a:rPr lang="en-US" sz="1795">
                <a:ln w="0"/>
                <a:solidFill>
                  <a:schemeClr val="bg1"/>
                </a:solidFill>
                <a:effectLst>
                  <a:outerShdw blurRad="38100" dist="19050" dir="2700000" algn="tl" rotWithShape="0">
                    <a:schemeClr val="dk1">
                      <a:alpha val="40000"/>
                    </a:schemeClr>
                  </a:outerShdw>
                </a:effectLst>
              </a:rPr>
              <a:t>shaders</a:t>
            </a:r>
          </a:p>
        </p:txBody>
      </p:sp>
      <p:graphicFrame>
        <p:nvGraphicFramePr>
          <p:cNvPr id="85" name="Table 7">
            <a:extLst>
              <a:ext uri="{FF2B5EF4-FFF2-40B4-BE49-F238E27FC236}">
                <a16:creationId xmlns:a16="http://schemas.microsoft.com/office/drawing/2014/main" id="{A09AACE0-66FD-40DB-9878-ED07672D98F0}"/>
              </a:ext>
            </a:extLst>
          </p:cNvPr>
          <p:cNvGraphicFramePr>
            <a:graphicFrameLocks noGrp="1"/>
          </p:cNvGraphicFramePr>
          <p:nvPr>
            <p:extLst>
              <p:ext uri="{D42A27DB-BD31-4B8C-83A1-F6EECF244321}">
                <p14:modId xmlns:p14="http://schemas.microsoft.com/office/powerpoint/2010/main" val="3792267012"/>
              </p:ext>
            </p:extLst>
          </p:nvPr>
        </p:nvGraphicFramePr>
        <p:xfrm>
          <a:off x="2191064" y="3212892"/>
          <a:ext cx="7179676" cy="380774"/>
        </p:xfrm>
        <a:graphic>
          <a:graphicData uri="http://schemas.openxmlformats.org/drawingml/2006/table">
            <a:tbl>
              <a:tblPr firstRow="1" bandRow="1">
                <a:tableStyleId>{5C22544A-7EE6-4342-B048-85BDC9FD1C3A}</a:tableStyleId>
              </a:tblPr>
              <a:tblGrid>
                <a:gridCol w="1794919">
                  <a:extLst>
                    <a:ext uri="{9D8B030D-6E8A-4147-A177-3AD203B41FA5}">
                      <a16:colId xmlns:a16="http://schemas.microsoft.com/office/drawing/2014/main" val="1237647015"/>
                    </a:ext>
                  </a:extLst>
                </a:gridCol>
                <a:gridCol w="1794919">
                  <a:extLst>
                    <a:ext uri="{9D8B030D-6E8A-4147-A177-3AD203B41FA5}">
                      <a16:colId xmlns:a16="http://schemas.microsoft.com/office/drawing/2014/main" val="1154274567"/>
                    </a:ext>
                  </a:extLst>
                </a:gridCol>
                <a:gridCol w="1794919">
                  <a:extLst>
                    <a:ext uri="{9D8B030D-6E8A-4147-A177-3AD203B41FA5}">
                      <a16:colId xmlns:a16="http://schemas.microsoft.com/office/drawing/2014/main" val="1387310809"/>
                    </a:ext>
                  </a:extLst>
                </a:gridCol>
                <a:gridCol w="1794919">
                  <a:extLst>
                    <a:ext uri="{9D8B030D-6E8A-4147-A177-3AD203B41FA5}">
                      <a16:colId xmlns:a16="http://schemas.microsoft.com/office/drawing/2014/main" val="1055363530"/>
                    </a:ext>
                  </a:extLst>
                </a:gridCol>
              </a:tblGrid>
              <a:tr h="374990">
                <a:tc>
                  <a:txBody>
                    <a:bodyPr/>
                    <a:lstStyle/>
                    <a:p>
                      <a:pPr algn="ctr"/>
                      <a:r>
                        <a:rPr lang="de-DE" sz="1900"/>
                        <a:t>Lane 0</a:t>
                      </a:r>
                      <a:endParaRPr lang="en-US" sz="19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900"/>
                        <a:t>Lane 1</a:t>
                      </a:r>
                      <a:endParaRPr lang="en-US" sz="19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900"/>
                        <a:t>Lane 2</a:t>
                      </a:r>
                      <a:endParaRPr lang="en-US" sz="19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900"/>
                        <a:t>Lane 3</a:t>
                      </a:r>
                      <a:endParaRPr lang="en-US" sz="19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99672"/>
                  </a:ext>
                </a:extLst>
              </a:tr>
            </a:tbl>
          </a:graphicData>
        </a:graphic>
      </p:graphicFrame>
      <p:grpSp>
        <p:nvGrpSpPr>
          <p:cNvPr id="86" name="Group 85">
            <a:extLst>
              <a:ext uri="{FF2B5EF4-FFF2-40B4-BE49-F238E27FC236}">
                <a16:creationId xmlns:a16="http://schemas.microsoft.com/office/drawing/2014/main" id="{DE0C96C1-C2BA-4C7C-9120-9CBC4F71F60C}"/>
              </a:ext>
            </a:extLst>
          </p:cNvPr>
          <p:cNvGrpSpPr/>
          <p:nvPr/>
        </p:nvGrpSpPr>
        <p:grpSpPr>
          <a:xfrm rot="21103872">
            <a:off x="3026373" y="3791490"/>
            <a:ext cx="144835" cy="119215"/>
            <a:chOff x="2089577" y="3290294"/>
            <a:chExt cx="145194" cy="119511"/>
          </a:xfrm>
        </p:grpSpPr>
        <p:cxnSp>
          <p:nvCxnSpPr>
            <p:cNvPr id="87" name="Straight Connector 86">
              <a:extLst>
                <a:ext uri="{FF2B5EF4-FFF2-40B4-BE49-F238E27FC236}">
                  <a16:creationId xmlns:a16="http://schemas.microsoft.com/office/drawing/2014/main" id="{6C2DCD83-2BD8-43C9-A186-E584BA4212F1}"/>
                </a:ext>
              </a:extLst>
            </p:cNvPr>
            <p:cNvCxnSpPr>
              <a:cxnSpLocks/>
            </p:cNvCxnSpPr>
            <p:nvPr/>
          </p:nvCxnSpPr>
          <p:spPr>
            <a:xfrm flipH="1">
              <a:off x="2089577" y="3302953"/>
              <a:ext cx="145194" cy="9315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FC6B593-CCF9-4E91-9D5F-142348C71D2D}"/>
                </a:ext>
              </a:extLst>
            </p:cNvPr>
            <p:cNvCxnSpPr>
              <a:cxnSpLocks/>
            </p:cNvCxnSpPr>
            <p:nvPr/>
          </p:nvCxnSpPr>
          <p:spPr>
            <a:xfrm>
              <a:off x="2100476" y="3290294"/>
              <a:ext cx="109460" cy="11951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85D11E15-7EA7-4B59-95A0-728F9D3A8DAC}"/>
              </a:ext>
            </a:extLst>
          </p:cNvPr>
          <p:cNvGrpSpPr/>
          <p:nvPr/>
        </p:nvGrpSpPr>
        <p:grpSpPr>
          <a:xfrm rot="21103872">
            <a:off x="4851999" y="4464794"/>
            <a:ext cx="144835" cy="119215"/>
            <a:chOff x="2089577" y="3290294"/>
            <a:chExt cx="145194" cy="119511"/>
          </a:xfrm>
        </p:grpSpPr>
        <p:cxnSp>
          <p:nvCxnSpPr>
            <p:cNvPr id="90" name="Straight Connector 89">
              <a:extLst>
                <a:ext uri="{FF2B5EF4-FFF2-40B4-BE49-F238E27FC236}">
                  <a16:creationId xmlns:a16="http://schemas.microsoft.com/office/drawing/2014/main" id="{E6EC5D06-555D-4EF3-8D61-65DFF358003D}"/>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2324141-F3F1-4AF6-9392-3BDFD31EE356}"/>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140B0560-7714-429C-91E9-754D466B7AC3}"/>
              </a:ext>
            </a:extLst>
          </p:cNvPr>
          <p:cNvGrpSpPr/>
          <p:nvPr/>
        </p:nvGrpSpPr>
        <p:grpSpPr>
          <a:xfrm rot="21103872">
            <a:off x="6571584" y="5274140"/>
            <a:ext cx="144835" cy="119215"/>
            <a:chOff x="2089577" y="3290294"/>
            <a:chExt cx="145194" cy="119511"/>
          </a:xfrm>
        </p:grpSpPr>
        <p:cxnSp>
          <p:nvCxnSpPr>
            <p:cNvPr id="93" name="Straight Connector 92">
              <a:extLst>
                <a:ext uri="{FF2B5EF4-FFF2-40B4-BE49-F238E27FC236}">
                  <a16:creationId xmlns:a16="http://schemas.microsoft.com/office/drawing/2014/main" id="{028EFEF0-8305-4C54-8D5A-5DBC07516AED}"/>
                </a:ext>
              </a:extLst>
            </p:cNvPr>
            <p:cNvCxnSpPr>
              <a:cxnSpLocks/>
            </p:cNvCxnSpPr>
            <p:nvPr/>
          </p:nvCxnSpPr>
          <p:spPr>
            <a:xfrm flipH="1">
              <a:off x="2089577" y="3302953"/>
              <a:ext cx="145194" cy="9315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FE87A75-A6E0-46AA-B18B-F7D9E8181310}"/>
                </a:ext>
              </a:extLst>
            </p:cNvPr>
            <p:cNvCxnSpPr>
              <a:cxnSpLocks/>
            </p:cNvCxnSpPr>
            <p:nvPr/>
          </p:nvCxnSpPr>
          <p:spPr>
            <a:xfrm>
              <a:off x="2100476" y="3290294"/>
              <a:ext cx="109460" cy="11951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650C2EA-BF46-47B4-A964-DC9DBD75A96A}"/>
              </a:ext>
            </a:extLst>
          </p:cNvPr>
          <p:cNvGrpSpPr/>
          <p:nvPr/>
        </p:nvGrpSpPr>
        <p:grpSpPr>
          <a:xfrm rot="21103872">
            <a:off x="8295494" y="3914254"/>
            <a:ext cx="144835" cy="119215"/>
            <a:chOff x="2089577" y="3290294"/>
            <a:chExt cx="145194" cy="119511"/>
          </a:xfrm>
        </p:grpSpPr>
        <p:cxnSp>
          <p:nvCxnSpPr>
            <p:cNvPr id="96" name="Straight Connector 95">
              <a:extLst>
                <a:ext uri="{FF2B5EF4-FFF2-40B4-BE49-F238E27FC236}">
                  <a16:creationId xmlns:a16="http://schemas.microsoft.com/office/drawing/2014/main" id="{C8EBD70F-7E73-4423-B6B3-3740D7132335}"/>
                </a:ext>
              </a:extLst>
            </p:cNvPr>
            <p:cNvCxnSpPr>
              <a:cxnSpLocks/>
            </p:cNvCxnSpPr>
            <p:nvPr/>
          </p:nvCxnSpPr>
          <p:spPr>
            <a:xfrm flipH="1">
              <a:off x="2089577" y="3302953"/>
              <a:ext cx="145194" cy="93153"/>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FEFB71E-F7EA-4C01-8FEA-BAF3FB6AE498}"/>
                </a:ext>
              </a:extLst>
            </p:cNvPr>
            <p:cNvCxnSpPr>
              <a:cxnSpLocks/>
            </p:cNvCxnSpPr>
            <p:nvPr/>
          </p:nvCxnSpPr>
          <p:spPr>
            <a:xfrm>
              <a:off x="2100476" y="3290294"/>
              <a:ext cx="109460" cy="11951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13137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RT’s Most Common Coherency &amp; SIMD Utilization Issues</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a:xfrm>
            <a:off x="431800" y="1655763"/>
            <a:ext cx="10895013" cy="2245318"/>
          </a:xfrm>
        </p:spPr>
        <p:txBody>
          <a:bodyPr/>
          <a:lstStyle/>
          <a:p>
            <a:pPr marL="342900" indent="-342900">
              <a:buFont typeface="Arial" panose="020B0604020202020204" pitchFamily="34" charset="0"/>
              <a:buChar char="•"/>
            </a:pPr>
            <a:r>
              <a:rPr lang="en-US" sz="2000"/>
              <a:t>Divergent ray traversal duration/steps for rays</a:t>
            </a:r>
          </a:p>
          <a:p>
            <a:pPr marL="702900" lvl="4" indent="-342900">
              <a:buFont typeface="System Font Regular"/>
              <a:buChar char="–"/>
            </a:pPr>
            <a:r>
              <a:rPr lang="en-US" sz="2000"/>
              <a:t>All SIMD lanes blocked until the ray with the highest # of traversal steps returns</a:t>
            </a:r>
          </a:p>
          <a:p>
            <a:pPr marL="342900" lvl="1" indent="-342900">
              <a:buFont typeface="Arial" panose="020B0604020202020204" pitchFamily="34" charset="0"/>
              <a:buChar char="•"/>
            </a:pPr>
            <a:r>
              <a:rPr lang="en-US" sz="2000">
                <a:latin typeface="+mn-lt"/>
              </a:rPr>
              <a:t>Shader path divergence</a:t>
            </a:r>
          </a:p>
          <a:p>
            <a:pPr marL="702900" lvl="4" indent="-342900">
              <a:buFont typeface="System Font Regular"/>
              <a:buChar char="–"/>
            </a:pPr>
            <a:r>
              <a:rPr lang="en-US" sz="2000"/>
              <a:t>SIMD lanes may need to execute different hit shaders</a:t>
            </a:r>
          </a:p>
          <a:p>
            <a:pPr marL="342900" lvl="1" indent="-342900">
              <a:buFont typeface="Arial" panose="020B0604020202020204" pitchFamily="34" charset="0"/>
              <a:buChar char="•"/>
            </a:pPr>
            <a:r>
              <a:rPr lang="en-US" sz="2000">
                <a:latin typeface="+mn-lt"/>
              </a:rPr>
              <a:t>Divergent texture access</a:t>
            </a:r>
          </a:p>
          <a:p>
            <a:pPr marL="702900" lvl="4" indent="-342900">
              <a:buFont typeface="System Font Regular"/>
              <a:buChar char="–"/>
            </a:pPr>
            <a:r>
              <a:rPr lang="en-US" sz="2000"/>
              <a:t>SIMD lanes may need to fetch from diverging resources</a:t>
            </a:r>
            <a:br>
              <a:rPr lang="en-US" sz="2000"/>
            </a:br>
            <a:r>
              <a:rPr lang="en-US" sz="2000"/>
              <a:t> </a:t>
            </a:r>
          </a:p>
          <a:p>
            <a:pPr marL="342900" lvl="1" indent="-342900">
              <a:buFont typeface="Arial" panose="020B0604020202020204" pitchFamily="34" charset="0"/>
              <a:buChar char="•"/>
            </a:pPr>
            <a:endParaRPr lang="en-US" sz="2000">
              <a:latin typeface="+mn-lt"/>
            </a:endParaRPr>
          </a:p>
        </p:txBody>
      </p:sp>
      <p:sp>
        <p:nvSpPr>
          <p:cNvPr id="52" name="Footer Placeholder 3">
            <a:extLst>
              <a:ext uri="{FF2B5EF4-FFF2-40B4-BE49-F238E27FC236}">
                <a16:creationId xmlns:a16="http://schemas.microsoft.com/office/drawing/2014/main" id="{69CE3016-F86F-4C02-99BE-A77E95BD7A6F}"/>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14</a:t>
            </a:fld>
            <a:endParaRPr lang="en-US"/>
          </a:p>
        </p:txBody>
      </p:sp>
      <p:grpSp>
        <p:nvGrpSpPr>
          <p:cNvPr id="98" name="Group 97">
            <a:extLst>
              <a:ext uri="{FF2B5EF4-FFF2-40B4-BE49-F238E27FC236}">
                <a16:creationId xmlns:a16="http://schemas.microsoft.com/office/drawing/2014/main" id="{B14FE045-BF50-45F0-A68D-E565255581F8}"/>
              </a:ext>
            </a:extLst>
          </p:cNvPr>
          <p:cNvGrpSpPr/>
          <p:nvPr/>
        </p:nvGrpSpPr>
        <p:grpSpPr>
          <a:xfrm>
            <a:off x="3159768" y="4416176"/>
            <a:ext cx="5424922" cy="1973229"/>
            <a:chOff x="2737695" y="3666154"/>
            <a:chExt cx="6091581" cy="2898256"/>
          </a:xfrm>
        </p:grpSpPr>
        <p:grpSp>
          <p:nvGrpSpPr>
            <p:cNvPr id="99" name="Group 98">
              <a:extLst>
                <a:ext uri="{FF2B5EF4-FFF2-40B4-BE49-F238E27FC236}">
                  <a16:creationId xmlns:a16="http://schemas.microsoft.com/office/drawing/2014/main" id="{D4D1D4AA-8BEF-42B4-9B52-1D74F8896B88}"/>
                </a:ext>
              </a:extLst>
            </p:cNvPr>
            <p:cNvGrpSpPr/>
            <p:nvPr/>
          </p:nvGrpSpPr>
          <p:grpSpPr>
            <a:xfrm>
              <a:off x="2737695" y="3666154"/>
              <a:ext cx="6091581" cy="2510809"/>
              <a:chOff x="1733359" y="3009900"/>
              <a:chExt cx="7149047" cy="3634759"/>
            </a:xfrm>
          </p:grpSpPr>
          <p:sp>
            <p:nvSpPr>
              <p:cNvPr id="104" name="Rectangle 103">
                <a:extLst>
                  <a:ext uri="{FF2B5EF4-FFF2-40B4-BE49-F238E27FC236}">
                    <a16:creationId xmlns:a16="http://schemas.microsoft.com/office/drawing/2014/main" id="{C2EE491E-9DA5-436F-93B8-B6B89F85FADE}"/>
                  </a:ext>
                </a:extLst>
              </p:cNvPr>
              <p:cNvSpPr/>
              <p:nvPr/>
            </p:nvSpPr>
            <p:spPr>
              <a:xfrm>
                <a:off x="1733359" y="3324225"/>
                <a:ext cx="836318" cy="410519"/>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05" name="Rectangle 104">
                <a:extLst>
                  <a:ext uri="{FF2B5EF4-FFF2-40B4-BE49-F238E27FC236}">
                    <a16:creationId xmlns:a16="http://schemas.microsoft.com/office/drawing/2014/main" id="{ED1C865D-2305-41CA-9412-5EF5CB4A5235}"/>
                  </a:ext>
                </a:extLst>
              </p:cNvPr>
              <p:cNvSpPr/>
              <p:nvPr/>
            </p:nvSpPr>
            <p:spPr>
              <a:xfrm>
                <a:off x="2669557" y="3476625"/>
                <a:ext cx="2192722" cy="81697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06" name="Rectangle 105">
                <a:extLst>
                  <a:ext uri="{FF2B5EF4-FFF2-40B4-BE49-F238E27FC236}">
                    <a16:creationId xmlns:a16="http://schemas.microsoft.com/office/drawing/2014/main" id="{BF90F956-A05D-4CAE-B7B9-750F71097011}"/>
                  </a:ext>
                </a:extLst>
              </p:cNvPr>
              <p:cNvSpPr/>
              <p:nvPr/>
            </p:nvSpPr>
            <p:spPr>
              <a:xfrm>
                <a:off x="3702984" y="4324521"/>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07" name="Rectangle 106">
                <a:extLst>
                  <a:ext uri="{FF2B5EF4-FFF2-40B4-BE49-F238E27FC236}">
                    <a16:creationId xmlns:a16="http://schemas.microsoft.com/office/drawing/2014/main" id="{03E39578-D6EA-4C7E-A65A-B254538F61AA}"/>
                  </a:ext>
                </a:extLst>
              </p:cNvPr>
              <p:cNvSpPr/>
              <p:nvPr/>
            </p:nvSpPr>
            <p:spPr>
              <a:xfrm>
                <a:off x="5095204" y="3418011"/>
                <a:ext cx="2321846" cy="938604"/>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108" name="Straight Arrow Connector 107">
                <a:extLst>
                  <a:ext uri="{FF2B5EF4-FFF2-40B4-BE49-F238E27FC236}">
                    <a16:creationId xmlns:a16="http://schemas.microsoft.com/office/drawing/2014/main" id="{78F74F11-6D34-4405-95FB-808354839085}"/>
                  </a:ext>
                </a:extLst>
              </p:cNvPr>
              <p:cNvCxnSpPr>
                <a:cxnSpLocks/>
              </p:cNvCxnSpPr>
              <p:nvPr/>
            </p:nvCxnSpPr>
            <p:spPr>
              <a:xfrm flipH="1">
                <a:off x="2162174" y="3009900"/>
                <a:ext cx="1" cy="347586"/>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9" name="Isosceles Triangle 108">
                <a:extLst>
                  <a:ext uri="{FF2B5EF4-FFF2-40B4-BE49-F238E27FC236}">
                    <a16:creationId xmlns:a16="http://schemas.microsoft.com/office/drawing/2014/main" id="{00A1D16D-DD5C-4CD1-886E-506116FC7270}"/>
                  </a:ext>
                </a:extLst>
              </p:cNvPr>
              <p:cNvSpPr/>
              <p:nvPr/>
            </p:nvSpPr>
            <p:spPr>
              <a:xfrm rot="16751240">
                <a:off x="3927426" y="4092386"/>
                <a:ext cx="438150" cy="809625"/>
              </a:xfrm>
              <a:prstGeom prst="triangle">
                <a:avLst/>
              </a:prstGeom>
              <a:pattFill prst="horzBrick">
                <a:fgClr>
                  <a:srgbClr val="92D050"/>
                </a:fgClr>
                <a:bgClr>
                  <a:schemeClr val="bg1"/>
                </a:bgClr>
              </a:patt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110" name="Straight Arrow Connector 109">
                <a:extLst>
                  <a:ext uri="{FF2B5EF4-FFF2-40B4-BE49-F238E27FC236}">
                    <a16:creationId xmlns:a16="http://schemas.microsoft.com/office/drawing/2014/main" id="{82318597-7C41-4ECC-A7DA-455DEDF3FFBE}"/>
                  </a:ext>
                </a:extLst>
              </p:cNvPr>
              <p:cNvCxnSpPr>
                <a:cxnSpLocks/>
              </p:cNvCxnSpPr>
              <p:nvPr/>
            </p:nvCxnSpPr>
            <p:spPr>
              <a:xfrm>
                <a:off x="4314825" y="3009900"/>
                <a:ext cx="0" cy="1315794"/>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8462FC1-78BD-4B60-A1B5-B049468AD231}"/>
                  </a:ext>
                </a:extLst>
              </p:cNvPr>
              <p:cNvCxnSpPr>
                <a:cxnSpLocks/>
                <a:endCxn id="125" idx="0"/>
              </p:cNvCxnSpPr>
              <p:nvPr/>
            </p:nvCxnSpPr>
            <p:spPr>
              <a:xfrm>
                <a:off x="6315075" y="3009900"/>
                <a:ext cx="12866" cy="2484811"/>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936DE6E5-E371-4D5E-8B97-13DBC7D00983}"/>
                  </a:ext>
                </a:extLst>
              </p:cNvPr>
              <p:cNvCxnSpPr>
                <a:cxnSpLocks/>
              </p:cNvCxnSpPr>
              <p:nvPr/>
            </p:nvCxnSpPr>
            <p:spPr>
              <a:xfrm>
                <a:off x="8353425" y="3009900"/>
                <a:ext cx="0" cy="483250"/>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3" name="Isosceles Triangle 112">
                <a:extLst>
                  <a:ext uri="{FF2B5EF4-FFF2-40B4-BE49-F238E27FC236}">
                    <a16:creationId xmlns:a16="http://schemas.microsoft.com/office/drawing/2014/main" id="{4F601CF7-9069-4F7C-84AB-08937828901D}"/>
                  </a:ext>
                </a:extLst>
              </p:cNvPr>
              <p:cNvSpPr/>
              <p:nvPr/>
            </p:nvSpPr>
            <p:spPr>
              <a:xfrm rot="16906914">
                <a:off x="1953712" y="3076466"/>
                <a:ext cx="395835" cy="771525"/>
              </a:xfrm>
              <a:prstGeom prst="triangle">
                <a:avLst/>
              </a:prstGeom>
              <a:pattFill prst="pct70">
                <a:fgClr>
                  <a:srgbClr val="92D050"/>
                </a:fgClr>
                <a:bgClr>
                  <a:schemeClr val="bg1"/>
                </a:bgClr>
              </a:patt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4" name="Isosceles Triangle 113">
                <a:extLst>
                  <a:ext uri="{FF2B5EF4-FFF2-40B4-BE49-F238E27FC236}">
                    <a16:creationId xmlns:a16="http://schemas.microsoft.com/office/drawing/2014/main" id="{C7F80A8A-B856-4844-A390-8455B2DB8BED}"/>
                  </a:ext>
                </a:extLst>
              </p:cNvPr>
              <p:cNvSpPr/>
              <p:nvPr/>
            </p:nvSpPr>
            <p:spPr>
              <a:xfrm rot="2212387">
                <a:off x="2885223" y="3407965"/>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5" name="Isosceles Triangle 114">
                <a:extLst>
                  <a:ext uri="{FF2B5EF4-FFF2-40B4-BE49-F238E27FC236}">
                    <a16:creationId xmlns:a16="http://schemas.microsoft.com/office/drawing/2014/main" id="{3F7AFFD1-3B38-4C09-A68A-6D8C8752B6DD}"/>
                  </a:ext>
                </a:extLst>
              </p:cNvPr>
              <p:cNvSpPr/>
              <p:nvPr/>
            </p:nvSpPr>
            <p:spPr>
              <a:xfrm rot="14325306">
                <a:off x="3403093" y="3574597"/>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6" name="Isosceles Triangle 115">
                <a:extLst>
                  <a:ext uri="{FF2B5EF4-FFF2-40B4-BE49-F238E27FC236}">
                    <a16:creationId xmlns:a16="http://schemas.microsoft.com/office/drawing/2014/main" id="{1B3F93C1-9A77-4101-B16D-D928F2064650}"/>
                  </a:ext>
                </a:extLst>
              </p:cNvPr>
              <p:cNvSpPr/>
              <p:nvPr/>
            </p:nvSpPr>
            <p:spPr>
              <a:xfrm rot="9450971">
                <a:off x="4529401" y="3613328"/>
                <a:ext cx="416431" cy="689880"/>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7" name="Isosceles Triangle 116">
                <a:extLst>
                  <a:ext uri="{FF2B5EF4-FFF2-40B4-BE49-F238E27FC236}">
                    <a16:creationId xmlns:a16="http://schemas.microsoft.com/office/drawing/2014/main" id="{728960A2-6BDF-4FD1-AE5B-BE4D06E8CE67}"/>
                  </a:ext>
                </a:extLst>
              </p:cNvPr>
              <p:cNvSpPr/>
              <p:nvPr/>
            </p:nvSpPr>
            <p:spPr>
              <a:xfrm rot="7877396">
                <a:off x="5369602" y="3520070"/>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8" name="Isosceles Triangle 117">
                <a:extLst>
                  <a:ext uri="{FF2B5EF4-FFF2-40B4-BE49-F238E27FC236}">
                    <a16:creationId xmlns:a16="http://schemas.microsoft.com/office/drawing/2014/main" id="{828F90C7-7DFA-4E3C-9484-09B831E71FB1}"/>
                  </a:ext>
                </a:extLst>
              </p:cNvPr>
              <p:cNvSpPr/>
              <p:nvPr/>
            </p:nvSpPr>
            <p:spPr>
              <a:xfrm rot="9299494">
                <a:off x="5891930" y="3574597"/>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19" name="Isosceles Triangle 118">
                <a:extLst>
                  <a:ext uri="{FF2B5EF4-FFF2-40B4-BE49-F238E27FC236}">
                    <a16:creationId xmlns:a16="http://schemas.microsoft.com/office/drawing/2014/main" id="{7FDDABCD-8C36-4C89-86D7-EBC6989FDE45}"/>
                  </a:ext>
                </a:extLst>
              </p:cNvPr>
              <p:cNvSpPr/>
              <p:nvPr/>
            </p:nvSpPr>
            <p:spPr>
              <a:xfrm rot="13395417">
                <a:off x="6390340" y="3627098"/>
                <a:ext cx="867105"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0" name="Isosceles Triangle 119">
                <a:extLst>
                  <a:ext uri="{FF2B5EF4-FFF2-40B4-BE49-F238E27FC236}">
                    <a16:creationId xmlns:a16="http://schemas.microsoft.com/office/drawing/2014/main" id="{3DD82DCC-1E7B-4CB9-9998-51CDB6CBDC23}"/>
                  </a:ext>
                </a:extLst>
              </p:cNvPr>
              <p:cNvSpPr/>
              <p:nvPr/>
            </p:nvSpPr>
            <p:spPr>
              <a:xfrm rot="7877396">
                <a:off x="4127751" y="476508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1" name="Rectangle 120">
                <a:extLst>
                  <a:ext uri="{FF2B5EF4-FFF2-40B4-BE49-F238E27FC236}">
                    <a16:creationId xmlns:a16="http://schemas.microsoft.com/office/drawing/2014/main" id="{7E450B5C-BCCE-4CCC-9A18-04986A9A1D3F}"/>
                  </a:ext>
                </a:extLst>
              </p:cNvPr>
              <p:cNvSpPr/>
              <p:nvPr/>
            </p:nvSpPr>
            <p:spPr>
              <a:xfrm>
                <a:off x="4664556" y="4385851"/>
                <a:ext cx="2192722" cy="81697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2" name="Isosceles Triangle 121">
                <a:extLst>
                  <a:ext uri="{FF2B5EF4-FFF2-40B4-BE49-F238E27FC236}">
                    <a16:creationId xmlns:a16="http://schemas.microsoft.com/office/drawing/2014/main" id="{D0D9AE14-EDCC-4AE7-BB61-DB036AFCAB36}"/>
                  </a:ext>
                </a:extLst>
              </p:cNvPr>
              <p:cNvSpPr/>
              <p:nvPr/>
            </p:nvSpPr>
            <p:spPr>
              <a:xfrm rot="2212387">
                <a:off x="4880222" y="4317191"/>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3" name="Isosceles Triangle 122">
                <a:extLst>
                  <a:ext uri="{FF2B5EF4-FFF2-40B4-BE49-F238E27FC236}">
                    <a16:creationId xmlns:a16="http://schemas.microsoft.com/office/drawing/2014/main" id="{FE58BEBA-5EEC-47F0-88C9-4E15B9F86911}"/>
                  </a:ext>
                </a:extLst>
              </p:cNvPr>
              <p:cNvSpPr/>
              <p:nvPr/>
            </p:nvSpPr>
            <p:spPr>
              <a:xfrm rot="14325306">
                <a:off x="5398092" y="448382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4" name="Isosceles Triangle 123">
                <a:extLst>
                  <a:ext uri="{FF2B5EF4-FFF2-40B4-BE49-F238E27FC236}">
                    <a16:creationId xmlns:a16="http://schemas.microsoft.com/office/drawing/2014/main" id="{40DBBA85-7121-4CB0-9808-1CE964621839}"/>
                  </a:ext>
                </a:extLst>
              </p:cNvPr>
              <p:cNvSpPr/>
              <p:nvPr/>
            </p:nvSpPr>
            <p:spPr>
              <a:xfrm rot="9450971">
                <a:off x="6524400" y="4522554"/>
                <a:ext cx="416431" cy="689880"/>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5" name="Rectangle 124">
                <a:extLst>
                  <a:ext uri="{FF2B5EF4-FFF2-40B4-BE49-F238E27FC236}">
                    <a16:creationId xmlns:a16="http://schemas.microsoft.com/office/drawing/2014/main" id="{FE0DBB89-8476-4293-B4D5-7A3F40264F7B}"/>
                  </a:ext>
                </a:extLst>
              </p:cNvPr>
              <p:cNvSpPr/>
              <p:nvPr/>
            </p:nvSpPr>
            <p:spPr>
              <a:xfrm>
                <a:off x="5851614" y="5494711"/>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6" name="Isosceles Triangle 125">
                <a:extLst>
                  <a:ext uri="{FF2B5EF4-FFF2-40B4-BE49-F238E27FC236}">
                    <a16:creationId xmlns:a16="http://schemas.microsoft.com/office/drawing/2014/main" id="{DA150254-BA4E-4330-AA0D-2FF78921276A}"/>
                  </a:ext>
                </a:extLst>
              </p:cNvPr>
              <p:cNvSpPr/>
              <p:nvPr/>
            </p:nvSpPr>
            <p:spPr>
              <a:xfrm rot="16751240">
                <a:off x="6076056" y="5262576"/>
                <a:ext cx="438150" cy="809625"/>
              </a:xfrm>
              <a:prstGeom prst="triangle">
                <a:avLst/>
              </a:prstGeom>
              <a:pattFill prst="sphere">
                <a:fgClr>
                  <a:srgbClr val="92D050"/>
                </a:fgClr>
                <a:bgClr>
                  <a:schemeClr val="bg1"/>
                </a:bgClr>
              </a:patt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7" name="Isosceles Triangle 126">
                <a:extLst>
                  <a:ext uri="{FF2B5EF4-FFF2-40B4-BE49-F238E27FC236}">
                    <a16:creationId xmlns:a16="http://schemas.microsoft.com/office/drawing/2014/main" id="{64471D02-C55F-4CFF-AE2B-E023C1343B32}"/>
                  </a:ext>
                </a:extLst>
              </p:cNvPr>
              <p:cNvSpPr/>
              <p:nvPr/>
            </p:nvSpPr>
            <p:spPr>
              <a:xfrm rot="7877396">
                <a:off x="6276381" y="5935273"/>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8" name="Rectangle 127">
                <a:extLst>
                  <a:ext uri="{FF2B5EF4-FFF2-40B4-BE49-F238E27FC236}">
                    <a16:creationId xmlns:a16="http://schemas.microsoft.com/office/drawing/2014/main" id="{65693767-A128-4A69-A63B-71A75E5208C6}"/>
                  </a:ext>
                </a:extLst>
              </p:cNvPr>
              <p:cNvSpPr/>
              <p:nvPr/>
            </p:nvSpPr>
            <p:spPr>
              <a:xfrm>
                <a:off x="7833752" y="3504327"/>
                <a:ext cx="952653" cy="1149948"/>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29" name="Isosceles Triangle 128">
                <a:extLst>
                  <a:ext uri="{FF2B5EF4-FFF2-40B4-BE49-F238E27FC236}">
                    <a16:creationId xmlns:a16="http://schemas.microsoft.com/office/drawing/2014/main" id="{6AF570E6-7E59-43AD-B766-FBD4AEDADEAA}"/>
                  </a:ext>
                </a:extLst>
              </p:cNvPr>
              <p:cNvSpPr/>
              <p:nvPr/>
            </p:nvSpPr>
            <p:spPr>
              <a:xfrm rot="16751240">
                <a:off x="8058194" y="3272192"/>
                <a:ext cx="438150" cy="809625"/>
              </a:xfrm>
              <a:prstGeom prst="triangle">
                <a:avLst/>
              </a:prstGeom>
              <a:pattFill prst="solidDmnd">
                <a:fgClr>
                  <a:srgbClr val="92D050"/>
                </a:fgClr>
                <a:bgClr>
                  <a:schemeClr val="bg1"/>
                </a:bgClr>
              </a:patt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30" name="Isosceles Triangle 129">
                <a:extLst>
                  <a:ext uri="{FF2B5EF4-FFF2-40B4-BE49-F238E27FC236}">
                    <a16:creationId xmlns:a16="http://schemas.microsoft.com/office/drawing/2014/main" id="{C7DF3D3F-C78B-4274-B99B-6805962AC15C}"/>
                  </a:ext>
                </a:extLst>
              </p:cNvPr>
              <p:cNvSpPr/>
              <p:nvPr/>
            </p:nvSpPr>
            <p:spPr>
              <a:xfrm rot="7877396">
                <a:off x="8258519" y="3944889"/>
                <a:ext cx="438150" cy="809625"/>
              </a:xfrm>
              <a:prstGeom prst="triangle">
                <a:avLst/>
              </a:prstGeom>
              <a:solidFill>
                <a:schemeClr val="accent6">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grpSp>
        <p:cxnSp>
          <p:nvCxnSpPr>
            <p:cNvPr id="100" name="Straight Arrow Connector 99">
              <a:extLst>
                <a:ext uri="{FF2B5EF4-FFF2-40B4-BE49-F238E27FC236}">
                  <a16:creationId xmlns:a16="http://schemas.microsoft.com/office/drawing/2014/main" id="{08426CD3-6F46-4BEF-ACF2-55DDBFBDF395}"/>
                </a:ext>
              </a:extLst>
            </p:cNvPr>
            <p:cNvCxnSpPr>
              <a:cxnSpLocks/>
            </p:cNvCxnSpPr>
            <p:nvPr/>
          </p:nvCxnSpPr>
          <p:spPr>
            <a:xfrm>
              <a:off x="3122756" y="5368730"/>
              <a:ext cx="0" cy="1195679"/>
            </a:xfrm>
            <a:prstGeom prst="straightConnector1">
              <a:avLst/>
            </a:prstGeom>
            <a:ln w="34925">
              <a:solidFill>
                <a:srgbClr val="92D05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6AD9D5A-52E7-49E3-B9C1-47671E34FD2B}"/>
                </a:ext>
              </a:extLst>
            </p:cNvPr>
            <p:cNvCxnSpPr>
              <a:cxnSpLocks/>
            </p:cNvCxnSpPr>
            <p:nvPr/>
          </p:nvCxnSpPr>
          <p:spPr>
            <a:xfrm>
              <a:off x="4937318" y="5368731"/>
              <a:ext cx="0" cy="1195679"/>
            </a:xfrm>
            <a:prstGeom prst="straightConnector1">
              <a:avLst/>
            </a:prstGeom>
            <a:ln w="34925">
              <a:solidFill>
                <a:srgbClr val="92D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1B811ACB-E546-414F-BD9D-C1D0D5474F34}"/>
                </a:ext>
              </a:extLst>
            </p:cNvPr>
            <p:cNvCxnSpPr>
              <a:cxnSpLocks/>
            </p:cNvCxnSpPr>
            <p:nvPr/>
          </p:nvCxnSpPr>
          <p:spPr>
            <a:xfrm>
              <a:off x="6656027" y="5368731"/>
              <a:ext cx="0" cy="1195679"/>
            </a:xfrm>
            <a:prstGeom prst="straightConnector1">
              <a:avLst/>
            </a:prstGeom>
            <a:ln w="34925">
              <a:solidFill>
                <a:srgbClr val="92D050"/>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E75F599-EF81-47F5-9845-DDFB8150E2D5}"/>
                </a:ext>
              </a:extLst>
            </p:cNvPr>
            <p:cNvCxnSpPr>
              <a:cxnSpLocks/>
            </p:cNvCxnSpPr>
            <p:nvPr/>
          </p:nvCxnSpPr>
          <p:spPr>
            <a:xfrm>
              <a:off x="8394375" y="5368731"/>
              <a:ext cx="0" cy="1195679"/>
            </a:xfrm>
            <a:prstGeom prst="straightConnector1">
              <a:avLst/>
            </a:prstGeom>
            <a:ln w="34925">
              <a:solidFill>
                <a:srgbClr val="92D050"/>
              </a:solidFill>
              <a:prstDash val="lgDash"/>
              <a:tailEnd type="triangle"/>
            </a:ln>
          </p:spPr>
          <p:style>
            <a:lnRef idx="1">
              <a:schemeClr val="accent1"/>
            </a:lnRef>
            <a:fillRef idx="0">
              <a:schemeClr val="accent1"/>
            </a:fillRef>
            <a:effectRef idx="0">
              <a:schemeClr val="accent1"/>
            </a:effectRef>
            <a:fontRef idx="minor">
              <a:schemeClr val="tx1"/>
            </a:fontRef>
          </p:style>
        </p:cxnSp>
      </p:grpSp>
      <p:cxnSp>
        <p:nvCxnSpPr>
          <p:cNvPr id="131" name="Straight Connector 130">
            <a:extLst>
              <a:ext uri="{FF2B5EF4-FFF2-40B4-BE49-F238E27FC236}">
                <a16:creationId xmlns:a16="http://schemas.microsoft.com/office/drawing/2014/main" id="{2D1A1792-7CEB-4F6C-AA58-72DF823361AA}"/>
              </a:ext>
            </a:extLst>
          </p:cNvPr>
          <p:cNvCxnSpPr>
            <a:cxnSpLocks/>
          </p:cNvCxnSpPr>
          <p:nvPr/>
        </p:nvCxnSpPr>
        <p:spPr>
          <a:xfrm>
            <a:off x="2567579" y="5566349"/>
            <a:ext cx="6787192" cy="165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32" name="Table 7">
            <a:extLst>
              <a:ext uri="{FF2B5EF4-FFF2-40B4-BE49-F238E27FC236}">
                <a16:creationId xmlns:a16="http://schemas.microsoft.com/office/drawing/2014/main" id="{3DD52486-6CE0-400C-AB3E-4D52158C068D}"/>
              </a:ext>
            </a:extLst>
          </p:cNvPr>
          <p:cNvGraphicFramePr>
            <a:graphicFrameLocks noGrp="1"/>
          </p:cNvGraphicFramePr>
          <p:nvPr>
            <p:extLst>
              <p:ext uri="{D42A27DB-BD31-4B8C-83A1-F6EECF244321}">
                <p14:modId xmlns:p14="http://schemas.microsoft.com/office/powerpoint/2010/main" val="1332006935"/>
              </p:ext>
            </p:extLst>
          </p:nvPr>
        </p:nvGraphicFramePr>
        <p:xfrm>
          <a:off x="2836720" y="4047930"/>
          <a:ext cx="6080920" cy="335054"/>
        </p:xfrm>
        <a:graphic>
          <a:graphicData uri="http://schemas.openxmlformats.org/drawingml/2006/table">
            <a:tbl>
              <a:tblPr firstRow="1" bandRow="1">
                <a:tableStyleId>{5C22544A-7EE6-4342-B048-85BDC9FD1C3A}</a:tableStyleId>
              </a:tblPr>
              <a:tblGrid>
                <a:gridCol w="1520230">
                  <a:extLst>
                    <a:ext uri="{9D8B030D-6E8A-4147-A177-3AD203B41FA5}">
                      <a16:colId xmlns:a16="http://schemas.microsoft.com/office/drawing/2014/main" val="1237647015"/>
                    </a:ext>
                  </a:extLst>
                </a:gridCol>
                <a:gridCol w="1520230">
                  <a:extLst>
                    <a:ext uri="{9D8B030D-6E8A-4147-A177-3AD203B41FA5}">
                      <a16:colId xmlns:a16="http://schemas.microsoft.com/office/drawing/2014/main" val="1154274567"/>
                    </a:ext>
                  </a:extLst>
                </a:gridCol>
                <a:gridCol w="1520230">
                  <a:extLst>
                    <a:ext uri="{9D8B030D-6E8A-4147-A177-3AD203B41FA5}">
                      <a16:colId xmlns:a16="http://schemas.microsoft.com/office/drawing/2014/main" val="1387310809"/>
                    </a:ext>
                  </a:extLst>
                </a:gridCol>
                <a:gridCol w="1520230">
                  <a:extLst>
                    <a:ext uri="{9D8B030D-6E8A-4147-A177-3AD203B41FA5}">
                      <a16:colId xmlns:a16="http://schemas.microsoft.com/office/drawing/2014/main" val="1055363530"/>
                    </a:ext>
                  </a:extLst>
                </a:gridCol>
              </a:tblGrid>
              <a:tr h="334451">
                <a:tc>
                  <a:txBody>
                    <a:bodyPr/>
                    <a:lstStyle/>
                    <a:p>
                      <a:pPr algn="ctr"/>
                      <a:r>
                        <a:rPr lang="de-DE" sz="1600"/>
                        <a:t>Lane 0</a:t>
                      </a:r>
                      <a:endParaRPr lang="en-US" sz="16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a:t>Lane 1</a:t>
                      </a:r>
                      <a:endParaRPr lang="en-US" sz="16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a:t>Lane 2</a:t>
                      </a:r>
                      <a:endParaRPr lang="en-US" sz="16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600"/>
                        <a:t>Lane 3</a:t>
                      </a:r>
                      <a:endParaRPr lang="en-US" sz="1600"/>
                    </a:p>
                  </a:txBody>
                  <a:tcPr marL="91214" marR="91214" marT="45607" marB="45607">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899672"/>
                  </a:ext>
                </a:extLst>
              </a:tr>
            </a:tbl>
          </a:graphicData>
        </a:graphic>
      </p:graphicFrame>
      <p:grpSp>
        <p:nvGrpSpPr>
          <p:cNvPr id="133" name="Group 132">
            <a:extLst>
              <a:ext uri="{FF2B5EF4-FFF2-40B4-BE49-F238E27FC236}">
                <a16:creationId xmlns:a16="http://schemas.microsoft.com/office/drawing/2014/main" id="{6521AA3F-18A4-4CCD-8A79-714291133918}"/>
              </a:ext>
            </a:extLst>
          </p:cNvPr>
          <p:cNvGrpSpPr/>
          <p:nvPr/>
        </p:nvGrpSpPr>
        <p:grpSpPr>
          <a:xfrm rot="21103872">
            <a:off x="3413453" y="4541387"/>
            <a:ext cx="144835" cy="119215"/>
            <a:chOff x="2089577" y="3290294"/>
            <a:chExt cx="145194" cy="119511"/>
          </a:xfrm>
        </p:grpSpPr>
        <p:cxnSp>
          <p:nvCxnSpPr>
            <p:cNvPr id="134" name="Straight Connector 133">
              <a:extLst>
                <a:ext uri="{FF2B5EF4-FFF2-40B4-BE49-F238E27FC236}">
                  <a16:creationId xmlns:a16="http://schemas.microsoft.com/office/drawing/2014/main" id="{37A4ED90-6C88-4F5A-BAA3-C5DFFF96E59D}"/>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D4A3996-499D-4AF8-B3E3-4FE10BA1424B}"/>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7FB80212-5765-451D-BFD2-82FB68259F48}"/>
              </a:ext>
            </a:extLst>
          </p:cNvPr>
          <p:cNvGrpSpPr/>
          <p:nvPr/>
        </p:nvGrpSpPr>
        <p:grpSpPr>
          <a:xfrm rot="21103872">
            <a:off x="5047327" y="4997352"/>
            <a:ext cx="144835" cy="119215"/>
            <a:chOff x="2089577" y="3290294"/>
            <a:chExt cx="145194" cy="119511"/>
          </a:xfrm>
        </p:grpSpPr>
        <p:cxnSp>
          <p:nvCxnSpPr>
            <p:cNvPr id="137" name="Straight Connector 136">
              <a:extLst>
                <a:ext uri="{FF2B5EF4-FFF2-40B4-BE49-F238E27FC236}">
                  <a16:creationId xmlns:a16="http://schemas.microsoft.com/office/drawing/2014/main" id="{94ABFF62-B4C9-4B04-9123-E58CEBE58F08}"/>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0D13E11-7D94-4840-BAAB-13420304B72A}"/>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BD02C38E-6029-48DE-870C-BEDD9C3AC1C2}"/>
              </a:ext>
            </a:extLst>
          </p:cNvPr>
          <p:cNvGrpSpPr/>
          <p:nvPr/>
        </p:nvGrpSpPr>
        <p:grpSpPr>
          <a:xfrm rot="21103872">
            <a:off x="6578483" y="5529584"/>
            <a:ext cx="144835" cy="119215"/>
            <a:chOff x="2089577" y="3290294"/>
            <a:chExt cx="145194" cy="119511"/>
          </a:xfrm>
        </p:grpSpPr>
        <p:cxnSp>
          <p:nvCxnSpPr>
            <p:cNvPr id="140" name="Straight Connector 139">
              <a:extLst>
                <a:ext uri="{FF2B5EF4-FFF2-40B4-BE49-F238E27FC236}">
                  <a16:creationId xmlns:a16="http://schemas.microsoft.com/office/drawing/2014/main" id="{7C1C643C-7803-4297-849C-D5FF5494333E}"/>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C5CED5B-01F8-4210-98F9-DE664689027A}"/>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3F4F7307-20C6-46C4-90D7-53F7821E4B6F}"/>
              </a:ext>
            </a:extLst>
          </p:cNvPr>
          <p:cNvGrpSpPr/>
          <p:nvPr/>
        </p:nvGrpSpPr>
        <p:grpSpPr>
          <a:xfrm rot="21103872">
            <a:off x="8124966" y="4598461"/>
            <a:ext cx="144835" cy="119215"/>
            <a:chOff x="2089577" y="3290294"/>
            <a:chExt cx="145194" cy="119511"/>
          </a:xfrm>
        </p:grpSpPr>
        <p:cxnSp>
          <p:nvCxnSpPr>
            <p:cNvPr id="143" name="Straight Connector 142">
              <a:extLst>
                <a:ext uri="{FF2B5EF4-FFF2-40B4-BE49-F238E27FC236}">
                  <a16:creationId xmlns:a16="http://schemas.microsoft.com/office/drawing/2014/main" id="{5ABA2B36-B5D8-4CF9-A617-5824A84EEA7F}"/>
                </a:ext>
              </a:extLst>
            </p:cNvPr>
            <p:cNvCxnSpPr>
              <a:cxnSpLocks/>
            </p:cNvCxnSpPr>
            <p:nvPr/>
          </p:nvCxnSpPr>
          <p:spPr>
            <a:xfrm flipH="1">
              <a:off x="2089577" y="3302953"/>
              <a:ext cx="145194" cy="931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BD05A71B-8E47-4F1F-87A4-0386BC5E2215}"/>
                </a:ext>
              </a:extLst>
            </p:cNvPr>
            <p:cNvCxnSpPr>
              <a:cxnSpLocks/>
            </p:cNvCxnSpPr>
            <p:nvPr/>
          </p:nvCxnSpPr>
          <p:spPr>
            <a:xfrm>
              <a:off x="2100476" y="3290294"/>
              <a:ext cx="109460" cy="1195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6223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Typical Software Solutions to Fight Divergence</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pPr marL="342900" indent="-342900">
              <a:buFont typeface="Arial" panose="020B0604020202020204" pitchFamily="34" charset="0"/>
              <a:buChar char="•"/>
            </a:pPr>
            <a:r>
              <a:rPr lang="en-US" sz="2800"/>
              <a:t>Sort rays for more traversal coherency/less SIMD latency</a:t>
            </a:r>
          </a:p>
          <a:p>
            <a:pPr marL="522900" lvl="3" indent="-342900">
              <a:buFont typeface="System Font Regular"/>
              <a:buChar char="–"/>
            </a:pPr>
            <a:r>
              <a:rPr lang="en-US" sz="2400"/>
              <a:t>e.g., by origin + direction, Morton code ...</a:t>
            </a:r>
            <a:br>
              <a:rPr lang="en-US" sz="2400"/>
            </a:br>
            <a:endParaRPr lang="en-US" sz="2400"/>
          </a:p>
          <a:p>
            <a:pPr marL="342900" indent="-342900">
              <a:buFont typeface="Arial" panose="020B0604020202020204" pitchFamily="34" charset="0"/>
              <a:buChar char="•"/>
            </a:pPr>
            <a:r>
              <a:rPr lang="en-US" sz="2800"/>
              <a:t>Sort hit points for coherent shading</a:t>
            </a:r>
          </a:p>
          <a:p>
            <a:pPr marL="522900" lvl="3" indent="-342900">
              <a:buFont typeface="System Font Regular"/>
              <a:buChar char="–"/>
            </a:pPr>
            <a:r>
              <a:rPr lang="en-US" sz="2400"/>
              <a:t>e.g., by material ID, shading model, etc.</a:t>
            </a:r>
            <a:br>
              <a:rPr lang="en-US" sz="2400"/>
            </a:br>
            <a:endParaRPr lang="en-US" sz="2400"/>
          </a:p>
          <a:p>
            <a:pPr marL="342900" indent="-342900">
              <a:buFont typeface="Arial" panose="020B0604020202020204" pitchFamily="34" charset="0"/>
              <a:buChar char="•"/>
            </a:pPr>
            <a:r>
              <a:rPr lang="en-US" sz="2800"/>
              <a:t>Expensive for multiple bounces</a:t>
            </a:r>
          </a:p>
          <a:p>
            <a:pPr marL="522900" lvl="3" indent="-342900">
              <a:buFont typeface="System Font Regular"/>
              <a:buChar char="–"/>
            </a:pPr>
            <a:r>
              <a:rPr lang="en-US" sz="2400"/>
              <a:t>Hit point streaming can consume considerable bandwidth</a:t>
            </a:r>
          </a:p>
          <a:p>
            <a:pPr marL="522900" lvl="3" indent="-342900">
              <a:buFont typeface="System Font Regular"/>
              <a:buChar char="–"/>
            </a:pPr>
            <a:r>
              <a:rPr lang="en-US" sz="2400"/>
              <a:t>High local shared memory footprints may limit your occupancy</a:t>
            </a:r>
            <a:br>
              <a:rPr lang="en-US" sz="2400"/>
            </a:br>
            <a:endParaRPr lang="en-US" sz="2400"/>
          </a:p>
          <a:p>
            <a:pPr marL="342900" lvl="1" indent="-342900">
              <a:buFont typeface="Arial" panose="020B0604020202020204" pitchFamily="34" charset="0"/>
              <a:buChar char="•"/>
            </a:pPr>
            <a:endParaRPr lang="en-US" sz="2800"/>
          </a:p>
        </p:txBody>
      </p:sp>
      <p:sp>
        <p:nvSpPr>
          <p:cNvPr id="52" name="Footer Placeholder 3">
            <a:extLst>
              <a:ext uri="{FF2B5EF4-FFF2-40B4-BE49-F238E27FC236}">
                <a16:creationId xmlns:a16="http://schemas.microsoft.com/office/drawing/2014/main" id="{69CE3016-F86F-4C02-99BE-A77E95BD7A6F}"/>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15</a:t>
            </a:fld>
            <a:endParaRPr lang="en-US"/>
          </a:p>
        </p:txBody>
      </p:sp>
    </p:spTree>
    <p:extLst>
      <p:ext uri="{BB962C8B-B14F-4D97-AF65-F5344CB8AC3E}">
        <p14:creationId xmlns:p14="http://schemas.microsoft.com/office/powerpoint/2010/main" val="33361692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0FCC95-B952-41AF-AECF-CAA9FA3C47E2}"/>
              </a:ext>
            </a:extLst>
          </p:cNvPr>
          <p:cNvSpPr>
            <a:spLocks noGrp="1"/>
          </p:cNvSpPr>
          <p:nvPr>
            <p:ph type="sldNum" sz="quarter" idx="12"/>
          </p:nvPr>
        </p:nvSpPr>
        <p:spPr/>
        <p:txBody>
          <a:bodyPr/>
          <a:lstStyle/>
          <a:p>
            <a:fld id="{5B4A74C5-79B0-4340-9A8D-1CCBE3E8C644}" type="slidenum">
              <a:rPr lang="en-GB" smtClean="0"/>
              <a:pPr/>
              <a:t>16</a:t>
            </a:fld>
            <a:endParaRPr lang="en-GB"/>
          </a:p>
        </p:txBody>
      </p:sp>
      <p:sp>
        <p:nvSpPr>
          <p:cNvPr id="2" name="Title 1">
            <a:extLst>
              <a:ext uri="{FF2B5EF4-FFF2-40B4-BE49-F238E27FC236}">
                <a16:creationId xmlns:a16="http://schemas.microsoft.com/office/drawing/2014/main" id="{550755A7-9486-400A-A003-452112C2D6F4}"/>
              </a:ext>
            </a:extLst>
          </p:cNvPr>
          <p:cNvSpPr>
            <a:spLocks noGrp="1"/>
          </p:cNvSpPr>
          <p:nvPr>
            <p:ph type="title"/>
          </p:nvPr>
        </p:nvSpPr>
        <p:spPr/>
        <p:txBody>
          <a:bodyPr/>
          <a:lstStyle/>
          <a:p>
            <a:r>
              <a:rPr lang="en-GB">
                <a:latin typeface="+mn-lt"/>
              </a:rPr>
              <a:t>Our Solution</a:t>
            </a:r>
          </a:p>
        </p:txBody>
      </p:sp>
      <p:sp>
        <p:nvSpPr>
          <p:cNvPr id="3" name="Footer Placeholder 2">
            <a:extLst>
              <a:ext uri="{FF2B5EF4-FFF2-40B4-BE49-F238E27FC236}">
                <a16:creationId xmlns:a16="http://schemas.microsoft.com/office/drawing/2014/main" id="{2B2E59CD-78E6-41DA-BC68-9E383863E13F}"/>
              </a:ext>
            </a:extLst>
          </p:cNvPr>
          <p:cNvSpPr>
            <a:spLocks noGrp="1"/>
          </p:cNvSpPr>
          <p:nvPr>
            <p:ph type="ftr" sz="quarter" idx="11"/>
          </p:nvPr>
        </p:nvSpPr>
        <p:spPr/>
        <p:txBody>
          <a:bodyPr/>
          <a:lstStyle/>
          <a:p>
            <a:r>
              <a:rPr lang="en-GB"/>
              <a:t>GDC 2022</a:t>
            </a:r>
          </a:p>
        </p:txBody>
      </p:sp>
    </p:spTree>
    <p:extLst>
      <p:ext uri="{BB962C8B-B14F-4D97-AF65-F5344CB8AC3E}">
        <p14:creationId xmlns:p14="http://schemas.microsoft.com/office/powerpoint/2010/main" val="23492444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F940FFB-4799-4979-B414-C4E4D4BE264F}"/>
              </a:ext>
            </a:extLst>
          </p:cNvPr>
          <p:cNvSpPr txBox="1"/>
          <p:nvPr/>
        </p:nvSpPr>
        <p:spPr>
          <a:xfrm>
            <a:off x="4613059" y="2293332"/>
            <a:ext cx="1466130" cy="522322"/>
          </a:xfrm>
          <a:prstGeom prst="rect">
            <a:avLst/>
          </a:prstGeom>
          <a:noFill/>
          <a:ln>
            <a:solidFill>
              <a:schemeClr val="bg1"/>
            </a:solidFill>
          </a:ln>
        </p:spPr>
        <p:txBody>
          <a:bodyPr wrap="square" rtlCol="0">
            <a:spAutoFit/>
          </a:bodyPr>
          <a:lstStyle/>
          <a:p>
            <a:pPr algn="ctr"/>
            <a:r>
              <a:rPr lang="en-US" sz="1397" i="1">
                <a:solidFill>
                  <a:schemeClr val="bg1"/>
                </a:solidFill>
              </a:rPr>
              <a:t>Thread termination</a:t>
            </a:r>
          </a:p>
        </p:txBody>
      </p:sp>
      <p:sp>
        <p:nvSpPr>
          <p:cNvPr id="14" name="Rectangle 13">
            <a:extLst>
              <a:ext uri="{FF2B5EF4-FFF2-40B4-BE49-F238E27FC236}">
                <a16:creationId xmlns:a16="http://schemas.microsoft.com/office/drawing/2014/main" id="{540B7FF4-9BEB-48CD-AD52-2838A6612FEF}"/>
              </a:ext>
            </a:extLst>
          </p:cNvPr>
          <p:cNvSpPr/>
          <p:nvPr/>
        </p:nvSpPr>
        <p:spPr>
          <a:xfrm>
            <a:off x="5950993" y="2167113"/>
            <a:ext cx="237536" cy="7747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a:xfrm>
            <a:off x="431800" y="431799"/>
            <a:ext cx="11144849" cy="1223963"/>
          </a:xfrm>
        </p:spPr>
        <p:txBody>
          <a:bodyPr/>
          <a:lstStyle/>
          <a:p>
            <a:r>
              <a:rPr lang="en-US">
                <a:solidFill>
                  <a:schemeClr val="bg1"/>
                </a:solidFill>
              </a:rPr>
              <a:t>Asynchronous Raytracing and Shader Dispatch</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a:xfrm>
            <a:off x="518064" y="1526366"/>
            <a:ext cx="10895013" cy="4429125"/>
          </a:xfrm>
        </p:spPr>
        <p:txBody>
          <a:bodyPr/>
          <a:lstStyle/>
          <a:p>
            <a:br>
              <a:rPr lang="en-US">
                <a:solidFill>
                  <a:schemeClr val="bg1"/>
                </a:solidFill>
              </a:rPr>
            </a:br>
            <a:endParaRPr lang="en-US" sz="1000">
              <a:solidFill>
                <a:schemeClr val="bg1"/>
              </a:solidFill>
            </a:endParaRPr>
          </a:p>
          <a:p>
            <a:pPr lvl="1"/>
            <a:endParaRPr lang="en-US"/>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17</a:t>
            </a:fld>
            <a:endParaRPr lang="en-US"/>
          </a:p>
        </p:txBody>
      </p:sp>
      <p:sp>
        <p:nvSpPr>
          <p:cNvPr id="7" name="Rectangle 6">
            <a:extLst>
              <a:ext uri="{FF2B5EF4-FFF2-40B4-BE49-F238E27FC236}">
                <a16:creationId xmlns:a16="http://schemas.microsoft.com/office/drawing/2014/main" id="{B6DCF3ED-4335-4A86-96AF-BAC0841E710B}"/>
              </a:ext>
            </a:extLst>
          </p:cNvPr>
          <p:cNvSpPr/>
          <p:nvPr/>
        </p:nvSpPr>
        <p:spPr>
          <a:xfrm>
            <a:off x="3564746" y="4299601"/>
            <a:ext cx="1504745" cy="561303"/>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RT traversal</a:t>
            </a:r>
          </a:p>
        </p:txBody>
      </p:sp>
      <p:sp>
        <p:nvSpPr>
          <p:cNvPr id="8" name="Rectangle 7">
            <a:extLst>
              <a:ext uri="{FF2B5EF4-FFF2-40B4-BE49-F238E27FC236}">
                <a16:creationId xmlns:a16="http://schemas.microsoft.com/office/drawing/2014/main" id="{B38EB359-B7B9-497D-A2C8-CA8278438155}"/>
              </a:ext>
            </a:extLst>
          </p:cNvPr>
          <p:cNvSpPr/>
          <p:nvPr/>
        </p:nvSpPr>
        <p:spPr>
          <a:xfrm>
            <a:off x="5973179" y="4352218"/>
            <a:ext cx="937475" cy="456069"/>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TSU</a:t>
            </a:r>
          </a:p>
        </p:txBody>
      </p:sp>
      <p:grpSp>
        <p:nvGrpSpPr>
          <p:cNvPr id="35" name="Group 34">
            <a:extLst>
              <a:ext uri="{FF2B5EF4-FFF2-40B4-BE49-F238E27FC236}">
                <a16:creationId xmlns:a16="http://schemas.microsoft.com/office/drawing/2014/main" id="{737834DE-C109-844C-907C-B2C6F41B0586}"/>
              </a:ext>
            </a:extLst>
          </p:cNvPr>
          <p:cNvGrpSpPr/>
          <p:nvPr/>
        </p:nvGrpSpPr>
        <p:grpSpPr>
          <a:xfrm>
            <a:off x="7411637" y="2156729"/>
            <a:ext cx="2607264" cy="795528"/>
            <a:chOff x="8904006" y="2658134"/>
            <a:chExt cx="2607264" cy="795528"/>
          </a:xfrm>
        </p:grpSpPr>
        <p:sp>
          <p:nvSpPr>
            <p:cNvPr id="10" name="Rectangle 9">
              <a:extLst>
                <a:ext uri="{FF2B5EF4-FFF2-40B4-BE49-F238E27FC236}">
                  <a16:creationId xmlns:a16="http://schemas.microsoft.com/office/drawing/2014/main" id="{6E68C311-C89E-4666-9399-853B11DB8521}"/>
                </a:ext>
              </a:extLst>
            </p:cNvPr>
            <p:cNvSpPr/>
            <p:nvPr/>
          </p:nvSpPr>
          <p:spPr>
            <a:xfrm>
              <a:off x="8904006" y="2658134"/>
              <a:ext cx="1041990" cy="7955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Reload</a:t>
              </a:r>
            </a:p>
          </p:txBody>
        </p:sp>
        <p:sp>
          <p:nvSpPr>
            <p:cNvPr id="12" name="Rectangle 11">
              <a:extLst>
                <a:ext uri="{FF2B5EF4-FFF2-40B4-BE49-F238E27FC236}">
                  <a16:creationId xmlns:a16="http://schemas.microsoft.com/office/drawing/2014/main" id="{D519A548-71DE-4BEF-A579-DF0C708D7895}"/>
                </a:ext>
              </a:extLst>
            </p:cNvPr>
            <p:cNvSpPr/>
            <p:nvPr/>
          </p:nvSpPr>
          <p:spPr>
            <a:xfrm>
              <a:off x="9984705" y="2658134"/>
              <a:ext cx="1526565" cy="786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Continue </a:t>
              </a:r>
              <a:r>
                <a:rPr lang="en-US" sz="1795" err="1"/>
                <a:t>Raygen</a:t>
              </a:r>
              <a:endParaRPr lang="en-US" sz="1795"/>
            </a:p>
          </p:txBody>
        </p:sp>
      </p:grpSp>
      <p:sp>
        <p:nvSpPr>
          <p:cNvPr id="15" name="Rectangle 14">
            <a:extLst>
              <a:ext uri="{FF2B5EF4-FFF2-40B4-BE49-F238E27FC236}">
                <a16:creationId xmlns:a16="http://schemas.microsoft.com/office/drawing/2014/main" id="{5A582F62-B446-404E-87B9-F5754C5E73A5}"/>
              </a:ext>
            </a:extLst>
          </p:cNvPr>
          <p:cNvSpPr/>
          <p:nvPr/>
        </p:nvSpPr>
        <p:spPr>
          <a:xfrm>
            <a:off x="6323148" y="2167113"/>
            <a:ext cx="237536" cy="77476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6" name="Rectangle 15">
            <a:extLst>
              <a:ext uri="{FF2B5EF4-FFF2-40B4-BE49-F238E27FC236}">
                <a16:creationId xmlns:a16="http://schemas.microsoft.com/office/drawing/2014/main" id="{F1F7CCB4-08CD-4B21-BA00-1DFE659FF9AF}"/>
              </a:ext>
            </a:extLst>
          </p:cNvPr>
          <p:cNvSpPr/>
          <p:nvPr/>
        </p:nvSpPr>
        <p:spPr>
          <a:xfrm>
            <a:off x="6723695" y="2167113"/>
            <a:ext cx="237536" cy="77476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8" name="Left-Right Arrow 67">
            <a:extLst>
              <a:ext uri="{FF2B5EF4-FFF2-40B4-BE49-F238E27FC236}">
                <a16:creationId xmlns:a16="http://schemas.microsoft.com/office/drawing/2014/main" id="{E28BE220-0D6C-4CD1-A33A-28DC945AF398}"/>
              </a:ext>
            </a:extLst>
          </p:cNvPr>
          <p:cNvSpPr/>
          <p:nvPr/>
        </p:nvSpPr>
        <p:spPr>
          <a:xfrm>
            <a:off x="5069492" y="4451904"/>
            <a:ext cx="890758" cy="256697"/>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19" name="Straight Arrow Connector 18">
            <a:extLst>
              <a:ext uri="{FF2B5EF4-FFF2-40B4-BE49-F238E27FC236}">
                <a16:creationId xmlns:a16="http://schemas.microsoft.com/office/drawing/2014/main" id="{925115F8-5B4F-4B07-A68A-EC99A2E1A9B7}"/>
              </a:ext>
            </a:extLst>
          </p:cNvPr>
          <p:cNvCxnSpPr>
            <a:cxnSpLocks/>
            <a:endCxn id="14" idx="2"/>
          </p:cNvCxnSpPr>
          <p:nvPr/>
        </p:nvCxnSpPr>
        <p:spPr>
          <a:xfrm flipH="1" flipV="1">
            <a:off x="6069761" y="2941874"/>
            <a:ext cx="172969" cy="1410344"/>
          </a:xfrm>
          <a:prstGeom prst="straightConnector1">
            <a:avLst/>
          </a:prstGeom>
          <a:ln w="444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B778312-47CD-4264-969E-AADCE9F4D0D6}"/>
              </a:ext>
            </a:extLst>
          </p:cNvPr>
          <p:cNvCxnSpPr>
            <a:cxnSpLocks/>
            <a:stCxn id="8" idx="0"/>
            <a:endCxn id="15" idx="2"/>
          </p:cNvCxnSpPr>
          <p:nvPr/>
        </p:nvCxnSpPr>
        <p:spPr>
          <a:xfrm flipH="1" flipV="1">
            <a:off x="6441916" y="2941874"/>
            <a:ext cx="1" cy="1410344"/>
          </a:xfrm>
          <a:prstGeom prst="straightConnector1">
            <a:avLst/>
          </a:prstGeom>
          <a:ln w="444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80EB2E5-26AE-0F4B-9434-9937FC61623B}"/>
              </a:ext>
            </a:extLst>
          </p:cNvPr>
          <p:cNvGrpSpPr/>
          <p:nvPr/>
        </p:nvGrpSpPr>
        <p:grpSpPr>
          <a:xfrm>
            <a:off x="1235092" y="2155978"/>
            <a:ext cx="3507152" cy="797031"/>
            <a:chOff x="2727461" y="2658134"/>
            <a:chExt cx="3507152" cy="797031"/>
          </a:xfrm>
        </p:grpSpPr>
        <p:sp>
          <p:nvSpPr>
            <p:cNvPr id="6" name="Rectangle 5">
              <a:extLst>
                <a:ext uri="{FF2B5EF4-FFF2-40B4-BE49-F238E27FC236}">
                  <a16:creationId xmlns:a16="http://schemas.microsoft.com/office/drawing/2014/main" id="{DEE2FB83-8A5D-4577-95C5-4EA1F036D099}"/>
                </a:ext>
              </a:extLst>
            </p:cNvPr>
            <p:cNvSpPr/>
            <p:nvPr/>
          </p:nvSpPr>
          <p:spPr>
            <a:xfrm>
              <a:off x="2727461" y="2658134"/>
              <a:ext cx="1719072" cy="7970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err="1"/>
                <a:t>Raygen</a:t>
              </a:r>
              <a:endParaRPr lang="en-US" sz="1795"/>
            </a:p>
          </p:txBody>
        </p:sp>
        <p:sp>
          <p:nvSpPr>
            <p:cNvPr id="9" name="Rectangle 8">
              <a:extLst>
                <a:ext uri="{FF2B5EF4-FFF2-40B4-BE49-F238E27FC236}">
                  <a16:creationId xmlns:a16="http://schemas.microsoft.com/office/drawing/2014/main" id="{52995145-C9A9-4E4A-B07D-6E2A31BEC9A4}"/>
                </a:ext>
              </a:extLst>
            </p:cNvPr>
            <p:cNvSpPr/>
            <p:nvPr/>
          </p:nvSpPr>
          <p:spPr>
            <a:xfrm>
              <a:off x="4483841" y="2658134"/>
              <a:ext cx="856714" cy="79552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Spill</a:t>
              </a:r>
            </a:p>
          </p:txBody>
        </p:sp>
        <p:sp>
          <p:nvSpPr>
            <p:cNvPr id="27" name="Rectangle 26">
              <a:extLst>
                <a:ext uri="{FF2B5EF4-FFF2-40B4-BE49-F238E27FC236}">
                  <a16:creationId xmlns:a16="http://schemas.microsoft.com/office/drawing/2014/main" id="{76FBE2AC-EF99-45D1-AB98-25100A88175B}"/>
                </a:ext>
              </a:extLst>
            </p:cNvPr>
            <p:cNvSpPr/>
            <p:nvPr/>
          </p:nvSpPr>
          <p:spPr>
            <a:xfrm>
              <a:off x="5375077" y="2658134"/>
              <a:ext cx="859536" cy="79552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Trace</a:t>
              </a:r>
            </a:p>
          </p:txBody>
        </p:sp>
      </p:grpSp>
      <p:cxnSp>
        <p:nvCxnSpPr>
          <p:cNvPr id="28" name="Straight Arrow Connector 27">
            <a:extLst>
              <a:ext uri="{FF2B5EF4-FFF2-40B4-BE49-F238E27FC236}">
                <a16:creationId xmlns:a16="http://schemas.microsoft.com/office/drawing/2014/main" id="{F58359FF-06D0-45D6-8247-6DD14FA0138A}"/>
              </a:ext>
            </a:extLst>
          </p:cNvPr>
          <p:cNvCxnSpPr>
            <a:cxnSpLocks/>
            <a:stCxn id="27" idx="2"/>
            <a:endCxn id="7" idx="0"/>
          </p:cNvCxnSpPr>
          <p:nvPr/>
        </p:nvCxnSpPr>
        <p:spPr>
          <a:xfrm>
            <a:off x="4312476" y="2951506"/>
            <a:ext cx="4643" cy="1348095"/>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00B66DA-18F5-4749-A1A1-F5D6AF48ED44}"/>
              </a:ext>
            </a:extLst>
          </p:cNvPr>
          <p:cNvSpPr/>
          <p:nvPr/>
        </p:nvSpPr>
        <p:spPr>
          <a:xfrm>
            <a:off x="3882708" y="4944028"/>
            <a:ext cx="3797407" cy="511247"/>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Cache Hierarchy</a:t>
            </a:r>
          </a:p>
        </p:txBody>
      </p:sp>
      <p:cxnSp>
        <p:nvCxnSpPr>
          <p:cNvPr id="31" name="Elbow Connector 96">
            <a:extLst>
              <a:ext uri="{FF2B5EF4-FFF2-40B4-BE49-F238E27FC236}">
                <a16:creationId xmlns:a16="http://schemas.microsoft.com/office/drawing/2014/main" id="{00D18F9C-CB4A-45E3-B754-871A94365BF3}"/>
              </a:ext>
            </a:extLst>
          </p:cNvPr>
          <p:cNvCxnSpPr>
            <a:cxnSpLocks/>
            <a:stCxn id="9" idx="2"/>
            <a:endCxn id="30" idx="1"/>
          </p:cNvCxnSpPr>
          <p:nvPr/>
        </p:nvCxnSpPr>
        <p:spPr>
          <a:xfrm rot="16200000" flipH="1">
            <a:off x="2527195" y="3844139"/>
            <a:ext cx="2248146" cy="462879"/>
          </a:xfrm>
          <a:prstGeom prst="bentConnector2">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99">
            <a:extLst>
              <a:ext uri="{FF2B5EF4-FFF2-40B4-BE49-F238E27FC236}">
                <a16:creationId xmlns:a16="http://schemas.microsoft.com/office/drawing/2014/main" id="{437314BA-02E4-493F-BEC2-811FEB569A8A}"/>
              </a:ext>
            </a:extLst>
          </p:cNvPr>
          <p:cNvCxnSpPr>
            <a:cxnSpLocks/>
            <a:stCxn id="30" idx="3"/>
            <a:endCxn id="10" idx="2"/>
          </p:cNvCxnSpPr>
          <p:nvPr/>
        </p:nvCxnSpPr>
        <p:spPr>
          <a:xfrm flipV="1">
            <a:off x="7680115" y="2952257"/>
            <a:ext cx="252517" cy="2247395"/>
          </a:xfrm>
          <a:prstGeom prst="bentConnector2">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Footer Placeholder 3">
            <a:extLst>
              <a:ext uri="{FF2B5EF4-FFF2-40B4-BE49-F238E27FC236}">
                <a16:creationId xmlns:a16="http://schemas.microsoft.com/office/drawing/2014/main" id="{9DD4C61E-7035-4FA4-919F-50A41F3A83E3}"/>
              </a:ext>
            </a:extLst>
          </p:cNvPr>
          <p:cNvSpPr>
            <a:spLocks noGrp="1"/>
          </p:cNvSpPr>
          <p:nvPr>
            <p:ph type="ftr" sz="quarter" idx="11"/>
          </p:nvPr>
        </p:nvSpPr>
        <p:spPr>
          <a:xfrm>
            <a:off x="431801" y="6426200"/>
            <a:ext cx="3220258" cy="431799"/>
          </a:xfrm>
        </p:spPr>
        <p:txBody>
          <a:bodyPr/>
          <a:lstStyle/>
          <a:p>
            <a:r>
              <a:rPr lang="en-GB"/>
              <a:t>GDC 2022</a:t>
            </a:r>
          </a:p>
        </p:txBody>
      </p:sp>
      <p:sp>
        <p:nvSpPr>
          <p:cNvPr id="47" name="TextBox 46">
            <a:extLst>
              <a:ext uri="{FF2B5EF4-FFF2-40B4-BE49-F238E27FC236}">
                <a16:creationId xmlns:a16="http://schemas.microsoft.com/office/drawing/2014/main" id="{F8731394-71B7-2341-A4BA-DD3C64640FE5}"/>
              </a:ext>
            </a:extLst>
          </p:cNvPr>
          <p:cNvSpPr txBox="1"/>
          <p:nvPr/>
        </p:nvSpPr>
        <p:spPr>
          <a:xfrm>
            <a:off x="1524208" y="4352647"/>
            <a:ext cx="0" cy="0"/>
          </a:xfrm>
          <a:prstGeom prst="rect">
            <a:avLst/>
          </a:prstGeom>
          <a:noFill/>
        </p:spPr>
        <p:txBody>
          <a:bodyPr wrap="none" lIns="0" tIns="0" rIns="0" bIns="0" rtlCol="0">
            <a:noAutofit/>
          </a:bodyPr>
          <a:lstStyle/>
          <a:p>
            <a:pPr algn="l">
              <a:lnSpc>
                <a:spcPct val="110000"/>
              </a:lnSpc>
            </a:pPr>
            <a:endParaRPr lang="en-US" sz="1200">
              <a:solidFill>
                <a:schemeClr val="tx2"/>
              </a:solidFill>
            </a:endParaRPr>
          </a:p>
        </p:txBody>
      </p:sp>
      <p:cxnSp>
        <p:nvCxnSpPr>
          <p:cNvPr id="51" name="Elbow Connector 99">
            <a:extLst>
              <a:ext uri="{FF2B5EF4-FFF2-40B4-BE49-F238E27FC236}">
                <a16:creationId xmlns:a16="http://schemas.microsoft.com/office/drawing/2014/main" id="{98B5E81B-5450-3240-98B1-0925B9A20ED0}"/>
              </a:ext>
            </a:extLst>
          </p:cNvPr>
          <p:cNvCxnSpPr>
            <a:cxnSpLocks/>
            <a:stCxn id="8" idx="3"/>
            <a:endCxn id="10" idx="1"/>
          </p:cNvCxnSpPr>
          <p:nvPr/>
        </p:nvCxnSpPr>
        <p:spPr>
          <a:xfrm flipV="1">
            <a:off x="6910654" y="2554493"/>
            <a:ext cx="500983" cy="2025760"/>
          </a:xfrm>
          <a:prstGeom prst="bentConnector3">
            <a:avLst>
              <a:gd name="adj1" fmla="val 46907"/>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EC1099C-B810-824C-A49F-489336320AB6}"/>
              </a:ext>
            </a:extLst>
          </p:cNvPr>
          <p:cNvCxnSpPr>
            <a:cxnSpLocks/>
          </p:cNvCxnSpPr>
          <p:nvPr/>
        </p:nvCxnSpPr>
        <p:spPr>
          <a:xfrm flipV="1">
            <a:off x="6666518" y="2941874"/>
            <a:ext cx="172969" cy="1410344"/>
          </a:xfrm>
          <a:prstGeom prst="straightConnector1">
            <a:avLst/>
          </a:prstGeom>
          <a:ln w="444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989B723-7D0C-4CFA-A2B4-5F29B7601231}"/>
              </a:ext>
            </a:extLst>
          </p:cNvPr>
          <p:cNvSpPr txBox="1"/>
          <p:nvPr/>
        </p:nvSpPr>
        <p:spPr>
          <a:xfrm>
            <a:off x="5929749" y="3285545"/>
            <a:ext cx="1018808" cy="644985"/>
          </a:xfrm>
          <a:prstGeom prst="rect">
            <a:avLst/>
          </a:prstGeom>
          <a:solidFill>
            <a:schemeClr val="bg1"/>
          </a:solidFill>
        </p:spPr>
        <p:txBody>
          <a:bodyPr wrap="square" lIns="0" rIns="0" rtlCol="0">
            <a:spAutoFit/>
          </a:bodyPr>
          <a:lstStyle/>
          <a:p>
            <a:pPr algn="ctr"/>
            <a:r>
              <a:rPr lang="en-US" sz="1197"/>
              <a:t>Sorted Hit shader execution</a:t>
            </a:r>
            <a:endParaRPr lang="en-US" sz="1197" b="1"/>
          </a:p>
        </p:txBody>
      </p:sp>
      <p:sp>
        <p:nvSpPr>
          <p:cNvPr id="21" name="TextBox 20">
            <a:extLst>
              <a:ext uri="{FF2B5EF4-FFF2-40B4-BE49-F238E27FC236}">
                <a16:creationId xmlns:a16="http://schemas.microsoft.com/office/drawing/2014/main" id="{36476C21-FCDF-4BC9-92ED-2C382843AB11}"/>
              </a:ext>
            </a:extLst>
          </p:cNvPr>
          <p:cNvSpPr txBox="1"/>
          <p:nvPr/>
        </p:nvSpPr>
        <p:spPr>
          <a:xfrm>
            <a:off x="9187928" y="4948522"/>
            <a:ext cx="1392486" cy="1184934"/>
          </a:xfrm>
          <a:prstGeom prst="rect">
            <a:avLst/>
          </a:prstGeom>
          <a:noFill/>
        </p:spPr>
        <p:txBody>
          <a:bodyPr wrap="square" lIns="0" tIns="0" rIns="0" bIns="0" rtlCol="0">
            <a:noAutofit/>
          </a:bodyPr>
          <a:lstStyle/>
          <a:p>
            <a:pPr algn="l">
              <a:lnSpc>
                <a:spcPct val="110000"/>
              </a:lnSpc>
            </a:pPr>
            <a:r>
              <a:rPr lang="de-DE" sz="1600">
                <a:solidFill>
                  <a:schemeClr val="bg1"/>
                </a:solidFill>
              </a:rPr>
              <a:t>TSU = </a:t>
            </a:r>
          </a:p>
          <a:p>
            <a:pPr algn="l">
              <a:lnSpc>
                <a:spcPct val="110000"/>
              </a:lnSpc>
            </a:pPr>
            <a:r>
              <a:rPr lang="de-DE" sz="1600">
                <a:solidFill>
                  <a:schemeClr val="bg1"/>
                </a:solidFill>
              </a:rPr>
              <a:t>Thread</a:t>
            </a:r>
          </a:p>
          <a:p>
            <a:pPr algn="l">
              <a:lnSpc>
                <a:spcPct val="110000"/>
              </a:lnSpc>
            </a:pPr>
            <a:r>
              <a:rPr lang="de-DE" sz="1600">
                <a:solidFill>
                  <a:schemeClr val="bg1"/>
                </a:solidFill>
              </a:rPr>
              <a:t>Sorting</a:t>
            </a:r>
          </a:p>
          <a:p>
            <a:pPr algn="l">
              <a:lnSpc>
                <a:spcPct val="110000"/>
              </a:lnSpc>
            </a:pPr>
            <a:r>
              <a:rPr lang="de-DE" sz="1600">
                <a:solidFill>
                  <a:schemeClr val="bg1"/>
                </a:solidFill>
              </a:rPr>
              <a:t>Unit</a:t>
            </a:r>
            <a:endParaRPr lang="en-US" sz="1600">
              <a:solidFill>
                <a:schemeClr val="bg1"/>
              </a:solidFill>
            </a:endParaRPr>
          </a:p>
        </p:txBody>
      </p:sp>
      <p:cxnSp>
        <p:nvCxnSpPr>
          <p:cNvPr id="36" name="Straight Arrow Connector 35">
            <a:extLst>
              <a:ext uri="{FF2B5EF4-FFF2-40B4-BE49-F238E27FC236}">
                <a16:creationId xmlns:a16="http://schemas.microsoft.com/office/drawing/2014/main" id="{67F11F7E-60A3-4C17-B96F-8375D782587D}"/>
              </a:ext>
            </a:extLst>
          </p:cNvPr>
          <p:cNvCxnSpPr/>
          <p:nvPr/>
        </p:nvCxnSpPr>
        <p:spPr>
          <a:xfrm flipH="1" flipV="1">
            <a:off x="7056408" y="4708601"/>
            <a:ext cx="2131520" cy="4910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2538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Thread Sorting For Ray Tracing</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18</a:t>
            </a:fld>
            <a:endParaRPr lang="en-US"/>
          </a:p>
        </p:txBody>
      </p:sp>
      <p:cxnSp>
        <p:nvCxnSpPr>
          <p:cNvPr id="7" name="Straight Arrow Connector 6">
            <a:extLst>
              <a:ext uri="{FF2B5EF4-FFF2-40B4-BE49-F238E27FC236}">
                <a16:creationId xmlns:a16="http://schemas.microsoft.com/office/drawing/2014/main" id="{C3AAAE4E-F9BA-4F4F-970E-BD9F0D5C6BCD}"/>
              </a:ext>
            </a:extLst>
          </p:cNvPr>
          <p:cNvCxnSpPr/>
          <p:nvPr/>
        </p:nvCxnSpPr>
        <p:spPr>
          <a:xfrm>
            <a:off x="3832341" y="2713710"/>
            <a:ext cx="912138" cy="61022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7D73456-756C-4A38-A2CA-0B13DAB9E9A1}"/>
              </a:ext>
            </a:extLst>
          </p:cNvPr>
          <p:cNvCxnSpPr/>
          <p:nvPr/>
        </p:nvCxnSpPr>
        <p:spPr>
          <a:xfrm>
            <a:off x="3970234" y="3303509"/>
            <a:ext cx="695951" cy="16513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EF38575-D0C9-4062-9BF6-84D8EB0FC034}"/>
              </a:ext>
            </a:extLst>
          </p:cNvPr>
          <p:cNvCxnSpPr/>
          <p:nvPr/>
        </p:nvCxnSpPr>
        <p:spPr>
          <a:xfrm flipV="1">
            <a:off x="3939579" y="3738721"/>
            <a:ext cx="718437" cy="33503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B685200-E93D-428B-AA24-21A961B1CCC0}"/>
              </a:ext>
            </a:extLst>
          </p:cNvPr>
          <p:cNvCxnSpPr/>
          <p:nvPr/>
        </p:nvCxnSpPr>
        <p:spPr>
          <a:xfrm flipV="1">
            <a:off x="4007588" y="4081492"/>
            <a:ext cx="605598" cy="58243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359DB8-DC36-4797-9DA8-3AB559CA7B7D}"/>
              </a:ext>
            </a:extLst>
          </p:cNvPr>
          <p:cNvCxnSpPr>
            <a:cxnSpLocks/>
          </p:cNvCxnSpPr>
          <p:nvPr/>
        </p:nvCxnSpPr>
        <p:spPr>
          <a:xfrm flipV="1">
            <a:off x="7173653" y="2604565"/>
            <a:ext cx="1201694" cy="41356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3866029-9034-40D5-90FA-57CD3CA74406}"/>
              </a:ext>
            </a:extLst>
          </p:cNvPr>
          <p:cNvCxnSpPr>
            <a:cxnSpLocks/>
          </p:cNvCxnSpPr>
          <p:nvPr/>
        </p:nvCxnSpPr>
        <p:spPr>
          <a:xfrm flipV="1">
            <a:off x="7389120" y="3190225"/>
            <a:ext cx="930421" cy="19272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289223-F264-4D4B-A73C-9AD9AFAEA8B8}"/>
              </a:ext>
            </a:extLst>
          </p:cNvPr>
          <p:cNvCxnSpPr/>
          <p:nvPr/>
        </p:nvCxnSpPr>
        <p:spPr>
          <a:xfrm>
            <a:off x="7281844" y="3630972"/>
            <a:ext cx="1096304" cy="17469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8DD2DB6-69FD-4861-ACAC-0A2D38617594}"/>
              </a:ext>
            </a:extLst>
          </p:cNvPr>
          <p:cNvCxnSpPr>
            <a:cxnSpLocks/>
          </p:cNvCxnSpPr>
          <p:nvPr/>
        </p:nvCxnSpPr>
        <p:spPr>
          <a:xfrm>
            <a:off x="7036124" y="4057300"/>
            <a:ext cx="1392039" cy="992821"/>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BF16A1-0238-4D79-8A6A-F407C63E752C}"/>
              </a:ext>
            </a:extLst>
          </p:cNvPr>
          <p:cNvCxnSpPr/>
          <p:nvPr/>
        </p:nvCxnSpPr>
        <p:spPr>
          <a:xfrm>
            <a:off x="7155939" y="3741312"/>
            <a:ext cx="1191860" cy="6971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D60584-A805-4BCC-924C-A847013CEA08}"/>
              </a:ext>
            </a:extLst>
          </p:cNvPr>
          <p:cNvSpPr txBox="1"/>
          <p:nvPr/>
        </p:nvSpPr>
        <p:spPr>
          <a:xfrm>
            <a:off x="864844" y="1749998"/>
            <a:ext cx="2893702" cy="368562"/>
          </a:xfrm>
          <a:prstGeom prst="rect">
            <a:avLst/>
          </a:prstGeom>
          <a:noFill/>
        </p:spPr>
        <p:txBody>
          <a:bodyPr wrap="square" rtlCol="0">
            <a:spAutoFit/>
          </a:bodyPr>
          <a:lstStyle/>
          <a:p>
            <a:pPr algn="ctr"/>
            <a:r>
              <a:rPr lang="en-US" sz="1795">
                <a:solidFill>
                  <a:schemeClr val="bg1"/>
                </a:solidFill>
              </a:rPr>
              <a:t>Independent Rays</a:t>
            </a:r>
          </a:p>
        </p:txBody>
      </p:sp>
      <p:sp>
        <p:nvSpPr>
          <p:cNvPr id="17" name="TextBox 16">
            <a:extLst>
              <a:ext uri="{FF2B5EF4-FFF2-40B4-BE49-F238E27FC236}">
                <a16:creationId xmlns:a16="http://schemas.microsoft.com/office/drawing/2014/main" id="{44A1227E-325B-434D-8913-85142A217B06}"/>
              </a:ext>
            </a:extLst>
          </p:cNvPr>
          <p:cNvSpPr txBox="1"/>
          <p:nvPr/>
        </p:nvSpPr>
        <p:spPr>
          <a:xfrm>
            <a:off x="8259702" y="1735689"/>
            <a:ext cx="3536963" cy="368562"/>
          </a:xfrm>
          <a:prstGeom prst="rect">
            <a:avLst/>
          </a:prstGeom>
          <a:noFill/>
        </p:spPr>
        <p:txBody>
          <a:bodyPr wrap="square" rtlCol="0">
            <a:spAutoFit/>
          </a:bodyPr>
          <a:lstStyle/>
          <a:p>
            <a:r>
              <a:rPr lang="en-US" sz="1795">
                <a:solidFill>
                  <a:schemeClr val="bg1"/>
                </a:solidFill>
              </a:rPr>
              <a:t>Coherent Hit Shader Execution</a:t>
            </a:r>
          </a:p>
        </p:txBody>
      </p:sp>
      <p:sp>
        <p:nvSpPr>
          <p:cNvPr id="18" name="Rectangle 17">
            <a:extLst>
              <a:ext uri="{FF2B5EF4-FFF2-40B4-BE49-F238E27FC236}">
                <a16:creationId xmlns:a16="http://schemas.microsoft.com/office/drawing/2014/main" id="{A80585B9-AEC7-4A00-A1FB-563F6FA38772}"/>
              </a:ext>
            </a:extLst>
          </p:cNvPr>
          <p:cNvSpPr/>
          <p:nvPr/>
        </p:nvSpPr>
        <p:spPr>
          <a:xfrm>
            <a:off x="928396" y="2569391"/>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0</a:t>
            </a:r>
          </a:p>
        </p:txBody>
      </p:sp>
      <p:sp>
        <p:nvSpPr>
          <p:cNvPr id="19" name="Rectangle 18">
            <a:extLst>
              <a:ext uri="{FF2B5EF4-FFF2-40B4-BE49-F238E27FC236}">
                <a16:creationId xmlns:a16="http://schemas.microsoft.com/office/drawing/2014/main" id="{5D3D444A-0B07-465E-B586-1C9388596D30}"/>
              </a:ext>
            </a:extLst>
          </p:cNvPr>
          <p:cNvSpPr/>
          <p:nvPr/>
        </p:nvSpPr>
        <p:spPr>
          <a:xfrm>
            <a:off x="1982776" y="2732338"/>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a:t>
            </a:r>
          </a:p>
        </p:txBody>
      </p:sp>
      <p:sp>
        <p:nvSpPr>
          <p:cNvPr id="20" name="Rectangle 19">
            <a:extLst>
              <a:ext uri="{FF2B5EF4-FFF2-40B4-BE49-F238E27FC236}">
                <a16:creationId xmlns:a16="http://schemas.microsoft.com/office/drawing/2014/main" id="{1A00184C-551E-436C-A4EF-5557FC11C7B5}"/>
              </a:ext>
            </a:extLst>
          </p:cNvPr>
          <p:cNvSpPr/>
          <p:nvPr/>
        </p:nvSpPr>
        <p:spPr>
          <a:xfrm>
            <a:off x="2013757" y="2217523"/>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a:t>
            </a:r>
          </a:p>
        </p:txBody>
      </p:sp>
      <p:sp>
        <p:nvSpPr>
          <p:cNvPr id="21" name="Rectangle 20">
            <a:extLst>
              <a:ext uri="{FF2B5EF4-FFF2-40B4-BE49-F238E27FC236}">
                <a16:creationId xmlns:a16="http://schemas.microsoft.com/office/drawing/2014/main" id="{7204572F-13AB-40CD-8994-30AE3ABF5369}"/>
              </a:ext>
            </a:extLst>
          </p:cNvPr>
          <p:cNvSpPr/>
          <p:nvPr/>
        </p:nvSpPr>
        <p:spPr>
          <a:xfrm>
            <a:off x="2337123" y="2569384"/>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a:t>
            </a:r>
          </a:p>
        </p:txBody>
      </p:sp>
      <p:sp>
        <p:nvSpPr>
          <p:cNvPr id="22" name="Rectangle 21">
            <a:extLst>
              <a:ext uri="{FF2B5EF4-FFF2-40B4-BE49-F238E27FC236}">
                <a16:creationId xmlns:a16="http://schemas.microsoft.com/office/drawing/2014/main" id="{D8284EED-3CE1-4352-97E0-12DC3431E576}"/>
              </a:ext>
            </a:extLst>
          </p:cNvPr>
          <p:cNvSpPr/>
          <p:nvPr/>
        </p:nvSpPr>
        <p:spPr>
          <a:xfrm>
            <a:off x="2697078" y="2253771"/>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4</a:t>
            </a:r>
          </a:p>
        </p:txBody>
      </p:sp>
      <p:sp>
        <p:nvSpPr>
          <p:cNvPr id="23" name="Rectangle 22">
            <a:extLst>
              <a:ext uri="{FF2B5EF4-FFF2-40B4-BE49-F238E27FC236}">
                <a16:creationId xmlns:a16="http://schemas.microsoft.com/office/drawing/2014/main" id="{8CFB41DA-5320-4753-96D6-3D3E7CD349B5}"/>
              </a:ext>
            </a:extLst>
          </p:cNvPr>
          <p:cNvSpPr/>
          <p:nvPr/>
        </p:nvSpPr>
        <p:spPr>
          <a:xfrm>
            <a:off x="3573605" y="3428584"/>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5</a:t>
            </a:r>
          </a:p>
        </p:txBody>
      </p:sp>
      <p:sp>
        <p:nvSpPr>
          <p:cNvPr id="24" name="Rectangle 23">
            <a:extLst>
              <a:ext uri="{FF2B5EF4-FFF2-40B4-BE49-F238E27FC236}">
                <a16:creationId xmlns:a16="http://schemas.microsoft.com/office/drawing/2014/main" id="{C74ED1C4-08C4-43E7-B6F9-13AD29B0F691}"/>
              </a:ext>
            </a:extLst>
          </p:cNvPr>
          <p:cNvSpPr/>
          <p:nvPr/>
        </p:nvSpPr>
        <p:spPr>
          <a:xfrm>
            <a:off x="3161828" y="2553624"/>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6</a:t>
            </a:r>
          </a:p>
        </p:txBody>
      </p:sp>
      <p:sp>
        <p:nvSpPr>
          <p:cNvPr id="25" name="Rectangle 24">
            <a:extLst>
              <a:ext uri="{FF2B5EF4-FFF2-40B4-BE49-F238E27FC236}">
                <a16:creationId xmlns:a16="http://schemas.microsoft.com/office/drawing/2014/main" id="{EEA4EC6B-B98E-404E-8D7D-145C1AA774B4}"/>
              </a:ext>
            </a:extLst>
          </p:cNvPr>
          <p:cNvSpPr/>
          <p:nvPr/>
        </p:nvSpPr>
        <p:spPr>
          <a:xfrm>
            <a:off x="3499061" y="2109056"/>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7</a:t>
            </a:r>
          </a:p>
        </p:txBody>
      </p:sp>
      <p:sp>
        <p:nvSpPr>
          <p:cNvPr id="26" name="Rectangle 25">
            <a:extLst>
              <a:ext uri="{FF2B5EF4-FFF2-40B4-BE49-F238E27FC236}">
                <a16:creationId xmlns:a16="http://schemas.microsoft.com/office/drawing/2014/main" id="{39F63D96-3A58-4A00-9C1E-1D8701F0C393}"/>
              </a:ext>
            </a:extLst>
          </p:cNvPr>
          <p:cNvSpPr/>
          <p:nvPr/>
        </p:nvSpPr>
        <p:spPr>
          <a:xfrm>
            <a:off x="1810487" y="3586053"/>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8</a:t>
            </a:r>
          </a:p>
        </p:txBody>
      </p:sp>
      <p:sp>
        <p:nvSpPr>
          <p:cNvPr id="27" name="Rectangle 26">
            <a:extLst>
              <a:ext uri="{FF2B5EF4-FFF2-40B4-BE49-F238E27FC236}">
                <a16:creationId xmlns:a16="http://schemas.microsoft.com/office/drawing/2014/main" id="{9D0A33E1-E57F-49F2-8543-B4A0DEE0F5B4}"/>
              </a:ext>
            </a:extLst>
          </p:cNvPr>
          <p:cNvSpPr/>
          <p:nvPr/>
        </p:nvSpPr>
        <p:spPr>
          <a:xfrm>
            <a:off x="1226657" y="3080319"/>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9</a:t>
            </a:r>
          </a:p>
        </p:txBody>
      </p:sp>
      <p:sp>
        <p:nvSpPr>
          <p:cNvPr id="28" name="Rectangle 27">
            <a:extLst>
              <a:ext uri="{FF2B5EF4-FFF2-40B4-BE49-F238E27FC236}">
                <a16:creationId xmlns:a16="http://schemas.microsoft.com/office/drawing/2014/main" id="{5881C692-2829-4987-8AE9-9FA119440D4A}"/>
              </a:ext>
            </a:extLst>
          </p:cNvPr>
          <p:cNvSpPr/>
          <p:nvPr/>
        </p:nvSpPr>
        <p:spPr>
          <a:xfrm>
            <a:off x="1530856" y="2713403"/>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10</a:t>
            </a:r>
          </a:p>
        </p:txBody>
      </p:sp>
      <p:sp>
        <p:nvSpPr>
          <p:cNvPr id="29" name="Rectangle 28">
            <a:extLst>
              <a:ext uri="{FF2B5EF4-FFF2-40B4-BE49-F238E27FC236}">
                <a16:creationId xmlns:a16="http://schemas.microsoft.com/office/drawing/2014/main" id="{3FC72A42-45F9-4329-8536-E291642E2916}"/>
              </a:ext>
            </a:extLst>
          </p:cNvPr>
          <p:cNvSpPr/>
          <p:nvPr/>
        </p:nvSpPr>
        <p:spPr>
          <a:xfrm>
            <a:off x="1928238" y="3158801"/>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11</a:t>
            </a:r>
          </a:p>
        </p:txBody>
      </p:sp>
      <p:sp>
        <p:nvSpPr>
          <p:cNvPr id="30" name="Rectangle 29">
            <a:extLst>
              <a:ext uri="{FF2B5EF4-FFF2-40B4-BE49-F238E27FC236}">
                <a16:creationId xmlns:a16="http://schemas.microsoft.com/office/drawing/2014/main" id="{EFA824AF-846D-4471-83CC-59FD06107499}"/>
              </a:ext>
            </a:extLst>
          </p:cNvPr>
          <p:cNvSpPr/>
          <p:nvPr/>
        </p:nvSpPr>
        <p:spPr>
          <a:xfrm>
            <a:off x="2261518" y="3158799"/>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12</a:t>
            </a:r>
          </a:p>
        </p:txBody>
      </p:sp>
      <p:sp>
        <p:nvSpPr>
          <p:cNvPr id="31" name="Rectangle 30">
            <a:extLst>
              <a:ext uri="{FF2B5EF4-FFF2-40B4-BE49-F238E27FC236}">
                <a16:creationId xmlns:a16="http://schemas.microsoft.com/office/drawing/2014/main" id="{2636F94A-3B3A-46D2-9112-07E186A1A037}"/>
              </a:ext>
            </a:extLst>
          </p:cNvPr>
          <p:cNvSpPr/>
          <p:nvPr/>
        </p:nvSpPr>
        <p:spPr>
          <a:xfrm>
            <a:off x="2740758" y="2895076"/>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13</a:t>
            </a:r>
          </a:p>
        </p:txBody>
      </p:sp>
      <p:sp>
        <p:nvSpPr>
          <p:cNvPr id="32" name="Rectangle 31">
            <a:extLst>
              <a:ext uri="{FF2B5EF4-FFF2-40B4-BE49-F238E27FC236}">
                <a16:creationId xmlns:a16="http://schemas.microsoft.com/office/drawing/2014/main" id="{767DCAA0-BC1B-458F-943D-05D7A7B0D68A}"/>
              </a:ext>
            </a:extLst>
          </p:cNvPr>
          <p:cNvSpPr/>
          <p:nvPr/>
        </p:nvSpPr>
        <p:spPr>
          <a:xfrm>
            <a:off x="2595604" y="3407562"/>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14</a:t>
            </a:r>
          </a:p>
        </p:txBody>
      </p:sp>
      <p:sp>
        <p:nvSpPr>
          <p:cNvPr id="33" name="Rectangle 32">
            <a:extLst>
              <a:ext uri="{FF2B5EF4-FFF2-40B4-BE49-F238E27FC236}">
                <a16:creationId xmlns:a16="http://schemas.microsoft.com/office/drawing/2014/main" id="{F1A97BF9-046A-4756-A212-6ACA9840B7CA}"/>
              </a:ext>
            </a:extLst>
          </p:cNvPr>
          <p:cNvSpPr/>
          <p:nvPr/>
        </p:nvSpPr>
        <p:spPr>
          <a:xfrm>
            <a:off x="3158988" y="3021024"/>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15</a:t>
            </a:r>
          </a:p>
        </p:txBody>
      </p:sp>
      <p:sp>
        <p:nvSpPr>
          <p:cNvPr id="34" name="Rectangle 33">
            <a:extLst>
              <a:ext uri="{FF2B5EF4-FFF2-40B4-BE49-F238E27FC236}">
                <a16:creationId xmlns:a16="http://schemas.microsoft.com/office/drawing/2014/main" id="{3463AD18-CD56-4D31-8653-0401275D2AE1}"/>
              </a:ext>
            </a:extLst>
          </p:cNvPr>
          <p:cNvSpPr/>
          <p:nvPr/>
        </p:nvSpPr>
        <p:spPr>
          <a:xfrm>
            <a:off x="1270436" y="3508355"/>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16</a:t>
            </a:r>
          </a:p>
        </p:txBody>
      </p:sp>
      <p:sp>
        <p:nvSpPr>
          <p:cNvPr id="35" name="Rectangle 34">
            <a:extLst>
              <a:ext uri="{FF2B5EF4-FFF2-40B4-BE49-F238E27FC236}">
                <a16:creationId xmlns:a16="http://schemas.microsoft.com/office/drawing/2014/main" id="{93229CF3-4C31-4984-A1A7-2B0F1406509A}"/>
              </a:ext>
            </a:extLst>
          </p:cNvPr>
          <p:cNvSpPr/>
          <p:nvPr/>
        </p:nvSpPr>
        <p:spPr>
          <a:xfrm>
            <a:off x="1659801" y="3956963"/>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17</a:t>
            </a:r>
          </a:p>
        </p:txBody>
      </p:sp>
      <p:sp>
        <p:nvSpPr>
          <p:cNvPr id="36" name="Rectangle 35">
            <a:extLst>
              <a:ext uri="{FF2B5EF4-FFF2-40B4-BE49-F238E27FC236}">
                <a16:creationId xmlns:a16="http://schemas.microsoft.com/office/drawing/2014/main" id="{D048AC53-554D-498D-8587-A863E913D162}"/>
              </a:ext>
            </a:extLst>
          </p:cNvPr>
          <p:cNvSpPr/>
          <p:nvPr/>
        </p:nvSpPr>
        <p:spPr>
          <a:xfrm>
            <a:off x="2875034" y="4076998"/>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18</a:t>
            </a:r>
          </a:p>
        </p:txBody>
      </p:sp>
      <p:sp>
        <p:nvSpPr>
          <p:cNvPr id="37" name="Rectangle 36">
            <a:extLst>
              <a:ext uri="{FF2B5EF4-FFF2-40B4-BE49-F238E27FC236}">
                <a16:creationId xmlns:a16="http://schemas.microsoft.com/office/drawing/2014/main" id="{62972D3E-E585-4B47-B93F-B3B35F8F64A8}"/>
              </a:ext>
            </a:extLst>
          </p:cNvPr>
          <p:cNvSpPr/>
          <p:nvPr/>
        </p:nvSpPr>
        <p:spPr>
          <a:xfrm>
            <a:off x="2009481" y="38534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19</a:t>
            </a:r>
          </a:p>
        </p:txBody>
      </p:sp>
      <p:sp>
        <p:nvSpPr>
          <p:cNvPr id="38" name="Rectangle 37">
            <a:extLst>
              <a:ext uri="{FF2B5EF4-FFF2-40B4-BE49-F238E27FC236}">
                <a16:creationId xmlns:a16="http://schemas.microsoft.com/office/drawing/2014/main" id="{E60AC709-8271-4A9B-99AA-E988A845487F}"/>
              </a:ext>
            </a:extLst>
          </p:cNvPr>
          <p:cNvSpPr/>
          <p:nvPr/>
        </p:nvSpPr>
        <p:spPr>
          <a:xfrm>
            <a:off x="2312867" y="35940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20</a:t>
            </a:r>
          </a:p>
        </p:txBody>
      </p:sp>
      <p:sp>
        <p:nvSpPr>
          <p:cNvPr id="39" name="Rectangle 38">
            <a:extLst>
              <a:ext uri="{FF2B5EF4-FFF2-40B4-BE49-F238E27FC236}">
                <a16:creationId xmlns:a16="http://schemas.microsoft.com/office/drawing/2014/main" id="{BF7AD11C-36FA-483B-B6ED-20B53CFC9D1E}"/>
              </a:ext>
            </a:extLst>
          </p:cNvPr>
          <p:cNvSpPr/>
          <p:nvPr/>
        </p:nvSpPr>
        <p:spPr>
          <a:xfrm>
            <a:off x="2343584" y="4047346"/>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21</a:t>
            </a:r>
          </a:p>
        </p:txBody>
      </p:sp>
      <p:sp>
        <p:nvSpPr>
          <p:cNvPr id="40" name="Rectangle 39">
            <a:extLst>
              <a:ext uri="{FF2B5EF4-FFF2-40B4-BE49-F238E27FC236}">
                <a16:creationId xmlns:a16="http://schemas.microsoft.com/office/drawing/2014/main" id="{83377106-9F2B-4735-8778-E774033F3EE8}"/>
              </a:ext>
            </a:extLst>
          </p:cNvPr>
          <p:cNvSpPr/>
          <p:nvPr/>
        </p:nvSpPr>
        <p:spPr>
          <a:xfrm>
            <a:off x="3051854" y="3425531"/>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22</a:t>
            </a:r>
          </a:p>
        </p:txBody>
      </p:sp>
      <p:sp>
        <p:nvSpPr>
          <p:cNvPr id="41" name="Rectangle 40">
            <a:extLst>
              <a:ext uri="{FF2B5EF4-FFF2-40B4-BE49-F238E27FC236}">
                <a16:creationId xmlns:a16="http://schemas.microsoft.com/office/drawing/2014/main" id="{10AC0C7C-4A42-4BAB-920C-9E022E6C2D59}"/>
              </a:ext>
            </a:extLst>
          </p:cNvPr>
          <p:cNvSpPr/>
          <p:nvPr/>
        </p:nvSpPr>
        <p:spPr>
          <a:xfrm>
            <a:off x="3270119" y="3784329"/>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23</a:t>
            </a:r>
          </a:p>
        </p:txBody>
      </p:sp>
      <p:sp>
        <p:nvSpPr>
          <p:cNvPr id="42" name="Rectangle 41">
            <a:extLst>
              <a:ext uri="{FF2B5EF4-FFF2-40B4-BE49-F238E27FC236}">
                <a16:creationId xmlns:a16="http://schemas.microsoft.com/office/drawing/2014/main" id="{B1E622F0-D93F-4C54-A9D5-DA3474145A09}"/>
              </a:ext>
            </a:extLst>
          </p:cNvPr>
          <p:cNvSpPr/>
          <p:nvPr/>
        </p:nvSpPr>
        <p:spPr>
          <a:xfrm>
            <a:off x="937156" y="4393669"/>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24</a:t>
            </a:r>
          </a:p>
        </p:txBody>
      </p:sp>
      <p:sp>
        <p:nvSpPr>
          <p:cNvPr id="43" name="Rectangle 42">
            <a:extLst>
              <a:ext uri="{FF2B5EF4-FFF2-40B4-BE49-F238E27FC236}">
                <a16:creationId xmlns:a16="http://schemas.microsoft.com/office/drawing/2014/main" id="{078A4401-9BCF-4BD0-80C7-CF6C9293F2E2}"/>
              </a:ext>
            </a:extLst>
          </p:cNvPr>
          <p:cNvSpPr/>
          <p:nvPr/>
        </p:nvSpPr>
        <p:spPr>
          <a:xfrm>
            <a:off x="1093524" y="3973422"/>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25</a:t>
            </a:r>
          </a:p>
        </p:txBody>
      </p:sp>
      <p:sp>
        <p:nvSpPr>
          <p:cNvPr id="44" name="Rectangle 43">
            <a:extLst>
              <a:ext uri="{FF2B5EF4-FFF2-40B4-BE49-F238E27FC236}">
                <a16:creationId xmlns:a16="http://schemas.microsoft.com/office/drawing/2014/main" id="{74139DC8-02FA-42E2-B3A2-E73EB73EC241}"/>
              </a:ext>
            </a:extLst>
          </p:cNvPr>
          <p:cNvSpPr/>
          <p:nvPr/>
        </p:nvSpPr>
        <p:spPr>
          <a:xfrm>
            <a:off x="1218392" y="4487892"/>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26</a:t>
            </a:r>
          </a:p>
        </p:txBody>
      </p:sp>
      <p:sp>
        <p:nvSpPr>
          <p:cNvPr id="45" name="Rectangle 44">
            <a:extLst>
              <a:ext uri="{FF2B5EF4-FFF2-40B4-BE49-F238E27FC236}">
                <a16:creationId xmlns:a16="http://schemas.microsoft.com/office/drawing/2014/main" id="{83182478-695D-4D04-8D07-13349CB8FC81}"/>
              </a:ext>
            </a:extLst>
          </p:cNvPr>
          <p:cNvSpPr/>
          <p:nvPr/>
        </p:nvSpPr>
        <p:spPr>
          <a:xfrm>
            <a:off x="834273" y="3289894"/>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27</a:t>
            </a:r>
          </a:p>
        </p:txBody>
      </p:sp>
      <p:sp>
        <p:nvSpPr>
          <p:cNvPr id="46" name="Rectangle 45">
            <a:extLst>
              <a:ext uri="{FF2B5EF4-FFF2-40B4-BE49-F238E27FC236}">
                <a16:creationId xmlns:a16="http://schemas.microsoft.com/office/drawing/2014/main" id="{93CF1AC2-C26C-40B9-9C21-98E4228CC73A}"/>
              </a:ext>
            </a:extLst>
          </p:cNvPr>
          <p:cNvSpPr/>
          <p:nvPr/>
        </p:nvSpPr>
        <p:spPr>
          <a:xfrm>
            <a:off x="2270278" y="439366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28</a:t>
            </a:r>
          </a:p>
        </p:txBody>
      </p:sp>
      <p:sp>
        <p:nvSpPr>
          <p:cNvPr id="47" name="Rectangle 46">
            <a:extLst>
              <a:ext uri="{FF2B5EF4-FFF2-40B4-BE49-F238E27FC236}">
                <a16:creationId xmlns:a16="http://schemas.microsoft.com/office/drawing/2014/main" id="{D335C26B-D4CB-4CE1-B01C-3C573E35E340}"/>
              </a:ext>
            </a:extLst>
          </p:cNvPr>
          <p:cNvSpPr/>
          <p:nvPr/>
        </p:nvSpPr>
        <p:spPr>
          <a:xfrm>
            <a:off x="2603559" y="4393666"/>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29</a:t>
            </a:r>
          </a:p>
        </p:txBody>
      </p:sp>
      <p:sp>
        <p:nvSpPr>
          <p:cNvPr id="48" name="Rectangle 47">
            <a:extLst>
              <a:ext uri="{FF2B5EF4-FFF2-40B4-BE49-F238E27FC236}">
                <a16:creationId xmlns:a16="http://schemas.microsoft.com/office/drawing/2014/main" id="{64497030-D62C-45CA-A6B2-E064FAC003D6}"/>
              </a:ext>
            </a:extLst>
          </p:cNvPr>
          <p:cNvSpPr/>
          <p:nvPr/>
        </p:nvSpPr>
        <p:spPr>
          <a:xfrm>
            <a:off x="2936839" y="4393666"/>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30</a:t>
            </a:r>
          </a:p>
        </p:txBody>
      </p:sp>
      <p:sp>
        <p:nvSpPr>
          <p:cNvPr id="49" name="Rectangle 48">
            <a:extLst>
              <a:ext uri="{FF2B5EF4-FFF2-40B4-BE49-F238E27FC236}">
                <a16:creationId xmlns:a16="http://schemas.microsoft.com/office/drawing/2014/main" id="{56351DAE-BB22-403A-AE93-26D1F65EB347}"/>
              </a:ext>
            </a:extLst>
          </p:cNvPr>
          <p:cNvSpPr/>
          <p:nvPr/>
        </p:nvSpPr>
        <p:spPr>
          <a:xfrm>
            <a:off x="3270119" y="4393665"/>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31</a:t>
            </a:r>
          </a:p>
        </p:txBody>
      </p:sp>
      <p:sp>
        <p:nvSpPr>
          <p:cNvPr id="50" name="Rectangle 49">
            <a:extLst>
              <a:ext uri="{FF2B5EF4-FFF2-40B4-BE49-F238E27FC236}">
                <a16:creationId xmlns:a16="http://schemas.microsoft.com/office/drawing/2014/main" id="{A2B8BED3-E1DE-4CF5-B43D-217A9DAF66A6}"/>
              </a:ext>
            </a:extLst>
          </p:cNvPr>
          <p:cNvSpPr/>
          <p:nvPr/>
        </p:nvSpPr>
        <p:spPr>
          <a:xfrm>
            <a:off x="1282767" y="5127349"/>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32</a:t>
            </a:r>
          </a:p>
        </p:txBody>
      </p:sp>
      <p:sp>
        <p:nvSpPr>
          <p:cNvPr id="51" name="Rectangle 50">
            <a:extLst>
              <a:ext uri="{FF2B5EF4-FFF2-40B4-BE49-F238E27FC236}">
                <a16:creationId xmlns:a16="http://schemas.microsoft.com/office/drawing/2014/main" id="{38ACF502-8767-40C7-B349-A9C6CA51269A}"/>
              </a:ext>
            </a:extLst>
          </p:cNvPr>
          <p:cNvSpPr/>
          <p:nvPr/>
        </p:nvSpPr>
        <p:spPr>
          <a:xfrm>
            <a:off x="1792751" y="5200522"/>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33</a:t>
            </a:r>
          </a:p>
        </p:txBody>
      </p:sp>
      <p:sp>
        <p:nvSpPr>
          <p:cNvPr id="52" name="Rectangle 51">
            <a:extLst>
              <a:ext uri="{FF2B5EF4-FFF2-40B4-BE49-F238E27FC236}">
                <a16:creationId xmlns:a16="http://schemas.microsoft.com/office/drawing/2014/main" id="{F07055C7-F332-412A-A71E-220F3A032E76}"/>
              </a:ext>
            </a:extLst>
          </p:cNvPr>
          <p:cNvSpPr/>
          <p:nvPr/>
        </p:nvSpPr>
        <p:spPr>
          <a:xfrm>
            <a:off x="2155682" y="5252383"/>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34</a:t>
            </a:r>
          </a:p>
        </p:txBody>
      </p:sp>
      <p:sp>
        <p:nvSpPr>
          <p:cNvPr id="53" name="Rectangle 52">
            <a:extLst>
              <a:ext uri="{FF2B5EF4-FFF2-40B4-BE49-F238E27FC236}">
                <a16:creationId xmlns:a16="http://schemas.microsoft.com/office/drawing/2014/main" id="{1153ACF4-32FA-4448-B836-ACF83E3A5FCE}"/>
              </a:ext>
            </a:extLst>
          </p:cNvPr>
          <p:cNvSpPr/>
          <p:nvPr/>
        </p:nvSpPr>
        <p:spPr>
          <a:xfrm>
            <a:off x="3051854" y="513259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35</a:t>
            </a:r>
          </a:p>
        </p:txBody>
      </p:sp>
      <p:sp>
        <p:nvSpPr>
          <p:cNvPr id="54" name="Rectangle 53">
            <a:extLst>
              <a:ext uri="{FF2B5EF4-FFF2-40B4-BE49-F238E27FC236}">
                <a16:creationId xmlns:a16="http://schemas.microsoft.com/office/drawing/2014/main" id="{84DF89B0-9211-476D-ADDB-7617820222EC}"/>
              </a:ext>
            </a:extLst>
          </p:cNvPr>
          <p:cNvSpPr/>
          <p:nvPr/>
        </p:nvSpPr>
        <p:spPr>
          <a:xfrm>
            <a:off x="2574118" y="5272064"/>
            <a:ext cx="333280" cy="28942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36</a:t>
            </a:r>
          </a:p>
        </p:txBody>
      </p:sp>
      <p:sp>
        <p:nvSpPr>
          <p:cNvPr id="55" name="Rectangle 54">
            <a:extLst>
              <a:ext uri="{FF2B5EF4-FFF2-40B4-BE49-F238E27FC236}">
                <a16:creationId xmlns:a16="http://schemas.microsoft.com/office/drawing/2014/main" id="{B6AAD60A-06F7-4329-B266-09C85B1C890C}"/>
              </a:ext>
            </a:extLst>
          </p:cNvPr>
          <p:cNvSpPr/>
          <p:nvPr/>
        </p:nvSpPr>
        <p:spPr>
          <a:xfrm>
            <a:off x="1822402" y="4387528"/>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37</a:t>
            </a:r>
          </a:p>
        </p:txBody>
      </p:sp>
      <p:sp>
        <p:nvSpPr>
          <p:cNvPr id="56" name="Rectangle 55">
            <a:extLst>
              <a:ext uri="{FF2B5EF4-FFF2-40B4-BE49-F238E27FC236}">
                <a16:creationId xmlns:a16="http://schemas.microsoft.com/office/drawing/2014/main" id="{5F8232C7-1B38-453C-826A-2F8B6F392A90}"/>
              </a:ext>
            </a:extLst>
          </p:cNvPr>
          <p:cNvSpPr/>
          <p:nvPr/>
        </p:nvSpPr>
        <p:spPr>
          <a:xfrm>
            <a:off x="2514653" y="4760692"/>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38</a:t>
            </a:r>
          </a:p>
        </p:txBody>
      </p:sp>
      <p:sp>
        <p:nvSpPr>
          <p:cNvPr id="57" name="Rectangle 56">
            <a:extLst>
              <a:ext uri="{FF2B5EF4-FFF2-40B4-BE49-F238E27FC236}">
                <a16:creationId xmlns:a16="http://schemas.microsoft.com/office/drawing/2014/main" id="{4E809539-4380-40AA-8E3A-A7E2C999BD38}"/>
              </a:ext>
            </a:extLst>
          </p:cNvPr>
          <p:cNvSpPr/>
          <p:nvPr/>
        </p:nvSpPr>
        <p:spPr>
          <a:xfrm>
            <a:off x="2950517" y="473777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39</a:t>
            </a:r>
          </a:p>
        </p:txBody>
      </p:sp>
      <p:grpSp>
        <p:nvGrpSpPr>
          <p:cNvPr id="6" name="Group 5">
            <a:extLst>
              <a:ext uri="{FF2B5EF4-FFF2-40B4-BE49-F238E27FC236}">
                <a16:creationId xmlns:a16="http://schemas.microsoft.com/office/drawing/2014/main" id="{79C19DDC-A022-194F-A634-A0CAFD03A649}"/>
              </a:ext>
            </a:extLst>
          </p:cNvPr>
          <p:cNvGrpSpPr/>
          <p:nvPr/>
        </p:nvGrpSpPr>
        <p:grpSpPr>
          <a:xfrm>
            <a:off x="8517796" y="2341350"/>
            <a:ext cx="2834640" cy="456069"/>
            <a:chOff x="8517796" y="2341350"/>
            <a:chExt cx="2834640" cy="456069"/>
          </a:xfrm>
        </p:grpSpPr>
        <p:sp>
          <p:nvSpPr>
            <p:cNvPr id="100" name="Rectangle 99">
              <a:extLst>
                <a:ext uri="{FF2B5EF4-FFF2-40B4-BE49-F238E27FC236}">
                  <a16:creationId xmlns:a16="http://schemas.microsoft.com/office/drawing/2014/main" id="{BCA7DDDA-DA15-46C4-BAB4-A185D17E26B0}"/>
                </a:ext>
              </a:extLst>
            </p:cNvPr>
            <p:cNvSpPr/>
            <p:nvPr/>
          </p:nvSpPr>
          <p:spPr>
            <a:xfrm>
              <a:off x="8517796" y="2341350"/>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 name="Group 1">
              <a:extLst>
                <a:ext uri="{FF2B5EF4-FFF2-40B4-BE49-F238E27FC236}">
                  <a16:creationId xmlns:a16="http://schemas.microsoft.com/office/drawing/2014/main" id="{12984C3B-E9BF-704F-BAB0-44135B98C06F}"/>
                </a:ext>
              </a:extLst>
            </p:cNvPr>
            <p:cNvGrpSpPr/>
            <p:nvPr/>
          </p:nvGrpSpPr>
          <p:grpSpPr>
            <a:xfrm>
              <a:off x="8595816" y="2424670"/>
              <a:ext cx="2678601" cy="289429"/>
              <a:chOff x="8610062" y="2408107"/>
              <a:chExt cx="2678601" cy="289429"/>
            </a:xfrm>
          </p:grpSpPr>
          <p:sp>
            <p:nvSpPr>
              <p:cNvPr id="101" name="Rectangle 100">
                <a:extLst>
                  <a:ext uri="{FF2B5EF4-FFF2-40B4-BE49-F238E27FC236}">
                    <a16:creationId xmlns:a16="http://schemas.microsoft.com/office/drawing/2014/main" id="{3DA9CBE1-5B33-4EBA-A3BB-66BA2C9946F3}"/>
                  </a:ext>
                </a:extLst>
              </p:cNvPr>
              <p:cNvSpPr/>
              <p:nvPr/>
            </p:nvSpPr>
            <p:spPr>
              <a:xfrm>
                <a:off x="861006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0</a:t>
                </a:r>
              </a:p>
            </p:txBody>
          </p:sp>
          <p:sp>
            <p:nvSpPr>
              <p:cNvPr id="102" name="Rectangle 101">
                <a:extLst>
                  <a:ext uri="{FF2B5EF4-FFF2-40B4-BE49-F238E27FC236}">
                    <a16:creationId xmlns:a16="http://schemas.microsoft.com/office/drawing/2014/main" id="{57E8DD7A-7BC4-4A0B-8324-407EFB6749D4}"/>
                  </a:ext>
                </a:extLst>
              </p:cNvPr>
              <p:cNvSpPr/>
              <p:nvPr/>
            </p:nvSpPr>
            <p:spPr>
              <a:xfrm>
                <a:off x="9281324"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4</a:t>
                </a:r>
              </a:p>
            </p:txBody>
          </p:sp>
          <p:sp>
            <p:nvSpPr>
              <p:cNvPr id="103" name="Rectangle 102">
                <a:extLst>
                  <a:ext uri="{FF2B5EF4-FFF2-40B4-BE49-F238E27FC236}">
                    <a16:creationId xmlns:a16="http://schemas.microsoft.com/office/drawing/2014/main" id="{5C4E3215-26C8-4840-922B-F8BF175CB904}"/>
                  </a:ext>
                </a:extLst>
              </p:cNvPr>
              <p:cNvSpPr/>
              <p:nvPr/>
            </p:nvSpPr>
            <p:spPr>
              <a:xfrm>
                <a:off x="9952586" y="2408107"/>
                <a:ext cx="329184"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8</a:t>
                </a:r>
              </a:p>
            </p:txBody>
          </p:sp>
          <p:sp>
            <p:nvSpPr>
              <p:cNvPr id="104" name="Rectangle 103">
                <a:extLst>
                  <a:ext uri="{FF2B5EF4-FFF2-40B4-BE49-F238E27FC236}">
                    <a16:creationId xmlns:a16="http://schemas.microsoft.com/office/drawing/2014/main" id="{4B739039-9A8F-4877-A4EB-3BEB18758927}"/>
                  </a:ext>
                </a:extLst>
              </p:cNvPr>
              <p:cNvSpPr/>
              <p:nvPr/>
            </p:nvSpPr>
            <p:spPr>
              <a:xfrm>
                <a:off x="1061975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10</a:t>
                </a:r>
              </a:p>
            </p:txBody>
          </p:sp>
          <p:sp>
            <p:nvSpPr>
              <p:cNvPr id="105" name="Rectangle 104">
                <a:extLst>
                  <a:ext uri="{FF2B5EF4-FFF2-40B4-BE49-F238E27FC236}">
                    <a16:creationId xmlns:a16="http://schemas.microsoft.com/office/drawing/2014/main" id="{5905A4D8-0ED2-4FEA-8B73-3C5E2535804F}"/>
                  </a:ext>
                </a:extLst>
              </p:cNvPr>
              <p:cNvSpPr/>
              <p:nvPr/>
            </p:nvSpPr>
            <p:spPr>
              <a:xfrm>
                <a:off x="10955383"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13</a:t>
                </a:r>
              </a:p>
            </p:txBody>
          </p:sp>
          <p:sp>
            <p:nvSpPr>
              <p:cNvPr id="106" name="Rectangle 105">
                <a:extLst>
                  <a:ext uri="{FF2B5EF4-FFF2-40B4-BE49-F238E27FC236}">
                    <a16:creationId xmlns:a16="http://schemas.microsoft.com/office/drawing/2014/main" id="{F24A3B20-D039-4673-A3D1-13AE783EC4B1}"/>
                  </a:ext>
                </a:extLst>
              </p:cNvPr>
              <p:cNvSpPr/>
              <p:nvPr/>
            </p:nvSpPr>
            <p:spPr>
              <a:xfrm>
                <a:off x="8945693"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a:t>
                </a:r>
              </a:p>
            </p:txBody>
          </p:sp>
          <p:sp>
            <p:nvSpPr>
              <p:cNvPr id="107" name="Rectangle 106">
                <a:extLst>
                  <a:ext uri="{FF2B5EF4-FFF2-40B4-BE49-F238E27FC236}">
                    <a16:creationId xmlns:a16="http://schemas.microsoft.com/office/drawing/2014/main" id="{6BAA7F4B-C3F3-45E1-9FC8-75E5B7FA33BE}"/>
                  </a:ext>
                </a:extLst>
              </p:cNvPr>
              <p:cNvSpPr/>
              <p:nvPr/>
            </p:nvSpPr>
            <p:spPr>
              <a:xfrm>
                <a:off x="9616955"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6</a:t>
                </a:r>
              </a:p>
            </p:txBody>
          </p:sp>
          <p:sp>
            <p:nvSpPr>
              <p:cNvPr id="108" name="Rectangle 107">
                <a:extLst>
                  <a:ext uri="{FF2B5EF4-FFF2-40B4-BE49-F238E27FC236}">
                    <a16:creationId xmlns:a16="http://schemas.microsoft.com/office/drawing/2014/main" id="{EEC4DBF3-97E8-4980-81B1-ADAE8A33D0C2}"/>
                  </a:ext>
                </a:extLst>
              </p:cNvPr>
              <p:cNvSpPr/>
              <p:nvPr/>
            </p:nvSpPr>
            <p:spPr>
              <a:xfrm>
                <a:off x="10284121"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9</a:t>
                </a:r>
              </a:p>
            </p:txBody>
          </p:sp>
        </p:grpSp>
      </p:grpSp>
      <p:grpSp>
        <p:nvGrpSpPr>
          <p:cNvPr id="137" name="Group 136">
            <a:extLst>
              <a:ext uri="{FF2B5EF4-FFF2-40B4-BE49-F238E27FC236}">
                <a16:creationId xmlns:a16="http://schemas.microsoft.com/office/drawing/2014/main" id="{E1377F2B-6B1F-B643-812C-8525559FAC54}"/>
              </a:ext>
            </a:extLst>
          </p:cNvPr>
          <p:cNvGrpSpPr/>
          <p:nvPr/>
        </p:nvGrpSpPr>
        <p:grpSpPr>
          <a:xfrm>
            <a:off x="8529537" y="2962191"/>
            <a:ext cx="2834640" cy="456069"/>
            <a:chOff x="8529537" y="2965935"/>
            <a:chExt cx="2834640" cy="456069"/>
          </a:xfrm>
        </p:grpSpPr>
        <p:sp>
          <p:nvSpPr>
            <p:cNvPr id="91" name="Rectangle 90">
              <a:extLst>
                <a:ext uri="{FF2B5EF4-FFF2-40B4-BE49-F238E27FC236}">
                  <a16:creationId xmlns:a16="http://schemas.microsoft.com/office/drawing/2014/main" id="{0BD80EEC-0F64-475D-991C-51D19568A83C}"/>
                </a:ext>
              </a:extLst>
            </p:cNvPr>
            <p:cNvSpPr/>
            <p:nvPr/>
          </p:nvSpPr>
          <p:spPr>
            <a:xfrm>
              <a:off x="8529537" y="2965935"/>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113" name="Group 112">
              <a:extLst>
                <a:ext uri="{FF2B5EF4-FFF2-40B4-BE49-F238E27FC236}">
                  <a16:creationId xmlns:a16="http://schemas.microsoft.com/office/drawing/2014/main" id="{2645F5F2-2B6A-1C48-8FAF-5946B77054EC}"/>
                </a:ext>
              </a:extLst>
            </p:cNvPr>
            <p:cNvGrpSpPr/>
            <p:nvPr/>
          </p:nvGrpSpPr>
          <p:grpSpPr>
            <a:xfrm>
              <a:off x="8609901" y="3049255"/>
              <a:ext cx="2673913" cy="289429"/>
              <a:chOff x="8628473" y="3016655"/>
              <a:chExt cx="2673913" cy="289429"/>
            </a:xfrm>
          </p:grpSpPr>
          <p:sp>
            <p:nvSpPr>
              <p:cNvPr id="92" name="Rectangle 91">
                <a:extLst>
                  <a:ext uri="{FF2B5EF4-FFF2-40B4-BE49-F238E27FC236}">
                    <a16:creationId xmlns:a16="http://schemas.microsoft.com/office/drawing/2014/main" id="{D8341484-BF87-4966-9E99-5BED7A72EB39}"/>
                  </a:ext>
                </a:extLst>
              </p:cNvPr>
              <p:cNvSpPr/>
              <p:nvPr/>
            </p:nvSpPr>
            <p:spPr>
              <a:xfrm>
                <a:off x="862847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a:t>
                </a:r>
              </a:p>
            </p:txBody>
          </p:sp>
          <p:sp>
            <p:nvSpPr>
              <p:cNvPr id="93" name="Rectangle 92">
                <a:extLst>
                  <a:ext uri="{FF2B5EF4-FFF2-40B4-BE49-F238E27FC236}">
                    <a16:creationId xmlns:a16="http://schemas.microsoft.com/office/drawing/2014/main" id="{F3E1646C-6DC5-464A-9E32-D3D1ED776C4B}"/>
                  </a:ext>
                </a:extLst>
              </p:cNvPr>
              <p:cNvSpPr/>
              <p:nvPr/>
            </p:nvSpPr>
            <p:spPr>
              <a:xfrm>
                <a:off x="896284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a:t>
                </a:r>
              </a:p>
            </p:txBody>
          </p:sp>
          <p:sp>
            <p:nvSpPr>
              <p:cNvPr id="94" name="Rectangle 93">
                <a:extLst>
                  <a:ext uri="{FF2B5EF4-FFF2-40B4-BE49-F238E27FC236}">
                    <a16:creationId xmlns:a16="http://schemas.microsoft.com/office/drawing/2014/main" id="{7ADC38C4-B74D-48C2-81A3-AF2B2B47C71C}"/>
                  </a:ext>
                </a:extLst>
              </p:cNvPr>
              <p:cNvSpPr/>
              <p:nvPr/>
            </p:nvSpPr>
            <p:spPr>
              <a:xfrm>
                <a:off x="9297225"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5</a:t>
                </a:r>
              </a:p>
            </p:txBody>
          </p:sp>
          <p:sp>
            <p:nvSpPr>
              <p:cNvPr id="95" name="Rectangle 94">
                <a:extLst>
                  <a:ext uri="{FF2B5EF4-FFF2-40B4-BE49-F238E27FC236}">
                    <a16:creationId xmlns:a16="http://schemas.microsoft.com/office/drawing/2014/main" id="{0E570104-A020-4F76-9706-1EE302E79592}"/>
                  </a:ext>
                </a:extLst>
              </p:cNvPr>
              <p:cNvSpPr/>
              <p:nvPr/>
            </p:nvSpPr>
            <p:spPr>
              <a:xfrm>
                <a:off x="9631601"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14</a:t>
                </a:r>
              </a:p>
            </p:txBody>
          </p:sp>
          <p:sp>
            <p:nvSpPr>
              <p:cNvPr id="96" name="Rectangle 95">
                <a:extLst>
                  <a:ext uri="{FF2B5EF4-FFF2-40B4-BE49-F238E27FC236}">
                    <a16:creationId xmlns:a16="http://schemas.microsoft.com/office/drawing/2014/main" id="{8399DE66-2C9A-4A12-BE51-F12736075DA5}"/>
                  </a:ext>
                </a:extLst>
              </p:cNvPr>
              <p:cNvSpPr/>
              <p:nvPr/>
            </p:nvSpPr>
            <p:spPr>
              <a:xfrm>
                <a:off x="9965977"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15</a:t>
                </a:r>
              </a:p>
            </p:txBody>
          </p:sp>
          <p:sp>
            <p:nvSpPr>
              <p:cNvPr id="97" name="Rectangle 96">
                <a:extLst>
                  <a:ext uri="{FF2B5EF4-FFF2-40B4-BE49-F238E27FC236}">
                    <a16:creationId xmlns:a16="http://schemas.microsoft.com/office/drawing/2014/main" id="{FAFCE879-7E4C-4C7F-914B-C7FE39B7D36C}"/>
                  </a:ext>
                </a:extLst>
              </p:cNvPr>
              <p:cNvSpPr/>
              <p:nvPr/>
            </p:nvSpPr>
            <p:spPr>
              <a:xfrm>
                <a:off x="1030035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17</a:t>
                </a:r>
              </a:p>
            </p:txBody>
          </p:sp>
          <p:sp>
            <p:nvSpPr>
              <p:cNvPr id="98" name="Rectangle 97">
                <a:extLst>
                  <a:ext uri="{FF2B5EF4-FFF2-40B4-BE49-F238E27FC236}">
                    <a16:creationId xmlns:a16="http://schemas.microsoft.com/office/drawing/2014/main" id="{41052543-0957-4264-B3C8-0DAF2E86ADC2}"/>
                  </a:ext>
                </a:extLst>
              </p:cNvPr>
              <p:cNvSpPr/>
              <p:nvPr/>
            </p:nvSpPr>
            <p:spPr>
              <a:xfrm>
                <a:off x="10969106"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19</a:t>
                </a:r>
              </a:p>
            </p:txBody>
          </p:sp>
          <p:sp>
            <p:nvSpPr>
              <p:cNvPr id="99" name="Rectangle 98">
                <a:extLst>
                  <a:ext uri="{FF2B5EF4-FFF2-40B4-BE49-F238E27FC236}">
                    <a16:creationId xmlns:a16="http://schemas.microsoft.com/office/drawing/2014/main" id="{7C70B72E-15CB-4A2E-B88C-F224F16B2C6B}"/>
                  </a:ext>
                </a:extLst>
              </p:cNvPr>
              <p:cNvSpPr/>
              <p:nvPr/>
            </p:nvSpPr>
            <p:spPr>
              <a:xfrm>
                <a:off x="1063472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18</a:t>
                </a:r>
              </a:p>
            </p:txBody>
          </p:sp>
        </p:grpSp>
      </p:grpSp>
      <p:sp>
        <p:nvSpPr>
          <p:cNvPr id="111" name="TextBox 110">
            <a:extLst>
              <a:ext uri="{FF2B5EF4-FFF2-40B4-BE49-F238E27FC236}">
                <a16:creationId xmlns:a16="http://schemas.microsoft.com/office/drawing/2014/main" id="{145A57E9-9C65-47FA-92A1-31B3DC596FB6}"/>
              </a:ext>
            </a:extLst>
          </p:cNvPr>
          <p:cNvSpPr txBox="1"/>
          <p:nvPr/>
        </p:nvSpPr>
        <p:spPr>
          <a:xfrm>
            <a:off x="4712637" y="2418363"/>
            <a:ext cx="2180564" cy="644791"/>
          </a:xfrm>
          <a:prstGeom prst="rect">
            <a:avLst/>
          </a:prstGeom>
          <a:noFill/>
        </p:spPr>
        <p:txBody>
          <a:bodyPr wrap="square" rtlCol="0">
            <a:spAutoFit/>
          </a:bodyPr>
          <a:lstStyle/>
          <a:p>
            <a:pPr algn="ctr"/>
            <a:r>
              <a:rPr lang="en-US" sz="1795">
                <a:solidFill>
                  <a:schemeClr val="bg1"/>
                </a:solidFill>
              </a:rPr>
              <a:t>HW sorting by Shader Record</a:t>
            </a:r>
          </a:p>
        </p:txBody>
      </p:sp>
      <p:sp>
        <p:nvSpPr>
          <p:cNvPr id="112" name="Footer Placeholder 3">
            <a:extLst>
              <a:ext uri="{FF2B5EF4-FFF2-40B4-BE49-F238E27FC236}">
                <a16:creationId xmlns:a16="http://schemas.microsoft.com/office/drawing/2014/main" id="{4AA6235C-823F-4826-B5FE-233CE09D27AE}"/>
              </a:ext>
            </a:extLst>
          </p:cNvPr>
          <p:cNvSpPr>
            <a:spLocks noGrp="1"/>
          </p:cNvSpPr>
          <p:nvPr>
            <p:ph type="ftr" sz="quarter" idx="11"/>
          </p:nvPr>
        </p:nvSpPr>
        <p:spPr>
          <a:xfrm>
            <a:off x="431801" y="6426200"/>
            <a:ext cx="3220258" cy="431799"/>
          </a:xfrm>
        </p:spPr>
        <p:txBody>
          <a:bodyPr/>
          <a:lstStyle/>
          <a:p>
            <a:r>
              <a:rPr lang="en-GB"/>
              <a:t>GDC 2022</a:t>
            </a:r>
          </a:p>
        </p:txBody>
      </p:sp>
      <p:grpSp>
        <p:nvGrpSpPr>
          <p:cNvPr id="124" name="Group 123">
            <a:extLst>
              <a:ext uri="{FF2B5EF4-FFF2-40B4-BE49-F238E27FC236}">
                <a16:creationId xmlns:a16="http://schemas.microsoft.com/office/drawing/2014/main" id="{ED3019C0-289C-E549-A142-52F978C4388F}"/>
              </a:ext>
            </a:extLst>
          </p:cNvPr>
          <p:cNvGrpSpPr/>
          <p:nvPr/>
        </p:nvGrpSpPr>
        <p:grpSpPr>
          <a:xfrm>
            <a:off x="8529537" y="3583032"/>
            <a:ext cx="2834640" cy="456069"/>
            <a:chOff x="8529537" y="3550552"/>
            <a:chExt cx="2834640" cy="456069"/>
          </a:xfrm>
        </p:grpSpPr>
        <p:sp>
          <p:nvSpPr>
            <p:cNvPr id="114" name="Rectangle 113">
              <a:extLst>
                <a:ext uri="{FF2B5EF4-FFF2-40B4-BE49-F238E27FC236}">
                  <a16:creationId xmlns:a16="http://schemas.microsoft.com/office/drawing/2014/main" id="{99C475B0-5E16-144B-91A2-1043EB04AB2B}"/>
                </a:ext>
              </a:extLst>
            </p:cNvPr>
            <p:cNvSpPr/>
            <p:nvPr/>
          </p:nvSpPr>
          <p:spPr>
            <a:xfrm>
              <a:off x="8529537" y="3550552"/>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115" name="Group 114">
              <a:extLst>
                <a:ext uri="{FF2B5EF4-FFF2-40B4-BE49-F238E27FC236}">
                  <a16:creationId xmlns:a16="http://schemas.microsoft.com/office/drawing/2014/main" id="{2339308C-B27F-2849-9289-611867385865}"/>
                </a:ext>
              </a:extLst>
            </p:cNvPr>
            <p:cNvGrpSpPr/>
            <p:nvPr/>
          </p:nvGrpSpPr>
          <p:grpSpPr>
            <a:xfrm>
              <a:off x="8609901" y="3633872"/>
              <a:ext cx="2673913" cy="289429"/>
              <a:chOff x="8628473" y="3016655"/>
              <a:chExt cx="2673913" cy="289429"/>
            </a:xfrm>
            <a:solidFill>
              <a:schemeClr val="tx1"/>
            </a:solidFill>
          </p:grpSpPr>
          <p:sp>
            <p:nvSpPr>
              <p:cNvPr id="116" name="Rectangle 115">
                <a:extLst>
                  <a:ext uri="{FF2B5EF4-FFF2-40B4-BE49-F238E27FC236}">
                    <a16:creationId xmlns:a16="http://schemas.microsoft.com/office/drawing/2014/main" id="{1179605F-CF4D-D647-9BB6-503649544BD1}"/>
                  </a:ext>
                </a:extLst>
              </p:cNvPr>
              <p:cNvSpPr/>
              <p:nvPr/>
            </p:nvSpPr>
            <p:spPr>
              <a:xfrm>
                <a:off x="8628473"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21</a:t>
                </a:r>
              </a:p>
            </p:txBody>
          </p:sp>
          <p:sp>
            <p:nvSpPr>
              <p:cNvPr id="117" name="Rectangle 116">
                <a:extLst>
                  <a:ext uri="{FF2B5EF4-FFF2-40B4-BE49-F238E27FC236}">
                    <a16:creationId xmlns:a16="http://schemas.microsoft.com/office/drawing/2014/main" id="{F85E6132-3AEA-524C-AE7C-9B0ED107FB16}"/>
                  </a:ext>
                </a:extLst>
              </p:cNvPr>
              <p:cNvSpPr/>
              <p:nvPr/>
            </p:nvSpPr>
            <p:spPr>
              <a:xfrm>
                <a:off x="8962849"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24</a:t>
                </a:r>
              </a:p>
            </p:txBody>
          </p:sp>
          <p:sp>
            <p:nvSpPr>
              <p:cNvPr id="118" name="Rectangle 117">
                <a:extLst>
                  <a:ext uri="{FF2B5EF4-FFF2-40B4-BE49-F238E27FC236}">
                    <a16:creationId xmlns:a16="http://schemas.microsoft.com/office/drawing/2014/main" id="{17841F62-3E2F-2345-BB75-8E9B66868456}"/>
                  </a:ext>
                </a:extLst>
              </p:cNvPr>
              <p:cNvSpPr/>
              <p:nvPr/>
            </p:nvSpPr>
            <p:spPr>
              <a:xfrm>
                <a:off x="9297225"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27</a:t>
                </a:r>
              </a:p>
            </p:txBody>
          </p:sp>
          <p:sp>
            <p:nvSpPr>
              <p:cNvPr id="119" name="Rectangle 118">
                <a:extLst>
                  <a:ext uri="{FF2B5EF4-FFF2-40B4-BE49-F238E27FC236}">
                    <a16:creationId xmlns:a16="http://schemas.microsoft.com/office/drawing/2014/main" id="{2856A153-6332-B743-A199-7247FCE3DE47}"/>
                  </a:ext>
                </a:extLst>
              </p:cNvPr>
              <p:cNvSpPr/>
              <p:nvPr/>
            </p:nvSpPr>
            <p:spPr>
              <a:xfrm>
                <a:off x="9631601"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29</a:t>
                </a:r>
              </a:p>
            </p:txBody>
          </p:sp>
          <p:sp>
            <p:nvSpPr>
              <p:cNvPr id="120" name="Rectangle 119">
                <a:extLst>
                  <a:ext uri="{FF2B5EF4-FFF2-40B4-BE49-F238E27FC236}">
                    <a16:creationId xmlns:a16="http://schemas.microsoft.com/office/drawing/2014/main" id="{FCB9CCA6-E7B5-D441-BB4D-090851B3C7F7}"/>
                  </a:ext>
                </a:extLst>
              </p:cNvPr>
              <p:cNvSpPr/>
              <p:nvPr/>
            </p:nvSpPr>
            <p:spPr>
              <a:xfrm>
                <a:off x="9965977"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31</a:t>
                </a:r>
              </a:p>
            </p:txBody>
          </p:sp>
          <p:sp>
            <p:nvSpPr>
              <p:cNvPr id="121" name="Rectangle 120">
                <a:extLst>
                  <a:ext uri="{FF2B5EF4-FFF2-40B4-BE49-F238E27FC236}">
                    <a16:creationId xmlns:a16="http://schemas.microsoft.com/office/drawing/2014/main" id="{5A217677-3EDD-5543-98CC-5F9772F3579C}"/>
                  </a:ext>
                </a:extLst>
              </p:cNvPr>
              <p:cNvSpPr/>
              <p:nvPr/>
            </p:nvSpPr>
            <p:spPr>
              <a:xfrm>
                <a:off x="10300353"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32</a:t>
                </a:r>
              </a:p>
            </p:txBody>
          </p:sp>
          <p:sp>
            <p:nvSpPr>
              <p:cNvPr id="122" name="Rectangle 121">
                <a:extLst>
                  <a:ext uri="{FF2B5EF4-FFF2-40B4-BE49-F238E27FC236}">
                    <a16:creationId xmlns:a16="http://schemas.microsoft.com/office/drawing/2014/main" id="{52E9B2D0-F783-6E43-BFCA-4DCA0D672915}"/>
                  </a:ext>
                </a:extLst>
              </p:cNvPr>
              <p:cNvSpPr/>
              <p:nvPr/>
            </p:nvSpPr>
            <p:spPr>
              <a:xfrm>
                <a:off x="10969106"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36</a:t>
                </a:r>
              </a:p>
            </p:txBody>
          </p:sp>
          <p:sp>
            <p:nvSpPr>
              <p:cNvPr id="123" name="Rectangle 122">
                <a:extLst>
                  <a:ext uri="{FF2B5EF4-FFF2-40B4-BE49-F238E27FC236}">
                    <a16:creationId xmlns:a16="http://schemas.microsoft.com/office/drawing/2014/main" id="{D24B4B0A-90EE-F340-94EF-34FBC27E6CD8}"/>
                  </a:ext>
                </a:extLst>
              </p:cNvPr>
              <p:cNvSpPr/>
              <p:nvPr/>
            </p:nvSpPr>
            <p:spPr>
              <a:xfrm>
                <a:off x="10634729"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33</a:t>
                </a:r>
              </a:p>
            </p:txBody>
          </p:sp>
        </p:grpSp>
      </p:grpSp>
      <p:grpSp>
        <p:nvGrpSpPr>
          <p:cNvPr id="125" name="Group 124">
            <a:extLst>
              <a:ext uri="{FF2B5EF4-FFF2-40B4-BE49-F238E27FC236}">
                <a16:creationId xmlns:a16="http://schemas.microsoft.com/office/drawing/2014/main" id="{233FCE32-F814-D648-82B3-6431FA3D05C9}"/>
              </a:ext>
            </a:extLst>
          </p:cNvPr>
          <p:cNvGrpSpPr/>
          <p:nvPr/>
        </p:nvGrpSpPr>
        <p:grpSpPr>
          <a:xfrm>
            <a:off x="8529537" y="4203873"/>
            <a:ext cx="2834640" cy="456069"/>
            <a:chOff x="8529537" y="3550552"/>
            <a:chExt cx="2834640" cy="456069"/>
          </a:xfrm>
        </p:grpSpPr>
        <p:sp>
          <p:nvSpPr>
            <p:cNvPr id="126" name="Rectangle 125">
              <a:extLst>
                <a:ext uri="{FF2B5EF4-FFF2-40B4-BE49-F238E27FC236}">
                  <a16:creationId xmlns:a16="http://schemas.microsoft.com/office/drawing/2014/main" id="{1119BD97-860C-0641-BB77-76B76A0E2B4A}"/>
                </a:ext>
              </a:extLst>
            </p:cNvPr>
            <p:cNvSpPr/>
            <p:nvPr/>
          </p:nvSpPr>
          <p:spPr>
            <a:xfrm>
              <a:off x="8529537" y="3550552"/>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127" name="Group 126">
              <a:extLst>
                <a:ext uri="{FF2B5EF4-FFF2-40B4-BE49-F238E27FC236}">
                  <a16:creationId xmlns:a16="http://schemas.microsoft.com/office/drawing/2014/main" id="{643C1065-9FE5-A146-97D2-D1478E111642}"/>
                </a:ext>
              </a:extLst>
            </p:cNvPr>
            <p:cNvGrpSpPr/>
            <p:nvPr/>
          </p:nvGrpSpPr>
          <p:grpSpPr>
            <a:xfrm>
              <a:off x="8609901" y="3633872"/>
              <a:ext cx="2673913" cy="289429"/>
              <a:chOff x="8628473" y="3016655"/>
              <a:chExt cx="2673913" cy="289429"/>
            </a:xfrm>
            <a:solidFill>
              <a:schemeClr val="tx1"/>
            </a:solidFill>
          </p:grpSpPr>
          <p:sp>
            <p:nvSpPr>
              <p:cNvPr id="128" name="Rectangle 127">
                <a:extLst>
                  <a:ext uri="{FF2B5EF4-FFF2-40B4-BE49-F238E27FC236}">
                    <a16:creationId xmlns:a16="http://schemas.microsoft.com/office/drawing/2014/main" id="{64BED965-D41A-5847-8892-8DB4D76F4AD4}"/>
                  </a:ext>
                </a:extLst>
              </p:cNvPr>
              <p:cNvSpPr/>
              <p:nvPr/>
            </p:nvSpPr>
            <p:spPr>
              <a:xfrm>
                <a:off x="8628473"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7</a:t>
                </a:r>
              </a:p>
            </p:txBody>
          </p:sp>
          <p:sp>
            <p:nvSpPr>
              <p:cNvPr id="129" name="Rectangle 128">
                <a:extLst>
                  <a:ext uri="{FF2B5EF4-FFF2-40B4-BE49-F238E27FC236}">
                    <a16:creationId xmlns:a16="http://schemas.microsoft.com/office/drawing/2014/main" id="{0F3EB544-F1CF-0D4F-A314-032656CE5A0D}"/>
                  </a:ext>
                </a:extLst>
              </p:cNvPr>
              <p:cNvSpPr/>
              <p:nvPr/>
            </p:nvSpPr>
            <p:spPr>
              <a:xfrm>
                <a:off x="8962849"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11</a:t>
                </a:r>
              </a:p>
            </p:txBody>
          </p:sp>
          <p:sp>
            <p:nvSpPr>
              <p:cNvPr id="130" name="Rectangle 129">
                <a:extLst>
                  <a:ext uri="{FF2B5EF4-FFF2-40B4-BE49-F238E27FC236}">
                    <a16:creationId xmlns:a16="http://schemas.microsoft.com/office/drawing/2014/main" id="{0B805982-6F96-3F42-9841-8C80913521F6}"/>
                  </a:ext>
                </a:extLst>
              </p:cNvPr>
              <p:cNvSpPr/>
              <p:nvPr/>
            </p:nvSpPr>
            <p:spPr>
              <a:xfrm>
                <a:off x="9297225"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12</a:t>
                </a:r>
              </a:p>
            </p:txBody>
          </p:sp>
          <p:sp>
            <p:nvSpPr>
              <p:cNvPr id="131" name="Rectangle 130">
                <a:extLst>
                  <a:ext uri="{FF2B5EF4-FFF2-40B4-BE49-F238E27FC236}">
                    <a16:creationId xmlns:a16="http://schemas.microsoft.com/office/drawing/2014/main" id="{58DF5CA2-9529-A146-A984-7FEF5CD64A0D}"/>
                  </a:ext>
                </a:extLst>
              </p:cNvPr>
              <p:cNvSpPr/>
              <p:nvPr/>
            </p:nvSpPr>
            <p:spPr>
              <a:xfrm>
                <a:off x="9631601"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22</a:t>
                </a:r>
              </a:p>
            </p:txBody>
          </p:sp>
          <p:sp>
            <p:nvSpPr>
              <p:cNvPr id="132" name="Rectangle 131">
                <a:extLst>
                  <a:ext uri="{FF2B5EF4-FFF2-40B4-BE49-F238E27FC236}">
                    <a16:creationId xmlns:a16="http://schemas.microsoft.com/office/drawing/2014/main" id="{B2E01A1B-228B-A149-9A3E-0EF743523F05}"/>
                  </a:ext>
                </a:extLst>
              </p:cNvPr>
              <p:cNvSpPr/>
              <p:nvPr/>
            </p:nvSpPr>
            <p:spPr>
              <a:xfrm>
                <a:off x="9965977"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23</a:t>
                </a:r>
              </a:p>
            </p:txBody>
          </p:sp>
          <p:sp>
            <p:nvSpPr>
              <p:cNvPr id="133" name="Rectangle 132">
                <a:extLst>
                  <a:ext uri="{FF2B5EF4-FFF2-40B4-BE49-F238E27FC236}">
                    <a16:creationId xmlns:a16="http://schemas.microsoft.com/office/drawing/2014/main" id="{A221F692-D6F1-F348-A025-579218E180C8}"/>
                  </a:ext>
                </a:extLst>
              </p:cNvPr>
              <p:cNvSpPr/>
              <p:nvPr/>
            </p:nvSpPr>
            <p:spPr>
              <a:xfrm>
                <a:off x="10300353"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35</a:t>
                </a:r>
              </a:p>
            </p:txBody>
          </p:sp>
          <p:sp>
            <p:nvSpPr>
              <p:cNvPr id="134" name="Rectangle 133">
                <a:extLst>
                  <a:ext uri="{FF2B5EF4-FFF2-40B4-BE49-F238E27FC236}">
                    <a16:creationId xmlns:a16="http://schemas.microsoft.com/office/drawing/2014/main" id="{EC7E2B16-4196-5F46-A4B8-609B2870B5FD}"/>
                  </a:ext>
                </a:extLst>
              </p:cNvPr>
              <p:cNvSpPr/>
              <p:nvPr/>
            </p:nvSpPr>
            <p:spPr>
              <a:xfrm>
                <a:off x="10969106"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39</a:t>
                </a:r>
              </a:p>
            </p:txBody>
          </p:sp>
          <p:sp>
            <p:nvSpPr>
              <p:cNvPr id="135" name="Rectangle 134">
                <a:extLst>
                  <a:ext uri="{FF2B5EF4-FFF2-40B4-BE49-F238E27FC236}">
                    <a16:creationId xmlns:a16="http://schemas.microsoft.com/office/drawing/2014/main" id="{D0C6E413-8FAD-1741-AA66-B871D7B22A2D}"/>
                  </a:ext>
                </a:extLst>
              </p:cNvPr>
              <p:cNvSpPr/>
              <p:nvPr/>
            </p:nvSpPr>
            <p:spPr>
              <a:xfrm>
                <a:off x="10634729"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37</a:t>
                </a:r>
              </a:p>
            </p:txBody>
          </p:sp>
        </p:grpSp>
      </p:grpSp>
      <p:grpSp>
        <p:nvGrpSpPr>
          <p:cNvPr id="138" name="Group 137">
            <a:extLst>
              <a:ext uri="{FF2B5EF4-FFF2-40B4-BE49-F238E27FC236}">
                <a16:creationId xmlns:a16="http://schemas.microsoft.com/office/drawing/2014/main" id="{849CE45B-373A-9542-9822-BA4CA7318C1A}"/>
              </a:ext>
            </a:extLst>
          </p:cNvPr>
          <p:cNvGrpSpPr/>
          <p:nvPr/>
        </p:nvGrpSpPr>
        <p:grpSpPr>
          <a:xfrm>
            <a:off x="8529537" y="4824715"/>
            <a:ext cx="2834640" cy="456069"/>
            <a:chOff x="8529537" y="2965935"/>
            <a:chExt cx="2834640" cy="456069"/>
          </a:xfrm>
        </p:grpSpPr>
        <p:sp>
          <p:nvSpPr>
            <p:cNvPr id="139" name="Rectangle 138">
              <a:extLst>
                <a:ext uri="{FF2B5EF4-FFF2-40B4-BE49-F238E27FC236}">
                  <a16:creationId xmlns:a16="http://schemas.microsoft.com/office/drawing/2014/main" id="{A5CA282E-99CF-5143-8B75-A1C1FCDF03EF}"/>
                </a:ext>
              </a:extLst>
            </p:cNvPr>
            <p:cNvSpPr/>
            <p:nvPr/>
          </p:nvSpPr>
          <p:spPr>
            <a:xfrm>
              <a:off x="8529537" y="2965935"/>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140" name="Group 139">
              <a:extLst>
                <a:ext uri="{FF2B5EF4-FFF2-40B4-BE49-F238E27FC236}">
                  <a16:creationId xmlns:a16="http://schemas.microsoft.com/office/drawing/2014/main" id="{7547F8C5-86AB-A54C-A873-C3F61C5668AF}"/>
                </a:ext>
              </a:extLst>
            </p:cNvPr>
            <p:cNvGrpSpPr/>
            <p:nvPr/>
          </p:nvGrpSpPr>
          <p:grpSpPr>
            <a:xfrm>
              <a:off x="8609901" y="3049255"/>
              <a:ext cx="2339536" cy="289429"/>
              <a:chOff x="8628473" y="3016655"/>
              <a:chExt cx="2339536" cy="289429"/>
            </a:xfrm>
          </p:grpSpPr>
          <p:sp>
            <p:nvSpPr>
              <p:cNvPr id="141" name="Rectangle 140">
                <a:extLst>
                  <a:ext uri="{FF2B5EF4-FFF2-40B4-BE49-F238E27FC236}">
                    <a16:creationId xmlns:a16="http://schemas.microsoft.com/office/drawing/2014/main" id="{BB5F66C4-3278-3B4D-89E6-529837F44315}"/>
                  </a:ext>
                </a:extLst>
              </p:cNvPr>
              <p:cNvSpPr/>
              <p:nvPr/>
            </p:nvSpPr>
            <p:spPr>
              <a:xfrm>
                <a:off x="862847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20</a:t>
                </a:r>
              </a:p>
            </p:txBody>
          </p:sp>
          <p:sp>
            <p:nvSpPr>
              <p:cNvPr id="142" name="Rectangle 141">
                <a:extLst>
                  <a:ext uri="{FF2B5EF4-FFF2-40B4-BE49-F238E27FC236}">
                    <a16:creationId xmlns:a16="http://schemas.microsoft.com/office/drawing/2014/main" id="{333254B5-5DFC-5549-AA15-DF587EE91A80}"/>
                  </a:ext>
                </a:extLst>
              </p:cNvPr>
              <p:cNvSpPr/>
              <p:nvPr/>
            </p:nvSpPr>
            <p:spPr>
              <a:xfrm>
                <a:off x="896284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25</a:t>
                </a:r>
              </a:p>
            </p:txBody>
          </p:sp>
          <p:sp>
            <p:nvSpPr>
              <p:cNvPr id="143" name="Rectangle 142">
                <a:extLst>
                  <a:ext uri="{FF2B5EF4-FFF2-40B4-BE49-F238E27FC236}">
                    <a16:creationId xmlns:a16="http://schemas.microsoft.com/office/drawing/2014/main" id="{B23CE692-1A77-6B44-A9D6-24CAB4266348}"/>
                  </a:ext>
                </a:extLst>
              </p:cNvPr>
              <p:cNvSpPr/>
              <p:nvPr/>
            </p:nvSpPr>
            <p:spPr>
              <a:xfrm>
                <a:off x="9297225"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26</a:t>
                </a:r>
              </a:p>
            </p:txBody>
          </p:sp>
          <p:sp>
            <p:nvSpPr>
              <p:cNvPr id="144" name="Rectangle 143">
                <a:extLst>
                  <a:ext uri="{FF2B5EF4-FFF2-40B4-BE49-F238E27FC236}">
                    <a16:creationId xmlns:a16="http://schemas.microsoft.com/office/drawing/2014/main" id="{84A73EB4-6EB5-AA44-A2C2-AE52A5B173DF}"/>
                  </a:ext>
                </a:extLst>
              </p:cNvPr>
              <p:cNvSpPr/>
              <p:nvPr/>
            </p:nvSpPr>
            <p:spPr>
              <a:xfrm>
                <a:off x="9631601"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28</a:t>
                </a:r>
              </a:p>
            </p:txBody>
          </p:sp>
          <p:sp>
            <p:nvSpPr>
              <p:cNvPr id="145" name="Rectangle 144">
                <a:extLst>
                  <a:ext uri="{FF2B5EF4-FFF2-40B4-BE49-F238E27FC236}">
                    <a16:creationId xmlns:a16="http://schemas.microsoft.com/office/drawing/2014/main" id="{8017DF0E-95D2-7C4D-AAC8-349F0D455E34}"/>
                  </a:ext>
                </a:extLst>
              </p:cNvPr>
              <p:cNvSpPr/>
              <p:nvPr/>
            </p:nvSpPr>
            <p:spPr>
              <a:xfrm>
                <a:off x="9965977"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30</a:t>
                </a:r>
              </a:p>
            </p:txBody>
          </p:sp>
          <p:sp>
            <p:nvSpPr>
              <p:cNvPr id="146" name="Rectangle 145">
                <a:extLst>
                  <a:ext uri="{FF2B5EF4-FFF2-40B4-BE49-F238E27FC236}">
                    <a16:creationId xmlns:a16="http://schemas.microsoft.com/office/drawing/2014/main" id="{EE4933D7-5E4A-9F4F-8066-E50824730AEA}"/>
                  </a:ext>
                </a:extLst>
              </p:cNvPr>
              <p:cNvSpPr/>
              <p:nvPr/>
            </p:nvSpPr>
            <p:spPr>
              <a:xfrm>
                <a:off x="1030035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34</a:t>
                </a:r>
              </a:p>
            </p:txBody>
          </p:sp>
          <p:sp>
            <p:nvSpPr>
              <p:cNvPr id="148" name="Rectangle 147">
                <a:extLst>
                  <a:ext uri="{FF2B5EF4-FFF2-40B4-BE49-F238E27FC236}">
                    <a16:creationId xmlns:a16="http://schemas.microsoft.com/office/drawing/2014/main" id="{5EBD7E3B-1AD7-204D-97D6-31612C8DDB23}"/>
                  </a:ext>
                </a:extLst>
              </p:cNvPr>
              <p:cNvSpPr/>
              <p:nvPr/>
            </p:nvSpPr>
            <p:spPr>
              <a:xfrm>
                <a:off x="1063472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38</a:t>
                </a:r>
              </a:p>
            </p:txBody>
          </p:sp>
        </p:grpSp>
      </p:grpSp>
      <p:pic>
        <p:nvPicPr>
          <p:cNvPr id="85" name="Picture 84" descr="A picture containing diagram&#10;&#10;Description automatically generated">
            <a:extLst>
              <a:ext uri="{FF2B5EF4-FFF2-40B4-BE49-F238E27FC236}">
                <a16:creationId xmlns:a16="http://schemas.microsoft.com/office/drawing/2014/main" id="{35968A29-8BAC-440D-A0E1-D44EEEF78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957" y="3247259"/>
            <a:ext cx="2740369" cy="1074139"/>
          </a:xfrm>
          <a:prstGeom prst="rect">
            <a:avLst/>
          </a:prstGeom>
        </p:spPr>
      </p:pic>
    </p:spTree>
    <p:extLst>
      <p:ext uri="{BB962C8B-B14F-4D97-AF65-F5344CB8AC3E}">
        <p14:creationId xmlns:p14="http://schemas.microsoft.com/office/powerpoint/2010/main" val="1855453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Asynchronous Raytracing</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19</a:t>
            </a:fld>
            <a:endParaRPr lang="en-US"/>
          </a:p>
        </p:txBody>
      </p:sp>
      <p:grpSp>
        <p:nvGrpSpPr>
          <p:cNvPr id="10" name="Group 9">
            <a:extLst>
              <a:ext uri="{FF2B5EF4-FFF2-40B4-BE49-F238E27FC236}">
                <a16:creationId xmlns:a16="http://schemas.microsoft.com/office/drawing/2014/main" id="{5F5FCA07-45CE-7F40-A597-8C29175BAD1B}"/>
              </a:ext>
            </a:extLst>
          </p:cNvPr>
          <p:cNvGrpSpPr/>
          <p:nvPr/>
        </p:nvGrpSpPr>
        <p:grpSpPr>
          <a:xfrm>
            <a:off x="6485119" y="1735628"/>
            <a:ext cx="4111010" cy="1207008"/>
            <a:chOff x="7175232" y="1731791"/>
            <a:chExt cx="4111010" cy="1207008"/>
          </a:xfrm>
        </p:grpSpPr>
        <p:grpSp>
          <p:nvGrpSpPr>
            <p:cNvPr id="7" name="Group 6">
              <a:extLst>
                <a:ext uri="{FF2B5EF4-FFF2-40B4-BE49-F238E27FC236}">
                  <a16:creationId xmlns:a16="http://schemas.microsoft.com/office/drawing/2014/main" id="{6BABD390-70C6-FA49-A1F6-7F761C53F216}"/>
                </a:ext>
              </a:extLst>
            </p:cNvPr>
            <p:cNvGrpSpPr/>
            <p:nvPr/>
          </p:nvGrpSpPr>
          <p:grpSpPr>
            <a:xfrm>
              <a:off x="7175232" y="1731791"/>
              <a:ext cx="1097944" cy="1205105"/>
              <a:chOff x="7175232" y="1740244"/>
              <a:chExt cx="1097944" cy="1205105"/>
            </a:xfrm>
          </p:grpSpPr>
          <p:sp>
            <p:nvSpPr>
              <p:cNvPr id="48" name="Rectangle 47">
                <a:extLst>
                  <a:ext uri="{FF2B5EF4-FFF2-40B4-BE49-F238E27FC236}">
                    <a16:creationId xmlns:a16="http://schemas.microsoft.com/office/drawing/2014/main" id="{BC760AA7-1E8C-4391-A247-3AF0794C5919}"/>
                  </a:ext>
                </a:extLst>
              </p:cNvPr>
              <p:cNvSpPr/>
              <p:nvPr/>
            </p:nvSpPr>
            <p:spPr>
              <a:xfrm>
                <a:off x="7175232" y="1740244"/>
                <a:ext cx="1097944" cy="28119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9" name="Rectangle 48">
                <a:extLst>
                  <a:ext uri="{FF2B5EF4-FFF2-40B4-BE49-F238E27FC236}">
                    <a16:creationId xmlns:a16="http://schemas.microsoft.com/office/drawing/2014/main" id="{DE5D7A7A-6008-4A3C-AC07-F8D0E6642523}"/>
                  </a:ext>
                </a:extLst>
              </p:cNvPr>
              <p:cNvSpPr/>
              <p:nvPr/>
            </p:nvSpPr>
            <p:spPr>
              <a:xfrm>
                <a:off x="7175232" y="2661885"/>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50" name="Rectangle 49">
                <a:extLst>
                  <a:ext uri="{FF2B5EF4-FFF2-40B4-BE49-F238E27FC236}">
                    <a16:creationId xmlns:a16="http://schemas.microsoft.com/office/drawing/2014/main" id="{6E3C88C6-1CA8-422D-BCF2-07BC27CE7E16}"/>
                  </a:ext>
                </a:extLst>
              </p:cNvPr>
              <p:cNvSpPr/>
              <p:nvPr/>
            </p:nvSpPr>
            <p:spPr>
              <a:xfrm>
                <a:off x="7175232" y="2353915"/>
                <a:ext cx="92902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54" name="Rectangle 53">
                <a:extLst>
                  <a:ext uri="{FF2B5EF4-FFF2-40B4-BE49-F238E27FC236}">
                    <a16:creationId xmlns:a16="http://schemas.microsoft.com/office/drawing/2014/main" id="{A89E3E10-2B8D-4829-B153-7D2F5AB5E937}"/>
                  </a:ext>
                </a:extLst>
              </p:cNvPr>
              <p:cNvSpPr/>
              <p:nvPr/>
            </p:nvSpPr>
            <p:spPr>
              <a:xfrm>
                <a:off x="7175232" y="2045945"/>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grpSp>
        <p:grpSp>
          <p:nvGrpSpPr>
            <p:cNvPr id="6" name="Group 5">
              <a:extLst>
                <a:ext uri="{FF2B5EF4-FFF2-40B4-BE49-F238E27FC236}">
                  <a16:creationId xmlns:a16="http://schemas.microsoft.com/office/drawing/2014/main" id="{AD66F824-ED24-7541-985C-75ED0FB9046F}"/>
                </a:ext>
              </a:extLst>
            </p:cNvPr>
            <p:cNvGrpSpPr/>
            <p:nvPr/>
          </p:nvGrpSpPr>
          <p:grpSpPr>
            <a:xfrm>
              <a:off x="8304779" y="1731791"/>
              <a:ext cx="1297319" cy="1203036"/>
              <a:chOff x="8326043" y="1742313"/>
              <a:chExt cx="1297319" cy="1203036"/>
            </a:xfrm>
          </p:grpSpPr>
          <p:sp>
            <p:nvSpPr>
              <p:cNvPr id="51" name="Rectangle 50">
                <a:extLst>
                  <a:ext uri="{FF2B5EF4-FFF2-40B4-BE49-F238E27FC236}">
                    <a16:creationId xmlns:a16="http://schemas.microsoft.com/office/drawing/2014/main" id="{872CF8C3-3ECC-4CD2-8852-46C1C1A489AB}"/>
                  </a:ext>
                </a:extLst>
              </p:cNvPr>
              <p:cNvSpPr/>
              <p:nvPr/>
            </p:nvSpPr>
            <p:spPr>
              <a:xfrm>
                <a:off x="8326043" y="1742313"/>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52" name="Rectangle 51">
                <a:extLst>
                  <a:ext uri="{FF2B5EF4-FFF2-40B4-BE49-F238E27FC236}">
                    <a16:creationId xmlns:a16="http://schemas.microsoft.com/office/drawing/2014/main" id="{58A9BA82-454C-4F7E-92B1-0B6C68E7FC40}"/>
                  </a:ext>
                </a:extLst>
              </p:cNvPr>
              <p:cNvSpPr/>
              <p:nvPr/>
            </p:nvSpPr>
            <p:spPr>
              <a:xfrm>
                <a:off x="8326043" y="2352469"/>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53" name="Rectangle 52">
                <a:extLst>
                  <a:ext uri="{FF2B5EF4-FFF2-40B4-BE49-F238E27FC236}">
                    <a16:creationId xmlns:a16="http://schemas.microsoft.com/office/drawing/2014/main" id="{7C3D8B95-FD9F-45D9-8FF0-DEC820F9F9BB}"/>
                  </a:ext>
                </a:extLst>
              </p:cNvPr>
              <p:cNvSpPr/>
              <p:nvPr/>
            </p:nvSpPr>
            <p:spPr>
              <a:xfrm>
                <a:off x="8326043" y="2661885"/>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55" name="Rectangle 54">
                <a:extLst>
                  <a:ext uri="{FF2B5EF4-FFF2-40B4-BE49-F238E27FC236}">
                    <a16:creationId xmlns:a16="http://schemas.microsoft.com/office/drawing/2014/main" id="{9B0BD28B-2831-4278-A20D-7978B108767C}"/>
                  </a:ext>
                </a:extLst>
              </p:cNvPr>
              <p:cNvSpPr/>
              <p:nvPr/>
            </p:nvSpPr>
            <p:spPr>
              <a:xfrm>
                <a:off x="8326043" y="2047391"/>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sp>
          <p:nvSpPr>
            <p:cNvPr id="56" name="Rectangle 55">
              <a:extLst>
                <a:ext uri="{FF2B5EF4-FFF2-40B4-BE49-F238E27FC236}">
                  <a16:creationId xmlns:a16="http://schemas.microsoft.com/office/drawing/2014/main" id="{F9C85FB3-A63D-4FFF-ACF6-894CF04574E0}"/>
                </a:ext>
              </a:extLst>
            </p:cNvPr>
            <p:cNvSpPr/>
            <p:nvPr/>
          </p:nvSpPr>
          <p:spPr>
            <a:xfrm>
              <a:off x="9702695" y="1731791"/>
              <a:ext cx="1583547" cy="1207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Async Compute</a:t>
              </a:r>
            </a:p>
          </p:txBody>
        </p:sp>
      </p:grpSp>
      <p:sp>
        <p:nvSpPr>
          <p:cNvPr id="59" name="TextBox 58">
            <a:extLst>
              <a:ext uri="{FF2B5EF4-FFF2-40B4-BE49-F238E27FC236}">
                <a16:creationId xmlns:a16="http://schemas.microsoft.com/office/drawing/2014/main" id="{1CB69C4F-9A5C-4318-80D6-863DC0F6B14C}"/>
              </a:ext>
            </a:extLst>
          </p:cNvPr>
          <p:cNvSpPr txBox="1"/>
          <p:nvPr/>
        </p:nvSpPr>
        <p:spPr bwMode="auto">
          <a:xfrm>
            <a:off x="5874589" y="1226608"/>
            <a:ext cx="5124090" cy="365356"/>
          </a:xfrm>
          <a:prstGeom prst="rect">
            <a:avLst/>
          </a:prstGeom>
          <a:noFill/>
          <a:ln w="3175" algn="ctr">
            <a:noFill/>
            <a:miter lim="800000"/>
            <a:headEnd/>
            <a:tailEnd/>
          </a:ln>
          <a:effectLst/>
        </p:spPr>
        <p:txBody>
          <a:bodyPr wrap="square" rtlCol="0">
            <a:spAutoFit/>
          </a:bodyPr>
          <a:lstStyle/>
          <a:p>
            <a:pPr algn="ctr" defTabSz="608061">
              <a:defRPr/>
            </a:pPr>
            <a:r>
              <a:rPr lang="en-US" sz="1774" b="1">
                <a:solidFill>
                  <a:schemeClr val="bg1"/>
                </a:solidFill>
                <a:cs typeface="Tahoma" pitchFamily="34" charset="0"/>
              </a:rPr>
              <a:t>Async RT With Sorted Hit Shader dispatch</a:t>
            </a:r>
          </a:p>
        </p:txBody>
      </p:sp>
      <p:sp>
        <p:nvSpPr>
          <p:cNvPr id="95" name="Footer Placeholder 3">
            <a:extLst>
              <a:ext uri="{FF2B5EF4-FFF2-40B4-BE49-F238E27FC236}">
                <a16:creationId xmlns:a16="http://schemas.microsoft.com/office/drawing/2014/main" id="{B8B149AE-952D-408E-BA16-21D11C703FFF}"/>
              </a:ext>
            </a:extLst>
          </p:cNvPr>
          <p:cNvSpPr>
            <a:spLocks noGrp="1"/>
          </p:cNvSpPr>
          <p:nvPr>
            <p:ph type="ftr" sz="quarter" idx="11"/>
          </p:nvPr>
        </p:nvSpPr>
        <p:spPr>
          <a:xfrm>
            <a:off x="431801" y="6426200"/>
            <a:ext cx="3220258" cy="431799"/>
          </a:xfrm>
        </p:spPr>
        <p:txBody>
          <a:bodyPr/>
          <a:lstStyle/>
          <a:p>
            <a:r>
              <a:rPr lang="en-GB"/>
              <a:t>GDC 2022</a:t>
            </a:r>
          </a:p>
        </p:txBody>
      </p:sp>
      <p:grpSp>
        <p:nvGrpSpPr>
          <p:cNvPr id="9" name="Group 8">
            <a:extLst>
              <a:ext uri="{FF2B5EF4-FFF2-40B4-BE49-F238E27FC236}">
                <a16:creationId xmlns:a16="http://schemas.microsoft.com/office/drawing/2014/main" id="{6207F936-CE23-FF42-9D24-7736561D0E53}"/>
              </a:ext>
            </a:extLst>
          </p:cNvPr>
          <p:cNvGrpSpPr/>
          <p:nvPr/>
        </p:nvGrpSpPr>
        <p:grpSpPr>
          <a:xfrm>
            <a:off x="6478797" y="3286190"/>
            <a:ext cx="4117332" cy="1207008"/>
            <a:chOff x="7168910" y="3083338"/>
            <a:chExt cx="4117332" cy="1207008"/>
          </a:xfrm>
        </p:grpSpPr>
        <p:grpSp>
          <p:nvGrpSpPr>
            <p:cNvPr id="8" name="Group 7">
              <a:extLst>
                <a:ext uri="{FF2B5EF4-FFF2-40B4-BE49-F238E27FC236}">
                  <a16:creationId xmlns:a16="http://schemas.microsoft.com/office/drawing/2014/main" id="{E04EC786-AA99-E04A-8292-A985A5710D31}"/>
                </a:ext>
              </a:extLst>
            </p:cNvPr>
            <p:cNvGrpSpPr/>
            <p:nvPr/>
          </p:nvGrpSpPr>
          <p:grpSpPr>
            <a:xfrm>
              <a:off x="7168910" y="3085126"/>
              <a:ext cx="1278642" cy="1203433"/>
              <a:chOff x="7168910" y="3083338"/>
              <a:chExt cx="1278642" cy="1203433"/>
            </a:xfrm>
          </p:grpSpPr>
          <p:sp>
            <p:nvSpPr>
              <p:cNvPr id="33" name="Rectangle 32">
                <a:extLst>
                  <a:ext uri="{FF2B5EF4-FFF2-40B4-BE49-F238E27FC236}">
                    <a16:creationId xmlns:a16="http://schemas.microsoft.com/office/drawing/2014/main" id="{ED39DAEE-F8CE-4942-A721-95E9AD751FE0}"/>
                  </a:ext>
                </a:extLst>
              </p:cNvPr>
              <p:cNvSpPr/>
              <p:nvPr/>
            </p:nvSpPr>
            <p:spPr>
              <a:xfrm>
                <a:off x="7168910" y="3389994"/>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34" name="Rectangle 33">
                <a:extLst>
                  <a:ext uri="{FF2B5EF4-FFF2-40B4-BE49-F238E27FC236}">
                    <a16:creationId xmlns:a16="http://schemas.microsoft.com/office/drawing/2014/main" id="{92BC039D-6643-4854-B229-2816D074A535}"/>
                  </a:ext>
                </a:extLst>
              </p:cNvPr>
              <p:cNvSpPr/>
              <p:nvPr/>
            </p:nvSpPr>
            <p:spPr>
              <a:xfrm>
                <a:off x="7168910" y="3083338"/>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37" name="Rectangle 36">
                <a:extLst>
                  <a:ext uri="{FF2B5EF4-FFF2-40B4-BE49-F238E27FC236}">
                    <a16:creationId xmlns:a16="http://schemas.microsoft.com/office/drawing/2014/main" id="{ACA770D9-17FF-4F29-9D11-D185647F0FD7}"/>
                  </a:ext>
                </a:extLst>
              </p:cNvPr>
              <p:cNvSpPr/>
              <p:nvPr/>
            </p:nvSpPr>
            <p:spPr>
              <a:xfrm>
                <a:off x="7168910" y="3696650"/>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0" name="Rectangle 39">
                <a:extLst>
                  <a:ext uri="{FF2B5EF4-FFF2-40B4-BE49-F238E27FC236}">
                    <a16:creationId xmlns:a16="http://schemas.microsoft.com/office/drawing/2014/main" id="{B4BB28B8-D751-4002-9AB9-995F4F1BD864}"/>
                  </a:ext>
                </a:extLst>
              </p:cNvPr>
              <p:cNvSpPr/>
              <p:nvPr/>
            </p:nvSpPr>
            <p:spPr>
              <a:xfrm>
                <a:off x="7168910" y="4003307"/>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grpSp>
        <p:sp>
          <p:nvSpPr>
            <p:cNvPr id="57" name="Rectangle 56">
              <a:extLst>
                <a:ext uri="{FF2B5EF4-FFF2-40B4-BE49-F238E27FC236}">
                  <a16:creationId xmlns:a16="http://schemas.microsoft.com/office/drawing/2014/main" id="{5BABC86D-CE76-49B4-A0B0-8B4DEA5BF035}"/>
                </a:ext>
              </a:extLst>
            </p:cNvPr>
            <p:cNvSpPr/>
            <p:nvPr/>
          </p:nvSpPr>
          <p:spPr>
            <a:xfrm>
              <a:off x="9900052" y="3083338"/>
              <a:ext cx="1386190" cy="1207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Async Compute</a:t>
              </a:r>
            </a:p>
          </p:txBody>
        </p:sp>
        <p:grpSp>
          <p:nvGrpSpPr>
            <p:cNvPr id="144" name="Group 143">
              <a:extLst>
                <a:ext uri="{FF2B5EF4-FFF2-40B4-BE49-F238E27FC236}">
                  <a16:creationId xmlns:a16="http://schemas.microsoft.com/office/drawing/2014/main" id="{8FB55298-9B11-B140-9569-14BEBC383BCF}"/>
                </a:ext>
              </a:extLst>
            </p:cNvPr>
            <p:cNvGrpSpPr/>
            <p:nvPr/>
          </p:nvGrpSpPr>
          <p:grpSpPr>
            <a:xfrm>
              <a:off x="8481851" y="3085324"/>
              <a:ext cx="1297319" cy="1203036"/>
              <a:chOff x="8326043" y="1742313"/>
              <a:chExt cx="1297319" cy="1203036"/>
            </a:xfrm>
          </p:grpSpPr>
          <p:sp>
            <p:nvSpPr>
              <p:cNvPr id="145" name="Rectangle 144">
                <a:extLst>
                  <a:ext uri="{FF2B5EF4-FFF2-40B4-BE49-F238E27FC236}">
                    <a16:creationId xmlns:a16="http://schemas.microsoft.com/office/drawing/2014/main" id="{0B005B5A-0139-0546-9CE0-37AE56AA3BAE}"/>
                  </a:ext>
                </a:extLst>
              </p:cNvPr>
              <p:cNvSpPr/>
              <p:nvPr/>
            </p:nvSpPr>
            <p:spPr>
              <a:xfrm>
                <a:off x="8326043" y="1742313"/>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46" name="Rectangle 145">
                <a:extLst>
                  <a:ext uri="{FF2B5EF4-FFF2-40B4-BE49-F238E27FC236}">
                    <a16:creationId xmlns:a16="http://schemas.microsoft.com/office/drawing/2014/main" id="{3A7A2CB3-5804-7743-B9F2-EF109C79264B}"/>
                  </a:ext>
                </a:extLst>
              </p:cNvPr>
              <p:cNvSpPr/>
              <p:nvPr/>
            </p:nvSpPr>
            <p:spPr>
              <a:xfrm>
                <a:off x="8326043" y="2352469"/>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47" name="Rectangle 146">
                <a:extLst>
                  <a:ext uri="{FF2B5EF4-FFF2-40B4-BE49-F238E27FC236}">
                    <a16:creationId xmlns:a16="http://schemas.microsoft.com/office/drawing/2014/main" id="{0431E63F-4981-7148-AC1C-E7BADFB03260}"/>
                  </a:ext>
                </a:extLst>
              </p:cNvPr>
              <p:cNvSpPr/>
              <p:nvPr/>
            </p:nvSpPr>
            <p:spPr>
              <a:xfrm>
                <a:off x="8326043" y="2661885"/>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48" name="Rectangle 147">
                <a:extLst>
                  <a:ext uri="{FF2B5EF4-FFF2-40B4-BE49-F238E27FC236}">
                    <a16:creationId xmlns:a16="http://schemas.microsoft.com/office/drawing/2014/main" id="{8820835D-58D4-7340-A154-2EA8F078A249}"/>
                  </a:ext>
                </a:extLst>
              </p:cNvPr>
              <p:cNvSpPr/>
              <p:nvPr/>
            </p:nvSpPr>
            <p:spPr>
              <a:xfrm>
                <a:off x="8326043" y="2047391"/>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grpSp>
        <p:nvGrpSpPr>
          <p:cNvPr id="16" name="Group 15">
            <a:extLst>
              <a:ext uri="{FF2B5EF4-FFF2-40B4-BE49-F238E27FC236}">
                <a16:creationId xmlns:a16="http://schemas.microsoft.com/office/drawing/2014/main" id="{684E9F03-117B-804E-977F-5BDC22CFAB9D}"/>
              </a:ext>
            </a:extLst>
          </p:cNvPr>
          <p:cNvGrpSpPr/>
          <p:nvPr/>
        </p:nvGrpSpPr>
        <p:grpSpPr>
          <a:xfrm>
            <a:off x="6494574" y="4856512"/>
            <a:ext cx="4024347" cy="1203036"/>
            <a:chOff x="7184687" y="4826254"/>
            <a:chExt cx="4024347" cy="1203036"/>
          </a:xfrm>
        </p:grpSpPr>
        <p:grpSp>
          <p:nvGrpSpPr>
            <p:cNvPr id="15" name="Group 14">
              <a:extLst>
                <a:ext uri="{FF2B5EF4-FFF2-40B4-BE49-F238E27FC236}">
                  <a16:creationId xmlns:a16="http://schemas.microsoft.com/office/drawing/2014/main" id="{A02B5307-47CD-5244-87FC-AC7DF12366AD}"/>
                </a:ext>
              </a:extLst>
            </p:cNvPr>
            <p:cNvGrpSpPr/>
            <p:nvPr/>
          </p:nvGrpSpPr>
          <p:grpSpPr>
            <a:xfrm>
              <a:off x="7184687" y="4826254"/>
              <a:ext cx="2692290" cy="1203036"/>
              <a:chOff x="7184687" y="4826254"/>
              <a:chExt cx="2692290" cy="1203036"/>
            </a:xfrm>
          </p:grpSpPr>
          <p:sp>
            <p:nvSpPr>
              <p:cNvPr id="31" name="Rectangle 30">
                <a:extLst>
                  <a:ext uri="{FF2B5EF4-FFF2-40B4-BE49-F238E27FC236}">
                    <a16:creationId xmlns:a16="http://schemas.microsoft.com/office/drawing/2014/main" id="{C4EE0D95-BC16-4FE3-AEC2-072CC8B47FF9}"/>
                  </a:ext>
                </a:extLst>
              </p:cNvPr>
              <p:cNvSpPr/>
              <p:nvPr/>
            </p:nvSpPr>
            <p:spPr>
              <a:xfrm>
                <a:off x="7184687" y="5439302"/>
                <a:ext cx="236480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1" name="Rectangle 40">
                <a:extLst>
                  <a:ext uri="{FF2B5EF4-FFF2-40B4-BE49-F238E27FC236}">
                    <a16:creationId xmlns:a16="http://schemas.microsoft.com/office/drawing/2014/main" id="{51E9BF7E-9090-4BD5-AE10-6E42379D263B}"/>
                  </a:ext>
                </a:extLst>
              </p:cNvPr>
              <p:cNvSpPr/>
              <p:nvPr/>
            </p:nvSpPr>
            <p:spPr>
              <a:xfrm>
                <a:off x="7184687" y="5132778"/>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3" name="Rectangle 42">
                <a:extLst>
                  <a:ext uri="{FF2B5EF4-FFF2-40B4-BE49-F238E27FC236}">
                    <a16:creationId xmlns:a16="http://schemas.microsoft.com/office/drawing/2014/main" id="{61C769E7-417A-40AF-A9A8-A45CD34F6949}"/>
                  </a:ext>
                </a:extLst>
              </p:cNvPr>
              <p:cNvSpPr/>
              <p:nvPr/>
            </p:nvSpPr>
            <p:spPr>
              <a:xfrm>
                <a:off x="7184687" y="4826254"/>
                <a:ext cx="2692290"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5" name="Rectangle 44">
                <a:extLst>
                  <a:ext uri="{FF2B5EF4-FFF2-40B4-BE49-F238E27FC236}">
                    <a16:creationId xmlns:a16="http://schemas.microsoft.com/office/drawing/2014/main" id="{847C567E-1708-4BF8-B97B-772BA7E9F913}"/>
                  </a:ext>
                </a:extLst>
              </p:cNvPr>
              <p:cNvSpPr/>
              <p:nvPr/>
            </p:nvSpPr>
            <p:spPr>
              <a:xfrm>
                <a:off x="7184687" y="5745826"/>
                <a:ext cx="236480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grpSp>
        <p:grpSp>
          <p:nvGrpSpPr>
            <p:cNvPr id="14" name="Group 13">
              <a:extLst>
                <a:ext uri="{FF2B5EF4-FFF2-40B4-BE49-F238E27FC236}">
                  <a16:creationId xmlns:a16="http://schemas.microsoft.com/office/drawing/2014/main" id="{E9EE6FB0-F0C6-684E-B77F-E0CAC53E6AA4}"/>
                </a:ext>
              </a:extLst>
            </p:cNvPr>
            <p:cNvGrpSpPr/>
            <p:nvPr/>
          </p:nvGrpSpPr>
          <p:grpSpPr>
            <a:xfrm>
              <a:off x="9911715" y="4826254"/>
              <a:ext cx="1297319" cy="1203036"/>
              <a:chOff x="9925891" y="4826254"/>
              <a:chExt cx="1297319" cy="1203036"/>
            </a:xfrm>
          </p:grpSpPr>
          <p:sp>
            <p:nvSpPr>
              <p:cNvPr id="149" name="Rectangle 148">
                <a:extLst>
                  <a:ext uri="{FF2B5EF4-FFF2-40B4-BE49-F238E27FC236}">
                    <a16:creationId xmlns:a16="http://schemas.microsoft.com/office/drawing/2014/main" id="{D9D91587-8D47-504B-91DF-E5AC4F079C11}"/>
                  </a:ext>
                </a:extLst>
              </p:cNvPr>
              <p:cNvSpPr/>
              <p:nvPr/>
            </p:nvSpPr>
            <p:spPr>
              <a:xfrm>
                <a:off x="9925891" y="4826254"/>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0" name="Rectangle 149">
                <a:extLst>
                  <a:ext uri="{FF2B5EF4-FFF2-40B4-BE49-F238E27FC236}">
                    <a16:creationId xmlns:a16="http://schemas.microsoft.com/office/drawing/2014/main" id="{F5A8CC90-32B9-0B4D-B9F6-3B5D09743790}"/>
                  </a:ext>
                </a:extLst>
              </p:cNvPr>
              <p:cNvSpPr/>
              <p:nvPr/>
            </p:nvSpPr>
            <p:spPr>
              <a:xfrm>
                <a:off x="9925891" y="5436410"/>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1" name="Rectangle 150">
                <a:extLst>
                  <a:ext uri="{FF2B5EF4-FFF2-40B4-BE49-F238E27FC236}">
                    <a16:creationId xmlns:a16="http://schemas.microsoft.com/office/drawing/2014/main" id="{CFDE1D0D-8BFC-0144-8AF4-BA2A50D04F7E}"/>
                  </a:ext>
                </a:extLst>
              </p:cNvPr>
              <p:cNvSpPr/>
              <p:nvPr/>
            </p:nvSpPr>
            <p:spPr>
              <a:xfrm>
                <a:off x="9925891" y="5745826"/>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2" name="Rectangle 151">
                <a:extLst>
                  <a:ext uri="{FF2B5EF4-FFF2-40B4-BE49-F238E27FC236}">
                    <a16:creationId xmlns:a16="http://schemas.microsoft.com/office/drawing/2014/main" id="{79634216-B6AB-F840-AC70-95E11ACCDF5F}"/>
                  </a:ext>
                </a:extLst>
              </p:cNvPr>
              <p:cNvSpPr/>
              <p:nvPr/>
            </p:nvSpPr>
            <p:spPr>
              <a:xfrm>
                <a:off x="9925891" y="5131332"/>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sp>
        <p:nvSpPr>
          <p:cNvPr id="90" name="TextBox 89">
            <a:extLst>
              <a:ext uri="{FF2B5EF4-FFF2-40B4-BE49-F238E27FC236}">
                <a16:creationId xmlns:a16="http://schemas.microsoft.com/office/drawing/2014/main" id="{4B9853EA-9C5F-451A-8DE5-DB23707D5F4B}"/>
              </a:ext>
            </a:extLst>
          </p:cNvPr>
          <p:cNvSpPr txBox="1"/>
          <p:nvPr/>
        </p:nvSpPr>
        <p:spPr bwMode="auto">
          <a:xfrm>
            <a:off x="1023626" y="1201741"/>
            <a:ext cx="2914359" cy="365356"/>
          </a:xfrm>
          <a:prstGeom prst="rect">
            <a:avLst/>
          </a:prstGeom>
          <a:noFill/>
          <a:ln w="3175" algn="ctr">
            <a:noFill/>
            <a:miter lim="800000"/>
            <a:headEnd/>
            <a:tailEnd/>
          </a:ln>
          <a:effectLst/>
        </p:spPr>
        <p:txBody>
          <a:bodyPr wrap="square" rtlCol="0">
            <a:spAutoFit/>
          </a:bodyPr>
          <a:lstStyle/>
          <a:p>
            <a:pPr algn="ctr" defTabSz="608061">
              <a:defRPr/>
            </a:pPr>
            <a:r>
              <a:rPr lang="en-US" sz="1774" b="1">
                <a:solidFill>
                  <a:schemeClr val="bg1"/>
                </a:solidFill>
                <a:cs typeface="Tahoma" pitchFamily="34" charset="0"/>
              </a:rPr>
              <a:t>Synchronous Raytracing</a:t>
            </a:r>
          </a:p>
        </p:txBody>
      </p:sp>
      <p:grpSp>
        <p:nvGrpSpPr>
          <p:cNvPr id="91" name="Group 90">
            <a:extLst>
              <a:ext uri="{FF2B5EF4-FFF2-40B4-BE49-F238E27FC236}">
                <a16:creationId xmlns:a16="http://schemas.microsoft.com/office/drawing/2014/main" id="{817F13DF-2FF8-46D9-B7AC-BF655CDD96FE}"/>
              </a:ext>
            </a:extLst>
          </p:cNvPr>
          <p:cNvGrpSpPr/>
          <p:nvPr/>
        </p:nvGrpSpPr>
        <p:grpSpPr>
          <a:xfrm>
            <a:off x="650257" y="1705370"/>
            <a:ext cx="3643446" cy="1191135"/>
            <a:chOff x="7111297" y="1481413"/>
            <a:chExt cx="3643446" cy="1191135"/>
          </a:xfrm>
        </p:grpSpPr>
        <p:grpSp>
          <p:nvGrpSpPr>
            <p:cNvPr id="92" name="Group 91">
              <a:extLst>
                <a:ext uri="{FF2B5EF4-FFF2-40B4-BE49-F238E27FC236}">
                  <a16:creationId xmlns:a16="http://schemas.microsoft.com/office/drawing/2014/main" id="{FEF5AF79-411C-4E66-A728-0175A281ED43}"/>
                </a:ext>
              </a:extLst>
            </p:cNvPr>
            <p:cNvGrpSpPr/>
            <p:nvPr/>
          </p:nvGrpSpPr>
          <p:grpSpPr>
            <a:xfrm>
              <a:off x="7111297" y="1781078"/>
              <a:ext cx="3643446" cy="284087"/>
              <a:chOff x="7111297" y="1781078"/>
              <a:chExt cx="3643446" cy="284087"/>
            </a:xfrm>
          </p:grpSpPr>
          <p:sp>
            <p:nvSpPr>
              <p:cNvPr id="163" name="Rectangle 162">
                <a:extLst>
                  <a:ext uri="{FF2B5EF4-FFF2-40B4-BE49-F238E27FC236}">
                    <a16:creationId xmlns:a16="http://schemas.microsoft.com/office/drawing/2014/main" id="{AB755A7C-030F-498A-8F1A-E2F223A6DEF0}"/>
                  </a:ext>
                </a:extLst>
              </p:cNvPr>
              <p:cNvSpPr/>
              <p:nvPr/>
            </p:nvSpPr>
            <p:spPr>
              <a:xfrm>
                <a:off x="7111297" y="1781701"/>
                <a:ext cx="234579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64" name="Rectangle 163">
                <a:extLst>
                  <a:ext uri="{FF2B5EF4-FFF2-40B4-BE49-F238E27FC236}">
                    <a16:creationId xmlns:a16="http://schemas.microsoft.com/office/drawing/2014/main" id="{3ACBB1ED-290F-45CD-9FBB-BE90BAB73289}"/>
                  </a:ext>
                </a:extLst>
              </p:cNvPr>
              <p:cNvSpPr/>
              <p:nvPr/>
            </p:nvSpPr>
            <p:spPr>
              <a:xfrm>
                <a:off x="9476102" y="1781078"/>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93" name="Group 92">
              <a:extLst>
                <a:ext uri="{FF2B5EF4-FFF2-40B4-BE49-F238E27FC236}">
                  <a16:creationId xmlns:a16="http://schemas.microsoft.com/office/drawing/2014/main" id="{5C2EAB79-3FC6-4125-8676-19EA686AD5A1}"/>
                </a:ext>
              </a:extLst>
            </p:cNvPr>
            <p:cNvGrpSpPr/>
            <p:nvPr/>
          </p:nvGrpSpPr>
          <p:grpSpPr>
            <a:xfrm>
              <a:off x="7111297" y="1481413"/>
              <a:ext cx="3643446" cy="281195"/>
              <a:chOff x="7111297" y="1481413"/>
              <a:chExt cx="3643446" cy="281195"/>
            </a:xfrm>
          </p:grpSpPr>
          <p:sp>
            <p:nvSpPr>
              <p:cNvPr id="160" name="Rectangle 159">
                <a:extLst>
                  <a:ext uri="{FF2B5EF4-FFF2-40B4-BE49-F238E27FC236}">
                    <a16:creationId xmlns:a16="http://schemas.microsoft.com/office/drawing/2014/main" id="{BCB971E6-3E06-48EE-AA61-0C5C16F5A289}"/>
                  </a:ext>
                </a:extLst>
              </p:cNvPr>
              <p:cNvSpPr/>
              <p:nvPr/>
            </p:nvSpPr>
            <p:spPr>
              <a:xfrm>
                <a:off x="7111297" y="1481413"/>
                <a:ext cx="1097944" cy="28119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61" name="Rectangle 160">
                <a:extLst>
                  <a:ext uri="{FF2B5EF4-FFF2-40B4-BE49-F238E27FC236}">
                    <a16:creationId xmlns:a16="http://schemas.microsoft.com/office/drawing/2014/main" id="{50620B15-4828-42A7-9E51-DD704CD54286}"/>
                  </a:ext>
                </a:extLst>
              </p:cNvPr>
              <p:cNvSpPr/>
              <p:nvPr/>
            </p:nvSpPr>
            <p:spPr>
              <a:xfrm>
                <a:off x="9474583" y="1481413"/>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62" name="Rectangle 161">
                <a:extLst>
                  <a:ext uri="{FF2B5EF4-FFF2-40B4-BE49-F238E27FC236}">
                    <a16:creationId xmlns:a16="http://schemas.microsoft.com/office/drawing/2014/main" id="{4519A5AD-FD52-4CE7-9213-594B28191CEE}"/>
                  </a:ext>
                </a:extLst>
              </p:cNvPr>
              <p:cNvSpPr/>
              <p:nvPr/>
            </p:nvSpPr>
            <p:spPr>
              <a:xfrm>
                <a:off x="8233874" y="1481413"/>
                <a:ext cx="122354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94" name="Group 93">
              <a:extLst>
                <a:ext uri="{FF2B5EF4-FFF2-40B4-BE49-F238E27FC236}">
                  <a16:creationId xmlns:a16="http://schemas.microsoft.com/office/drawing/2014/main" id="{AA4BDD4E-19A0-4C4B-90B1-B9FD3A5F3B9E}"/>
                </a:ext>
              </a:extLst>
            </p:cNvPr>
            <p:cNvGrpSpPr/>
            <p:nvPr/>
          </p:nvGrpSpPr>
          <p:grpSpPr>
            <a:xfrm>
              <a:off x="7111297" y="2079848"/>
              <a:ext cx="3643446" cy="288697"/>
              <a:chOff x="7111297" y="2079848"/>
              <a:chExt cx="3643446" cy="288697"/>
            </a:xfrm>
          </p:grpSpPr>
          <p:sp>
            <p:nvSpPr>
              <p:cNvPr id="157" name="Rectangle 156">
                <a:extLst>
                  <a:ext uri="{FF2B5EF4-FFF2-40B4-BE49-F238E27FC236}">
                    <a16:creationId xmlns:a16="http://schemas.microsoft.com/office/drawing/2014/main" id="{1A5CE81E-62DB-4172-ABEB-AD8DC91A643A}"/>
                  </a:ext>
                </a:extLst>
              </p:cNvPr>
              <p:cNvSpPr/>
              <p:nvPr/>
            </p:nvSpPr>
            <p:spPr>
              <a:xfrm>
                <a:off x="7111297" y="2084258"/>
                <a:ext cx="92902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58" name="Rectangle 157">
                <a:extLst>
                  <a:ext uri="{FF2B5EF4-FFF2-40B4-BE49-F238E27FC236}">
                    <a16:creationId xmlns:a16="http://schemas.microsoft.com/office/drawing/2014/main" id="{F87EFD6E-BD81-403C-A66C-585973BDFA8E}"/>
                  </a:ext>
                </a:extLst>
              </p:cNvPr>
              <p:cNvSpPr/>
              <p:nvPr/>
            </p:nvSpPr>
            <p:spPr>
              <a:xfrm>
                <a:off x="9476102" y="2085081"/>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9" name="Rectangle 158">
                <a:extLst>
                  <a:ext uri="{FF2B5EF4-FFF2-40B4-BE49-F238E27FC236}">
                    <a16:creationId xmlns:a16="http://schemas.microsoft.com/office/drawing/2014/main" id="{81FC019C-4C3C-4AA4-83CA-9521F3C58F4B}"/>
                  </a:ext>
                </a:extLst>
              </p:cNvPr>
              <p:cNvSpPr/>
              <p:nvPr/>
            </p:nvSpPr>
            <p:spPr>
              <a:xfrm>
                <a:off x="8060459" y="2079848"/>
                <a:ext cx="1396637" cy="2834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53" name="Group 152">
              <a:extLst>
                <a:ext uri="{FF2B5EF4-FFF2-40B4-BE49-F238E27FC236}">
                  <a16:creationId xmlns:a16="http://schemas.microsoft.com/office/drawing/2014/main" id="{B17BF870-0AF5-45A3-93AA-789EBAF31FF7}"/>
                </a:ext>
              </a:extLst>
            </p:cNvPr>
            <p:cNvGrpSpPr/>
            <p:nvPr/>
          </p:nvGrpSpPr>
          <p:grpSpPr>
            <a:xfrm>
              <a:off x="7111297" y="2386815"/>
              <a:ext cx="3643446" cy="285733"/>
              <a:chOff x="7111297" y="2386815"/>
              <a:chExt cx="3643446" cy="285733"/>
            </a:xfrm>
          </p:grpSpPr>
          <p:sp>
            <p:nvSpPr>
              <p:cNvPr id="154" name="Rectangle 153">
                <a:extLst>
                  <a:ext uri="{FF2B5EF4-FFF2-40B4-BE49-F238E27FC236}">
                    <a16:creationId xmlns:a16="http://schemas.microsoft.com/office/drawing/2014/main" id="{3931F5A0-C5CB-4642-AFB2-70B488D6CA06}"/>
                  </a:ext>
                </a:extLst>
              </p:cNvPr>
              <p:cNvSpPr/>
              <p:nvPr/>
            </p:nvSpPr>
            <p:spPr>
              <a:xfrm>
                <a:off x="7111297" y="2386815"/>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55" name="Rectangle 154">
                <a:extLst>
                  <a:ext uri="{FF2B5EF4-FFF2-40B4-BE49-F238E27FC236}">
                    <a16:creationId xmlns:a16="http://schemas.microsoft.com/office/drawing/2014/main" id="{3D20F01E-7226-4E46-95B7-94FDEFE34318}"/>
                  </a:ext>
                </a:extLst>
              </p:cNvPr>
              <p:cNvSpPr/>
              <p:nvPr/>
            </p:nvSpPr>
            <p:spPr>
              <a:xfrm>
                <a:off x="9476102" y="2389084"/>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6" name="Rectangle 155">
                <a:extLst>
                  <a:ext uri="{FF2B5EF4-FFF2-40B4-BE49-F238E27FC236}">
                    <a16:creationId xmlns:a16="http://schemas.microsoft.com/office/drawing/2014/main" id="{C564F9CB-74BC-425A-BC13-A3CA0F4B7F22}"/>
                  </a:ext>
                </a:extLst>
              </p:cNvPr>
              <p:cNvSpPr/>
              <p:nvPr/>
            </p:nvSpPr>
            <p:spPr>
              <a:xfrm>
                <a:off x="8233548" y="2389084"/>
                <a:ext cx="122354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grpSp>
        <p:nvGrpSpPr>
          <p:cNvPr id="165" name="Group 164">
            <a:extLst>
              <a:ext uri="{FF2B5EF4-FFF2-40B4-BE49-F238E27FC236}">
                <a16:creationId xmlns:a16="http://schemas.microsoft.com/office/drawing/2014/main" id="{60EC209C-F62F-414B-956A-27F4171BEC89}"/>
              </a:ext>
            </a:extLst>
          </p:cNvPr>
          <p:cNvGrpSpPr/>
          <p:nvPr/>
        </p:nvGrpSpPr>
        <p:grpSpPr>
          <a:xfrm>
            <a:off x="650257" y="3273383"/>
            <a:ext cx="3980785" cy="1189557"/>
            <a:chOff x="7111297" y="3079564"/>
            <a:chExt cx="3980785" cy="1189557"/>
          </a:xfrm>
        </p:grpSpPr>
        <p:grpSp>
          <p:nvGrpSpPr>
            <p:cNvPr id="166" name="Group 165">
              <a:extLst>
                <a:ext uri="{FF2B5EF4-FFF2-40B4-BE49-F238E27FC236}">
                  <a16:creationId xmlns:a16="http://schemas.microsoft.com/office/drawing/2014/main" id="{F99395A8-1A3A-49B4-9B63-94494307B4A4}"/>
                </a:ext>
              </a:extLst>
            </p:cNvPr>
            <p:cNvGrpSpPr/>
            <p:nvPr/>
          </p:nvGrpSpPr>
          <p:grpSpPr>
            <a:xfrm>
              <a:off x="7111297" y="3381595"/>
              <a:ext cx="3979266" cy="283464"/>
              <a:chOff x="7111297" y="3378703"/>
              <a:chExt cx="3979266" cy="283464"/>
            </a:xfrm>
          </p:grpSpPr>
          <p:sp>
            <p:nvSpPr>
              <p:cNvPr id="179" name="Rectangle 178">
                <a:extLst>
                  <a:ext uri="{FF2B5EF4-FFF2-40B4-BE49-F238E27FC236}">
                    <a16:creationId xmlns:a16="http://schemas.microsoft.com/office/drawing/2014/main" id="{D4E11663-750A-4277-A83C-977B9D396552}"/>
                  </a:ext>
                </a:extLst>
              </p:cNvPr>
              <p:cNvSpPr/>
              <p:nvPr/>
            </p:nvSpPr>
            <p:spPr>
              <a:xfrm>
                <a:off x="7111297" y="3378703"/>
                <a:ext cx="2682457"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80" name="Rectangle 179">
                <a:extLst>
                  <a:ext uri="{FF2B5EF4-FFF2-40B4-BE49-F238E27FC236}">
                    <a16:creationId xmlns:a16="http://schemas.microsoft.com/office/drawing/2014/main" id="{A85F9AA5-DD6F-44BE-B215-FFDADE60956B}"/>
                  </a:ext>
                </a:extLst>
              </p:cNvPr>
              <p:cNvSpPr/>
              <p:nvPr/>
            </p:nvSpPr>
            <p:spPr>
              <a:xfrm>
                <a:off x="9811922" y="3378703"/>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167" name="Group 166">
              <a:extLst>
                <a:ext uri="{FF2B5EF4-FFF2-40B4-BE49-F238E27FC236}">
                  <a16:creationId xmlns:a16="http://schemas.microsoft.com/office/drawing/2014/main" id="{76C3FE7C-67BD-4FAB-BDB9-B0D0D5EA8DCA}"/>
                </a:ext>
              </a:extLst>
            </p:cNvPr>
            <p:cNvGrpSpPr/>
            <p:nvPr/>
          </p:nvGrpSpPr>
          <p:grpSpPr>
            <a:xfrm>
              <a:off x="7111297" y="3079564"/>
              <a:ext cx="3980785" cy="283464"/>
              <a:chOff x="7111297" y="3079564"/>
              <a:chExt cx="3980785" cy="283464"/>
            </a:xfrm>
          </p:grpSpPr>
          <p:sp>
            <p:nvSpPr>
              <p:cNvPr id="176" name="Rectangle 175">
                <a:extLst>
                  <a:ext uri="{FF2B5EF4-FFF2-40B4-BE49-F238E27FC236}">
                    <a16:creationId xmlns:a16="http://schemas.microsoft.com/office/drawing/2014/main" id="{FEFB9812-78DA-4F1F-9908-5BE1984AAAA0}"/>
                  </a:ext>
                </a:extLst>
              </p:cNvPr>
              <p:cNvSpPr/>
              <p:nvPr/>
            </p:nvSpPr>
            <p:spPr>
              <a:xfrm>
                <a:off x="7111297" y="3079564"/>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77" name="Rectangle 176">
                <a:extLst>
                  <a:ext uri="{FF2B5EF4-FFF2-40B4-BE49-F238E27FC236}">
                    <a16:creationId xmlns:a16="http://schemas.microsoft.com/office/drawing/2014/main" id="{59BEC031-56F3-4FB7-9F58-3D71D44AAEAC}"/>
                  </a:ext>
                </a:extLst>
              </p:cNvPr>
              <p:cNvSpPr/>
              <p:nvPr/>
            </p:nvSpPr>
            <p:spPr>
              <a:xfrm>
                <a:off x="9811922" y="3079564"/>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78" name="Rectangle 177">
                <a:extLst>
                  <a:ext uri="{FF2B5EF4-FFF2-40B4-BE49-F238E27FC236}">
                    <a16:creationId xmlns:a16="http://schemas.microsoft.com/office/drawing/2014/main" id="{18EC7B07-BB4E-4436-9CA3-2519CC09526E}"/>
                  </a:ext>
                </a:extLst>
              </p:cNvPr>
              <p:cNvSpPr/>
              <p:nvPr/>
            </p:nvSpPr>
            <p:spPr>
              <a:xfrm>
                <a:off x="8051155" y="3079564"/>
                <a:ext cx="173959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68" name="Group 167">
              <a:extLst>
                <a:ext uri="{FF2B5EF4-FFF2-40B4-BE49-F238E27FC236}">
                  <a16:creationId xmlns:a16="http://schemas.microsoft.com/office/drawing/2014/main" id="{1234F034-115C-4A0A-B870-61F96372EEF7}"/>
                </a:ext>
              </a:extLst>
            </p:cNvPr>
            <p:cNvGrpSpPr/>
            <p:nvPr/>
          </p:nvGrpSpPr>
          <p:grpSpPr>
            <a:xfrm>
              <a:off x="7111297" y="3683626"/>
              <a:ext cx="3979266" cy="283464"/>
              <a:chOff x="7111297" y="3682180"/>
              <a:chExt cx="3979266" cy="283464"/>
            </a:xfrm>
          </p:grpSpPr>
          <p:sp>
            <p:nvSpPr>
              <p:cNvPr id="173" name="Rectangle 172">
                <a:extLst>
                  <a:ext uri="{FF2B5EF4-FFF2-40B4-BE49-F238E27FC236}">
                    <a16:creationId xmlns:a16="http://schemas.microsoft.com/office/drawing/2014/main" id="{4129DECA-ACFB-488C-B33D-2FD37E7755FE}"/>
                  </a:ext>
                </a:extLst>
              </p:cNvPr>
              <p:cNvSpPr/>
              <p:nvPr/>
            </p:nvSpPr>
            <p:spPr>
              <a:xfrm>
                <a:off x="7111297" y="3682180"/>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74" name="Rectangle 173">
                <a:extLst>
                  <a:ext uri="{FF2B5EF4-FFF2-40B4-BE49-F238E27FC236}">
                    <a16:creationId xmlns:a16="http://schemas.microsoft.com/office/drawing/2014/main" id="{E8AA3160-BE7A-4BF6-9729-43B8C687F823}"/>
                  </a:ext>
                </a:extLst>
              </p:cNvPr>
              <p:cNvSpPr/>
              <p:nvPr/>
            </p:nvSpPr>
            <p:spPr>
              <a:xfrm>
                <a:off x="9811922" y="3682180"/>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75" name="Rectangle 174">
                <a:extLst>
                  <a:ext uri="{FF2B5EF4-FFF2-40B4-BE49-F238E27FC236}">
                    <a16:creationId xmlns:a16="http://schemas.microsoft.com/office/drawing/2014/main" id="{522CF142-892C-4849-ABBE-0F61EBB40FE4}"/>
                  </a:ext>
                </a:extLst>
              </p:cNvPr>
              <p:cNvSpPr/>
              <p:nvPr/>
            </p:nvSpPr>
            <p:spPr>
              <a:xfrm>
                <a:off x="8227409" y="3682180"/>
                <a:ext cx="1566344"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69" name="Group 168">
              <a:extLst>
                <a:ext uri="{FF2B5EF4-FFF2-40B4-BE49-F238E27FC236}">
                  <a16:creationId xmlns:a16="http://schemas.microsoft.com/office/drawing/2014/main" id="{CDC79D06-2BC7-4CE9-B121-CE8693CE0539}"/>
                </a:ext>
              </a:extLst>
            </p:cNvPr>
            <p:cNvGrpSpPr/>
            <p:nvPr/>
          </p:nvGrpSpPr>
          <p:grpSpPr>
            <a:xfrm>
              <a:off x="7111297" y="3985657"/>
              <a:ext cx="3979266" cy="283464"/>
              <a:chOff x="7111297" y="3985657"/>
              <a:chExt cx="3979266" cy="283464"/>
            </a:xfrm>
          </p:grpSpPr>
          <p:sp>
            <p:nvSpPr>
              <p:cNvPr id="170" name="Rectangle 169">
                <a:extLst>
                  <a:ext uri="{FF2B5EF4-FFF2-40B4-BE49-F238E27FC236}">
                    <a16:creationId xmlns:a16="http://schemas.microsoft.com/office/drawing/2014/main" id="{2C322671-523D-41A3-985F-95D07EEB87F0}"/>
                  </a:ext>
                </a:extLst>
              </p:cNvPr>
              <p:cNvSpPr/>
              <p:nvPr/>
            </p:nvSpPr>
            <p:spPr>
              <a:xfrm>
                <a:off x="7111297" y="3985657"/>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71" name="Rectangle 170">
                <a:extLst>
                  <a:ext uri="{FF2B5EF4-FFF2-40B4-BE49-F238E27FC236}">
                    <a16:creationId xmlns:a16="http://schemas.microsoft.com/office/drawing/2014/main" id="{DFE165E2-15B5-41AA-A57D-B66F8310F5D9}"/>
                  </a:ext>
                </a:extLst>
              </p:cNvPr>
              <p:cNvSpPr/>
              <p:nvPr/>
            </p:nvSpPr>
            <p:spPr>
              <a:xfrm>
                <a:off x="9811922" y="3985657"/>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72" name="Rectangle 171">
                <a:extLst>
                  <a:ext uri="{FF2B5EF4-FFF2-40B4-BE49-F238E27FC236}">
                    <a16:creationId xmlns:a16="http://schemas.microsoft.com/office/drawing/2014/main" id="{3B0301E1-B608-455D-A061-8AFD036BC6CD}"/>
                  </a:ext>
                </a:extLst>
              </p:cNvPr>
              <p:cNvSpPr/>
              <p:nvPr/>
            </p:nvSpPr>
            <p:spPr>
              <a:xfrm>
                <a:off x="8410197" y="3987926"/>
                <a:ext cx="1381466"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grpSp>
        <p:nvGrpSpPr>
          <p:cNvPr id="181" name="Group 180">
            <a:extLst>
              <a:ext uri="{FF2B5EF4-FFF2-40B4-BE49-F238E27FC236}">
                <a16:creationId xmlns:a16="http://schemas.microsoft.com/office/drawing/2014/main" id="{EDF3C3EA-2501-4026-BA79-1C2251BCE434}"/>
              </a:ext>
            </a:extLst>
          </p:cNvPr>
          <p:cNvGrpSpPr/>
          <p:nvPr/>
        </p:nvGrpSpPr>
        <p:grpSpPr>
          <a:xfrm>
            <a:off x="650257" y="4839819"/>
            <a:ext cx="4019846" cy="1189471"/>
            <a:chOff x="7121639" y="4819070"/>
            <a:chExt cx="4019846" cy="1189471"/>
          </a:xfrm>
        </p:grpSpPr>
        <p:grpSp>
          <p:nvGrpSpPr>
            <p:cNvPr id="182" name="Group 181">
              <a:extLst>
                <a:ext uri="{FF2B5EF4-FFF2-40B4-BE49-F238E27FC236}">
                  <a16:creationId xmlns:a16="http://schemas.microsoft.com/office/drawing/2014/main" id="{0B0E3850-29AC-4FCE-BB73-C68B03824AC5}"/>
                </a:ext>
              </a:extLst>
            </p:cNvPr>
            <p:cNvGrpSpPr/>
            <p:nvPr/>
          </p:nvGrpSpPr>
          <p:grpSpPr>
            <a:xfrm>
              <a:off x="7121639" y="5725077"/>
              <a:ext cx="4019846" cy="283464"/>
              <a:chOff x="7121639" y="5719021"/>
              <a:chExt cx="4019846" cy="283464"/>
            </a:xfrm>
          </p:grpSpPr>
          <p:sp>
            <p:nvSpPr>
              <p:cNvPr id="195" name="Rectangle 194">
                <a:extLst>
                  <a:ext uri="{FF2B5EF4-FFF2-40B4-BE49-F238E27FC236}">
                    <a16:creationId xmlns:a16="http://schemas.microsoft.com/office/drawing/2014/main" id="{F5257A05-AAC7-483E-A100-A613974DD4A7}"/>
                  </a:ext>
                </a:extLst>
              </p:cNvPr>
              <p:cNvSpPr/>
              <p:nvPr/>
            </p:nvSpPr>
            <p:spPr>
              <a:xfrm>
                <a:off x="7121639" y="5719021"/>
                <a:ext cx="272151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96" name="Rectangle 195">
                <a:extLst>
                  <a:ext uri="{FF2B5EF4-FFF2-40B4-BE49-F238E27FC236}">
                    <a16:creationId xmlns:a16="http://schemas.microsoft.com/office/drawing/2014/main" id="{2A5AE168-ABA8-4DE0-A9BA-050CCFBDF8D0}"/>
                  </a:ext>
                </a:extLst>
              </p:cNvPr>
              <p:cNvSpPr/>
              <p:nvPr/>
            </p:nvSpPr>
            <p:spPr>
              <a:xfrm>
                <a:off x="9862844" y="5719021"/>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183" name="Group 182">
              <a:extLst>
                <a:ext uri="{FF2B5EF4-FFF2-40B4-BE49-F238E27FC236}">
                  <a16:creationId xmlns:a16="http://schemas.microsoft.com/office/drawing/2014/main" id="{AD6DAB3B-D3E1-4315-9D08-E4066ED5781E}"/>
                </a:ext>
              </a:extLst>
            </p:cNvPr>
            <p:cNvGrpSpPr/>
            <p:nvPr/>
          </p:nvGrpSpPr>
          <p:grpSpPr>
            <a:xfrm>
              <a:off x="7121639" y="4819070"/>
              <a:ext cx="4019846" cy="283464"/>
              <a:chOff x="7121639" y="4794846"/>
              <a:chExt cx="4019846" cy="283464"/>
            </a:xfrm>
          </p:grpSpPr>
          <p:sp>
            <p:nvSpPr>
              <p:cNvPr id="192" name="Rectangle 191">
                <a:extLst>
                  <a:ext uri="{FF2B5EF4-FFF2-40B4-BE49-F238E27FC236}">
                    <a16:creationId xmlns:a16="http://schemas.microsoft.com/office/drawing/2014/main" id="{DE308B1B-E9DF-475D-8437-E8F12BD5641F}"/>
                  </a:ext>
                </a:extLst>
              </p:cNvPr>
              <p:cNvSpPr/>
              <p:nvPr/>
            </p:nvSpPr>
            <p:spPr>
              <a:xfrm>
                <a:off x="7121639" y="4794846"/>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93" name="Rectangle 192">
                <a:extLst>
                  <a:ext uri="{FF2B5EF4-FFF2-40B4-BE49-F238E27FC236}">
                    <a16:creationId xmlns:a16="http://schemas.microsoft.com/office/drawing/2014/main" id="{4185AD98-0BFF-4A64-95B9-4020CD14977B}"/>
                  </a:ext>
                </a:extLst>
              </p:cNvPr>
              <p:cNvSpPr/>
              <p:nvPr/>
            </p:nvSpPr>
            <p:spPr>
              <a:xfrm>
                <a:off x="9861325" y="4797015"/>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94" name="Rectangle 193">
                <a:extLst>
                  <a:ext uri="{FF2B5EF4-FFF2-40B4-BE49-F238E27FC236}">
                    <a16:creationId xmlns:a16="http://schemas.microsoft.com/office/drawing/2014/main" id="{203E3A0D-869C-452E-940B-6DFE4D1BFCFA}"/>
                  </a:ext>
                </a:extLst>
              </p:cNvPr>
              <p:cNvSpPr/>
              <p:nvPr/>
            </p:nvSpPr>
            <p:spPr>
              <a:xfrm>
                <a:off x="8060212" y="4795981"/>
                <a:ext cx="1783952"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84" name="Group 183">
              <a:extLst>
                <a:ext uri="{FF2B5EF4-FFF2-40B4-BE49-F238E27FC236}">
                  <a16:creationId xmlns:a16="http://schemas.microsoft.com/office/drawing/2014/main" id="{B4958E9B-C32B-4F6B-AEAA-5AE7A7AC4270}"/>
                </a:ext>
              </a:extLst>
            </p:cNvPr>
            <p:cNvGrpSpPr/>
            <p:nvPr/>
          </p:nvGrpSpPr>
          <p:grpSpPr>
            <a:xfrm>
              <a:off x="7121639" y="5119626"/>
              <a:ext cx="4019846" cy="283464"/>
              <a:chOff x="7121639" y="5101458"/>
              <a:chExt cx="4019846" cy="283464"/>
            </a:xfrm>
          </p:grpSpPr>
          <p:sp>
            <p:nvSpPr>
              <p:cNvPr id="189" name="Rectangle 188">
                <a:extLst>
                  <a:ext uri="{FF2B5EF4-FFF2-40B4-BE49-F238E27FC236}">
                    <a16:creationId xmlns:a16="http://schemas.microsoft.com/office/drawing/2014/main" id="{986AB08C-7E8F-4EF2-AAF8-BBE8FDD2BBD7}"/>
                  </a:ext>
                </a:extLst>
              </p:cNvPr>
              <p:cNvSpPr/>
              <p:nvPr/>
            </p:nvSpPr>
            <p:spPr>
              <a:xfrm>
                <a:off x="7121639" y="5101458"/>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90" name="Rectangle 189">
                <a:extLst>
                  <a:ext uri="{FF2B5EF4-FFF2-40B4-BE49-F238E27FC236}">
                    <a16:creationId xmlns:a16="http://schemas.microsoft.com/office/drawing/2014/main" id="{A5144495-100B-4A21-BA12-0C4A0F40716F}"/>
                  </a:ext>
                </a:extLst>
              </p:cNvPr>
              <p:cNvSpPr/>
              <p:nvPr/>
            </p:nvSpPr>
            <p:spPr>
              <a:xfrm>
                <a:off x="9862844" y="5101458"/>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91" name="Rectangle 190">
                <a:extLst>
                  <a:ext uri="{FF2B5EF4-FFF2-40B4-BE49-F238E27FC236}">
                    <a16:creationId xmlns:a16="http://schemas.microsoft.com/office/drawing/2014/main" id="{01628CB7-400E-41FA-AE2F-9C537CA7F853}"/>
                  </a:ext>
                </a:extLst>
              </p:cNvPr>
              <p:cNvSpPr/>
              <p:nvPr/>
            </p:nvSpPr>
            <p:spPr>
              <a:xfrm>
                <a:off x="8237751" y="5102593"/>
                <a:ext cx="1606413"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85" name="Group 184">
              <a:extLst>
                <a:ext uri="{FF2B5EF4-FFF2-40B4-BE49-F238E27FC236}">
                  <a16:creationId xmlns:a16="http://schemas.microsoft.com/office/drawing/2014/main" id="{D1DBDE10-7B57-45B4-BFD4-E39BA5021B7A}"/>
                </a:ext>
              </a:extLst>
            </p:cNvPr>
            <p:cNvGrpSpPr/>
            <p:nvPr/>
          </p:nvGrpSpPr>
          <p:grpSpPr>
            <a:xfrm>
              <a:off x="7121639" y="5422351"/>
              <a:ext cx="4019846" cy="283464"/>
              <a:chOff x="7121639" y="5410239"/>
              <a:chExt cx="4019846" cy="283464"/>
            </a:xfrm>
          </p:grpSpPr>
          <p:sp>
            <p:nvSpPr>
              <p:cNvPr id="186" name="Rectangle 185">
                <a:extLst>
                  <a:ext uri="{FF2B5EF4-FFF2-40B4-BE49-F238E27FC236}">
                    <a16:creationId xmlns:a16="http://schemas.microsoft.com/office/drawing/2014/main" id="{C2D51E5E-4123-42E9-BE65-F50365A680CE}"/>
                  </a:ext>
                </a:extLst>
              </p:cNvPr>
              <p:cNvSpPr/>
              <p:nvPr/>
            </p:nvSpPr>
            <p:spPr>
              <a:xfrm>
                <a:off x="7121639" y="5410239"/>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87" name="Rectangle 186">
                <a:extLst>
                  <a:ext uri="{FF2B5EF4-FFF2-40B4-BE49-F238E27FC236}">
                    <a16:creationId xmlns:a16="http://schemas.microsoft.com/office/drawing/2014/main" id="{D870C670-4C7F-49D5-AF73-92C0CD3E7C35}"/>
                  </a:ext>
                </a:extLst>
              </p:cNvPr>
              <p:cNvSpPr/>
              <p:nvPr/>
            </p:nvSpPr>
            <p:spPr>
              <a:xfrm>
                <a:off x="9862844" y="5410239"/>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88" name="Rectangle 187">
                <a:extLst>
                  <a:ext uri="{FF2B5EF4-FFF2-40B4-BE49-F238E27FC236}">
                    <a16:creationId xmlns:a16="http://schemas.microsoft.com/office/drawing/2014/main" id="{7EBF9216-9E9A-4906-AA06-EC2157F6E001}"/>
                  </a:ext>
                </a:extLst>
              </p:cNvPr>
              <p:cNvSpPr/>
              <p:nvPr/>
            </p:nvSpPr>
            <p:spPr>
              <a:xfrm>
                <a:off x="8418962" y="5411374"/>
                <a:ext cx="1425201"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spTree>
    <p:extLst>
      <p:ext uri="{BB962C8B-B14F-4D97-AF65-F5344CB8AC3E}">
        <p14:creationId xmlns:p14="http://schemas.microsoft.com/office/powerpoint/2010/main" val="16750654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DDD6-F54A-414B-BC55-2CB549B1CA36}"/>
              </a:ext>
            </a:extLst>
          </p:cNvPr>
          <p:cNvSpPr>
            <a:spLocks noGrp="1"/>
          </p:cNvSpPr>
          <p:nvPr>
            <p:ph type="title"/>
          </p:nvPr>
        </p:nvSpPr>
        <p:spPr/>
        <p:txBody>
          <a:bodyPr/>
          <a:lstStyle/>
          <a:p>
            <a:r>
              <a:rPr lang="en-GB"/>
              <a:t>Legal Disclaimer</a:t>
            </a:r>
          </a:p>
        </p:txBody>
      </p:sp>
      <p:sp>
        <p:nvSpPr>
          <p:cNvPr id="4" name="Footer Placeholder 3">
            <a:extLst>
              <a:ext uri="{FF2B5EF4-FFF2-40B4-BE49-F238E27FC236}">
                <a16:creationId xmlns:a16="http://schemas.microsoft.com/office/drawing/2014/main" id="{D8759210-387D-4C9E-8EFD-B3F8F4094F56}"/>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00D04DCB-D1F0-48E9-B879-6F7101F6697C}"/>
              </a:ext>
            </a:extLst>
          </p:cNvPr>
          <p:cNvSpPr>
            <a:spLocks noGrp="1"/>
          </p:cNvSpPr>
          <p:nvPr>
            <p:ph type="sldNum" sz="quarter" idx="12"/>
          </p:nvPr>
        </p:nvSpPr>
        <p:spPr/>
        <p:txBody>
          <a:bodyPr/>
          <a:lstStyle/>
          <a:p>
            <a:fld id="{5B4A74C5-79B0-4340-9A8D-1CCBE3E8C644}" type="slidenum">
              <a:rPr lang="en-GB" smtClean="0"/>
              <a:pPr/>
              <a:t>2</a:t>
            </a:fld>
            <a:endParaRPr lang="en-GB"/>
          </a:p>
        </p:txBody>
      </p:sp>
      <p:sp>
        <p:nvSpPr>
          <p:cNvPr id="8" name="Text Placeholder 3">
            <a:extLst>
              <a:ext uri="{FF2B5EF4-FFF2-40B4-BE49-F238E27FC236}">
                <a16:creationId xmlns:a16="http://schemas.microsoft.com/office/drawing/2014/main" id="{F2285DA5-43ED-487E-BEAB-14B2C87D5778}"/>
              </a:ext>
            </a:extLst>
          </p:cNvPr>
          <p:cNvSpPr txBox="1">
            <a:spLocks/>
          </p:cNvSpPr>
          <p:nvPr/>
        </p:nvSpPr>
        <p:spPr>
          <a:xfrm>
            <a:off x="543697" y="1123950"/>
            <a:ext cx="11096368" cy="4231112"/>
          </a:xfrm>
          <a:prstGeom prst="rect">
            <a:avLst/>
          </a:prstGeom>
        </p:spPr>
        <p:txBody>
          <a:bodyPr lIns="91440" tIns="45720" rIns="91440" bIns="45720" anchor="t">
            <a:normAutofit fontScale="25000" lnSpcReduction="20000"/>
          </a:bodyPr>
          <a:lstStyle>
            <a:lvl1pPr marL="0" indent="0" algn="l" defTabSz="914400" rtl="0" eaLnBrk="1" latinLnBrk="0" hangingPunct="1">
              <a:lnSpc>
                <a:spcPct val="110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1200" b="0" kern="1200">
                <a:solidFill>
                  <a:schemeClr val="accent1"/>
                </a:solidFill>
                <a:latin typeface="+mj-lt"/>
                <a:ea typeface="+mn-ea"/>
                <a:cs typeface="+mn-cs"/>
              </a:defRPr>
            </a:lvl2pPr>
            <a:lvl3pPr marL="0" indent="0" algn="l" defTabSz="914400" rtl="0" eaLnBrk="1" latinLnBrk="0" hangingPunct="1">
              <a:lnSpc>
                <a:spcPct val="83000"/>
              </a:lnSpc>
              <a:spcBef>
                <a:spcPts val="0"/>
              </a:spcBef>
              <a:spcAft>
                <a:spcPts val="1600"/>
              </a:spcAft>
              <a:buFont typeface="Arial" panose="020B0604020202020204" pitchFamily="34" charset="0"/>
              <a:buNone/>
              <a:defRPr sz="2000" kern="1200">
                <a:solidFill>
                  <a:schemeClr val="accent1"/>
                </a:solidFill>
                <a:latin typeface="+mn-lt"/>
                <a:ea typeface="+mn-ea"/>
                <a:cs typeface="+mn-cs"/>
              </a:defRPr>
            </a:lvl3pPr>
            <a:lvl4pPr marL="18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4pPr>
            <a:lvl5pPr marL="36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5pPr>
            <a:lvl6pPr marL="540000" indent="-180000" algn="l" defTabSz="914400" rtl="0" eaLnBrk="1" latinLnBrk="0" hangingPunct="1">
              <a:lnSpc>
                <a:spcPct val="90000"/>
              </a:lnSpc>
              <a:spcBef>
                <a:spcPts val="0"/>
              </a:spcBef>
              <a:buFont typeface="IntelOne Display Regular" panose="020B0503020203020204" pitchFamily="34" charset="0"/>
              <a:buChar char="–"/>
              <a:defRPr sz="12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189"/>
            <a:r>
              <a:rPr lang="en-US" sz="4000">
                <a:solidFill>
                  <a:schemeClr val="bg1"/>
                </a:solidFill>
              </a:rPr>
              <a:t>INFORMATION IN THIS DOCUMENT IS PROVIDED IN CONNECTION WITH INTEL® PRODUCTS.  NO LICENSE, EXPRESS OR IMPLIED, BY ESTOPPEL OR OTHERWISE, TO ANY</a:t>
            </a:r>
            <a:endParaRPr lang="en-US">
              <a:solidFill>
                <a:schemeClr val="bg1"/>
              </a:solidFill>
            </a:endParaRPr>
          </a:p>
          <a:p>
            <a:pPr defTabSz="457189"/>
            <a:r>
              <a:rPr lang="en-US" sz="4000">
                <a:solidFill>
                  <a:schemeClr val="bg1"/>
                </a:solidFill>
              </a:rPr>
              <a:t>INTELLECTUAL PROPERTY RIGHTS IS GRANTED BY THIS DOCUMENT.  EXCEPT AS PROVIDED IN INTEL'S TERMS AND CONDITIONS OF SALE FOR SUCH PRODUCTS, INTEL ASSUMES</a:t>
            </a:r>
            <a:endParaRPr lang="en-US">
              <a:solidFill>
                <a:schemeClr val="bg1"/>
              </a:solidFill>
            </a:endParaRPr>
          </a:p>
          <a:p>
            <a:pPr defTabSz="457189"/>
            <a:r>
              <a:rPr lang="en-US" sz="4000">
                <a:solidFill>
                  <a:schemeClr val="bg1"/>
                </a:solidFill>
              </a:rPr>
              <a:t>NO LIABILITY WHATSOEVER, AND INTEL DISCLAIMS ANY EXPRESS OR IMPLIED WARRANTY RELATING TO SALE AND/OR USE OF INTEL PRODUCTS, INCLUDING LIABILITY OR</a:t>
            </a:r>
            <a:endParaRPr lang="en-US">
              <a:solidFill>
                <a:schemeClr val="bg1"/>
              </a:solidFill>
            </a:endParaRPr>
          </a:p>
          <a:p>
            <a:pPr defTabSz="457189"/>
            <a:r>
              <a:rPr lang="en-US" sz="4000">
                <a:solidFill>
                  <a:schemeClr val="bg1"/>
                </a:solidFill>
              </a:rPr>
              <a:t>WARRANTIES RELATING TO FITNESS FOR A PARTICULAR PURPOSE, MERCHANTABILITY, OR INFRINGEMENT OF ANY PATENT, COPYRIGHT, OR OTHER INTELLECTUAL PROPERTY</a:t>
            </a:r>
            <a:endParaRPr lang="en-US">
              <a:solidFill>
                <a:schemeClr val="bg1"/>
              </a:solidFill>
            </a:endParaRPr>
          </a:p>
          <a:p>
            <a:pPr defTabSz="457189"/>
            <a:r>
              <a:rPr lang="en-US" sz="4000">
                <a:solidFill>
                  <a:schemeClr val="bg1"/>
                </a:solidFill>
              </a:rPr>
              <a:t>RIGHT.  </a:t>
            </a:r>
            <a:endParaRPr lang="en-US">
              <a:solidFill>
                <a:schemeClr val="bg1"/>
              </a:solidFill>
            </a:endParaRPr>
          </a:p>
          <a:p>
            <a:pPr defTabSz="457189"/>
            <a:endParaRPr lang="en-US" sz="4000">
              <a:solidFill>
                <a:schemeClr val="bg1"/>
              </a:solidFill>
            </a:endParaRPr>
          </a:p>
          <a:p>
            <a:pPr defTabSz="457189"/>
            <a:r>
              <a:rPr lang="en-US" sz="4000">
                <a:solidFill>
                  <a:schemeClr val="bg1"/>
                </a:solidFill>
              </a:rPr>
              <a:t>A "Mission Critical Application" is any application in which failure of the Intel Product could result, directly or indirectly, in personal injury or death. SHOULD YOU PURCHASE OR USE INTEL'S PRODUCTS FOR ANY SUCH MISSION CRITICAL APPLICATION, YOU SHALL INDEMNIFY AND HOLD INTEL AND ITS SUBSIDIARIES, SUBCONTRACTORS AND AFFILIATES, AND THE DIRECTORS, OFFICERS, AND EMPLOYEES OF EACH, HARMLESS AGAINST ALL CLAIMS COSTS, DAMAGES, AND EXPENSES AND REASONABLE ATTORNEYS' FEES ARISING OUT OF, DIRECTLY OR INDIRECTLY, ANY CLAIM OF PRODUCT LIABILITY, PERSONAL INJURY, OR DEATH ARISING IN ANY WAY OUT OF SUCH MISSION CRITICAL APPLICATION, WHETHER OR NOT INTEL OR ITS SUBCONTRACTOR WAS NEGLIGENT IN THE DESIGN, MANUFACTURE, OR WARNING OF THE INTEL PRODUCT OR ANY OF ITS PARTS. </a:t>
            </a:r>
            <a:br>
              <a:rPr lang="en-US" sz="4000"/>
            </a:br>
            <a:br>
              <a:rPr lang="en-US" sz="4000"/>
            </a:br>
            <a:r>
              <a:rPr lang="en-US" sz="4000">
                <a:solidFill>
                  <a:schemeClr val="bg1"/>
                </a:solidFill>
              </a:rPr>
              <a:t>Intel may make changes to specifications and product descriptions at any time, without notice. Designers must not rely on the absence or characteristics of any features or instructions marked "reserved" or "undefined". Intel reserves these for future definition and shall have no responsibility whatsoever for conflicts or incompatibilities arising from future changes to them. The information here is subject to change without notice. Do not finalize a design with this information.  </a:t>
            </a:r>
            <a:br>
              <a:rPr lang="en-US" sz="4000"/>
            </a:br>
            <a:br>
              <a:rPr lang="en-US" sz="4000"/>
            </a:br>
            <a:r>
              <a:rPr lang="en-US" sz="4000">
                <a:solidFill>
                  <a:schemeClr val="bg1"/>
                </a:solidFill>
              </a:rPr>
              <a:t>The products described in this document may contain design defects or errors known as errata which may cause the product to deviate from published specifications. Current characterized errata are available on request. </a:t>
            </a:r>
            <a:br>
              <a:rPr lang="en-US" sz="4000"/>
            </a:br>
            <a:br>
              <a:rPr lang="en-US" sz="4000"/>
            </a:br>
            <a:r>
              <a:rPr lang="en-US" sz="4000">
                <a:solidFill>
                  <a:schemeClr val="bg1"/>
                </a:solidFill>
              </a:rPr>
              <a:t>Contact your local Intel sales office or your distributor to obtain the latest specifications and before placing your product order.  Copies of documents which have an order number and are referenced in this document, or other Intel literature, may be obtained by calling 1-800-548-4725, or go to: </a:t>
            </a:r>
            <a:r>
              <a:rPr lang="en-US" sz="4000" u="sng">
                <a:solidFill>
                  <a:schemeClr val="bg1"/>
                </a:solidFill>
                <a:hlinkClick r:id="rId2">
                  <a:extLst>
                    <a:ext uri="{A12FA001-AC4F-418D-AE19-62706E023703}">
                      <ahyp:hlinkClr xmlns:ahyp="http://schemas.microsoft.com/office/drawing/2018/hyperlinkcolor" val="tx"/>
                    </a:ext>
                  </a:extLst>
                </a:hlinkClick>
              </a:rPr>
              <a:t>http://www.intel.com/design/literature.htm</a:t>
            </a:r>
            <a:r>
              <a:rPr lang="en-US" sz="4000" u="sng">
                <a:solidFill>
                  <a:schemeClr val="bg1"/>
                </a:solidFill>
              </a:rPr>
              <a:t>.  </a:t>
            </a:r>
            <a:endParaRPr lang="en-US" sz="4000">
              <a:solidFill>
                <a:schemeClr val="bg1"/>
              </a:solidFill>
            </a:endParaRPr>
          </a:p>
          <a:p>
            <a:pPr defTabSz="457189"/>
            <a:r>
              <a:rPr lang="en-US" sz="4000">
                <a:solidFill>
                  <a:schemeClr val="bg1"/>
                </a:solidFill>
              </a:rPr>
              <a:t>All information provided related to future Intel products and plans is preliminary and subject to change at any time, without notice.  Intel and the Intel logo are trademarks or registered trademarks of Intel Corporation or its subsidiaries in the United States and other countries.  </a:t>
            </a:r>
            <a:br>
              <a:rPr lang="en-US" sz="4000"/>
            </a:br>
            <a:endParaRPr lang="en-US" sz="4000">
              <a:solidFill>
                <a:schemeClr val="bg1"/>
              </a:solidFill>
            </a:endParaRPr>
          </a:p>
          <a:p>
            <a:pPr defTabSz="457189"/>
            <a:r>
              <a:rPr lang="en-US" sz="4000">
                <a:solidFill>
                  <a:schemeClr val="bg1"/>
                </a:solidFill>
              </a:rPr>
              <a:t>Other names and brands may be claimed as the property of others. All materials in, and discussions of, this presentation are covered under MSFT140000_C and are subject to the Non-Disclosure</a:t>
            </a:r>
          </a:p>
          <a:p>
            <a:pPr defTabSz="457189"/>
            <a:r>
              <a:rPr lang="en-US" sz="4000">
                <a:solidFill>
                  <a:schemeClr val="bg1"/>
                </a:solidFill>
              </a:rPr>
              <a:t>Agreement between Microsoft Corporation and Intel Corporation dated October 24, 1990. </a:t>
            </a:r>
            <a:r>
              <a:rPr lang="en-US" sz="4000">
                <a:solidFill>
                  <a:schemeClr val="bg1"/>
                </a:solidFill>
                <a:ea typeface="Times New Roman" panose="02020603050405020304" pitchFamily="18" charset="0"/>
                <a:cs typeface="Arial"/>
              </a:rPr>
              <a:t>Copyright © 2021, Intel Corporation.  All rights reserved.</a:t>
            </a:r>
            <a:endParaRPr lang="en-US">
              <a:solidFill>
                <a:schemeClr val="bg1"/>
              </a:solidFill>
            </a:endParaRPr>
          </a:p>
          <a:p>
            <a:pPr defTabSz="457189"/>
            <a:endParaRPr lang="en-US" sz="4000">
              <a:solidFill>
                <a:schemeClr val="bg1"/>
              </a:solidFill>
              <a:ea typeface="Times New Roman" panose="02020603050405020304" pitchFamily="18" charset="0"/>
              <a:cs typeface="Arial"/>
            </a:endParaRPr>
          </a:p>
          <a:p>
            <a:endParaRPr lang="en-US"/>
          </a:p>
        </p:txBody>
      </p:sp>
    </p:spTree>
    <p:extLst>
      <p:ext uri="{BB962C8B-B14F-4D97-AF65-F5344CB8AC3E}">
        <p14:creationId xmlns:p14="http://schemas.microsoft.com/office/powerpoint/2010/main" val="245860408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Thread Sorting For Callable Shaders</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20</a:t>
            </a:fld>
            <a:endParaRPr lang="en-US"/>
          </a:p>
        </p:txBody>
      </p:sp>
      <p:sp>
        <p:nvSpPr>
          <p:cNvPr id="17" name="TextBox 16">
            <a:extLst>
              <a:ext uri="{FF2B5EF4-FFF2-40B4-BE49-F238E27FC236}">
                <a16:creationId xmlns:a16="http://schemas.microsoft.com/office/drawing/2014/main" id="{44A1227E-325B-434D-8913-85142A217B06}"/>
              </a:ext>
            </a:extLst>
          </p:cNvPr>
          <p:cNvSpPr txBox="1"/>
          <p:nvPr/>
        </p:nvSpPr>
        <p:spPr>
          <a:xfrm>
            <a:off x="8259702" y="1735689"/>
            <a:ext cx="3536963" cy="368562"/>
          </a:xfrm>
          <a:prstGeom prst="rect">
            <a:avLst/>
          </a:prstGeom>
          <a:noFill/>
        </p:spPr>
        <p:txBody>
          <a:bodyPr wrap="square" rtlCol="0">
            <a:spAutoFit/>
          </a:bodyPr>
          <a:lstStyle/>
          <a:p>
            <a:r>
              <a:rPr lang="en-US" sz="1795">
                <a:solidFill>
                  <a:schemeClr val="bg1"/>
                </a:solidFill>
              </a:rPr>
              <a:t>Coherent Hit Shader Execution</a:t>
            </a:r>
          </a:p>
        </p:txBody>
      </p:sp>
      <p:sp>
        <p:nvSpPr>
          <p:cNvPr id="111" name="TextBox 110">
            <a:extLst>
              <a:ext uri="{FF2B5EF4-FFF2-40B4-BE49-F238E27FC236}">
                <a16:creationId xmlns:a16="http://schemas.microsoft.com/office/drawing/2014/main" id="{145A57E9-9C65-47FA-92A1-31B3DC596FB6}"/>
              </a:ext>
            </a:extLst>
          </p:cNvPr>
          <p:cNvSpPr txBox="1"/>
          <p:nvPr/>
        </p:nvSpPr>
        <p:spPr>
          <a:xfrm>
            <a:off x="4712637" y="2418363"/>
            <a:ext cx="2180564" cy="644791"/>
          </a:xfrm>
          <a:prstGeom prst="rect">
            <a:avLst/>
          </a:prstGeom>
          <a:noFill/>
        </p:spPr>
        <p:txBody>
          <a:bodyPr wrap="square" rtlCol="0">
            <a:spAutoFit/>
          </a:bodyPr>
          <a:lstStyle/>
          <a:p>
            <a:pPr algn="ctr"/>
            <a:r>
              <a:rPr lang="en-US" sz="1795">
                <a:solidFill>
                  <a:schemeClr val="bg1"/>
                </a:solidFill>
              </a:rPr>
              <a:t>HW sorting by Shader Record</a:t>
            </a:r>
          </a:p>
        </p:txBody>
      </p:sp>
      <p:sp>
        <p:nvSpPr>
          <p:cNvPr id="112" name="TextBox 111">
            <a:extLst>
              <a:ext uri="{FF2B5EF4-FFF2-40B4-BE49-F238E27FC236}">
                <a16:creationId xmlns:a16="http://schemas.microsoft.com/office/drawing/2014/main" id="{B4234C00-33B7-405C-AA0D-4DA240E6C45C}"/>
              </a:ext>
            </a:extLst>
          </p:cNvPr>
          <p:cNvSpPr txBox="1"/>
          <p:nvPr/>
        </p:nvSpPr>
        <p:spPr>
          <a:xfrm>
            <a:off x="864844" y="1749998"/>
            <a:ext cx="2893702" cy="368562"/>
          </a:xfrm>
          <a:prstGeom prst="rect">
            <a:avLst/>
          </a:prstGeom>
          <a:noFill/>
        </p:spPr>
        <p:txBody>
          <a:bodyPr wrap="square" rtlCol="0">
            <a:spAutoFit/>
          </a:bodyPr>
          <a:lstStyle/>
          <a:p>
            <a:pPr algn="ctr"/>
            <a:r>
              <a:rPr lang="en-US" sz="1795">
                <a:solidFill>
                  <a:schemeClr val="bg1"/>
                </a:solidFill>
              </a:rPr>
              <a:t>Divergent Threads</a:t>
            </a:r>
          </a:p>
        </p:txBody>
      </p:sp>
      <p:sp>
        <p:nvSpPr>
          <p:cNvPr id="159" name="Footer Placeholder 3">
            <a:extLst>
              <a:ext uri="{FF2B5EF4-FFF2-40B4-BE49-F238E27FC236}">
                <a16:creationId xmlns:a16="http://schemas.microsoft.com/office/drawing/2014/main" id="{F6417BFE-4355-4C8D-A2F4-17A0B8FA0962}"/>
              </a:ext>
            </a:extLst>
          </p:cNvPr>
          <p:cNvSpPr>
            <a:spLocks noGrp="1"/>
          </p:cNvSpPr>
          <p:nvPr>
            <p:ph type="ftr" sz="quarter" idx="11"/>
          </p:nvPr>
        </p:nvSpPr>
        <p:spPr>
          <a:xfrm>
            <a:off x="431801" y="6426200"/>
            <a:ext cx="3220258" cy="431799"/>
          </a:xfrm>
        </p:spPr>
        <p:txBody>
          <a:bodyPr/>
          <a:lstStyle/>
          <a:p>
            <a:r>
              <a:rPr lang="en-GB"/>
              <a:t>GDC 2022</a:t>
            </a:r>
          </a:p>
        </p:txBody>
      </p:sp>
      <p:grpSp>
        <p:nvGrpSpPr>
          <p:cNvPr id="214" name="Group 213">
            <a:extLst>
              <a:ext uri="{FF2B5EF4-FFF2-40B4-BE49-F238E27FC236}">
                <a16:creationId xmlns:a16="http://schemas.microsoft.com/office/drawing/2014/main" id="{C7FD38C4-F50C-B34A-A1F8-0670C0E36778}"/>
              </a:ext>
            </a:extLst>
          </p:cNvPr>
          <p:cNvGrpSpPr/>
          <p:nvPr/>
        </p:nvGrpSpPr>
        <p:grpSpPr>
          <a:xfrm>
            <a:off x="8517796" y="2341350"/>
            <a:ext cx="2834640" cy="456069"/>
            <a:chOff x="8517796" y="2341350"/>
            <a:chExt cx="2834640" cy="456069"/>
          </a:xfrm>
        </p:grpSpPr>
        <p:sp>
          <p:nvSpPr>
            <p:cNvPr id="215" name="Rectangle 214">
              <a:extLst>
                <a:ext uri="{FF2B5EF4-FFF2-40B4-BE49-F238E27FC236}">
                  <a16:creationId xmlns:a16="http://schemas.microsoft.com/office/drawing/2014/main" id="{A04E31D3-EBD0-8F48-818A-C0819714292F}"/>
                </a:ext>
              </a:extLst>
            </p:cNvPr>
            <p:cNvSpPr/>
            <p:nvPr/>
          </p:nvSpPr>
          <p:spPr>
            <a:xfrm>
              <a:off x="8517796" y="2341350"/>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16" name="Group 215">
              <a:extLst>
                <a:ext uri="{FF2B5EF4-FFF2-40B4-BE49-F238E27FC236}">
                  <a16:creationId xmlns:a16="http://schemas.microsoft.com/office/drawing/2014/main" id="{0B65BFD1-EA73-644B-BE90-7FE144935754}"/>
                </a:ext>
              </a:extLst>
            </p:cNvPr>
            <p:cNvGrpSpPr/>
            <p:nvPr/>
          </p:nvGrpSpPr>
          <p:grpSpPr>
            <a:xfrm>
              <a:off x="8595816" y="2424670"/>
              <a:ext cx="2678601" cy="289429"/>
              <a:chOff x="8610062" y="2408107"/>
              <a:chExt cx="2678601" cy="289429"/>
            </a:xfrm>
          </p:grpSpPr>
          <p:sp>
            <p:nvSpPr>
              <p:cNvPr id="217" name="Rectangle 216">
                <a:extLst>
                  <a:ext uri="{FF2B5EF4-FFF2-40B4-BE49-F238E27FC236}">
                    <a16:creationId xmlns:a16="http://schemas.microsoft.com/office/drawing/2014/main" id="{FD15AF70-2ADB-7E40-ACA1-B378ECC1979D}"/>
                  </a:ext>
                </a:extLst>
              </p:cNvPr>
              <p:cNvSpPr/>
              <p:nvPr/>
            </p:nvSpPr>
            <p:spPr>
              <a:xfrm>
                <a:off x="861006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0</a:t>
                </a:r>
              </a:p>
            </p:txBody>
          </p:sp>
          <p:sp>
            <p:nvSpPr>
              <p:cNvPr id="218" name="Rectangle 217">
                <a:extLst>
                  <a:ext uri="{FF2B5EF4-FFF2-40B4-BE49-F238E27FC236}">
                    <a16:creationId xmlns:a16="http://schemas.microsoft.com/office/drawing/2014/main" id="{D6D387AD-2E32-A449-9BA5-61269F53AE22}"/>
                  </a:ext>
                </a:extLst>
              </p:cNvPr>
              <p:cNvSpPr/>
              <p:nvPr/>
            </p:nvSpPr>
            <p:spPr>
              <a:xfrm>
                <a:off x="9281324"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4</a:t>
                </a:r>
              </a:p>
            </p:txBody>
          </p:sp>
          <p:sp>
            <p:nvSpPr>
              <p:cNvPr id="219" name="Rectangle 218">
                <a:extLst>
                  <a:ext uri="{FF2B5EF4-FFF2-40B4-BE49-F238E27FC236}">
                    <a16:creationId xmlns:a16="http://schemas.microsoft.com/office/drawing/2014/main" id="{660B0D87-DF91-1D4F-9E92-4E8042E9A060}"/>
                  </a:ext>
                </a:extLst>
              </p:cNvPr>
              <p:cNvSpPr/>
              <p:nvPr/>
            </p:nvSpPr>
            <p:spPr>
              <a:xfrm>
                <a:off x="9952586" y="2408107"/>
                <a:ext cx="329184"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8</a:t>
                </a:r>
              </a:p>
            </p:txBody>
          </p:sp>
          <p:sp>
            <p:nvSpPr>
              <p:cNvPr id="220" name="Rectangle 219">
                <a:extLst>
                  <a:ext uri="{FF2B5EF4-FFF2-40B4-BE49-F238E27FC236}">
                    <a16:creationId xmlns:a16="http://schemas.microsoft.com/office/drawing/2014/main" id="{940D987C-82CC-6C43-B1CD-19687EB86343}"/>
                  </a:ext>
                </a:extLst>
              </p:cNvPr>
              <p:cNvSpPr/>
              <p:nvPr/>
            </p:nvSpPr>
            <p:spPr>
              <a:xfrm>
                <a:off x="1061975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10</a:t>
                </a:r>
              </a:p>
            </p:txBody>
          </p:sp>
          <p:sp>
            <p:nvSpPr>
              <p:cNvPr id="221" name="Rectangle 220">
                <a:extLst>
                  <a:ext uri="{FF2B5EF4-FFF2-40B4-BE49-F238E27FC236}">
                    <a16:creationId xmlns:a16="http://schemas.microsoft.com/office/drawing/2014/main" id="{3FBEFB99-01C2-F845-88A4-8A5EA9CDDF5B}"/>
                  </a:ext>
                </a:extLst>
              </p:cNvPr>
              <p:cNvSpPr/>
              <p:nvPr/>
            </p:nvSpPr>
            <p:spPr>
              <a:xfrm>
                <a:off x="10955383"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13</a:t>
                </a:r>
              </a:p>
            </p:txBody>
          </p:sp>
          <p:sp>
            <p:nvSpPr>
              <p:cNvPr id="222" name="Rectangle 221">
                <a:extLst>
                  <a:ext uri="{FF2B5EF4-FFF2-40B4-BE49-F238E27FC236}">
                    <a16:creationId xmlns:a16="http://schemas.microsoft.com/office/drawing/2014/main" id="{88BFF937-2A48-BA43-AEA7-9A95CDD3F137}"/>
                  </a:ext>
                </a:extLst>
              </p:cNvPr>
              <p:cNvSpPr/>
              <p:nvPr/>
            </p:nvSpPr>
            <p:spPr>
              <a:xfrm>
                <a:off x="8945693"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a:t>
                </a:r>
              </a:p>
            </p:txBody>
          </p:sp>
          <p:sp>
            <p:nvSpPr>
              <p:cNvPr id="223" name="Rectangle 222">
                <a:extLst>
                  <a:ext uri="{FF2B5EF4-FFF2-40B4-BE49-F238E27FC236}">
                    <a16:creationId xmlns:a16="http://schemas.microsoft.com/office/drawing/2014/main" id="{4BA3F507-E9D9-0842-B0E1-955A571F6FB0}"/>
                  </a:ext>
                </a:extLst>
              </p:cNvPr>
              <p:cNvSpPr/>
              <p:nvPr/>
            </p:nvSpPr>
            <p:spPr>
              <a:xfrm>
                <a:off x="9616955"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6</a:t>
                </a:r>
              </a:p>
            </p:txBody>
          </p:sp>
          <p:sp>
            <p:nvSpPr>
              <p:cNvPr id="224" name="Rectangle 223">
                <a:extLst>
                  <a:ext uri="{FF2B5EF4-FFF2-40B4-BE49-F238E27FC236}">
                    <a16:creationId xmlns:a16="http://schemas.microsoft.com/office/drawing/2014/main" id="{5628CB52-4FEC-314C-9583-627804B83E80}"/>
                  </a:ext>
                </a:extLst>
              </p:cNvPr>
              <p:cNvSpPr/>
              <p:nvPr/>
            </p:nvSpPr>
            <p:spPr>
              <a:xfrm>
                <a:off x="10284121"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9</a:t>
                </a:r>
              </a:p>
            </p:txBody>
          </p:sp>
        </p:grpSp>
      </p:grpSp>
      <p:grpSp>
        <p:nvGrpSpPr>
          <p:cNvPr id="225" name="Group 224">
            <a:extLst>
              <a:ext uri="{FF2B5EF4-FFF2-40B4-BE49-F238E27FC236}">
                <a16:creationId xmlns:a16="http://schemas.microsoft.com/office/drawing/2014/main" id="{2E6B7700-4BDF-3040-AB62-17BA5DA5343C}"/>
              </a:ext>
            </a:extLst>
          </p:cNvPr>
          <p:cNvGrpSpPr/>
          <p:nvPr/>
        </p:nvGrpSpPr>
        <p:grpSpPr>
          <a:xfrm>
            <a:off x="8529537" y="2962191"/>
            <a:ext cx="2834640" cy="456069"/>
            <a:chOff x="8529537" y="2965935"/>
            <a:chExt cx="2834640" cy="456069"/>
          </a:xfrm>
        </p:grpSpPr>
        <p:sp>
          <p:nvSpPr>
            <p:cNvPr id="226" name="Rectangle 225">
              <a:extLst>
                <a:ext uri="{FF2B5EF4-FFF2-40B4-BE49-F238E27FC236}">
                  <a16:creationId xmlns:a16="http://schemas.microsoft.com/office/drawing/2014/main" id="{1E94B0AA-2AEA-5447-BB65-637D4B8728BE}"/>
                </a:ext>
              </a:extLst>
            </p:cNvPr>
            <p:cNvSpPr/>
            <p:nvPr/>
          </p:nvSpPr>
          <p:spPr>
            <a:xfrm>
              <a:off x="8529537" y="2965935"/>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27" name="Group 226">
              <a:extLst>
                <a:ext uri="{FF2B5EF4-FFF2-40B4-BE49-F238E27FC236}">
                  <a16:creationId xmlns:a16="http://schemas.microsoft.com/office/drawing/2014/main" id="{7C2EA416-B4EE-AC4E-BA20-3863FEC1C2A8}"/>
                </a:ext>
              </a:extLst>
            </p:cNvPr>
            <p:cNvGrpSpPr/>
            <p:nvPr/>
          </p:nvGrpSpPr>
          <p:grpSpPr>
            <a:xfrm>
              <a:off x="8609901" y="3049255"/>
              <a:ext cx="2673913" cy="289429"/>
              <a:chOff x="8628473" y="3016655"/>
              <a:chExt cx="2673913" cy="289429"/>
            </a:xfrm>
          </p:grpSpPr>
          <p:sp>
            <p:nvSpPr>
              <p:cNvPr id="228" name="Rectangle 227">
                <a:extLst>
                  <a:ext uri="{FF2B5EF4-FFF2-40B4-BE49-F238E27FC236}">
                    <a16:creationId xmlns:a16="http://schemas.microsoft.com/office/drawing/2014/main" id="{F5CC8B50-AFEF-4D4C-AA31-BAFB8CC321D8}"/>
                  </a:ext>
                </a:extLst>
              </p:cNvPr>
              <p:cNvSpPr/>
              <p:nvPr/>
            </p:nvSpPr>
            <p:spPr>
              <a:xfrm>
                <a:off x="862847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a:t>
                </a:r>
              </a:p>
            </p:txBody>
          </p:sp>
          <p:sp>
            <p:nvSpPr>
              <p:cNvPr id="229" name="Rectangle 228">
                <a:extLst>
                  <a:ext uri="{FF2B5EF4-FFF2-40B4-BE49-F238E27FC236}">
                    <a16:creationId xmlns:a16="http://schemas.microsoft.com/office/drawing/2014/main" id="{589FB062-7414-C94C-8A49-6C776FA8B4B1}"/>
                  </a:ext>
                </a:extLst>
              </p:cNvPr>
              <p:cNvSpPr/>
              <p:nvPr/>
            </p:nvSpPr>
            <p:spPr>
              <a:xfrm>
                <a:off x="896284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a:t>
                </a:r>
              </a:p>
            </p:txBody>
          </p:sp>
          <p:sp>
            <p:nvSpPr>
              <p:cNvPr id="230" name="Rectangle 229">
                <a:extLst>
                  <a:ext uri="{FF2B5EF4-FFF2-40B4-BE49-F238E27FC236}">
                    <a16:creationId xmlns:a16="http://schemas.microsoft.com/office/drawing/2014/main" id="{6E590A5F-FE67-E44E-8173-68EBB7A39C44}"/>
                  </a:ext>
                </a:extLst>
              </p:cNvPr>
              <p:cNvSpPr/>
              <p:nvPr/>
            </p:nvSpPr>
            <p:spPr>
              <a:xfrm>
                <a:off x="9297225"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5</a:t>
                </a:r>
              </a:p>
            </p:txBody>
          </p:sp>
          <p:sp>
            <p:nvSpPr>
              <p:cNvPr id="231" name="Rectangle 230">
                <a:extLst>
                  <a:ext uri="{FF2B5EF4-FFF2-40B4-BE49-F238E27FC236}">
                    <a16:creationId xmlns:a16="http://schemas.microsoft.com/office/drawing/2014/main" id="{836D3F76-1141-CE42-A97C-21710C90AFCF}"/>
                  </a:ext>
                </a:extLst>
              </p:cNvPr>
              <p:cNvSpPr/>
              <p:nvPr/>
            </p:nvSpPr>
            <p:spPr>
              <a:xfrm>
                <a:off x="9631601"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14</a:t>
                </a:r>
              </a:p>
            </p:txBody>
          </p:sp>
          <p:sp>
            <p:nvSpPr>
              <p:cNvPr id="232" name="Rectangle 231">
                <a:extLst>
                  <a:ext uri="{FF2B5EF4-FFF2-40B4-BE49-F238E27FC236}">
                    <a16:creationId xmlns:a16="http://schemas.microsoft.com/office/drawing/2014/main" id="{FC894004-CB7A-3245-9DD5-AD73468111DC}"/>
                  </a:ext>
                </a:extLst>
              </p:cNvPr>
              <p:cNvSpPr/>
              <p:nvPr/>
            </p:nvSpPr>
            <p:spPr>
              <a:xfrm>
                <a:off x="9965977"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15</a:t>
                </a:r>
              </a:p>
            </p:txBody>
          </p:sp>
          <p:sp>
            <p:nvSpPr>
              <p:cNvPr id="233" name="Rectangle 232">
                <a:extLst>
                  <a:ext uri="{FF2B5EF4-FFF2-40B4-BE49-F238E27FC236}">
                    <a16:creationId xmlns:a16="http://schemas.microsoft.com/office/drawing/2014/main" id="{00138CF3-6C0E-2C44-81C7-5D203E29FF8F}"/>
                  </a:ext>
                </a:extLst>
              </p:cNvPr>
              <p:cNvSpPr/>
              <p:nvPr/>
            </p:nvSpPr>
            <p:spPr>
              <a:xfrm>
                <a:off x="1030035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17</a:t>
                </a:r>
              </a:p>
            </p:txBody>
          </p:sp>
          <p:sp>
            <p:nvSpPr>
              <p:cNvPr id="234" name="Rectangle 233">
                <a:extLst>
                  <a:ext uri="{FF2B5EF4-FFF2-40B4-BE49-F238E27FC236}">
                    <a16:creationId xmlns:a16="http://schemas.microsoft.com/office/drawing/2014/main" id="{3C446F63-FA7A-AB44-A986-E678B5351D17}"/>
                  </a:ext>
                </a:extLst>
              </p:cNvPr>
              <p:cNvSpPr/>
              <p:nvPr/>
            </p:nvSpPr>
            <p:spPr>
              <a:xfrm>
                <a:off x="10969106"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19</a:t>
                </a:r>
              </a:p>
            </p:txBody>
          </p:sp>
          <p:sp>
            <p:nvSpPr>
              <p:cNvPr id="235" name="Rectangle 234">
                <a:extLst>
                  <a:ext uri="{FF2B5EF4-FFF2-40B4-BE49-F238E27FC236}">
                    <a16:creationId xmlns:a16="http://schemas.microsoft.com/office/drawing/2014/main" id="{D79E0CD4-8796-7044-881E-8D21313D421F}"/>
                  </a:ext>
                </a:extLst>
              </p:cNvPr>
              <p:cNvSpPr/>
              <p:nvPr/>
            </p:nvSpPr>
            <p:spPr>
              <a:xfrm>
                <a:off x="1063472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18</a:t>
                </a:r>
              </a:p>
            </p:txBody>
          </p:sp>
        </p:grpSp>
      </p:grpSp>
      <p:grpSp>
        <p:nvGrpSpPr>
          <p:cNvPr id="236" name="Group 235">
            <a:extLst>
              <a:ext uri="{FF2B5EF4-FFF2-40B4-BE49-F238E27FC236}">
                <a16:creationId xmlns:a16="http://schemas.microsoft.com/office/drawing/2014/main" id="{E0FFA013-CE22-2844-80B7-6CB6981DEB82}"/>
              </a:ext>
            </a:extLst>
          </p:cNvPr>
          <p:cNvGrpSpPr/>
          <p:nvPr/>
        </p:nvGrpSpPr>
        <p:grpSpPr>
          <a:xfrm>
            <a:off x="8529537" y="3583032"/>
            <a:ext cx="2834640" cy="456069"/>
            <a:chOff x="8529537" y="3550552"/>
            <a:chExt cx="2834640" cy="456069"/>
          </a:xfrm>
        </p:grpSpPr>
        <p:sp>
          <p:nvSpPr>
            <p:cNvPr id="237" name="Rectangle 236">
              <a:extLst>
                <a:ext uri="{FF2B5EF4-FFF2-40B4-BE49-F238E27FC236}">
                  <a16:creationId xmlns:a16="http://schemas.microsoft.com/office/drawing/2014/main" id="{82A2F02C-7EA6-9348-8BC6-50653962EAC4}"/>
                </a:ext>
              </a:extLst>
            </p:cNvPr>
            <p:cNvSpPr/>
            <p:nvPr/>
          </p:nvSpPr>
          <p:spPr>
            <a:xfrm>
              <a:off x="8529537" y="3550552"/>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38" name="Group 237">
              <a:extLst>
                <a:ext uri="{FF2B5EF4-FFF2-40B4-BE49-F238E27FC236}">
                  <a16:creationId xmlns:a16="http://schemas.microsoft.com/office/drawing/2014/main" id="{CF75872B-3E32-CB41-8141-89F6D00B731D}"/>
                </a:ext>
              </a:extLst>
            </p:cNvPr>
            <p:cNvGrpSpPr/>
            <p:nvPr/>
          </p:nvGrpSpPr>
          <p:grpSpPr>
            <a:xfrm>
              <a:off x="8609901" y="3633872"/>
              <a:ext cx="2673913" cy="289429"/>
              <a:chOff x="8628473" y="3016655"/>
              <a:chExt cx="2673913" cy="289429"/>
            </a:xfrm>
            <a:solidFill>
              <a:schemeClr val="tx1"/>
            </a:solidFill>
          </p:grpSpPr>
          <p:sp>
            <p:nvSpPr>
              <p:cNvPr id="239" name="Rectangle 238">
                <a:extLst>
                  <a:ext uri="{FF2B5EF4-FFF2-40B4-BE49-F238E27FC236}">
                    <a16:creationId xmlns:a16="http://schemas.microsoft.com/office/drawing/2014/main" id="{A3584330-532A-1D47-8F2E-1884B6211BD3}"/>
                  </a:ext>
                </a:extLst>
              </p:cNvPr>
              <p:cNvSpPr/>
              <p:nvPr/>
            </p:nvSpPr>
            <p:spPr>
              <a:xfrm>
                <a:off x="8628473"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21</a:t>
                </a:r>
              </a:p>
            </p:txBody>
          </p:sp>
          <p:sp>
            <p:nvSpPr>
              <p:cNvPr id="240" name="Rectangle 239">
                <a:extLst>
                  <a:ext uri="{FF2B5EF4-FFF2-40B4-BE49-F238E27FC236}">
                    <a16:creationId xmlns:a16="http://schemas.microsoft.com/office/drawing/2014/main" id="{854DD307-8371-BF4D-9309-3D7E2FA42CAC}"/>
                  </a:ext>
                </a:extLst>
              </p:cNvPr>
              <p:cNvSpPr/>
              <p:nvPr/>
            </p:nvSpPr>
            <p:spPr>
              <a:xfrm>
                <a:off x="8962849"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24</a:t>
                </a:r>
              </a:p>
            </p:txBody>
          </p:sp>
          <p:sp>
            <p:nvSpPr>
              <p:cNvPr id="241" name="Rectangle 240">
                <a:extLst>
                  <a:ext uri="{FF2B5EF4-FFF2-40B4-BE49-F238E27FC236}">
                    <a16:creationId xmlns:a16="http://schemas.microsoft.com/office/drawing/2014/main" id="{584D5FE5-74E5-774E-A20E-CBC038084760}"/>
                  </a:ext>
                </a:extLst>
              </p:cNvPr>
              <p:cNvSpPr/>
              <p:nvPr/>
            </p:nvSpPr>
            <p:spPr>
              <a:xfrm>
                <a:off x="9297225"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27</a:t>
                </a:r>
              </a:p>
            </p:txBody>
          </p:sp>
          <p:sp>
            <p:nvSpPr>
              <p:cNvPr id="242" name="Rectangle 241">
                <a:extLst>
                  <a:ext uri="{FF2B5EF4-FFF2-40B4-BE49-F238E27FC236}">
                    <a16:creationId xmlns:a16="http://schemas.microsoft.com/office/drawing/2014/main" id="{68A268CA-D10F-4D49-BDE7-8EBADE01F3C0}"/>
                  </a:ext>
                </a:extLst>
              </p:cNvPr>
              <p:cNvSpPr/>
              <p:nvPr/>
            </p:nvSpPr>
            <p:spPr>
              <a:xfrm>
                <a:off x="9631601"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29</a:t>
                </a:r>
              </a:p>
            </p:txBody>
          </p:sp>
          <p:sp>
            <p:nvSpPr>
              <p:cNvPr id="243" name="Rectangle 242">
                <a:extLst>
                  <a:ext uri="{FF2B5EF4-FFF2-40B4-BE49-F238E27FC236}">
                    <a16:creationId xmlns:a16="http://schemas.microsoft.com/office/drawing/2014/main" id="{74EFCE09-8EE9-E544-BB58-06F33113DA8B}"/>
                  </a:ext>
                </a:extLst>
              </p:cNvPr>
              <p:cNvSpPr/>
              <p:nvPr/>
            </p:nvSpPr>
            <p:spPr>
              <a:xfrm>
                <a:off x="9965977"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31</a:t>
                </a:r>
              </a:p>
            </p:txBody>
          </p:sp>
          <p:sp>
            <p:nvSpPr>
              <p:cNvPr id="244" name="Rectangle 243">
                <a:extLst>
                  <a:ext uri="{FF2B5EF4-FFF2-40B4-BE49-F238E27FC236}">
                    <a16:creationId xmlns:a16="http://schemas.microsoft.com/office/drawing/2014/main" id="{8970B2F3-9DF7-094F-9D87-53F50AB76EBF}"/>
                  </a:ext>
                </a:extLst>
              </p:cNvPr>
              <p:cNvSpPr/>
              <p:nvPr/>
            </p:nvSpPr>
            <p:spPr>
              <a:xfrm>
                <a:off x="10300353"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32</a:t>
                </a:r>
              </a:p>
            </p:txBody>
          </p:sp>
          <p:sp>
            <p:nvSpPr>
              <p:cNvPr id="245" name="Rectangle 244">
                <a:extLst>
                  <a:ext uri="{FF2B5EF4-FFF2-40B4-BE49-F238E27FC236}">
                    <a16:creationId xmlns:a16="http://schemas.microsoft.com/office/drawing/2014/main" id="{45C37191-D908-0042-9936-04D931F48FE1}"/>
                  </a:ext>
                </a:extLst>
              </p:cNvPr>
              <p:cNvSpPr/>
              <p:nvPr/>
            </p:nvSpPr>
            <p:spPr>
              <a:xfrm>
                <a:off x="10969106"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36</a:t>
                </a:r>
              </a:p>
            </p:txBody>
          </p:sp>
          <p:sp>
            <p:nvSpPr>
              <p:cNvPr id="246" name="Rectangle 245">
                <a:extLst>
                  <a:ext uri="{FF2B5EF4-FFF2-40B4-BE49-F238E27FC236}">
                    <a16:creationId xmlns:a16="http://schemas.microsoft.com/office/drawing/2014/main" id="{E5713C3E-06D2-DC46-8DA1-00279487372A}"/>
                  </a:ext>
                </a:extLst>
              </p:cNvPr>
              <p:cNvSpPr/>
              <p:nvPr/>
            </p:nvSpPr>
            <p:spPr>
              <a:xfrm>
                <a:off x="10634729" y="3016655"/>
                <a:ext cx="333280" cy="28942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33</a:t>
                </a:r>
              </a:p>
            </p:txBody>
          </p:sp>
        </p:grpSp>
      </p:grpSp>
      <p:grpSp>
        <p:nvGrpSpPr>
          <p:cNvPr id="247" name="Group 246">
            <a:extLst>
              <a:ext uri="{FF2B5EF4-FFF2-40B4-BE49-F238E27FC236}">
                <a16:creationId xmlns:a16="http://schemas.microsoft.com/office/drawing/2014/main" id="{918DB2F5-F78D-6B4E-A35A-6DB9BFD14A8B}"/>
              </a:ext>
            </a:extLst>
          </p:cNvPr>
          <p:cNvGrpSpPr/>
          <p:nvPr/>
        </p:nvGrpSpPr>
        <p:grpSpPr>
          <a:xfrm>
            <a:off x="8529537" y="4203873"/>
            <a:ext cx="2834640" cy="456069"/>
            <a:chOff x="8529537" y="3550552"/>
            <a:chExt cx="2834640" cy="456069"/>
          </a:xfrm>
        </p:grpSpPr>
        <p:sp>
          <p:nvSpPr>
            <p:cNvPr id="248" name="Rectangle 247">
              <a:extLst>
                <a:ext uri="{FF2B5EF4-FFF2-40B4-BE49-F238E27FC236}">
                  <a16:creationId xmlns:a16="http://schemas.microsoft.com/office/drawing/2014/main" id="{61A6FFD7-46E7-DE4F-AD49-90FD4D0C2712}"/>
                </a:ext>
              </a:extLst>
            </p:cNvPr>
            <p:cNvSpPr/>
            <p:nvPr/>
          </p:nvSpPr>
          <p:spPr>
            <a:xfrm>
              <a:off x="8529537" y="3550552"/>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49" name="Group 248">
              <a:extLst>
                <a:ext uri="{FF2B5EF4-FFF2-40B4-BE49-F238E27FC236}">
                  <a16:creationId xmlns:a16="http://schemas.microsoft.com/office/drawing/2014/main" id="{28D209B5-0F81-C640-88F7-14238306E41C}"/>
                </a:ext>
              </a:extLst>
            </p:cNvPr>
            <p:cNvGrpSpPr/>
            <p:nvPr/>
          </p:nvGrpSpPr>
          <p:grpSpPr>
            <a:xfrm>
              <a:off x="8609901" y="3633872"/>
              <a:ext cx="2673913" cy="289429"/>
              <a:chOff x="8628473" y="3016655"/>
              <a:chExt cx="2673913" cy="289429"/>
            </a:xfrm>
            <a:solidFill>
              <a:schemeClr val="tx1"/>
            </a:solidFill>
          </p:grpSpPr>
          <p:sp>
            <p:nvSpPr>
              <p:cNvPr id="250" name="Rectangle 249">
                <a:extLst>
                  <a:ext uri="{FF2B5EF4-FFF2-40B4-BE49-F238E27FC236}">
                    <a16:creationId xmlns:a16="http://schemas.microsoft.com/office/drawing/2014/main" id="{AED7FEAC-AA47-CE42-83EF-DEE199174D87}"/>
                  </a:ext>
                </a:extLst>
              </p:cNvPr>
              <p:cNvSpPr/>
              <p:nvPr/>
            </p:nvSpPr>
            <p:spPr>
              <a:xfrm>
                <a:off x="8628473"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7</a:t>
                </a:r>
              </a:p>
            </p:txBody>
          </p:sp>
          <p:sp>
            <p:nvSpPr>
              <p:cNvPr id="251" name="Rectangle 250">
                <a:extLst>
                  <a:ext uri="{FF2B5EF4-FFF2-40B4-BE49-F238E27FC236}">
                    <a16:creationId xmlns:a16="http://schemas.microsoft.com/office/drawing/2014/main" id="{09B208E7-7983-F344-8A1A-178F85FB5D7C}"/>
                  </a:ext>
                </a:extLst>
              </p:cNvPr>
              <p:cNvSpPr/>
              <p:nvPr/>
            </p:nvSpPr>
            <p:spPr>
              <a:xfrm>
                <a:off x="8962849"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11</a:t>
                </a:r>
              </a:p>
            </p:txBody>
          </p:sp>
          <p:sp>
            <p:nvSpPr>
              <p:cNvPr id="252" name="Rectangle 251">
                <a:extLst>
                  <a:ext uri="{FF2B5EF4-FFF2-40B4-BE49-F238E27FC236}">
                    <a16:creationId xmlns:a16="http://schemas.microsoft.com/office/drawing/2014/main" id="{7AC602E0-8AF8-2B4C-95DF-E018F903CFB2}"/>
                  </a:ext>
                </a:extLst>
              </p:cNvPr>
              <p:cNvSpPr/>
              <p:nvPr/>
            </p:nvSpPr>
            <p:spPr>
              <a:xfrm>
                <a:off x="9297225"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12</a:t>
                </a:r>
              </a:p>
            </p:txBody>
          </p:sp>
          <p:sp>
            <p:nvSpPr>
              <p:cNvPr id="253" name="Rectangle 252">
                <a:extLst>
                  <a:ext uri="{FF2B5EF4-FFF2-40B4-BE49-F238E27FC236}">
                    <a16:creationId xmlns:a16="http://schemas.microsoft.com/office/drawing/2014/main" id="{AAEC3839-C7E8-3947-8969-1D73CBE2D9D4}"/>
                  </a:ext>
                </a:extLst>
              </p:cNvPr>
              <p:cNvSpPr/>
              <p:nvPr/>
            </p:nvSpPr>
            <p:spPr>
              <a:xfrm>
                <a:off x="9631601"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22</a:t>
                </a:r>
              </a:p>
            </p:txBody>
          </p:sp>
          <p:sp>
            <p:nvSpPr>
              <p:cNvPr id="254" name="Rectangle 253">
                <a:extLst>
                  <a:ext uri="{FF2B5EF4-FFF2-40B4-BE49-F238E27FC236}">
                    <a16:creationId xmlns:a16="http://schemas.microsoft.com/office/drawing/2014/main" id="{ADEEA546-7AC1-F248-B52F-6F80A95D9C40}"/>
                  </a:ext>
                </a:extLst>
              </p:cNvPr>
              <p:cNvSpPr/>
              <p:nvPr/>
            </p:nvSpPr>
            <p:spPr>
              <a:xfrm>
                <a:off x="9965977"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23</a:t>
                </a:r>
              </a:p>
            </p:txBody>
          </p:sp>
          <p:sp>
            <p:nvSpPr>
              <p:cNvPr id="255" name="Rectangle 254">
                <a:extLst>
                  <a:ext uri="{FF2B5EF4-FFF2-40B4-BE49-F238E27FC236}">
                    <a16:creationId xmlns:a16="http://schemas.microsoft.com/office/drawing/2014/main" id="{E866B1D0-4EFD-3846-B9F0-C945F7C18D51}"/>
                  </a:ext>
                </a:extLst>
              </p:cNvPr>
              <p:cNvSpPr/>
              <p:nvPr/>
            </p:nvSpPr>
            <p:spPr>
              <a:xfrm>
                <a:off x="10300353"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35</a:t>
                </a:r>
              </a:p>
            </p:txBody>
          </p:sp>
          <p:sp>
            <p:nvSpPr>
              <p:cNvPr id="256" name="Rectangle 255">
                <a:extLst>
                  <a:ext uri="{FF2B5EF4-FFF2-40B4-BE49-F238E27FC236}">
                    <a16:creationId xmlns:a16="http://schemas.microsoft.com/office/drawing/2014/main" id="{631CCA62-0498-E443-9D78-2AE061CB5ED2}"/>
                  </a:ext>
                </a:extLst>
              </p:cNvPr>
              <p:cNvSpPr/>
              <p:nvPr/>
            </p:nvSpPr>
            <p:spPr>
              <a:xfrm>
                <a:off x="10969106"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39</a:t>
                </a:r>
              </a:p>
            </p:txBody>
          </p:sp>
          <p:sp>
            <p:nvSpPr>
              <p:cNvPr id="257" name="Rectangle 256">
                <a:extLst>
                  <a:ext uri="{FF2B5EF4-FFF2-40B4-BE49-F238E27FC236}">
                    <a16:creationId xmlns:a16="http://schemas.microsoft.com/office/drawing/2014/main" id="{9D38B311-0B89-B74E-9E25-80EBDF4BC346}"/>
                  </a:ext>
                </a:extLst>
              </p:cNvPr>
              <p:cNvSpPr/>
              <p:nvPr/>
            </p:nvSpPr>
            <p:spPr>
              <a:xfrm>
                <a:off x="10634729" y="3016655"/>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37</a:t>
                </a:r>
              </a:p>
            </p:txBody>
          </p:sp>
        </p:grpSp>
      </p:grpSp>
      <p:grpSp>
        <p:nvGrpSpPr>
          <p:cNvPr id="258" name="Group 257">
            <a:extLst>
              <a:ext uri="{FF2B5EF4-FFF2-40B4-BE49-F238E27FC236}">
                <a16:creationId xmlns:a16="http://schemas.microsoft.com/office/drawing/2014/main" id="{B368AA7D-6AF5-6F48-89C0-86DB63B90F73}"/>
              </a:ext>
            </a:extLst>
          </p:cNvPr>
          <p:cNvGrpSpPr/>
          <p:nvPr/>
        </p:nvGrpSpPr>
        <p:grpSpPr>
          <a:xfrm>
            <a:off x="8529537" y="4824715"/>
            <a:ext cx="2834640" cy="456069"/>
            <a:chOff x="8529537" y="2965935"/>
            <a:chExt cx="2834640" cy="456069"/>
          </a:xfrm>
        </p:grpSpPr>
        <p:sp>
          <p:nvSpPr>
            <p:cNvPr id="259" name="Rectangle 258">
              <a:extLst>
                <a:ext uri="{FF2B5EF4-FFF2-40B4-BE49-F238E27FC236}">
                  <a16:creationId xmlns:a16="http://schemas.microsoft.com/office/drawing/2014/main" id="{38863350-13F3-034E-9ED2-6E0C975A721E}"/>
                </a:ext>
              </a:extLst>
            </p:cNvPr>
            <p:cNvSpPr/>
            <p:nvPr/>
          </p:nvSpPr>
          <p:spPr>
            <a:xfrm>
              <a:off x="8529537" y="2965935"/>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60" name="Group 259">
              <a:extLst>
                <a:ext uri="{FF2B5EF4-FFF2-40B4-BE49-F238E27FC236}">
                  <a16:creationId xmlns:a16="http://schemas.microsoft.com/office/drawing/2014/main" id="{8ED20365-A987-9141-A020-75002B778F3E}"/>
                </a:ext>
              </a:extLst>
            </p:cNvPr>
            <p:cNvGrpSpPr/>
            <p:nvPr/>
          </p:nvGrpSpPr>
          <p:grpSpPr>
            <a:xfrm>
              <a:off x="8609901" y="3049255"/>
              <a:ext cx="2339536" cy="289429"/>
              <a:chOff x="8628473" y="3016655"/>
              <a:chExt cx="2339536" cy="289429"/>
            </a:xfrm>
          </p:grpSpPr>
          <p:sp>
            <p:nvSpPr>
              <p:cNvPr id="261" name="Rectangle 260">
                <a:extLst>
                  <a:ext uri="{FF2B5EF4-FFF2-40B4-BE49-F238E27FC236}">
                    <a16:creationId xmlns:a16="http://schemas.microsoft.com/office/drawing/2014/main" id="{0549E83F-F640-9F49-AAC2-24F51312F855}"/>
                  </a:ext>
                </a:extLst>
              </p:cNvPr>
              <p:cNvSpPr/>
              <p:nvPr/>
            </p:nvSpPr>
            <p:spPr>
              <a:xfrm>
                <a:off x="862847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20</a:t>
                </a:r>
              </a:p>
            </p:txBody>
          </p:sp>
          <p:sp>
            <p:nvSpPr>
              <p:cNvPr id="262" name="Rectangle 261">
                <a:extLst>
                  <a:ext uri="{FF2B5EF4-FFF2-40B4-BE49-F238E27FC236}">
                    <a16:creationId xmlns:a16="http://schemas.microsoft.com/office/drawing/2014/main" id="{DD2EC035-F162-C14A-83CE-DB80E6487FE2}"/>
                  </a:ext>
                </a:extLst>
              </p:cNvPr>
              <p:cNvSpPr/>
              <p:nvPr/>
            </p:nvSpPr>
            <p:spPr>
              <a:xfrm>
                <a:off x="896284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25</a:t>
                </a:r>
              </a:p>
            </p:txBody>
          </p:sp>
          <p:sp>
            <p:nvSpPr>
              <p:cNvPr id="263" name="Rectangle 262">
                <a:extLst>
                  <a:ext uri="{FF2B5EF4-FFF2-40B4-BE49-F238E27FC236}">
                    <a16:creationId xmlns:a16="http://schemas.microsoft.com/office/drawing/2014/main" id="{F51A9C33-5BDD-4540-96E5-3121A6623ECD}"/>
                  </a:ext>
                </a:extLst>
              </p:cNvPr>
              <p:cNvSpPr/>
              <p:nvPr/>
            </p:nvSpPr>
            <p:spPr>
              <a:xfrm>
                <a:off x="9297225"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26</a:t>
                </a:r>
              </a:p>
            </p:txBody>
          </p:sp>
          <p:sp>
            <p:nvSpPr>
              <p:cNvPr id="264" name="Rectangle 263">
                <a:extLst>
                  <a:ext uri="{FF2B5EF4-FFF2-40B4-BE49-F238E27FC236}">
                    <a16:creationId xmlns:a16="http://schemas.microsoft.com/office/drawing/2014/main" id="{10B29DBC-9E10-1C4B-9876-8A5E93AF7594}"/>
                  </a:ext>
                </a:extLst>
              </p:cNvPr>
              <p:cNvSpPr/>
              <p:nvPr/>
            </p:nvSpPr>
            <p:spPr>
              <a:xfrm>
                <a:off x="9631601"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28</a:t>
                </a:r>
              </a:p>
            </p:txBody>
          </p:sp>
          <p:sp>
            <p:nvSpPr>
              <p:cNvPr id="265" name="Rectangle 264">
                <a:extLst>
                  <a:ext uri="{FF2B5EF4-FFF2-40B4-BE49-F238E27FC236}">
                    <a16:creationId xmlns:a16="http://schemas.microsoft.com/office/drawing/2014/main" id="{3CB93792-9D9A-A94E-8182-2D7CABD5F31B}"/>
                  </a:ext>
                </a:extLst>
              </p:cNvPr>
              <p:cNvSpPr/>
              <p:nvPr/>
            </p:nvSpPr>
            <p:spPr>
              <a:xfrm>
                <a:off x="9965977"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30</a:t>
                </a:r>
              </a:p>
            </p:txBody>
          </p:sp>
          <p:sp>
            <p:nvSpPr>
              <p:cNvPr id="266" name="Rectangle 265">
                <a:extLst>
                  <a:ext uri="{FF2B5EF4-FFF2-40B4-BE49-F238E27FC236}">
                    <a16:creationId xmlns:a16="http://schemas.microsoft.com/office/drawing/2014/main" id="{E257EE6C-BD1E-0A40-B806-62C7299B91A5}"/>
                  </a:ext>
                </a:extLst>
              </p:cNvPr>
              <p:cNvSpPr/>
              <p:nvPr/>
            </p:nvSpPr>
            <p:spPr>
              <a:xfrm>
                <a:off x="10300353"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34</a:t>
                </a:r>
              </a:p>
            </p:txBody>
          </p:sp>
          <p:sp>
            <p:nvSpPr>
              <p:cNvPr id="267" name="Rectangle 266">
                <a:extLst>
                  <a:ext uri="{FF2B5EF4-FFF2-40B4-BE49-F238E27FC236}">
                    <a16:creationId xmlns:a16="http://schemas.microsoft.com/office/drawing/2014/main" id="{29B6C83E-43E6-BC42-A5AE-44B949DB1DE1}"/>
                  </a:ext>
                </a:extLst>
              </p:cNvPr>
              <p:cNvSpPr/>
              <p:nvPr/>
            </p:nvSpPr>
            <p:spPr>
              <a:xfrm>
                <a:off x="10634729" y="3016655"/>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38</a:t>
                </a:r>
              </a:p>
            </p:txBody>
          </p:sp>
        </p:grpSp>
      </p:grpSp>
      <p:cxnSp>
        <p:nvCxnSpPr>
          <p:cNvPr id="268" name="Straight Arrow Connector 267">
            <a:extLst>
              <a:ext uri="{FF2B5EF4-FFF2-40B4-BE49-F238E27FC236}">
                <a16:creationId xmlns:a16="http://schemas.microsoft.com/office/drawing/2014/main" id="{29D2B8CD-40A3-A541-9051-7A639D76641D}"/>
              </a:ext>
            </a:extLst>
          </p:cNvPr>
          <p:cNvCxnSpPr>
            <a:cxnSpLocks/>
          </p:cNvCxnSpPr>
          <p:nvPr/>
        </p:nvCxnSpPr>
        <p:spPr>
          <a:xfrm flipV="1">
            <a:off x="7173653" y="2604565"/>
            <a:ext cx="1201694" cy="41356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24578BEE-5A51-554B-8045-F45DF13840D3}"/>
              </a:ext>
            </a:extLst>
          </p:cNvPr>
          <p:cNvCxnSpPr>
            <a:cxnSpLocks/>
          </p:cNvCxnSpPr>
          <p:nvPr/>
        </p:nvCxnSpPr>
        <p:spPr>
          <a:xfrm flipV="1">
            <a:off x="7389120" y="3190225"/>
            <a:ext cx="930421" cy="19272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DA1FB776-E96B-AF45-B39C-D5543881EC44}"/>
              </a:ext>
            </a:extLst>
          </p:cNvPr>
          <p:cNvCxnSpPr/>
          <p:nvPr/>
        </p:nvCxnSpPr>
        <p:spPr>
          <a:xfrm>
            <a:off x="7281844" y="3630972"/>
            <a:ext cx="1096304" cy="174695"/>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3BE873C-EB7B-2648-B62A-4665B6A9F0A1}"/>
              </a:ext>
            </a:extLst>
          </p:cNvPr>
          <p:cNvCxnSpPr/>
          <p:nvPr/>
        </p:nvCxnSpPr>
        <p:spPr>
          <a:xfrm>
            <a:off x="7265714" y="3972442"/>
            <a:ext cx="1123975" cy="41941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A7BE6FB1-BC3E-D340-9C78-A44B7453FBCB}"/>
              </a:ext>
            </a:extLst>
          </p:cNvPr>
          <p:cNvCxnSpPr/>
          <p:nvPr/>
        </p:nvCxnSpPr>
        <p:spPr>
          <a:xfrm>
            <a:off x="7221399" y="4336775"/>
            <a:ext cx="1191860" cy="697139"/>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E1E7854E-7774-FD4E-A7C2-9EA1DD619F09}"/>
              </a:ext>
            </a:extLst>
          </p:cNvPr>
          <p:cNvGrpSpPr/>
          <p:nvPr/>
        </p:nvGrpSpPr>
        <p:grpSpPr>
          <a:xfrm>
            <a:off x="880308" y="2341350"/>
            <a:ext cx="2834640" cy="456069"/>
            <a:chOff x="8517796" y="2341350"/>
            <a:chExt cx="2834640" cy="456069"/>
          </a:xfrm>
        </p:grpSpPr>
        <p:sp>
          <p:nvSpPr>
            <p:cNvPr id="274" name="Rectangle 273">
              <a:extLst>
                <a:ext uri="{FF2B5EF4-FFF2-40B4-BE49-F238E27FC236}">
                  <a16:creationId xmlns:a16="http://schemas.microsoft.com/office/drawing/2014/main" id="{29DA9225-8B6D-0A4E-98E1-88685DE354F1}"/>
                </a:ext>
              </a:extLst>
            </p:cNvPr>
            <p:cNvSpPr/>
            <p:nvPr/>
          </p:nvSpPr>
          <p:spPr>
            <a:xfrm>
              <a:off x="8517796" y="2341350"/>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75" name="Group 274">
              <a:extLst>
                <a:ext uri="{FF2B5EF4-FFF2-40B4-BE49-F238E27FC236}">
                  <a16:creationId xmlns:a16="http://schemas.microsoft.com/office/drawing/2014/main" id="{A132A55D-7FB5-1A48-9DA1-D49512599702}"/>
                </a:ext>
              </a:extLst>
            </p:cNvPr>
            <p:cNvGrpSpPr/>
            <p:nvPr/>
          </p:nvGrpSpPr>
          <p:grpSpPr>
            <a:xfrm>
              <a:off x="8595816" y="2424670"/>
              <a:ext cx="2678601" cy="289429"/>
              <a:chOff x="8610062" y="2408107"/>
              <a:chExt cx="2678601" cy="289429"/>
            </a:xfrm>
          </p:grpSpPr>
          <p:sp>
            <p:nvSpPr>
              <p:cNvPr id="276" name="Rectangle 275">
                <a:extLst>
                  <a:ext uri="{FF2B5EF4-FFF2-40B4-BE49-F238E27FC236}">
                    <a16:creationId xmlns:a16="http://schemas.microsoft.com/office/drawing/2014/main" id="{743A0DF6-3CAC-5646-A59C-9486EE141D9B}"/>
                  </a:ext>
                </a:extLst>
              </p:cNvPr>
              <p:cNvSpPr/>
              <p:nvPr/>
            </p:nvSpPr>
            <p:spPr>
              <a:xfrm>
                <a:off x="861006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0</a:t>
                </a:r>
              </a:p>
            </p:txBody>
          </p:sp>
          <p:sp>
            <p:nvSpPr>
              <p:cNvPr id="277" name="Rectangle 276">
                <a:extLst>
                  <a:ext uri="{FF2B5EF4-FFF2-40B4-BE49-F238E27FC236}">
                    <a16:creationId xmlns:a16="http://schemas.microsoft.com/office/drawing/2014/main" id="{90E78BE0-5C1A-C443-A094-E72988B46980}"/>
                  </a:ext>
                </a:extLst>
              </p:cNvPr>
              <p:cNvSpPr/>
              <p:nvPr/>
            </p:nvSpPr>
            <p:spPr>
              <a:xfrm>
                <a:off x="9281324"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a:t>
                </a:r>
              </a:p>
            </p:txBody>
          </p:sp>
          <p:sp>
            <p:nvSpPr>
              <p:cNvPr id="278" name="Rectangle 277">
                <a:extLst>
                  <a:ext uri="{FF2B5EF4-FFF2-40B4-BE49-F238E27FC236}">
                    <a16:creationId xmlns:a16="http://schemas.microsoft.com/office/drawing/2014/main" id="{10E095F7-10BB-A044-A921-68FE17F23EB1}"/>
                  </a:ext>
                </a:extLst>
              </p:cNvPr>
              <p:cNvSpPr/>
              <p:nvPr/>
            </p:nvSpPr>
            <p:spPr>
              <a:xfrm>
                <a:off x="9952586" y="2408107"/>
                <a:ext cx="329184"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4</a:t>
                </a:r>
              </a:p>
            </p:txBody>
          </p:sp>
          <p:sp>
            <p:nvSpPr>
              <p:cNvPr id="279" name="Rectangle 278">
                <a:extLst>
                  <a:ext uri="{FF2B5EF4-FFF2-40B4-BE49-F238E27FC236}">
                    <a16:creationId xmlns:a16="http://schemas.microsoft.com/office/drawing/2014/main" id="{273CBCAA-7D97-E44D-BC94-34BB05CF5612}"/>
                  </a:ext>
                </a:extLst>
              </p:cNvPr>
              <p:cNvSpPr/>
              <p:nvPr/>
            </p:nvSpPr>
            <p:spPr>
              <a:xfrm>
                <a:off x="1061975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6</a:t>
                </a:r>
              </a:p>
            </p:txBody>
          </p:sp>
          <p:sp>
            <p:nvSpPr>
              <p:cNvPr id="280" name="Rectangle 279">
                <a:extLst>
                  <a:ext uri="{FF2B5EF4-FFF2-40B4-BE49-F238E27FC236}">
                    <a16:creationId xmlns:a16="http://schemas.microsoft.com/office/drawing/2014/main" id="{4B5F3D57-9881-9F42-879B-400B03201CA5}"/>
                  </a:ext>
                </a:extLst>
              </p:cNvPr>
              <p:cNvSpPr/>
              <p:nvPr/>
            </p:nvSpPr>
            <p:spPr>
              <a:xfrm>
                <a:off x="10955383" y="240810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7</a:t>
                </a:r>
              </a:p>
            </p:txBody>
          </p:sp>
          <p:sp>
            <p:nvSpPr>
              <p:cNvPr id="281" name="Rectangle 280">
                <a:extLst>
                  <a:ext uri="{FF2B5EF4-FFF2-40B4-BE49-F238E27FC236}">
                    <a16:creationId xmlns:a16="http://schemas.microsoft.com/office/drawing/2014/main" id="{E7970CAC-FE77-7949-B140-D34E03C86D26}"/>
                  </a:ext>
                </a:extLst>
              </p:cNvPr>
              <p:cNvSpPr/>
              <p:nvPr/>
            </p:nvSpPr>
            <p:spPr>
              <a:xfrm>
                <a:off x="8945693"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a:t>
                </a:r>
              </a:p>
            </p:txBody>
          </p:sp>
          <p:sp>
            <p:nvSpPr>
              <p:cNvPr id="282" name="Rectangle 281">
                <a:extLst>
                  <a:ext uri="{FF2B5EF4-FFF2-40B4-BE49-F238E27FC236}">
                    <a16:creationId xmlns:a16="http://schemas.microsoft.com/office/drawing/2014/main" id="{8481499A-A30C-194D-B9C9-327800DC29BB}"/>
                  </a:ext>
                </a:extLst>
              </p:cNvPr>
              <p:cNvSpPr/>
              <p:nvPr/>
            </p:nvSpPr>
            <p:spPr>
              <a:xfrm>
                <a:off x="9616955"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a:t>
                </a:r>
              </a:p>
            </p:txBody>
          </p:sp>
          <p:sp>
            <p:nvSpPr>
              <p:cNvPr id="283" name="Rectangle 282">
                <a:extLst>
                  <a:ext uri="{FF2B5EF4-FFF2-40B4-BE49-F238E27FC236}">
                    <a16:creationId xmlns:a16="http://schemas.microsoft.com/office/drawing/2014/main" id="{39D896EE-3A6D-8747-93C9-9DC2D4D39F84}"/>
                  </a:ext>
                </a:extLst>
              </p:cNvPr>
              <p:cNvSpPr/>
              <p:nvPr/>
            </p:nvSpPr>
            <p:spPr>
              <a:xfrm>
                <a:off x="10284121"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5</a:t>
                </a:r>
              </a:p>
            </p:txBody>
          </p:sp>
        </p:grpSp>
      </p:grpSp>
      <p:sp>
        <p:nvSpPr>
          <p:cNvPr id="2" name="TextBox 1">
            <a:extLst>
              <a:ext uri="{FF2B5EF4-FFF2-40B4-BE49-F238E27FC236}">
                <a16:creationId xmlns:a16="http://schemas.microsoft.com/office/drawing/2014/main" id="{1C3E7CE4-4FED-FE47-B9CA-62FCE41E9550}"/>
              </a:ext>
            </a:extLst>
          </p:cNvPr>
          <p:cNvSpPr txBox="1"/>
          <p:nvPr/>
        </p:nvSpPr>
        <p:spPr>
          <a:xfrm>
            <a:off x="547141" y="2383436"/>
            <a:ext cx="0" cy="0"/>
          </a:xfrm>
          <a:prstGeom prst="rect">
            <a:avLst/>
          </a:prstGeom>
          <a:noFill/>
        </p:spPr>
        <p:txBody>
          <a:bodyPr wrap="none" lIns="0" tIns="0" rIns="0" bIns="0" rtlCol="0">
            <a:noAutofit/>
          </a:bodyPr>
          <a:lstStyle/>
          <a:p>
            <a:pPr algn="l">
              <a:lnSpc>
                <a:spcPct val="110000"/>
              </a:lnSpc>
            </a:pPr>
            <a:endParaRPr lang="en-US" sz="1200">
              <a:solidFill>
                <a:schemeClr val="tx2"/>
              </a:solidFill>
            </a:endParaRPr>
          </a:p>
        </p:txBody>
      </p:sp>
      <p:grpSp>
        <p:nvGrpSpPr>
          <p:cNvPr id="293" name="Group 292">
            <a:extLst>
              <a:ext uri="{FF2B5EF4-FFF2-40B4-BE49-F238E27FC236}">
                <a16:creationId xmlns:a16="http://schemas.microsoft.com/office/drawing/2014/main" id="{1E8F1C39-886E-3743-BF3A-6616B1019225}"/>
              </a:ext>
            </a:extLst>
          </p:cNvPr>
          <p:cNvGrpSpPr/>
          <p:nvPr/>
        </p:nvGrpSpPr>
        <p:grpSpPr>
          <a:xfrm>
            <a:off x="880308" y="2962191"/>
            <a:ext cx="2834640" cy="456069"/>
            <a:chOff x="8517796" y="2341350"/>
            <a:chExt cx="2834640" cy="456069"/>
          </a:xfrm>
        </p:grpSpPr>
        <p:sp>
          <p:nvSpPr>
            <p:cNvPr id="294" name="Rectangle 293">
              <a:extLst>
                <a:ext uri="{FF2B5EF4-FFF2-40B4-BE49-F238E27FC236}">
                  <a16:creationId xmlns:a16="http://schemas.microsoft.com/office/drawing/2014/main" id="{946C451D-A95F-D349-8AEE-1ADEE5047235}"/>
                </a:ext>
              </a:extLst>
            </p:cNvPr>
            <p:cNvSpPr/>
            <p:nvPr/>
          </p:nvSpPr>
          <p:spPr>
            <a:xfrm>
              <a:off x="8517796" y="2341350"/>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295" name="Group 294">
              <a:extLst>
                <a:ext uri="{FF2B5EF4-FFF2-40B4-BE49-F238E27FC236}">
                  <a16:creationId xmlns:a16="http://schemas.microsoft.com/office/drawing/2014/main" id="{D7751EAF-6F9A-FF4A-8C2B-A3D9D679B893}"/>
                </a:ext>
              </a:extLst>
            </p:cNvPr>
            <p:cNvGrpSpPr/>
            <p:nvPr/>
          </p:nvGrpSpPr>
          <p:grpSpPr>
            <a:xfrm>
              <a:off x="8595816" y="2424670"/>
              <a:ext cx="2678601" cy="289429"/>
              <a:chOff x="8610062" y="2408107"/>
              <a:chExt cx="2678601" cy="289429"/>
            </a:xfrm>
          </p:grpSpPr>
          <p:sp>
            <p:nvSpPr>
              <p:cNvPr id="296" name="Rectangle 295">
                <a:extLst>
                  <a:ext uri="{FF2B5EF4-FFF2-40B4-BE49-F238E27FC236}">
                    <a16:creationId xmlns:a16="http://schemas.microsoft.com/office/drawing/2014/main" id="{20E2AB97-DE1E-C143-815B-BD78F5FFECCA}"/>
                  </a:ext>
                </a:extLst>
              </p:cNvPr>
              <p:cNvSpPr/>
              <p:nvPr/>
            </p:nvSpPr>
            <p:spPr>
              <a:xfrm>
                <a:off x="861006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8</a:t>
                </a:r>
              </a:p>
            </p:txBody>
          </p:sp>
          <p:sp>
            <p:nvSpPr>
              <p:cNvPr id="297" name="Rectangle 296">
                <a:extLst>
                  <a:ext uri="{FF2B5EF4-FFF2-40B4-BE49-F238E27FC236}">
                    <a16:creationId xmlns:a16="http://schemas.microsoft.com/office/drawing/2014/main" id="{6C22A11A-A3C8-614E-9B34-02AAF3B80AFC}"/>
                  </a:ext>
                </a:extLst>
              </p:cNvPr>
              <p:cNvSpPr/>
              <p:nvPr/>
            </p:nvSpPr>
            <p:spPr>
              <a:xfrm>
                <a:off x="9281324"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10</a:t>
                </a:r>
              </a:p>
            </p:txBody>
          </p:sp>
          <p:sp>
            <p:nvSpPr>
              <p:cNvPr id="298" name="Rectangle 297">
                <a:extLst>
                  <a:ext uri="{FF2B5EF4-FFF2-40B4-BE49-F238E27FC236}">
                    <a16:creationId xmlns:a16="http://schemas.microsoft.com/office/drawing/2014/main" id="{E1191DCA-6B99-234B-9AEF-39EDC1B5AD48}"/>
                  </a:ext>
                </a:extLst>
              </p:cNvPr>
              <p:cNvSpPr/>
              <p:nvPr/>
            </p:nvSpPr>
            <p:spPr>
              <a:xfrm>
                <a:off x="9952586" y="2408107"/>
                <a:ext cx="329184"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12</a:t>
                </a:r>
              </a:p>
            </p:txBody>
          </p:sp>
          <p:sp>
            <p:nvSpPr>
              <p:cNvPr id="299" name="Rectangle 298">
                <a:extLst>
                  <a:ext uri="{FF2B5EF4-FFF2-40B4-BE49-F238E27FC236}">
                    <a16:creationId xmlns:a16="http://schemas.microsoft.com/office/drawing/2014/main" id="{DF1C478B-64F2-6243-86D9-1D4971CDB151}"/>
                  </a:ext>
                </a:extLst>
              </p:cNvPr>
              <p:cNvSpPr/>
              <p:nvPr/>
            </p:nvSpPr>
            <p:spPr>
              <a:xfrm>
                <a:off x="10619752"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14</a:t>
                </a:r>
              </a:p>
            </p:txBody>
          </p:sp>
          <p:sp>
            <p:nvSpPr>
              <p:cNvPr id="300" name="Rectangle 299">
                <a:extLst>
                  <a:ext uri="{FF2B5EF4-FFF2-40B4-BE49-F238E27FC236}">
                    <a16:creationId xmlns:a16="http://schemas.microsoft.com/office/drawing/2014/main" id="{022C5480-A348-D040-99EE-32E9532B7F7B}"/>
                  </a:ext>
                </a:extLst>
              </p:cNvPr>
              <p:cNvSpPr/>
              <p:nvPr/>
            </p:nvSpPr>
            <p:spPr>
              <a:xfrm>
                <a:off x="10955383"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15</a:t>
                </a:r>
              </a:p>
            </p:txBody>
          </p:sp>
          <p:sp>
            <p:nvSpPr>
              <p:cNvPr id="301" name="Rectangle 300">
                <a:extLst>
                  <a:ext uri="{FF2B5EF4-FFF2-40B4-BE49-F238E27FC236}">
                    <a16:creationId xmlns:a16="http://schemas.microsoft.com/office/drawing/2014/main" id="{33CC1E8C-77DC-7840-A39F-15A826003547}"/>
                  </a:ext>
                </a:extLst>
              </p:cNvPr>
              <p:cNvSpPr/>
              <p:nvPr/>
            </p:nvSpPr>
            <p:spPr>
              <a:xfrm>
                <a:off x="8945693"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9</a:t>
                </a:r>
              </a:p>
            </p:txBody>
          </p:sp>
          <p:sp>
            <p:nvSpPr>
              <p:cNvPr id="302" name="Rectangle 301">
                <a:extLst>
                  <a:ext uri="{FF2B5EF4-FFF2-40B4-BE49-F238E27FC236}">
                    <a16:creationId xmlns:a16="http://schemas.microsoft.com/office/drawing/2014/main" id="{2E3C2D65-4BE1-554A-80D5-2CE0C03C0AD8}"/>
                  </a:ext>
                </a:extLst>
              </p:cNvPr>
              <p:cNvSpPr/>
              <p:nvPr/>
            </p:nvSpPr>
            <p:spPr>
              <a:xfrm>
                <a:off x="9616955" y="240810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11</a:t>
                </a:r>
              </a:p>
            </p:txBody>
          </p:sp>
          <p:sp>
            <p:nvSpPr>
              <p:cNvPr id="303" name="Rectangle 302">
                <a:extLst>
                  <a:ext uri="{FF2B5EF4-FFF2-40B4-BE49-F238E27FC236}">
                    <a16:creationId xmlns:a16="http://schemas.microsoft.com/office/drawing/2014/main" id="{E3C3A85F-F5D8-8149-9620-BE529387C016}"/>
                  </a:ext>
                </a:extLst>
              </p:cNvPr>
              <p:cNvSpPr/>
              <p:nvPr/>
            </p:nvSpPr>
            <p:spPr>
              <a:xfrm>
                <a:off x="10284121"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13</a:t>
                </a:r>
              </a:p>
            </p:txBody>
          </p:sp>
        </p:grpSp>
      </p:grpSp>
      <p:grpSp>
        <p:nvGrpSpPr>
          <p:cNvPr id="304" name="Group 303">
            <a:extLst>
              <a:ext uri="{FF2B5EF4-FFF2-40B4-BE49-F238E27FC236}">
                <a16:creationId xmlns:a16="http://schemas.microsoft.com/office/drawing/2014/main" id="{CFBE5331-E311-2249-BB04-4540CD936A2A}"/>
              </a:ext>
            </a:extLst>
          </p:cNvPr>
          <p:cNvGrpSpPr/>
          <p:nvPr/>
        </p:nvGrpSpPr>
        <p:grpSpPr>
          <a:xfrm>
            <a:off x="880308" y="3583032"/>
            <a:ext cx="2834640" cy="456069"/>
            <a:chOff x="8517796" y="2341350"/>
            <a:chExt cx="2834640" cy="456069"/>
          </a:xfrm>
        </p:grpSpPr>
        <p:sp>
          <p:nvSpPr>
            <p:cNvPr id="305" name="Rectangle 304">
              <a:extLst>
                <a:ext uri="{FF2B5EF4-FFF2-40B4-BE49-F238E27FC236}">
                  <a16:creationId xmlns:a16="http://schemas.microsoft.com/office/drawing/2014/main" id="{F91FEC1F-E68C-9A47-AEE7-919D36C585BB}"/>
                </a:ext>
              </a:extLst>
            </p:cNvPr>
            <p:cNvSpPr/>
            <p:nvPr/>
          </p:nvSpPr>
          <p:spPr>
            <a:xfrm>
              <a:off x="8517796" y="2341350"/>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306" name="Group 305">
              <a:extLst>
                <a:ext uri="{FF2B5EF4-FFF2-40B4-BE49-F238E27FC236}">
                  <a16:creationId xmlns:a16="http://schemas.microsoft.com/office/drawing/2014/main" id="{41A4C4EF-93C4-C34D-AED1-3292941DBCBD}"/>
                </a:ext>
              </a:extLst>
            </p:cNvPr>
            <p:cNvGrpSpPr/>
            <p:nvPr/>
          </p:nvGrpSpPr>
          <p:grpSpPr>
            <a:xfrm>
              <a:off x="8595816" y="2424670"/>
              <a:ext cx="2678601" cy="289429"/>
              <a:chOff x="8610062" y="2408107"/>
              <a:chExt cx="2678601" cy="289429"/>
            </a:xfrm>
          </p:grpSpPr>
          <p:sp>
            <p:nvSpPr>
              <p:cNvPr id="307" name="Rectangle 306">
                <a:extLst>
                  <a:ext uri="{FF2B5EF4-FFF2-40B4-BE49-F238E27FC236}">
                    <a16:creationId xmlns:a16="http://schemas.microsoft.com/office/drawing/2014/main" id="{21E4F901-2E62-AC45-A2CC-385793BEC2E6}"/>
                  </a:ext>
                </a:extLst>
              </p:cNvPr>
              <p:cNvSpPr/>
              <p:nvPr/>
            </p:nvSpPr>
            <p:spPr>
              <a:xfrm>
                <a:off x="861006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16</a:t>
                </a:r>
              </a:p>
            </p:txBody>
          </p:sp>
          <p:sp>
            <p:nvSpPr>
              <p:cNvPr id="308" name="Rectangle 307">
                <a:extLst>
                  <a:ext uri="{FF2B5EF4-FFF2-40B4-BE49-F238E27FC236}">
                    <a16:creationId xmlns:a16="http://schemas.microsoft.com/office/drawing/2014/main" id="{9100451C-9D46-6A4B-9767-1A775CD73C76}"/>
                  </a:ext>
                </a:extLst>
              </p:cNvPr>
              <p:cNvSpPr/>
              <p:nvPr/>
            </p:nvSpPr>
            <p:spPr>
              <a:xfrm>
                <a:off x="9281324"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18</a:t>
                </a:r>
              </a:p>
            </p:txBody>
          </p:sp>
          <p:sp>
            <p:nvSpPr>
              <p:cNvPr id="309" name="Rectangle 308">
                <a:extLst>
                  <a:ext uri="{FF2B5EF4-FFF2-40B4-BE49-F238E27FC236}">
                    <a16:creationId xmlns:a16="http://schemas.microsoft.com/office/drawing/2014/main" id="{C5FB137B-F28E-F649-9ECA-9F4AB08205B3}"/>
                  </a:ext>
                </a:extLst>
              </p:cNvPr>
              <p:cNvSpPr/>
              <p:nvPr/>
            </p:nvSpPr>
            <p:spPr>
              <a:xfrm>
                <a:off x="9952586" y="2408107"/>
                <a:ext cx="329184"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20</a:t>
                </a:r>
              </a:p>
            </p:txBody>
          </p:sp>
          <p:sp>
            <p:nvSpPr>
              <p:cNvPr id="310" name="Rectangle 309">
                <a:extLst>
                  <a:ext uri="{FF2B5EF4-FFF2-40B4-BE49-F238E27FC236}">
                    <a16:creationId xmlns:a16="http://schemas.microsoft.com/office/drawing/2014/main" id="{7854B59F-6CF0-C946-84BE-FD7DBB247866}"/>
                  </a:ext>
                </a:extLst>
              </p:cNvPr>
              <p:cNvSpPr/>
              <p:nvPr/>
            </p:nvSpPr>
            <p:spPr>
              <a:xfrm>
                <a:off x="10619752" y="240810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22</a:t>
                </a:r>
              </a:p>
            </p:txBody>
          </p:sp>
          <p:sp>
            <p:nvSpPr>
              <p:cNvPr id="311" name="Rectangle 310">
                <a:extLst>
                  <a:ext uri="{FF2B5EF4-FFF2-40B4-BE49-F238E27FC236}">
                    <a16:creationId xmlns:a16="http://schemas.microsoft.com/office/drawing/2014/main" id="{5F76E2E9-1B61-F24F-9287-09A189A38770}"/>
                  </a:ext>
                </a:extLst>
              </p:cNvPr>
              <p:cNvSpPr/>
              <p:nvPr/>
            </p:nvSpPr>
            <p:spPr>
              <a:xfrm>
                <a:off x="10955383" y="240810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23</a:t>
                </a:r>
              </a:p>
            </p:txBody>
          </p:sp>
          <p:sp>
            <p:nvSpPr>
              <p:cNvPr id="312" name="Rectangle 311">
                <a:extLst>
                  <a:ext uri="{FF2B5EF4-FFF2-40B4-BE49-F238E27FC236}">
                    <a16:creationId xmlns:a16="http://schemas.microsoft.com/office/drawing/2014/main" id="{F2A37A6C-B5AE-4F42-8B4F-1326B5C2C0EA}"/>
                  </a:ext>
                </a:extLst>
              </p:cNvPr>
              <p:cNvSpPr/>
              <p:nvPr/>
            </p:nvSpPr>
            <p:spPr>
              <a:xfrm>
                <a:off x="8945693"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17</a:t>
                </a:r>
              </a:p>
            </p:txBody>
          </p:sp>
          <p:sp>
            <p:nvSpPr>
              <p:cNvPr id="313" name="Rectangle 312">
                <a:extLst>
                  <a:ext uri="{FF2B5EF4-FFF2-40B4-BE49-F238E27FC236}">
                    <a16:creationId xmlns:a16="http://schemas.microsoft.com/office/drawing/2014/main" id="{BC707A49-C428-DE4E-B4BF-F40F2D94D6A2}"/>
                  </a:ext>
                </a:extLst>
              </p:cNvPr>
              <p:cNvSpPr/>
              <p:nvPr/>
            </p:nvSpPr>
            <p:spPr>
              <a:xfrm>
                <a:off x="9616955"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19</a:t>
                </a:r>
              </a:p>
            </p:txBody>
          </p:sp>
          <p:sp>
            <p:nvSpPr>
              <p:cNvPr id="314" name="Rectangle 313">
                <a:extLst>
                  <a:ext uri="{FF2B5EF4-FFF2-40B4-BE49-F238E27FC236}">
                    <a16:creationId xmlns:a16="http://schemas.microsoft.com/office/drawing/2014/main" id="{02DC905F-8843-B544-B38B-25EB24725FE4}"/>
                  </a:ext>
                </a:extLst>
              </p:cNvPr>
              <p:cNvSpPr/>
              <p:nvPr/>
            </p:nvSpPr>
            <p:spPr>
              <a:xfrm>
                <a:off x="10284121"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21</a:t>
                </a:r>
              </a:p>
            </p:txBody>
          </p:sp>
        </p:grpSp>
      </p:grpSp>
      <p:grpSp>
        <p:nvGrpSpPr>
          <p:cNvPr id="315" name="Group 314">
            <a:extLst>
              <a:ext uri="{FF2B5EF4-FFF2-40B4-BE49-F238E27FC236}">
                <a16:creationId xmlns:a16="http://schemas.microsoft.com/office/drawing/2014/main" id="{5422EC29-1E62-174A-8858-E10B78877A56}"/>
              </a:ext>
            </a:extLst>
          </p:cNvPr>
          <p:cNvGrpSpPr/>
          <p:nvPr/>
        </p:nvGrpSpPr>
        <p:grpSpPr>
          <a:xfrm>
            <a:off x="880308" y="4203873"/>
            <a:ext cx="2834640" cy="456069"/>
            <a:chOff x="8517796" y="2341350"/>
            <a:chExt cx="2834640" cy="456069"/>
          </a:xfrm>
        </p:grpSpPr>
        <p:sp>
          <p:nvSpPr>
            <p:cNvPr id="316" name="Rectangle 315">
              <a:extLst>
                <a:ext uri="{FF2B5EF4-FFF2-40B4-BE49-F238E27FC236}">
                  <a16:creationId xmlns:a16="http://schemas.microsoft.com/office/drawing/2014/main" id="{8E9AB4BD-1CFA-0D4B-8961-733DB899E7AC}"/>
                </a:ext>
              </a:extLst>
            </p:cNvPr>
            <p:cNvSpPr/>
            <p:nvPr/>
          </p:nvSpPr>
          <p:spPr>
            <a:xfrm>
              <a:off x="8517796" y="2341350"/>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317" name="Group 316">
              <a:extLst>
                <a:ext uri="{FF2B5EF4-FFF2-40B4-BE49-F238E27FC236}">
                  <a16:creationId xmlns:a16="http://schemas.microsoft.com/office/drawing/2014/main" id="{269838E0-839A-DC40-B238-F0066A085E55}"/>
                </a:ext>
              </a:extLst>
            </p:cNvPr>
            <p:cNvGrpSpPr/>
            <p:nvPr/>
          </p:nvGrpSpPr>
          <p:grpSpPr>
            <a:xfrm>
              <a:off x="8595816" y="2424670"/>
              <a:ext cx="2678601" cy="289429"/>
              <a:chOff x="8610062" y="2408107"/>
              <a:chExt cx="2678601" cy="289429"/>
            </a:xfrm>
          </p:grpSpPr>
          <p:sp>
            <p:nvSpPr>
              <p:cNvPr id="318" name="Rectangle 317">
                <a:extLst>
                  <a:ext uri="{FF2B5EF4-FFF2-40B4-BE49-F238E27FC236}">
                    <a16:creationId xmlns:a16="http://schemas.microsoft.com/office/drawing/2014/main" id="{32C34163-61A5-4148-B64E-E14AA1186CA2}"/>
                  </a:ext>
                </a:extLst>
              </p:cNvPr>
              <p:cNvSpPr/>
              <p:nvPr/>
            </p:nvSpPr>
            <p:spPr>
              <a:xfrm>
                <a:off x="861006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24</a:t>
                </a:r>
              </a:p>
            </p:txBody>
          </p:sp>
          <p:sp>
            <p:nvSpPr>
              <p:cNvPr id="319" name="Rectangle 318">
                <a:extLst>
                  <a:ext uri="{FF2B5EF4-FFF2-40B4-BE49-F238E27FC236}">
                    <a16:creationId xmlns:a16="http://schemas.microsoft.com/office/drawing/2014/main" id="{67ABB564-2A66-F547-9F41-CC819C947C31}"/>
                  </a:ext>
                </a:extLst>
              </p:cNvPr>
              <p:cNvSpPr/>
              <p:nvPr/>
            </p:nvSpPr>
            <p:spPr>
              <a:xfrm>
                <a:off x="9281324"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26</a:t>
                </a:r>
              </a:p>
            </p:txBody>
          </p:sp>
          <p:sp>
            <p:nvSpPr>
              <p:cNvPr id="320" name="Rectangle 319">
                <a:extLst>
                  <a:ext uri="{FF2B5EF4-FFF2-40B4-BE49-F238E27FC236}">
                    <a16:creationId xmlns:a16="http://schemas.microsoft.com/office/drawing/2014/main" id="{FE0897D2-DF26-5644-AD1B-96FC58D157E4}"/>
                  </a:ext>
                </a:extLst>
              </p:cNvPr>
              <p:cNvSpPr/>
              <p:nvPr/>
            </p:nvSpPr>
            <p:spPr>
              <a:xfrm>
                <a:off x="9952586" y="2408107"/>
                <a:ext cx="329184"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28</a:t>
                </a:r>
              </a:p>
            </p:txBody>
          </p:sp>
          <p:sp>
            <p:nvSpPr>
              <p:cNvPr id="321" name="Rectangle 320">
                <a:extLst>
                  <a:ext uri="{FF2B5EF4-FFF2-40B4-BE49-F238E27FC236}">
                    <a16:creationId xmlns:a16="http://schemas.microsoft.com/office/drawing/2014/main" id="{F7F02897-42CF-3F4C-9CA5-0D9F46E84519}"/>
                  </a:ext>
                </a:extLst>
              </p:cNvPr>
              <p:cNvSpPr/>
              <p:nvPr/>
            </p:nvSpPr>
            <p:spPr>
              <a:xfrm>
                <a:off x="10619752"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30</a:t>
                </a:r>
              </a:p>
            </p:txBody>
          </p:sp>
          <p:sp>
            <p:nvSpPr>
              <p:cNvPr id="322" name="Rectangle 321">
                <a:extLst>
                  <a:ext uri="{FF2B5EF4-FFF2-40B4-BE49-F238E27FC236}">
                    <a16:creationId xmlns:a16="http://schemas.microsoft.com/office/drawing/2014/main" id="{108D2F1F-2100-E74C-B235-82B619F19196}"/>
                  </a:ext>
                </a:extLst>
              </p:cNvPr>
              <p:cNvSpPr/>
              <p:nvPr/>
            </p:nvSpPr>
            <p:spPr>
              <a:xfrm>
                <a:off x="10955383"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31</a:t>
                </a:r>
              </a:p>
            </p:txBody>
          </p:sp>
          <p:sp>
            <p:nvSpPr>
              <p:cNvPr id="323" name="Rectangle 322">
                <a:extLst>
                  <a:ext uri="{FF2B5EF4-FFF2-40B4-BE49-F238E27FC236}">
                    <a16:creationId xmlns:a16="http://schemas.microsoft.com/office/drawing/2014/main" id="{EB36B2EA-7718-474C-B430-972DDD30DF84}"/>
                  </a:ext>
                </a:extLst>
              </p:cNvPr>
              <p:cNvSpPr/>
              <p:nvPr/>
            </p:nvSpPr>
            <p:spPr>
              <a:xfrm>
                <a:off x="8945693"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25</a:t>
                </a:r>
              </a:p>
            </p:txBody>
          </p:sp>
          <p:sp>
            <p:nvSpPr>
              <p:cNvPr id="324" name="Rectangle 323">
                <a:extLst>
                  <a:ext uri="{FF2B5EF4-FFF2-40B4-BE49-F238E27FC236}">
                    <a16:creationId xmlns:a16="http://schemas.microsoft.com/office/drawing/2014/main" id="{7C8FA4DF-BF0D-8B47-B178-CD0A10DF22C5}"/>
                  </a:ext>
                </a:extLst>
              </p:cNvPr>
              <p:cNvSpPr/>
              <p:nvPr/>
            </p:nvSpPr>
            <p:spPr>
              <a:xfrm>
                <a:off x="9616955"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27</a:t>
                </a:r>
              </a:p>
            </p:txBody>
          </p:sp>
          <p:sp>
            <p:nvSpPr>
              <p:cNvPr id="325" name="Rectangle 324">
                <a:extLst>
                  <a:ext uri="{FF2B5EF4-FFF2-40B4-BE49-F238E27FC236}">
                    <a16:creationId xmlns:a16="http://schemas.microsoft.com/office/drawing/2014/main" id="{F28AB0E8-6605-9445-AE12-068AF4E59755}"/>
                  </a:ext>
                </a:extLst>
              </p:cNvPr>
              <p:cNvSpPr/>
              <p:nvPr/>
            </p:nvSpPr>
            <p:spPr>
              <a:xfrm>
                <a:off x="10284121"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29</a:t>
                </a:r>
              </a:p>
            </p:txBody>
          </p:sp>
        </p:grpSp>
      </p:grpSp>
      <p:grpSp>
        <p:nvGrpSpPr>
          <p:cNvPr id="326" name="Group 325">
            <a:extLst>
              <a:ext uri="{FF2B5EF4-FFF2-40B4-BE49-F238E27FC236}">
                <a16:creationId xmlns:a16="http://schemas.microsoft.com/office/drawing/2014/main" id="{911A5498-F044-F346-A82D-DB54242DED93}"/>
              </a:ext>
            </a:extLst>
          </p:cNvPr>
          <p:cNvGrpSpPr/>
          <p:nvPr/>
        </p:nvGrpSpPr>
        <p:grpSpPr>
          <a:xfrm>
            <a:off x="880308" y="4824715"/>
            <a:ext cx="2834640" cy="456069"/>
            <a:chOff x="8517796" y="2341350"/>
            <a:chExt cx="2834640" cy="456069"/>
          </a:xfrm>
        </p:grpSpPr>
        <p:sp>
          <p:nvSpPr>
            <p:cNvPr id="327" name="Rectangle 326">
              <a:extLst>
                <a:ext uri="{FF2B5EF4-FFF2-40B4-BE49-F238E27FC236}">
                  <a16:creationId xmlns:a16="http://schemas.microsoft.com/office/drawing/2014/main" id="{4ECCB506-3CA2-284B-A9B8-430B60736173}"/>
                </a:ext>
              </a:extLst>
            </p:cNvPr>
            <p:cNvSpPr/>
            <p:nvPr/>
          </p:nvSpPr>
          <p:spPr>
            <a:xfrm>
              <a:off x="8517796" y="2341350"/>
              <a:ext cx="2834640" cy="4560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97"/>
            </a:p>
          </p:txBody>
        </p:sp>
        <p:grpSp>
          <p:nvGrpSpPr>
            <p:cNvPr id="328" name="Group 327">
              <a:extLst>
                <a:ext uri="{FF2B5EF4-FFF2-40B4-BE49-F238E27FC236}">
                  <a16:creationId xmlns:a16="http://schemas.microsoft.com/office/drawing/2014/main" id="{008B12E2-6812-E047-9ED5-E5473D7E720D}"/>
                </a:ext>
              </a:extLst>
            </p:cNvPr>
            <p:cNvGrpSpPr/>
            <p:nvPr/>
          </p:nvGrpSpPr>
          <p:grpSpPr>
            <a:xfrm>
              <a:off x="8595816" y="2424670"/>
              <a:ext cx="2678601" cy="289429"/>
              <a:chOff x="8610062" y="2408107"/>
              <a:chExt cx="2678601" cy="289429"/>
            </a:xfrm>
          </p:grpSpPr>
          <p:sp>
            <p:nvSpPr>
              <p:cNvPr id="329" name="Rectangle 328">
                <a:extLst>
                  <a:ext uri="{FF2B5EF4-FFF2-40B4-BE49-F238E27FC236}">
                    <a16:creationId xmlns:a16="http://schemas.microsoft.com/office/drawing/2014/main" id="{5D677F0D-948F-A246-A97F-CE95DA74AB83}"/>
                  </a:ext>
                </a:extLst>
              </p:cNvPr>
              <p:cNvSpPr/>
              <p:nvPr/>
            </p:nvSpPr>
            <p:spPr>
              <a:xfrm>
                <a:off x="8610062"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32</a:t>
                </a:r>
              </a:p>
            </p:txBody>
          </p:sp>
          <p:sp>
            <p:nvSpPr>
              <p:cNvPr id="330" name="Rectangle 329">
                <a:extLst>
                  <a:ext uri="{FF2B5EF4-FFF2-40B4-BE49-F238E27FC236}">
                    <a16:creationId xmlns:a16="http://schemas.microsoft.com/office/drawing/2014/main" id="{A6309094-A8E5-374A-A2E3-E308B9446606}"/>
                  </a:ext>
                </a:extLst>
              </p:cNvPr>
              <p:cNvSpPr/>
              <p:nvPr/>
            </p:nvSpPr>
            <p:spPr>
              <a:xfrm>
                <a:off x="9281324"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34</a:t>
                </a:r>
              </a:p>
            </p:txBody>
          </p:sp>
          <p:sp>
            <p:nvSpPr>
              <p:cNvPr id="331" name="Rectangle 330">
                <a:extLst>
                  <a:ext uri="{FF2B5EF4-FFF2-40B4-BE49-F238E27FC236}">
                    <a16:creationId xmlns:a16="http://schemas.microsoft.com/office/drawing/2014/main" id="{1FDE6250-70CD-B049-9DAD-D48C59CE55CE}"/>
                  </a:ext>
                </a:extLst>
              </p:cNvPr>
              <p:cNvSpPr/>
              <p:nvPr/>
            </p:nvSpPr>
            <p:spPr>
              <a:xfrm>
                <a:off x="9952586" y="2408107"/>
                <a:ext cx="329184"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36</a:t>
                </a:r>
              </a:p>
            </p:txBody>
          </p:sp>
          <p:sp>
            <p:nvSpPr>
              <p:cNvPr id="332" name="Rectangle 331">
                <a:extLst>
                  <a:ext uri="{FF2B5EF4-FFF2-40B4-BE49-F238E27FC236}">
                    <a16:creationId xmlns:a16="http://schemas.microsoft.com/office/drawing/2014/main" id="{FE4BF2F0-A774-7D4B-B46F-57B173818CE1}"/>
                  </a:ext>
                </a:extLst>
              </p:cNvPr>
              <p:cNvSpPr/>
              <p:nvPr/>
            </p:nvSpPr>
            <p:spPr>
              <a:xfrm>
                <a:off x="10619752" y="2408107"/>
                <a:ext cx="333280" cy="2894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38</a:t>
                </a:r>
              </a:p>
            </p:txBody>
          </p:sp>
          <p:sp>
            <p:nvSpPr>
              <p:cNvPr id="333" name="Rectangle 332">
                <a:extLst>
                  <a:ext uri="{FF2B5EF4-FFF2-40B4-BE49-F238E27FC236}">
                    <a16:creationId xmlns:a16="http://schemas.microsoft.com/office/drawing/2014/main" id="{EA1C406B-1022-B64C-9C28-9831E1D12A83}"/>
                  </a:ext>
                </a:extLst>
              </p:cNvPr>
              <p:cNvSpPr/>
              <p:nvPr/>
            </p:nvSpPr>
            <p:spPr>
              <a:xfrm>
                <a:off x="10955383" y="240810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39</a:t>
                </a:r>
              </a:p>
            </p:txBody>
          </p:sp>
          <p:sp>
            <p:nvSpPr>
              <p:cNvPr id="334" name="Rectangle 333">
                <a:extLst>
                  <a:ext uri="{FF2B5EF4-FFF2-40B4-BE49-F238E27FC236}">
                    <a16:creationId xmlns:a16="http://schemas.microsoft.com/office/drawing/2014/main" id="{35D0BEC3-E76C-7A48-9287-08C69D3DF5DD}"/>
                  </a:ext>
                </a:extLst>
              </p:cNvPr>
              <p:cNvSpPr/>
              <p:nvPr/>
            </p:nvSpPr>
            <p:spPr>
              <a:xfrm>
                <a:off x="8945693" y="2408107"/>
                <a:ext cx="333280" cy="289429"/>
              </a:xfrm>
              <a:prstGeom prst="rect">
                <a:avLst/>
              </a:prstGeom>
              <a:solidFill>
                <a:schemeClr val="accent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33</a:t>
                </a:r>
              </a:p>
            </p:txBody>
          </p:sp>
          <p:sp>
            <p:nvSpPr>
              <p:cNvPr id="335" name="Rectangle 334">
                <a:extLst>
                  <a:ext uri="{FF2B5EF4-FFF2-40B4-BE49-F238E27FC236}">
                    <a16:creationId xmlns:a16="http://schemas.microsoft.com/office/drawing/2014/main" id="{97EDAA46-0AE7-3045-B58A-A6522E98BD01}"/>
                  </a:ext>
                </a:extLst>
              </p:cNvPr>
              <p:cNvSpPr/>
              <p:nvPr/>
            </p:nvSpPr>
            <p:spPr>
              <a:xfrm>
                <a:off x="9616955" y="240810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35</a:t>
                </a:r>
              </a:p>
            </p:txBody>
          </p:sp>
          <p:sp>
            <p:nvSpPr>
              <p:cNvPr id="336" name="Rectangle 335">
                <a:extLst>
                  <a:ext uri="{FF2B5EF4-FFF2-40B4-BE49-F238E27FC236}">
                    <a16:creationId xmlns:a16="http://schemas.microsoft.com/office/drawing/2014/main" id="{AE9522E8-47B0-1744-9E3D-D57326E55C36}"/>
                  </a:ext>
                </a:extLst>
              </p:cNvPr>
              <p:cNvSpPr/>
              <p:nvPr/>
            </p:nvSpPr>
            <p:spPr>
              <a:xfrm>
                <a:off x="10284121" y="2408107"/>
                <a:ext cx="333280" cy="289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97"/>
                  <a:t>37</a:t>
                </a:r>
              </a:p>
            </p:txBody>
          </p:sp>
        </p:grpSp>
      </p:grpSp>
      <p:cxnSp>
        <p:nvCxnSpPr>
          <p:cNvPr id="337" name="Straight Arrow Connector 336">
            <a:extLst>
              <a:ext uri="{FF2B5EF4-FFF2-40B4-BE49-F238E27FC236}">
                <a16:creationId xmlns:a16="http://schemas.microsoft.com/office/drawing/2014/main" id="{81BA84C1-CA69-364D-BC3C-446A170883C1}"/>
              </a:ext>
            </a:extLst>
          </p:cNvPr>
          <p:cNvCxnSpPr>
            <a:cxnSpLocks/>
          </p:cNvCxnSpPr>
          <p:nvPr/>
        </p:nvCxnSpPr>
        <p:spPr>
          <a:xfrm flipH="1" flipV="1">
            <a:off x="3860827" y="2604565"/>
            <a:ext cx="778629" cy="413565"/>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8E2B0230-0BE0-FD41-B119-CC26509C6027}"/>
              </a:ext>
            </a:extLst>
          </p:cNvPr>
          <p:cNvCxnSpPr>
            <a:cxnSpLocks/>
          </p:cNvCxnSpPr>
          <p:nvPr/>
        </p:nvCxnSpPr>
        <p:spPr>
          <a:xfrm flipH="1" flipV="1">
            <a:off x="3860827" y="3190225"/>
            <a:ext cx="635674" cy="144715"/>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8E58039E-AE35-FD47-A7A0-49EE26399105}"/>
              </a:ext>
            </a:extLst>
          </p:cNvPr>
          <p:cNvCxnSpPr>
            <a:cxnSpLocks/>
          </p:cNvCxnSpPr>
          <p:nvPr/>
        </p:nvCxnSpPr>
        <p:spPr>
          <a:xfrm flipH="1">
            <a:off x="3860827" y="3595212"/>
            <a:ext cx="635674" cy="210455"/>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5D418ACB-CC3D-9243-B72E-6F5516AB9C15}"/>
              </a:ext>
            </a:extLst>
          </p:cNvPr>
          <p:cNvCxnSpPr>
            <a:cxnSpLocks/>
          </p:cNvCxnSpPr>
          <p:nvPr/>
        </p:nvCxnSpPr>
        <p:spPr>
          <a:xfrm flipH="1">
            <a:off x="3860827" y="3805667"/>
            <a:ext cx="913540" cy="586189"/>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4419617F-341E-AF45-A735-E8EFCEFB496E}"/>
              </a:ext>
            </a:extLst>
          </p:cNvPr>
          <p:cNvCxnSpPr>
            <a:cxnSpLocks/>
          </p:cNvCxnSpPr>
          <p:nvPr/>
        </p:nvCxnSpPr>
        <p:spPr>
          <a:xfrm flipH="1">
            <a:off x="3860827" y="4203873"/>
            <a:ext cx="1109775" cy="830041"/>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30" name="Picture 129" descr="A picture containing diagram&#10;&#10;Description automatically generated">
            <a:extLst>
              <a:ext uri="{FF2B5EF4-FFF2-40B4-BE49-F238E27FC236}">
                <a16:creationId xmlns:a16="http://schemas.microsoft.com/office/drawing/2014/main" id="{78B9B92B-7B80-4211-BAF5-86C13CFA5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957" y="3247259"/>
            <a:ext cx="2740369" cy="1074139"/>
          </a:xfrm>
          <a:prstGeom prst="rect">
            <a:avLst/>
          </a:prstGeom>
        </p:spPr>
      </p:pic>
    </p:spTree>
    <p:extLst>
      <p:ext uri="{BB962C8B-B14F-4D97-AF65-F5344CB8AC3E}">
        <p14:creationId xmlns:p14="http://schemas.microsoft.com/office/powerpoint/2010/main" val="26613417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2E59CD-78E6-41DA-BC68-9E383863E13F}"/>
              </a:ext>
            </a:extLst>
          </p:cNvPr>
          <p:cNvSpPr>
            <a:spLocks noGrp="1"/>
          </p:cNvSpPr>
          <p:nvPr>
            <p:ph type="ftr" sz="quarter" idx="11"/>
          </p:nvPr>
        </p:nvSpPr>
        <p:spPr/>
        <p:txBody>
          <a:bodyPr/>
          <a:lstStyle/>
          <a:p>
            <a:r>
              <a:rPr lang="en-GB"/>
              <a:t>GDC 2022</a:t>
            </a:r>
          </a:p>
        </p:txBody>
      </p:sp>
      <p:sp>
        <p:nvSpPr>
          <p:cNvPr id="4" name="Slide Number Placeholder 3">
            <a:extLst>
              <a:ext uri="{FF2B5EF4-FFF2-40B4-BE49-F238E27FC236}">
                <a16:creationId xmlns:a16="http://schemas.microsoft.com/office/drawing/2014/main" id="{5D0FCC95-B952-41AF-AECF-CAA9FA3C47E2}"/>
              </a:ext>
            </a:extLst>
          </p:cNvPr>
          <p:cNvSpPr>
            <a:spLocks noGrp="1"/>
          </p:cNvSpPr>
          <p:nvPr>
            <p:ph type="sldNum" sz="quarter" idx="12"/>
          </p:nvPr>
        </p:nvSpPr>
        <p:spPr/>
        <p:txBody>
          <a:bodyPr/>
          <a:lstStyle/>
          <a:p>
            <a:fld id="{5B4A74C5-79B0-4340-9A8D-1CCBE3E8C644}" type="slidenum">
              <a:rPr lang="en-GB" smtClean="0"/>
              <a:pPr/>
              <a:t>21</a:t>
            </a:fld>
            <a:endParaRPr lang="en-GB"/>
          </a:p>
        </p:txBody>
      </p:sp>
      <p:sp>
        <p:nvSpPr>
          <p:cNvPr id="2" name="Title 1">
            <a:extLst>
              <a:ext uri="{FF2B5EF4-FFF2-40B4-BE49-F238E27FC236}">
                <a16:creationId xmlns:a16="http://schemas.microsoft.com/office/drawing/2014/main" id="{550755A7-9486-400A-A003-452112C2D6F4}"/>
              </a:ext>
            </a:extLst>
          </p:cNvPr>
          <p:cNvSpPr>
            <a:spLocks noGrp="1"/>
          </p:cNvSpPr>
          <p:nvPr>
            <p:ph type="title"/>
          </p:nvPr>
        </p:nvSpPr>
        <p:spPr/>
        <p:txBody>
          <a:bodyPr/>
          <a:lstStyle/>
          <a:p>
            <a:r>
              <a:rPr lang="en-GB">
                <a:latin typeface="+mn-lt"/>
              </a:rPr>
              <a:t>Does it Work?</a:t>
            </a:r>
          </a:p>
        </p:txBody>
      </p:sp>
    </p:spTree>
    <p:extLst>
      <p:ext uri="{BB962C8B-B14F-4D97-AF65-F5344CB8AC3E}">
        <p14:creationId xmlns:p14="http://schemas.microsoft.com/office/powerpoint/2010/main" val="3084622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22</a:t>
            </a:fld>
            <a:endParaRPr lang="en-US"/>
          </a:p>
        </p:txBody>
      </p:sp>
      <p:pic>
        <p:nvPicPr>
          <p:cNvPr id="159" name="Content Placeholder 8">
            <a:extLst>
              <a:ext uri="{FF2B5EF4-FFF2-40B4-BE49-F238E27FC236}">
                <a16:creationId xmlns:a16="http://schemas.microsoft.com/office/drawing/2014/main" id="{127563D8-DE68-4858-BF71-5DCFA3B84583}"/>
              </a:ext>
            </a:extLst>
          </p:cNvPr>
          <p:cNvPicPr>
            <a:picLocks noChangeAspect="1"/>
          </p:cNvPicPr>
          <p:nvPr/>
        </p:nvPicPr>
        <p:blipFill rotWithShape="1">
          <a:blip r:embed="rId2"/>
          <a:srcRect t="3393" b="8956"/>
          <a:stretch/>
        </p:blipFill>
        <p:spPr>
          <a:xfrm>
            <a:off x="30189" y="25485"/>
            <a:ext cx="12161811" cy="6342723"/>
          </a:xfrm>
          <a:prstGeom prst="rect">
            <a:avLst/>
          </a:prstGeom>
          <a:noFill/>
        </p:spPr>
      </p:pic>
      <p:sp>
        <p:nvSpPr>
          <p:cNvPr id="160" name="Title 2">
            <a:extLst>
              <a:ext uri="{FF2B5EF4-FFF2-40B4-BE49-F238E27FC236}">
                <a16:creationId xmlns:a16="http://schemas.microsoft.com/office/drawing/2014/main" id="{CD784669-D0DF-411D-8F99-38E26DB91F4D}"/>
              </a:ext>
            </a:extLst>
          </p:cNvPr>
          <p:cNvSpPr txBox="1">
            <a:spLocks/>
          </p:cNvSpPr>
          <p:nvPr/>
        </p:nvSpPr>
        <p:spPr>
          <a:xfrm>
            <a:off x="591449" y="3211737"/>
            <a:ext cx="10923424" cy="1466389"/>
          </a:xfrm>
          <a:prstGeom prst="rect">
            <a:avLst/>
          </a:prstGeom>
        </p:spPr>
        <p:txBody>
          <a:bodyPr vert="horz" lIns="0" tIns="0" rIns="0" bIns="0" rtlCol="0" anchor="b" anchorCtr="0">
            <a:normAutofit/>
          </a:bodyPr>
          <a:lstStyle>
            <a:lvl1pPr algn="l" defTabSz="914400" rtl="0" eaLnBrk="1" latinLnBrk="0" hangingPunct="1">
              <a:lnSpc>
                <a:spcPct val="83000"/>
              </a:lnSpc>
              <a:spcBef>
                <a:spcPts val="0"/>
              </a:spcBef>
              <a:buNone/>
              <a:defRPr sz="4000" kern="1200">
                <a:solidFill>
                  <a:schemeClr val="bg1"/>
                </a:solidFill>
                <a:latin typeface="+mj-lt"/>
                <a:ea typeface="+mj-ea"/>
                <a:cs typeface="+mj-cs"/>
              </a:defRPr>
            </a:lvl1pPr>
          </a:lstStyle>
          <a:p>
            <a:r>
              <a:rPr lang="en-US" sz="2800"/>
              <a:t>Intel® Arc™: Designed to deal with divergent ray tracing workloads</a:t>
            </a:r>
            <a:endParaRPr lang="en-US" sz="3600"/>
          </a:p>
        </p:txBody>
      </p:sp>
      <p:sp>
        <p:nvSpPr>
          <p:cNvPr id="161" name="Content Placeholder 3">
            <a:extLst>
              <a:ext uri="{FF2B5EF4-FFF2-40B4-BE49-F238E27FC236}">
                <a16:creationId xmlns:a16="http://schemas.microsoft.com/office/drawing/2014/main" id="{6A5E6BC4-510A-4226-8190-C102E512EEED}"/>
              </a:ext>
            </a:extLst>
          </p:cNvPr>
          <p:cNvSpPr txBox="1">
            <a:spLocks/>
          </p:cNvSpPr>
          <p:nvPr/>
        </p:nvSpPr>
        <p:spPr>
          <a:xfrm>
            <a:off x="591450" y="4719240"/>
            <a:ext cx="9887574" cy="1230761"/>
          </a:xfrm>
          <a:prstGeom prst="rect">
            <a:avLst/>
          </a:prstGeom>
          <a:solidFill>
            <a:schemeClr val="tx1">
              <a:alpha val="56000"/>
            </a:schemeClr>
          </a:solidFill>
        </p:spPr>
        <p:txBody>
          <a:bodyPr vert="horz" lIns="182880" tIns="0" rIns="91440" bIns="0" rtlCol="0" anchor="ctr" anchorCtr="0">
            <a:normAutofit/>
          </a:bodyPr>
          <a:lstStyle>
            <a:lvl1pPr marL="0" indent="0" algn="l" defTabSz="457200" rtl="0" eaLnBrk="1" latinLnBrk="0" hangingPunct="1">
              <a:spcBef>
                <a:spcPts val="1200"/>
              </a:spcBef>
              <a:spcAft>
                <a:spcPts val="0"/>
              </a:spcAft>
              <a:buFont typeface="Wingdings" panose="05000000000000000000" pitchFamily="2" charset="2"/>
              <a:buNone/>
              <a:defRPr sz="1600" b="0" i="0" kern="1200" baseline="0">
                <a:solidFill>
                  <a:schemeClr val="accent3"/>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ts val="1200"/>
              </a:spcBef>
              <a:buFont typeface="Wingdings" charset="2"/>
              <a:buNone/>
              <a:defRPr sz="1600" kern="1200" baseline="0">
                <a:solidFill>
                  <a:schemeClr val="tx1">
                    <a:tint val="75000"/>
                  </a:schemeClr>
                </a:solidFill>
                <a:latin typeface="+mn-lt"/>
                <a:ea typeface="+mn-ea"/>
                <a:cs typeface="Arial" panose="020B0604020202020204" pitchFamily="34" charset="0"/>
              </a:defRPr>
            </a:lvl2pPr>
            <a:lvl3pPr marL="914400" indent="0" algn="ctr" defTabSz="457200" rtl="0" eaLnBrk="1" latinLnBrk="0" hangingPunct="1">
              <a:spcBef>
                <a:spcPts val="800"/>
              </a:spcBef>
              <a:buFont typeface="Intel Clear" panose="020B0604020203020204" pitchFamily="34" charset="0"/>
              <a:buNone/>
              <a:defRPr sz="1600" kern="1200">
                <a:solidFill>
                  <a:schemeClr val="tx1">
                    <a:tint val="75000"/>
                  </a:schemeClr>
                </a:solidFill>
                <a:latin typeface="+mn-lt"/>
                <a:ea typeface="+mn-ea"/>
                <a:cs typeface="Arial" panose="020B0604020202020204" pitchFamily="34" charset="0"/>
              </a:defRPr>
            </a:lvl3pPr>
            <a:lvl4pPr marL="1371600" indent="0" algn="ctr" defTabSz="457200" rtl="0" eaLnBrk="1" latinLnBrk="0" hangingPunct="1">
              <a:spcBef>
                <a:spcPct val="20000"/>
              </a:spcBef>
              <a:buFont typeface="Arial"/>
              <a:buNone/>
              <a:defRPr sz="1400" kern="1200">
                <a:solidFill>
                  <a:schemeClr val="tx1">
                    <a:tint val="75000"/>
                  </a:schemeClr>
                </a:solidFill>
                <a:latin typeface="+mn-lt"/>
                <a:ea typeface="+mn-ea"/>
                <a:cs typeface="Arial" panose="020B0604020202020204" pitchFamily="34" charset="0"/>
              </a:defRPr>
            </a:lvl4pPr>
            <a:lvl5pPr marL="1828800" indent="0" algn="ctr" defTabSz="457200" rtl="0" eaLnBrk="1" latinLnBrk="0" hangingPunct="1">
              <a:spcBef>
                <a:spcPct val="20000"/>
              </a:spcBef>
              <a:buFont typeface="Intel Clear" panose="020B0604020203020204" pitchFamily="34" charset="0"/>
              <a:buNone/>
              <a:defRPr sz="1400" kern="1200">
                <a:solidFill>
                  <a:schemeClr val="tx1">
                    <a:tint val="75000"/>
                  </a:schemeClr>
                </a:solidFill>
                <a:latin typeface="+mn-lt"/>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100" b="1">
                <a:solidFill>
                  <a:schemeClr val="tx2">
                    <a:lumMod val="10000"/>
                    <a:lumOff val="90000"/>
                  </a:schemeClr>
                </a:solidFill>
                <a:latin typeface="+mn-lt"/>
                <a:cs typeface="Arial"/>
              </a:rPr>
              <a:t>Shadow rendering sample, foliage with any hit shaders</a:t>
            </a:r>
          </a:p>
          <a:p>
            <a:r>
              <a:rPr lang="en-US" sz="2100" b="1">
                <a:solidFill>
                  <a:schemeClr val="tx2">
                    <a:lumMod val="10000"/>
                    <a:lumOff val="90000"/>
                  </a:schemeClr>
                </a:solidFill>
                <a:latin typeface="+mn-lt"/>
                <a:cs typeface="Arial"/>
              </a:rPr>
              <a:t>App modified to generate a different number of distinct hit groups with distinct anyhit shader code </a:t>
            </a:r>
            <a:endParaRPr lang="en-US" sz="2100" b="1">
              <a:solidFill>
                <a:schemeClr val="tx2">
                  <a:lumMod val="10000"/>
                  <a:lumOff val="90000"/>
                </a:schemeClr>
              </a:solidFill>
              <a:latin typeface="+mn-lt"/>
            </a:endParaRPr>
          </a:p>
        </p:txBody>
      </p:sp>
      <p:sp>
        <p:nvSpPr>
          <p:cNvPr id="162" name="Rectangle 161">
            <a:extLst>
              <a:ext uri="{FF2B5EF4-FFF2-40B4-BE49-F238E27FC236}">
                <a16:creationId xmlns:a16="http://schemas.microsoft.com/office/drawing/2014/main" id="{51B6E1B4-F989-46C0-B18A-2E299D9D65EA}"/>
              </a:ext>
            </a:extLst>
          </p:cNvPr>
          <p:cNvSpPr/>
          <p:nvPr/>
        </p:nvSpPr>
        <p:spPr>
          <a:xfrm>
            <a:off x="591449" y="1170192"/>
            <a:ext cx="3475631" cy="2062103"/>
          </a:xfrm>
          <a:prstGeom prst="rect">
            <a:avLst/>
          </a:prstGeom>
          <a:solidFill>
            <a:schemeClr val="tx1">
              <a:alpha val="56000"/>
            </a:schemeClr>
          </a:solidFill>
        </p:spPr>
        <p:txBody>
          <a:bodyPr wrap="none" lIns="91440" tIns="45720" rIns="91440" bIns="45720">
            <a:spAutoFit/>
          </a:bodyPr>
          <a:lstStyle/>
          <a:p>
            <a:r>
              <a:rPr lang="en-US" sz="3200" b="0" cap="none" spc="0">
                <a:ln w="0"/>
                <a:solidFill>
                  <a:schemeClr val="tx2">
                    <a:lumMod val="10000"/>
                    <a:lumOff val="90000"/>
                  </a:schemeClr>
                </a:solidFill>
                <a:effectLst>
                  <a:outerShdw blurRad="38100" dist="19050" dir="2700000" algn="tl" rotWithShape="0">
                    <a:schemeClr val="dk1">
                      <a:alpha val="40000"/>
                    </a:schemeClr>
                  </a:outerShdw>
                </a:effectLst>
              </a:rPr>
              <a:t>Moving towards</a:t>
            </a:r>
          </a:p>
          <a:p>
            <a:r>
              <a:rPr lang="en-US" sz="3200">
                <a:ln w="0"/>
                <a:solidFill>
                  <a:schemeClr val="tx2">
                    <a:lumMod val="10000"/>
                    <a:lumOff val="90000"/>
                  </a:schemeClr>
                </a:solidFill>
                <a:effectLst>
                  <a:outerShdw blurRad="38100" dist="19050" dir="2700000" algn="tl" rotWithShape="0">
                    <a:schemeClr val="dk1">
                      <a:alpha val="40000"/>
                    </a:schemeClr>
                  </a:outerShdw>
                </a:effectLst>
              </a:rPr>
              <a:t>a path-traced</a:t>
            </a:r>
          </a:p>
          <a:p>
            <a:r>
              <a:rPr lang="en-US" sz="3200" b="0" cap="none" spc="0">
                <a:ln w="0"/>
                <a:solidFill>
                  <a:schemeClr val="tx2">
                    <a:lumMod val="10000"/>
                    <a:lumOff val="90000"/>
                  </a:schemeClr>
                </a:solidFill>
                <a:effectLst>
                  <a:outerShdw blurRad="38100" dist="19050" dir="2700000" algn="tl" rotWithShape="0">
                    <a:schemeClr val="dk1">
                      <a:alpha val="40000"/>
                    </a:schemeClr>
                  </a:outerShdw>
                </a:effectLst>
              </a:rPr>
              <a:t>future with many</a:t>
            </a:r>
          </a:p>
          <a:p>
            <a:r>
              <a:rPr lang="en-US" sz="3200">
                <a:ln w="0"/>
                <a:solidFill>
                  <a:schemeClr val="tx2">
                    <a:lumMod val="10000"/>
                    <a:lumOff val="90000"/>
                  </a:schemeClr>
                </a:solidFill>
                <a:effectLst>
                  <a:outerShdw blurRad="38100" dist="19050" dir="2700000" algn="tl" rotWithShape="0">
                    <a:schemeClr val="dk1">
                      <a:alpha val="40000"/>
                    </a:schemeClr>
                  </a:outerShdw>
                </a:effectLst>
              </a:rPr>
              <a:t>divergent shaders</a:t>
            </a:r>
            <a:r>
              <a:rPr lang="en-US" sz="3200" b="0" cap="none" spc="0">
                <a:ln w="0"/>
                <a:solidFill>
                  <a:schemeClr val="tx2">
                    <a:lumMod val="10000"/>
                    <a:lumOff val="90000"/>
                  </a:schemeClr>
                </a:solidFill>
                <a:effectLst>
                  <a:outerShdw blurRad="38100" dist="19050" dir="2700000" algn="tl" rotWithShape="0">
                    <a:schemeClr val="dk1">
                      <a:alpha val="40000"/>
                    </a:schemeClr>
                  </a:outerShdw>
                </a:effectLst>
              </a:rPr>
              <a:t>!</a:t>
            </a:r>
          </a:p>
        </p:txBody>
      </p:sp>
      <p:graphicFrame>
        <p:nvGraphicFramePr>
          <p:cNvPr id="163" name="Chart 162">
            <a:extLst>
              <a:ext uri="{FF2B5EF4-FFF2-40B4-BE49-F238E27FC236}">
                <a16:creationId xmlns:a16="http://schemas.microsoft.com/office/drawing/2014/main" id="{E42E95BA-7341-4012-B580-1B385C524822}"/>
              </a:ext>
            </a:extLst>
          </p:cNvPr>
          <p:cNvGraphicFramePr>
            <a:graphicFrameLocks/>
          </p:cNvGraphicFramePr>
          <p:nvPr>
            <p:extLst>
              <p:ext uri="{D42A27DB-BD31-4B8C-83A1-F6EECF244321}">
                <p14:modId xmlns:p14="http://schemas.microsoft.com/office/powerpoint/2010/main" val="809399411"/>
              </p:ext>
            </p:extLst>
          </p:nvPr>
        </p:nvGraphicFramePr>
        <p:xfrm>
          <a:off x="4930588" y="233082"/>
          <a:ext cx="6920753" cy="3890683"/>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a:extLst>
              <a:ext uri="{FF2B5EF4-FFF2-40B4-BE49-F238E27FC236}">
                <a16:creationId xmlns:a16="http://schemas.microsoft.com/office/drawing/2014/main" id="{9219E789-3BBD-476B-8F7B-09D732F6A688}"/>
              </a:ext>
            </a:extLst>
          </p:cNvPr>
          <p:cNvSpPr>
            <a:spLocks noGrp="1"/>
          </p:cNvSpPr>
          <p:nvPr>
            <p:ph type="ftr" sz="quarter" idx="11"/>
          </p:nvPr>
        </p:nvSpPr>
        <p:spPr>
          <a:xfrm>
            <a:off x="431801" y="6426200"/>
            <a:ext cx="3220258" cy="431799"/>
          </a:xfrm>
        </p:spPr>
        <p:txBody>
          <a:bodyPr/>
          <a:lstStyle/>
          <a:p>
            <a:r>
              <a:rPr lang="en-GB"/>
              <a:t>GDC 2022</a:t>
            </a:r>
          </a:p>
        </p:txBody>
      </p:sp>
      <p:sp>
        <p:nvSpPr>
          <p:cNvPr id="9" name="Title 2">
            <a:extLst>
              <a:ext uri="{FF2B5EF4-FFF2-40B4-BE49-F238E27FC236}">
                <a16:creationId xmlns:a16="http://schemas.microsoft.com/office/drawing/2014/main" id="{6084D2AF-A8B2-4E0E-9246-C0CB18B10EB1}"/>
              </a:ext>
            </a:extLst>
          </p:cNvPr>
          <p:cNvSpPr txBox="1">
            <a:spLocks/>
          </p:cNvSpPr>
          <p:nvPr/>
        </p:nvSpPr>
        <p:spPr>
          <a:xfrm>
            <a:off x="173255" y="5929613"/>
            <a:ext cx="12018744" cy="431799"/>
          </a:xfrm>
          <a:prstGeom prst="rect">
            <a:avLst/>
          </a:prstGeom>
        </p:spPr>
        <p:txBody>
          <a:bodyPr vert="horz" lIns="0" tIns="0" rIns="0" bIns="0" rtlCol="0" anchor="b" anchorCtr="0">
            <a:normAutofit/>
          </a:bodyPr>
          <a:lstStyle>
            <a:lvl1pPr algn="l" defTabSz="914400" rtl="0" eaLnBrk="1" latinLnBrk="0" hangingPunct="1">
              <a:lnSpc>
                <a:spcPct val="83000"/>
              </a:lnSpc>
              <a:spcBef>
                <a:spcPts val="0"/>
              </a:spcBef>
              <a:buNone/>
              <a:defRPr sz="4000" kern="1200">
                <a:solidFill>
                  <a:schemeClr val="bg1"/>
                </a:solidFill>
                <a:latin typeface="+mj-lt"/>
                <a:ea typeface="+mj-ea"/>
                <a:cs typeface="+mj-cs"/>
              </a:defRPr>
            </a:lvl1pPr>
          </a:lstStyle>
          <a:p>
            <a:r>
              <a:rPr lang="de-DE" sz="1200">
                <a:latin typeface="+mn-lt"/>
              </a:rPr>
              <a:t>M</a:t>
            </a:r>
            <a:r>
              <a:rPr lang="en-US" sz="1200" err="1">
                <a:latin typeface="+mn-lt"/>
              </a:rPr>
              <a:t>easured</a:t>
            </a:r>
            <a:r>
              <a:rPr lang="en-US" sz="1200">
                <a:latin typeface="+mn-lt"/>
              </a:rPr>
              <a:t> on a Win10-x64 Pro (21H1) system with a Intel® Core™ i9-7920X CPU @ 2.90 </a:t>
            </a:r>
            <a:r>
              <a:rPr lang="en-US" sz="1200" err="1">
                <a:latin typeface="+mn-lt"/>
              </a:rPr>
              <a:t>Ghz</a:t>
            </a:r>
            <a:r>
              <a:rPr lang="en-US" sz="1200">
                <a:latin typeface="+mn-lt"/>
              </a:rPr>
              <a:t>, 64 GB of Ram using pre-production </a:t>
            </a:r>
            <a:r>
              <a:rPr lang="en-US" sz="1200" err="1">
                <a:latin typeface="+mn-lt"/>
              </a:rPr>
              <a:t>Intlel®drivers</a:t>
            </a:r>
            <a:r>
              <a:rPr lang="en-US" sz="1200">
                <a:latin typeface="+mn-lt"/>
              </a:rPr>
              <a:t> and Intel® Arc™ graphics pre-production</a:t>
            </a:r>
            <a:endParaRPr lang="en-US" sz="1600">
              <a:latin typeface="+mn-lt"/>
            </a:endParaRPr>
          </a:p>
          <a:p>
            <a:r>
              <a:rPr lang="en-US" sz="1200">
                <a:latin typeface="+mn-lt"/>
              </a:rPr>
              <a:t>silicon on the 9</a:t>
            </a:r>
            <a:r>
              <a:rPr lang="en-US" sz="1200" baseline="30000">
                <a:latin typeface="+mn-lt"/>
              </a:rPr>
              <a:t>th</a:t>
            </a:r>
            <a:r>
              <a:rPr lang="en-US" sz="1200">
                <a:latin typeface="+mn-lt"/>
              </a:rPr>
              <a:t> of November 2021 by an Intel employee</a:t>
            </a:r>
            <a:endParaRPr lang="en-US" sz="1600">
              <a:latin typeface="+mn-lt"/>
            </a:endParaRPr>
          </a:p>
        </p:txBody>
      </p:sp>
    </p:spTree>
    <p:extLst>
      <p:ext uri="{BB962C8B-B14F-4D97-AF65-F5344CB8AC3E}">
        <p14:creationId xmlns:p14="http://schemas.microsoft.com/office/powerpoint/2010/main" val="37670853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BC8C-D551-4C13-997A-7644F0B0CD23}"/>
              </a:ext>
            </a:extLst>
          </p:cNvPr>
          <p:cNvSpPr>
            <a:spLocks noGrp="1"/>
          </p:cNvSpPr>
          <p:nvPr>
            <p:ph type="title"/>
          </p:nvPr>
        </p:nvSpPr>
        <p:spPr/>
        <p:txBody>
          <a:bodyPr/>
          <a:lstStyle/>
          <a:p>
            <a:r>
              <a:rPr lang="en-GB"/>
              <a:t>DXR Shader Execution</a:t>
            </a:r>
          </a:p>
        </p:txBody>
      </p:sp>
      <p:sp>
        <p:nvSpPr>
          <p:cNvPr id="3" name="Text Placeholder 2">
            <a:extLst>
              <a:ext uri="{FF2B5EF4-FFF2-40B4-BE49-F238E27FC236}">
                <a16:creationId xmlns:a16="http://schemas.microsoft.com/office/drawing/2014/main" id="{6877354F-94B6-4901-8070-7DEC8852CC9F}"/>
              </a:ext>
            </a:extLst>
          </p:cNvPr>
          <p:cNvSpPr>
            <a:spLocks noGrp="1"/>
          </p:cNvSpPr>
          <p:nvPr>
            <p:ph type="body" idx="1"/>
          </p:nvPr>
        </p:nvSpPr>
        <p:spPr/>
        <p:txBody>
          <a:bodyPr/>
          <a:lstStyle/>
          <a:p>
            <a:r>
              <a:rPr lang="en-GB"/>
              <a:t>Some guidelines</a:t>
            </a:r>
          </a:p>
        </p:txBody>
      </p:sp>
      <p:sp>
        <p:nvSpPr>
          <p:cNvPr id="4" name="Footer Placeholder 3">
            <a:extLst>
              <a:ext uri="{FF2B5EF4-FFF2-40B4-BE49-F238E27FC236}">
                <a16:creationId xmlns:a16="http://schemas.microsoft.com/office/drawing/2014/main" id="{9415D266-96B4-4EAB-A09A-783417BD2332}"/>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87808A6-1BF7-4B2F-8BAD-108740A971EC}"/>
              </a:ext>
            </a:extLst>
          </p:cNvPr>
          <p:cNvSpPr>
            <a:spLocks noGrp="1"/>
          </p:cNvSpPr>
          <p:nvPr>
            <p:ph type="sldNum" sz="quarter" idx="12"/>
          </p:nvPr>
        </p:nvSpPr>
        <p:spPr/>
        <p:txBody>
          <a:bodyPr/>
          <a:lstStyle/>
          <a:p>
            <a:fld id="{5B4A74C5-79B0-4340-9A8D-1CCBE3E8C644}" type="slidenum">
              <a:rPr lang="en-GB" smtClean="0"/>
              <a:pPr/>
              <a:t>23</a:t>
            </a:fld>
            <a:endParaRPr lang="en-GB"/>
          </a:p>
        </p:txBody>
      </p:sp>
    </p:spTree>
    <p:extLst>
      <p:ext uri="{BB962C8B-B14F-4D97-AF65-F5344CB8AC3E}">
        <p14:creationId xmlns:p14="http://schemas.microsoft.com/office/powerpoint/2010/main" val="14045845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F940FFB-4799-4979-B414-C4E4D4BE264F}"/>
              </a:ext>
            </a:extLst>
          </p:cNvPr>
          <p:cNvSpPr txBox="1"/>
          <p:nvPr/>
        </p:nvSpPr>
        <p:spPr>
          <a:xfrm>
            <a:off x="6105428" y="2795489"/>
            <a:ext cx="1466130" cy="522322"/>
          </a:xfrm>
          <a:prstGeom prst="rect">
            <a:avLst/>
          </a:prstGeom>
          <a:noFill/>
          <a:ln>
            <a:solidFill>
              <a:schemeClr val="bg1"/>
            </a:solidFill>
          </a:ln>
        </p:spPr>
        <p:txBody>
          <a:bodyPr wrap="square" rtlCol="0">
            <a:spAutoFit/>
          </a:bodyPr>
          <a:lstStyle/>
          <a:p>
            <a:pPr algn="ctr"/>
            <a:r>
              <a:rPr lang="en-US" sz="1397" i="1">
                <a:solidFill>
                  <a:schemeClr val="bg1"/>
                </a:solidFill>
              </a:rPr>
              <a:t>Thread termination</a:t>
            </a:r>
          </a:p>
        </p:txBody>
      </p:sp>
      <p:sp>
        <p:nvSpPr>
          <p:cNvPr id="14" name="Rectangle 13">
            <a:extLst>
              <a:ext uri="{FF2B5EF4-FFF2-40B4-BE49-F238E27FC236}">
                <a16:creationId xmlns:a16="http://schemas.microsoft.com/office/drawing/2014/main" id="{540B7FF4-9BEB-48CD-AD52-2838A6612FEF}"/>
              </a:ext>
            </a:extLst>
          </p:cNvPr>
          <p:cNvSpPr/>
          <p:nvPr/>
        </p:nvSpPr>
        <p:spPr>
          <a:xfrm>
            <a:off x="7443362" y="2669270"/>
            <a:ext cx="237536" cy="7747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Hit Shaders From An App’s Perspective</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br>
              <a:rPr lang="en-US">
                <a:solidFill>
                  <a:schemeClr val="bg1"/>
                </a:solidFill>
              </a:rPr>
            </a:br>
            <a:endParaRPr lang="en-US" sz="1000">
              <a:solidFill>
                <a:schemeClr val="bg1"/>
              </a:solidFill>
            </a:endParaRPr>
          </a:p>
          <a:p>
            <a:pPr lvl="1"/>
            <a:endParaRPr lang="en-US"/>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24</a:t>
            </a:fld>
            <a:endParaRPr lang="en-US"/>
          </a:p>
        </p:txBody>
      </p:sp>
      <p:sp>
        <p:nvSpPr>
          <p:cNvPr id="7" name="Rectangle 6">
            <a:extLst>
              <a:ext uri="{FF2B5EF4-FFF2-40B4-BE49-F238E27FC236}">
                <a16:creationId xmlns:a16="http://schemas.microsoft.com/office/drawing/2014/main" id="{B6DCF3ED-4335-4A86-96AF-BAC0841E710B}"/>
              </a:ext>
            </a:extLst>
          </p:cNvPr>
          <p:cNvSpPr/>
          <p:nvPr/>
        </p:nvSpPr>
        <p:spPr>
          <a:xfrm>
            <a:off x="5057115" y="4801758"/>
            <a:ext cx="1504745" cy="561303"/>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RT traversal</a:t>
            </a:r>
          </a:p>
        </p:txBody>
      </p:sp>
      <p:sp>
        <p:nvSpPr>
          <p:cNvPr id="8" name="Rectangle 7">
            <a:extLst>
              <a:ext uri="{FF2B5EF4-FFF2-40B4-BE49-F238E27FC236}">
                <a16:creationId xmlns:a16="http://schemas.microsoft.com/office/drawing/2014/main" id="{B38EB359-B7B9-497D-A2C8-CA8278438155}"/>
              </a:ext>
            </a:extLst>
          </p:cNvPr>
          <p:cNvSpPr/>
          <p:nvPr/>
        </p:nvSpPr>
        <p:spPr>
          <a:xfrm>
            <a:off x="7465548" y="4854375"/>
            <a:ext cx="937475" cy="456069"/>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TSU</a:t>
            </a:r>
          </a:p>
        </p:txBody>
      </p:sp>
      <p:grpSp>
        <p:nvGrpSpPr>
          <p:cNvPr id="35" name="Group 34">
            <a:extLst>
              <a:ext uri="{FF2B5EF4-FFF2-40B4-BE49-F238E27FC236}">
                <a16:creationId xmlns:a16="http://schemas.microsoft.com/office/drawing/2014/main" id="{737834DE-C109-844C-907C-B2C6F41B0586}"/>
              </a:ext>
            </a:extLst>
          </p:cNvPr>
          <p:cNvGrpSpPr/>
          <p:nvPr/>
        </p:nvGrpSpPr>
        <p:grpSpPr>
          <a:xfrm>
            <a:off x="8904006" y="2658886"/>
            <a:ext cx="2607264" cy="795528"/>
            <a:chOff x="8904006" y="2658134"/>
            <a:chExt cx="2607264" cy="795528"/>
          </a:xfrm>
        </p:grpSpPr>
        <p:sp>
          <p:nvSpPr>
            <p:cNvPr id="10" name="Rectangle 9">
              <a:extLst>
                <a:ext uri="{FF2B5EF4-FFF2-40B4-BE49-F238E27FC236}">
                  <a16:creationId xmlns:a16="http://schemas.microsoft.com/office/drawing/2014/main" id="{6E68C311-C89E-4666-9399-853B11DB8521}"/>
                </a:ext>
              </a:extLst>
            </p:cNvPr>
            <p:cNvSpPr/>
            <p:nvPr/>
          </p:nvSpPr>
          <p:spPr>
            <a:xfrm>
              <a:off x="8904006" y="2658134"/>
              <a:ext cx="1041990" cy="7955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Reload</a:t>
              </a:r>
            </a:p>
          </p:txBody>
        </p:sp>
        <p:sp>
          <p:nvSpPr>
            <p:cNvPr id="12" name="Rectangle 11">
              <a:extLst>
                <a:ext uri="{FF2B5EF4-FFF2-40B4-BE49-F238E27FC236}">
                  <a16:creationId xmlns:a16="http://schemas.microsoft.com/office/drawing/2014/main" id="{D519A548-71DE-4BEF-A579-DF0C708D7895}"/>
                </a:ext>
              </a:extLst>
            </p:cNvPr>
            <p:cNvSpPr/>
            <p:nvPr/>
          </p:nvSpPr>
          <p:spPr>
            <a:xfrm>
              <a:off x="9984705" y="2658134"/>
              <a:ext cx="1526565" cy="7862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Do more things</a:t>
              </a:r>
            </a:p>
          </p:txBody>
        </p:sp>
      </p:grpSp>
      <p:sp>
        <p:nvSpPr>
          <p:cNvPr id="15" name="Rectangle 14">
            <a:extLst>
              <a:ext uri="{FF2B5EF4-FFF2-40B4-BE49-F238E27FC236}">
                <a16:creationId xmlns:a16="http://schemas.microsoft.com/office/drawing/2014/main" id="{5A582F62-B446-404E-87B9-F5754C5E73A5}"/>
              </a:ext>
            </a:extLst>
          </p:cNvPr>
          <p:cNvSpPr/>
          <p:nvPr/>
        </p:nvSpPr>
        <p:spPr>
          <a:xfrm>
            <a:off x="7815517" y="2669270"/>
            <a:ext cx="237536" cy="77476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6" name="Rectangle 15">
            <a:extLst>
              <a:ext uri="{FF2B5EF4-FFF2-40B4-BE49-F238E27FC236}">
                <a16:creationId xmlns:a16="http://schemas.microsoft.com/office/drawing/2014/main" id="{F1F7CCB4-08CD-4B21-BA00-1DFE659FF9AF}"/>
              </a:ext>
            </a:extLst>
          </p:cNvPr>
          <p:cNvSpPr/>
          <p:nvPr/>
        </p:nvSpPr>
        <p:spPr>
          <a:xfrm>
            <a:off x="8216064" y="2669270"/>
            <a:ext cx="237536" cy="77476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17" name="TextBox 16">
            <a:extLst>
              <a:ext uri="{FF2B5EF4-FFF2-40B4-BE49-F238E27FC236}">
                <a16:creationId xmlns:a16="http://schemas.microsoft.com/office/drawing/2014/main" id="{1A323C0B-B681-4C25-88DC-6D134FAFAD58}"/>
              </a:ext>
            </a:extLst>
          </p:cNvPr>
          <p:cNvSpPr txBox="1"/>
          <p:nvPr/>
        </p:nvSpPr>
        <p:spPr>
          <a:xfrm>
            <a:off x="748097" y="1889113"/>
            <a:ext cx="1965213" cy="644792"/>
          </a:xfrm>
          <a:prstGeom prst="rect">
            <a:avLst/>
          </a:prstGeom>
          <a:noFill/>
        </p:spPr>
        <p:txBody>
          <a:bodyPr wrap="square" rtlCol="0">
            <a:spAutoFit/>
          </a:bodyPr>
          <a:lstStyle/>
          <a:p>
            <a:pPr algn="ctr"/>
            <a:r>
              <a:rPr lang="en-US" sz="1795">
                <a:solidFill>
                  <a:schemeClr val="bg1"/>
                </a:solidFill>
              </a:rPr>
              <a:t>What you think happens …</a:t>
            </a:r>
          </a:p>
        </p:txBody>
      </p:sp>
      <p:sp>
        <p:nvSpPr>
          <p:cNvPr id="18" name="Left-Right Arrow 67">
            <a:extLst>
              <a:ext uri="{FF2B5EF4-FFF2-40B4-BE49-F238E27FC236}">
                <a16:creationId xmlns:a16="http://schemas.microsoft.com/office/drawing/2014/main" id="{E28BE220-0D6C-4CD1-A33A-28DC945AF398}"/>
              </a:ext>
            </a:extLst>
          </p:cNvPr>
          <p:cNvSpPr/>
          <p:nvPr/>
        </p:nvSpPr>
        <p:spPr>
          <a:xfrm>
            <a:off x="6561861" y="4954061"/>
            <a:ext cx="890758" cy="256697"/>
          </a:xfrm>
          <a:prstGeom prst="lef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cxnSp>
        <p:nvCxnSpPr>
          <p:cNvPr id="19" name="Straight Arrow Connector 18">
            <a:extLst>
              <a:ext uri="{FF2B5EF4-FFF2-40B4-BE49-F238E27FC236}">
                <a16:creationId xmlns:a16="http://schemas.microsoft.com/office/drawing/2014/main" id="{925115F8-5B4F-4B07-A68A-EC99A2E1A9B7}"/>
              </a:ext>
            </a:extLst>
          </p:cNvPr>
          <p:cNvCxnSpPr>
            <a:cxnSpLocks/>
            <a:endCxn id="14" idx="2"/>
          </p:cNvCxnSpPr>
          <p:nvPr/>
        </p:nvCxnSpPr>
        <p:spPr>
          <a:xfrm flipH="1" flipV="1">
            <a:off x="7562130" y="3444031"/>
            <a:ext cx="172969" cy="1410344"/>
          </a:xfrm>
          <a:prstGeom prst="straightConnector1">
            <a:avLst/>
          </a:prstGeom>
          <a:ln w="444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B778312-47CD-4264-969E-AADCE9F4D0D6}"/>
              </a:ext>
            </a:extLst>
          </p:cNvPr>
          <p:cNvCxnSpPr>
            <a:cxnSpLocks/>
            <a:stCxn id="8" idx="0"/>
            <a:endCxn id="15" idx="2"/>
          </p:cNvCxnSpPr>
          <p:nvPr/>
        </p:nvCxnSpPr>
        <p:spPr>
          <a:xfrm flipH="1" flipV="1">
            <a:off x="7934285" y="3444031"/>
            <a:ext cx="1" cy="1410344"/>
          </a:xfrm>
          <a:prstGeom prst="straightConnector1">
            <a:avLst/>
          </a:prstGeom>
          <a:ln w="444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A2A74EE-25EF-7048-8213-691B4BDC0499}"/>
              </a:ext>
            </a:extLst>
          </p:cNvPr>
          <p:cNvGrpSpPr/>
          <p:nvPr/>
        </p:nvGrpSpPr>
        <p:grpSpPr>
          <a:xfrm>
            <a:off x="2727461" y="1812515"/>
            <a:ext cx="8794666" cy="797031"/>
            <a:chOff x="2727461" y="1812515"/>
            <a:chExt cx="8794666" cy="797031"/>
          </a:xfrm>
        </p:grpSpPr>
        <p:sp>
          <p:nvSpPr>
            <p:cNvPr id="11" name="Rectangle 10">
              <a:extLst>
                <a:ext uri="{FF2B5EF4-FFF2-40B4-BE49-F238E27FC236}">
                  <a16:creationId xmlns:a16="http://schemas.microsoft.com/office/drawing/2014/main" id="{B7AFA251-F00F-4BC7-9825-2A3BAA10E871}"/>
                </a:ext>
              </a:extLst>
            </p:cNvPr>
            <p:cNvSpPr/>
            <p:nvPr/>
          </p:nvSpPr>
          <p:spPr>
            <a:xfrm>
              <a:off x="4480297" y="1812515"/>
              <a:ext cx="5465699" cy="79544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err="1"/>
                <a:t>TraceRay</a:t>
              </a:r>
              <a:r>
                <a:rPr lang="en-US" sz="1795"/>
                <a:t>()</a:t>
              </a:r>
            </a:p>
          </p:txBody>
        </p:sp>
        <p:sp>
          <p:nvSpPr>
            <p:cNvPr id="23" name="Rectangle 22">
              <a:extLst>
                <a:ext uri="{FF2B5EF4-FFF2-40B4-BE49-F238E27FC236}">
                  <a16:creationId xmlns:a16="http://schemas.microsoft.com/office/drawing/2014/main" id="{86BE2E2C-6986-4364-9FB0-47CD65C00AA2}"/>
                </a:ext>
              </a:extLst>
            </p:cNvPr>
            <p:cNvSpPr/>
            <p:nvPr/>
          </p:nvSpPr>
          <p:spPr>
            <a:xfrm>
              <a:off x="2727461" y="1812515"/>
              <a:ext cx="1714127" cy="7970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Do things …</a:t>
              </a:r>
            </a:p>
          </p:txBody>
        </p:sp>
        <p:sp>
          <p:nvSpPr>
            <p:cNvPr id="24" name="Rectangle 23">
              <a:extLst>
                <a:ext uri="{FF2B5EF4-FFF2-40B4-BE49-F238E27FC236}">
                  <a16:creationId xmlns:a16="http://schemas.microsoft.com/office/drawing/2014/main" id="{E182894F-7EEF-4A3D-8060-E979B7274586}"/>
                </a:ext>
              </a:extLst>
            </p:cNvPr>
            <p:cNvSpPr/>
            <p:nvPr/>
          </p:nvSpPr>
          <p:spPr>
            <a:xfrm>
              <a:off x="9984705" y="1812515"/>
              <a:ext cx="1537422" cy="7954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Do more things</a:t>
              </a:r>
            </a:p>
          </p:txBody>
        </p:sp>
      </p:grpSp>
      <p:sp>
        <p:nvSpPr>
          <p:cNvPr id="25" name="TextBox 24">
            <a:extLst>
              <a:ext uri="{FF2B5EF4-FFF2-40B4-BE49-F238E27FC236}">
                <a16:creationId xmlns:a16="http://schemas.microsoft.com/office/drawing/2014/main" id="{445FCD56-7B5D-48DD-8DBA-0AC59A9CA1EC}"/>
              </a:ext>
            </a:extLst>
          </p:cNvPr>
          <p:cNvSpPr txBox="1"/>
          <p:nvPr/>
        </p:nvSpPr>
        <p:spPr>
          <a:xfrm>
            <a:off x="9809439" y="3765740"/>
            <a:ext cx="1653149" cy="522322"/>
          </a:xfrm>
          <a:prstGeom prst="rect">
            <a:avLst/>
          </a:prstGeom>
          <a:noFill/>
        </p:spPr>
        <p:txBody>
          <a:bodyPr wrap="square" rtlCol="0">
            <a:spAutoFit/>
          </a:bodyPr>
          <a:lstStyle/>
          <a:p>
            <a:pPr algn="ctr"/>
            <a:r>
              <a:rPr lang="en-US" sz="1397" i="1">
                <a:solidFill>
                  <a:schemeClr val="bg1"/>
                </a:solidFill>
              </a:rPr>
              <a:t>Continuation execution</a:t>
            </a:r>
          </a:p>
        </p:txBody>
      </p:sp>
      <p:sp>
        <p:nvSpPr>
          <p:cNvPr id="26" name="TextBox 25">
            <a:extLst>
              <a:ext uri="{FF2B5EF4-FFF2-40B4-BE49-F238E27FC236}">
                <a16:creationId xmlns:a16="http://schemas.microsoft.com/office/drawing/2014/main" id="{82B173EB-A722-454C-A996-A6E3D8AED11B}"/>
              </a:ext>
            </a:extLst>
          </p:cNvPr>
          <p:cNvSpPr txBox="1"/>
          <p:nvPr/>
        </p:nvSpPr>
        <p:spPr>
          <a:xfrm>
            <a:off x="748097" y="2766299"/>
            <a:ext cx="1965213" cy="644792"/>
          </a:xfrm>
          <a:prstGeom prst="rect">
            <a:avLst/>
          </a:prstGeom>
          <a:noFill/>
        </p:spPr>
        <p:txBody>
          <a:bodyPr wrap="square" rtlCol="0">
            <a:spAutoFit/>
          </a:bodyPr>
          <a:lstStyle/>
          <a:p>
            <a:pPr algn="ctr"/>
            <a:r>
              <a:rPr lang="en-US" sz="1795">
                <a:solidFill>
                  <a:schemeClr val="bg1"/>
                </a:solidFill>
              </a:rPr>
              <a:t>What actually</a:t>
            </a:r>
            <a:br>
              <a:rPr lang="en-US" sz="1795">
                <a:solidFill>
                  <a:schemeClr val="bg1"/>
                </a:solidFill>
              </a:rPr>
            </a:br>
            <a:r>
              <a:rPr lang="en-US" sz="1795">
                <a:solidFill>
                  <a:schemeClr val="bg1"/>
                </a:solidFill>
              </a:rPr>
              <a:t>happens …</a:t>
            </a:r>
          </a:p>
        </p:txBody>
      </p:sp>
      <p:grpSp>
        <p:nvGrpSpPr>
          <p:cNvPr id="34" name="Group 33">
            <a:extLst>
              <a:ext uri="{FF2B5EF4-FFF2-40B4-BE49-F238E27FC236}">
                <a16:creationId xmlns:a16="http://schemas.microsoft.com/office/drawing/2014/main" id="{D80EB2E5-26AE-0F4B-9434-9937FC61623B}"/>
              </a:ext>
            </a:extLst>
          </p:cNvPr>
          <p:cNvGrpSpPr/>
          <p:nvPr/>
        </p:nvGrpSpPr>
        <p:grpSpPr>
          <a:xfrm>
            <a:off x="2727461" y="2658135"/>
            <a:ext cx="3507152" cy="797031"/>
            <a:chOff x="2727461" y="2658134"/>
            <a:chExt cx="3507152" cy="797031"/>
          </a:xfrm>
        </p:grpSpPr>
        <p:sp>
          <p:nvSpPr>
            <p:cNvPr id="6" name="Rectangle 5">
              <a:extLst>
                <a:ext uri="{FF2B5EF4-FFF2-40B4-BE49-F238E27FC236}">
                  <a16:creationId xmlns:a16="http://schemas.microsoft.com/office/drawing/2014/main" id="{DEE2FB83-8A5D-4577-95C5-4EA1F036D099}"/>
                </a:ext>
              </a:extLst>
            </p:cNvPr>
            <p:cNvSpPr/>
            <p:nvPr/>
          </p:nvSpPr>
          <p:spPr>
            <a:xfrm>
              <a:off x="2727461" y="2658134"/>
              <a:ext cx="1719072" cy="7970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Do things …</a:t>
              </a:r>
            </a:p>
          </p:txBody>
        </p:sp>
        <p:sp>
          <p:nvSpPr>
            <p:cNvPr id="9" name="Rectangle 8">
              <a:extLst>
                <a:ext uri="{FF2B5EF4-FFF2-40B4-BE49-F238E27FC236}">
                  <a16:creationId xmlns:a16="http://schemas.microsoft.com/office/drawing/2014/main" id="{52995145-C9A9-4E4A-B07D-6E2A31BEC9A4}"/>
                </a:ext>
              </a:extLst>
            </p:cNvPr>
            <p:cNvSpPr/>
            <p:nvPr/>
          </p:nvSpPr>
          <p:spPr>
            <a:xfrm>
              <a:off x="4483841" y="2658134"/>
              <a:ext cx="856714" cy="79552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Spill</a:t>
              </a:r>
            </a:p>
          </p:txBody>
        </p:sp>
        <p:sp>
          <p:nvSpPr>
            <p:cNvPr id="27" name="Rectangle 26">
              <a:extLst>
                <a:ext uri="{FF2B5EF4-FFF2-40B4-BE49-F238E27FC236}">
                  <a16:creationId xmlns:a16="http://schemas.microsoft.com/office/drawing/2014/main" id="{76FBE2AC-EF99-45D1-AB98-25100A88175B}"/>
                </a:ext>
              </a:extLst>
            </p:cNvPr>
            <p:cNvSpPr/>
            <p:nvPr/>
          </p:nvSpPr>
          <p:spPr>
            <a:xfrm>
              <a:off x="5375077" y="2658134"/>
              <a:ext cx="859536" cy="79552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Trace</a:t>
              </a:r>
            </a:p>
          </p:txBody>
        </p:sp>
      </p:grpSp>
      <p:cxnSp>
        <p:nvCxnSpPr>
          <p:cNvPr id="28" name="Straight Arrow Connector 27">
            <a:extLst>
              <a:ext uri="{FF2B5EF4-FFF2-40B4-BE49-F238E27FC236}">
                <a16:creationId xmlns:a16="http://schemas.microsoft.com/office/drawing/2014/main" id="{F58359FF-06D0-45D6-8247-6DD14FA0138A}"/>
              </a:ext>
            </a:extLst>
          </p:cNvPr>
          <p:cNvCxnSpPr>
            <a:cxnSpLocks/>
            <a:stCxn id="27" idx="2"/>
            <a:endCxn id="7" idx="0"/>
          </p:cNvCxnSpPr>
          <p:nvPr/>
        </p:nvCxnSpPr>
        <p:spPr>
          <a:xfrm>
            <a:off x="5804845" y="3453663"/>
            <a:ext cx="4643" cy="1348095"/>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00B66DA-18F5-4749-A1A1-F5D6AF48ED44}"/>
              </a:ext>
            </a:extLst>
          </p:cNvPr>
          <p:cNvSpPr/>
          <p:nvPr/>
        </p:nvSpPr>
        <p:spPr>
          <a:xfrm>
            <a:off x="5375077" y="5446185"/>
            <a:ext cx="3797407" cy="511247"/>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5"/>
              <a:t>Cache Hierarchy</a:t>
            </a:r>
          </a:p>
        </p:txBody>
      </p:sp>
      <p:cxnSp>
        <p:nvCxnSpPr>
          <p:cNvPr id="31" name="Elbow Connector 96">
            <a:extLst>
              <a:ext uri="{FF2B5EF4-FFF2-40B4-BE49-F238E27FC236}">
                <a16:creationId xmlns:a16="http://schemas.microsoft.com/office/drawing/2014/main" id="{00D18F9C-CB4A-45E3-B754-871A94365BF3}"/>
              </a:ext>
            </a:extLst>
          </p:cNvPr>
          <p:cNvCxnSpPr>
            <a:cxnSpLocks/>
            <a:stCxn id="9" idx="2"/>
            <a:endCxn id="30" idx="1"/>
          </p:cNvCxnSpPr>
          <p:nvPr/>
        </p:nvCxnSpPr>
        <p:spPr>
          <a:xfrm rot="16200000" flipH="1">
            <a:off x="4019564" y="4346296"/>
            <a:ext cx="2248146" cy="462879"/>
          </a:xfrm>
          <a:prstGeom prst="bentConnector2">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99">
            <a:extLst>
              <a:ext uri="{FF2B5EF4-FFF2-40B4-BE49-F238E27FC236}">
                <a16:creationId xmlns:a16="http://schemas.microsoft.com/office/drawing/2014/main" id="{437314BA-02E4-493F-BEC2-811FEB569A8A}"/>
              </a:ext>
            </a:extLst>
          </p:cNvPr>
          <p:cNvCxnSpPr>
            <a:cxnSpLocks/>
            <a:stCxn id="30" idx="3"/>
            <a:endCxn id="10" idx="2"/>
          </p:cNvCxnSpPr>
          <p:nvPr/>
        </p:nvCxnSpPr>
        <p:spPr>
          <a:xfrm flipV="1">
            <a:off x="9172484" y="3454414"/>
            <a:ext cx="252517" cy="2247395"/>
          </a:xfrm>
          <a:prstGeom prst="bentConnector2">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Footer Placeholder 3">
            <a:extLst>
              <a:ext uri="{FF2B5EF4-FFF2-40B4-BE49-F238E27FC236}">
                <a16:creationId xmlns:a16="http://schemas.microsoft.com/office/drawing/2014/main" id="{9DD4C61E-7035-4FA4-919F-50A41F3A83E3}"/>
              </a:ext>
            </a:extLst>
          </p:cNvPr>
          <p:cNvSpPr>
            <a:spLocks noGrp="1"/>
          </p:cNvSpPr>
          <p:nvPr>
            <p:ph type="ftr" sz="quarter" idx="11"/>
          </p:nvPr>
        </p:nvSpPr>
        <p:spPr>
          <a:xfrm>
            <a:off x="431801" y="6426200"/>
            <a:ext cx="3220258" cy="431799"/>
          </a:xfrm>
        </p:spPr>
        <p:txBody>
          <a:bodyPr/>
          <a:lstStyle/>
          <a:p>
            <a:r>
              <a:rPr lang="en-GB"/>
              <a:t>GDC 2022</a:t>
            </a:r>
          </a:p>
        </p:txBody>
      </p:sp>
      <p:sp>
        <p:nvSpPr>
          <p:cNvPr id="47" name="TextBox 46">
            <a:extLst>
              <a:ext uri="{FF2B5EF4-FFF2-40B4-BE49-F238E27FC236}">
                <a16:creationId xmlns:a16="http://schemas.microsoft.com/office/drawing/2014/main" id="{F8731394-71B7-2341-A4BA-DD3C64640FE5}"/>
              </a:ext>
            </a:extLst>
          </p:cNvPr>
          <p:cNvSpPr txBox="1"/>
          <p:nvPr/>
        </p:nvSpPr>
        <p:spPr>
          <a:xfrm>
            <a:off x="3016577" y="4854804"/>
            <a:ext cx="0" cy="0"/>
          </a:xfrm>
          <a:prstGeom prst="rect">
            <a:avLst/>
          </a:prstGeom>
          <a:noFill/>
        </p:spPr>
        <p:txBody>
          <a:bodyPr wrap="none" lIns="0" tIns="0" rIns="0" bIns="0" rtlCol="0">
            <a:noAutofit/>
          </a:bodyPr>
          <a:lstStyle/>
          <a:p>
            <a:pPr algn="l">
              <a:lnSpc>
                <a:spcPct val="110000"/>
              </a:lnSpc>
            </a:pPr>
            <a:endParaRPr lang="en-US" sz="1200">
              <a:solidFill>
                <a:schemeClr val="tx2"/>
              </a:solidFill>
            </a:endParaRPr>
          </a:p>
        </p:txBody>
      </p:sp>
      <p:cxnSp>
        <p:nvCxnSpPr>
          <p:cNvPr id="51" name="Elbow Connector 99">
            <a:extLst>
              <a:ext uri="{FF2B5EF4-FFF2-40B4-BE49-F238E27FC236}">
                <a16:creationId xmlns:a16="http://schemas.microsoft.com/office/drawing/2014/main" id="{98B5E81B-5450-3240-98B1-0925B9A20ED0}"/>
              </a:ext>
            </a:extLst>
          </p:cNvPr>
          <p:cNvCxnSpPr>
            <a:cxnSpLocks/>
            <a:stCxn id="8" idx="3"/>
            <a:endCxn id="10" idx="1"/>
          </p:cNvCxnSpPr>
          <p:nvPr/>
        </p:nvCxnSpPr>
        <p:spPr>
          <a:xfrm flipV="1">
            <a:off x="8403023" y="3056650"/>
            <a:ext cx="500983" cy="2025760"/>
          </a:xfrm>
          <a:prstGeom prst="bentConnector3">
            <a:avLst>
              <a:gd name="adj1" fmla="val 46907"/>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EC1099C-B810-824C-A49F-489336320AB6}"/>
              </a:ext>
            </a:extLst>
          </p:cNvPr>
          <p:cNvCxnSpPr>
            <a:cxnSpLocks/>
          </p:cNvCxnSpPr>
          <p:nvPr/>
        </p:nvCxnSpPr>
        <p:spPr>
          <a:xfrm flipV="1">
            <a:off x="8158887" y="3444031"/>
            <a:ext cx="172969" cy="1410344"/>
          </a:xfrm>
          <a:prstGeom prst="straightConnector1">
            <a:avLst/>
          </a:prstGeom>
          <a:ln w="444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989B723-7D0C-4CFA-A2B4-5F29B7601231}"/>
              </a:ext>
            </a:extLst>
          </p:cNvPr>
          <p:cNvSpPr txBox="1"/>
          <p:nvPr/>
        </p:nvSpPr>
        <p:spPr>
          <a:xfrm>
            <a:off x="7422118" y="3787702"/>
            <a:ext cx="1018808" cy="644985"/>
          </a:xfrm>
          <a:prstGeom prst="rect">
            <a:avLst/>
          </a:prstGeom>
          <a:solidFill>
            <a:schemeClr val="bg1"/>
          </a:solidFill>
        </p:spPr>
        <p:txBody>
          <a:bodyPr wrap="square" lIns="0" rIns="0" rtlCol="0">
            <a:spAutoFit/>
          </a:bodyPr>
          <a:lstStyle/>
          <a:p>
            <a:pPr algn="ctr"/>
            <a:r>
              <a:rPr lang="en-US" sz="1197"/>
              <a:t>Sorted hit shader execution</a:t>
            </a:r>
            <a:endParaRPr lang="en-US" sz="1197" b="1"/>
          </a:p>
        </p:txBody>
      </p:sp>
    </p:spTree>
    <p:extLst>
      <p:ext uri="{BB962C8B-B14F-4D97-AF65-F5344CB8AC3E}">
        <p14:creationId xmlns:p14="http://schemas.microsoft.com/office/powerpoint/2010/main" val="16753647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 Shader Execution: Guidelines</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pPr marL="457200" indent="-457200">
              <a:buFont typeface="Arial" panose="020B0604020202020204" pitchFamily="34" charset="0"/>
              <a:buChar char="•"/>
            </a:pPr>
            <a:r>
              <a:rPr lang="en-US" sz="2800"/>
              <a:t>Minimize AHS/IS invocations (use the flags)</a:t>
            </a:r>
          </a:p>
          <a:p>
            <a:pPr marL="457200" indent="-457200">
              <a:buFont typeface="Arial" panose="020B0604020202020204" pitchFamily="34" charset="0"/>
              <a:buChar char="•"/>
            </a:pPr>
            <a:endParaRPr lang="en-US" sz="1600"/>
          </a:p>
          <a:p>
            <a:pPr marL="457200" lvl="2" indent="-457200">
              <a:buFont typeface="Arial" panose="020B0604020202020204" pitchFamily="34" charset="0"/>
              <a:buChar char="•"/>
            </a:pPr>
            <a:r>
              <a:rPr lang="en-US" sz="2800"/>
              <a:t>Prefer tail-recursive </a:t>
            </a:r>
            <a:r>
              <a:rPr lang="en-US" sz="2800" err="1"/>
              <a:t>TraceRay</a:t>
            </a:r>
            <a:r>
              <a:rPr lang="en-US" sz="2800"/>
              <a:t>() calls to minimize spills</a:t>
            </a:r>
          </a:p>
          <a:p>
            <a:pPr marL="457200" indent="-457200">
              <a:buFont typeface="Arial" panose="020B0604020202020204" pitchFamily="34" charset="0"/>
              <a:buChar char="•"/>
            </a:pPr>
            <a:r>
              <a:rPr lang="en-US" sz="2800"/>
              <a:t>Our ray payload lives in cache</a:t>
            </a:r>
          </a:p>
          <a:p>
            <a:pPr marL="817200" lvl="4" indent="-457200">
              <a:buFont typeface="System Font Regular"/>
              <a:buChar char="–"/>
            </a:pPr>
            <a:r>
              <a:rPr lang="en-US" sz="2400"/>
              <a:t>Don’t initialize payloads if you can prevent it (use miss and </a:t>
            </a:r>
            <a:r>
              <a:rPr lang="en-US" sz="2400" err="1"/>
              <a:t>chs</a:t>
            </a:r>
            <a:r>
              <a:rPr lang="en-US" sz="2400"/>
              <a:t>)</a:t>
            </a:r>
          </a:p>
          <a:p>
            <a:pPr marL="817200" lvl="4" indent="-457200">
              <a:buFont typeface="System Font Regular"/>
              <a:buChar char="–"/>
            </a:pPr>
            <a:r>
              <a:rPr lang="en-US" sz="2400"/>
              <a:t>Only touch/modify payloads if necessary</a:t>
            </a:r>
          </a:p>
          <a:p>
            <a:pPr marL="817200" lvl="4" indent="-457200">
              <a:buFont typeface="System Font Regular"/>
              <a:buChar char="–"/>
            </a:pPr>
            <a:r>
              <a:rPr lang="en-US" sz="2400"/>
              <a:t>Keep ray payloads small, </a:t>
            </a:r>
            <a:r>
              <a:rPr lang="en-US" sz="2400">
                <a:solidFill>
                  <a:srgbClr val="FF0000"/>
                </a:solidFill>
              </a:rPr>
              <a:t>don’t store what you can re-compute</a:t>
            </a:r>
          </a:p>
          <a:p>
            <a:pPr marL="997200" lvl="5" indent="-457200">
              <a:buFont typeface="System Font Regular"/>
              <a:buChar char="–"/>
            </a:pPr>
            <a:r>
              <a:rPr lang="en-US" sz="2000">
                <a:solidFill>
                  <a:schemeClr val="bg1"/>
                </a:solidFill>
              </a:rPr>
              <a:t>Shader compiler will try to rematerialize payloads if it can detect what to recompute</a:t>
            </a:r>
          </a:p>
          <a:p>
            <a:pPr marL="817200" lvl="4" indent="-457200">
              <a:buFont typeface="System Font Regular"/>
              <a:buChar char="–"/>
            </a:pPr>
            <a:r>
              <a:rPr lang="en-US" sz="2400"/>
              <a:t>Better to do more work in hit/miss shaders and pass a smaller payload back</a:t>
            </a:r>
          </a:p>
          <a:p>
            <a:pPr marL="817200" lvl="4" indent="-457200">
              <a:buFont typeface="System Font Regular"/>
              <a:buChar char="–"/>
            </a:pPr>
            <a:endParaRPr lang="en-US" sz="1400"/>
          </a:p>
          <a:p>
            <a:pPr marL="457200" indent="-457200">
              <a:buFont typeface="Arial" panose="020B0604020202020204" pitchFamily="34" charset="0"/>
              <a:buChar char="•"/>
            </a:pPr>
            <a:r>
              <a:rPr lang="en-US" sz="2800"/>
              <a:t>Do UAV writes directly from hit shaders</a:t>
            </a:r>
            <a:br>
              <a:rPr lang="en-US" sz="2800"/>
            </a:br>
            <a:endParaRPr lang="en-US" sz="2800"/>
          </a:p>
          <a:p>
            <a:pPr marL="457200" lvl="1" indent="-457200">
              <a:buFont typeface="Arial" panose="020B0604020202020204" pitchFamily="34" charset="0"/>
              <a:buChar char="•"/>
            </a:pPr>
            <a:endParaRPr lang="en-US" sz="2800"/>
          </a:p>
        </p:txBody>
      </p:sp>
      <p:sp>
        <p:nvSpPr>
          <p:cNvPr id="6" name="Footer Placeholder 3">
            <a:extLst>
              <a:ext uri="{FF2B5EF4-FFF2-40B4-BE49-F238E27FC236}">
                <a16:creationId xmlns:a16="http://schemas.microsoft.com/office/drawing/2014/main" id="{E68E924C-EF5D-4F8B-9F02-8134279381BB}"/>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25</a:t>
            </a:fld>
            <a:endParaRPr lang="en-US"/>
          </a:p>
        </p:txBody>
      </p:sp>
    </p:spTree>
    <p:extLst>
      <p:ext uri="{BB962C8B-B14F-4D97-AF65-F5344CB8AC3E}">
        <p14:creationId xmlns:p14="http://schemas.microsoft.com/office/powerpoint/2010/main" val="5105590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RT Shader Execution: Guidelines</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26</a:t>
            </a:fld>
            <a:endParaRPr lang="en-US"/>
          </a:p>
        </p:txBody>
      </p:sp>
      <p:sp>
        <p:nvSpPr>
          <p:cNvPr id="7" name="Content Placeholder 4">
            <a:extLst>
              <a:ext uri="{FF2B5EF4-FFF2-40B4-BE49-F238E27FC236}">
                <a16:creationId xmlns:a16="http://schemas.microsoft.com/office/drawing/2014/main" id="{C95F3377-CE20-419B-9B60-BCD060FCDCAD}"/>
              </a:ext>
            </a:extLst>
          </p:cNvPr>
          <p:cNvSpPr>
            <a:spLocks noGrp="1"/>
          </p:cNvSpPr>
          <p:nvPr>
            <p:ph sz="half" idx="1"/>
          </p:nvPr>
        </p:nvSpPr>
        <p:spPr>
          <a:xfrm>
            <a:off x="605982" y="1460993"/>
            <a:ext cx="5329251" cy="4567767"/>
          </a:xfrm>
        </p:spPr>
        <p:txBody>
          <a:bodyPr/>
          <a:lstStyle/>
          <a:p>
            <a:pPr marL="0" indent="0">
              <a:buNone/>
            </a:pPr>
            <a:r>
              <a:rPr lang="en-US" sz="3200" b="1">
                <a:solidFill>
                  <a:srgbClr val="00B050"/>
                </a:solidFill>
              </a:rPr>
              <a:t>Good Shader:</a:t>
            </a:r>
            <a:br>
              <a:rPr lang="en-US" sz="2000" b="1">
                <a:solidFill>
                  <a:schemeClr val="bg1"/>
                </a:solidFill>
              </a:rPr>
            </a:br>
            <a:endParaRPr lang="en-US" sz="2000" b="1">
              <a:solidFill>
                <a:schemeClr val="bg1"/>
              </a:solidFill>
            </a:endParaRPr>
          </a:p>
          <a:p>
            <a:pPr marL="0" indent="0">
              <a:buNone/>
            </a:pPr>
            <a:r>
              <a:rPr lang="en-US" sz="1862">
                <a:solidFill>
                  <a:schemeClr val="bg1"/>
                </a:solidFill>
                <a:latin typeface="Consolas" panose="020B0609020204030204" pitchFamily="49" charset="0"/>
              </a:rPr>
              <a:t>void </a:t>
            </a:r>
            <a:r>
              <a:rPr lang="en-US" sz="1862" err="1">
                <a:solidFill>
                  <a:schemeClr val="bg1"/>
                </a:solidFill>
                <a:latin typeface="Consolas" panose="020B0609020204030204" pitchFamily="49" charset="0"/>
              </a:rPr>
              <a:t>AnyHit</a:t>
            </a:r>
            <a:r>
              <a:rPr lang="en-US" sz="1862">
                <a:solidFill>
                  <a:schemeClr val="bg1"/>
                </a:solidFill>
                <a:latin typeface="Consolas" panose="020B0609020204030204" pitchFamily="49" charset="0"/>
              </a:rPr>
              <a:t>( … )</a:t>
            </a:r>
          </a:p>
          <a:p>
            <a:pPr marL="0" indent="0">
              <a:buNone/>
            </a:pPr>
            <a:r>
              <a:rPr lang="en-US" sz="1862">
                <a:solidFill>
                  <a:schemeClr val="bg1"/>
                </a:solidFill>
                <a:latin typeface="Consolas" panose="020B0609020204030204" pitchFamily="49" charset="0"/>
              </a:rPr>
              <a:t>{</a:t>
            </a:r>
          </a:p>
          <a:p>
            <a:pPr marL="0" indent="0">
              <a:buNone/>
            </a:pPr>
            <a:r>
              <a:rPr lang="en-US" sz="1862">
                <a:solidFill>
                  <a:schemeClr val="bg1"/>
                </a:solidFill>
                <a:latin typeface="Consolas" panose="020B0609020204030204" pitchFamily="49" charset="0"/>
              </a:rPr>
              <a:t>   if( alpha &lt; 0.3f )</a:t>
            </a:r>
          </a:p>
          <a:p>
            <a:pPr marL="0" indent="0">
              <a:buNone/>
            </a:pPr>
            <a:r>
              <a:rPr lang="en-US" sz="1862">
                <a:solidFill>
                  <a:schemeClr val="bg1"/>
                </a:solidFill>
                <a:latin typeface="Consolas" panose="020B0609020204030204" pitchFamily="49" charset="0"/>
              </a:rPr>
              <a:t>      </a:t>
            </a:r>
            <a:r>
              <a:rPr lang="en-US" sz="1862" err="1">
                <a:solidFill>
                  <a:schemeClr val="bg1"/>
                </a:solidFill>
                <a:latin typeface="Consolas" panose="020B0609020204030204" pitchFamily="49" charset="0"/>
              </a:rPr>
              <a:t>IgnoreHit</a:t>
            </a:r>
            <a:r>
              <a:rPr lang="en-US" sz="1862">
                <a:solidFill>
                  <a:schemeClr val="bg1"/>
                </a:solidFill>
                <a:latin typeface="Consolas" panose="020B0609020204030204" pitchFamily="49" charset="0"/>
              </a:rPr>
              <a:t>();</a:t>
            </a:r>
          </a:p>
          <a:p>
            <a:pPr marL="0" indent="0">
              <a:buNone/>
            </a:pPr>
            <a:r>
              <a:rPr lang="en-US" sz="1862">
                <a:solidFill>
                  <a:schemeClr val="bg1"/>
                </a:solidFill>
                <a:latin typeface="Consolas" panose="020B0609020204030204" pitchFamily="49" charset="0"/>
              </a:rPr>
              <a:t>}</a:t>
            </a:r>
          </a:p>
          <a:p>
            <a:pPr marL="0" indent="0">
              <a:buNone/>
            </a:pPr>
            <a:endParaRPr lang="en-US" sz="1862">
              <a:solidFill>
                <a:schemeClr val="bg1"/>
              </a:solidFill>
              <a:latin typeface="Consolas" panose="020B0609020204030204" pitchFamily="49" charset="0"/>
            </a:endParaRPr>
          </a:p>
          <a:p>
            <a:pPr marL="0" indent="0">
              <a:buNone/>
            </a:pPr>
            <a:r>
              <a:rPr lang="en-US" sz="1862">
                <a:solidFill>
                  <a:schemeClr val="bg1"/>
                </a:solidFill>
                <a:latin typeface="Consolas" panose="020B0609020204030204" pitchFamily="49" charset="0"/>
              </a:rPr>
              <a:t>void </a:t>
            </a:r>
            <a:r>
              <a:rPr lang="en-US" sz="1862" err="1">
                <a:solidFill>
                  <a:schemeClr val="bg1"/>
                </a:solidFill>
                <a:latin typeface="Consolas" panose="020B0609020204030204" pitchFamily="49" charset="0"/>
              </a:rPr>
              <a:t>ClosestHit</a:t>
            </a:r>
            <a:r>
              <a:rPr lang="en-US" sz="1862">
                <a:solidFill>
                  <a:schemeClr val="bg1"/>
                </a:solidFill>
                <a:latin typeface="Consolas" panose="020B0609020204030204" pitchFamily="49" charset="0"/>
              </a:rPr>
              <a:t>( … )</a:t>
            </a:r>
          </a:p>
          <a:p>
            <a:pPr marL="0" indent="0">
              <a:buNone/>
            </a:pPr>
            <a:r>
              <a:rPr lang="en-US" sz="1862">
                <a:solidFill>
                  <a:schemeClr val="bg1"/>
                </a:solidFill>
                <a:latin typeface="Consolas" panose="020B0609020204030204" pitchFamily="49" charset="0"/>
              </a:rPr>
              <a:t>{</a:t>
            </a:r>
          </a:p>
          <a:p>
            <a:pPr marL="0" indent="0">
              <a:buNone/>
            </a:pPr>
            <a:r>
              <a:rPr lang="en-US" sz="1862">
                <a:solidFill>
                  <a:schemeClr val="bg1"/>
                </a:solidFill>
                <a:latin typeface="Consolas" panose="020B0609020204030204" pitchFamily="49" charset="0"/>
              </a:rPr>
              <a:t>   </a:t>
            </a:r>
            <a:r>
              <a:rPr lang="en-US" sz="1862" err="1">
                <a:solidFill>
                  <a:schemeClr val="bg1"/>
                </a:solidFill>
                <a:latin typeface="Consolas" panose="020B0609020204030204" pitchFamily="49" charset="0"/>
              </a:rPr>
              <a:t>Payload.HitT</a:t>
            </a:r>
            <a:r>
              <a:rPr lang="en-US" sz="1862">
                <a:solidFill>
                  <a:schemeClr val="bg1"/>
                </a:solidFill>
                <a:latin typeface="Consolas" panose="020B0609020204030204" pitchFamily="49" charset="0"/>
              </a:rPr>
              <a:t> = </a:t>
            </a:r>
            <a:r>
              <a:rPr lang="en-US" sz="1862" err="1">
                <a:solidFill>
                  <a:schemeClr val="bg1"/>
                </a:solidFill>
                <a:latin typeface="Consolas" panose="020B0609020204030204" pitchFamily="49" charset="0"/>
              </a:rPr>
              <a:t>RayTCurrent</a:t>
            </a:r>
            <a:r>
              <a:rPr lang="en-US" sz="1862">
                <a:solidFill>
                  <a:schemeClr val="bg1"/>
                </a:solidFill>
                <a:latin typeface="Consolas" panose="020B0609020204030204" pitchFamily="49" charset="0"/>
              </a:rPr>
              <a:t>();</a:t>
            </a:r>
          </a:p>
          <a:p>
            <a:pPr marL="0" indent="0">
              <a:buNone/>
            </a:pPr>
            <a:r>
              <a:rPr lang="en-US" sz="1862">
                <a:solidFill>
                  <a:schemeClr val="bg1"/>
                </a:solidFill>
                <a:latin typeface="Consolas" panose="020B0609020204030204" pitchFamily="49" charset="0"/>
              </a:rPr>
              <a:t>}</a:t>
            </a:r>
          </a:p>
        </p:txBody>
      </p:sp>
      <p:sp>
        <p:nvSpPr>
          <p:cNvPr id="8" name="Content Placeholder 5">
            <a:extLst>
              <a:ext uri="{FF2B5EF4-FFF2-40B4-BE49-F238E27FC236}">
                <a16:creationId xmlns:a16="http://schemas.microsoft.com/office/drawing/2014/main" id="{465372CD-26C7-4553-9962-6D6064687374}"/>
              </a:ext>
            </a:extLst>
          </p:cNvPr>
          <p:cNvSpPr txBox="1">
            <a:spLocks/>
          </p:cNvSpPr>
          <p:nvPr/>
        </p:nvSpPr>
        <p:spPr>
          <a:xfrm>
            <a:off x="5676900" y="1422893"/>
            <a:ext cx="6057900" cy="4567767"/>
          </a:xfrm>
        </p:spPr>
        <p:txBody>
          <a:bodyPr/>
          <a:lstStyle>
            <a:lvl1pPr marL="0" indent="0" algn="l" defTabSz="914400" rtl="0" eaLnBrk="1" latinLnBrk="0" hangingPunct="1">
              <a:lnSpc>
                <a:spcPct val="110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1200" b="0" kern="1200">
                <a:solidFill>
                  <a:schemeClr val="accent1"/>
                </a:solidFill>
                <a:latin typeface="+mj-lt"/>
                <a:ea typeface="+mn-ea"/>
                <a:cs typeface="+mn-cs"/>
              </a:defRPr>
            </a:lvl2pPr>
            <a:lvl3pPr marL="0" indent="0" algn="l" defTabSz="914400" rtl="0" eaLnBrk="1" latinLnBrk="0" hangingPunct="1">
              <a:lnSpc>
                <a:spcPct val="83000"/>
              </a:lnSpc>
              <a:spcBef>
                <a:spcPts val="0"/>
              </a:spcBef>
              <a:spcAft>
                <a:spcPts val="1600"/>
              </a:spcAft>
              <a:buFont typeface="Arial" panose="020B0604020202020204" pitchFamily="34" charset="0"/>
              <a:buNone/>
              <a:defRPr sz="2000" kern="1200">
                <a:solidFill>
                  <a:schemeClr val="accent1"/>
                </a:solidFill>
                <a:latin typeface="+mn-lt"/>
                <a:ea typeface="+mn-ea"/>
                <a:cs typeface="+mn-cs"/>
              </a:defRPr>
            </a:lvl3pPr>
            <a:lvl4pPr marL="18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4pPr>
            <a:lvl5pPr marL="36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5pPr>
            <a:lvl6pPr marL="540000" indent="-180000" algn="l" defTabSz="914400" rtl="0" eaLnBrk="1" latinLnBrk="0" hangingPunct="1">
              <a:lnSpc>
                <a:spcPct val="90000"/>
              </a:lnSpc>
              <a:spcBef>
                <a:spcPts val="0"/>
              </a:spcBef>
              <a:buFont typeface="IntelOne Display Regular" panose="020B0503020203020204" pitchFamily="34" charset="0"/>
              <a:buChar char="–"/>
              <a:defRPr sz="12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C00000"/>
                </a:solidFill>
              </a:rPr>
              <a:t>Bad Shader:</a:t>
            </a:r>
            <a:br>
              <a:rPr lang="en-US" sz="3200">
                <a:solidFill>
                  <a:schemeClr val="bg1"/>
                </a:solidFill>
              </a:rPr>
            </a:br>
            <a:endParaRPr lang="en-US" sz="2000">
              <a:solidFill>
                <a:schemeClr val="bg1"/>
              </a:solidFill>
            </a:endParaRPr>
          </a:p>
          <a:p>
            <a:r>
              <a:rPr lang="en-US" sz="1862">
                <a:solidFill>
                  <a:schemeClr val="bg1"/>
                </a:solidFill>
                <a:latin typeface="Consolas" panose="020B0609020204030204" pitchFamily="49" charset="0"/>
              </a:rPr>
              <a:t>void </a:t>
            </a:r>
            <a:r>
              <a:rPr lang="en-US" sz="1862" err="1">
                <a:solidFill>
                  <a:schemeClr val="bg1"/>
                </a:solidFill>
                <a:latin typeface="Consolas" panose="020B0609020204030204" pitchFamily="49" charset="0"/>
              </a:rPr>
              <a:t>AnyHit</a:t>
            </a:r>
            <a:r>
              <a:rPr lang="en-US" sz="1862">
                <a:solidFill>
                  <a:schemeClr val="bg1"/>
                </a:solidFill>
                <a:latin typeface="Consolas" panose="020B0609020204030204" pitchFamily="49" charset="0"/>
              </a:rPr>
              <a:t>( … )</a:t>
            </a:r>
            <a:br>
              <a:rPr lang="en-US" sz="1862">
                <a:solidFill>
                  <a:schemeClr val="bg1"/>
                </a:solidFill>
                <a:latin typeface="Consolas" panose="020B0609020204030204" pitchFamily="49" charset="0"/>
              </a:rPr>
            </a:br>
            <a:r>
              <a:rPr lang="en-US" sz="1862">
                <a:solidFill>
                  <a:schemeClr val="bg1"/>
                </a:solidFill>
                <a:latin typeface="Consolas" panose="020B0609020204030204" pitchFamily="49" charset="0"/>
              </a:rPr>
              <a:t>{</a:t>
            </a:r>
          </a:p>
          <a:p>
            <a:r>
              <a:rPr lang="en-US" sz="1862">
                <a:solidFill>
                  <a:schemeClr val="bg1"/>
                </a:solidFill>
                <a:latin typeface="Consolas" panose="020B0609020204030204" pitchFamily="49" charset="0"/>
              </a:rPr>
              <a:t>   if( alpha &lt; 0.3f )</a:t>
            </a:r>
          </a:p>
          <a:p>
            <a:r>
              <a:rPr lang="en-US" sz="1862">
                <a:solidFill>
                  <a:schemeClr val="bg1"/>
                </a:solidFill>
                <a:latin typeface="Consolas" panose="020B0609020204030204" pitchFamily="49" charset="0"/>
              </a:rPr>
              <a:t>      </a:t>
            </a:r>
            <a:r>
              <a:rPr lang="en-US" sz="1862" err="1">
                <a:solidFill>
                  <a:schemeClr val="bg1"/>
                </a:solidFill>
                <a:latin typeface="Consolas" panose="020B0609020204030204" pitchFamily="49" charset="0"/>
              </a:rPr>
              <a:t>IgnoreHit</a:t>
            </a:r>
            <a:r>
              <a:rPr lang="en-US" sz="1862">
                <a:solidFill>
                  <a:schemeClr val="bg1"/>
                </a:solidFill>
                <a:latin typeface="Consolas" panose="020B0609020204030204" pitchFamily="49" charset="0"/>
              </a:rPr>
              <a:t>();</a:t>
            </a:r>
          </a:p>
          <a:p>
            <a:r>
              <a:rPr lang="en-US" sz="1862">
                <a:solidFill>
                  <a:srgbClr val="FF0000"/>
                </a:solidFill>
                <a:latin typeface="Consolas" panose="020B0609020204030204" pitchFamily="49" charset="0"/>
              </a:rPr>
              <a:t>   else // redundant payload modification</a:t>
            </a:r>
          </a:p>
          <a:p>
            <a:r>
              <a:rPr lang="en-US" sz="1862">
                <a:solidFill>
                  <a:srgbClr val="FF0000"/>
                </a:solidFill>
                <a:latin typeface="Consolas" panose="020B0609020204030204" pitchFamily="49" charset="0"/>
              </a:rPr>
              <a:t>      </a:t>
            </a:r>
            <a:r>
              <a:rPr lang="en-US" sz="1862" err="1">
                <a:solidFill>
                  <a:srgbClr val="FF0000"/>
                </a:solidFill>
                <a:latin typeface="Consolas" panose="020B0609020204030204" pitchFamily="49" charset="0"/>
              </a:rPr>
              <a:t>Payload.HitT</a:t>
            </a:r>
            <a:r>
              <a:rPr lang="en-US" sz="1862">
                <a:solidFill>
                  <a:srgbClr val="FF0000"/>
                </a:solidFill>
                <a:latin typeface="Consolas" panose="020B0609020204030204" pitchFamily="49" charset="0"/>
              </a:rPr>
              <a:t> = </a:t>
            </a:r>
            <a:r>
              <a:rPr lang="en-US" sz="1862" err="1">
                <a:solidFill>
                  <a:srgbClr val="FF0000"/>
                </a:solidFill>
                <a:latin typeface="Consolas" panose="020B0609020204030204" pitchFamily="49" charset="0"/>
              </a:rPr>
              <a:t>RayTCurrent</a:t>
            </a:r>
            <a:r>
              <a:rPr lang="en-US" sz="1862">
                <a:solidFill>
                  <a:srgbClr val="FF0000"/>
                </a:solidFill>
                <a:latin typeface="Consolas" panose="020B0609020204030204" pitchFamily="49" charset="0"/>
              </a:rPr>
              <a:t>();</a:t>
            </a:r>
          </a:p>
          <a:p>
            <a:r>
              <a:rPr lang="en-US" sz="1862">
                <a:solidFill>
                  <a:schemeClr val="bg1"/>
                </a:solidFill>
                <a:latin typeface="Consolas" panose="020B0609020204030204" pitchFamily="49" charset="0"/>
              </a:rPr>
              <a:t>}</a:t>
            </a:r>
            <a:br>
              <a:rPr lang="en-US" sz="1862">
                <a:solidFill>
                  <a:schemeClr val="bg1"/>
                </a:solidFill>
                <a:latin typeface="Consolas" panose="020B0609020204030204" pitchFamily="49" charset="0"/>
              </a:rPr>
            </a:br>
            <a:endParaRPr lang="en-US" sz="1400">
              <a:solidFill>
                <a:schemeClr val="bg1"/>
              </a:solidFill>
              <a:latin typeface="Consolas" panose="020B0609020204030204" pitchFamily="49" charset="0"/>
            </a:endParaRPr>
          </a:p>
          <a:p>
            <a:r>
              <a:rPr lang="en-US" sz="1862">
                <a:solidFill>
                  <a:schemeClr val="bg1"/>
                </a:solidFill>
                <a:latin typeface="Consolas" panose="020B0609020204030204" pitchFamily="49" charset="0"/>
              </a:rPr>
              <a:t>void </a:t>
            </a:r>
            <a:r>
              <a:rPr lang="en-US" sz="1862" err="1">
                <a:solidFill>
                  <a:schemeClr val="bg1"/>
                </a:solidFill>
                <a:latin typeface="Consolas" panose="020B0609020204030204" pitchFamily="49" charset="0"/>
              </a:rPr>
              <a:t>ClosestHit</a:t>
            </a:r>
            <a:r>
              <a:rPr lang="en-US" sz="1862">
                <a:solidFill>
                  <a:schemeClr val="bg1"/>
                </a:solidFill>
                <a:latin typeface="Consolas" panose="020B0609020204030204" pitchFamily="49" charset="0"/>
              </a:rPr>
              <a:t>( … )</a:t>
            </a:r>
          </a:p>
          <a:p>
            <a:r>
              <a:rPr lang="en-US" sz="1862">
                <a:solidFill>
                  <a:schemeClr val="bg1"/>
                </a:solidFill>
                <a:latin typeface="Consolas" panose="020B0609020204030204" pitchFamily="49" charset="0"/>
              </a:rPr>
              <a:t>{</a:t>
            </a:r>
          </a:p>
          <a:p>
            <a:r>
              <a:rPr lang="en-US" sz="1862">
                <a:solidFill>
                  <a:schemeClr val="bg1"/>
                </a:solidFill>
                <a:latin typeface="Consolas" panose="020B0609020204030204" pitchFamily="49" charset="0"/>
              </a:rPr>
              <a:t>   </a:t>
            </a:r>
            <a:r>
              <a:rPr lang="en-US" sz="1862" err="1">
                <a:solidFill>
                  <a:schemeClr val="bg1"/>
                </a:solidFill>
                <a:latin typeface="Consolas" panose="020B0609020204030204" pitchFamily="49" charset="0"/>
              </a:rPr>
              <a:t>Payload.HitT</a:t>
            </a:r>
            <a:r>
              <a:rPr lang="en-US" sz="1862">
                <a:solidFill>
                  <a:schemeClr val="bg1"/>
                </a:solidFill>
                <a:latin typeface="Consolas" panose="020B0609020204030204" pitchFamily="49" charset="0"/>
              </a:rPr>
              <a:t> = </a:t>
            </a:r>
            <a:r>
              <a:rPr lang="en-US" sz="1862" err="1">
                <a:solidFill>
                  <a:schemeClr val="bg1"/>
                </a:solidFill>
                <a:latin typeface="Consolas" panose="020B0609020204030204" pitchFamily="49" charset="0"/>
              </a:rPr>
              <a:t>RayTCurrent</a:t>
            </a:r>
            <a:r>
              <a:rPr lang="en-US" sz="1862">
                <a:solidFill>
                  <a:schemeClr val="bg1"/>
                </a:solidFill>
                <a:latin typeface="Consolas" panose="020B0609020204030204" pitchFamily="49" charset="0"/>
              </a:rPr>
              <a:t>();</a:t>
            </a:r>
          </a:p>
          <a:p>
            <a:r>
              <a:rPr lang="en-US" sz="1862">
                <a:solidFill>
                  <a:schemeClr val="bg1"/>
                </a:solidFill>
                <a:latin typeface="Consolas" panose="020B0609020204030204" pitchFamily="49" charset="0"/>
              </a:rPr>
              <a:t>}</a:t>
            </a:r>
          </a:p>
          <a:p>
            <a:endParaRPr lang="en-US" sz="1862">
              <a:latin typeface="Consolas" panose="020B0609020204030204" pitchFamily="49" charset="0"/>
            </a:endParaRPr>
          </a:p>
        </p:txBody>
      </p:sp>
      <p:sp>
        <p:nvSpPr>
          <p:cNvPr id="6" name="Footer Placeholder 3">
            <a:extLst>
              <a:ext uri="{FF2B5EF4-FFF2-40B4-BE49-F238E27FC236}">
                <a16:creationId xmlns:a16="http://schemas.microsoft.com/office/drawing/2014/main" id="{8A3C7230-5F88-415C-9A44-2DAB324C908C}"/>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34978450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Local RS Arguments Are Uniform:  Exploit this</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27</a:t>
            </a:fld>
            <a:endParaRPr lang="en-US"/>
          </a:p>
        </p:txBody>
      </p:sp>
      <p:sp>
        <p:nvSpPr>
          <p:cNvPr id="9" name="Content Placeholder 4">
            <a:extLst>
              <a:ext uri="{FF2B5EF4-FFF2-40B4-BE49-F238E27FC236}">
                <a16:creationId xmlns:a16="http://schemas.microsoft.com/office/drawing/2014/main" id="{A26FB019-527E-49F1-92F6-EEA9B354E714}"/>
              </a:ext>
            </a:extLst>
          </p:cNvPr>
          <p:cNvSpPr>
            <a:spLocks noGrp="1"/>
          </p:cNvSpPr>
          <p:nvPr>
            <p:ph sz="half" idx="1"/>
          </p:nvPr>
        </p:nvSpPr>
        <p:spPr>
          <a:xfrm>
            <a:off x="605982" y="1604433"/>
            <a:ext cx="5329251" cy="4567767"/>
          </a:xfrm>
        </p:spPr>
        <p:txBody>
          <a:bodyPr/>
          <a:lstStyle/>
          <a:p>
            <a:pPr marL="0" indent="0">
              <a:buNone/>
            </a:pPr>
            <a:r>
              <a:rPr lang="en-US" sz="3200">
                <a:solidFill>
                  <a:srgbClr val="00B050"/>
                </a:solidFill>
              </a:rPr>
              <a:t>Good Shader:</a:t>
            </a:r>
          </a:p>
          <a:p>
            <a:pPr marL="0" indent="0">
              <a:buNone/>
            </a:pPr>
            <a:endParaRPr lang="en-US" sz="1862">
              <a:solidFill>
                <a:schemeClr val="bg1"/>
              </a:solidFill>
              <a:latin typeface="Consolas" panose="020B0609020204030204" pitchFamily="49" charset="0"/>
            </a:endParaRPr>
          </a:p>
          <a:p>
            <a:pPr marL="0" indent="0">
              <a:buNone/>
            </a:pPr>
            <a:endParaRPr lang="en-US" sz="1862">
              <a:solidFill>
                <a:schemeClr val="bg1"/>
              </a:solidFill>
              <a:latin typeface="Consolas" panose="020B0609020204030204" pitchFamily="49" charset="0"/>
            </a:endParaRPr>
          </a:p>
          <a:p>
            <a:pPr marL="0" indent="0">
              <a:buNone/>
            </a:pPr>
            <a:r>
              <a:rPr lang="en-US" sz="1862">
                <a:solidFill>
                  <a:schemeClr val="bg1"/>
                </a:solidFill>
                <a:latin typeface="Consolas" panose="020B0609020204030204" pitchFamily="49" charset="0"/>
              </a:rPr>
              <a:t>…</a:t>
            </a:r>
          </a:p>
          <a:p>
            <a:pPr marL="0" indent="0">
              <a:buNone/>
            </a:pPr>
            <a:r>
              <a:rPr lang="en-US" sz="1862" err="1">
                <a:solidFill>
                  <a:schemeClr val="bg1"/>
                </a:solidFill>
                <a:latin typeface="Consolas" panose="020B0609020204030204" pitchFamily="49" charset="0"/>
              </a:rPr>
              <a:t>TraceRay</a:t>
            </a:r>
            <a:r>
              <a:rPr lang="en-US" sz="1862">
                <a:solidFill>
                  <a:schemeClr val="bg1"/>
                </a:solidFill>
                <a:latin typeface="Consolas" panose="020B0609020204030204" pitchFamily="49" charset="0"/>
              </a:rPr>
              <a:t>()</a:t>
            </a:r>
          </a:p>
          <a:p>
            <a:pPr marL="0" indent="0">
              <a:buNone/>
            </a:pPr>
            <a:r>
              <a:rPr lang="en-US" sz="1862">
                <a:solidFill>
                  <a:schemeClr val="bg1"/>
                </a:solidFill>
                <a:latin typeface="Consolas" panose="020B0609020204030204" pitchFamily="49" charset="0"/>
              </a:rPr>
              <a:t>…</a:t>
            </a:r>
          </a:p>
          <a:p>
            <a:pPr marL="0" indent="0">
              <a:buNone/>
            </a:pPr>
            <a:r>
              <a:rPr lang="en-US" sz="1862">
                <a:solidFill>
                  <a:schemeClr val="bg1"/>
                </a:solidFill>
                <a:latin typeface="Consolas" panose="020B0609020204030204" pitchFamily="49" charset="0"/>
              </a:rPr>
              <a:t>void </a:t>
            </a:r>
            <a:r>
              <a:rPr lang="en-US" sz="1862" err="1">
                <a:solidFill>
                  <a:schemeClr val="bg1"/>
                </a:solidFill>
                <a:latin typeface="Consolas" panose="020B0609020204030204" pitchFamily="49" charset="0"/>
              </a:rPr>
              <a:t>HitShader</a:t>
            </a:r>
            <a:r>
              <a:rPr lang="en-US" sz="1862">
                <a:solidFill>
                  <a:schemeClr val="bg1"/>
                </a:solidFill>
                <a:latin typeface="Consolas" panose="020B0609020204030204" pitchFamily="49" charset="0"/>
              </a:rPr>
              <a:t>( Texture2D </a:t>
            </a:r>
            <a:r>
              <a:rPr lang="en-US" sz="1862" err="1">
                <a:solidFill>
                  <a:schemeClr val="bg1"/>
                </a:solidFill>
                <a:latin typeface="Consolas" panose="020B0609020204030204" pitchFamily="49" charset="0"/>
              </a:rPr>
              <a:t>myTexture</a:t>
            </a:r>
            <a:r>
              <a:rPr lang="en-US" sz="1862">
                <a:solidFill>
                  <a:schemeClr val="bg1"/>
                </a:solidFill>
                <a:latin typeface="Consolas" panose="020B0609020204030204" pitchFamily="49" charset="0"/>
              </a:rPr>
              <a:t> )</a:t>
            </a:r>
            <a:br>
              <a:rPr lang="en-US" sz="1862">
                <a:solidFill>
                  <a:schemeClr val="bg1"/>
                </a:solidFill>
                <a:latin typeface="Consolas" panose="020B0609020204030204" pitchFamily="49" charset="0"/>
              </a:rPr>
            </a:br>
            <a:r>
              <a:rPr lang="en-US" sz="1862">
                <a:solidFill>
                  <a:schemeClr val="bg1"/>
                </a:solidFill>
                <a:latin typeface="Consolas" panose="020B0609020204030204" pitchFamily="49" charset="0"/>
              </a:rPr>
              <a:t>{</a:t>
            </a:r>
          </a:p>
          <a:p>
            <a:pPr marL="0" indent="0">
              <a:buNone/>
            </a:pPr>
            <a:r>
              <a:rPr lang="en-US" sz="1862">
                <a:solidFill>
                  <a:srgbClr val="00B050"/>
                </a:solidFill>
                <a:latin typeface="Consolas" panose="020B0609020204030204" pitchFamily="49" charset="0"/>
              </a:rPr>
              <a:t>  // uniform fetch </a:t>
            </a:r>
            <a:r>
              <a:rPr lang="en-US" sz="1862">
                <a:solidFill>
                  <a:srgbClr val="00B050"/>
                </a:solidFill>
                <a:latin typeface="Consolas" panose="020B0609020204030204" pitchFamily="49" charset="0"/>
                <a:sym typeface="Wingdings" panose="05000000000000000000" pitchFamily="2" charset="2"/>
              </a:rPr>
              <a:t></a:t>
            </a:r>
            <a:endParaRPr lang="en-US" sz="1862">
              <a:solidFill>
                <a:srgbClr val="00B050"/>
              </a:solidFill>
              <a:latin typeface="Consolas" panose="020B0609020204030204" pitchFamily="49" charset="0"/>
            </a:endParaRPr>
          </a:p>
          <a:p>
            <a:pPr marL="0" indent="0">
              <a:buNone/>
            </a:pPr>
            <a:r>
              <a:rPr lang="en-US" sz="1862">
                <a:solidFill>
                  <a:schemeClr val="bg1"/>
                </a:solidFill>
                <a:latin typeface="Consolas" panose="020B0609020204030204" pitchFamily="49" charset="0"/>
              </a:rPr>
              <a:t>  </a:t>
            </a:r>
            <a:r>
              <a:rPr lang="en-US" sz="1862" err="1">
                <a:solidFill>
                  <a:schemeClr val="bg1"/>
                </a:solidFill>
                <a:latin typeface="Consolas" panose="020B0609020204030204" pitchFamily="49" charset="0"/>
              </a:rPr>
              <a:t>myTexture.Sample</a:t>
            </a:r>
            <a:r>
              <a:rPr lang="en-US" sz="1862">
                <a:solidFill>
                  <a:schemeClr val="bg1"/>
                </a:solidFill>
                <a:latin typeface="Consolas" panose="020B0609020204030204" pitchFamily="49" charset="0"/>
              </a:rPr>
              <a:t>();</a:t>
            </a:r>
          </a:p>
          <a:p>
            <a:pPr marL="0" indent="0">
              <a:buNone/>
            </a:pPr>
            <a:r>
              <a:rPr lang="en-US" sz="1862">
                <a:solidFill>
                  <a:schemeClr val="bg1"/>
                </a:solidFill>
                <a:latin typeface="Consolas" panose="020B0609020204030204" pitchFamily="49" charset="0"/>
              </a:rPr>
              <a:t>}</a:t>
            </a:r>
          </a:p>
        </p:txBody>
      </p:sp>
      <p:sp>
        <p:nvSpPr>
          <p:cNvPr id="10" name="Content Placeholder 5">
            <a:extLst>
              <a:ext uri="{FF2B5EF4-FFF2-40B4-BE49-F238E27FC236}">
                <a16:creationId xmlns:a16="http://schemas.microsoft.com/office/drawing/2014/main" id="{2B738E49-5B1D-42CD-8BDF-848FB2F8AFCE}"/>
              </a:ext>
            </a:extLst>
          </p:cNvPr>
          <p:cNvSpPr txBox="1">
            <a:spLocks/>
          </p:cNvSpPr>
          <p:nvPr/>
        </p:nvSpPr>
        <p:spPr>
          <a:xfrm>
            <a:off x="6222386" y="1604433"/>
            <a:ext cx="5327140" cy="4567767"/>
          </a:xfrm>
        </p:spPr>
        <p:txBody>
          <a:bodyPr/>
          <a:lstStyle>
            <a:lvl1pPr marL="0" indent="0" algn="l" defTabSz="914400" rtl="0" eaLnBrk="1" latinLnBrk="0" hangingPunct="1">
              <a:lnSpc>
                <a:spcPct val="110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1200" b="0" kern="1200">
                <a:solidFill>
                  <a:schemeClr val="accent1"/>
                </a:solidFill>
                <a:latin typeface="+mj-lt"/>
                <a:ea typeface="+mn-ea"/>
                <a:cs typeface="+mn-cs"/>
              </a:defRPr>
            </a:lvl2pPr>
            <a:lvl3pPr marL="0" indent="0" algn="l" defTabSz="914400" rtl="0" eaLnBrk="1" latinLnBrk="0" hangingPunct="1">
              <a:lnSpc>
                <a:spcPct val="83000"/>
              </a:lnSpc>
              <a:spcBef>
                <a:spcPts val="0"/>
              </a:spcBef>
              <a:spcAft>
                <a:spcPts val="1600"/>
              </a:spcAft>
              <a:buFont typeface="Arial" panose="020B0604020202020204" pitchFamily="34" charset="0"/>
              <a:buNone/>
              <a:defRPr sz="2000" kern="1200">
                <a:solidFill>
                  <a:schemeClr val="accent1"/>
                </a:solidFill>
                <a:latin typeface="+mn-lt"/>
                <a:ea typeface="+mn-ea"/>
                <a:cs typeface="+mn-cs"/>
              </a:defRPr>
            </a:lvl3pPr>
            <a:lvl4pPr marL="18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4pPr>
            <a:lvl5pPr marL="36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5pPr>
            <a:lvl6pPr marL="540000" indent="-180000" algn="l" defTabSz="914400" rtl="0" eaLnBrk="1" latinLnBrk="0" hangingPunct="1">
              <a:lnSpc>
                <a:spcPct val="90000"/>
              </a:lnSpc>
              <a:spcBef>
                <a:spcPts val="0"/>
              </a:spcBef>
              <a:buFont typeface="IntelOne Display Regular" panose="020B0503020203020204" pitchFamily="34" charset="0"/>
              <a:buChar char="–"/>
              <a:defRPr sz="12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C00000"/>
                </a:solidFill>
              </a:rPr>
              <a:t>Bad Shader:</a:t>
            </a:r>
          </a:p>
          <a:p>
            <a:endParaRPr lang="en-US" sz="1862">
              <a:solidFill>
                <a:schemeClr val="bg1"/>
              </a:solidFill>
              <a:latin typeface="Consolas" panose="020B0609020204030204" pitchFamily="49" charset="0"/>
            </a:endParaRPr>
          </a:p>
          <a:p>
            <a:r>
              <a:rPr lang="en-US" sz="1862">
                <a:solidFill>
                  <a:schemeClr val="bg1"/>
                </a:solidFill>
                <a:latin typeface="Consolas" panose="020B0609020204030204" pitchFamily="49" charset="0"/>
              </a:rPr>
              <a:t>struct Payload { </a:t>
            </a:r>
            <a:r>
              <a:rPr lang="en-US" sz="1862" err="1">
                <a:solidFill>
                  <a:schemeClr val="bg1"/>
                </a:solidFill>
                <a:latin typeface="Consolas" panose="020B0609020204030204" pitchFamily="49" charset="0"/>
              </a:rPr>
              <a:t>uint</a:t>
            </a:r>
            <a:r>
              <a:rPr lang="en-US" sz="1862">
                <a:solidFill>
                  <a:schemeClr val="bg1"/>
                </a:solidFill>
                <a:latin typeface="Consolas" panose="020B0609020204030204" pitchFamily="49" charset="0"/>
              </a:rPr>
              <a:t> </a:t>
            </a:r>
            <a:r>
              <a:rPr lang="en-US" sz="1862" err="1">
                <a:solidFill>
                  <a:schemeClr val="bg1"/>
                </a:solidFill>
                <a:latin typeface="Consolas" panose="020B0609020204030204" pitchFamily="49" charset="0"/>
              </a:rPr>
              <a:t>materialID</a:t>
            </a:r>
            <a:r>
              <a:rPr lang="en-US" sz="1862">
                <a:solidFill>
                  <a:schemeClr val="bg1"/>
                </a:solidFill>
                <a:latin typeface="Consolas" panose="020B0609020204030204" pitchFamily="49" charset="0"/>
              </a:rPr>
              <a:t>; }</a:t>
            </a:r>
          </a:p>
          <a:p>
            <a:r>
              <a:rPr lang="en-US" sz="1862">
                <a:solidFill>
                  <a:schemeClr val="bg1"/>
                </a:solidFill>
                <a:latin typeface="Consolas" panose="020B0609020204030204" pitchFamily="49" charset="0"/>
              </a:rPr>
              <a:t>Texture2D textures[];</a:t>
            </a:r>
          </a:p>
          <a:p>
            <a:r>
              <a:rPr lang="en-US" sz="1862">
                <a:solidFill>
                  <a:schemeClr val="bg1"/>
                </a:solidFill>
                <a:latin typeface="Consolas" panose="020B0609020204030204" pitchFamily="49" charset="0"/>
              </a:rPr>
              <a:t>…</a:t>
            </a:r>
          </a:p>
          <a:p>
            <a:r>
              <a:rPr lang="en-US" sz="1862" err="1">
                <a:solidFill>
                  <a:schemeClr val="bg1"/>
                </a:solidFill>
                <a:latin typeface="Consolas" panose="020B0609020204030204" pitchFamily="49" charset="0"/>
              </a:rPr>
              <a:t>TraceRay</a:t>
            </a:r>
            <a:r>
              <a:rPr lang="en-US" sz="1862">
                <a:solidFill>
                  <a:schemeClr val="bg1"/>
                </a:solidFill>
                <a:latin typeface="Consolas" panose="020B0609020204030204" pitchFamily="49" charset="0"/>
              </a:rPr>
              <a:t>(payload);</a:t>
            </a:r>
          </a:p>
          <a:p>
            <a:r>
              <a:rPr lang="en-US" sz="1862">
                <a:solidFill>
                  <a:schemeClr val="bg1"/>
                </a:solidFill>
                <a:latin typeface="Consolas" panose="020B0609020204030204" pitchFamily="49" charset="0"/>
              </a:rPr>
              <a:t>…</a:t>
            </a:r>
          </a:p>
          <a:p>
            <a:r>
              <a:rPr lang="en-US" sz="1862">
                <a:solidFill>
                  <a:schemeClr val="bg1"/>
                </a:solidFill>
                <a:latin typeface="Consolas" panose="020B0609020204030204" pitchFamily="49" charset="0"/>
              </a:rPr>
              <a:t>void </a:t>
            </a:r>
            <a:r>
              <a:rPr lang="en-US" sz="1862" err="1">
                <a:solidFill>
                  <a:schemeClr val="bg1"/>
                </a:solidFill>
                <a:latin typeface="Consolas" panose="020B0609020204030204" pitchFamily="49" charset="0"/>
              </a:rPr>
              <a:t>HitShader</a:t>
            </a:r>
            <a:r>
              <a:rPr lang="en-US" sz="1862">
                <a:solidFill>
                  <a:schemeClr val="bg1"/>
                </a:solidFill>
                <a:latin typeface="Consolas" panose="020B0609020204030204" pitchFamily="49" charset="0"/>
              </a:rPr>
              <a:t>( Texture2D </a:t>
            </a:r>
            <a:r>
              <a:rPr lang="en-US" sz="1862" err="1">
                <a:solidFill>
                  <a:schemeClr val="bg1"/>
                </a:solidFill>
                <a:latin typeface="Consolas" panose="020B0609020204030204" pitchFamily="49" charset="0"/>
              </a:rPr>
              <a:t>myTexture</a:t>
            </a:r>
            <a:r>
              <a:rPr lang="en-US" sz="1862">
                <a:solidFill>
                  <a:schemeClr val="bg1"/>
                </a:solidFill>
                <a:latin typeface="Consolas" panose="020B0609020204030204" pitchFamily="49" charset="0"/>
              </a:rPr>
              <a:t> )</a:t>
            </a:r>
            <a:br>
              <a:rPr lang="en-US" sz="1862">
                <a:solidFill>
                  <a:schemeClr val="bg1"/>
                </a:solidFill>
                <a:latin typeface="Consolas" panose="020B0609020204030204" pitchFamily="49" charset="0"/>
              </a:rPr>
            </a:br>
            <a:r>
              <a:rPr lang="en-US" sz="1862">
                <a:solidFill>
                  <a:schemeClr val="bg1"/>
                </a:solidFill>
                <a:latin typeface="Consolas" panose="020B0609020204030204" pitchFamily="49" charset="0"/>
              </a:rPr>
              <a:t>{</a:t>
            </a:r>
          </a:p>
          <a:p>
            <a:r>
              <a:rPr lang="en-US" sz="1862">
                <a:solidFill>
                  <a:srgbClr val="FF0000"/>
                </a:solidFill>
                <a:latin typeface="Consolas" panose="020B0609020204030204" pitchFamily="49" charset="0"/>
              </a:rPr>
              <a:t>  // divergent fetch </a:t>
            </a:r>
            <a:r>
              <a:rPr lang="en-US" sz="1862">
                <a:solidFill>
                  <a:srgbClr val="FF0000"/>
                </a:solidFill>
                <a:latin typeface="Consolas" panose="020B0609020204030204" pitchFamily="49" charset="0"/>
                <a:sym typeface="Wingdings" panose="05000000000000000000" pitchFamily="2" charset="2"/>
              </a:rPr>
              <a:t></a:t>
            </a:r>
            <a:endParaRPr lang="en-US" sz="1862">
              <a:solidFill>
                <a:srgbClr val="FF0000"/>
              </a:solidFill>
              <a:latin typeface="Consolas" panose="020B0609020204030204" pitchFamily="49" charset="0"/>
            </a:endParaRPr>
          </a:p>
          <a:p>
            <a:r>
              <a:rPr lang="en-US" sz="1862">
                <a:solidFill>
                  <a:schemeClr val="bg1"/>
                </a:solidFill>
                <a:latin typeface="Consolas" panose="020B0609020204030204" pitchFamily="49" charset="0"/>
              </a:rPr>
              <a:t>  textures[</a:t>
            </a:r>
            <a:r>
              <a:rPr lang="en-US" sz="1862" err="1">
                <a:solidFill>
                  <a:schemeClr val="bg1"/>
                </a:solidFill>
                <a:latin typeface="Consolas" panose="020B0609020204030204" pitchFamily="49" charset="0"/>
              </a:rPr>
              <a:t>payload.materialID</a:t>
            </a:r>
            <a:r>
              <a:rPr lang="en-US" sz="1862">
                <a:solidFill>
                  <a:schemeClr val="bg1"/>
                </a:solidFill>
                <a:latin typeface="Consolas" panose="020B0609020204030204" pitchFamily="49" charset="0"/>
              </a:rPr>
              <a:t>].Sample()</a:t>
            </a:r>
          </a:p>
          <a:p>
            <a:r>
              <a:rPr lang="en-US" sz="1862">
                <a:solidFill>
                  <a:schemeClr val="bg1"/>
                </a:solidFill>
                <a:latin typeface="Consolas" panose="020B0609020204030204" pitchFamily="49" charset="0"/>
              </a:rPr>
              <a:t>}</a:t>
            </a:r>
          </a:p>
        </p:txBody>
      </p:sp>
      <p:sp>
        <p:nvSpPr>
          <p:cNvPr id="6" name="Footer Placeholder 3">
            <a:extLst>
              <a:ext uri="{FF2B5EF4-FFF2-40B4-BE49-F238E27FC236}">
                <a16:creationId xmlns:a16="http://schemas.microsoft.com/office/drawing/2014/main" id="{9740C080-762B-4E33-A1B7-4F5AC83D4DD4}"/>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34184683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a:xfrm>
            <a:off x="431800" y="431799"/>
            <a:ext cx="11328400" cy="1223963"/>
          </a:xfrm>
        </p:spPr>
        <p:txBody>
          <a:bodyPr/>
          <a:lstStyle/>
          <a:p>
            <a:r>
              <a:rPr lang="en-US">
                <a:solidFill>
                  <a:schemeClr val="bg1"/>
                </a:solidFill>
              </a:rPr>
              <a:t>Create Space For </a:t>
            </a:r>
            <a:r>
              <a:rPr lang="en-US" i="1" err="1">
                <a:solidFill>
                  <a:schemeClr val="bg1"/>
                </a:solidFill>
              </a:rPr>
              <a:t>Interprocedural</a:t>
            </a:r>
            <a:r>
              <a:rPr lang="en-US">
                <a:solidFill>
                  <a:schemeClr val="bg1"/>
                </a:solidFill>
              </a:rPr>
              <a:t>  Optimization</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28</a:t>
            </a:fld>
            <a:endParaRPr lang="en-US"/>
          </a:p>
        </p:txBody>
      </p:sp>
      <p:sp>
        <p:nvSpPr>
          <p:cNvPr id="7" name="Content Placeholder 3">
            <a:extLst>
              <a:ext uri="{FF2B5EF4-FFF2-40B4-BE49-F238E27FC236}">
                <a16:creationId xmlns:a16="http://schemas.microsoft.com/office/drawing/2014/main" id="{AFD0D688-62D1-447B-B7BA-ED790EF7FB6E}"/>
              </a:ext>
            </a:extLst>
          </p:cNvPr>
          <p:cNvSpPr>
            <a:spLocks noGrp="1"/>
          </p:cNvSpPr>
          <p:nvPr>
            <p:ph sz="half" idx="1"/>
          </p:nvPr>
        </p:nvSpPr>
        <p:spPr>
          <a:xfrm>
            <a:off x="342901" y="1604433"/>
            <a:ext cx="6210299" cy="4567767"/>
          </a:xfrm>
        </p:spPr>
        <p:txBody>
          <a:bodyPr/>
          <a:lstStyle/>
          <a:p>
            <a:r>
              <a:rPr lang="en-US" sz="2400">
                <a:solidFill>
                  <a:schemeClr val="bg1"/>
                </a:solidFill>
              </a:rPr>
              <a:t>The ideal/most performant RT-PSO is:</a:t>
            </a:r>
            <a:br>
              <a:rPr lang="en-US" sz="2400">
                <a:solidFill>
                  <a:schemeClr val="bg1"/>
                </a:solidFill>
              </a:rPr>
            </a:br>
            <a:endParaRPr lang="en-US"/>
          </a:p>
          <a:p>
            <a:pPr marL="171450" indent="-171450">
              <a:buFont typeface="Arial" panose="020B0604020202020204" pitchFamily="34" charset="0"/>
              <a:buChar char="•"/>
            </a:pPr>
            <a:r>
              <a:rPr lang="en-US" sz="2200"/>
              <a:t>One </a:t>
            </a:r>
            <a:r>
              <a:rPr lang="en-US" sz="2200" err="1"/>
              <a:t>RayGen</a:t>
            </a:r>
            <a:r>
              <a:rPr lang="en-US" sz="2200"/>
              <a:t> shader containing one </a:t>
            </a:r>
            <a:r>
              <a:rPr lang="en-US" sz="2200" err="1"/>
              <a:t>TraceRay</a:t>
            </a:r>
            <a:r>
              <a:rPr lang="en-US" sz="2200"/>
              <a:t> call</a:t>
            </a:r>
            <a:br>
              <a:rPr lang="en-US" sz="2400"/>
            </a:br>
            <a:endParaRPr lang="en-US" sz="2400"/>
          </a:p>
          <a:p>
            <a:pPr marL="171450" indent="-171450">
              <a:buFont typeface="Arial" panose="020B0604020202020204" pitchFamily="34" charset="0"/>
              <a:buChar char="•"/>
            </a:pPr>
            <a:r>
              <a:rPr lang="en-US" sz="2200" err="1"/>
              <a:t>RecursionDepth</a:t>
            </a:r>
            <a:r>
              <a:rPr lang="en-US" sz="2200"/>
              <a:t> == 1</a:t>
            </a:r>
            <a:br>
              <a:rPr lang="en-US" sz="2000"/>
            </a:br>
            <a:endParaRPr lang="en-US" sz="2000"/>
          </a:p>
          <a:p>
            <a:pPr marL="171450" indent="-171450">
              <a:buFont typeface="Arial" panose="020B0604020202020204" pitchFamily="34" charset="0"/>
              <a:buChar char="•"/>
            </a:pPr>
            <a:r>
              <a:rPr lang="en-US" sz="2200"/>
              <a:t>All shaders added directly to the pipeline</a:t>
            </a:r>
          </a:p>
          <a:p>
            <a:pPr marL="702900" lvl="4" indent="-342900">
              <a:buFont typeface="System Font Regular"/>
              <a:buChar char="–"/>
            </a:pPr>
            <a:r>
              <a:rPr lang="en-US" sz="2000">
                <a:solidFill>
                  <a:schemeClr val="bg1"/>
                </a:solidFill>
              </a:rPr>
              <a:t>Avoid pre-compiled collections and mutable PSOs unless necessary</a:t>
            </a:r>
            <a:br>
              <a:rPr lang="en-US" sz="2000">
                <a:solidFill>
                  <a:schemeClr val="bg1"/>
                </a:solidFill>
              </a:rPr>
            </a:br>
            <a:endParaRPr lang="en-US" sz="2000">
              <a:solidFill>
                <a:schemeClr val="bg1"/>
              </a:solidFill>
            </a:endParaRPr>
          </a:p>
          <a:p>
            <a:pPr marL="171450" lvl="1" indent="-171450">
              <a:buFont typeface="Arial" panose="020B0604020202020204" pitchFamily="34" charset="0"/>
              <a:buChar char="•"/>
            </a:pPr>
            <a:r>
              <a:rPr lang="en-US" sz="2200">
                <a:latin typeface="+mn-lt"/>
              </a:rPr>
              <a:t>Specialized per effect:</a:t>
            </a:r>
          </a:p>
          <a:p>
            <a:pPr marL="702900" lvl="4" indent="-342900">
              <a:buFont typeface="System Font Regular"/>
              <a:buChar char="–"/>
            </a:pPr>
            <a:r>
              <a:rPr lang="en-US" sz="2000"/>
              <a:t>e.g.: Shadows RTPSO does not reference shaders from reflection pass</a:t>
            </a:r>
          </a:p>
          <a:p>
            <a:endParaRPr lang="en-US"/>
          </a:p>
        </p:txBody>
      </p:sp>
      <p:cxnSp>
        <p:nvCxnSpPr>
          <p:cNvPr id="13" name="Straight Arrow Connector 12">
            <a:extLst>
              <a:ext uri="{FF2B5EF4-FFF2-40B4-BE49-F238E27FC236}">
                <a16:creationId xmlns:a16="http://schemas.microsoft.com/office/drawing/2014/main" id="{0A38D12B-BDF3-4815-A6EF-345990EE8977}"/>
              </a:ext>
            </a:extLst>
          </p:cNvPr>
          <p:cNvCxnSpPr>
            <a:stCxn id="8" idx="2"/>
            <a:endCxn id="9" idx="0"/>
          </p:cNvCxnSpPr>
          <p:nvPr/>
        </p:nvCxnSpPr>
        <p:spPr>
          <a:xfrm>
            <a:off x="7720948" y="2549997"/>
            <a:ext cx="0" cy="514967"/>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AF48C95-5DAE-4C4B-820B-3D987D3A7346}"/>
              </a:ext>
            </a:extLst>
          </p:cNvPr>
          <p:cNvCxnSpPr>
            <a:stCxn id="9" idx="2"/>
            <a:endCxn id="10" idx="0"/>
          </p:cNvCxnSpPr>
          <p:nvPr/>
        </p:nvCxnSpPr>
        <p:spPr>
          <a:xfrm>
            <a:off x="7720948" y="3610687"/>
            <a:ext cx="0" cy="514966"/>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526E867-9986-4769-9E35-A7EE09959F0B}"/>
              </a:ext>
            </a:extLst>
          </p:cNvPr>
          <p:cNvCxnSpPr>
            <a:cxnSpLocks/>
            <a:stCxn id="11" idx="2"/>
            <a:endCxn id="12" idx="0"/>
          </p:cNvCxnSpPr>
          <p:nvPr/>
        </p:nvCxnSpPr>
        <p:spPr>
          <a:xfrm>
            <a:off x="10628513" y="2686429"/>
            <a:ext cx="0" cy="693141"/>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34C2CDAC-F072-3A48-B469-0471771BAB6B}"/>
              </a:ext>
            </a:extLst>
          </p:cNvPr>
          <p:cNvGrpSpPr/>
          <p:nvPr/>
        </p:nvGrpSpPr>
        <p:grpSpPr>
          <a:xfrm>
            <a:off x="6806548" y="2004274"/>
            <a:ext cx="4736365" cy="2667102"/>
            <a:chOff x="6806548" y="2004274"/>
            <a:chExt cx="4736365" cy="2667102"/>
          </a:xfrm>
        </p:grpSpPr>
        <p:grpSp>
          <p:nvGrpSpPr>
            <p:cNvPr id="2" name="Group 1">
              <a:extLst>
                <a:ext uri="{FF2B5EF4-FFF2-40B4-BE49-F238E27FC236}">
                  <a16:creationId xmlns:a16="http://schemas.microsoft.com/office/drawing/2014/main" id="{DAE8174A-3063-F948-BA31-F4377B0B807B}"/>
                </a:ext>
              </a:extLst>
            </p:cNvPr>
            <p:cNvGrpSpPr/>
            <p:nvPr/>
          </p:nvGrpSpPr>
          <p:grpSpPr>
            <a:xfrm>
              <a:off x="6806548" y="2004274"/>
              <a:ext cx="1828800" cy="2667102"/>
              <a:chOff x="6642232" y="2004274"/>
              <a:chExt cx="1897038" cy="2667102"/>
            </a:xfrm>
          </p:grpSpPr>
          <p:sp>
            <p:nvSpPr>
              <p:cNvPr id="8" name="Rectangle 7">
                <a:extLst>
                  <a:ext uri="{FF2B5EF4-FFF2-40B4-BE49-F238E27FC236}">
                    <a16:creationId xmlns:a16="http://schemas.microsoft.com/office/drawing/2014/main" id="{B42F63F6-EB11-43BB-8ECB-3BFDAEB791D1}"/>
                  </a:ext>
                </a:extLst>
              </p:cNvPr>
              <p:cNvSpPr/>
              <p:nvPr/>
            </p:nvSpPr>
            <p:spPr>
              <a:xfrm>
                <a:off x="6642232" y="2004274"/>
                <a:ext cx="1897038" cy="54572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85"/>
                  <a:t>RGS</a:t>
                </a:r>
              </a:p>
            </p:txBody>
          </p:sp>
          <p:sp>
            <p:nvSpPr>
              <p:cNvPr id="9" name="Rectangle 8">
                <a:extLst>
                  <a:ext uri="{FF2B5EF4-FFF2-40B4-BE49-F238E27FC236}">
                    <a16:creationId xmlns:a16="http://schemas.microsoft.com/office/drawing/2014/main" id="{1E56E48F-A9B5-4A70-990B-C9F247F67256}"/>
                  </a:ext>
                </a:extLst>
              </p:cNvPr>
              <p:cNvSpPr/>
              <p:nvPr/>
            </p:nvSpPr>
            <p:spPr>
              <a:xfrm>
                <a:off x="6642232" y="3064964"/>
                <a:ext cx="1897038" cy="54572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85"/>
                  <a:t>CHS</a:t>
                </a:r>
              </a:p>
            </p:txBody>
          </p:sp>
          <p:sp>
            <p:nvSpPr>
              <p:cNvPr id="10" name="Rectangle 9">
                <a:extLst>
                  <a:ext uri="{FF2B5EF4-FFF2-40B4-BE49-F238E27FC236}">
                    <a16:creationId xmlns:a16="http://schemas.microsoft.com/office/drawing/2014/main" id="{ACC5BD03-88DB-4AE3-849F-B3ED8A05470F}"/>
                  </a:ext>
                </a:extLst>
              </p:cNvPr>
              <p:cNvSpPr/>
              <p:nvPr/>
            </p:nvSpPr>
            <p:spPr>
              <a:xfrm>
                <a:off x="6642232" y="4125653"/>
                <a:ext cx="1897038" cy="54572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85"/>
                  <a:t>RGS</a:t>
                </a:r>
              </a:p>
            </p:txBody>
          </p:sp>
        </p:grpSp>
        <p:grpSp>
          <p:nvGrpSpPr>
            <p:cNvPr id="4" name="Group 3">
              <a:extLst>
                <a:ext uri="{FF2B5EF4-FFF2-40B4-BE49-F238E27FC236}">
                  <a16:creationId xmlns:a16="http://schemas.microsoft.com/office/drawing/2014/main" id="{DD36EED1-5145-154F-B837-02CDA45138F3}"/>
                </a:ext>
              </a:extLst>
            </p:cNvPr>
            <p:cNvGrpSpPr/>
            <p:nvPr/>
          </p:nvGrpSpPr>
          <p:grpSpPr>
            <a:xfrm>
              <a:off x="9714113" y="2140706"/>
              <a:ext cx="1828800" cy="2394239"/>
              <a:chOff x="9734665" y="2004274"/>
              <a:chExt cx="1897038" cy="2394239"/>
            </a:xfrm>
          </p:grpSpPr>
          <p:sp>
            <p:nvSpPr>
              <p:cNvPr id="11" name="Rectangle 10">
                <a:extLst>
                  <a:ext uri="{FF2B5EF4-FFF2-40B4-BE49-F238E27FC236}">
                    <a16:creationId xmlns:a16="http://schemas.microsoft.com/office/drawing/2014/main" id="{B492A276-FD26-43FC-B62A-86030D1933EC}"/>
                  </a:ext>
                </a:extLst>
              </p:cNvPr>
              <p:cNvSpPr/>
              <p:nvPr/>
            </p:nvSpPr>
            <p:spPr>
              <a:xfrm>
                <a:off x="9734665" y="2004274"/>
                <a:ext cx="1897038" cy="54572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85"/>
                  <a:t>RGS</a:t>
                </a:r>
              </a:p>
            </p:txBody>
          </p:sp>
          <p:sp>
            <p:nvSpPr>
              <p:cNvPr id="12" name="Rectangle 11">
                <a:extLst>
                  <a:ext uri="{FF2B5EF4-FFF2-40B4-BE49-F238E27FC236}">
                    <a16:creationId xmlns:a16="http://schemas.microsoft.com/office/drawing/2014/main" id="{3596482E-685C-4441-861E-4CB98C9E36A8}"/>
                  </a:ext>
                </a:extLst>
              </p:cNvPr>
              <p:cNvSpPr/>
              <p:nvPr/>
            </p:nvSpPr>
            <p:spPr>
              <a:xfrm>
                <a:off x="9734665" y="3243138"/>
                <a:ext cx="1897038" cy="1155375"/>
              </a:xfrm>
              <a:prstGeom prst="rect">
                <a:avLst/>
              </a:prstGeom>
              <a:solidFill>
                <a:srgbClr val="0068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85"/>
                  <a:t>CHS+</a:t>
                </a:r>
              </a:p>
              <a:p>
                <a:pPr algn="ctr"/>
                <a:r>
                  <a:rPr lang="en-US" sz="3185"/>
                  <a:t>RGS</a:t>
                </a:r>
              </a:p>
            </p:txBody>
          </p:sp>
        </p:grpSp>
        <p:sp>
          <p:nvSpPr>
            <p:cNvPr id="16" name="Arrow: Right 15">
              <a:extLst>
                <a:ext uri="{FF2B5EF4-FFF2-40B4-BE49-F238E27FC236}">
                  <a16:creationId xmlns:a16="http://schemas.microsoft.com/office/drawing/2014/main" id="{6CB47FD9-7FE3-46BB-B8EB-8F8C3D7ACF09}"/>
                </a:ext>
              </a:extLst>
            </p:cNvPr>
            <p:cNvSpPr/>
            <p:nvPr/>
          </p:nvSpPr>
          <p:spPr>
            <a:xfrm>
              <a:off x="8864192" y="3064964"/>
              <a:ext cx="621077" cy="545723"/>
            </a:xfrm>
            <a:prstGeom prst="rightArrow">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85"/>
            </a:p>
          </p:txBody>
        </p:sp>
      </p:grpSp>
      <p:sp>
        <p:nvSpPr>
          <p:cNvPr id="17" name="TextBox 16">
            <a:extLst>
              <a:ext uri="{FF2B5EF4-FFF2-40B4-BE49-F238E27FC236}">
                <a16:creationId xmlns:a16="http://schemas.microsoft.com/office/drawing/2014/main" id="{11247660-DA2A-40F6-9C68-920C31F559A1}"/>
              </a:ext>
            </a:extLst>
          </p:cNvPr>
          <p:cNvSpPr txBox="1"/>
          <p:nvPr/>
        </p:nvSpPr>
        <p:spPr>
          <a:xfrm>
            <a:off x="7148129" y="5091506"/>
            <a:ext cx="4254370" cy="450251"/>
          </a:xfrm>
          <a:prstGeom prst="rect">
            <a:avLst/>
          </a:prstGeom>
          <a:noFill/>
        </p:spPr>
        <p:txBody>
          <a:bodyPr vert="horz" wrap="none" lIns="0" tIns="0" rIns="0" bIns="0" rtlCol="0">
            <a:spAutoFit/>
          </a:bodyPr>
          <a:lstStyle/>
          <a:p>
            <a:r>
              <a:rPr lang="en-US" sz="1463">
                <a:solidFill>
                  <a:srgbClr val="76CEFF"/>
                </a:solidFill>
              </a:rPr>
              <a:t>Compiler will attempt to hoist continuation code</a:t>
            </a:r>
          </a:p>
          <a:p>
            <a:r>
              <a:rPr lang="en-US" sz="1463">
                <a:solidFill>
                  <a:srgbClr val="76CEFF"/>
                </a:solidFill>
              </a:rPr>
              <a:t>into hit shaders and optimize across the boundary</a:t>
            </a:r>
          </a:p>
        </p:txBody>
      </p:sp>
      <p:sp>
        <p:nvSpPr>
          <p:cNvPr id="18" name="Footer Placeholder 3">
            <a:extLst>
              <a:ext uri="{FF2B5EF4-FFF2-40B4-BE49-F238E27FC236}">
                <a16:creationId xmlns:a16="http://schemas.microsoft.com/office/drawing/2014/main" id="{1C95A62C-29E1-4867-A24F-9C15AF53949B}"/>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3386444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BC8C-D551-4C13-997A-7644F0B0CD23}"/>
              </a:ext>
            </a:extLst>
          </p:cNvPr>
          <p:cNvSpPr>
            <a:spLocks noGrp="1"/>
          </p:cNvSpPr>
          <p:nvPr>
            <p:ph type="title"/>
          </p:nvPr>
        </p:nvSpPr>
        <p:spPr/>
        <p:txBody>
          <a:bodyPr/>
          <a:lstStyle/>
          <a:p>
            <a:r>
              <a:rPr lang="en-GB"/>
              <a:t>Ray Queries</a:t>
            </a:r>
          </a:p>
        </p:txBody>
      </p:sp>
      <p:sp>
        <p:nvSpPr>
          <p:cNvPr id="3" name="Text Placeholder 2">
            <a:extLst>
              <a:ext uri="{FF2B5EF4-FFF2-40B4-BE49-F238E27FC236}">
                <a16:creationId xmlns:a16="http://schemas.microsoft.com/office/drawing/2014/main" id="{6877354F-94B6-4901-8070-7DEC8852CC9F}"/>
              </a:ext>
            </a:extLst>
          </p:cNvPr>
          <p:cNvSpPr>
            <a:spLocks noGrp="1"/>
          </p:cNvSpPr>
          <p:nvPr>
            <p:ph type="body" idx="1"/>
          </p:nvPr>
        </p:nvSpPr>
        <p:spPr>
          <a:xfrm>
            <a:off x="432001" y="2264400"/>
            <a:ext cx="4743504" cy="1500187"/>
          </a:xfrm>
        </p:spPr>
        <p:txBody>
          <a:bodyPr/>
          <a:lstStyle/>
          <a:p>
            <a:r>
              <a:rPr lang="en-GB"/>
              <a:t>Why their disadvantages are bigger than their advantages …</a:t>
            </a:r>
          </a:p>
        </p:txBody>
      </p:sp>
      <p:sp>
        <p:nvSpPr>
          <p:cNvPr id="4" name="Footer Placeholder 3">
            <a:extLst>
              <a:ext uri="{FF2B5EF4-FFF2-40B4-BE49-F238E27FC236}">
                <a16:creationId xmlns:a16="http://schemas.microsoft.com/office/drawing/2014/main" id="{9415D266-96B4-4EAB-A09A-783417BD2332}"/>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87808A6-1BF7-4B2F-8BAD-108740A971EC}"/>
              </a:ext>
            </a:extLst>
          </p:cNvPr>
          <p:cNvSpPr>
            <a:spLocks noGrp="1"/>
          </p:cNvSpPr>
          <p:nvPr>
            <p:ph type="sldNum" sz="quarter" idx="12"/>
          </p:nvPr>
        </p:nvSpPr>
        <p:spPr/>
        <p:txBody>
          <a:bodyPr/>
          <a:lstStyle/>
          <a:p>
            <a:fld id="{5B4A74C5-79B0-4340-9A8D-1CCBE3E8C644}" type="slidenum">
              <a:rPr lang="en-GB" smtClean="0"/>
              <a:pPr/>
              <a:t>29</a:t>
            </a:fld>
            <a:endParaRPr lang="en-GB"/>
          </a:p>
        </p:txBody>
      </p:sp>
    </p:spTree>
    <p:extLst>
      <p:ext uri="{BB962C8B-B14F-4D97-AF65-F5344CB8AC3E}">
        <p14:creationId xmlns:p14="http://schemas.microsoft.com/office/powerpoint/2010/main" val="19811970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Agenda</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pPr marL="514350" lvl="1" indent="-514350">
              <a:buFont typeface="+mj-lt"/>
              <a:buAutoNum type="arabicPeriod"/>
            </a:pPr>
            <a:r>
              <a:rPr lang="en-US" sz="2800">
                <a:latin typeface="+mn-lt"/>
              </a:rPr>
              <a:t>An overview of Intel’s raytracing hardware architecture</a:t>
            </a:r>
          </a:p>
          <a:p>
            <a:pPr marL="816610" lvl="4" indent="-457200"/>
            <a:r>
              <a:rPr lang="en-US" sz="2400">
                <a:latin typeface="+mn-lt"/>
              </a:rPr>
              <a:t>Why is our architecture built with divergent raytracing workloads in mind?</a:t>
            </a:r>
            <a:br>
              <a:rPr lang="en-US" sz="2400"/>
            </a:br>
            <a:endParaRPr lang="en-US" sz="1600">
              <a:solidFill>
                <a:schemeClr val="bg1"/>
              </a:solidFill>
              <a:latin typeface="+mn-lt"/>
            </a:endParaRPr>
          </a:p>
          <a:p>
            <a:pPr marL="514350" lvl="1" indent="-514350">
              <a:buAutoNum type="arabicPeriod"/>
            </a:pPr>
            <a:r>
              <a:rPr lang="en-US" sz="2800">
                <a:latin typeface="+mn-lt"/>
              </a:rPr>
              <a:t>DirectX Raytracing shader execution on Intel® Arc™</a:t>
            </a:r>
            <a:br>
              <a:rPr lang="en-US" sz="2800">
                <a:latin typeface="+mn-lt"/>
              </a:rPr>
            </a:br>
            <a:endParaRPr lang="en-US" sz="1800">
              <a:latin typeface="+mn-lt"/>
            </a:endParaRPr>
          </a:p>
          <a:p>
            <a:pPr marL="514350" lvl="1" indent="-514350">
              <a:buFont typeface="+mj-lt"/>
              <a:buAutoNum type="arabicPeriod"/>
            </a:pPr>
            <a:r>
              <a:rPr lang="en-US" sz="2800">
                <a:latin typeface="+mn-lt"/>
              </a:rPr>
              <a:t>Ray Queries</a:t>
            </a:r>
          </a:p>
          <a:p>
            <a:pPr marL="514350" lvl="1" indent="-514350">
              <a:buFont typeface="+mj-lt"/>
              <a:buAutoNum type="arabicPeriod"/>
            </a:pPr>
            <a:endParaRPr lang="en-US" sz="1800">
              <a:latin typeface="+mn-lt"/>
            </a:endParaRPr>
          </a:p>
          <a:p>
            <a:pPr marL="514350" lvl="1" indent="-514350">
              <a:buFont typeface="+mj-lt"/>
              <a:buAutoNum type="arabicPeriod"/>
            </a:pPr>
            <a:r>
              <a:rPr lang="en-US" sz="2800">
                <a:latin typeface="+mn-lt"/>
              </a:rPr>
              <a:t>Acceleration structures/Bounding volume hierarchies</a:t>
            </a:r>
            <a:br>
              <a:rPr lang="en-US" sz="2800">
                <a:latin typeface="+mn-lt"/>
              </a:rPr>
            </a:br>
            <a:endParaRPr lang="en-US" sz="1800">
              <a:solidFill>
                <a:schemeClr val="bg1"/>
              </a:solidFill>
              <a:latin typeface="+mn-lt"/>
            </a:endParaRPr>
          </a:p>
          <a:p>
            <a:pPr marL="514350" lvl="1" indent="-514350">
              <a:buFont typeface="+mj-lt"/>
              <a:buAutoNum type="arabicPeriod"/>
            </a:pPr>
            <a:r>
              <a:rPr lang="en-US" sz="2800">
                <a:latin typeface="+mn-lt"/>
              </a:rPr>
              <a:t>Q&amp;A</a:t>
            </a:r>
          </a:p>
          <a:p>
            <a:pPr marL="342900" lvl="1" indent="-342900">
              <a:buFont typeface="Arial" panose="020B0604020202020204" pitchFamily="34" charset="0"/>
              <a:buChar char="•"/>
            </a:pPr>
            <a:endParaRPr lang="en-US" sz="2800">
              <a:solidFill>
                <a:schemeClr val="bg1"/>
              </a:solidFill>
            </a:endParaRPr>
          </a:p>
          <a:p>
            <a:pPr lvl="1"/>
            <a:endParaRPr lang="en-US"/>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a:t>
            </a:fld>
            <a:endParaRPr lang="en-US"/>
          </a:p>
        </p:txBody>
      </p:sp>
      <p:sp>
        <p:nvSpPr>
          <p:cNvPr id="6" name="Footer Placeholder 3">
            <a:extLst>
              <a:ext uri="{FF2B5EF4-FFF2-40B4-BE49-F238E27FC236}">
                <a16:creationId xmlns:a16="http://schemas.microsoft.com/office/drawing/2014/main" id="{74334953-5384-4FAF-8C7A-D4F24A3F5407}"/>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26971594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Things You May Have Been Told</a:t>
            </a:r>
            <a:br>
              <a:rPr lang="en-US">
                <a:solidFill>
                  <a:schemeClr val="bg1"/>
                </a:solidFill>
              </a:rPr>
            </a:br>
            <a:r>
              <a:rPr lang="en-US" sz="2800">
                <a:solidFill>
                  <a:schemeClr val="bg1"/>
                </a:solidFill>
              </a:rPr>
              <a:t>(By Other IHVs ... About Other Platforms)</a:t>
            </a:r>
            <a:endParaRPr lang="en-US">
              <a:solidFill>
                <a:schemeClr val="bg1"/>
              </a:solidFill>
            </a:endParaRP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pPr marL="342900" indent="-342900">
              <a:buFont typeface="Arial" panose="020B0604020202020204" pitchFamily="34" charset="0"/>
              <a:buChar char="•"/>
            </a:pPr>
            <a:r>
              <a:rPr lang="en-US" sz="2800" err="1"/>
              <a:t>RayQueries</a:t>
            </a:r>
            <a:r>
              <a:rPr lang="en-US" sz="2800"/>
              <a:t> are just as good as RT-PSOs …</a:t>
            </a:r>
          </a:p>
          <a:p>
            <a:pPr marL="702310" lvl="4" indent="-342900">
              <a:buFont typeface="System Font Regular"/>
              <a:buChar char="–"/>
            </a:pPr>
            <a:r>
              <a:rPr lang="en-US" sz="2400"/>
              <a:t>Ignoring questions with respect to ease of implementation</a:t>
            </a:r>
            <a:br>
              <a:rPr lang="en-US" sz="2400"/>
            </a:br>
            <a:endParaRPr lang="en-US">
              <a:solidFill>
                <a:schemeClr val="bg1"/>
              </a:solidFill>
            </a:endParaRPr>
          </a:p>
          <a:p>
            <a:pPr marL="342900" indent="-342900">
              <a:buFont typeface="Arial" panose="020B0604020202020204" pitchFamily="34" charset="0"/>
              <a:buChar char="•"/>
            </a:pPr>
            <a:r>
              <a:rPr lang="en-US" sz="2800"/>
              <a:t>RT-PSOs are lots of complexity for no benefit</a:t>
            </a:r>
          </a:p>
          <a:p>
            <a:pPr marL="702310" lvl="4" indent="-342900">
              <a:buFont typeface="System Font Regular"/>
              <a:buChar char="–"/>
            </a:pPr>
            <a:r>
              <a:rPr lang="en-US" sz="2400"/>
              <a:t>Intel® Arc™ GPUs can sort divergent shading requests</a:t>
            </a:r>
            <a:br>
              <a:rPr lang="en-US" sz="2400"/>
            </a:br>
            <a:endParaRPr lang="en-US">
              <a:solidFill>
                <a:schemeClr val="bg1"/>
              </a:solidFill>
            </a:endParaRPr>
          </a:p>
          <a:p>
            <a:pPr marL="342900" indent="-342900">
              <a:buFont typeface="Arial" panose="020B0604020202020204" pitchFamily="34" charset="0"/>
              <a:buChar char="•"/>
            </a:pPr>
            <a:r>
              <a:rPr lang="en-US" sz="2800" err="1"/>
              <a:t>RayQueries</a:t>
            </a:r>
            <a:r>
              <a:rPr lang="en-US" sz="2800"/>
              <a:t> are “more low level” …</a:t>
            </a:r>
          </a:p>
          <a:p>
            <a:pPr marL="702310" lvl="4" indent="-342900">
              <a:buFont typeface="System Font Regular"/>
              <a:buChar char="–"/>
            </a:pPr>
            <a:r>
              <a:rPr lang="en-US" sz="2400"/>
              <a:t>But force you to deal with low level issues like SIMD lane divergence</a:t>
            </a:r>
            <a:br>
              <a:rPr lang="en-US" sz="2400"/>
            </a:br>
            <a:endParaRPr lang="en-US">
              <a:solidFill>
                <a:schemeClr val="bg1"/>
              </a:solidFill>
            </a:endParaRPr>
          </a:p>
          <a:p>
            <a:pPr marL="342900" indent="-342900">
              <a:buFont typeface="Arial" panose="020B0604020202020204" pitchFamily="34" charset="0"/>
              <a:buChar char="•"/>
            </a:pPr>
            <a:r>
              <a:rPr lang="en-US" sz="2800" err="1"/>
              <a:t>RayQueries</a:t>
            </a:r>
            <a:r>
              <a:rPr lang="en-US" sz="2800"/>
              <a:t> give the programmer more control … </a:t>
            </a:r>
          </a:p>
          <a:p>
            <a:pPr marL="702310" lvl="4" indent="-342900">
              <a:buFont typeface="System Font Regular"/>
              <a:buChar char="–"/>
            </a:pPr>
            <a:r>
              <a:rPr lang="en-US" sz="2400"/>
              <a:t>But, also, a lot more responsibilities !</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30</a:t>
            </a:fld>
            <a:endParaRPr lang="en-US"/>
          </a:p>
        </p:txBody>
      </p:sp>
      <p:sp>
        <p:nvSpPr>
          <p:cNvPr id="6" name="Footer Placeholder 3">
            <a:extLst>
              <a:ext uri="{FF2B5EF4-FFF2-40B4-BE49-F238E27FC236}">
                <a16:creationId xmlns:a16="http://schemas.microsoft.com/office/drawing/2014/main" id="{78E22C56-EAA4-4BA5-90E7-3BFE5B44F1D9}"/>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158269400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31</a:t>
            </a:fld>
            <a:endParaRPr lang="en-US"/>
          </a:p>
        </p:txBody>
      </p:sp>
      <p:pic>
        <p:nvPicPr>
          <p:cNvPr id="9" name="Content Placeholder 8">
            <a:extLst>
              <a:ext uri="{FF2B5EF4-FFF2-40B4-BE49-F238E27FC236}">
                <a16:creationId xmlns:a16="http://schemas.microsoft.com/office/drawing/2014/main" id="{AA39B9CD-A53F-4F8E-886E-2EF39297E4FF}"/>
              </a:ext>
            </a:extLst>
          </p:cNvPr>
          <p:cNvPicPr>
            <a:picLocks noChangeAspect="1"/>
          </p:cNvPicPr>
          <p:nvPr/>
        </p:nvPicPr>
        <p:blipFill rotWithShape="1">
          <a:blip r:embed="rId2"/>
          <a:srcRect t="3393" b="8956"/>
          <a:stretch/>
        </p:blipFill>
        <p:spPr>
          <a:xfrm>
            <a:off x="0" y="8483"/>
            <a:ext cx="12161811" cy="6342723"/>
          </a:xfrm>
          <a:prstGeom prst="rect">
            <a:avLst/>
          </a:prstGeom>
          <a:noFill/>
        </p:spPr>
      </p:pic>
      <p:sp>
        <p:nvSpPr>
          <p:cNvPr id="10" name="Title 2">
            <a:extLst>
              <a:ext uri="{FF2B5EF4-FFF2-40B4-BE49-F238E27FC236}">
                <a16:creationId xmlns:a16="http://schemas.microsoft.com/office/drawing/2014/main" id="{E5C44F14-F8DC-4ED4-9D23-F428C7052487}"/>
              </a:ext>
            </a:extLst>
          </p:cNvPr>
          <p:cNvSpPr txBox="1">
            <a:spLocks/>
          </p:cNvSpPr>
          <p:nvPr/>
        </p:nvSpPr>
        <p:spPr>
          <a:xfrm>
            <a:off x="591449" y="3211737"/>
            <a:ext cx="10923424" cy="1466389"/>
          </a:xfrm>
          <a:prstGeom prst="rect">
            <a:avLst/>
          </a:prstGeom>
        </p:spPr>
        <p:txBody>
          <a:bodyPr vert="horz" lIns="0" tIns="0" rIns="0" bIns="0" rtlCol="0" anchor="b" anchorCtr="0">
            <a:normAutofit/>
          </a:bodyPr>
          <a:lstStyle>
            <a:lvl1pPr algn="l" defTabSz="914400" rtl="0" eaLnBrk="1" latinLnBrk="0" hangingPunct="1">
              <a:lnSpc>
                <a:spcPct val="83000"/>
              </a:lnSpc>
              <a:spcBef>
                <a:spcPts val="0"/>
              </a:spcBef>
              <a:buNone/>
              <a:defRPr sz="4000" kern="1200">
                <a:solidFill>
                  <a:schemeClr val="bg1"/>
                </a:solidFill>
                <a:latin typeface="+mj-lt"/>
                <a:ea typeface="+mj-ea"/>
                <a:cs typeface="+mj-cs"/>
              </a:defRPr>
            </a:lvl1pPr>
          </a:lstStyle>
          <a:p>
            <a:r>
              <a:rPr lang="en-US"/>
              <a:t>Experiment</a:t>
            </a:r>
          </a:p>
        </p:txBody>
      </p:sp>
      <p:sp>
        <p:nvSpPr>
          <p:cNvPr id="11" name="Content Placeholder 3">
            <a:extLst>
              <a:ext uri="{FF2B5EF4-FFF2-40B4-BE49-F238E27FC236}">
                <a16:creationId xmlns:a16="http://schemas.microsoft.com/office/drawing/2014/main" id="{A53A5F57-6804-488C-9928-A0F5301FDF48}"/>
              </a:ext>
            </a:extLst>
          </p:cNvPr>
          <p:cNvSpPr txBox="1">
            <a:spLocks/>
          </p:cNvSpPr>
          <p:nvPr/>
        </p:nvSpPr>
        <p:spPr>
          <a:xfrm>
            <a:off x="605981" y="4654305"/>
            <a:ext cx="8419402" cy="1230761"/>
          </a:xfrm>
          <a:prstGeom prst="rect">
            <a:avLst/>
          </a:prstGeom>
        </p:spPr>
        <p:txBody>
          <a:bodyPr vert="horz" lIns="0" tIns="0" rIns="0" bIns="0" rtlCol="0" anchor="t" anchorCtr="0">
            <a:normAutofit/>
          </a:bodyPr>
          <a:lstStyle>
            <a:lvl1pPr marL="0" indent="0" algn="l" defTabSz="914400" rtl="0" eaLnBrk="1" latinLnBrk="0" hangingPunct="1">
              <a:lnSpc>
                <a:spcPct val="110000"/>
              </a:lnSpc>
              <a:spcBef>
                <a:spcPts val="0"/>
              </a:spcBef>
              <a:buFont typeface="Arial" panose="020B0604020202020204" pitchFamily="34" charset="0"/>
              <a:buNone/>
              <a:defRPr sz="1200" kern="1200">
                <a:solidFill>
                  <a:schemeClr val="bg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1200" b="0" kern="1200">
                <a:solidFill>
                  <a:schemeClr val="bg1"/>
                </a:solidFill>
                <a:latin typeface="+mj-lt"/>
                <a:ea typeface="+mn-ea"/>
                <a:cs typeface="+mn-cs"/>
              </a:defRPr>
            </a:lvl2pPr>
            <a:lvl3pPr marL="0" indent="0" algn="l" defTabSz="914400" rtl="0" eaLnBrk="1" latinLnBrk="0" hangingPunct="1">
              <a:lnSpc>
                <a:spcPct val="83000"/>
              </a:lnSpc>
              <a:spcBef>
                <a:spcPts val="0"/>
              </a:spcBef>
              <a:spcAft>
                <a:spcPts val="1600"/>
              </a:spcAft>
              <a:buFont typeface="Arial" panose="020B0604020202020204" pitchFamily="34" charset="0"/>
              <a:buNone/>
              <a:defRPr sz="2000" kern="1200">
                <a:solidFill>
                  <a:schemeClr val="bg1"/>
                </a:solidFill>
                <a:latin typeface="+mn-lt"/>
                <a:ea typeface="+mn-ea"/>
                <a:cs typeface="+mn-cs"/>
              </a:defRPr>
            </a:lvl3pPr>
            <a:lvl4pPr marL="18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bg1"/>
                </a:solidFill>
                <a:latin typeface="+mn-lt"/>
                <a:ea typeface="+mn-ea"/>
                <a:cs typeface="+mn-cs"/>
              </a:defRPr>
            </a:lvl4pPr>
            <a:lvl5pPr marL="36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bg1"/>
                </a:solidFill>
                <a:latin typeface="+mn-lt"/>
                <a:ea typeface="+mn-ea"/>
                <a:cs typeface="+mn-cs"/>
              </a:defRPr>
            </a:lvl5pPr>
            <a:lvl6pPr marL="540000" indent="-180000" algn="l" defTabSz="914400" rtl="0" eaLnBrk="1" latinLnBrk="0" hangingPunct="1">
              <a:lnSpc>
                <a:spcPct val="90000"/>
              </a:lnSpc>
              <a:spcBef>
                <a:spcPts val="0"/>
              </a:spcBef>
              <a:buFont typeface="IntelOne Display Regular" panose="020B0503020203020204" pitchFamily="34" charset="0"/>
              <a:buChar char="–"/>
              <a:defRPr sz="12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err="1">
                <a:solidFill>
                  <a:schemeClr val="accent4"/>
                </a:solidFill>
              </a:rPr>
              <a:t>RayQuery</a:t>
            </a:r>
            <a:r>
              <a:rPr lang="en-US" sz="2800" b="1">
                <a:solidFill>
                  <a:schemeClr val="accent4"/>
                </a:solidFill>
              </a:rPr>
              <a:t> vs. RT-PSO</a:t>
            </a:r>
          </a:p>
        </p:txBody>
      </p:sp>
      <p:graphicFrame>
        <p:nvGraphicFramePr>
          <p:cNvPr id="12" name="Table 5">
            <a:extLst>
              <a:ext uri="{FF2B5EF4-FFF2-40B4-BE49-F238E27FC236}">
                <a16:creationId xmlns:a16="http://schemas.microsoft.com/office/drawing/2014/main" id="{3A574020-7307-47EE-A3CC-1D46CF36CF49}"/>
              </a:ext>
            </a:extLst>
          </p:cNvPr>
          <p:cNvGraphicFramePr>
            <a:graphicFrameLocks noGrp="1"/>
          </p:cNvGraphicFramePr>
          <p:nvPr>
            <p:extLst>
              <p:ext uri="{D42A27DB-BD31-4B8C-83A1-F6EECF244321}">
                <p14:modId xmlns:p14="http://schemas.microsoft.com/office/powerpoint/2010/main" val="2423181136"/>
              </p:ext>
            </p:extLst>
          </p:nvPr>
        </p:nvGraphicFramePr>
        <p:xfrm>
          <a:off x="6753219" y="3141503"/>
          <a:ext cx="4544328" cy="1437808"/>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756071220"/>
                    </a:ext>
                  </a:extLst>
                </a:gridCol>
                <a:gridCol w="2349768">
                  <a:extLst>
                    <a:ext uri="{9D8B030D-6E8A-4147-A177-3AD203B41FA5}">
                      <a16:colId xmlns:a16="http://schemas.microsoft.com/office/drawing/2014/main" val="4162113476"/>
                    </a:ext>
                  </a:extLst>
                </a:gridCol>
              </a:tblGrid>
              <a:tr h="493230">
                <a:tc gridSpan="2">
                  <a:txBody>
                    <a:bodyPr/>
                    <a:lstStyle/>
                    <a:p>
                      <a:pPr algn="ctr"/>
                      <a:r>
                        <a:rPr lang="en-US" sz="1800" err="1">
                          <a:solidFill>
                            <a:schemeClr val="bg1"/>
                          </a:solidFill>
                        </a:rPr>
                        <a:t>RayQuery</a:t>
                      </a:r>
                      <a:r>
                        <a:rPr lang="en-US" sz="1800">
                          <a:solidFill>
                            <a:schemeClr val="bg1"/>
                          </a:solidFill>
                        </a:rPr>
                        <a:t> relative perf vs. DXR 1.0 perf</a:t>
                      </a:r>
                      <a:endParaRPr lang="en-US" sz="2000">
                        <a:solidFill>
                          <a:schemeClr val="bg1"/>
                        </a:solidFill>
                      </a:endParaRPr>
                    </a:p>
                  </a:txBody>
                  <a:tcPr marL="121618" marR="121618" marT="60809" marB="60809" anchor="ctr">
                    <a:lnL w="12700" cmpd="sng">
                      <a:noFill/>
                    </a:lnL>
                    <a:lnR w="12700" cmpd="sng">
                      <a:noFill/>
                    </a:lnR>
                    <a:lnT w="28575" cap="flat" cmpd="sng" algn="ctr">
                      <a:solidFill>
                        <a:schemeClr val="accent6"/>
                      </a:solid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a:p>
                  </a:txBody>
                  <a:tcPr/>
                </a:tc>
                <a:extLst>
                  <a:ext uri="{0D108BD9-81ED-4DB2-BD59-A6C34878D82A}">
                    <a16:rowId xmlns:a16="http://schemas.microsoft.com/office/drawing/2014/main" val="2654156370"/>
                  </a:ext>
                </a:extLst>
              </a:tr>
              <a:tr h="493230">
                <a:tc>
                  <a:txBody>
                    <a:bodyPr/>
                    <a:lstStyle/>
                    <a:p>
                      <a:pPr lvl="0" algn="l">
                        <a:buNone/>
                      </a:pPr>
                      <a:r>
                        <a:rPr lang="en-US" sz="1800" b="1" kern="1200">
                          <a:solidFill>
                            <a:schemeClr val="dk1"/>
                          </a:solidFill>
                          <a:effectLst/>
                          <a:latin typeface="+mn-lt"/>
                          <a:ea typeface="+mn-ea"/>
                          <a:cs typeface="+mn-cs"/>
                        </a:rPr>
                        <a:t>Intel® Arc™ graphics pre-production silicon </a:t>
                      </a:r>
                      <a:endParaRPr lang="en-US" sz="2400">
                        <a:solidFill>
                          <a:schemeClr val="tx2"/>
                        </a:solidFill>
                      </a:endParaRPr>
                    </a:p>
                  </a:txBody>
                  <a:tcPr marL="121618" marR="121618" marT="60809" marB="60809" anchor="ctr">
                    <a:lnL w="12700" cmpd="sng">
                      <a:noFill/>
                    </a:lnL>
                    <a:lnR w="12700" cmpd="sng">
                      <a:noFill/>
                    </a:lnR>
                    <a:lnT w="28575" cap="flat" cmpd="sng" algn="ctr">
                      <a:solidFill>
                        <a:schemeClr val="accent6"/>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2400">
                          <a:solidFill>
                            <a:schemeClr val="tx2"/>
                          </a:solidFill>
                        </a:rPr>
                        <a:t>0.775 x</a:t>
                      </a:r>
                    </a:p>
                  </a:txBody>
                  <a:tcPr marL="121618" marR="121618" marT="60809" marB="60809" anchor="ct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1836538"/>
                  </a:ext>
                </a:extLst>
              </a:tr>
            </a:tbl>
          </a:graphicData>
        </a:graphic>
      </p:graphicFrame>
      <p:sp>
        <p:nvSpPr>
          <p:cNvPr id="13" name="Content Placeholder 3">
            <a:extLst>
              <a:ext uri="{FF2B5EF4-FFF2-40B4-BE49-F238E27FC236}">
                <a16:creationId xmlns:a16="http://schemas.microsoft.com/office/drawing/2014/main" id="{7078E303-FEDB-41AD-81C3-9394CF7E94EC}"/>
              </a:ext>
            </a:extLst>
          </p:cNvPr>
          <p:cNvSpPr txBox="1">
            <a:spLocks/>
          </p:cNvSpPr>
          <p:nvPr/>
        </p:nvSpPr>
        <p:spPr>
          <a:xfrm>
            <a:off x="7482886" y="4914473"/>
            <a:ext cx="3697304" cy="812078"/>
          </a:xfrm>
          <a:prstGeom prst="rect">
            <a:avLst/>
          </a:prstGeom>
        </p:spPr>
        <p:txBody>
          <a:bodyPr vert="horz" lIns="0" tIns="0" rIns="0" bIns="0" rtlCol="0">
            <a:normAutofit/>
          </a:bodyPr>
          <a:lstStyle>
            <a:lvl1pPr marL="0" indent="0" algn="l" defTabSz="457200" rtl="0" eaLnBrk="1" latinLnBrk="0" hangingPunct="1">
              <a:spcBef>
                <a:spcPts val="1200"/>
              </a:spcBef>
              <a:spcAft>
                <a:spcPts val="0"/>
              </a:spcAft>
              <a:buFont typeface="Wingdings" panose="05000000000000000000" pitchFamily="2" charset="2"/>
              <a:buNone/>
              <a:defRPr sz="1600" b="0" i="0" kern="1200" baseline="0">
                <a:solidFill>
                  <a:schemeClr val="accent3"/>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ts val="1200"/>
              </a:spcBef>
              <a:buFont typeface="Wingdings" charset="2"/>
              <a:buNone/>
              <a:defRPr sz="1600" kern="1200" baseline="0">
                <a:solidFill>
                  <a:schemeClr val="tx1">
                    <a:tint val="75000"/>
                  </a:schemeClr>
                </a:solidFill>
                <a:latin typeface="+mn-lt"/>
                <a:ea typeface="+mn-ea"/>
                <a:cs typeface="Arial" panose="020B0604020202020204" pitchFamily="34" charset="0"/>
              </a:defRPr>
            </a:lvl2pPr>
            <a:lvl3pPr marL="914400" indent="0" algn="ctr" defTabSz="457200" rtl="0" eaLnBrk="1" latinLnBrk="0" hangingPunct="1">
              <a:spcBef>
                <a:spcPts val="800"/>
              </a:spcBef>
              <a:buFont typeface="Intel Clear" panose="020B0604020203020204" pitchFamily="34" charset="0"/>
              <a:buNone/>
              <a:defRPr sz="1600" kern="1200">
                <a:solidFill>
                  <a:schemeClr val="tx1">
                    <a:tint val="75000"/>
                  </a:schemeClr>
                </a:solidFill>
                <a:latin typeface="+mn-lt"/>
                <a:ea typeface="+mn-ea"/>
                <a:cs typeface="Arial" panose="020B0604020202020204" pitchFamily="34" charset="0"/>
              </a:defRPr>
            </a:lvl3pPr>
            <a:lvl4pPr marL="1371600" indent="0" algn="ctr" defTabSz="457200" rtl="0" eaLnBrk="1" latinLnBrk="0" hangingPunct="1">
              <a:spcBef>
                <a:spcPct val="20000"/>
              </a:spcBef>
              <a:buFont typeface="Arial"/>
              <a:buNone/>
              <a:defRPr sz="1400" kern="1200">
                <a:solidFill>
                  <a:schemeClr val="tx1">
                    <a:tint val="75000"/>
                  </a:schemeClr>
                </a:solidFill>
                <a:latin typeface="+mn-lt"/>
                <a:ea typeface="+mn-ea"/>
                <a:cs typeface="Arial" panose="020B0604020202020204" pitchFamily="34" charset="0"/>
              </a:defRPr>
            </a:lvl4pPr>
            <a:lvl5pPr marL="1828800" indent="0" algn="ctr" defTabSz="457200" rtl="0" eaLnBrk="1" latinLnBrk="0" hangingPunct="1">
              <a:spcBef>
                <a:spcPct val="20000"/>
              </a:spcBef>
              <a:buFont typeface="Intel Clear" panose="020B0604020203020204" pitchFamily="34" charset="0"/>
              <a:buNone/>
              <a:defRPr sz="1400" kern="1200">
                <a:solidFill>
                  <a:schemeClr val="tx1">
                    <a:tint val="75000"/>
                  </a:schemeClr>
                </a:solidFill>
                <a:latin typeface="+mn-lt"/>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128" b="1">
                <a:solidFill>
                  <a:schemeClr val="accent3">
                    <a:lumMod val="20000"/>
                    <a:lumOff val="80000"/>
                  </a:schemeClr>
                </a:solidFill>
                <a:latin typeface="+mn-lt"/>
              </a:rPr>
              <a:t>Here are our reasons …</a:t>
            </a:r>
          </a:p>
        </p:txBody>
      </p:sp>
      <p:sp>
        <p:nvSpPr>
          <p:cNvPr id="8" name="Footer Placeholder 3">
            <a:extLst>
              <a:ext uri="{FF2B5EF4-FFF2-40B4-BE49-F238E27FC236}">
                <a16:creationId xmlns:a16="http://schemas.microsoft.com/office/drawing/2014/main" id="{60D603DD-8D23-49AF-9B58-73805E593AAE}"/>
              </a:ext>
            </a:extLst>
          </p:cNvPr>
          <p:cNvSpPr>
            <a:spLocks noGrp="1"/>
          </p:cNvSpPr>
          <p:nvPr>
            <p:ph type="ftr" sz="quarter" idx="11"/>
          </p:nvPr>
        </p:nvSpPr>
        <p:spPr>
          <a:xfrm>
            <a:off x="431801" y="6426200"/>
            <a:ext cx="3220258" cy="431799"/>
          </a:xfrm>
        </p:spPr>
        <p:txBody>
          <a:bodyPr/>
          <a:lstStyle/>
          <a:p>
            <a:r>
              <a:rPr lang="en-GB"/>
              <a:t>GDC 2022</a:t>
            </a:r>
          </a:p>
        </p:txBody>
      </p:sp>
      <p:sp>
        <p:nvSpPr>
          <p:cNvPr id="14" name="Title 2">
            <a:extLst>
              <a:ext uri="{FF2B5EF4-FFF2-40B4-BE49-F238E27FC236}">
                <a16:creationId xmlns:a16="http://schemas.microsoft.com/office/drawing/2014/main" id="{184F6ACF-D04C-4ECD-A95E-36D20BDF001E}"/>
              </a:ext>
            </a:extLst>
          </p:cNvPr>
          <p:cNvSpPr txBox="1">
            <a:spLocks/>
          </p:cNvSpPr>
          <p:nvPr/>
        </p:nvSpPr>
        <p:spPr>
          <a:xfrm>
            <a:off x="86628" y="5726551"/>
            <a:ext cx="12018744" cy="431799"/>
          </a:xfrm>
          <a:prstGeom prst="rect">
            <a:avLst/>
          </a:prstGeom>
        </p:spPr>
        <p:txBody>
          <a:bodyPr vert="horz" lIns="0" tIns="0" rIns="0" bIns="0" rtlCol="0" anchor="b" anchorCtr="0">
            <a:normAutofit/>
          </a:bodyPr>
          <a:lstStyle>
            <a:lvl1pPr algn="l" defTabSz="914400" rtl="0" eaLnBrk="1" latinLnBrk="0" hangingPunct="1">
              <a:lnSpc>
                <a:spcPct val="83000"/>
              </a:lnSpc>
              <a:spcBef>
                <a:spcPts val="0"/>
              </a:spcBef>
              <a:buNone/>
              <a:defRPr sz="4000" kern="1200">
                <a:solidFill>
                  <a:schemeClr val="bg1"/>
                </a:solidFill>
                <a:latin typeface="+mj-lt"/>
                <a:ea typeface="+mj-ea"/>
                <a:cs typeface="+mj-cs"/>
              </a:defRPr>
            </a:lvl1pPr>
          </a:lstStyle>
          <a:p>
            <a:r>
              <a:rPr lang="de-DE" sz="1200">
                <a:latin typeface="+mn-lt"/>
              </a:rPr>
              <a:t>M</a:t>
            </a:r>
            <a:r>
              <a:rPr lang="en-US" sz="1200" err="1">
                <a:latin typeface="+mn-lt"/>
              </a:rPr>
              <a:t>easured</a:t>
            </a:r>
            <a:r>
              <a:rPr lang="en-US" sz="1200">
                <a:latin typeface="+mn-lt"/>
              </a:rPr>
              <a:t> on a Win10-x64 Pro (21H1) system with a Intel® Core™ i9-7920X CPU @ 2.90 </a:t>
            </a:r>
            <a:r>
              <a:rPr lang="en-US" sz="1200" err="1">
                <a:latin typeface="+mn-lt"/>
              </a:rPr>
              <a:t>Ghz</a:t>
            </a:r>
            <a:r>
              <a:rPr lang="en-US" sz="1200">
                <a:latin typeface="+mn-lt"/>
              </a:rPr>
              <a:t>, 64 GB of Ram using pre-production </a:t>
            </a:r>
            <a:r>
              <a:rPr lang="en-US" sz="1200" err="1">
                <a:latin typeface="+mn-lt"/>
              </a:rPr>
              <a:t>Intlel®drivers</a:t>
            </a:r>
            <a:r>
              <a:rPr lang="en-US" sz="1200">
                <a:latin typeface="+mn-lt"/>
              </a:rPr>
              <a:t> and Intel® Arc™ graphics pre-production</a:t>
            </a:r>
            <a:endParaRPr lang="en-US" sz="1600">
              <a:latin typeface="+mn-lt"/>
            </a:endParaRPr>
          </a:p>
          <a:p>
            <a:r>
              <a:rPr lang="en-US" sz="1200">
                <a:latin typeface="+mn-lt"/>
              </a:rPr>
              <a:t>silicon on the 9</a:t>
            </a:r>
            <a:r>
              <a:rPr lang="en-US" sz="1200" baseline="30000">
                <a:latin typeface="+mn-lt"/>
              </a:rPr>
              <a:t>th</a:t>
            </a:r>
            <a:r>
              <a:rPr lang="en-US" sz="1200">
                <a:latin typeface="+mn-lt"/>
              </a:rPr>
              <a:t> of November 2021 by an Intel employee</a:t>
            </a:r>
            <a:endParaRPr lang="en-US" sz="1600">
              <a:latin typeface="+mn-lt"/>
            </a:endParaRPr>
          </a:p>
        </p:txBody>
      </p:sp>
    </p:spTree>
    <p:extLst>
      <p:ext uri="{BB962C8B-B14F-4D97-AF65-F5344CB8AC3E}">
        <p14:creationId xmlns:p14="http://schemas.microsoft.com/office/powerpoint/2010/main" val="348974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Ray Queries Lead to Idle </a:t>
            </a:r>
            <a:r>
              <a:rPr lang="en-US"/>
              <a:t>C</a:t>
            </a:r>
            <a:r>
              <a:rPr lang="en-US">
                <a:solidFill>
                  <a:schemeClr val="bg1"/>
                </a:solidFill>
              </a:rPr>
              <a:t>ompute </a:t>
            </a:r>
            <a:r>
              <a:rPr lang="en-US"/>
              <a:t>R</a:t>
            </a:r>
            <a:r>
              <a:rPr lang="en-US">
                <a:solidFill>
                  <a:schemeClr val="bg1"/>
                </a:solidFill>
              </a:rPr>
              <a:t>esources</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32</a:t>
            </a:fld>
            <a:endParaRPr lang="en-US"/>
          </a:p>
        </p:txBody>
      </p:sp>
      <p:sp>
        <p:nvSpPr>
          <p:cNvPr id="17" name="Rectangle 16">
            <a:extLst>
              <a:ext uri="{FF2B5EF4-FFF2-40B4-BE49-F238E27FC236}">
                <a16:creationId xmlns:a16="http://schemas.microsoft.com/office/drawing/2014/main" id="{CFD6DB5F-1433-41B4-BF5F-0C581F5F1DAB}"/>
              </a:ext>
            </a:extLst>
          </p:cNvPr>
          <p:cNvSpPr/>
          <p:nvPr/>
        </p:nvSpPr>
        <p:spPr>
          <a:xfrm>
            <a:off x="2191062" y="3519143"/>
            <a:ext cx="2185416" cy="38404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9" name="TextBox 18">
            <a:extLst>
              <a:ext uri="{FF2B5EF4-FFF2-40B4-BE49-F238E27FC236}">
                <a16:creationId xmlns:a16="http://schemas.microsoft.com/office/drawing/2014/main" id="{73F4D31D-4D98-4EE9-9AF6-CC9F60AA2830}"/>
              </a:ext>
            </a:extLst>
          </p:cNvPr>
          <p:cNvSpPr txBox="1"/>
          <p:nvPr/>
        </p:nvSpPr>
        <p:spPr bwMode="auto">
          <a:xfrm>
            <a:off x="2528742" y="4165162"/>
            <a:ext cx="1508626" cy="638380"/>
          </a:xfrm>
          <a:prstGeom prst="rect">
            <a:avLst/>
          </a:prstGeom>
          <a:noFill/>
          <a:ln w="3175" algn="ctr">
            <a:noFill/>
            <a:miter lim="800000"/>
            <a:headEnd/>
            <a:tailEnd/>
          </a:ln>
          <a:effectLst/>
        </p:spPr>
        <p:txBody>
          <a:bodyPr wrap="square" rtlCol="0">
            <a:spAutoFit/>
          </a:bodyPr>
          <a:lstStyle/>
          <a:p>
            <a:pPr algn="ctr" defTabSz="608061">
              <a:defRPr/>
            </a:pPr>
            <a:r>
              <a:rPr lang="en-US" sz="1774" b="1" err="1">
                <a:solidFill>
                  <a:schemeClr val="accent3">
                    <a:lumMod val="20000"/>
                    <a:lumOff val="80000"/>
                  </a:schemeClr>
                </a:solidFill>
                <a:latin typeface="+mj-lt"/>
                <a:cs typeface="Tahoma" pitchFamily="34" charset="0"/>
              </a:rPr>
              <a:t>RayQuery</a:t>
            </a:r>
            <a:r>
              <a:rPr lang="en-US" sz="1774" b="1">
                <a:solidFill>
                  <a:schemeClr val="accent3">
                    <a:lumMod val="20000"/>
                    <a:lumOff val="80000"/>
                  </a:schemeClr>
                </a:solidFill>
                <a:latin typeface="+mj-lt"/>
                <a:cs typeface="Tahoma" pitchFamily="34" charset="0"/>
              </a:rPr>
              <a:t> Scheduling</a:t>
            </a:r>
          </a:p>
        </p:txBody>
      </p:sp>
      <p:sp>
        <p:nvSpPr>
          <p:cNvPr id="31" name="Footer Placeholder 3">
            <a:extLst>
              <a:ext uri="{FF2B5EF4-FFF2-40B4-BE49-F238E27FC236}">
                <a16:creationId xmlns:a16="http://schemas.microsoft.com/office/drawing/2014/main" id="{968AC5EA-A2B0-4BEA-BD8F-4037466F765E}"/>
              </a:ext>
            </a:extLst>
          </p:cNvPr>
          <p:cNvSpPr>
            <a:spLocks noGrp="1"/>
          </p:cNvSpPr>
          <p:nvPr>
            <p:ph type="ftr" sz="quarter" idx="11"/>
          </p:nvPr>
        </p:nvSpPr>
        <p:spPr>
          <a:xfrm>
            <a:off x="431801" y="6426200"/>
            <a:ext cx="3220258" cy="431799"/>
          </a:xfrm>
        </p:spPr>
        <p:txBody>
          <a:bodyPr/>
          <a:lstStyle/>
          <a:p>
            <a:r>
              <a:rPr lang="en-GB"/>
              <a:t>GDC 2022</a:t>
            </a:r>
          </a:p>
        </p:txBody>
      </p:sp>
      <p:grpSp>
        <p:nvGrpSpPr>
          <p:cNvPr id="7" name="Group 6">
            <a:extLst>
              <a:ext uri="{FF2B5EF4-FFF2-40B4-BE49-F238E27FC236}">
                <a16:creationId xmlns:a16="http://schemas.microsoft.com/office/drawing/2014/main" id="{D0CBEA71-C773-E54B-8C2E-211D735D69DE}"/>
              </a:ext>
            </a:extLst>
          </p:cNvPr>
          <p:cNvGrpSpPr/>
          <p:nvPr/>
        </p:nvGrpSpPr>
        <p:grpSpPr>
          <a:xfrm>
            <a:off x="1047049" y="2306241"/>
            <a:ext cx="4473442" cy="796859"/>
            <a:chOff x="1047049" y="2306241"/>
            <a:chExt cx="4473442" cy="796859"/>
          </a:xfrm>
        </p:grpSpPr>
        <p:grpSp>
          <p:nvGrpSpPr>
            <p:cNvPr id="6" name="Group 5">
              <a:extLst>
                <a:ext uri="{FF2B5EF4-FFF2-40B4-BE49-F238E27FC236}">
                  <a16:creationId xmlns:a16="http://schemas.microsoft.com/office/drawing/2014/main" id="{987E97D3-2080-114C-9DA3-9DC7CD98FB39}"/>
                </a:ext>
              </a:extLst>
            </p:cNvPr>
            <p:cNvGrpSpPr/>
            <p:nvPr/>
          </p:nvGrpSpPr>
          <p:grpSpPr>
            <a:xfrm>
              <a:off x="1047049" y="2306241"/>
              <a:ext cx="4473442" cy="384048"/>
              <a:chOff x="1047049" y="2306241"/>
              <a:chExt cx="4473442" cy="384048"/>
            </a:xfrm>
          </p:grpSpPr>
          <p:sp>
            <p:nvSpPr>
              <p:cNvPr id="11" name="Rectangle 10">
                <a:extLst>
                  <a:ext uri="{FF2B5EF4-FFF2-40B4-BE49-F238E27FC236}">
                    <a16:creationId xmlns:a16="http://schemas.microsoft.com/office/drawing/2014/main" id="{5F4D88D2-4A55-41FA-982B-1DEE0C2DD0C6}"/>
                  </a:ext>
                </a:extLst>
              </p:cNvPr>
              <p:cNvSpPr/>
              <p:nvPr/>
            </p:nvSpPr>
            <p:spPr>
              <a:xfrm>
                <a:off x="2191960" y="2306241"/>
                <a:ext cx="2182191" cy="38404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Proceed()</a:t>
                </a:r>
              </a:p>
            </p:txBody>
          </p:sp>
          <p:sp>
            <p:nvSpPr>
              <p:cNvPr id="12" name="Rectangle 11">
                <a:extLst>
                  <a:ext uri="{FF2B5EF4-FFF2-40B4-BE49-F238E27FC236}">
                    <a16:creationId xmlns:a16="http://schemas.microsoft.com/office/drawing/2014/main" id="{D2221AFE-64DB-4CE3-84CC-E086146ACA17}"/>
                  </a:ext>
                </a:extLst>
              </p:cNvPr>
              <p:cNvSpPr/>
              <p:nvPr/>
            </p:nvSpPr>
            <p:spPr>
              <a:xfrm>
                <a:off x="1047049" y="2306242"/>
                <a:ext cx="1114138" cy="3791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endParaRPr lang="en-US" sz="1995">
                  <a:solidFill>
                    <a:prstClr val="white"/>
                  </a:solidFill>
                  <a:latin typeface="Intel Clear"/>
                </a:endParaRPr>
              </a:p>
            </p:txBody>
          </p:sp>
          <p:sp>
            <p:nvSpPr>
              <p:cNvPr id="13" name="Rectangle 12">
                <a:extLst>
                  <a:ext uri="{FF2B5EF4-FFF2-40B4-BE49-F238E27FC236}">
                    <a16:creationId xmlns:a16="http://schemas.microsoft.com/office/drawing/2014/main" id="{36619C48-C273-4C3F-B7C1-9E092EEA4A4A}"/>
                  </a:ext>
                </a:extLst>
              </p:cNvPr>
              <p:cNvSpPr/>
              <p:nvPr/>
            </p:nvSpPr>
            <p:spPr>
              <a:xfrm>
                <a:off x="4404923" y="2306242"/>
                <a:ext cx="1115568" cy="3794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endParaRPr lang="en-US" sz="1995">
                  <a:solidFill>
                    <a:prstClr val="white"/>
                  </a:solidFill>
                  <a:latin typeface="Intel Clear"/>
                </a:endParaRPr>
              </a:p>
            </p:txBody>
          </p:sp>
        </p:grpSp>
        <p:grpSp>
          <p:nvGrpSpPr>
            <p:cNvPr id="2" name="Group 1">
              <a:extLst>
                <a:ext uri="{FF2B5EF4-FFF2-40B4-BE49-F238E27FC236}">
                  <a16:creationId xmlns:a16="http://schemas.microsoft.com/office/drawing/2014/main" id="{05221A87-473C-3843-B50A-544D54DBAB51}"/>
                </a:ext>
              </a:extLst>
            </p:cNvPr>
            <p:cNvGrpSpPr/>
            <p:nvPr/>
          </p:nvGrpSpPr>
          <p:grpSpPr>
            <a:xfrm>
              <a:off x="1047049" y="2719052"/>
              <a:ext cx="4472012" cy="384048"/>
              <a:chOff x="1047049" y="2712996"/>
              <a:chExt cx="4472012" cy="384048"/>
            </a:xfrm>
          </p:grpSpPr>
          <p:sp>
            <p:nvSpPr>
              <p:cNvPr id="10" name="Rectangle 9">
                <a:extLst>
                  <a:ext uri="{FF2B5EF4-FFF2-40B4-BE49-F238E27FC236}">
                    <a16:creationId xmlns:a16="http://schemas.microsoft.com/office/drawing/2014/main" id="{2F680C7C-3E28-4530-82EC-AC4456B5A991}"/>
                  </a:ext>
                </a:extLst>
              </p:cNvPr>
              <p:cNvSpPr/>
              <p:nvPr/>
            </p:nvSpPr>
            <p:spPr>
              <a:xfrm>
                <a:off x="1047049" y="2712996"/>
                <a:ext cx="1114138" cy="3791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RGS</a:t>
                </a:r>
              </a:p>
            </p:txBody>
          </p:sp>
          <p:sp>
            <p:nvSpPr>
              <p:cNvPr id="15" name="Rectangle 14">
                <a:extLst>
                  <a:ext uri="{FF2B5EF4-FFF2-40B4-BE49-F238E27FC236}">
                    <a16:creationId xmlns:a16="http://schemas.microsoft.com/office/drawing/2014/main" id="{E5B66ABA-AA23-45F5-BC33-E1A28C4090BA}"/>
                  </a:ext>
                </a:extLst>
              </p:cNvPr>
              <p:cNvSpPr/>
              <p:nvPr/>
            </p:nvSpPr>
            <p:spPr>
              <a:xfrm>
                <a:off x="2190347" y="2712996"/>
                <a:ext cx="2185416" cy="384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000000"/>
                    </a:solidFill>
                    <a:latin typeface="Intel Clear"/>
                  </a:rPr>
                  <a:t>Stalled RGS</a:t>
                </a:r>
              </a:p>
            </p:txBody>
          </p:sp>
          <p:sp>
            <p:nvSpPr>
              <p:cNvPr id="32" name="Rectangle 31">
                <a:extLst>
                  <a:ext uri="{FF2B5EF4-FFF2-40B4-BE49-F238E27FC236}">
                    <a16:creationId xmlns:a16="http://schemas.microsoft.com/office/drawing/2014/main" id="{0A4C89AA-B0D4-4F49-B264-67AC11483FAA}"/>
                  </a:ext>
                </a:extLst>
              </p:cNvPr>
              <p:cNvSpPr/>
              <p:nvPr/>
            </p:nvSpPr>
            <p:spPr>
              <a:xfrm>
                <a:off x="4404923" y="2712996"/>
                <a:ext cx="1114138" cy="37910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CHS</a:t>
                </a:r>
              </a:p>
            </p:txBody>
          </p:sp>
        </p:grpSp>
      </p:grpSp>
      <p:grpSp>
        <p:nvGrpSpPr>
          <p:cNvPr id="4" name="Group 3">
            <a:extLst>
              <a:ext uri="{FF2B5EF4-FFF2-40B4-BE49-F238E27FC236}">
                <a16:creationId xmlns:a16="http://schemas.microsoft.com/office/drawing/2014/main" id="{5DE90476-BB38-CA4B-894B-2C67A3041B2D}"/>
              </a:ext>
            </a:extLst>
          </p:cNvPr>
          <p:cNvGrpSpPr/>
          <p:nvPr/>
        </p:nvGrpSpPr>
        <p:grpSpPr>
          <a:xfrm>
            <a:off x="2188920" y="3130433"/>
            <a:ext cx="2189700" cy="339719"/>
            <a:chOff x="2190347" y="3130433"/>
            <a:chExt cx="2189700" cy="339719"/>
          </a:xfrm>
        </p:grpSpPr>
        <p:cxnSp>
          <p:nvCxnSpPr>
            <p:cNvPr id="18" name="Straight Arrow Connector 17">
              <a:extLst>
                <a:ext uri="{FF2B5EF4-FFF2-40B4-BE49-F238E27FC236}">
                  <a16:creationId xmlns:a16="http://schemas.microsoft.com/office/drawing/2014/main" id="{E7A2CC25-5452-42E5-B299-C219E705FCCF}"/>
                </a:ext>
              </a:extLst>
            </p:cNvPr>
            <p:cNvCxnSpPr>
              <a:cxnSpLocks/>
            </p:cNvCxnSpPr>
            <p:nvPr/>
          </p:nvCxnSpPr>
          <p:spPr>
            <a:xfrm flipV="1">
              <a:off x="4279664" y="3130433"/>
              <a:ext cx="100383" cy="339719"/>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8CDF934-180A-0940-84DF-DF5424499B25}"/>
                </a:ext>
              </a:extLst>
            </p:cNvPr>
            <p:cNvCxnSpPr>
              <a:cxnSpLocks/>
            </p:cNvCxnSpPr>
            <p:nvPr/>
          </p:nvCxnSpPr>
          <p:spPr>
            <a:xfrm>
              <a:off x="2190347" y="3130433"/>
              <a:ext cx="100383" cy="339719"/>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6E502018-C624-9141-B6D0-E4FC0E057DBF}"/>
              </a:ext>
            </a:extLst>
          </p:cNvPr>
          <p:cNvSpPr/>
          <p:nvPr/>
        </p:nvSpPr>
        <p:spPr>
          <a:xfrm>
            <a:off x="7696316" y="3519143"/>
            <a:ext cx="2185416" cy="384048"/>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9" name="TextBox 48">
            <a:extLst>
              <a:ext uri="{FF2B5EF4-FFF2-40B4-BE49-F238E27FC236}">
                <a16:creationId xmlns:a16="http://schemas.microsoft.com/office/drawing/2014/main" id="{6CED9A5E-179B-F248-BE96-999551A636BD}"/>
              </a:ext>
            </a:extLst>
          </p:cNvPr>
          <p:cNvSpPr txBox="1"/>
          <p:nvPr/>
        </p:nvSpPr>
        <p:spPr bwMode="auto">
          <a:xfrm>
            <a:off x="8033996" y="4165162"/>
            <a:ext cx="1508626" cy="638380"/>
          </a:xfrm>
          <a:prstGeom prst="rect">
            <a:avLst/>
          </a:prstGeom>
          <a:noFill/>
          <a:ln w="3175" algn="ctr">
            <a:noFill/>
            <a:miter lim="800000"/>
            <a:headEnd/>
            <a:tailEnd/>
          </a:ln>
          <a:effectLst/>
        </p:spPr>
        <p:txBody>
          <a:bodyPr wrap="square" rtlCol="0">
            <a:spAutoFit/>
          </a:bodyPr>
          <a:lstStyle/>
          <a:p>
            <a:pPr algn="ctr" defTabSz="608061">
              <a:defRPr/>
            </a:pPr>
            <a:r>
              <a:rPr lang="en-US" sz="1774" b="1" err="1">
                <a:solidFill>
                  <a:schemeClr val="accent3">
                    <a:lumMod val="20000"/>
                    <a:lumOff val="80000"/>
                  </a:schemeClr>
                </a:solidFill>
                <a:latin typeface="+mj-lt"/>
                <a:cs typeface="Tahoma" pitchFamily="34" charset="0"/>
              </a:rPr>
              <a:t>TraceRay</a:t>
            </a:r>
            <a:r>
              <a:rPr lang="en-US" sz="1774" b="1">
                <a:solidFill>
                  <a:schemeClr val="accent3">
                    <a:lumMod val="20000"/>
                    <a:lumOff val="80000"/>
                  </a:schemeClr>
                </a:solidFill>
                <a:latin typeface="+mj-lt"/>
                <a:cs typeface="Tahoma" pitchFamily="34" charset="0"/>
              </a:rPr>
              <a:t>() Scheduling</a:t>
            </a:r>
          </a:p>
        </p:txBody>
      </p:sp>
      <p:grpSp>
        <p:nvGrpSpPr>
          <p:cNvPr id="50" name="Group 49">
            <a:extLst>
              <a:ext uri="{FF2B5EF4-FFF2-40B4-BE49-F238E27FC236}">
                <a16:creationId xmlns:a16="http://schemas.microsoft.com/office/drawing/2014/main" id="{96BAEECD-D8DD-CD4C-B31B-9C9499BFA019}"/>
              </a:ext>
            </a:extLst>
          </p:cNvPr>
          <p:cNvGrpSpPr/>
          <p:nvPr/>
        </p:nvGrpSpPr>
        <p:grpSpPr>
          <a:xfrm>
            <a:off x="6552303" y="2306241"/>
            <a:ext cx="4473442" cy="796859"/>
            <a:chOff x="1047049" y="2306241"/>
            <a:chExt cx="4473442" cy="796859"/>
          </a:xfrm>
        </p:grpSpPr>
        <p:grpSp>
          <p:nvGrpSpPr>
            <p:cNvPr id="51" name="Group 50">
              <a:extLst>
                <a:ext uri="{FF2B5EF4-FFF2-40B4-BE49-F238E27FC236}">
                  <a16:creationId xmlns:a16="http://schemas.microsoft.com/office/drawing/2014/main" id="{E5398B7A-7572-B648-858B-004577AE31BB}"/>
                </a:ext>
              </a:extLst>
            </p:cNvPr>
            <p:cNvGrpSpPr/>
            <p:nvPr/>
          </p:nvGrpSpPr>
          <p:grpSpPr>
            <a:xfrm>
              <a:off x="1047049" y="2306241"/>
              <a:ext cx="4473442" cy="384048"/>
              <a:chOff x="1047049" y="2306241"/>
              <a:chExt cx="4473442" cy="384048"/>
            </a:xfrm>
          </p:grpSpPr>
          <p:sp>
            <p:nvSpPr>
              <p:cNvPr id="56" name="Rectangle 55">
                <a:extLst>
                  <a:ext uri="{FF2B5EF4-FFF2-40B4-BE49-F238E27FC236}">
                    <a16:creationId xmlns:a16="http://schemas.microsoft.com/office/drawing/2014/main" id="{FBAFE9A2-9229-864D-8F06-5CA62D1110C3}"/>
                  </a:ext>
                </a:extLst>
              </p:cNvPr>
              <p:cNvSpPr/>
              <p:nvPr/>
            </p:nvSpPr>
            <p:spPr>
              <a:xfrm>
                <a:off x="2191960" y="2306241"/>
                <a:ext cx="2182191" cy="384048"/>
              </a:xfrm>
              <a:prstGeom prst="rect">
                <a:avLst/>
              </a:prstGeom>
              <a:solidFill>
                <a:srgbClr val="0068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err="1">
                    <a:solidFill>
                      <a:prstClr val="white"/>
                    </a:solidFill>
                    <a:latin typeface="Intel Clear"/>
                  </a:rPr>
                  <a:t>TraceRay</a:t>
                </a:r>
                <a:r>
                  <a:rPr lang="en-US" sz="1995">
                    <a:solidFill>
                      <a:prstClr val="white"/>
                    </a:solidFill>
                    <a:latin typeface="Intel Clear"/>
                  </a:rPr>
                  <a:t>()</a:t>
                </a:r>
              </a:p>
            </p:txBody>
          </p:sp>
          <p:sp>
            <p:nvSpPr>
              <p:cNvPr id="57" name="Rectangle 56">
                <a:extLst>
                  <a:ext uri="{FF2B5EF4-FFF2-40B4-BE49-F238E27FC236}">
                    <a16:creationId xmlns:a16="http://schemas.microsoft.com/office/drawing/2014/main" id="{E0AE91BB-74C0-8640-BD1A-CE1B34B1324F}"/>
                  </a:ext>
                </a:extLst>
              </p:cNvPr>
              <p:cNvSpPr/>
              <p:nvPr/>
            </p:nvSpPr>
            <p:spPr>
              <a:xfrm>
                <a:off x="1047049" y="2306242"/>
                <a:ext cx="1114138" cy="379102"/>
              </a:xfrm>
              <a:prstGeom prst="rect">
                <a:avLst/>
              </a:prstGeom>
              <a:solidFill>
                <a:srgbClr val="0068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endParaRPr lang="en-US" sz="1995">
                  <a:solidFill>
                    <a:prstClr val="white"/>
                  </a:solidFill>
                  <a:latin typeface="Intel Clear"/>
                </a:endParaRPr>
              </a:p>
            </p:txBody>
          </p:sp>
          <p:sp>
            <p:nvSpPr>
              <p:cNvPr id="58" name="Rectangle 57">
                <a:extLst>
                  <a:ext uri="{FF2B5EF4-FFF2-40B4-BE49-F238E27FC236}">
                    <a16:creationId xmlns:a16="http://schemas.microsoft.com/office/drawing/2014/main" id="{F71C4866-D5A4-0D48-AFC7-A67590779B24}"/>
                  </a:ext>
                </a:extLst>
              </p:cNvPr>
              <p:cNvSpPr/>
              <p:nvPr/>
            </p:nvSpPr>
            <p:spPr>
              <a:xfrm>
                <a:off x="4404923" y="2306242"/>
                <a:ext cx="1115568" cy="379478"/>
              </a:xfrm>
              <a:prstGeom prst="rect">
                <a:avLst/>
              </a:prstGeom>
              <a:solidFill>
                <a:srgbClr val="0068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endParaRPr lang="en-US" sz="1995">
                  <a:solidFill>
                    <a:prstClr val="white"/>
                  </a:solidFill>
                  <a:latin typeface="Intel Clear"/>
                </a:endParaRPr>
              </a:p>
            </p:txBody>
          </p:sp>
        </p:grpSp>
        <p:grpSp>
          <p:nvGrpSpPr>
            <p:cNvPr id="52" name="Group 51">
              <a:extLst>
                <a:ext uri="{FF2B5EF4-FFF2-40B4-BE49-F238E27FC236}">
                  <a16:creationId xmlns:a16="http://schemas.microsoft.com/office/drawing/2014/main" id="{0583A753-1A8D-FD4C-8F1B-F64A2BB6D2CE}"/>
                </a:ext>
              </a:extLst>
            </p:cNvPr>
            <p:cNvGrpSpPr/>
            <p:nvPr/>
          </p:nvGrpSpPr>
          <p:grpSpPr>
            <a:xfrm>
              <a:off x="1047049" y="2719052"/>
              <a:ext cx="4472012" cy="384048"/>
              <a:chOff x="1047049" y="2712996"/>
              <a:chExt cx="4472012" cy="384048"/>
            </a:xfrm>
          </p:grpSpPr>
          <p:sp>
            <p:nvSpPr>
              <p:cNvPr id="53" name="Rectangle 52">
                <a:extLst>
                  <a:ext uri="{FF2B5EF4-FFF2-40B4-BE49-F238E27FC236}">
                    <a16:creationId xmlns:a16="http://schemas.microsoft.com/office/drawing/2014/main" id="{B7842A11-6BA7-6B41-9BA1-707C491A7A02}"/>
                  </a:ext>
                </a:extLst>
              </p:cNvPr>
              <p:cNvSpPr/>
              <p:nvPr/>
            </p:nvSpPr>
            <p:spPr>
              <a:xfrm>
                <a:off x="1047049" y="2712996"/>
                <a:ext cx="1114138" cy="3791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RGS</a:t>
                </a:r>
              </a:p>
            </p:txBody>
          </p:sp>
          <p:sp>
            <p:nvSpPr>
              <p:cNvPr id="54" name="Rectangle 53">
                <a:extLst>
                  <a:ext uri="{FF2B5EF4-FFF2-40B4-BE49-F238E27FC236}">
                    <a16:creationId xmlns:a16="http://schemas.microsoft.com/office/drawing/2014/main" id="{6AEC3636-3102-3843-A9B8-5E83A2C5A601}"/>
                  </a:ext>
                </a:extLst>
              </p:cNvPr>
              <p:cNvSpPr/>
              <p:nvPr/>
            </p:nvSpPr>
            <p:spPr>
              <a:xfrm>
                <a:off x="2190347" y="2712996"/>
                <a:ext cx="2185416" cy="38404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chemeClr val="bg1"/>
                    </a:solidFill>
                    <a:latin typeface="Intel Clear"/>
                  </a:rPr>
                  <a:t>Other Threads</a:t>
                </a:r>
              </a:p>
            </p:txBody>
          </p:sp>
          <p:sp>
            <p:nvSpPr>
              <p:cNvPr id="55" name="Rectangle 54">
                <a:extLst>
                  <a:ext uri="{FF2B5EF4-FFF2-40B4-BE49-F238E27FC236}">
                    <a16:creationId xmlns:a16="http://schemas.microsoft.com/office/drawing/2014/main" id="{ECAC2DF2-2052-0A41-86D6-7BEA7FC172BB}"/>
                  </a:ext>
                </a:extLst>
              </p:cNvPr>
              <p:cNvSpPr/>
              <p:nvPr/>
            </p:nvSpPr>
            <p:spPr>
              <a:xfrm>
                <a:off x="4404923" y="2712996"/>
                <a:ext cx="1114138" cy="37910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CHS</a:t>
                </a:r>
              </a:p>
            </p:txBody>
          </p:sp>
        </p:grpSp>
      </p:grpSp>
      <p:grpSp>
        <p:nvGrpSpPr>
          <p:cNvPr id="59" name="Group 58">
            <a:extLst>
              <a:ext uri="{FF2B5EF4-FFF2-40B4-BE49-F238E27FC236}">
                <a16:creationId xmlns:a16="http://schemas.microsoft.com/office/drawing/2014/main" id="{2E22FE42-C16F-B640-8294-FC270ABECDAE}"/>
              </a:ext>
            </a:extLst>
          </p:cNvPr>
          <p:cNvGrpSpPr/>
          <p:nvPr/>
        </p:nvGrpSpPr>
        <p:grpSpPr>
          <a:xfrm>
            <a:off x="7694174" y="3130433"/>
            <a:ext cx="2189700" cy="339719"/>
            <a:chOff x="2190347" y="3130433"/>
            <a:chExt cx="2189700" cy="339719"/>
          </a:xfrm>
        </p:grpSpPr>
        <p:cxnSp>
          <p:nvCxnSpPr>
            <p:cNvPr id="60" name="Straight Arrow Connector 59">
              <a:extLst>
                <a:ext uri="{FF2B5EF4-FFF2-40B4-BE49-F238E27FC236}">
                  <a16:creationId xmlns:a16="http://schemas.microsoft.com/office/drawing/2014/main" id="{FD35C478-A985-EA4B-9667-DC3FA7D2F941}"/>
                </a:ext>
              </a:extLst>
            </p:cNvPr>
            <p:cNvCxnSpPr>
              <a:cxnSpLocks/>
            </p:cNvCxnSpPr>
            <p:nvPr/>
          </p:nvCxnSpPr>
          <p:spPr>
            <a:xfrm flipV="1">
              <a:off x="4279664" y="3130433"/>
              <a:ext cx="100383" cy="339719"/>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C15152C-9E35-BB4F-909F-E8B2641AC8BC}"/>
                </a:ext>
              </a:extLst>
            </p:cNvPr>
            <p:cNvCxnSpPr>
              <a:cxnSpLocks/>
            </p:cNvCxnSpPr>
            <p:nvPr/>
          </p:nvCxnSpPr>
          <p:spPr>
            <a:xfrm>
              <a:off x="2190347" y="3130433"/>
              <a:ext cx="100383" cy="339719"/>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78945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Ray Queries Create Stalls</a:t>
            </a:r>
          </a:p>
        </p:txBody>
      </p:sp>
      <p:sp>
        <p:nvSpPr>
          <p:cNvPr id="23" name="Content Placeholder 22">
            <a:extLst>
              <a:ext uri="{FF2B5EF4-FFF2-40B4-BE49-F238E27FC236}">
                <a16:creationId xmlns:a16="http://schemas.microsoft.com/office/drawing/2014/main" id="{C6E443DE-6D52-1D45-A797-1F2177638922}"/>
              </a:ext>
            </a:extLst>
          </p:cNvPr>
          <p:cNvSpPr>
            <a:spLocks noGrp="1"/>
          </p:cNvSpPr>
          <p:nvPr>
            <p:ph idx="1"/>
          </p:nvPr>
        </p:nvSpPr>
        <p:spPr>
          <a:xfrm>
            <a:off x="431801" y="1655762"/>
            <a:ext cx="5886703" cy="4429125"/>
          </a:xfrm>
        </p:spPr>
        <p:txBody>
          <a:bodyPr/>
          <a:lstStyle/>
          <a:p>
            <a:pPr>
              <a:spcBef>
                <a:spcPts val="4200"/>
              </a:spcBef>
              <a:spcAft>
                <a:spcPts val="3600"/>
              </a:spcAft>
            </a:pPr>
            <a:r>
              <a:rPr lang="en-US" sz="2800"/>
              <a:t>Ray tracing time within a SIMD group is highly variable</a:t>
            </a:r>
          </a:p>
          <a:p>
            <a:pPr>
              <a:spcBef>
                <a:spcPts val="4200"/>
              </a:spcBef>
              <a:spcAft>
                <a:spcPts val="3600"/>
              </a:spcAft>
            </a:pPr>
            <a:r>
              <a:rPr lang="en-US" sz="2800"/>
              <a:t>Even if you have pre-sorted your rays</a:t>
            </a:r>
          </a:p>
          <a:p>
            <a:pPr>
              <a:spcBef>
                <a:spcPts val="4200"/>
              </a:spcBef>
              <a:spcAft>
                <a:spcPts val="3600"/>
              </a:spcAft>
            </a:pPr>
            <a:r>
              <a:rPr lang="en-US" sz="2800" err="1"/>
              <a:t>RayQuery</a:t>
            </a:r>
            <a:r>
              <a:rPr lang="en-US" sz="2800"/>
              <a:t> forces all lanes to wait for the long pole</a:t>
            </a:r>
          </a:p>
        </p:txBody>
      </p:sp>
      <p:sp>
        <p:nvSpPr>
          <p:cNvPr id="38" name="Footer Placeholder 3">
            <a:extLst>
              <a:ext uri="{FF2B5EF4-FFF2-40B4-BE49-F238E27FC236}">
                <a16:creationId xmlns:a16="http://schemas.microsoft.com/office/drawing/2014/main" id="{0958F26F-E06B-4A44-9FDF-CB7FFD248A23}"/>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33</a:t>
            </a:fld>
            <a:endParaRPr lang="en-US"/>
          </a:p>
        </p:txBody>
      </p:sp>
      <p:sp>
        <p:nvSpPr>
          <p:cNvPr id="95" name="Content Placeholder 5">
            <a:extLst>
              <a:ext uri="{FF2B5EF4-FFF2-40B4-BE49-F238E27FC236}">
                <a16:creationId xmlns:a16="http://schemas.microsoft.com/office/drawing/2014/main" id="{BD1C2011-0433-4E18-A8BA-06D349BAD5CE}"/>
              </a:ext>
            </a:extLst>
          </p:cNvPr>
          <p:cNvSpPr txBox="1">
            <a:spLocks/>
          </p:cNvSpPr>
          <p:nvPr/>
        </p:nvSpPr>
        <p:spPr>
          <a:xfrm>
            <a:off x="569875" y="1661452"/>
            <a:ext cx="5526125" cy="4563628"/>
          </a:xfrm>
          <a:prstGeom prst="rect">
            <a:avLst/>
          </a:prstGeom>
        </p:spPr>
        <p:txBody>
          <a:bodyPr>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Arial" panose="020B0604020202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Arial" panose="020B0604020202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Arial" panose="020B0604020202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4200"/>
              </a:spcBef>
              <a:spcAft>
                <a:spcPts val="4200"/>
              </a:spcAft>
            </a:pPr>
            <a:endParaRPr lang="en-US" sz="2400">
              <a:solidFill>
                <a:schemeClr val="bg1"/>
              </a:solidFill>
            </a:endParaRPr>
          </a:p>
        </p:txBody>
      </p:sp>
      <p:grpSp>
        <p:nvGrpSpPr>
          <p:cNvPr id="8" name="Group 7">
            <a:extLst>
              <a:ext uri="{FF2B5EF4-FFF2-40B4-BE49-F238E27FC236}">
                <a16:creationId xmlns:a16="http://schemas.microsoft.com/office/drawing/2014/main" id="{868E78DC-AE19-684E-BAE1-1F02412923EF}"/>
              </a:ext>
            </a:extLst>
          </p:cNvPr>
          <p:cNvGrpSpPr/>
          <p:nvPr/>
        </p:nvGrpSpPr>
        <p:grpSpPr>
          <a:xfrm>
            <a:off x="7111297" y="1481413"/>
            <a:ext cx="3643446" cy="1191135"/>
            <a:chOff x="7111297" y="1481413"/>
            <a:chExt cx="3643446" cy="1191135"/>
          </a:xfrm>
        </p:grpSpPr>
        <p:grpSp>
          <p:nvGrpSpPr>
            <p:cNvPr id="4" name="Group 3">
              <a:extLst>
                <a:ext uri="{FF2B5EF4-FFF2-40B4-BE49-F238E27FC236}">
                  <a16:creationId xmlns:a16="http://schemas.microsoft.com/office/drawing/2014/main" id="{B17F4422-E5B3-DF4B-AB87-6628F39F5F72}"/>
                </a:ext>
              </a:extLst>
            </p:cNvPr>
            <p:cNvGrpSpPr/>
            <p:nvPr/>
          </p:nvGrpSpPr>
          <p:grpSpPr>
            <a:xfrm>
              <a:off x="7111297" y="1781078"/>
              <a:ext cx="3643446" cy="284087"/>
              <a:chOff x="7111297" y="1781078"/>
              <a:chExt cx="3643446" cy="284087"/>
            </a:xfrm>
          </p:grpSpPr>
          <p:sp>
            <p:nvSpPr>
              <p:cNvPr id="96" name="Rectangle 95">
                <a:extLst>
                  <a:ext uri="{FF2B5EF4-FFF2-40B4-BE49-F238E27FC236}">
                    <a16:creationId xmlns:a16="http://schemas.microsoft.com/office/drawing/2014/main" id="{4EF06063-5ED1-470C-95A8-89F7ED11FBF2}"/>
                  </a:ext>
                </a:extLst>
              </p:cNvPr>
              <p:cNvSpPr/>
              <p:nvPr/>
            </p:nvSpPr>
            <p:spPr>
              <a:xfrm>
                <a:off x="7111297" y="1781701"/>
                <a:ext cx="234579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5" name="Rectangle 104">
                <a:extLst>
                  <a:ext uri="{FF2B5EF4-FFF2-40B4-BE49-F238E27FC236}">
                    <a16:creationId xmlns:a16="http://schemas.microsoft.com/office/drawing/2014/main" id="{3E2C0FF7-9128-47D2-8423-56AE4FF8E8D0}"/>
                  </a:ext>
                </a:extLst>
              </p:cNvPr>
              <p:cNvSpPr/>
              <p:nvPr/>
            </p:nvSpPr>
            <p:spPr>
              <a:xfrm>
                <a:off x="9476102" y="1781078"/>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2" name="Group 1">
              <a:extLst>
                <a:ext uri="{FF2B5EF4-FFF2-40B4-BE49-F238E27FC236}">
                  <a16:creationId xmlns:a16="http://schemas.microsoft.com/office/drawing/2014/main" id="{ACBF2A2C-BCDD-8B48-945A-814EB270E339}"/>
                </a:ext>
              </a:extLst>
            </p:cNvPr>
            <p:cNvGrpSpPr/>
            <p:nvPr/>
          </p:nvGrpSpPr>
          <p:grpSpPr>
            <a:xfrm>
              <a:off x="7111297" y="1481413"/>
              <a:ext cx="3643446" cy="281195"/>
              <a:chOff x="7111297" y="1481413"/>
              <a:chExt cx="3643446" cy="281195"/>
            </a:xfrm>
          </p:grpSpPr>
          <p:sp>
            <p:nvSpPr>
              <p:cNvPr id="97" name="Rectangle 96">
                <a:extLst>
                  <a:ext uri="{FF2B5EF4-FFF2-40B4-BE49-F238E27FC236}">
                    <a16:creationId xmlns:a16="http://schemas.microsoft.com/office/drawing/2014/main" id="{EF792564-C48F-42EB-8FA6-CE82461F1229}"/>
                  </a:ext>
                </a:extLst>
              </p:cNvPr>
              <p:cNvSpPr/>
              <p:nvPr/>
            </p:nvSpPr>
            <p:spPr>
              <a:xfrm>
                <a:off x="7111297" y="1481413"/>
                <a:ext cx="1097944" cy="28119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4" name="Rectangle 103">
                <a:extLst>
                  <a:ext uri="{FF2B5EF4-FFF2-40B4-BE49-F238E27FC236}">
                    <a16:creationId xmlns:a16="http://schemas.microsoft.com/office/drawing/2014/main" id="{21CE4330-8368-43E1-926B-4C1A0B57B5F2}"/>
                  </a:ext>
                </a:extLst>
              </p:cNvPr>
              <p:cNvSpPr/>
              <p:nvPr/>
            </p:nvSpPr>
            <p:spPr>
              <a:xfrm>
                <a:off x="9474583" y="1481413"/>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0" name="Rectangle 119">
                <a:extLst>
                  <a:ext uri="{FF2B5EF4-FFF2-40B4-BE49-F238E27FC236}">
                    <a16:creationId xmlns:a16="http://schemas.microsoft.com/office/drawing/2014/main" id="{75A05F34-5D48-47FA-8F1F-45FDD7C69A09}"/>
                  </a:ext>
                </a:extLst>
              </p:cNvPr>
              <p:cNvSpPr/>
              <p:nvPr/>
            </p:nvSpPr>
            <p:spPr>
              <a:xfrm>
                <a:off x="8233874" y="1481413"/>
                <a:ext cx="122354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6" name="Group 5">
              <a:extLst>
                <a:ext uri="{FF2B5EF4-FFF2-40B4-BE49-F238E27FC236}">
                  <a16:creationId xmlns:a16="http://schemas.microsoft.com/office/drawing/2014/main" id="{C65CAEAD-92D7-D74A-B06B-FDCD3927EA0F}"/>
                </a:ext>
              </a:extLst>
            </p:cNvPr>
            <p:cNvGrpSpPr/>
            <p:nvPr/>
          </p:nvGrpSpPr>
          <p:grpSpPr>
            <a:xfrm>
              <a:off x="7111297" y="2079848"/>
              <a:ext cx="3643446" cy="288697"/>
              <a:chOff x="7111297" y="2079848"/>
              <a:chExt cx="3643446" cy="288697"/>
            </a:xfrm>
          </p:grpSpPr>
          <p:sp>
            <p:nvSpPr>
              <p:cNvPr id="99" name="Rectangle 98">
                <a:extLst>
                  <a:ext uri="{FF2B5EF4-FFF2-40B4-BE49-F238E27FC236}">
                    <a16:creationId xmlns:a16="http://schemas.microsoft.com/office/drawing/2014/main" id="{100653C8-6DC6-4437-9D81-8FFD74C52FB1}"/>
                  </a:ext>
                </a:extLst>
              </p:cNvPr>
              <p:cNvSpPr/>
              <p:nvPr/>
            </p:nvSpPr>
            <p:spPr>
              <a:xfrm>
                <a:off x="7111297" y="2084258"/>
                <a:ext cx="92902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6" name="Rectangle 105">
                <a:extLst>
                  <a:ext uri="{FF2B5EF4-FFF2-40B4-BE49-F238E27FC236}">
                    <a16:creationId xmlns:a16="http://schemas.microsoft.com/office/drawing/2014/main" id="{D801999D-CFBD-4250-B715-8D72A9A48F73}"/>
                  </a:ext>
                </a:extLst>
              </p:cNvPr>
              <p:cNvSpPr/>
              <p:nvPr/>
            </p:nvSpPr>
            <p:spPr>
              <a:xfrm>
                <a:off x="9476102" y="2085081"/>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1" name="Rectangle 120">
                <a:extLst>
                  <a:ext uri="{FF2B5EF4-FFF2-40B4-BE49-F238E27FC236}">
                    <a16:creationId xmlns:a16="http://schemas.microsoft.com/office/drawing/2014/main" id="{733CF558-31C7-423A-BE5C-F15D0A9D8717}"/>
                  </a:ext>
                </a:extLst>
              </p:cNvPr>
              <p:cNvSpPr/>
              <p:nvPr/>
            </p:nvSpPr>
            <p:spPr>
              <a:xfrm>
                <a:off x="8060459" y="2079848"/>
                <a:ext cx="1396637" cy="2834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7" name="Group 6">
              <a:extLst>
                <a:ext uri="{FF2B5EF4-FFF2-40B4-BE49-F238E27FC236}">
                  <a16:creationId xmlns:a16="http://schemas.microsoft.com/office/drawing/2014/main" id="{162429EA-EF63-8A4C-8332-04F775EB4911}"/>
                </a:ext>
              </a:extLst>
            </p:cNvPr>
            <p:cNvGrpSpPr/>
            <p:nvPr/>
          </p:nvGrpSpPr>
          <p:grpSpPr>
            <a:xfrm>
              <a:off x="7111297" y="2386815"/>
              <a:ext cx="3643446" cy="285733"/>
              <a:chOff x="7111297" y="2386815"/>
              <a:chExt cx="3643446" cy="285733"/>
            </a:xfrm>
          </p:grpSpPr>
          <p:sp>
            <p:nvSpPr>
              <p:cNvPr id="98" name="Rectangle 97">
                <a:extLst>
                  <a:ext uri="{FF2B5EF4-FFF2-40B4-BE49-F238E27FC236}">
                    <a16:creationId xmlns:a16="http://schemas.microsoft.com/office/drawing/2014/main" id="{259E4B46-49DC-4662-91C4-CA946A24D4C1}"/>
                  </a:ext>
                </a:extLst>
              </p:cNvPr>
              <p:cNvSpPr/>
              <p:nvPr/>
            </p:nvSpPr>
            <p:spPr>
              <a:xfrm>
                <a:off x="7111297" y="2386815"/>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7" name="Rectangle 106">
                <a:extLst>
                  <a:ext uri="{FF2B5EF4-FFF2-40B4-BE49-F238E27FC236}">
                    <a16:creationId xmlns:a16="http://schemas.microsoft.com/office/drawing/2014/main" id="{DA719B15-FEEA-468F-B7A4-20012235BD2E}"/>
                  </a:ext>
                </a:extLst>
              </p:cNvPr>
              <p:cNvSpPr/>
              <p:nvPr/>
            </p:nvSpPr>
            <p:spPr>
              <a:xfrm>
                <a:off x="9476102" y="2389084"/>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2" name="Rectangle 121">
                <a:extLst>
                  <a:ext uri="{FF2B5EF4-FFF2-40B4-BE49-F238E27FC236}">
                    <a16:creationId xmlns:a16="http://schemas.microsoft.com/office/drawing/2014/main" id="{473D8BCA-38D5-481A-A310-1F9494DAC76C}"/>
                  </a:ext>
                </a:extLst>
              </p:cNvPr>
              <p:cNvSpPr/>
              <p:nvPr/>
            </p:nvSpPr>
            <p:spPr>
              <a:xfrm>
                <a:off x="8233548" y="2389084"/>
                <a:ext cx="122354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grpSp>
        <p:nvGrpSpPr>
          <p:cNvPr id="13" name="Group 12">
            <a:extLst>
              <a:ext uri="{FF2B5EF4-FFF2-40B4-BE49-F238E27FC236}">
                <a16:creationId xmlns:a16="http://schemas.microsoft.com/office/drawing/2014/main" id="{FAA65057-701E-844B-B20C-BC289B807F3F}"/>
              </a:ext>
            </a:extLst>
          </p:cNvPr>
          <p:cNvGrpSpPr/>
          <p:nvPr/>
        </p:nvGrpSpPr>
        <p:grpSpPr>
          <a:xfrm>
            <a:off x="7111297" y="3259300"/>
            <a:ext cx="3980785" cy="1189557"/>
            <a:chOff x="7111297" y="3079564"/>
            <a:chExt cx="3980785" cy="1189557"/>
          </a:xfrm>
        </p:grpSpPr>
        <p:grpSp>
          <p:nvGrpSpPr>
            <p:cNvPr id="10" name="Group 9">
              <a:extLst>
                <a:ext uri="{FF2B5EF4-FFF2-40B4-BE49-F238E27FC236}">
                  <a16:creationId xmlns:a16="http://schemas.microsoft.com/office/drawing/2014/main" id="{4343535A-A213-C044-85A0-6C164B9F262C}"/>
                </a:ext>
              </a:extLst>
            </p:cNvPr>
            <p:cNvGrpSpPr/>
            <p:nvPr/>
          </p:nvGrpSpPr>
          <p:grpSpPr>
            <a:xfrm>
              <a:off x="7111297" y="3381595"/>
              <a:ext cx="3979266" cy="283464"/>
              <a:chOff x="7111297" y="3378703"/>
              <a:chExt cx="3979266" cy="283464"/>
            </a:xfrm>
          </p:grpSpPr>
          <p:sp>
            <p:nvSpPr>
              <p:cNvPr id="100" name="Rectangle 99">
                <a:extLst>
                  <a:ext uri="{FF2B5EF4-FFF2-40B4-BE49-F238E27FC236}">
                    <a16:creationId xmlns:a16="http://schemas.microsoft.com/office/drawing/2014/main" id="{47D1F020-83F6-4A84-B6ED-E7BBCC25139D}"/>
                  </a:ext>
                </a:extLst>
              </p:cNvPr>
              <p:cNvSpPr/>
              <p:nvPr/>
            </p:nvSpPr>
            <p:spPr>
              <a:xfrm>
                <a:off x="7111297" y="3378703"/>
                <a:ext cx="2682457"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9" name="Rectangle 108">
                <a:extLst>
                  <a:ext uri="{FF2B5EF4-FFF2-40B4-BE49-F238E27FC236}">
                    <a16:creationId xmlns:a16="http://schemas.microsoft.com/office/drawing/2014/main" id="{15EF947B-3CE6-404E-80EB-537B0D989CC8}"/>
                  </a:ext>
                </a:extLst>
              </p:cNvPr>
              <p:cNvSpPr/>
              <p:nvPr/>
            </p:nvSpPr>
            <p:spPr>
              <a:xfrm>
                <a:off x="9811922" y="3378703"/>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11" name="Group 10">
              <a:extLst>
                <a:ext uri="{FF2B5EF4-FFF2-40B4-BE49-F238E27FC236}">
                  <a16:creationId xmlns:a16="http://schemas.microsoft.com/office/drawing/2014/main" id="{00AEA6CD-111E-2446-95CE-B2B5C0EAABBA}"/>
                </a:ext>
              </a:extLst>
            </p:cNvPr>
            <p:cNvGrpSpPr/>
            <p:nvPr/>
          </p:nvGrpSpPr>
          <p:grpSpPr>
            <a:xfrm>
              <a:off x="7111297" y="3079564"/>
              <a:ext cx="3980785" cy="283464"/>
              <a:chOff x="7111297" y="3079564"/>
              <a:chExt cx="3980785" cy="283464"/>
            </a:xfrm>
          </p:grpSpPr>
          <p:sp>
            <p:nvSpPr>
              <p:cNvPr id="101" name="Rectangle 100">
                <a:extLst>
                  <a:ext uri="{FF2B5EF4-FFF2-40B4-BE49-F238E27FC236}">
                    <a16:creationId xmlns:a16="http://schemas.microsoft.com/office/drawing/2014/main" id="{E5F49A13-F82C-49B3-9CD1-0A08D4868F76}"/>
                  </a:ext>
                </a:extLst>
              </p:cNvPr>
              <p:cNvSpPr/>
              <p:nvPr/>
            </p:nvSpPr>
            <p:spPr>
              <a:xfrm>
                <a:off x="7111297" y="3079564"/>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8" name="Rectangle 107">
                <a:extLst>
                  <a:ext uri="{FF2B5EF4-FFF2-40B4-BE49-F238E27FC236}">
                    <a16:creationId xmlns:a16="http://schemas.microsoft.com/office/drawing/2014/main" id="{B6237E32-0C67-45DB-88CD-0289EEA2CA5A}"/>
                  </a:ext>
                </a:extLst>
              </p:cNvPr>
              <p:cNvSpPr/>
              <p:nvPr/>
            </p:nvSpPr>
            <p:spPr>
              <a:xfrm>
                <a:off x="9811922" y="3079564"/>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3" name="Rectangle 122">
                <a:extLst>
                  <a:ext uri="{FF2B5EF4-FFF2-40B4-BE49-F238E27FC236}">
                    <a16:creationId xmlns:a16="http://schemas.microsoft.com/office/drawing/2014/main" id="{AA57AC17-632A-4370-BEE1-1E90C08221AC}"/>
                  </a:ext>
                </a:extLst>
              </p:cNvPr>
              <p:cNvSpPr/>
              <p:nvPr/>
            </p:nvSpPr>
            <p:spPr>
              <a:xfrm>
                <a:off x="8051155" y="3079564"/>
                <a:ext cx="173959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9" name="Group 8">
              <a:extLst>
                <a:ext uri="{FF2B5EF4-FFF2-40B4-BE49-F238E27FC236}">
                  <a16:creationId xmlns:a16="http://schemas.microsoft.com/office/drawing/2014/main" id="{3CECCB2A-C42A-9C45-9DF2-6C3F93FC763C}"/>
                </a:ext>
              </a:extLst>
            </p:cNvPr>
            <p:cNvGrpSpPr/>
            <p:nvPr/>
          </p:nvGrpSpPr>
          <p:grpSpPr>
            <a:xfrm>
              <a:off x="7111297" y="3683626"/>
              <a:ext cx="3979266" cy="283464"/>
              <a:chOff x="7111297" y="3682180"/>
              <a:chExt cx="3979266" cy="283464"/>
            </a:xfrm>
          </p:grpSpPr>
          <p:sp>
            <p:nvSpPr>
              <p:cNvPr id="103" name="Rectangle 102">
                <a:extLst>
                  <a:ext uri="{FF2B5EF4-FFF2-40B4-BE49-F238E27FC236}">
                    <a16:creationId xmlns:a16="http://schemas.microsoft.com/office/drawing/2014/main" id="{CDD6832C-70DB-4775-B871-357664E4B58A}"/>
                  </a:ext>
                </a:extLst>
              </p:cNvPr>
              <p:cNvSpPr/>
              <p:nvPr/>
            </p:nvSpPr>
            <p:spPr>
              <a:xfrm>
                <a:off x="7111297" y="3682180"/>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0" name="Rectangle 109">
                <a:extLst>
                  <a:ext uri="{FF2B5EF4-FFF2-40B4-BE49-F238E27FC236}">
                    <a16:creationId xmlns:a16="http://schemas.microsoft.com/office/drawing/2014/main" id="{8CA8660A-27B8-4123-8D12-373BDB5853A3}"/>
                  </a:ext>
                </a:extLst>
              </p:cNvPr>
              <p:cNvSpPr/>
              <p:nvPr/>
            </p:nvSpPr>
            <p:spPr>
              <a:xfrm>
                <a:off x="9811922" y="3682180"/>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4" name="Rectangle 123">
                <a:extLst>
                  <a:ext uri="{FF2B5EF4-FFF2-40B4-BE49-F238E27FC236}">
                    <a16:creationId xmlns:a16="http://schemas.microsoft.com/office/drawing/2014/main" id="{3C67B9A9-C160-4A30-ADDB-6904713036F9}"/>
                  </a:ext>
                </a:extLst>
              </p:cNvPr>
              <p:cNvSpPr/>
              <p:nvPr/>
            </p:nvSpPr>
            <p:spPr>
              <a:xfrm>
                <a:off x="8227409" y="3682180"/>
                <a:ext cx="1566344"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2" name="Group 11">
              <a:extLst>
                <a:ext uri="{FF2B5EF4-FFF2-40B4-BE49-F238E27FC236}">
                  <a16:creationId xmlns:a16="http://schemas.microsoft.com/office/drawing/2014/main" id="{11F749CE-AA90-D04A-8A7F-F5CF8BEAAD4B}"/>
                </a:ext>
              </a:extLst>
            </p:cNvPr>
            <p:cNvGrpSpPr/>
            <p:nvPr/>
          </p:nvGrpSpPr>
          <p:grpSpPr>
            <a:xfrm>
              <a:off x="7111297" y="3985657"/>
              <a:ext cx="3979266" cy="283464"/>
              <a:chOff x="7111297" y="3985657"/>
              <a:chExt cx="3979266" cy="283464"/>
            </a:xfrm>
          </p:grpSpPr>
          <p:sp>
            <p:nvSpPr>
              <p:cNvPr id="102" name="Rectangle 101">
                <a:extLst>
                  <a:ext uri="{FF2B5EF4-FFF2-40B4-BE49-F238E27FC236}">
                    <a16:creationId xmlns:a16="http://schemas.microsoft.com/office/drawing/2014/main" id="{C3DC7A27-5DDE-417D-8596-DD5E8EF374ED}"/>
                  </a:ext>
                </a:extLst>
              </p:cNvPr>
              <p:cNvSpPr/>
              <p:nvPr/>
            </p:nvSpPr>
            <p:spPr>
              <a:xfrm>
                <a:off x="7111297" y="3985657"/>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1" name="Rectangle 110">
                <a:extLst>
                  <a:ext uri="{FF2B5EF4-FFF2-40B4-BE49-F238E27FC236}">
                    <a16:creationId xmlns:a16="http://schemas.microsoft.com/office/drawing/2014/main" id="{893CC450-BE24-4286-94C5-1CA79F5F5B1E}"/>
                  </a:ext>
                </a:extLst>
              </p:cNvPr>
              <p:cNvSpPr/>
              <p:nvPr/>
            </p:nvSpPr>
            <p:spPr>
              <a:xfrm>
                <a:off x="9811922" y="3985657"/>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5" name="Rectangle 124">
                <a:extLst>
                  <a:ext uri="{FF2B5EF4-FFF2-40B4-BE49-F238E27FC236}">
                    <a16:creationId xmlns:a16="http://schemas.microsoft.com/office/drawing/2014/main" id="{65282F67-8B8C-4F84-BC56-024872FEA9B4}"/>
                  </a:ext>
                </a:extLst>
              </p:cNvPr>
              <p:cNvSpPr/>
              <p:nvPr/>
            </p:nvSpPr>
            <p:spPr>
              <a:xfrm>
                <a:off x="8410197" y="3987926"/>
                <a:ext cx="1381466"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grpSp>
        <p:nvGrpSpPr>
          <p:cNvPr id="19" name="Group 18">
            <a:extLst>
              <a:ext uri="{FF2B5EF4-FFF2-40B4-BE49-F238E27FC236}">
                <a16:creationId xmlns:a16="http://schemas.microsoft.com/office/drawing/2014/main" id="{75DDE278-C6C1-4D46-92CC-5A0568170BA6}"/>
              </a:ext>
            </a:extLst>
          </p:cNvPr>
          <p:cNvGrpSpPr/>
          <p:nvPr/>
        </p:nvGrpSpPr>
        <p:grpSpPr>
          <a:xfrm>
            <a:off x="7111297" y="5035609"/>
            <a:ext cx="4019846" cy="1189471"/>
            <a:chOff x="7121639" y="4819070"/>
            <a:chExt cx="4019846" cy="1189471"/>
          </a:xfrm>
        </p:grpSpPr>
        <p:grpSp>
          <p:nvGrpSpPr>
            <p:cNvPr id="17" name="Group 16">
              <a:extLst>
                <a:ext uri="{FF2B5EF4-FFF2-40B4-BE49-F238E27FC236}">
                  <a16:creationId xmlns:a16="http://schemas.microsoft.com/office/drawing/2014/main" id="{4F0B5D11-9A6C-7D48-836C-CFEE616B76BF}"/>
                </a:ext>
              </a:extLst>
            </p:cNvPr>
            <p:cNvGrpSpPr/>
            <p:nvPr/>
          </p:nvGrpSpPr>
          <p:grpSpPr>
            <a:xfrm>
              <a:off x="7121639" y="5725077"/>
              <a:ext cx="4019846" cy="283464"/>
              <a:chOff x="7121639" y="5719021"/>
              <a:chExt cx="4019846" cy="283464"/>
            </a:xfrm>
          </p:grpSpPr>
          <p:sp>
            <p:nvSpPr>
              <p:cNvPr id="112" name="Rectangle 111">
                <a:extLst>
                  <a:ext uri="{FF2B5EF4-FFF2-40B4-BE49-F238E27FC236}">
                    <a16:creationId xmlns:a16="http://schemas.microsoft.com/office/drawing/2014/main" id="{286C9AAC-E8C2-423A-8C1F-1AB21E4184A5}"/>
                  </a:ext>
                </a:extLst>
              </p:cNvPr>
              <p:cNvSpPr/>
              <p:nvPr/>
            </p:nvSpPr>
            <p:spPr>
              <a:xfrm>
                <a:off x="7121639" y="5719021"/>
                <a:ext cx="272151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9" name="Rectangle 118">
                <a:extLst>
                  <a:ext uri="{FF2B5EF4-FFF2-40B4-BE49-F238E27FC236}">
                    <a16:creationId xmlns:a16="http://schemas.microsoft.com/office/drawing/2014/main" id="{AAA5EACE-6822-4FBC-9AA7-DF392CA509A1}"/>
                  </a:ext>
                </a:extLst>
              </p:cNvPr>
              <p:cNvSpPr/>
              <p:nvPr/>
            </p:nvSpPr>
            <p:spPr>
              <a:xfrm>
                <a:off x="9862844" y="5719021"/>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18" name="Group 17">
              <a:extLst>
                <a:ext uri="{FF2B5EF4-FFF2-40B4-BE49-F238E27FC236}">
                  <a16:creationId xmlns:a16="http://schemas.microsoft.com/office/drawing/2014/main" id="{9CC0FBA7-C7F5-A444-900F-618FF12D78D6}"/>
                </a:ext>
              </a:extLst>
            </p:cNvPr>
            <p:cNvGrpSpPr/>
            <p:nvPr/>
          </p:nvGrpSpPr>
          <p:grpSpPr>
            <a:xfrm>
              <a:off x="7121639" y="4819070"/>
              <a:ext cx="4019846" cy="283464"/>
              <a:chOff x="7121639" y="4794846"/>
              <a:chExt cx="4019846" cy="283464"/>
            </a:xfrm>
          </p:grpSpPr>
          <p:sp>
            <p:nvSpPr>
              <p:cNvPr id="113" name="Rectangle 112">
                <a:extLst>
                  <a:ext uri="{FF2B5EF4-FFF2-40B4-BE49-F238E27FC236}">
                    <a16:creationId xmlns:a16="http://schemas.microsoft.com/office/drawing/2014/main" id="{86375473-E5D4-46A2-9D4F-0329E1F8C90B}"/>
                  </a:ext>
                </a:extLst>
              </p:cNvPr>
              <p:cNvSpPr/>
              <p:nvPr/>
            </p:nvSpPr>
            <p:spPr>
              <a:xfrm>
                <a:off x="7121639" y="4794846"/>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6" name="Rectangle 115">
                <a:extLst>
                  <a:ext uri="{FF2B5EF4-FFF2-40B4-BE49-F238E27FC236}">
                    <a16:creationId xmlns:a16="http://schemas.microsoft.com/office/drawing/2014/main" id="{03230F7C-E00E-4FFF-B89B-65CCA4CF0B51}"/>
                  </a:ext>
                </a:extLst>
              </p:cNvPr>
              <p:cNvSpPr/>
              <p:nvPr/>
            </p:nvSpPr>
            <p:spPr>
              <a:xfrm>
                <a:off x="9861325" y="4797015"/>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6" name="Rectangle 125">
                <a:extLst>
                  <a:ext uri="{FF2B5EF4-FFF2-40B4-BE49-F238E27FC236}">
                    <a16:creationId xmlns:a16="http://schemas.microsoft.com/office/drawing/2014/main" id="{88200788-4242-4AA7-A1E6-A518561777F5}"/>
                  </a:ext>
                </a:extLst>
              </p:cNvPr>
              <p:cNvSpPr/>
              <p:nvPr/>
            </p:nvSpPr>
            <p:spPr>
              <a:xfrm>
                <a:off x="8060212" y="4795981"/>
                <a:ext cx="1783952"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5" name="Group 14">
              <a:extLst>
                <a:ext uri="{FF2B5EF4-FFF2-40B4-BE49-F238E27FC236}">
                  <a16:creationId xmlns:a16="http://schemas.microsoft.com/office/drawing/2014/main" id="{4ABE7292-8F62-644C-B25A-DEFCCA75880B}"/>
                </a:ext>
              </a:extLst>
            </p:cNvPr>
            <p:cNvGrpSpPr/>
            <p:nvPr/>
          </p:nvGrpSpPr>
          <p:grpSpPr>
            <a:xfrm>
              <a:off x="7121639" y="5119626"/>
              <a:ext cx="4019846" cy="283464"/>
              <a:chOff x="7121639" y="5101458"/>
              <a:chExt cx="4019846" cy="283464"/>
            </a:xfrm>
          </p:grpSpPr>
          <p:sp>
            <p:nvSpPr>
              <p:cNvPr id="115" name="Rectangle 114">
                <a:extLst>
                  <a:ext uri="{FF2B5EF4-FFF2-40B4-BE49-F238E27FC236}">
                    <a16:creationId xmlns:a16="http://schemas.microsoft.com/office/drawing/2014/main" id="{1558DEB3-E827-45A5-A429-CCE7F613D884}"/>
                  </a:ext>
                </a:extLst>
              </p:cNvPr>
              <p:cNvSpPr/>
              <p:nvPr/>
            </p:nvSpPr>
            <p:spPr>
              <a:xfrm>
                <a:off x="7121639" y="5101458"/>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7" name="Rectangle 116">
                <a:extLst>
                  <a:ext uri="{FF2B5EF4-FFF2-40B4-BE49-F238E27FC236}">
                    <a16:creationId xmlns:a16="http://schemas.microsoft.com/office/drawing/2014/main" id="{714F9F4F-BBD5-473F-88F9-F782AFF1F958}"/>
                  </a:ext>
                </a:extLst>
              </p:cNvPr>
              <p:cNvSpPr/>
              <p:nvPr/>
            </p:nvSpPr>
            <p:spPr>
              <a:xfrm>
                <a:off x="9862844" y="5101458"/>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7" name="Rectangle 126">
                <a:extLst>
                  <a:ext uri="{FF2B5EF4-FFF2-40B4-BE49-F238E27FC236}">
                    <a16:creationId xmlns:a16="http://schemas.microsoft.com/office/drawing/2014/main" id="{4990C21D-52A3-4154-82A0-F185122DE6A8}"/>
                  </a:ext>
                </a:extLst>
              </p:cNvPr>
              <p:cNvSpPr/>
              <p:nvPr/>
            </p:nvSpPr>
            <p:spPr>
              <a:xfrm>
                <a:off x="8237751" y="5102593"/>
                <a:ext cx="1606413"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6" name="Group 15">
              <a:extLst>
                <a:ext uri="{FF2B5EF4-FFF2-40B4-BE49-F238E27FC236}">
                  <a16:creationId xmlns:a16="http://schemas.microsoft.com/office/drawing/2014/main" id="{618060C6-88FA-D945-98AA-EC91D31FB5C1}"/>
                </a:ext>
              </a:extLst>
            </p:cNvPr>
            <p:cNvGrpSpPr/>
            <p:nvPr/>
          </p:nvGrpSpPr>
          <p:grpSpPr>
            <a:xfrm>
              <a:off x="7121639" y="5422351"/>
              <a:ext cx="4019846" cy="283464"/>
              <a:chOff x="7121639" y="5410239"/>
              <a:chExt cx="4019846" cy="283464"/>
            </a:xfrm>
          </p:grpSpPr>
          <p:sp>
            <p:nvSpPr>
              <p:cNvPr id="114" name="Rectangle 113">
                <a:extLst>
                  <a:ext uri="{FF2B5EF4-FFF2-40B4-BE49-F238E27FC236}">
                    <a16:creationId xmlns:a16="http://schemas.microsoft.com/office/drawing/2014/main" id="{7041E6FA-1C98-4E19-8809-E8D2DC34B410}"/>
                  </a:ext>
                </a:extLst>
              </p:cNvPr>
              <p:cNvSpPr/>
              <p:nvPr/>
            </p:nvSpPr>
            <p:spPr>
              <a:xfrm>
                <a:off x="7121639" y="5410239"/>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8" name="Rectangle 117">
                <a:extLst>
                  <a:ext uri="{FF2B5EF4-FFF2-40B4-BE49-F238E27FC236}">
                    <a16:creationId xmlns:a16="http://schemas.microsoft.com/office/drawing/2014/main" id="{822B14E7-A56A-4DA1-8E20-6D85617B2D5E}"/>
                  </a:ext>
                </a:extLst>
              </p:cNvPr>
              <p:cNvSpPr/>
              <p:nvPr/>
            </p:nvSpPr>
            <p:spPr>
              <a:xfrm>
                <a:off x="9862844" y="5410239"/>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8" name="Rectangle 127">
                <a:extLst>
                  <a:ext uri="{FF2B5EF4-FFF2-40B4-BE49-F238E27FC236}">
                    <a16:creationId xmlns:a16="http://schemas.microsoft.com/office/drawing/2014/main" id="{23B974DB-54DE-4B86-BC08-BB0778D6293D}"/>
                  </a:ext>
                </a:extLst>
              </p:cNvPr>
              <p:cNvSpPr/>
              <p:nvPr/>
            </p:nvSpPr>
            <p:spPr>
              <a:xfrm>
                <a:off x="8418962" y="5411374"/>
                <a:ext cx="1425201"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spTree>
    <p:extLst>
      <p:ext uri="{BB962C8B-B14F-4D97-AF65-F5344CB8AC3E}">
        <p14:creationId xmlns:p14="http://schemas.microsoft.com/office/powerpoint/2010/main" val="25140128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Ray Queries Prevent </a:t>
            </a:r>
            <a:r>
              <a:rPr lang="en-US"/>
              <a:t>S</a:t>
            </a:r>
            <a:r>
              <a:rPr lang="en-US">
                <a:solidFill>
                  <a:schemeClr val="bg1"/>
                </a:solidFill>
              </a:rPr>
              <a:t>hader </a:t>
            </a:r>
            <a:r>
              <a:rPr lang="en-US"/>
              <a:t>R</a:t>
            </a:r>
            <a:r>
              <a:rPr lang="en-US">
                <a:solidFill>
                  <a:schemeClr val="bg1"/>
                </a:solidFill>
              </a:rPr>
              <a:t>epacking</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34</a:t>
            </a:fld>
            <a:endParaRPr lang="en-US"/>
          </a:p>
        </p:txBody>
      </p:sp>
      <p:grpSp>
        <p:nvGrpSpPr>
          <p:cNvPr id="10" name="Group 9">
            <a:extLst>
              <a:ext uri="{FF2B5EF4-FFF2-40B4-BE49-F238E27FC236}">
                <a16:creationId xmlns:a16="http://schemas.microsoft.com/office/drawing/2014/main" id="{5F5FCA07-45CE-7F40-A597-8C29175BAD1B}"/>
              </a:ext>
            </a:extLst>
          </p:cNvPr>
          <p:cNvGrpSpPr/>
          <p:nvPr/>
        </p:nvGrpSpPr>
        <p:grpSpPr>
          <a:xfrm>
            <a:off x="7175232" y="1705370"/>
            <a:ext cx="4111010" cy="1207008"/>
            <a:chOff x="7175232" y="1731791"/>
            <a:chExt cx="4111010" cy="1207008"/>
          </a:xfrm>
        </p:grpSpPr>
        <p:grpSp>
          <p:nvGrpSpPr>
            <p:cNvPr id="7" name="Group 6">
              <a:extLst>
                <a:ext uri="{FF2B5EF4-FFF2-40B4-BE49-F238E27FC236}">
                  <a16:creationId xmlns:a16="http://schemas.microsoft.com/office/drawing/2014/main" id="{6BABD390-70C6-FA49-A1F6-7F761C53F216}"/>
                </a:ext>
              </a:extLst>
            </p:cNvPr>
            <p:cNvGrpSpPr/>
            <p:nvPr/>
          </p:nvGrpSpPr>
          <p:grpSpPr>
            <a:xfrm>
              <a:off x="7175232" y="1731791"/>
              <a:ext cx="1097944" cy="1205105"/>
              <a:chOff x="7175232" y="1740244"/>
              <a:chExt cx="1097944" cy="1205105"/>
            </a:xfrm>
          </p:grpSpPr>
          <p:sp>
            <p:nvSpPr>
              <p:cNvPr id="48" name="Rectangle 47">
                <a:extLst>
                  <a:ext uri="{FF2B5EF4-FFF2-40B4-BE49-F238E27FC236}">
                    <a16:creationId xmlns:a16="http://schemas.microsoft.com/office/drawing/2014/main" id="{BC760AA7-1E8C-4391-A247-3AF0794C5919}"/>
                  </a:ext>
                </a:extLst>
              </p:cNvPr>
              <p:cNvSpPr/>
              <p:nvPr/>
            </p:nvSpPr>
            <p:spPr>
              <a:xfrm>
                <a:off x="7175232" y="1740244"/>
                <a:ext cx="1097944" cy="28119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9" name="Rectangle 48">
                <a:extLst>
                  <a:ext uri="{FF2B5EF4-FFF2-40B4-BE49-F238E27FC236}">
                    <a16:creationId xmlns:a16="http://schemas.microsoft.com/office/drawing/2014/main" id="{DE5D7A7A-6008-4A3C-AC07-F8D0E6642523}"/>
                  </a:ext>
                </a:extLst>
              </p:cNvPr>
              <p:cNvSpPr/>
              <p:nvPr/>
            </p:nvSpPr>
            <p:spPr>
              <a:xfrm>
                <a:off x="7175232" y="2661885"/>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50" name="Rectangle 49">
                <a:extLst>
                  <a:ext uri="{FF2B5EF4-FFF2-40B4-BE49-F238E27FC236}">
                    <a16:creationId xmlns:a16="http://schemas.microsoft.com/office/drawing/2014/main" id="{6E3C88C6-1CA8-422D-BCF2-07BC27CE7E16}"/>
                  </a:ext>
                </a:extLst>
              </p:cNvPr>
              <p:cNvSpPr/>
              <p:nvPr/>
            </p:nvSpPr>
            <p:spPr>
              <a:xfrm>
                <a:off x="7175232" y="2353915"/>
                <a:ext cx="92902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54" name="Rectangle 53">
                <a:extLst>
                  <a:ext uri="{FF2B5EF4-FFF2-40B4-BE49-F238E27FC236}">
                    <a16:creationId xmlns:a16="http://schemas.microsoft.com/office/drawing/2014/main" id="{A89E3E10-2B8D-4829-B153-7D2F5AB5E937}"/>
                  </a:ext>
                </a:extLst>
              </p:cNvPr>
              <p:cNvSpPr/>
              <p:nvPr/>
            </p:nvSpPr>
            <p:spPr>
              <a:xfrm>
                <a:off x="7175232" y="2045945"/>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grpSp>
        <p:grpSp>
          <p:nvGrpSpPr>
            <p:cNvPr id="6" name="Group 5">
              <a:extLst>
                <a:ext uri="{FF2B5EF4-FFF2-40B4-BE49-F238E27FC236}">
                  <a16:creationId xmlns:a16="http://schemas.microsoft.com/office/drawing/2014/main" id="{AD66F824-ED24-7541-985C-75ED0FB9046F}"/>
                </a:ext>
              </a:extLst>
            </p:cNvPr>
            <p:cNvGrpSpPr/>
            <p:nvPr/>
          </p:nvGrpSpPr>
          <p:grpSpPr>
            <a:xfrm>
              <a:off x="8304779" y="1731791"/>
              <a:ext cx="1297319" cy="1203036"/>
              <a:chOff x="8326043" y="1742313"/>
              <a:chExt cx="1297319" cy="1203036"/>
            </a:xfrm>
          </p:grpSpPr>
          <p:sp>
            <p:nvSpPr>
              <p:cNvPr id="51" name="Rectangle 50">
                <a:extLst>
                  <a:ext uri="{FF2B5EF4-FFF2-40B4-BE49-F238E27FC236}">
                    <a16:creationId xmlns:a16="http://schemas.microsoft.com/office/drawing/2014/main" id="{872CF8C3-3ECC-4CD2-8852-46C1C1A489AB}"/>
                  </a:ext>
                </a:extLst>
              </p:cNvPr>
              <p:cNvSpPr/>
              <p:nvPr/>
            </p:nvSpPr>
            <p:spPr>
              <a:xfrm>
                <a:off x="8326043" y="1742313"/>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52" name="Rectangle 51">
                <a:extLst>
                  <a:ext uri="{FF2B5EF4-FFF2-40B4-BE49-F238E27FC236}">
                    <a16:creationId xmlns:a16="http://schemas.microsoft.com/office/drawing/2014/main" id="{58A9BA82-454C-4F7E-92B1-0B6C68E7FC40}"/>
                  </a:ext>
                </a:extLst>
              </p:cNvPr>
              <p:cNvSpPr/>
              <p:nvPr/>
            </p:nvSpPr>
            <p:spPr>
              <a:xfrm>
                <a:off x="8326043" y="2352469"/>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53" name="Rectangle 52">
                <a:extLst>
                  <a:ext uri="{FF2B5EF4-FFF2-40B4-BE49-F238E27FC236}">
                    <a16:creationId xmlns:a16="http://schemas.microsoft.com/office/drawing/2014/main" id="{7C3D8B95-FD9F-45D9-8FF0-DEC820F9F9BB}"/>
                  </a:ext>
                </a:extLst>
              </p:cNvPr>
              <p:cNvSpPr/>
              <p:nvPr/>
            </p:nvSpPr>
            <p:spPr>
              <a:xfrm>
                <a:off x="8326043" y="2661885"/>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55" name="Rectangle 54">
                <a:extLst>
                  <a:ext uri="{FF2B5EF4-FFF2-40B4-BE49-F238E27FC236}">
                    <a16:creationId xmlns:a16="http://schemas.microsoft.com/office/drawing/2014/main" id="{9B0BD28B-2831-4278-A20D-7978B108767C}"/>
                  </a:ext>
                </a:extLst>
              </p:cNvPr>
              <p:cNvSpPr/>
              <p:nvPr/>
            </p:nvSpPr>
            <p:spPr>
              <a:xfrm>
                <a:off x="8326043" y="2047391"/>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sp>
          <p:nvSpPr>
            <p:cNvPr id="56" name="Rectangle 55">
              <a:extLst>
                <a:ext uri="{FF2B5EF4-FFF2-40B4-BE49-F238E27FC236}">
                  <a16:creationId xmlns:a16="http://schemas.microsoft.com/office/drawing/2014/main" id="{F9C85FB3-A63D-4FFF-ACF6-894CF04574E0}"/>
                </a:ext>
              </a:extLst>
            </p:cNvPr>
            <p:cNvSpPr/>
            <p:nvPr/>
          </p:nvSpPr>
          <p:spPr>
            <a:xfrm>
              <a:off x="9702695" y="1731791"/>
              <a:ext cx="1583547" cy="1207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Async Compute</a:t>
              </a:r>
            </a:p>
          </p:txBody>
        </p:sp>
      </p:grpSp>
      <p:sp>
        <p:nvSpPr>
          <p:cNvPr id="58" name="TextBox 57">
            <a:extLst>
              <a:ext uri="{FF2B5EF4-FFF2-40B4-BE49-F238E27FC236}">
                <a16:creationId xmlns:a16="http://schemas.microsoft.com/office/drawing/2014/main" id="{1BDD8AB0-7976-4FD3-9A31-F95211F9394C}"/>
              </a:ext>
            </a:extLst>
          </p:cNvPr>
          <p:cNvSpPr txBox="1"/>
          <p:nvPr/>
        </p:nvSpPr>
        <p:spPr bwMode="auto">
          <a:xfrm>
            <a:off x="1755744" y="1194563"/>
            <a:ext cx="1808872" cy="365356"/>
          </a:xfrm>
          <a:prstGeom prst="rect">
            <a:avLst/>
          </a:prstGeom>
          <a:noFill/>
          <a:ln w="3175" algn="ctr">
            <a:noFill/>
            <a:miter lim="800000"/>
            <a:headEnd/>
            <a:tailEnd/>
          </a:ln>
          <a:effectLst/>
        </p:spPr>
        <p:txBody>
          <a:bodyPr wrap="square" rtlCol="0">
            <a:spAutoFit/>
          </a:bodyPr>
          <a:lstStyle/>
          <a:p>
            <a:pPr algn="ctr" defTabSz="608061">
              <a:defRPr/>
            </a:pPr>
            <a:r>
              <a:rPr lang="en-US" sz="1774" b="1">
                <a:solidFill>
                  <a:schemeClr val="bg1"/>
                </a:solidFill>
                <a:cs typeface="Tahoma" pitchFamily="34" charset="0"/>
              </a:rPr>
              <a:t>No Repacking</a:t>
            </a:r>
          </a:p>
        </p:txBody>
      </p:sp>
      <p:sp>
        <p:nvSpPr>
          <p:cNvPr id="59" name="TextBox 58">
            <a:extLst>
              <a:ext uri="{FF2B5EF4-FFF2-40B4-BE49-F238E27FC236}">
                <a16:creationId xmlns:a16="http://schemas.microsoft.com/office/drawing/2014/main" id="{1CB69C4F-9A5C-4318-80D6-863DC0F6B14C}"/>
              </a:ext>
            </a:extLst>
          </p:cNvPr>
          <p:cNvSpPr txBox="1"/>
          <p:nvPr/>
        </p:nvSpPr>
        <p:spPr bwMode="auto">
          <a:xfrm>
            <a:off x="8049664" y="1194563"/>
            <a:ext cx="2331296" cy="365356"/>
          </a:xfrm>
          <a:prstGeom prst="rect">
            <a:avLst/>
          </a:prstGeom>
          <a:noFill/>
          <a:ln w="3175" algn="ctr">
            <a:noFill/>
            <a:miter lim="800000"/>
            <a:headEnd/>
            <a:tailEnd/>
          </a:ln>
          <a:effectLst/>
        </p:spPr>
        <p:txBody>
          <a:bodyPr wrap="square" rtlCol="0">
            <a:spAutoFit/>
          </a:bodyPr>
          <a:lstStyle/>
          <a:p>
            <a:pPr algn="ctr" defTabSz="608061">
              <a:defRPr/>
            </a:pPr>
            <a:r>
              <a:rPr lang="en-US" sz="1774" b="1">
                <a:solidFill>
                  <a:schemeClr val="bg1"/>
                </a:solidFill>
                <a:cs typeface="Tahoma" pitchFamily="34" charset="0"/>
              </a:rPr>
              <a:t>With Repacking</a:t>
            </a:r>
          </a:p>
        </p:txBody>
      </p:sp>
      <p:sp>
        <p:nvSpPr>
          <p:cNvPr id="95" name="Footer Placeholder 3">
            <a:extLst>
              <a:ext uri="{FF2B5EF4-FFF2-40B4-BE49-F238E27FC236}">
                <a16:creationId xmlns:a16="http://schemas.microsoft.com/office/drawing/2014/main" id="{B8B149AE-952D-408E-BA16-21D11C703FFF}"/>
              </a:ext>
            </a:extLst>
          </p:cNvPr>
          <p:cNvSpPr>
            <a:spLocks noGrp="1"/>
          </p:cNvSpPr>
          <p:nvPr>
            <p:ph type="ftr" sz="quarter" idx="11"/>
          </p:nvPr>
        </p:nvSpPr>
        <p:spPr>
          <a:xfrm>
            <a:off x="431801" y="6426200"/>
            <a:ext cx="3220258" cy="431799"/>
          </a:xfrm>
        </p:spPr>
        <p:txBody>
          <a:bodyPr/>
          <a:lstStyle/>
          <a:p>
            <a:r>
              <a:rPr lang="en-GB"/>
              <a:t>GDC 2022</a:t>
            </a:r>
          </a:p>
        </p:txBody>
      </p:sp>
      <p:grpSp>
        <p:nvGrpSpPr>
          <p:cNvPr id="96" name="Group 95">
            <a:extLst>
              <a:ext uri="{FF2B5EF4-FFF2-40B4-BE49-F238E27FC236}">
                <a16:creationId xmlns:a16="http://schemas.microsoft.com/office/drawing/2014/main" id="{8AB2162A-CB9A-CC4C-A7D9-46457F457C0E}"/>
              </a:ext>
            </a:extLst>
          </p:cNvPr>
          <p:cNvGrpSpPr/>
          <p:nvPr/>
        </p:nvGrpSpPr>
        <p:grpSpPr>
          <a:xfrm>
            <a:off x="650257" y="1705370"/>
            <a:ext cx="3643446" cy="1191135"/>
            <a:chOff x="7111297" y="1481413"/>
            <a:chExt cx="3643446" cy="1191135"/>
          </a:xfrm>
        </p:grpSpPr>
        <p:grpSp>
          <p:nvGrpSpPr>
            <p:cNvPr id="97" name="Group 96">
              <a:extLst>
                <a:ext uri="{FF2B5EF4-FFF2-40B4-BE49-F238E27FC236}">
                  <a16:creationId xmlns:a16="http://schemas.microsoft.com/office/drawing/2014/main" id="{F9555DFC-F189-B042-8EEE-DA2DE6B6923A}"/>
                </a:ext>
              </a:extLst>
            </p:cNvPr>
            <p:cNvGrpSpPr/>
            <p:nvPr/>
          </p:nvGrpSpPr>
          <p:grpSpPr>
            <a:xfrm>
              <a:off x="7111297" y="1781078"/>
              <a:ext cx="3643446" cy="284087"/>
              <a:chOff x="7111297" y="1781078"/>
              <a:chExt cx="3643446" cy="284087"/>
            </a:xfrm>
          </p:grpSpPr>
          <p:sp>
            <p:nvSpPr>
              <p:cNvPr id="110" name="Rectangle 109">
                <a:extLst>
                  <a:ext uri="{FF2B5EF4-FFF2-40B4-BE49-F238E27FC236}">
                    <a16:creationId xmlns:a16="http://schemas.microsoft.com/office/drawing/2014/main" id="{AB6C37B8-1431-D94C-8C79-879432EDDEB3}"/>
                  </a:ext>
                </a:extLst>
              </p:cNvPr>
              <p:cNvSpPr/>
              <p:nvPr/>
            </p:nvSpPr>
            <p:spPr>
              <a:xfrm>
                <a:off x="7111297" y="1781701"/>
                <a:ext cx="234579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1" name="Rectangle 110">
                <a:extLst>
                  <a:ext uri="{FF2B5EF4-FFF2-40B4-BE49-F238E27FC236}">
                    <a16:creationId xmlns:a16="http://schemas.microsoft.com/office/drawing/2014/main" id="{04CF5769-3AF5-3F40-9977-F79B91287A33}"/>
                  </a:ext>
                </a:extLst>
              </p:cNvPr>
              <p:cNvSpPr/>
              <p:nvPr/>
            </p:nvSpPr>
            <p:spPr>
              <a:xfrm>
                <a:off x="9476102" y="1781078"/>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98" name="Group 97">
              <a:extLst>
                <a:ext uri="{FF2B5EF4-FFF2-40B4-BE49-F238E27FC236}">
                  <a16:creationId xmlns:a16="http://schemas.microsoft.com/office/drawing/2014/main" id="{996929B9-7752-AC40-8AEC-D82FD0F24309}"/>
                </a:ext>
              </a:extLst>
            </p:cNvPr>
            <p:cNvGrpSpPr/>
            <p:nvPr/>
          </p:nvGrpSpPr>
          <p:grpSpPr>
            <a:xfrm>
              <a:off x="7111297" y="1481413"/>
              <a:ext cx="3643446" cy="281195"/>
              <a:chOff x="7111297" y="1481413"/>
              <a:chExt cx="3643446" cy="281195"/>
            </a:xfrm>
          </p:grpSpPr>
          <p:sp>
            <p:nvSpPr>
              <p:cNvPr id="107" name="Rectangle 106">
                <a:extLst>
                  <a:ext uri="{FF2B5EF4-FFF2-40B4-BE49-F238E27FC236}">
                    <a16:creationId xmlns:a16="http://schemas.microsoft.com/office/drawing/2014/main" id="{FEF5B314-93F9-AE4E-837B-5096F58697EF}"/>
                  </a:ext>
                </a:extLst>
              </p:cNvPr>
              <p:cNvSpPr/>
              <p:nvPr/>
            </p:nvSpPr>
            <p:spPr>
              <a:xfrm>
                <a:off x="7111297" y="1481413"/>
                <a:ext cx="1097944" cy="28119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8" name="Rectangle 107">
                <a:extLst>
                  <a:ext uri="{FF2B5EF4-FFF2-40B4-BE49-F238E27FC236}">
                    <a16:creationId xmlns:a16="http://schemas.microsoft.com/office/drawing/2014/main" id="{F199A026-A23E-4B4B-B94C-110BFF4F4CE7}"/>
                  </a:ext>
                </a:extLst>
              </p:cNvPr>
              <p:cNvSpPr/>
              <p:nvPr/>
            </p:nvSpPr>
            <p:spPr>
              <a:xfrm>
                <a:off x="9474583" y="1481413"/>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09" name="Rectangle 108">
                <a:extLst>
                  <a:ext uri="{FF2B5EF4-FFF2-40B4-BE49-F238E27FC236}">
                    <a16:creationId xmlns:a16="http://schemas.microsoft.com/office/drawing/2014/main" id="{C0EA9D43-DC32-324D-9C46-2AF6E2607C9A}"/>
                  </a:ext>
                </a:extLst>
              </p:cNvPr>
              <p:cNvSpPr/>
              <p:nvPr/>
            </p:nvSpPr>
            <p:spPr>
              <a:xfrm>
                <a:off x="8233874" y="1481413"/>
                <a:ext cx="122354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99" name="Group 98">
              <a:extLst>
                <a:ext uri="{FF2B5EF4-FFF2-40B4-BE49-F238E27FC236}">
                  <a16:creationId xmlns:a16="http://schemas.microsoft.com/office/drawing/2014/main" id="{DD5A15D4-D30D-6D46-A86E-2C9929E0FB15}"/>
                </a:ext>
              </a:extLst>
            </p:cNvPr>
            <p:cNvGrpSpPr/>
            <p:nvPr/>
          </p:nvGrpSpPr>
          <p:grpSpPr>
            <a:xfrm>
              <a:off x="7111297" y="2079848"/>
              <a:ext cx="3643446" cy="288697"/>
              <a:chOff x="7111297" y="2079848"/>
              <a:chExt cx="3643446" cy="288697"/>
            </a:xfrm>
          </p:grpSpPr>
          <p:sp>
            <p:nvSpPr>
              <p:cNvPr id="104" name="Rectangle 103">
                <a:extLst>
                  <a:ext uri="{FF2B5EF4-FFF2-40B4-BE49-F238E27FC236}">
                    <a16:creationId xmlns:a16="http://schemas.microsoft.com/office/drawing/2014/main" id="{8B5FB64A-3E35-F54D-A234-0907968786AB}"/>
                  </a:ext>
                </a:extLst>
              </p:cNvPr>
              <p:cNvSpPr/>
              <p:nvPr/>
            </p:nvSpPr>
            <p:spPr>
              <a:xfrm>
                <a:off x="7111297" y="2084258"/>
                <a:ext cx="929029"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5" name="Rectangle 104">
                <a:extLst>
                  <a:ext uri="{FF2B5EF4-FFF2-40B4-BE49-F238E27FC236}">
                    <a16:creationId xmlns:a16="http://schemas.microsoft.com/office/drawing/2014/main" id="{395F9015-D2D6-A646-8F1A-5F41405C9182}"/>
                  </a:ext>
                </a:extLst>
              </p:cNvPr>
              <p:cNvSpPr/>
              <p:nvPr/>
            </p:nvSpPr>
            <p:spPr>
              <a:xfrm>
                <a:off x="9476102" y="2085081"/>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06" name="Rectangle 105">
                <a:extLst>
                  <a:ext uri="{FF2B5EF4-FFF2-40B4-BE49-F238E27FC236}">
                    <a16:creationId xmlns:a16="http://schemas.microsoft.com/office/drawing/2014/main" id="{C7E785DC-33FB-D041-9FE5-3C3897A9B20E}"/>
                  </a:ext>
                </a:extLst>
              </p:cNvPr>
              <p:cNvSpPr/>
              <p:nvPr/>
            </p:nvSpPr>
            <p:spPr>
              <a:xfrm>
                <a:off x="8060459" y="2079848"/>
                <a:ext cx="1396637" cy="2834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00" name="Group 99">
              <a:extLst>
                <a:ext uri="{FF2B5EF4-FFF2-40B4-BE49-F238E27FC236}">
                  <a16:creationId xmlns:a16="http://schemas.microsoft.com/office/drawing/2014/main" id="{186C02AD-1A33-864F-9CE4-29981E7EC900}"/>
                </a:ext>
              </a:extLst>
            </p:cNvPr>
            <p:cNvGrpSpPr/>
            <p:nvPr/>
          </p:nvGrpSpPr>
          <p:grpSpPr>
            <a:xfrm>
              <a:off x="7111297" y="2386815"/>
              <a:ext cx="3643446" cy="285733"/>
              <a:chOff x="7111297" y="2386815"/>
              <a:chExt cx="3643446" cy="285733"/>
            </a:xfrm>
          </p:grpSpPr>
          <p:sp>
            <p:nvSpPr>
              <p:cNvPr id="101" name="Rectangle 100">
                <a:extLst>
                  <a:ext uri="{FF2B5EF4-FFF2-40B4-BE49-F238E27FC236}">
                    <a16:creationId xmlns:a16="http://schemas.microsoft.com/office/drawing/2014/main" id="{F549A6DD-BCBD-464D-8AF6-9FBCCC5A7CC6}"/>
                  </a:ext>
                </a:extLst>
              </p:cNvPr>
              <p:cNvSpPr/>
              <p:nvPr/>
            </p:nvSpPr>
            <p:spPr>
              <a:xfrm>
                <a:off x="7111297" y="2386815"/>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02" name="Rectangle 101">
                <a:extLst>
                  <a:ext uri="{FF2B5EF4-FFF2-40B4-BE49-F238E27FC236}">
                    <a16:creationId xmlns:a16="http://schemas.microsoft.com/office/drawing/2014/main" id="{2B8CBBB3-C35A-FB41-8D53-66A846335442}"/>
                  </a:ext>
                </a:extLst>
              </p:cNvPr>
              <p:cNvSpPr/>
              <p:nvPr/>
            </p:nvSpPr>
            <p:spPr>
              <a:xfrm>
                <a:off x="9476102" y="2389084"/>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03" name="Rectangle 102">
                <a:extLst>
                  <a:ext uri="{FF2B5EF4-FFF2-40B4-BE49-F238E27FC236}">
                    <a16:creationId xmlns:a16="http://schemas.microsoft.com/office/drawing/2014/main" id="{BB9E85B1-DDC7-7347-AF87-5A744BFCFD1A}"/>
                  </a:ext>
                </a:extLst>
              </p:cNvPr>
              <p:cNvSpPr/>
              <p:nvPr/>
            </p:nvSpPr>
            <p:spPr>
              <a:xfrm>
                <a:off x="8233548" y="2389084"/>
                <a:ext cx="122354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grpSp>
        <p:nvGrpSpPr>
          <p:cNvPr id="112" name="Group 111">
            <a:extLst>
              <a:ext uri="{FF2B5EF4-FFF2-40B4-BE49-F238E27FC236}">
                <a16:creationId xmlns:a16="http://schemas.microsoft.com/office/drawing/2014/main" id="{29ECF7F5-FABA-4749-852E-8FE19747CC46}"/>
              </a:ext>
            </a:extLst>
          </p:cNvPr>
          <p:cNvGrpSpPr/>
          <p:nvPr/>
        </p:nvGrpSpPr>
        <p:grpSpPr>
          <a:xfrm>
            <a:off x="650257" y="3273383"/>
            <a:ext cx="3980785" cy="1189557"/>
            <a:chOff x="7111297" y="3079564"/>
            <a:chExt cx="3980785" cy="1189557"/>
          </a:xfrm>
        </p:grpSpPr>
        <p:grpSp>
          <p:nvGrpSpPr>
            <p:cNvPr id="113" name="Group 112">
              <a:extLst>
                <a:ext uri="{FF2B5EF4-FFF2-40B4-BE49-F238E27FC236}">
                  <a16:creationId xmlns:a16="http://schemas.microsoft.com/office/drawing/2014/main" id="{DB3B1BC2-C79E-EB4E-A123-F5BBC2B49D44}"/>
                </a:ext>
              </a:extLst>
            </p:cNvPr>
            <p:cNvGrpSpPr/>
            <p:nvPr/>
          </p:nvGrpSpPr>
          <p:grpSpPr>
            <a:xfrm>
              <a:off x="7111297" y="3381595"/>
              <a:ext cx="3979266" cy="283464"/>
              <a:chOff x="7111297" y="3378703"/>
              <a:chExt cx="3979266" cy="283464"/>
            </a:xfrm>
          </p:grpSpPr>
          <p:sp>
            <p:nvSpPr>
              <p:cNvPr id="126" name="Rectangle 125">
                <a:extLst>
                  <a:ext uri="{FF2B5EF4-FFF2-40B4-BE49-F238E27FC236}">
                    <a16:creationId xmlns:a16="http://schemas.microsoft.com/office/drawing/2014/main" id="{D409C352-7C54-D74A-AF98-16D51F2801EF}"/>
                  </a:ext>
                </a:extLst>
              </p:cNvPr>
              <p:cNvSpPr/>
              <p:nvPr/>
            </p:nvSpPr>
            <p:spPr>
              <a:xfrm>
                <a:off x="7111297" y="3378703"/>
                <a:ext cx="2682457"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27" name="Rectangle 126">
                <a:extLst>
                  <a:ext uri="{FF2B5EF4-FFF2-40B4-BE49-F238E27FC236}">
                    <a16:creationId xmlns:a16="http://schemas.microsoft.com/office/drawing/2014/main" id="{B560595F-383E-7442-85B7-2540E0A542D4}"/>
                  </a:ext>
                </a:extLst>
              </p:cNvPr>
              <p:cNvSpPr/>
              <p:nvPr/>
            </p:nvSpPr>
            <p:spPr>
              <a:xfrm>
                <a:off x="9811922" y="3378703"/>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114" name="Group 113">
              <a:extLst>
                <a:ext uri="{FF2B5EF4-FFF2-40B4-BE49-F238E27FC236}">
                  <a16:creationId xmlns:a16="http://schemas.microsoft.com/office/drawing/2014/main" id="{C3D8A6C1-2A33-B044-8F22-7B3FE2FBE2CB}"/>
                </a:ext>
              </a:extLst>
            </p:cNvPr>
            <p:cNvGrpSpPr/>
            <p:nvPr/>
          </p:nvGrpSpPr>
          <p:grpSpPr>
            <a:xfrm>
              <a:off x="7111297" y="3079564"/>
              <a:ext cx="3980785" cy="283464"/>
              <a:chOff x="7111297" y="3079564"/>
              <a:chExt cx="3980785" cy="283464"/>
            </a:xfrm>
          </p:grpSpPr>
          <p:sp>
            <p:nvSpPr>
              <p:cNvPr id="123" name="Rectangle 122">
                <a:extLst>
                  <a:ext uri="{FF2B5EF4-FFF2-40B4-BE49-F238E27FC236}">
                    <a16:creationId xmlns:a16="http://schemas.microsoft.com/office/drawing/2014/main" id="{F827BC1F-C962-8D45-9F11-4241AC0B2CA7}"/>
                  </a:ext>
                </a:extLst>
              </p:cNvPr>
              <p:cNvSpPr/>
              <p:nvPr/>
            </p:nvSpPr>
            <p:spPr>
              <a:xfrm>
                <a:off x="7111297" y="3079564"/>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24" name="Rectangle 123">
                <a:extLst>
                  <a:ext uri="{FF2B5EF4-FFF2-40B4-BE49-F238E27FC236}">
                    <a16:creationId xmlns:a16="http://schemas.microsoft.com/office/drawing/2014/main" id="{9D5C9462-AC4E-D74E-8375-66F09F56C2B1}"/>
                  </a:ext>
                </a:extLst>
              </p:cNvPr>
              <p:cNvSpPr/>
              <p:nvPr/>
            </p:nvSpPr>
            <p:spPr>
              <a:xfrm>
                <a:off x="9811922" y="3079564"/>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5" name="Rectangle 124">
                <a:extLst>
                  <a:ext uri="{FF2B5EF4-FFF2-40B4-BE49-F238E27FC236}">
                    <a16:creationId xmlns:a16="http://schemas.microsoft.com/office/drawing/2014/main" id="{EEB33914-A6A6-4043-BD4F-A8E389DB2D70}"/>
                  </a:ext>
                </a:extLst>
              </p:cNvPr>
              <p:cNvSpPr/>
              <p:nvPr/>
            </p:nvSpPr>
            <p:spPr>
              <a:xfrm>
                <a:off x="8051155" y="3079564"/>
                <a:ext cx="1739598"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15" name="Group 114">
              <a:extLst>
                <a:ext uri="{FF2B5EF4-FFF2-40B4-BE49-F238E27FC236}">
                  <a16:creationId xmlns:a16="http://schemas.microsoft.com/office/drawing/2014/main" id="{BF509183-07AA-DF49-90E5-6A6744D0DF1C}"/>
                </a:ext>
              </a:extLst>
            </p:cNvPr>
            <p:cNvGrpSpPr/>
            <p:nvPr/>
          </p:nvGrpSpPr>
          <p:grpSpPr>
            <a:xfrm>
              <a:off x="7111297" y="3683626"/>
              <a:ext cx="3979266" cy="283464"/>
              <a:chOff x="7111297" y="3682180"/>
              <a:chExt cx="3979266" cy="283464"/>
            </a:xfrm>
          </p:grpSpPr>
          <p:sp>
            <p:nvSpPr>
              <p:cNvPr id="120" name="Rectangle 119">
                <a:extLst>
                  <a:ext uri="{FF2B5EF4-FFF2-40B4-BE49-F238E27FC236}">
                    <a16:creationId xmlns:a16="http://schemas.microsoft.com/office/drawing/2014/main" id="{17CF8A2D-3A64-3A4A-AFE4-7ED91011A9B0}"/>
                  </a:ext>
                </a:extLst>
              </p:cNvPr>
              <p:cNvSpPr/>
              <p:nvPr/>
            </p:nvSpPr>
            <p:spPr>
              <a:xfrm>
                <a:off x="7111297" y="3682180"/>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21" name="Rectangle 120">
                <a:extLst>
                  <a:ext uri="{FF2B5EF4-FFF2-40B4-BE49-F238E27FC236}">
                    <a16:creationId xmlns:a16="http://schemas.microsoft.com/office/drawing/2014/main" id="{4B8B4045-ECF5-184E-96F6-D9B3F13425C0}"/>
                  </a:ext>
                </a:extLst>
              </p:cNvPr>
              <p:cNvSpPr/>
              <p:nvPr/>
            </p:nvSpPr>
            <p:spPr>
              <a:xfrm>
                <a:off x="9811922" y="3682180"/>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22" name="Rectangle 121">
                <a:extLst>
                  <a:ext uri="{FF2B5EF4-FFF2-40B4-BE49-F238E27FC236}">
                    <a16:creationId xmlns:a16="http://schemas.microsoft.com/office/drawing/2014/main" id="{4868484F-6A4C-AD4D-A1F9-DD2F1E76418E}"/>
                  </a:ext>
                </a:extLst>
              </p:cNvPr>
              <p:cNvSpPr/>
              <p:nvPr/>
            </p:nvSpPr>
            <p:spPr>
              <a:xfrm>
                <a:off x="8227409" y="3682180"/>
                <a:ext cx="1566344"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16" name="Group 115">
              <a:extLst>
                <a:ext uri="{FF2B5EF4-FFF2-40B4-BE49-F238E27FC236}">
                  <a16:creationId xmlns:a16="http://schemas.microsoft.com/office/drawing/2014/main" id="{985B66C2-0BBB-6A44-953C-289DFBC02FBA}"/>
                </a:ext>
              </a:extLst>
            </p:cNvPr>
            <p:cNvGrpSpPr/>
            <p:nvPr/>
          </p:nvGrpSpPr>
          <p:grpSpPr>
            <a:xfrm>
              <a:off x="7111297" y="3985657"/>
              <a:ext cx="3979266" cy="283464"/>
              <a:chOff x="7111297" y="3985657"/>
              <a:chExt cx="3979266" cy="283464"/>
            </a:xfrm>
          </p:grpSpPr>
          <p:sp>
            <p:nvSpPr>
              <p:cNvPr id="117" name="Rectangle 116">
                <a:extLst>
                  <a:ext uri="{FF2B5EF4-FFF2-40B4-BE49-F238E27FC236}">
                    <a16:creationId xmlns:a16="http://schemas.microsoft.com/office/drawing/2014/main" id="{90A4173B-64A3-F544-95AA-41987C012A5C}"/>
                  </a:ext>
                </a:extLst>
              </p:cNvPr>
              <p:cNvSpPr/>
              <p:nvPr/>
            </p:nvSpPr>
            <p:spPr>
              <a:xfrm>
                <a:off x="7111297" y="3985657"/>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18" name="Rectangle 117">
                <a:extLst>
                  <a:ext uri="{FF2B5EF4-FFF2-40B4-BE49-F238E27FC236}">
                    <a16:creationId xmlns:a16="http://schemas.microsoft.com/office/drawing/2014/main" id="{B6B6EC26-0122-5B44-9BEE-E98ADA7AD2AB}"/>
                  </a:ext>
                </a:extLst>
              </p:cNvPr>
              <p:cNvSpPr/>
              <p:nvPr/>
            </p:nvSpPr>
            <p:spPr>
              <a:xfrm>
                <a:off x="9811922" y="3985657"/>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19" name="Rectangle 118">
                <a:extLst>
                  <a:ext uri="{FF2B5EF4-FFF2-40B4-BE49-F238E27FC236}">
                    <a16:creationId xmlns:a16="http://schemas.microsoft.com/office/drawing/2014/main" id="{430BE224-4344-0B4A-8BF1-8A98C25F8599}"/>
                  </a:ext>
                </a:extLst>
              </p:cNvPr>
              <p:cNvSpPr/>
              <p:nvPr/>
            </p:nvSpPr>
            <p:spPr>
              <a:xfrm>
                <a:off x="8410197" y="3987926"/>
                <a:ext cx="1381466"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grpSp>
        <p:nvGrpSpPr>
          <p:cNvPr id="128" name="Group 127">
            <a:extLst>
              <a:ext uri="{FF2B5EF4-FFF2-40B4-BE49-F238E27FC236}">
                <a16:creationId xmlns:a16="http://schemas.microsoft.com/office/drawing/2014/main" id="{116F9B17-C935-EC4A-843F-270B82FB7609}"/>
              </a:ext>
            </a:extLst>
          </p:cNvPr>
          <p:cNvGrpSpPr/>
          <p:nvPr/>
        </p:nvGrpSpPr>
        <p:grpSpPr>
          <a:xfrm>
            <a:off x="650257" y="4839819"/>
            <a:ext cx="4019846" cy="1189471"/>
            <a:chOff x="7121639" y="4819070"/>
            <a:chExt cx="4019846" cy="1189471"/>
          </a:xfrm>
        </p:grpSpPr>
        <p:grpSp>
          <p:nvGrpSpPr>
            <p:cNvPr id="129" name="Group 128">
              <a:extLst>
                <a:ext uri="{FF2B5EF4-FFF2-40B4-BE49-F238E27FC236}">
                  <a16:creationId xmlns:a16="http://schemas.microsoft.com/office/drawing/2014/main" id="{C2433077-1946-0A41-BCDE-D6D4751DEC24}"/>
                </a:ext>
              </a:extLst>
            </p:cNvPr>
            <p:cNvGrpSpPr/>
            <p:nvPr/>
          </p:nvGrpSpPr>
          <p:grpSpPr>
            <a:xfrm>
              <a:off x="7121639" y="5725077"/>
              <a:ext cx="4019846" cy="283464"/>
              <a:chOff x="7121639" y="5719021"/>
              <a:chExt cx="4019846" cy="283464"/>
            </a:xfrm>
          </p:grpSpPr>
          <p:sp>
            <p:nvSpPr>
              <p:cNvPr id="142" name="Rectangle 141">
                <a:extLst>
                  <a:ext uri="{FF2B5EF4-FFF2-40B4-BE49-F238E27FC236}">
                    <a16:creationId xmlns:a16="http://schemas.microsoft.com/office/drawing/2014/main" id="{661FC5F1-8952-A744-AAF0-51216FC05E73}"/>
                  </a:ext>
                </a:extLst>
              </p:cNvPr>
              <p:cNvSpPr/>
              <p:nvPr/>
            </p:nvSpPr>
            <p:spPr>
              <a:xfrm>
                <a:off x="7121639" y="5719021"/>
                <a:ext cx="272151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43" name="Rectangle 142">
                <a:extLst>
                  <a:ext uri="{FF2B5EF4-FFF2-40B4-BE49-F238E27FC236}">
                    <a16:creationId xmlns:a16="http://schemas.microsoft.com/office/drawing/2014/main" id="{0AB6C9A7-38E8-DC40-801B-8B5066BF6A6C}"/>
                  </a:ext>
                </a:extLst>
              </p:cNvPr>
              <p:cNvSpPr/>
              <p:nvPr/>
            </p:nvSpPr>
            <p:spPr>
              <a:xfrm>
                <a:off x="9862844" y="5719021"/>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nvGrpSpPr>
            <p:cNvPr id="130" name="Group 129">
              <a:extLst>
                <a:ext uri="{FF2B5EF4-FFF2-40B4-BE49-F238E27FC236}">
                  <a16:creationId xmlns:a16="http://schemas.microsoft.com/office/drawing/2014/main" id="{6C6AFCCB-4785-DD44-B3D3-29EFADE0EC28}"/>
                </a:ext>
              </a:extLst>
            </p:cNvPr>
            <p:cNvGrpSpPr/>
            <p:nvPr/>
          </p:nvGrpSpPr>
          <p:grpSpPr>
            <a:xfrm>
              <a:off x="7121639" y="4819070"/>
              <a:ext cx="4019846" cy="283464"/>
              <a:chOff x="7121639" y="4794846"/>
              <a:chExt cx="4019846" cy="283464"/>
            </a:xfrm>
          </p:grpSpPr>
          <p:sp>
            <p:nvSpPr>
              <p:cNvPr id="139" name="Rectangle 138">
                <a:extLst>
                  <a:ext uri="{FF2B5EF4-FFF2-40B4-BE49-F238E27FC236}">
                    <a16:creationId xmlns:a16="http://schemas.microsoft.com/office/drawing/2014/main" id="{4013BBC1-F14A-174B-993E-E735F26D9743}"/>
                  </a:ext>
                </a:extLst>
              </p:cNvPr>
              <p:cNvSpPr/>
              <p:nvPr/>
            </p:nvSpPr>
            <p:spPr>
              <a:xfrm>
                <a:off x="7121639" y="4794846"/>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40" name="Rectangle 139">
                <a:extLst>
                  <a:ext uri="{FF2B5EF4-FFF2-40B4-BE49-F238E27FC236}">
                    <a16:creationId xmlns:a16="http://schemas.microsoft.com/office/drawing/2014/main" id="{3304037B-FACD-7E40-BD77-E213102A0848}"/>
                  </a:ext>
                </a:extLst>
              </p:cNvPr>
              <p:cNvSpPr/>
              <p:nvPr/>
            </p:nvSpPr>
            <p:spPr>
              <a:xfrm>
                <a:off x="9861325" y="4797015"/>
                <a:ext cx="1280160"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41" name="Rectangle 140">
                <a:extLst>
                  <a:ext uri="{FF2B5EF4-FFF2-40B4-BE49-F238E27FC236}">
                    <a16:creationId xmlns:a16="http://schemas.microsoft.com/office/drawing/2014/main" id="{DC565085-F4C0-4146-B3E0-9C89837AEEC3}"/>
                  </a:ext>
                </a:extLst>
              </p:cNvPr>
              <p:cNvSpPr/>
              <p:nvPr/>
            </p:nvSpPr>
            <p:spPr>
              <a:xfrm>
                <a:off x="8060212" y="4795981"/>
                <a:ext cx="1783952"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31" name="Group 130">
              <a:extLst>
                <a:ext uri="{FF2B5EF4-FFF2-40B4-BE49-F238E27FC236}">
                  <a16:creationId xmlns:a16="http://schemas.microsoft.com/office/drawing/2014/main" id="{4624A95C-75F1-1E49-8B79-7CDBD126F01F}"/>
                </a:ext>
              </a:extLst>
            </p:cNvPr>
            <p:cNvGrpSpPr/>
            <p:nvPr/>
          </p:nvGrpSpPr>
          <p:grpSpPr>
            <a:xfrm>
              <a:off x="7121639" y="5119626"/>
              <a:ext cx="4019846" cy="283464"/>
              <a:chOff x="7121639" y="5101458"/>
              <a:chExt cx="4019846" cy="283464"/>
            </a:xfrm>
          </p:grpSpPr>
          <p:sp>
            <p:nvSpPr>
              <p:cNvPr id="136" name="Rectangle 135">
                <a:extLst>
                  <a:ext uri="{FF2B5EF4-FFF2-40B4-BE49-F238E27FC236}">
                    <a16:creationId xmlns:a16="http://schemas.microsoft.com/office/drawing/2014/main" id="{AFA848EA-68E2-9249-B095-F928BA617CB3}"/>
                  </a:ext>
                </a:extLst>
              </p:cNvPr>
              <p:cNvSpPr/>
              <p:nvPr/>
            </p:nvSpPr>
            <p:spPr>
              <a:xfrm>
                <a:off x="7121639" y="5101458"/>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37" name="Rectangle 136">
                <a:extLst>
                  <a:ext uri="{FF2B5EF4-FFF2-40B4-BE49-F238E27FC236}">
                    <a16:creationId xmlns:a16="http://schemas.microsoft.com/office/drawing/2014/main" id="{F8F07573-AA3A-A04D-9B95-ACA1DBB49F3E}"/>
                  </a:ext>
                </a:extLst>
              </p:cNvPr>
              <p:cNvSpPr/>
              <p:nvPr/>
            </p:nvSpPr>
            <p:spPr>
              <a:xfrm>
                <a:off x="9862844" y="5101458"/>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38" name="Rectangle 137">
                <a:extLst>
                  <a:ext uri="{FF2B5EF4-FFF2-40B4-BE49-F238E27FC236}">
                    <a16:creationId xmlns:a16="http://schemas.microsoft.com/office/drawing/2014/main" id="{1A5B2B02-B3D5-C44A-A747-0B44407B5A33}"/>
                  </a:ext>
                </a:extLst>
              </p:cNvPr>
              <p:cNvSpPr/>
              <p:nvPr/>
            </p:nvSpPr>
            <p:spPr>
              <a:xfrm>
                <a:off x="8237751" y="5102593"/>
                <a:ext cx="1606413"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nvGrpSpPr>
            <p:cNvPr id="132" name="Group 131">
              <a:extLst>
                <a:ext uri="{FF2B5EF4-FFF2-40B4-BE49-F238E27FC236}">
                  <a16:creationId xmlns:a16="http://schemas.microsoft.com/office/drawing/2014/main" id="{0448C862-A3F6-844F-8156-7107E642CF24}"/>
                </a:ext>
              </a:extLst>
            </p:cNvPr>
            <p:cNvGrpSpPr/>
            <p:nvPr/>
          </p:nvGrpSpPr>
          <p:grpSpPr>
            <a:xfrm>
              <a:off x="7121639" y="5422351"/>
              <a:ext cx="4019846" cy="283464"/>
              <a:chOff x="7121639" y="5410239"/>
              <a:chExt cx="4019846" cy="283464"/>
            </a:xfrm>
          </p:grpSpPr>
          <p:sp>
            <p:nvSpPr>
              <p:cNvPr id="133" name="Rectangle 132">
                <a:extLst>
                  <a:ext uri="{FF2B5EF4-FFF2-40B4-BE49-F238E27FC236}">
                    <a16:creationId xmlns:a16="http://schemas.microsoft.com/office/drawing/2014/main" id="{9AED3661-BB0E-674A-AC02-B226F458EB34}"/>
                  </a:ext>
                </a:extLst>
              </p:cNvPr>
              <p:cNvSpPr/>
              <p:nvPr/>
            </p:nvSpPr>
            <p:spPr>
              <a:xfrm>
                <a:off x="7121639" y="5410239"/>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134" name="Rectangle 133">
                <a:extLst>
                  <a:ext uri="{FF2B5EF4-FFF2-40B4-BE49-F238E27FC236}">
                    <a16:creationId xmlns:a16="http://schemas.microsoft.com/office/drawing/2014/main" id="{E1233E0F-860B-C54C-BA03-81F363FD67FB}"/>
                  </a:ext>
                </a:extLst>
              </p:cNvPr>
              <p:cNvSpPr/>
              <p:nvPr/>
            </p:nvSpPr>
            <p:spPr>
              <a:xfrm>
                <a:off x="9862844" y="5410239"/>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35" name="Rectangle 134">
                <a:extLst>
                  <a:ext uri="{FF2B5EF4-FFF2-40B4-BE49-F238E27FC236}">
                    <a16:creationId xmlns:a16="http://schemas.microsoft.com/office/drawing/2014/main" id="{67CF1451-E1C2-EB4B-A8E7-8B4813492124}"/>
                  </a:ext>
                </a:extLst>
              </p:cNvPr>
              <p:cNvSpPr/>
              <p:nvPr/>
            </p:nvSpPr>
            <p:spPr>
              <a:xfrm>
                <a:off x="8418962" y="5411374"/>
                <a:ext cx="1425201" cy="2811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srgbClr val="FF0000"/>
                    </a:solidFill>
                    <a:latin typeface="Intel Clear"/>
                  </a:rPr>
                  <a:t>Stall</a:t>
                </a:r>
              </a:p>
            </p:txBody>
          </p:sp>
        </p:grpSp>
      </p:grpSp>
      <p:grpSp>
        <p:nvGrpSpPr>
          <p:cNvPr id="9" name="Group 8">
            <a:extLst>
              <a:ext uri="{FF2B5EF4-FFF2-40B4-BE49-F238E27FC236}">
                <a16:creationId xmlns:a16="http://schemas.microsoft.com/office/drawing/2014/main" id="{6207F936-CE23-FF42-9D24-7736561D0E53}"/>
              </a:ext>
            </a:extLst>
          </p:cNvPr>
          <p:cNvGrpSpPr/>
          <p:nvPr/>
        </p:nvGrpSpPr>
        <p:grpSpPr>
          <a:xfrm>
            <a:off x="7168910" y="3255932"/>
            <a:ext cx="4117332" cy="1207008"/>
            <a:chOff x="7168910" y="3083338"/>
            <a:chExt cx="4117332" cy="1207008"/>
          </a:xfrm>
        </p:grpSpPr>
        <p:grpSp>
          <p:nvGrpSpPr>
            <p:cNvPr id="8" name="Group 7">
              <a:extLst>
                <a:ext uri="{FF2B5EF4-FFF2-40B4-BE49-F238E27FC236}">
                  <a16:creationId xmlns:a16="http://schemas.microsoft.com/office/drawing/2014/main" id="{E04EC786-AA99-E04A-8292-A985A5710D31}"/>
                </a:ext>
              </a:extLst>
            </p:cNvPr>
            <p:cNvGrpSpPr/>
            <p:nvPr/>
          </p:nvGrpSpPr>
          <p:grpSpPr>
            <a:xfrm>
              <a:off x="7168910" y="3085126"/>
              <a:ext cx="1278642" cy="1203433"/>
              <a:chOff x="7168910" y="3083338"/>
              <a:chExt cx="1278642" cy="1203433"/>
            </a:xfrm>
          </p:grpSpPr>
          <p:sp>
            <p:nvSpPr>
              <p:cNvPr id="33" name="Rectangle 32">
                <a:extLst>
                  <a:ext uri="{FF2B5EF4-FFF2-40B4-BE49-F238E27FC236}">
                    <a16:creationId xmlns:a16="http://schemas.microsoft.com/office/drawing/2014/main" id="{ED39DAEE-F8CE-4942-A721-95E9AD751FE0}"/>
                  </a:ext>
                </a:extLst>
              </p:cNvPr>
              <p:cNvSpPr/>
              <p:nvPr/>
            </p:nvSpPr>
            <p:spPr>
              <a:xfrm>
                <a:off x="7168910" y="3389994"/>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34" name="Rectangle 33">
                <a:extLst>
                  <a:ext uri="{FF2B5EF4-FFF2-40B4-BE49-F238E27FC236}">
                    <a16:creationId xmlns:a16="http://schemas.microsoft.com/office/drawing/2014/main" id="{92BC039D-6643-4854-B229-2816D074A535}"/>
                  </a:ext>
                </a:extLst>
              </p:cNvPr>
              <p:cNvSpPr/>
              <p:nvPr/>
            </p:nvSpPr>
            <p:spPr>
              <a:xfrm>
                <a:off x="7168910" y="3083338"/>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37" name="Rectangle 36">
                <a:extLst>
                  <a:ext uri="{FF2B5EF4-FFF2-40B4-BE49-F238E27FC236}">
                    <a16:creationId xmlns:a16="http://schemas.microsoft.com/office/drawing/2014/main" id="{ACA770D9-17FF-4F29-9D11-D185647F0FD7}"/>
                  </a:ext>
                </a:extLst>
              </p:cNvPr>
              <p:cNvSpPr/>
              <p:nvPr/>
            </p:nvSpPr>
            <p:spPr>
              <a:xfrm>
                <a:off x="7168910" y="3696650"/>
                <a:ext cx="918688"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0" name="Rectangle 39">
                <a:extLst>
                  <a:ext uri="{FF2B5EF4-FFF2-40B4-BE49-F238E27FC236}">
                    <a16:creationId xmlns:a16="http://schemas.microsoft.com/office/drawing/2014/main" id="{B4BB28B8-D751-4002-9AB9-995F4F1BD864}"/>
                  </a:ext>
                </a:extLst>
              </p:cNvPr>
              <p:cNvSpPr/>
              <p:nvPr/>
            </p:nvSpPr>
            <p:spPr>
              <a:xfrm>
                <a:off x="7168910" y="4003307"/>
                <a:ext cx="1097944"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grpSp>
        <p:sp>
          <p:nvSpPr>
            <p:cNvPr id="57" name="Rectangle 56">
              <a:extLst>
                <a:ext uri="{FF2B5EF4-FFF2-40B4-BE49-F238E27FC236}">
                  <a16:creationId xmlns:a16="http://schemas.microsoft.com/office/drawing/2014/main" id="{5BABC86D-CE76-49B4-A0B0-8B4DEA5BF035}"/>
                </a:ext>
              </a:extLst>
            </p:cNvPr>
            <p:cNvSpPr/>
            <p:nvPr/>
          </p:nvSpPr>
          <p:spPr>
            <a:xfrm>
              <a:off x="9900052" y="3083338"/>
              <a:ext cx="1386190" cy="1207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Async Compute</a:t>
              </a:r>
            </a:p>
          </p:txBody>
        </p:sp>
        <p:grpSp>
          <p:nvGrpSpPr>
            <p:cNvPr id="144" name="Group 143">
              <a:extLst>
                <a:ext uri="{FF2B5EF4-FFF2-40B4-BE49-F238E27FC236}">
                  <a16:creationId xmlns:a16="http://schemas.microsoft.com/office/drawing/2014/main" id="{8FB55298-9B11-B140-9569-14BEBC383BCF}"/>
                </a:ext>
              </a:extLst>
            </p:cNvPr>
            <p:cNvGrpSpPr/>
            <p:nvPr/>
          </p:nvGrpSpPr>
          <p:grpSpPr>
            <a:xfrm>
              <a:off x="8481851" y="3085324"/>
              <a:ext cx="1297319" cy="1203036"/>
              <a:chOff x="8326043" y="1742313"/>
              <a:chExt cx="1297319" cy="1203036"/>
            </a:xfrm>
          </p:grpSpPr>
          <p:sp>
            <p:nvSpPr>
              <p:cNvPr id="145" name="Rectangle 144">
                <a:extLst>
                  <a:ext uri="{FF2B5EF4-FFF2-40B4-BE49-F238E27FC236}">
                    <a16:creationId xmlns:a16="http://schemas.microsoft.com/office/drawing/2014/main" id="{0B005B5A-0139-0546-9CE0-37AE56AA3BAE}"/>
                  </a:ext>
                </a:extLst>
              </p:cNvPr>
              <p:cNvSpPr/>
              <p:nvPr/>
            </p:nvSpPr>
            <p:spPr>
              <a:xfrm>
                <a:off x="8326043" y="1742313"/>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46" name="Rectangle 145">
                <a:extLst>
                  <a:ext uri="{FF2B5EF4-FFF2-40B4-BE49-F238E27FC236}">
                    <a16:creationId xmlns:a16="http://schemas.microsoft.com/office/drawing/2014/main" id="{3A7A2CB3-5804-7743-B9F2-EF109C79264B}"/>
                  </a:ext>
                </a:extLst>
              </p:cNvPr>
              <p:cNvSpPr/>
              <p:nvPr/>
            </p:nvSpPr>
            <p:spPr>
              <a:xfrm>
                <a:off x="8326043" y="2352469"/>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47" name="Rectangle 146">
                <a:extLst>
                  <a:ext uri="{FF2B5EF4-FFF2-40B4-BE49-F238E27FC236}">
                    <a16:creationId xmlns:a16="http://schemas.microsoft.com/office/drawing/2014/main" id="{0431E63F-4981-7148-AC1C-E7BADFB03260}"/>
                  </a:ext>
                </a:extLst>
              </p:cNvPr>
              <p:cNvSpPr/>
              <p:nvPr/>
            </p:nvSpPr>
            <p:spPr>
              <a:xfrm>
                <a:off x="8326043" y="2661885"/>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48" name="Rectangle 147">
                <a:extLst>
                  <a:ext uri="{FF2B5EF4-FFF2-40B4-BE49-F238E27FC236}">
                    <a16:creationId xmlns:a16="http://schemas.microsoft.com/office/drawing/2014/main" id="{8820835D-58D4-7340-A154-2EA8F078A249}"/>
                  </a:ext>
                </a:extLst>
              </p:cNvPr>
              <p:cNvSpPr/>
              <p:nvPr/>
            </p:nvSpPr>
            <p:spPr>
              <a:xfrm>
                <a:off x="8326043" y="2047391"/>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grpSp>
        <p:nvGrpSpPr>
          <p:cNvPr id="16" name="Group 15">
            <a:extLst>
              <a:ext uri="{FF2B5EF4-FFF2-40B4-BE49-F238E27FC236}">
                <a16:creationId xmlns:a16="http://schemas.microsoft.com/office/drawing/2014/main" id="{684E9F03-117B-804E-977F-5BDC22CFAB9D}"/>
              </a:ext>
            </a:extLst>
          </p:cNvPr>
          <p:cNvGrpSpPr/>
          <p:nvPr/>
        </p:nvGrpSpPr>
        <p:grpSpPr>
          <a:xfrm>
            <a:off x="7184687" y="4826254"/>
            <a:ext cx="4024347" cy="1203036"/>
            <a:chOff x="7184687" y="4826254"/>
            <a:chExt cx="4024347" cy="1203036"/>
          </a:xfrm>
        </p:grpSpPr>
        <p:grpSp>
          <p:nvGrpSpPr>
            <p:cNvPr id="15" name="Group 14">
              <a:extLst>
                <a:ext uri="{FF2B5EF4-FFF2-40B4-BE49-F238E27FC236}">
                  <a16:creationId xmlns:a16="http://schemas.microsoft.com/office/drawing/2014/main" id="{A02B5307-47CD-5244-87FC-AC7DF12366AD}"/>
                </a:ext>
              </a:extLst>
            </p:cNvPr>
            <p:cNvGrpSpPr/>
            <p:nvPr/>
          </p:nvGrpSpPr>
          <p:grpSpPr>
            <a:xfrm>
              <a:off x="7184687" y="4826254"/>
              <a:ext cx="2692290" cy="1203036"/>
              <a:chOff x="7184687" y="4826254"/>
              <a:chExt cx="2692290" cy="1203036"/>
            </a:xfrm>
          </p:grpSpPr>
          <p:sp>
            <p:nvSpPr>
              <p:cNvPr id="31" name="Rectangle 30">
                <a:extLst>
                  <a:ext uri="{FF2B5EF4-FFF2-40B4-BE49-F238E27FC236}">
                    <a16:creationId xmlns:a16="http://schemas.microsoft.com/office/drawing/2014/main" id="{C4EE0D95-BC16-4FE3-AEC2-072CC8B47FF9}"/>
                  </a:ext>
                </a:extLst>
              </p:cNvPr>
              <p:cNvSpPr/>
              <p:nvPr/>
            </p:nvSpPr>
            <p:spPr>
              <a:xfrm>
                <a:off x="7184687" y="5439302"/>
                <a:ext cx="236480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1" name="Rectangle 40">
                <a:extLst>
                  <a:ext uri="{FF2B5EF4-FFF2-40B4-BE49-F238E27FC236}">
                    <a16:creationId xmlns:a16="http://schemas.microsoft.com/office/drawing/2014/main" id="{51E9BF7E-9090-4BD5-AE10-6E42379D263B}"/>
                  </a:ext>
                </a:extLst>
              </p:cNvPr>
              <p:cNvSpPr/>
              <p:nvPr/>
            </p:nvSpPr>
            <p:spPr>
              <a:xfrm>
                <a:off x="7184687" y="5132778"/>
                <a:ext cx="127864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3" name="Rectangle 42">
                <a:extLst>
                  <a:ext uri="{FF2B5EF4-FFF2-40B4-BE49-F238E27FC236}">
                    <a16:creationId xmlns:a16="http://schemas.microsoft.com/office/drawing/2014/main" id="{61C769E7-417A-40AF-A9A8-A45CD34F6949}"/>
                  </a:ext>
                </a:extLst>
              </p:cNvPr>
              <p:cNvSpPr/>
              <p:nvPr/>
            </p:nvSpPr>
            <p:spPr>
              <a:xfrm>
                <a:off x="7184687" y="4826254"/>
                <a:ext cx="2692290"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sp>
            <p:nvSpPr>
              <p:cNvPr id="45" name="Rectangle 44">
                <a:extLst>
                  <a:ext uri="{FF2B5EF4-FFF2-40B4-BE49-F238E27FC236}">
                    <a16:creationId xmlns:a16="http://schemas.microsoft.com/office/drawing/2014/main" id="{847C567E-1708-4BF8-B97B-772BA7E9F913}"/>
                  </a:ext>
                </a:extLst>
              </p:cNvPr>
              <p:cNvSpPr/>
              <p:nvPr/>
            </p:nvSpPr>
            <p:spPr>
              <a:xfrm>
                <a:off x="7184687" y="5745826"/>
                <a:ext cx="2364802" cy="2834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RT</a:t>
                </a:r>
              </a:p>
            </p:txBody>
          </p:sp>
        </p:grpSp>
        <p:grpSp>
          <p:nvGrpSpPr>
            <p:cNvPr id="14" name="Group 13">
              <a:extLst>
                <a:ext uri="{FF2B5EF4-FFF2-40B4-BE49-F238E27FC236}">
                  <a16:creationId xmlns:a16="http://schemas.microsoft.com/office/drawing/2014/main" id="{E9EE6FB0-F0C6-684E-B77F-E0CAC53E6AA4}"/>
                </a:ext>
              </a:extLst>
            </p:cNvPr>
            <p:cNvGrpSpPr/>
            <p:nvPr/>
          </p:nvGrpSpPr>
          <p:grpSpPr>
            <a:xfrm>
              <a:off x="9911715" y="4826254"/>
              <a:ext cx="1297319" cy="1203036"/>
              <a:chOff x="9925891" y="4826254"/>
              <a:chExt cx="1297319" cy="1203036"/>
            </a:xfrm>
          </p:grpSpPr>
          <p:sp>
            <p:nvSpPr>
              <p:cNvPr id="149" name="Rectangle 148">
                <a:extLst>
                  <a:ext uri="{FF2B5EF4-FFF2-40B4-BE49-F238E27FC236}">
                    <a16:creationId xmlns:a16="http://schemas.microsoft.com/office/drawing/2014/main" id="{D9D91587-8D47-504B-91DF-E5AC4F079C11}"/>
                  </a:ext>
                </a:extLst>
              </p:cNvPr>
              <p:cNvSpPr/>
              <p:nvPr/>
            </p:nvSpPr>
            <p:spPr>
              <a:xfrm>
                <a:off x="9925891" y="4826254"/>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0" name="Rectangle 149">
                <a:extLst>
                  <a:ext uri="{FF2B5EF4-FFF2-40B4-BE49-F238E27FC236}">
                    <a16:creationId xmlns:a16="http://schemas.microsoft.com/office/drawing/2014/main" id="{F5A8CC90-32B9-0B4D-B9F6-3B5D09743790}"/>
                  </a:ext>
                </a:extLst>
              </p:cNvPr>
              <p:cNvSpPr/>
              <p:nvPr/>
            </p:nvSpPr>
            <p:spPr>
              <a:xfrm>
                <a:off x="9925891" y="5436410"/>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1" name="Rectangle 150">
                <a:extLst>
                  <a:ext uri="{FF2B5EF4-FFF2-40B4-BE49-F238E27FC236}">
                    <a16:creationId xmlns:a16="http://schemas.microsoft.com/office/drawing/2014/main" id="{CFDE1D0D-8BFC-0144-8AF4-BA2A50D04F7E}"/>
                  </a:ext>
                </a:extLst>
              </p:cNvPr>
              <p:cNvSpPr/>
              <p:nvPr/>
            </p:nvSpPr>
            <p:spPr>
              <a:xfrm>
                <a:off x="9925891" y="5745826"/>
                <a:ext cx="1278641" cy="2834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sp>
            <p:nvSpPr>
              <p:cNvPr id="152" name="Rectangle 151">
                <a:extLst>
                  <a:ext uri="{FF2B5EF4-FFF2-40B4-BE49-F238E27FC236}">
                    <a16:creationId xmlns:a16="http://schemas.microsoft.com/office/drawing/2014/main" id="{79634216-B6AB-F840-AC70-95E11ACCDF5F}"/>
                  </a:ext>
                </a:extLst>
              </p:cNvPr>
              <p:cNvSpPr/>
              <p:nvPr/>
            </p:nvSpPr>
            <p:spPr>
              <a:xfrm>
                <a:off x="9925891" y="5131332"/>
                <a:ext cx="1297319" cy="2791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061">
                  <a:defRPr/>
                </a:pPr>
                <a:r>
                  <a:rPr lang="en-US" sz="1995">
                    <a:solidFill>
                      <a:prstClr val="white"/>
                    </a:solidFill>
                    <a:latin typeface="Intel Clear"/>
                  </a:rPr>
                  <a:t>Shader</a:t>
                </a:r>
              </a:p>
            </p:txBody>
          </p:sp>
        </p:grpSp>
      </p:grpSp>
    </p:spTree>
    <p:extLst>
      <p:ext uri="{BB962C8B-B14F-4D97-AF65-F5344CB8AC3E}">
        <p14:creationId xmlns:p14="http://schemas.microsoft.com/office/powerpoint/2010/main" val="21226512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Ray Queries Performance Tips</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pPr marL="457200" indent="-457200">
              <a:buFont typeface="+mj-lt"/>
              <a:buAutoNum type="arabicPeriod"/>
            </a:pPr>
            <a:r>
              <a:rPr lang="en-US" sz="3200">
                <a:solidFill>
                  <a:schemeClr val="bg1"/>
                </a:solidFill>
              </a:rPr>
              <a:t>Code to support waves with non-standard lanes counts</a:t>
            </a:r>
            <a:br>
              <a:rPr lang="en-US" sz="3200">
                <a:solidFill>
                  <a:schemeClr val="bg1"/>
                </a:solidFill>
              </a:rPr>
            </a:br>
            <a:endParaRPr lang="en-US" sz="1100">
              <a:solidFill>
                <a:schemeClr val="bg1"/>
              </a:solidFill>
            </a:endParaRPr>
          </a:p>
          <a:p>
            <a:pPr marL="702900" lvl="4" indent="-342900">
              <a:buFont typeface="Arial" panose="020B0604020202020204" pitchFamily="34" charset="0"/>
              <a:buChar char="•"/>
            </a:pPr>
            <a:r>
              <a:rPr lang="en-US" sz="2400">
                <a:solidFill>
                  <a:schemeClr val="bg1"/>
                </a:solidFill>
              </a:rPr>
              <a:t>Don’t assume a 32 wide wave</a:t>
            </a:r>
            <a:br>
              <a:rPr lang="en-US" sz="2400">
                <a:solidFill>
                  <a:schemeClr val="bg1"/>
                </a:solidFill>
              </a:rPr>
            </a:br>
            <a:endParaRPr lang="en-US" sz="1600">
              <a:solidFill>
                <a:schemeClr val="bg1"/>
              </a:solidFill>
            </a:endParaRPr>
          </a:p>
          <a:p>
            <a:pPr marL="457200" indent="-457200">
              <a:buFont typeface="+mj-lt"/>
              <a:buAutoNum type="arabicPeriod"/>
            </a:pPr>
            <a:r>
              <a:rPr lang="en-US" sz="3200">
                <a:solidFill>
                  <a:schemeClr val="bg1"/>
                </a:solidFill>
              </a:rPr>
              <a:t>Be careful with barriers in multi-wave workgroups</a:t>
            </a:r>
            <a:br>
              <a:rPr lang="en-US" sz="3200">
                <a:solidFill>
                  <a:schemeClr val="bg1"/>
                </a:solidFill>
              </a:rPr>
            </a:br>
            <a:endParaRPr lang="en-US" sz="1100">
              <a:solidFill>
                <a:schemeClr val="bg1"/>
              </a:solidFill>
            </a:endParaRPr>
          </a:p>
          <a:p>
            <a:pPr marL="702900" lvl="4" indent="-342900">
              <a:buFont typeface="Arial" panose="020B0604020202020204" pitchFamily="34" charset="0"/>
              <a:buChar char="•"/>
            </a:pPr>
            <a:r>
              <a:rPr lang="en-US" sz="2400">
                <a:solidFill>
                  <a:schemeClr val="bg1"/>
                </a:solidFill>
              </a:rPr>
              <a:t>Try to avoid barriers straight after issuing ray queries</a:t>
            </a:r>
          </a:p>
          <a:p>
            <a:pPr marL="702900" lvl="4" indent="-342900">
              <a:buFont typeface="Arial" panose="020B0604020202020204" pitchFamily="34" charset="0"/>
              <a:buChar char="•"/>
            </a:pPr>
            <a:r>
              <a:rPr lang="en-US" sz="2400">
                <a:solidFill>
                  <a:schemeClr val="bg1"/>
                </a:solidFill>
              </a:rPr>
              <a:t>A barrier may force all waves to wait for the longest ray in all waves</a:t>
            </a:r>
          </a:p>
          <a:p>
            <a:pPr marL="342900" indent="-342900">
              <a:buFont typeface="Arial" panose="020B0604020202020204" pitchFamily="34" charset="0"/>
              <a:buChar char="•"/>
            </a:pPr>
            <a:endParaRPr lang="en-US" sz="1400">
              <a:solidFill>
                <a:schemeClr val="bg1"/>
              </a:solidFill>
            </a:endParaRPr>
          </a:p>
          <a:p>
            <a:pPr marL="457200" indent="-457200">
              <a:buFont typeface="+mj-lt"/>
              <a:buAutoNum type="arabicPeriod" startAt="2"/>
            </a:pPr>
            <a:r>
              <a:rPr lang="en-US" sz="3200">
                <a:solidFill>
                  <a:schemeClr val="bg1"/>
                </a:solidFill>
              </a:rPr>
              <a:t>Try to keep data within a wave as long as possible</a:t>
            </a:r>
            <a:br>
              <a:rPr lang="en-US" sz="3200">
                <a:solidFill>
                  <a:schemeClr val="bg1"/>
                </a:solidFill>
              </a:rPr>
            </a:br>
            <a:endParaRPr lang="en-US" sz="1400">
              <a:solidFill>
                <a:schemeClr val="bg1"/>
              </a:solidFill>
            </a:endParaRPr>
          </a:p>
          <a:p>
            <a:pPr marL="702900" lvl="4" indent="-342900">
              <a:buFont typeface="Arial" panose="020B0604020202020204" pitchFamily="34" charset="0"/>
              <a:buChar char="•"/>
            </a:pPr>
            <a:r>
              <a:rPr lang="en-US" sz="2400">
                <a:solidFill>
                  <a:schemeClr val="bg1"/>
                </a:solidFill>
              </a:rPr>
              <a:t>Inside a wave, use wave </a:t>
            </a:r>
            <a:r>
              <a:rPr lang="en-US" sz="2400" err="1">
                <a:solidFill>
                  <a:schemeClr val="bg1"/>
                </a:solidFill>
              </a:rPr>
              <a:t>intrinsics</a:t>
            </a:r>
            <a:r>
              <a:rPr lang="en-US" sz="2400">
                <a:solidFill>
                  <a:schemeClr val="bg1"/>
                </a:solidFill>
              </a:rPr>
              <a:t> instead of barriers</a:t>
            </a:r>
            <a:endParaRPr lang="en-US" sz="2400"/>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35</a:t>
            </a:fld>
            <a:endParaRPr lang="en-US"/>
          </a:p>
        </p:txBody>
      </p:sp>
      <p:sp>
        <p:nvSpPr>
          <p:cNvPr id="6" name="Footer Placeholder 3">
            <a:extLst>
              <a:ext uri="{FF2B5EF4-FFF2-40B4-BE49-F238E27FC236}">
                <a16:creationId xmlns:a16="http://schemas.microsoft.com/office/drawing/2014/main" id="{6B5B51E1-F9F2-43A2-85A8-87887FD3FD06}"/>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309187999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BC8C-D551-4C13-997A-7644F0B0CD23}"/>
              </a:ext>
            </a:extLst>
          </p:cNvPr>
          <p:cNvSpPr>
            <a:spLocks noGrp="1"/>
          </p:cNvSpPr>
          <p:nvPr>
            <p:ph type="title"/>
          </p:nvPr>
        </p:nvSpPr>
        <p:spPr/>
        <p:txBody>
          <a:bodyPr/>
          <a:lstStyle/>
          <a:p>
            <a:r>
              <a:rPr lang="en-GB"/>
              <a:t>Acceleration Structures on </a:t>
            </a:r>
            <a:r>
              <a:rPr lang="en-US">
                <a:ea typeface="+mj-lt"/>
                <a:cs typeface="+mj-lt"/>
              </a:rPr>
              <a:t>Intel® Arc™</a:t>
            </a:r>
            <a:endParaRPr lang="en-GB"/>
          </a:p>
        </p:txBody>
      </p:sp>
      <p:sp>
        <p:nvSpPr>
          <p:cNvPr id="4" name="Footer Placeholder 3">
            <a:extLst>
              <a:ext uri="{FF2B5EF4-FFF2-40B4-BE49-F238E27FC236}">
                <a16:creationId xmlns:a16="http://schemas.microsoft.com/office/drawing/2014/main" id="{9415D266-96B4-4EAB-A09A-783417BD2332}"/>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87808A6-1BF7-4B2F-8BAD-108740A971EC}"/>
              </a:ext>
            </a:extLst>
          </p:cNvPr>
          <p:cNvSpPr>
            <a:spLocks noGrp="1"/>
          </p:cNvSpPr>
          <p:nvPr>
            <p:ph type="sldNum" sz="quarter" idx="12"/>
          </p:nvPr>
        </p:nvSpPr>
        <p:spPr/>
        <p:txBody>
          <a:bodyPr/>
          <a:lstStyle/>
          <a:p>
            <a:fld id="{5B4A74C5-79B0-4340-9A8D-1CCBE3E8C644}" type="slidenum">
              <a:rPr lang="en-GB" smtClean="0"/>
              <a:pPr/>
              <a:t>36</a:t>
            </a:fld>
            <a:endParaRPr lang="en-GB"/>
          </a:p>
        </p:txBody>
      </p:sp>
    </p:spTree>
    <p:extLst>
      <p:ext uri="{BB962C8B-B14F-4D97-AF65-F5344CB8AC3E}">
        <p14:creationId xmlns:p14="http://schemas.microsoft.com/office/powerpoint/2010/main" val="97923110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37</a:t>
            </a:fld>
            <a:endParaRPr lang="en-US"/>
          </a:p>
        </p:txBody>
      </p:sp>
      <p:sp>
        <p:nvSpPr>
          <p:cNvPr id="10" name="Rectangle 9">
            <a:extLst>
              <a:ext uri="{FF2B5EF4-FFF2-40B4-BE49-F238E27FC236}">
                <a16:creationId xmlns:a16="http://schemas.microsoft.com/office/drawing/2014/main" id="{F43CE02B-1EAC-4B3A-9A83-33409B8CF3EF}"/>
              </a:ext>
            </a:extLst>
          </p:cNvPr>
          <p:cNvSpPr/>
          <p:nvPr/>
        </p:nvSpPr>
        <p:spPr>
          <a:xfrm>
            <a:off x="1149944" y="2550543"/>
            <a:ext cx="2651760" cy="24255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V2</a:t>
            </a:r>
          </a:p>
        </p:txBody>
      </p:sp>
      <p:sp>
        <p:nvSpPr>
          <p:cNvPr id="15" name="Arrow: Down 14">
            <a:extLst>
              <a:ext uri="{FF2B5EF4-FFF2-40B4-BE49-F238E27FC236}">
                <a16:creationId xmlns:a16="http://schemas.microsoft.com/office/drawing/2014/main" id="{A29056AE-B9D8-48F3-8958-A64E7C74F2C3}"/>
              </a:ext>
            </a:extLst>
          </p:cNvPr>
          <p:cNvSpPr/>
          <p:nvPr/>
        </p:nvSpPr>
        <p:spPr>
          <a:xfrm>
            <a:off x="2110064" y="4889648"/>
            <a:ext cx="731520" cy="964773"/>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16" name="TextBox 15">
            <a:extLst>
              <a:ext uri="{FF2B5EF4-FFF2-40B4-BE49-F238E27FC236}">
                <a16:creationId xmlns:a16="http://schemas.microsoft.com/office/drawing/2014/main" id="{2EE9E776-E2EA-47D8-B3BE-09C9345A6B15}"/>
              </a:ext>
            </a:extLst>
          </p:cNvPr>
          <p:cNvSpPr txBox="1"/>
          <p:nvPr/>
        </p:nvSpPr>
        <p:spPr>
          <a:xfrm>
            <a:off x="2854547" y="4985038"/>
            <a:ext cx="1125539" cy="337913"/>
          </a:xfrm>
          <a:prstGeom prst="rect">
            <a:avLst/>
          </a:prstGeom>
          <a:noFill/>
        </p:spPr>
        <p:txBody>
          <a:bodyPr wrap="square" rtlCol="0">
            <a:spAutoFit/>
          </a:bodyPr>
          <a:lstStyle/>
          <a:p>
            <a:r>
              <a:rPr lang="en-US" sz="1596">
                <a:solidFill>
                  <a:schemeClr val="bg1"/>
                </a:solidFill>
              </a:rPr>
              <a:t>Answer</a:t>
            </a:r>
          </a:p>
        </p:txBody>
      </p:sp>
      <p:sp>
        <p:nvSpPr>
          <p:cNvPr id="17" name="Arrow: Down 16">
            <a:extLst>
              <a:ext uri="{FF2B5EF4-FFF2-40B4-BE49-F238E27FC236}">
                <a16:creationId xmlns:a16="http://schemas.microsoft.com/office/drawing/2014/main" id="{ACC133DD-6659-4E8B-BEB8-3994CD42DC9A}"/>
              </a:ext>
            </a:extLst>
          </p:cNvPr>
          <p:cNvSpPr/>
          <p:nvPr/>
        </p:nvSpPr>
        <p:spPr>
          <a:xfrm>
            <a:off x="1529190" y="3907157"/>
            <a:ext cx="273096" cy="275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18" name="Arrow: Down 17">
            <a:extLst>
              <a:ext uri="{FF2B5EF4-FFF2-40B4-BE49-F238E27FC236}">
                <a16:creationId xmlns:a16="http://schemas.microsoft.com/office/drawing/2014/main" id="{5E66E54D-891F-4D35-B65B-06FE0C3BA15E}"/>
              </a:ext>
            </a:extLst>
          </p:cNvPr>
          <p:cNvSpPr/>
          <p:nvPr/>
        </p:nvSpPr>
        <p:spPr>
          <a:xfrm>
            <a:off x="2329644" y="3910305"/>
            <a:ext cx="273096" cy="275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19" name="Arrow: Down 18">
            <a:extLst>
              <a:ext uri="{FF2B5EF4-FFF2-40B4-BE49-F238E27FC236}">
                <a16:creationId xmlns:a16="http://schemas.microsoft.com/office/drawing/2014/main" id="{579D71AA-D495-4F10-9BE4-53A3A3EB8E60}"/>
              </a:ext>
            </a:extLst>
          </p:cNvPr>
          <p:cNvSpPr/>
          <p:nvPr/>
        </p:nvSpPr>
        <p:spPr>
          <a:xfrm>
            <a:off x="3130097" y="3910305"/>
            <a:ext cx="273096" cy="275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grpSp>
        <p:nvGrpSpPr>
          <p:cNvPr id="21" name="Group 20">
            <a:extLst>
              <a:ext uri="{FF2B5EF4-FFF2-40B4-BE49-F238E27FC236}">
                <a16:creationId xmlns:a16="http://schemas.microsoft.com/office/drawing/2014/main" id="{FE755221-FA5E-499B-8A74-2955C0CA3A51}"/>
              </a:ext>
            </a:extLst>
          </p:cNvPr>
          <p:cNvGrpSpPr/>
          <p:nvPr/>
        </p:nvGrpSpPr>
        <p:grpSpPr>
          <a:xfrm>
            <a:off x="2787738" y="1376990"/>
            <a:ext cx="1039420" cy="643323"/>
            <a:chOff x="2524669" y="1838045"/>
            <a:chExt cx="970459" cy="696291"/>
          </a:xfrm>
        </p:grpSpPr>
        <p:sp>
          <p:nvSpPr>
            <p:cNvPr id="23" name="Isosceles Triangle 22">
              <a:extLst>
                <a:ext uri="{FF2B5EF4-FFF2-40B4-BE49-F238E27FC236}">
                  <a16:creationId xmlns:a16="http://schemas.microsoft.com/office/drawing/2014/main" id="{F3FC8ECF-6067-476E-916B-4928F149EF13}"/>
                </a:ext>
              </a:extLst>
            </p:cNvPr>
            <p:cNvSpPr/>
            <p:nvPr/>
          </p:nvSpPr>
          <p:spPr>
            <a:xfrm>
              <a:off x="2599591" y="1853200"/>
              <a:ext cx="820615" cy="615747"/>
            </a:xfrm>
            <a:prstGeom prst="triangl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24" name="Oval 23">
              <a:extLst>
                <a:ext uri="{FF2B5EF4-FFF2-40B4-BE49-F238E27FC236}">
                  <a16:creationId xmlns:a16="http://schemas.microsoft.com/office/drawing/2014/main" id="{625FA279-75B6-436D-A2B5-57185AC1D171}"/>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25" name="Oval 24">
              <a:extLst>
                <a:ext uri="{FF2B5EF4-FFF2-40B4-BE49-F238E27FC236}">
                  <a16:creationId xmlns:a16="http://schemas.microsoft.com/office/drawing/2014/main" id="{840F0FF7-3B51-416D-A870-8DD569F64BCF}"/>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26" name="Oval 25">
              <a:extLst>
                <a:ext uri="{FF2B5EF4-FFF2-40B4-BE49-F238E27FC236}">
                  <a16:creationId xmlns:a16="http://schemas.microsoft.com/office/drawing/2014/main" id="{3964B29D-B231-49B5-8BE2-B7729F621D07}"/>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grpSp>
      <p:sp>
        <p:nvSpPr>
          <p:cNvPr id="27" name="Rectangle 26">
            <a:extLst>
              <a:ext uri="{FF2B5EF4-FFF2-40B4-BE49-F238E27FC236}">
                <a16:creationId xmlns:a16="http://schemas.microsoft.com/office/drawing/2014/main" id="{5BE07896-515E-40B1-9E02-17B713194271}"/>
              </a:ext>
            </a:extLst>
          </p:cNvPr>
          <p:cNvSpPr/>
          <p:nvPr/>
        </p:nvSpPr>
        <p:spPr>
          <a:xfrm>
            <a:off x="7702971" y="2550543"/>
            <a:ext cx="2755616" cy="24255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32" name="Arrow: Down 31">
            <a:extLst>
              <a:ext uri="{FF2B5EF4-FFF2-40B4-BE49-F238E27FC236}">
                <a16:creationId xmlns:a16="http://schemas.microsoft.com/office/drawing/2014/main" id="{6CB17414-26B6-46A7-A6AC-868B07392884}"/>
              </a:ext>
            </a:extLst>
          </p:cNvPr>
          <p:cNvSpPr/>
          <p:nvPr/>
        </p:nvSpPr>
        <p:spPr>
          <a:xfrm>
            <a:off x="8715019" y="4889648"/>
            <a:ext cx="731520" cy="964773"/>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33" name="TextBox 32">
            <a:extLst>
              <a:ext uri="{FF2B5EF4-FFF2-40B4-BE49-F238E27FC236}">
                <a16:creationId xmlns:a16="http://schemas.microsoft.com/office/drawing/2014/main" id="{4A69FE50-C7D4-45FC-8EB3-102C1D7B5F4E}"/>
              </a:ext>
            </a:extLst>
          </p:cNvPr>
          <p:cNvSpPr txBox="1"/>
          <p:nvPr/>
        </p:nvSpPr>
        <p:spPr>
          <a:xfrm>
            <a:off x="9346916" y="4985038"/>
            <a:ext cx="934832" cy="337913"/>
          </a:xfrm>
          <a:prstGeom prst="rect">
            <a:avLst/>
          </a:prstGeom>
          <a:noFill/>
        </p:spPr>
        <p:txBody>
          <a:bodyPr wrap="square" rtlCol="0">
            <a:spAutoFit/>
          </a:bodyPr>
          <a:lstStyle/>
          <a:p>
            <a:r>
              <a:rPr lang="en-US" sz="1596">
                <a:solidFill>
                  <a:schemeClr val="bg1"/>
                </a:solidFill>
              </a:rPr>
              <a:t>Answer</a:t>
            </a:r>
          </a:p>
        </p:txBody>
      </p:sp>
      <p:grpSp>
        <p:nvGrpSpPr>
          <p:cNvPr id="39" name="Group 38">
            <a:extLst>
              <a:ext uri="{FF2B5EF4-FFF2-40B4-BE49-F238E27FC236}">
                <a16:creationId xmlns:a16="http://schemas.microsoft.com/office/drawing/2014/main" id="{141E4755-BDAB-4E34-B2A7-195F8B609016}"/>
              </a:ext>
            </a:extLst>
          </p:cNvPr>
          <p:cNvGrpSpPr/>
          <p:nvPr/>
        </p:nvGrpSpPr>
        <p:grpSpPr>
          <a:xfrm>
            <a:off x="9290633" y="1173913"/>
            <a:ext cx="1078382" cy="971390"/>
            <a:chOff x="9055079" y="1461324"/>
            <a:chExt cx="1282214" cy="1152484"/>
          </a:xfrm>
        </p:grpSpPr>
        <p:grpSp>
          <p:nvGrpSpPr>
            <p:cNvPr id="40" name="Group 39">
              <a:extLst>
                <a:ext uri="{FF2B5EF4-FFF2-40B4-BE49-F238E27FC236}">
                  <a16:creationId xmlns:a16="http://schemas.microsoft.com/office/drawing/2014/main" id="{4BFA5962-4C2A-485E-9A34-E4E0A628C91E}"/>
                </a:ext>
              </a:extLst>
            </p:cNvPr>
            <p:cNvGrpSpPr/>
            <p:nvPr/>
          </p:nvGrpSpPr>
          <p:grpSpPr>
            <a:xfrm rot="19555174">
              <a:off x="9055079" y="1461324"/>
              <a:ext cx="970459" cy="696291"/>
              <a:chOff x="2524669" y="1838045"/>
              <a:chExt cx="970459" cy="696291"/>
            </a:xfrm>
          </p:grpSpPr>
          <p:sp>
            <p:nvSpPr>
              <p:cNvPr id="46" name="Isosceles Triangle 45">
                <a:extLst>
                  <a:ext uri="{FF2B5EF4-FFF2-40B4-BE49-F238E27FC236}">
                    <a16:creationId xmlns:a16="http://schemas.microsoft.com/office/drawing/2014/main" id="{07D12A45-93CB-4982-BAC6-3510F7561303}"/>
                  </a:ext>
                </a:extLst>
              </p:cNvPr>
              <p:cNvSpPr/>
              <p:nvPr/>
            </p:nvSpPr>
            <p:spPr>
              <a:xfrm>
                <a:off x="2599591" y="1853200"/>
                <a:ext cx="820615" cy="615747"/>
              </a:xfrm>
              <a:prstGeom prst="triangl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47" name="Oval 46">
                <a:extLst>
                  <a:ext uri="{FF2B5EF4-FFF2-40B4-BE49-F238E27FC236}">
                    <a16:creationId xmlns:a16="http://schemas.microsoft.com/office/drawing/2014/main" id="{91E86FD7-41FE-45EB-8F90-BC3DE24255C1}"/>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48" name="Oval 47">
                <a:extLst>
                  <a:ext uri="{FF2B5EF4-FFF2-40B4-BE49-F238E27FC236}">
                    <a16:creationId xmlns:a16="http://schemas.microsoft.com/office/drawing/2014/main" id="{8F5E3BFE-B850-4C11-A7D7-90B044F27591}"/>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49" name="Oval 48">
                <a:extLst>
                  <a:ext uri="{FF2B5EF4-FFF2-40B4-BE49-F238E27FC236}">
                    <a16:creationId xmlns:a16="http://schemas.microsoft.com/office/drawing/2014/main" id="{BD2136EF-BEF6-4C58-A219-DD68E3BE772C}"/>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grpSp>
        <p:grpSp>
          <p:nvGrpSpPr>
            <p:cNvPr id="41" name="Group 40">
              <a:extLst>
                <a:ext uri="{FF2B5EF4-FFF2-40B4-BE49-F238E27FC236}">
                  <a16:creationId xmlns:a16="http://schemas.microsoft.com/office/drawing/2014/main" id="{3730E99C-6CBC-4D2F-BC79-B5ADD4327115}"/>
                </a:ext>
              </a:extLst>
            </p:cNvPr>
            <p:cNvGrpSpPr/>
            <p:nvPr/>
          </p:nvGrpSpPr>
          <p:grpSpPr>
            <a:xfrm rot="8661409">
              <a:off x="9366834" y="1917517"/>
              <a:ext cx="970459" cy="696291"/>
              <a:chOff x="2524669" y="1838045"/>
              <a:chExt cx="970459" cy="696291"/>
            </a:xfrm>
          </p:grpSpPr>
          <p:sp>
            <p:nvSpPr>
              <p:cNvPr id="42" name="Isosceles Triangle 41">
                <a:extLst>
                  <a:ext uri="{FF2B5EF4-FFF2-40B4-BE49-F238E27FC236}">
                    <a16:creationId xmlns:a16="http://schemas.microsoft.com/office/drawing/2014/main" id="{DC7D7059-8EF0-4709-9BC2-EAE5A60A6890}"/>
                  </a:ext>
                </a:extLst>
              </p:cNvPr>
              <p:cNvSpPr/>
              <p:nvPr/>
            </p:nvSpPr>
            <p:spPr>
              <a:xfrm>
                <a:off x="2599591" y="1853200"/>
                <a:ext cx="820615" cy="615747"/>
              </a:xfrm>
              <a:prstGeom prst="triangl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43" name="Oval 42">
                <a:extLst>
                  <a:ext uri="{FF2B5EF4-FFF2-40B4-BE49-F238E27FC236}">
                    <a16:creationId xmlns:a16="http://schemas.microsoft.com/office/drawing/2014/main" id="{AE0ED9C2-6F82-4039-8346-5B5F699CA66D}"/>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44" name="Oval 43">
                <a:extLst>
                  <a:ext uri="{FF2B5EF4-FFF2-40B4-BE49-F238E27FC236}">
                    <a16:creationId xmlns:a16="http://schemas.microsoft.com/office/drawing/2014/main" id="{02273016-711F-4590-BC40-52161DABC940}"/>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45" name="Oval 44">
                <a:extLst>
                  <a:ext uri="{FF2B5EF4-FFF2-40B4-BE49-F238E27FC236}">
                    <a16:creationId xmlns:a16="http://schemas.microsoft.com/office/drawing/2014/main" id="{BFCF4159-12CB-4D27-AEA4-05D19A8F7396}"/>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grpSp>
      </p:grpSp>
      <p:grpSp>
        <p:nvGrpSpPr>
          <p:cNvPr id="57" name="Group 56">
            <a:extLst>
              <a:ext uri="{FF2B5EF4-FFF2-40B4-BE49-F238E27FC236}">
                <a16:creationId xmlns:a16="http://schemas.microsoft.com/office/drawing/2014/main" id="{4E5AE128-C828-274D-902C-11251C1FAD3A}"/>
              </a:ext>
            </a:extLst>
          </p:cNvPr>
          <p:cNvGrpSpPr/>
          <p:nvPr/>
        </p:nvGrpSpPr>
        <p:grpSpPr>
          <a:xfrm>
            <a:off x="7877208" y="4215384"/>
            <a:ext cx="2407143" cy="603504"/>
            <a:chOff x="7910020" y="4215384"/>
            <a:chExt cx="2407143" cy="603504"/>
          </a:xfrm>
        </p:grpSpPr>
        <p:sp>
          <p:nvSpPr>
            <p:cNvPr id="28" name="Rectangle 27">
              <a:extLst>
                <a:ext uri="{FF2B5EF4-FFF2-40B4-BE49-F238E27FC236}">
                  <a16:creationId xmlns:a16="http://schemas.microsoft.com/office/drawing/2014/main" id="{88CA3B4C-6B42-41F1-9F56-51A9DB850943}"/>
                </a:ext>
              </a:extLst>
            </p:cNvPr>
            <p:cNvSpPr/>
            <p:nvPr/>
          </p:nvSpPr>
          <p:spPr>
            <a:xfrm>
              <a:off x="7910021" y="4215384"/>
              <a:ext cx="2407142" cy="60350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Other Gates</a:t>
              </a:r>
            </a:p>
          </p:txBody>
        </p:sp>
        <p:sp>
          <p:nvSpPr>
            <p:cNvPr id="52" name="Rectangle 51">
              <a:extLst>
                <a:ext uri="{FF2B5EF4-FFF2-40B4-BE49-F238E27FC236}">
                  <a16:creationId xmlns:a16="http://schemas.microsoft.com/office/drawing/2014/main" id="{B636741B-D625-4F64-9C84-FC0E113A3178}"/>
                </a:ext>
              </a:extLst>
            </p:cNvPr>
            <p:cNvSpPr/>
            <p:nvPr/>
          </p:nvSpPr>
          <p:spPr>
            <a:xfrm>
              <a:off x="7910020" y="4215384"/>
              <a:ext cx="1772373" cy="60350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Intersection Gates</a:t>
              </a:r>
            </a:p>
          </p:txBody>
        </p:sp>
      </p:grpSp>
      <p:sp>
        <p:nvSpPr>
          <p:cNvPr id="53" name="TextBox 52">
            <a:extLst>
              <a:ext uri="{FF2B5EF4-FFF2-40B4-BE49-F238E27FC236}">
                <a16:creationId xmlns:a16="http://schemas.microsoft.com/office/drawing/2014/main" id="{F29ACF67-1D4A-491E-9A8C-184B013FFE9B}"/>
              </a:ext>
            </a:extLst>
          </p:cNvPr>
          <p:cNvSpPr txBox="1"/>
          <p:nvPr/>
        </p:nvSpPr>
        <p:spPr>
          <a:xfrm>
            <a:off x="820580" y="488056"/>
            <a:ext cx="3291222" cy="369332"/>
          </a:xfrm>
          <a:prstGeom prst="rect">
            <a:avLst/>
          </a:prstGeom>
          <a:noFill/>
        </p:spPr>
        <p:txBody>
          <a:bodyPr vert="horz" wrap="none" lIns="0" tIns="0" rIns="0" bIns="0" rtlCol="0">
            <a:spAutoFit/>
          </a:bodyPr>
          <a:lstStyle/>
          <a:p>
            <a:r>
              <a:rPr lang="en-US" sz="2400">
                <a:solidFill>
                  <a:schemeClr val="bg1"/>
                </a:solidFill>
              </a:rPr>
              <a:t>Ray-Triangle</a:t>
            </a:r>
            <a:r>
              <a:rPr lang="en-US">
                <a:solidFill>
                  <a:schemeClr val="bg1"/>
                </a:solidFill>
              </a:rPr>
              <a:t> </a:t>
            </a:r>
            <a:r>
              <a:rPr lang="en-US" sz="2400">
                <a:solidFill>
                  <a:schemeClr val="bg1"/>
                </a:solidFill>
              </a:rPr>
              <a:t>Intersection</a:t>
            </a:r>
            <a:endParaRPr lang="en-US">
              <a:solidFill>
                <a:schemeClr val="bg1"/>
              </a:solidFill>
            </a:endParaRPr>
          </a:p>
        </p:txBody>
      </p:sp>
      <p:sp>
        <p:nvSpPr>
          <p:cNvPr id="54" name="TextBox 53">
            <a:extLst>
              <a:ext uri="{FF2B5EF4-FFF2-40B4-BE49-F238E27FC236}">
                <a16:creationId xmlns:a16="http://schemas.microsoft.com/office/drawing/2014/main" id="{8FBF84C1-7B5E-42FD-A403-3E7767A700EA}"/>
              </a:ext>
            </a:extLst>
          </p:cNvPr>
          <p:cNvSpPr txBox="1"/>
          <p:nvPr/>
        </p:nvSpPr>
        <p:spPr>
          <a:xfrm>
            <a:off x="7627504" y="459696"/>
            <a:ext cx="2993961" cy="369332"/>
          </a:xfrm>
          <a:prstGeom prst="rect">
            <a:avLst/>
          </a:prstGeom>
          <a:noFill/>
        </p:spPr>
        <p:txBody>
          <a:bodyPr vert="horz" wrap="none" lIns="0" tIns="0" rIns="0" bIns="0" rtlCol="0">
            <a:spAutoFit/>
          </a:bodyPr>
          <a:lstStyle/>
          <a:p>
            <a:r>
              <a:rPr lang="en-US" sz="2400">
                <a:solidFill>
                  <a:schemeClr val="bg1"/>
                </a:solidFill>
              </a:rPr>
              <a:t>Ray-Quad Intersection</a:t>
            </a:r>
          </a:p>
        </p:txBody>
      </p:sp>
      <p:sp>
        <p:nvSpPr>
          <p:cNvPr id="55" name="TextBox 54">
            <a:extLst>
              <a:ext uri="{FF2B5EF4-FFF2-40B4-BE49-F238E27FC236}">
                <a16:creationId xmlns:a16="http://schemas.microsoft.com/office/drawing/2014/main" id="{B21EB045-3791-44AF-BEFD-406CEA6E4ABE}"/>
              </a:ext>
            </a:extLst>
          </p:cNvPr>
          <p:cNvSpPr txBox="1"/>
          <p:nvPr/>
        </p:nvSpPr>
        <p:spPr>
          <a:xfrm>
            <a:off x="2980903" y="5602267"/>
            <a:ext cx="5669822" cy="553998"/>
          </a:xfrm>
          <a:prstGeom prst="rect">
            <a:avLst/>
          </a:prstGeom>
          <a:noFill/>
        </p:spPr>
        <p:txBody>
          <a:bodyPr vert="horz" wrap="none" lIns="0" tIns="0" rIns="0" bIns="0" rtlCol="0">
            <a:spAutoFit/>
          </a:bodyPr>
          <a:lstStyle/>
          <a:p>
            <a:pPr algn="ctr"/>
            <a:r>
              <a:rPr lang="en-US">
                <a:solidFill>
                  <a:schemeClr val="bg1"/>
                </a:solidFill>
              </a:rPr>
              <a:t>Our pipeline operates on pairs of edge-adjacent triangles.</a:t>
            </a:r>
          </a:p>
          <a:p>
            <a:pPr algn="ctr"/>
            <a:r>
              <a:rPr lang="en-US">
                <a:solidFill>
                  <a:schemeClr val="bg1"/>
                </a:solidFill>
              </a:rPr>
              <a:t>A single triangle is represented as a degenerate pair.</a:t>
            </a:r>
          </a:p>
        </p:txBody>
      </p:sp>
      <p:sp>
        <p:nvSpPr>
          <p:cNvPr id="56" name="Footer Placeholder 3">
            <a:extLst>
              <a:ext uri="{FF2B5EF4-FFF2-40B4-BE49-F238E27FC236}">
                <a16:creationId xmlns:a16="http://schemas.microsoft.com/office/drawing/2014/main" id="{5C393C3D-4BE9-4604-BF56-D5FF578403BD}"/>
              </a:ext>
            </a:extLst>
          </p:cNvPr>
          <p:cNvSpPr>
            <a:spLocks noGrp="1"/>
          </p:cNvSpPr>
          <p:nvPr>
            <p:ph type="ftr" sz="quarter" idx="11"/>
          </p:nvPr>
        </p:nvSpPr>
        <p:spPr>
          <a:xfrm>
            <a:off x="431801" y="6426200"/>
            <a:ext cx="3220258" cy="431799"/>
          </a:xfrm>
        </p:spPr>
        <p:txBody>
          <a:bodyPr/>
          <a:lstStyle/>
          <a:p>
            <a:r>
              <a:rPr lang="en-GB"/>
              <a:t>GDC 2022</a:t>
            </a:r>
          </a:p>
        </p:txBody>
      </p:sp>
      <p:grpSp>
        <p:nvGrpSpPr>
          <p:cNvPr id="2" name="Group 1">
            <a:extLst>
              <a:ext uri="{FF2B5EF4-FFF2-40B4-BE49-F238E27FC236}">
                <a16:creationId xmlns:a16="http://schemas.microsoft.com/office/drawing/2014/main" id="{6161922A-386F-5441-8F80-88B378563236}"/>
              </a:ext>
            </a:extLst>
          </p:cNvPr>
          <p:cNvGrpSpPr/>
          <p:nvPr/>
        </p:nvGrpSpPr>
        <p:grpSpPr>
          <a:xfrm>
            <a:off x="1339051" y="2711307"/>
            <a:ext cx="2241273" cy="2104058"/>
            <a:chOff x="1345554" y="2682434"/>
            <a:chExt cx="2241273" cy="2104058"/>
          </a:xfrm>
        </p:grpSpPr>
        <p:sp>
          <p:nvSpPr>
            <p:cNvPr id="11" name="Rectangle 10">
              <a:extLst>
                <a:ext uri="{FF2B5EF4-FFF2-40B4-BE49-F238E27FC236}">
                  <a16:creationId xmlns:a16="http://schemas.microsoft.com/office/drawing/2014/main" id="{6B993BBF-141E-4607-8A6A-6DABB74DA438}"/>
                </a:ext>
              </a:extLst>
            </p:cNvPr>
            <p:cNvSpPr/>
            <p:nvPr/>
          </p:nvSpPr>
          <p:spPr>
            <a:xfrm>
              <a:off x="1345557" y="2682434"/>
              <a:ext cx="640363" cy="12247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V0</a:t>
              </a:r>
            </a:p>
          </p:txBody>
        </p:sp>
        <p:sp>
          <p:nvSpPr>
            <p:cNvPr id="12" name="Rectangle 11">
              <a:extLst>
                <a:ext uri="{FF2B5EF4-FFF2-40B4-BE49-F238E27FC236}">
                  <a16:creationId xmlns:a16="http://schemas.microsoft.com/office/drawing/2014/main" id="{F90DCDF8-175C-4603-ACC1-8686FA3C1EF4}"/>
                </a:ext>
              </a:extLst>
            </p:cNvPr>
            <p:cNvSpPr/>
            <p:nvPr/>
          </p:nvSpPr>
          <p:spPr>
            <a:xfrm>
              <a:off x="2146011" y="2682434"/>
              <a:ext cx="640363" cy="12247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V1</a:t>
              </a:r>
            </a:p>
          </p:txBody>
        </p:sp>
        <p:sp>
          <p:nvSpPr>
            <p:cNvPr id="13" name="Rectangle 12">
              <a:extLst>
                <a:ext uri="{FF2B5EF4-FFF2-40B4-BE49-F238E27FC236}">
                  <a16:creationId xmlns:a16="http://schemas.microsoft.com/office/drawing/2014/main" id="{06DA6DBA-1F93-4DA0-943A-8163A0B4E526}"/>
                </a:ext>
              </a:extLst>
            </p:cNvPr>
            <p:cNvSpPr/>
            <p:nvPr/>
          </p:nvSpPr>
          <p:spPr>
            <a:xfrm>
              <a:off x="2946464" y="2682434"/>
              <a:ext cx="640363" cy="122472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V2</a:t>
              </a:r>
            </a:p>
          </p:txBody>
        </p:sp>
        <p:sp>
          <p:nvSpPr>
            <p:cNvPr id="14" name="Rectangle 13">
              <a:extLst>
                <a:ext uri="{FF2B5EF4-FFF2-40B4-BE49-F238E27FC236}">
                  <a16:creationId xmlns:a16="http://schemas.microsoft.com/office/drawing/2014/main" id="{B3FFA8DA-0D51-4D76-B3EC-742371E52589}"/>
                </a:ext>
              </a:extLst>
            </p:cNvPr>
            <p:cNvSpPr/>
            <p:nvPr/>
          </p:nvSpPr>
          <p:spPr>
            <a:xfrm>
              <a:off x="1345554" y="4182477"/>
              <a:ext cx="2241271" cy="6040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Intersection Gates</a:t>
              </a:r>
            </a:p>
          </p:txBody>
        </p:sp>
      </p:grpSp>
      <p:grpSp>
        <p:nvGrpSpPr>
          <p:cNvPr id="8" name="Group 7">
            <a:extLst>
              <a:ext uri="{FF2B5EF4-FFF2-40B4-BE49-F238E27FC236}">
                <a16:creationId xmlns:a16="http://schemas.microsoft.com/office/drawing/2014/main" id="{F3E03806-73E0-0042-98A3-21AD15B6D906}"/>
              </a:ext>
            </a:extLst>
          </p:cNvPr>
          <p:cNvGrpSpPr/>
          <p:nvPr/>
        </p:nvGrpSpPr>
        <p:grpSpPr>
          <a:xfrm>
            <a:off x="7877208" y="2743000"/>
            <a:ext cx="2407143" cy="1437414"/>
            <a:chOff x="7910020" y="2743000"/>
            <a:chExt cx="2407143" cy="1437414"/>
          </a:xfrm>
        </p:grpSpPr>
        <p:grpSp>
          <p:nvGrpSpPr>
            <p:cNvPr id="3" name="Group 2">
              <a:extLst>
                <a:ext uri="{FF2B5EF4-FFF2-40B4-BE49-F238E27FC236}">
                  <a16:creationId xmlns:a16="http://schemas.microsoft.com/office/drawing/2014/main" id="{54723E69-B3DD-5445-A5DA-94CD49810AE6}"/>
                </a:ext>
              </a:extLst>
            </p:cNvPr>
            <p:cNvGrpSpPr/>
            <p:nvPr/>
          </p:nvGrpSpPr>
          <p:grpSpPr>
            <a:xfrm>
              <a:off x="7910020" y="2743000"/>
              <a:ext cx="502833" cy="1427665"/>
              <a:chOff x="7910020" y="2743000"/>
              <a:chExt cx="502833" cy="1427665"/>
            </a:xfrm>
          </p:grpSpPr>
          <p:sp>
            <p:nvSpPr>
              <p:cNvPr id="34" name="Arrow: Down 33">
                <a:extLst>
                  <a:ext uri="{FF2B5EF4-FFF2-40B4-BE49-F238E27FC236}">
                    <a16:creationId xmlns:a16="http://schemas.microsoft.com/office/drawing/2014/main" id="{DAF9B627-7976-4BC1-9E55-2E5D9B2BD1D9}"/>
                  </a:ext>
                </a:extLst>
              </p:cNvPr>
              <p:cNvSpPr/>
              <p:nvPr/>
            </p:nvSpPr>
            <p:spPr>
              <a:xfrm>
                <a:off x="8054214" y="3804905"/>
                <a:ext cx="214444"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29" name="Rectangle 28">
                <a:extLst>
                  <a:ext uri="{FF2B5EF4-FFF2-40B4-BE49-F238E27FC236}">
                    <a16:creationId xmlns:a16="http://schemas.microsoft.com/office/drawing/2014/main" id="{EEFF2940-A50A-4FF4-8B03-8BAAB0813067}"/>
                  </a:ext>
                </a:extLst>
              </p:cNvPr>
              <p:cNvSpPr/>
              <p:nvPr/>
            </p:nvSpPr>
            <p:spPr>
              <a:xfrm>
                <a:off x="7910020" y="2743000"/>
                <a:ext cx="502833" cy="11172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V0</a:t>
                </a:r>
              </a:p>
            </p:txBody>
          </p:sp>
        </p:grpSp>
        <p:grpSp>
          <p:nvGrpSpPr>
            <p:cNvPr id="4" name="Group 3">
              <a:extLst>
                <a:ext uri="{FF2B5EF4-FFF2-40B4-BE49-F238E27FC236}">
                  <a16:creationId xmlns:a16="http://schemas.microsoft.com/office/drawing/2014/main" id="{599FCDB4-9506-A242-9F28-2D9B42868B42}"/>
                </a:ext>
              </a:extLst>
            </p:cNvPr>
            <p:cNvGrpSpPr/>
            <p:nvPr/>
          </p:nvGrpSpPr>
          <p:grpSpPr>
            <a:xfrm>
              <a:off x="8544790" y="2743000"/>
              <a:ext cx="502833" cy="1430536"/>
              <a:chOff x="8544790" y="2743000"/>
              <a:chExt cx="502833" cy="1430536"/>
            </a:xfrm>
          </p:grpSpPr>
          <p:sp>
            <p:nvSpPr>
              <p:cNvPr id="35" name="Arrow: Down 34">
                <a:extLst>
                  <a:ext uri="{FF2B5EF4-FFF2-40B4-BE49-F238E27FC236}">
                    <a16:creationId xmlns:a16="http://schemas.microsoft.com/office/drawing/2014/main" id="{FD6299BC-9720-40AA-9B95-E392595AC8FD}"/>
                  </a:ext>
                </a:extLst>
              </p:cNvPr>
              <p:cNvSpPr/>
              <p:nvPr/>
            </p:nvSpPr>
            <p:spPr>
              <a:xfrm>
                <a:off x="8688984" y="3807776"/>
                <a:ext cx="214444"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30" name="Rectangle 29">
                <a:extLst>
                  <a:ext uri="{FF2B5EF4-FFF2-40B4-BE49-F238E27FC236}">
                    <a16:creationId xmlns:a16="http://schemas.microsoft.com/office/drawing/2014/main" id="{5E38276F-46E6-452B-BDD4-92D6CF5BDC26}"/>
                  </a:ext>
                </a:extLst>
              </p:cNvPr>
              <p:cNvSpPr/>
              <p:nvPr/>
            </p:nvSpPr>
            <p:spPr>
              <a:xfrm>
                <a:off x="8544790" y="2743000"/>
                <a:ext cx="502833" cy="11172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V1</a:t>
                </a:r>
              </a:p>
            </p:txBody>
          </p:sp>
        </p:grpSp>
        <p:grpSp>
          <p:nvGrpSpPr>
            <p:cNvPr id="6" name="Group 5">
              <a:extLst>
                <a:ext uri="{FF2B5EF4-FFF2-40B4-BE49-F238E27FC236}">
                  <a16:creationId xmlns:a16="http://schemas.microsoft.com/office/drawing/2014/main" id="{B5AD05CC-486A-8647-9787-C2CB448491D4}"/>
                </a:ext>
              </a:extLst>
            </p:cNvPr>
            <p:cNvGrpSpPr/>
            <p:nvPr/>
          </p:nvGrpSpPr>
          <p:grpSpPr>
            <a:xfrm>
              <a:off x="9179560" y="2743000"/>
              <a:ext cx="502833" cy="1430536"/>
              <a:chOff x="9179560" y="2743000"/>
              <a:chExt cx="502833" cy="1430536"/>
            </a:xfrm>
          </p:grpSpPr>
          <p:sp>
            <p:nvSpPr>
              <p:cNvPr id="36" name="Arrow: Down 35">
                <a:extLst>
                  <a:ext uri="{FF2B5EF4-FFF2-40B4-BE49-F238E27FC236}">
                    <a16:creationId xmlns:a16="http://schemas.microsoft.com/office/drawing/2014/main" id="{3EA62069-3BDA-4F74-B06B-05CCEA91CF9B}"/>
                  </a:ext>
                </a:extLst>
              </p:cNvPr>
              <p:cNvSpPr/>
              <p:nvPr/>
            </p:nvSpPr>
            <p:spPr>
              <a:xfrm>
                <a:off x="9323754" y="3807776"/>
                <a:ext cx="214444" cy="365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31" name="Rectangle 30">
                <a:extLst>
                  <a:ext uri="{FF2B5EF4-FFF2-40B4-BE49-F238E27FC236}">
                    <a16:creationId xmlns:a16="http://schemas.microsoft.com/office/drawing/2014/main" id="{CB286E94-0D75-4CB4-B9BE-E5C419DB32BD}"/>
                  </a:ext>
                </a:extLst>
              </p:cNvPr>
              <p:cNvSpPr/>
              <p:nvPr/>
            </p:nvSpPr>
            <p:spPr>
              <a:xfrm>
                <a:off x="9179560" y="2743000"/>
                <a:ext cx="502833" cy="111727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V2</a:t>
                </a:r>
              </a:p>
            </p:txBody>
          </p:sp>
        </p:grpSp>
        <p:grpSp>
          <p:nvGrpSpPr>
            <p:cNvPr id="7" name="Group 6">
              <a:extLst>
                <a:ext uri="{FF2B5EF4-FFF2-40B4-BE49-F238E27FC236}">
                  <a16:creationId xmlns:a16="http://schemas.microsoft.com/office/drawing/2014/main" id="{C805B1EF-661C-0D46-8C84-1284C6F613A1}"/>
                </a:ext>
              </a:extLst>
            </p:cNvPr>
            <p:cNvGrpSpPr/>
            <p:nvPr/>
          </p:nvGrpSpPr>
          <p:grpSpPr>
            <a:xfrm>
              <a:off x="9814330" y="2743000"/>
              <a:ext cx="502833" cy="1437414"/>
              <a:chOff x="9814330" y="2743000"/>
              <a:chExt cx="502833" cy="1437414"/>
            </a:xfrm>
          </p:grpSpPr>
          <p:sp>
            <p:nvSpPr>
              <p:cNvPr id="51" name="Arrow: Down 50">
                <a:extLst>
                  <a:ext uri="{FF2B5EF4-FFF2-40B4-BE49-F238E27FC236}">
                    <a16:creationId xmlns:a16="http://schemas.microsoft.com/office/drawing/2014/main" id="{CC644AE6-A55C-409F-9080-55F5031B39B7}"/>
                  </a:ext>
                </a:extLst>
              </p:cNvPr>
              <p:cNvSpPr/>
              <p:nvPr/>
            </p:nvSpPr>
            <p:spPr>
              <a:xfrm>
                <a:off x="9958524" y="3814654"/>
                <a:ext cx="214444" cy="36576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sp>
            <p:nvSpPr>
              <p:cNvPr id="50" name="Rectangle 49">
                <a:extLst>
                  <a:ext uri="{FF2B5EF4-FFF2-40B4-BE49-F238E27FC236}">
                    <a16:creationId xmlns:a16="http://schemas.microsoft.com/office/drawing/2014/main" id="{F4D34804-7613-482D-B8EC-1CEA3F253D47}"/>
                  </a:ext>
                </a:extLst>
              </p:cNvPr>
              <p:cNvSpPr/>
              <p:nvPr/>
            </p:nvSpPr>
            <p:spPr>
              <a:xfrm>
                <a:off x="9814330" y="2743000"/>
                <a:ext cx="502833" cy="11172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6"/>
                  <a:t>V3</a:t>
                </a:r>
              </a:p>
            </p:txBody>
          </p:sp>
        </p:grpSp>
      </p:grpSp>
      <p:grpSp>
        <p:nvGrpSpPr>
          <p:cNvPr id="59" name="Group 58">
            <a:extLst>
              <a:ext uri="{FF2B5EF4-FFF2-40B4-BE49-F238E27FC236}">
                <a16:creationId xmlns:a16="http://schemas.microsoft.com/office/drawing/2014/main" id="{C7BE47AB-8A5A-CA45-AF40-C464D8AD7D4F}"/>
              </a:ext>
            </a:extLst>
          </p:cNvPr>
          <p:cNvGrpSpPr/>
          <p:nvPr/>
        </p:nvGrpSpPr>
        <p:grpSpPr>
          <a:xfrm>
            <a:off x="7805995" y="1292385"/>
            <a:ext cx="1526201" cy="1199483"/>
            <a:chOff x="7805995" y="1292385"/>
            <a:chExt cx="1526201" cy="1199483"/>
          </a:xfrm>
        </p:grpSpPr>
        <p:sp>
          <p:nvSpPr>
            <p:cNvPr id="38" name="Arrow: Down 37">
              <a:extLst>
                <a:ext uri="{FF2B5EF4-FFF2-40B4-BE49-F238E27FC236}">
                  <a16:creationId xmlns:a16="http://schemas.microsoft.com/office/drawing/2014/main" id="{D23C40DD-DFDB-4A85-93D8-F38E30E4F0C3}"/>
                </a:ext>
              </a:extLst>
            </p:cNvPr>
            <p:cNvSpPr/>
            <p:nvPr/>
          </p:nvSpPr>
          <p:spPr>
            <a:xfrm>
              <a:off x="8829363" y="2000165"/>
              <a:ext cx="502833" cy="491703"/>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cxnSp>
          <p:nvCxnSpPr>
            <p:cNvPr id="58" name="Straight Arrow Connector 57">
              <a:extLst>
                <a:ext uri="{FF2B5EF4-FFF2-40B4-BE49-F238E27FC236}">
                  <a16:creationId xmlns:a16="http://schemas.microsoft.com/office/drawing/2014/main" id="{014C2BE8-B82E-C44C-B807-E9AFC33D7E92}"/>
                </a:ext>
              </a:extLst>
            </p:cNvPr>
            <p:cNvCxnSpPr/>
            <p:nvPr/>
          </p:nvCxnSpPr>
          <p:spPr>
            <a:xfrm>
              <a:off x="7805995" y="1292385"/>
              <a:ext cx="935433" cy="519901"/>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3B3F1FB6-F96F-5A42-A5D0-0D238BFF92C9}"/>
              </a:ext>
            </a:extLst>
          </p:cNvPr>
          <p:cNvGrpSpPr/>
          <p:nvPr/>
        </p:nvGrpSpPr>
        <p:grpSpPr>
          <a:xfrm>
            <a:off x="1178465" y="1292385"/>
            <a:ext cx="1526201" cy="1199483"/>
            <a:chOff x="7805995" y="1292385"/>
            <a:chExt cx="1526201" cy="1199483"/>
          </a:xfrm>
        </p:grpSpPr>
        <p:sp>
          <p:nvSpPr>
            <p:cNvPr id="61" name="Arrow: Down 37">
              <a:extLst>
                <a:ext uri="{FF2B5EF4-FFF2-40B4-BE49-F238E27FC236}">
                  <a16:creationId xmlns:a16="http://schemas.microsoft.com/office/drawing/2014/main" id="{08B5F4BA-850E-1A4B-A4EB-AA91A78AF6F2}"/>
                </a:ext>
              </a:extLst>
            </p:cNvPr>
            <p:cNvSpPr/>
            <p:nvPr/>
          </p:nvSpPr>
          <p:spPr>
            <a:xfrm>
              <a:off x="8829363" y="2000165"/>
              <a:ext cx="502833" cy="491703"/>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6"/>
            </a:p>
          </p:txBody>
        </p:sp>
        <p:cxnSp>
          <p:nvCxnSpPr>
            <p:cNvPr id="62" name="Straight Arrow Connector 61">
              <a:extLst>
                <a:ext uri="{FF2B5EF4-FFF2-40B4-BE49-F238E27FC236}">
                  <a16:creationId xmlns:a16="http://schemas.microsoft.com/office/drawing/2014/main" id="{37464C50-7265-084F-80B6-0B8B4A7C7307}"/>
                </a:ext>
              </a:extLst>
            </p:cNvPr>
            <p:cNvCxnSpPr/>
            <p:nvPr/>
          </p:nvCxnSpPr>
          <p:spPr>
            <a:xfrm>
              <a:off x="7805995" y="1292385"/>
              <a:ext cx="935433" cy="519901"/>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68625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solidFill>
                  <a:schemeClr val="bg1"/>
                </a:solidFill>
              </a:rPr>
              <a:t>Automatic Quad </a:t>
            </a:r>
            <a:r>
              <a:rPr lang="en-US"/>
              <a:t>F</a:t>
            </a:r>
            <a:r>
              <a:rPr lang="en-US">
                <a:solidFill>
                  <a:schemeClr val="bg1"/>
                </a:solidFill>
              </a:rPr>
              <a:t>ormation</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38</a:t>
            </a:fld>
            <a:endParaRPr lang="en-US"/>
          </a:p>
        </p:txBody>
      </p:sp>
      <p:sp>
        <p:nvSpPr>
          <p:cNvPr id="9" name="Content Placeholder 3">
            <a:extLst>
              <a:ext uri="{FF2B5EF4-FFF2-40B4-BE49-F238E27FC236}">
                <a16:creationId xmlns:a16="http://schemas.microsoft.com/office/drawing/2014/main" id="{A4AE91F7-945E-4EA2-A3F1-C8F1A5C5935A}"/>
              </a:ext>
            </a:extLst>
          </p:cNvPr>
          <p:cNvSpPr txBox="1">
            <a:spLocks/>
          </p:cNvSpPr>
          <p:nvPr/>
        </p:nvSpPr>
        <p:spPr>
          <a:xfrm>
            <a:off x="1971813" y="4456666"/>
            <a:ext cx="7793735" cy="1617256"/>
          </a:xfrm>
        </p:spPr>
        <p:txBody>
          <a:bodyPr/>
          <a:lstStyle>
            <a:lvl1pPr marL="0" indent="0" algn="l" defTabSz="914400" rtl="0" eaLnBrk="1" latinLnBrk="0" hangingPunct="1">
              <a:lnSpc>
                <a:spcPct val="110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1200" b="0" kern="1200">
                <a:solidFill>
                  <a:schemeClr val="accent1"/>
                </a:solidFill>
                <a:latin typeface="+mj-lt"/>
                <a:ea typeface="+mn-ea"/>
                <a:cs typeface="+mn-cs"/>
              </a:defRPr>
            </a:lvl2pPr>
            <a:lvl3pPr marL="0" indent="0" algn="l" defTabSz="914400" rtl="0" eaLnBrk="1" latinLnBrk="0" hangingPunct="1">
              <a:lnSpc>
                <a:spcPct val="83000"/>
              </a:lnSpc>
              <a:spcBef>
                <a:spcPts val="0"/>
              </a:spcBef>
              <a:spcAft>
                <a:spcPts val="1600"/>
              </a:spcAft>
              <a:buFont typeface="Arial" panose="020B0604020202020204" pitchFamily="34" charset="0"/>
              <a:buNone/>
              <a:defRPr sz="2000" kern="1200">
                <a:solidFill>
                  <a:schemeClr val="accent1"/>
                </a:solidFill>
                <a:latin typeface="+mn-lt"/>
                <a:ea typeface="+mn-ea"/>
                <a:cs typeface="+mn-cs"/>
              </a:defRPr>
            </a:lvl3pPr>
            <a:lvl4pPr marL="18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4pPr>
            <a:lvl5pPr marL="360000" indent="-180000" algn="l" defTabSz="914400" rtl="0" eaLnBrk="1" latinLnBrk="0" hangingPunct="1">
              <a:lnSpc>
                <a:spcPct val="110000"/>
              </a:lnSpc>
              <a:spcBef>
                <a:spcPts val="0"/>
              </a:spcBef>
              <a:buFont typeface="IntelOne Display Regular" panose="020B0503020203020204" pitchFamily="34" charset="0"/>
              <a:buChar char="–"/>
              <a:defRPr sz="1200" kern="1200">
                <a:solidFill>
                  <a:schemeClr val="accent1"/>
                </a:solidFill>
                <a:latin typeface="+mn-lt"/>
                <a:ea typeface="+mn-ea"/>
                <a:cs typeface="+mn-cs"/>
              </a:defRPr>
            </a:lvl5pPr>
            <a:lvl6pPr marL="540000" indent="-180000" algn="l" defTabSz="914400" rtl="0" eaLnBrk="1" latinLnBrk="0" hangingPunct="1">
              <a:lnSpc>
                <a:spcPct val="90000"/>
              </a:lnSpc>
              <a:spcBef>
                <a:spcPts val="0"/>
              </a:spcBef>
              <a:buFont typeface="IntelOne Display Regular" panose="020B0503020203020204" pitchFamily="34" charset="0"/>
              <a:buChar char="–"/>
              <a:defRPr sz="12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chemeClr val="bg1"/>
                </a:solidFill>
              </a:rPr>
              <a:t>Just keep doing what you’ve been doing:</a:t>
            </a:r>
          </a:p>
          <a:p>
            <a:pPr marL="522900" lvl="3" indent="-342900"/>
            <a:r>
              <a:rPr lang="en-US" sz="2000">
                <a:solidFill>
                  <a:schemeClr val="bg1"/>
                </a:solidFill>
                <a:latin typeface="+mj-lt"/>
              </a:rPr>
              <a:t>Always </a:t>
            </a:r>
            <a:r>
              <a:rPr lang="en-US" sz="2000">
                <a:solidFill>
                  <a:schemeClr val="bg1"/>
                </a:solidFill>
              </a:rPr>
              <a:t>use indexed meshes</a:t>
            </a:r>
          </a:p>
          <a:p>
            <a:pPr marL="522900" lvl="3" indent="-342900"/>
            <a:r>
              <a:rPr lang="en-US" sz="2000">
                <a:solidFill>
                  <a:schemeClr val="bg1"/>
                </a:solidFill>
              </a:rPr>
              <a:t>Run index locality optimization</a:t>
            </a:r>
          </a:p>
          <a:p>
            <a:pPr marL="882900" lvl="5" indent="-342900"/>
            <a:r>
              <a:rPr lang="en-US" sz="2000">
                <a:solidFill>
                  <a:schemeClr val="bg1"/>
                </a:solidFill>
              </a:rPr>
              <a:t>Optimize for a 16-triangle window if you can</a:t>
            </a:r>
          </a:p>
        </p:txBody>
      </p:sp>
      <p:grpSp>
        <p:nvGrpSpPr>
          <p:cNvPr id="10" name="Group 9">
            <a:extLst>
              <a:ext uri="{FF2B5EF4-FFF2-40B4-BE49-F238E27FC236}">
                <a16:creationId xmlns:a16="http://schemas.microsoft.com/office/drawing/2014/main" id="{ABA1A9FD-8BC9-4857-A98E-78ACED4AD167}"/>
              </a:ext>
            </a:extLst>
          </p:cNvPr>
          <p:cNvGrpSpPr/>
          <p:nvPr/>
        </p:nvGrpSpPr>
        <p:grpSpPr>
          <a:xfrm>
            <a:off x="7139327" y="1751046"/>
            <a:ext cx="2950242" cy="1048295"/>
            <a:chOff x="6447112" y="2792039"/>
            <a:chExt cx="1663627" cy="591128"/>
          </a:xfrm>
        </p:grpSpPr>
        <p:sp>
          <p:nvSpPr>
            <p:cNvPr id="11" name="Rectangle 10">
              <a:extLst>
                <a:ext uri="{FF2B5EF4-FFF2-40B4-BE49-F238E27FC236}">
                  <a16:creationId xmlns:a16="http://schemas.microsoft.com/office/drawing/2014/main" id="{83B91CD8-14EA-4489-837A-0E9F257F8FAF}"/>
                </a:ext>
              </a:extLst>
            </p:cNvPr>
            <p:cNvSpPr/>
            <p:nvPr/>
          </p:nvSpPr>
          <p:spPr>
            <a:xfrm>
              <a:off x="6447112" y="2792039"/>
              <a:ext cx="1663627" cy="591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nvGrpSpPr>
            <p:cNvPr id="12" name="Group 11">
              <a:extLst>
                <a:ext uri="{FF2B5EF4-FFF2-40B4-BE49-F238E27FC236}">
                  <a16:creationId xmlns:a16="http://schemas.microsoft.com/office/drawing/2014/main" id="{54037E23-197A-4B11-BFCD-F4CEE0B9AF8F}"/>
                </a:ext>
              </a:extLst>
            </p:cNvPr>
            <p:cNvGrpSpPr/>
            <p:nvPr/>
          </p:nvGrpSpPr>
          <p:grpSpPr>
            <a:xfrm>
              <a:off x="6647983" y="2999998"/>
              <a:ext cx="249381" cy="261220"/>
              <a:chOff x="9055080" y="1461324"/>
              <a:chExt cx="1282214" cy="1152484"/>
            </a:xfrm>
          </p:grpSpPr>
          <p:grpSp>
            <p:nvGrpSpPr>
              <p:cNvPr id="37" name="Group 36">
                <a:extLst>
                  <a:ext uri="{FF2B5EF4-FFF2-40B4-BE49-F238E27FC236}">
                    <a16:creationId xmlns:a16="http://schemas.microsoft.com/office/drawing/2014/main" id="{A60C3E9C-6D23-422D-AABC-63F5917F2118}"/>
                  </a:ext>
                </a:extLst>
              </p:cNvPr>
              <p:cNvGrpSpPr/>
              <p:nvPr/>
            </p:nvGrpSpPr>
            <p:grpSpPr>
              <a:xfrm rot="19555174">
                <a:off x="9055080" y="1461324"/>
                <a:ext cx="970459" cy="696291"/>
                <a:chOff x="2524669" y="1838045"/>
                <a:chExt cx="970459" cy="696291"/>
              </a:xfrm>
            </p:grpSpPr>
            <p:sp>
              <p:nvSpPr>
                <p:cNvPr id="43" name="Isosceles Triangle 42">
                  <a:extLst>
                    <a:ext uri="{FF2B5EF4-FFF2-40B4-BE49-F238E27FC236}">
                      <a16:creationId xmlns:a16="http://schemas.microsoft.com/office/drawing/2014/main" id="{F3919B1F-C630-4427-BDE8-5A77AEB5CFB9}"/>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44" name="Oval 43">
                  <a:extLst>
                    <a:ext uri="{FF2B5EF4-FFF2-40B4-BE49-F238E27FC236}">
                      <a16:creationId xmlns:a16="http://schemas.microsoft.com/office/drawing/2014/main" id="{2204AF59-B6B3-4744-9099-734FC3969E68}"/>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45" name="Oval 44">
                  <a:extLst>
                    <a:ext uri="{FF2B5EF4-FFF2-40B4-BE49-F238E27FC236}">
                      <a16:creationId xmlns:a16="http://schemas.microsoft.com/office/drawing/2014/main" id="{81A41791-F98C-4097-9F20-FB85102E874A}"/>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46" name="Oval 45">
                  <a:extLst>
                    <a:ext uri="{FF2B5EF4-FFF2-40B4-BE49-F238E27FC236}">
                      <a16:creationId xmlns:a16="http://schemas.microsoft.com/office/drawing/2014/main" id="{72290810-8123-486D-9176-A3CE77DA491D}"/>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38" name="Group 37">
                <a:extLst>
                  <a:ext uri="{FF2B5EF4-FFF2-40B4-BE49-F238E27FC236}">
                    <a16:creationId xmlns:a16="http://schemas.microsoft.com/office/drawing/2014/main" id="{712072B2-E301-45C5-8B3B-6A622E9CB3A4}"/>
                  </a:ext>
                </a:extLst>
              </p:cNvPr>
              <p:cNvGrpSpPr/>
              <p:nvPr/>
            </p:nvGrpSpPr>
            <p:grpSpPr>
              <a:xfrm rot="8661409">
                <a:off x="9366835" y="1917517"/>
                <a:ext cx="970459" cy="696291"/>
                <a:chOff x="2524669" y="1838045"/>
                <a:chExt cx="970459" cy="696291"/>
              </a:xfrm>
            </p:grpSpPr>
            <p:sp>
              <p:nvSpPr>
                <p:cNvPr id="39" name="Isosceles Triangle 38">
                  <a:extLst>
                    <a:ext uri="{FF2B5EF4-FFF2-40B4-BE49-F238E27FC236}">
                      <a16:creationId xmlns:a16="http://schemas.microsoft.com/office/drawing/2014/main" id="{2AED6C9A-C182-4F01-A132-3B3243290B20}"/>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40" name="Oval 39">
                  <a:extLst>
                    <a:ext uri="{FF2B5EF4-FFF2-40B4-BE49-F238E27FC236}">
                      <a16:creationId xmlns:a16="http://schemas.microsoft.com/office/drawing/2014/main" id="{364E7535-F844-49D3-AC79-ADCAD6D3D720}"/>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41" name="Oval 40">
                  <a:extLst>
                    <a:ext uri="{FF2B5EF4-FFF2-40B4-BE49-F238E27FC236}">
                      <a16:creationId xmlns:a16="http://schemas.microsoft.com/office/drawing/2014/main" id="{FDE155E4-2D96-4EA8-ADF2-7E8450CF467B}"/>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42" name="Oval 41">
                  <a:extLst>
                    <a:ext uri="{FF2B5EF4-FFF2-40B4-BE49-F238E27FC236}">
                      <a16:creationId xmlns:a16="http://schemas.microsoft.com/office/drawing/2014/main" id="{E8608244-1DE3-44A3-B58B-2F7894F2F9E8}"/>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grpSp>
          <p:nvGrpSpPr>
            <p:cNvPr id="13" name="Group 12">
              <a:extLst>
                <a:ext uri="{FF2B5EF4-FFF2-40B4-BE49-F238E27FC236}">
                  <a16:creationId xmlns:a16="http://schemas.microsoft.com/office/drawing/2014/main" id="{4A5D8B31-8F60-40C4-A62F-AAFA4C4C3156}"/>
                </a:ext>
              </a:extLst>
            </p:cNvPr>
            <p:cNvGrpSpPr/>
            <p:nvPr/>
          </p:nvGrpSpPr>
          <p:grpSpPr>
            <a:xfrm>
              <a:off x="6935919" y="3006563"/>
              <a:ext cx="249381" cy="261220"/>
              <a:chOff x="9055080" y="1461324"/>
              <a:chExt cx="1282214" cy="1152484"/>
            </a:xfrm>
          </p:grpSpPr>
          <p:grpSp>
            <p:nvGrpSpPr>
              <p:cNvPr id="27" name="Group 26">
                <a:extLst>
                  <a:ext uri="{FF2B5EF4-FFF2-40B4-BE49-F238E27FC236}">
                    <a16:creationId xmlns:a16="http://schemas.microsoft.com/office/drawing/2014/main" id="{E774AE98-BEE4-4EFE-AF17-3C2E65D8A801}"/>
                  </a:ext>
                </a:extLst>
              </p:cNvPr>
              <p:cNvGrpSpPr/>
              <p:nvPr/>
            </p:nvGrpSpPr>
            <p:grpSpPr>
              <a:xfrm rot="19555174">
                <a:off x="9055080" y="1461324"/>
                <a:ext cx="970459" cy="696291"/>
                <a:chOff x="2524669" y="1838045"/>
                <a:chExt cx="970459" cy="696291"/>
              </a:xfrm>
            </p:grpSpPr>
            <p:sp>
              <p:nvSpPr>
                <p:cNvPr id="33" name="Isosceles Triangle 32">
                  <a:extLst>
                    <a:ext uri="{FF2B5EF4-FFF2-40B4-BE49-F238E27FC236}">
                      <a16:creationId xmlns:a16="http://schemas.microsoft.com/office/drawing/2014/main" id="{20775519-2BE2-49DF-998A-8DCC1E31F3C7}"/>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34" name="Oval 33">
                  <a:extLst>
                    <a:ext uri="{FF2B5EF4-FFF2-40B4-BE49-F238E27FC236}">
                      <a16:creationId xmlns:a16="http://schemas.microsoft.com/office/drawing/2014/main" id="{A30EBB91-CA40-4C32-8569-FB3BC9B29D0A}"/>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35" name="Oval 34">
                  <a:extLst>
                    <a:ext uri="{FF2B5EF4-FFF2-40B4-BE49-F238E27FC236}">
                      <a16:creationId xmlns:a16="http://schemas.microsoft.com/office/drawing/2014/main" id="{F24C71D8-012C-437F-99C7-617CEF3EE0D3}"/>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36" name="Oval 35">
                  <a:extLst>
                    <a:ext uri="{FF2B5EF4-FFF2-40B4-BE49-F238E27FC236}">
                      <a16:creationId xmlns:a16="http://schemas.microsoft.com/office/drawing/2014/main" id="{E7DC5E7C-93BC-4775-B805-AADBF9B1BF7D}"/>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28" name="Group 27">
                <a:extLst>
                  <a:ext uri="{FF2B5EF4-FFF2-40B4-BE49-F238E27FC236}">
                    <a16:creationId xmlns:a16="http://schemas.microsoft.com/office/drawing/2014/main" id="{090AF61C-29D7-418B-B15E-F6DD432E0CC8}"/>
                  </a:ext>
                </a:extLst>
              </p:cNvPr>
              <p:cNvGrpSpPr/>
              <p:nvPr/>
            </p:nvGrpSpPr>
            <p:grpSpPr>
              <a:xfrm rot="8661409">
                <a:off x="9366835" y="1917517"/>
                <a:ext cx="970459" cy="696291"/>
                <a:chOff x="2524669" y="1838045"/>
                <a:chExt cx="970459" cy="696291"/>
              </a:xfrm>
            </p:grpSpPr>
            <p:sp>
              <p:nvSpPr>
                <p:cNvPr id="29" name="Isosceles Triangle 28">
                  <a:extLst>
                    <a:ext uri="{FF2B5EF4-FFF2-40B4-BE49-F238E27FC236}">
                      <a16:creationId xmlns:a16="http://schemas.microsoft.com/office/drawing/2014/main" id="{11D32599-3E18-440B-B018-C09803128FE2}"/>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30" name="Oval 29">
                  <a:extLst>
                    <a:ext uri="{FF2B5EF4-FFF2-40B4-BE49-F238E27FC236}">
                      <a16:creationId xmlns:a16="http://schemas.microsoft.com/office/drawing/2014/main" id="{5265D530-FF4E-4DAC-80E5-F9E102BE523C}"/>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31" name="Oval 30">
                  <a:extLst>
                    <a:ext uri="{FF2B5EF4-FFF2-40B4-BE49-F238E27FC236}">
                      <a16:creationId xmlns:a16="http://schemas.microsoft.com/office/drawing/2014/main" id="{0A280888-D092-40D9-8A5C-49F6761B0FA4}"/>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32" name="Oval 31">
                  <a:extLst>
                    <a:ext uri="{FF2B5EF4-FFF2-40B4-BE49-F238E27FC236}">
                      <a16:creationId xmlns:a16="http://schemas.microsoft.com/office/drawing/2014/main" id="{8EDFAEAC-0091-4B58-87A3-294AF33761C3}"/>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grpSp>
          <p:nvGrpSpPr>
            <p:cNvPr id="14" name="Group 13">
              <a:extLst>
                <a:ext uri="{FF2B5EF4-FFF2-40B4-BE49-F238E27FC236}">
                  <a16:creationId xmlns:a16="http://schemas.microsoft.com/office/drawing/2014/main" id="{E7F16D82-FDB3-415D-921E-23268978ED06}"/>
                </a:ext>
              </a:extLst>
            </p:cNvPr>
            <p:cNvGrpSpPr/>
            <p:nvPr/>
          </p:nvGrpSpPr>
          <p:grpSpPr>
            <a:xfrm>
              <a:off x="7429954" y="2985227"/>
              <a:ext cx="249381" cy="261220"/>
              <a:chOff x="9055080" y="1461324"/>
              <a:chExt cx="1282214" cy="1152484"/>
            </a:xfrm>
          </p:grpSpPr>
          <p:grpSp>
            <p:nvGrpSpPr>
              <p:cNvPr id="17" name="Group 16">
                <a:extLst>
                  <a:ext uri="{FF2B5EF4-FFF2-40B4-BE49-F238E27FC236}">
                    <a16:creationId xmlns:a16="http://schemas.microsoft.com/office/drawing/2014/main" id="{D0FC70E3-631A-4B43-BF20-C423421C4977}"/>
                  </a:ext>
                </a:extLst>
              </p:cNvPr>
              <p:cNvGrpSpPr/>
              <p:nvPr/>
            </p:nvGrpSpPr>
            <p:grpSpPr>
              <a:xfrm rot="19555174">
                <a:off x="9055080" y="1461324"/>
                <a:ext cx="970459" cy="696291"/>
                <a:chOff x="2524669" y="1838045"/>
                <a:chExt cx="970459" cy="696291"/>
              </a:xfrm>
            </p:grpSpPr>
            <p:sp>
              <p:nvSpPr>
                <p:cNvPr id="23" name="Isosceles Triangle 22">
                  <a:extLst>
                    <a:ext uri="{FF2B5EF4-FFF2-40B4-BE49-F238E27FC236}">
                      <a16:creationId xmlns:a16="http://schemas.microsoft.com/office/drawing/2014/main" id="{F3E90911-4520-4771-BC25-7EE03193C003}"/>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24" name="Oval 23">
                  <a:extLst>
                    <a:ext uri="{FF2B5EF4-FFF2-40B4-BE49-F238E27FC236}">
                      <a16:creationId xmlns:a16="http://schemas.microsoft.com/office/drawing/2014/main" id="{8466B353-4751-4DAD-A2A0-D507B7D5D747}"/>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25" name="Oval 24">
                  <a:extLst>
                    <a:ext uri="{FF2B5EF4-FFF2-40B4-BE49-F238E27FC236}">
                      <a16:creationId xmlns:a16="http://schemas.microsoft.com/office/drawing/2014/main" id="{5FE64652-D609-406A-8D96-5FEE2CFCFA97}"/>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26" name="Oval 25">
                  <a:extLst>
                    <a:ext uri="{FF2B5EF4-FFF2-40B4-BE49-F238E27FC236}">
                      <a16:creationId xmlns:a16="http://schemas.microsoft.com/office/drawing/2014/main" id="{CC216D1E-8B71-40AA-9E09-47AF468A8A2F}"/>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18" name="Group 17">
                <a:extLst>
                  <a:ext uri="{FF2B5EF4-FFF2-40B4-BE49-F238E27FC236}">
                    <a16:creationId xmlns:a16="http://schemas.microsoft.com/office/drawing/2014/main" id="{30846289-DBB5-4B34-8D09-5995829176BA}"/>
                  </a:ext>
                </a:extLst>
              </p:cNvPr>
              <p:cNvGrpSpPr/>
              <p:nvPr/>
            </p:nvGrpSpPr>
            <p:grpSpPr>
              <a:xfrm rot="8661409">
                <a:off x="9366835" y="1917517"/>
                <a:ext cx="970459" cy="696291"/>
                <a:chOff x="2524669" y="1838045"/>
                <a:chExt cx="970459" cy="696291"/>
              </a:xfrm>
            </p:grpSpPr>
            <p:sp>
              <p:nvSpPr>
                <p:cNvPr id="19" name="Isosceles Triangle 18">
                  <a:extLst>
                    <a:ext uri="{FF2B5EF4-FFF2-40B4-BE49-F238E27FC236}">
                      <a16:creationId xmlns:a16="http://schemas.microsoft.com/office/drawing/2014/main" id="{5E0FE316-0243-479C-A3EA-3ABE2C6F6CA2}"/>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20" name="Oval 19">
                  <a:extLst>
                    <a:ext uri="{FF2B5EF4-FFF2-40B4-BE49-F238E27FC236}">
                      <a16:creationId xmlns:a16="http://schemas.microsoft.com/office/drawing/2014/main" id="{176F1713-A299-4E54-A603-115CB98E6667}"/>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21" name="Oval 20">
                  <a:extLst>
                    <a:ext uri="{FF2B5EF4-FFF2-40B4-BE49-F238E27FC236}">
                      <a16:creationId xmlns:a16="http://schemas.microsoft.com/office/drawing/2014/main" id="{9E909A73-BA36-4BD0-99AB-435CDA40BB08}"/>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22" name="Oval 21">
                  <a:extLst>
                    <a:ext uri="{FF2B5EF4-FFF2-40B4-BE49-F238E27FC236}">
                      <a16:creationId xmlns:a16="http://schemas.microsoft.com/office/drawing/2014/main" id="{95F02D12-6904-4A9C-B605-332388C637AA}"/>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sp>
          <p:nvSpPr>
            <p:cNvPr id="15" name="Isosceles Triangle 14">
              <a:extLst>
                <a:ext uri="{FF2B5EF4-FFF2-40B4-BE49-F238E27FC236}">
                  <a16:creationId xmlns:a16="http://schemas.microsoft.com/office/drawing/2014/main" id="{267BC990-FCCF-48CE-9795-9A3E0B8F2D1A}"/>
                </a:ext>
              </a:extLst>
            </p:cNvPr>
            <p:cNvSpPr/>
            <p:nvPr/>
          </p:nvSpPr>
          <p:spPr>
            <a:xfrm>
              <a:off x="7201154" y="2995491"/>
              <a:ext cx="172658" cy="206426"/>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6" name="Isosceles Triangle 15">
              <a:extLst>
                <a:ext uri="{FF2B5EF4-FFF2-40B4-BE49-F238E27FC236}">
                  <a16:creationId xmlns:a16="http://schemas.microsoft.com/office/drawing/2014/main" id="{C74A197F-23F4-44B8-8562-6F5A9FE10CFD}"/>
                </a:ext>
              </a:extLst>
            </p:cNvPr>
            <p:cNvSpPr/>
            <p:nvPr/>
          </p:nvSpPr>
          <p:spPr>
            <a:xfrm>
              <a:off x="7761352" y="2990623"/>
              <a:ext cx="172658" cy="206426"/>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47" name="Group 46">
            <a:extLst>
              <a:ext uri="{FF2B5EF4-FFF2-40B4-BE49-F238E27FC236}">
                <a16:creationId xmlns:a16="http://schemas.microsoft.com/office/drawing/2014/main" id="{DFFB54FC-FE26-4809-A9D1-FB541051C920}"/>
              </a:ext>
            </a:extLst>
          </p:cNvPr>
          <p:cNvGrpSpPr/>
          <p:nvPr/>
        </p:nvGrpSpPr>
        <p:grpSpPr>
          <a:xfrm>
            <a:off x="1223087" y="1751046"/>
            <a:ext cx="4831978" cy="1048295"/>
            <a:chOff x="6446982" y="1939636"/>
            <a:chExt cx="2724728" cy="591128"/>
          </a:xfrm>
        </p:grpSpPr>
        <p:sp>
          <p:nvSpPr>
            <p:cNvPr id="48" name="Rectangle 47">
              <a:extLst>
                <a:ext uri="{FF2B5EF4-FFF2-40B4-BE49-F238E27FC236}">
                  <a16:creationId xmlns:a16="http://schemas.microsoft.com/office/drawing/2014/main" id="{22CE1E95-D5DA-4550-9854-8A4E84FD8685}"/>
                </a:ext>
              </a:extLst>
            </p:cNvPr>
            <p:cNvSpPr/>
            <p:nvPr/>
          </p:nvSpPr>
          <p:spPr>
            <a:xfrm>
              <a:off x="6446982" y="1939636"/>
              <a:ext cx="2724728" cy="591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49" name="Isosceles Triangle 48">
              <a:extLst>
                <a:ext uri="{FF2B5EF4-FFF2-40B4-BE49-F238E27FC236}">
                  <a16:creationId xmlns:a16="http://schemas.microsoft.com/office/drawing/2014/main" id="{02EC217A-2C6F-47D6-A337-02DECD102F54}"/>
                </a:ext>
              </a:extLst>
            </p:cNvPr>
            <p:cNvSpPr/>
            <p:nvPr/>
          </p:nvSpPr>
          <p:spPr>
            <a:xfrm>
              <a:off x="6567054" y="2105891"/>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50" name="Isosceles Triangle 49">
              <a:extLst>
                <a:ext uri="{FF2B5EF4-FFF2-40B4-BE49-F238E27FC236}">
                  <a16:creationId xmlns:a16="http://schemas.microsoft.com/office/drawing/2014/main" id="{9646E3D4-3D6C-4206-B734-C516017189D5}"/>
                </a:ext>
              </a:extLst>
            </p:cNvPr>
            <p:cNvSpPr/>
            <p:nvPr/>
          </p:nvSpPr>
          <p:spPr>
            <a:xfrm>
              <a:off x="6871854" y="2094346"/>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51" name="Isosceles Triangle 50">
              <a:extLst>
                <a:ext uri="{FF2B5EF4-FFF2-40B4-BE49-F238E27FC236}">
                  <a16:creationId xmlns:a16="http://schemas.microsoft.com/office/drawing/2014/main" id="{EC48E4AD-07A3-4464-8D87-8561A1BDF6D3}"/>
                </a:ext>
              </a:extLst>
            </p:cNvPr>
            <p:cNvSpPr/>
            <p:nvPr/>
          </p:nvSpPr>
          <p:spPr>
            <a:xfrm>
              <a:off x="7176654" y="2094346"/>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52" name="Isosceles Triangle 51">
              <a:extLst>
                <a:ext uri="{FF2B5EF4-FFF2-40B4-BE49-F238E27FC236}">
                  <a16:creationId xmlns:a16="http://schemas.microsoft.com/office/drawing/2014/main" id="{8181A153-B389-4BA4-860A-5A5B45A1AA8F}"/>
                </a:ext>
              </a:extLst>
            </p:cNvPr>
            <p:cNvSpPr/>
            <p:nvPr/>
          </p:nvSpPr>
          <p:spPr>
            <a:xfrm>
              <a:off x="74814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53" name="Isosceles Triangle 52">
              <a:extLst>
                <a:ext uri="{FF2B5EF4-FFF2-40B4-BE49-F238E27FC236}">
                  <a16:creationId xmlns:a16="http://schemas.microsoft.com/office/drawing/2014/main" id="{0FC7BB37-6DDC-41E7-83DC-B92B31940AF9}"/>
                </a:ext>
              </a:extLst>
            </p:cNvPr>
            <p:cNvSpPr/>
            <p:nvPr/>
          </p:nvSpPr>
          <p:spPr>
            <a:xfrm>
              <a:off x="7786254" y="2105891"/>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54" name="Isosceles Triangle 53">
              <a:extLst>
                <a:ext uri="{FF2B5EF4-FFF2-40B4-BE49-F238E27FC236}">
                  <a16:creationId xmlns:a16="http://schemas.microsoft.com/office/drawing/2014/main" id="{DA2F1E12-A54A-4E69-95EB-27B661A4FBC8}"/>
                </a:ext>
              </a:extLst>
            </p:cNvPr>
            <p:cNvSpPr/>
            <p:nvPr/>
          </p:nvSpPr>
          <p:spPr>
            <a:xfrm>
              <a:off x="80910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55" name="Isosceles Triangle 54">
              <a:extLst>
                <a:ext uri="{FF2B5EF4-FFF2-40B4-BE49-F238E27FC236}">
                  <a16:creationId xmlns:a16="http://schemas.microsoft.com/office/drawing/2014/main" id="{255C75EE-BC9A-46C5-8D6F-C3D12C4F9E71}"/>
                </a:ext>
              </a:extLst>
            </p:cNvPr>
            <p:cNvSpPr/>
            <p:nvPr/>
          </p:nvSpPr>
          <p:spPr>
            <a:xfrm>
              <a:off x="83958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56" name="Isosceles Triangle 55">
              <a:extLst>
                <a:ext uri="{FF2B5EF4-FFF2-40B4-BE49-F238E27FC236}">
                  <a16:creationId xmlns:a16="http://schemas.microsoft.com/office/drawing/2014/main" id="{06C23D52-27BA-49F1-9025-5102786D5044}"/>
                </a:ext>
              </a:extLst>
            </p:cNvPr>
            <p:cNvSpPr/>
            <p:nvPr/>
          </p:nvSpPr>
          <p:spPr>
            <a:xfrm>
              <a:off x="87006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57" name="Group 56">
            <a:extLst>
              <a:ext uri="{FF2B5EF4-FFF2-40B4-BE49-F238E27FC236}">
                <a16:creationId xmlns:a16="http://schemas.microsoft.com/office/drawing/2014/main" id="{66E768DB-8AE5-4A15-AB47-80768AFBDCA1}"/>
              </a:ext>
            </a:extLst>
          </p:cNvPr>
          <p:cNvGrpSpPr/>
          <p:nvPr/>
        </p:nvGrpSpPr>
        <p:grpSpPr>
          <a:xfrm>
            <a:off x="7139327" y="3021301"/>
            <a:ext cx="2950242" cy="1048295"/>
            <a:chOff x="8182181" y="2785106"/>
            <a:chExt cx="1562183" cy="591128"/>
          </a:xfrm>
        </p:grpSpPr>
        <p:sp>
          <p:nvSpPr>
            <p:cNvPr id="58" name="Rectangle 57">
              <a:extLst>
                <a:ext uri="{FF2B5EF4-FFF2-40B4-BE49-F238E27FC236}">
                  <a16:creationId xmlns:a16="http://schemas.microsoft.com/office/drawing/2014/main" id="{DB6A9089-398A-45F2-8C13-9217496F1456}"/>
                </a:ext>
              </a:extLst>
            </p:cNvPr>
            <p:cNvSpPr/>
            <p:nvPr/>
          </p:nvSpPr>
          <p:spPr>
            <a:xfrm>
              <a:off x="8182181" y="2785106"/>
              <a:ext cx="1562183" cy="591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nvGrpSpPr>
            <p:cNvPr id="59" name="Group 58">
              <a:extLst>
                <a:ext uri="{FF2B5EF4-FFF2-40B4-BE49-F238E27FC236}">
                  <a16:creationId xmlns:a16="http://schemas.microsoft.com/office/drawing/2014/main" id="{56469A61-5399-4B69-BB01-42D20E86CF60}"/>
                </a:ext>
              </a:extLst>
            </p:cNvPr>
            <p:cNvGrpSpPr/>
            <p:nvPr/>
          </p:nvGrpSpPr>
          <p:grpSpPr>
            <a:xfrm>
              <a:off x="8757125" y="2966259"/>
              <a:ext cx="249381" cy="261220"/>
              <a:chOff x="9055080" y="1461324"/>
              <a:chExt cx="1282214" cy="1152484"/>
            </a:xfrm>
          </p:grpSpPr>
          <p:grpSp>
            <p:nvGrpSpPr>
              <p:cNvPr id="93" name="Group 92">
                <a:extLst>
                  <a:ext uri="{FF2B5EF4-FFF2-40B4-BE49-F238E27FC236}">
                    <a16:creationId xmlns:a16="http://schemas.microsoft.com/office/drawing/2014/main" id="{C3432241-7C92-4F51-8CF0-A50F467C914B}"/>
                  </a:ext>
                </a:extLst>
              </p:cNvPr>
              <p:cNvGrpSpPr/>
              <p:nvPr/>
            </p:nvGrpSpPr>
            <p:grpSpPr>
              <a:xfrm rot="19555174">
                <a:off x="9055080" y="1461324"/>
                <a:ext cx="970459" cy="696291"/>
                <a:chOff x="2524669" y="1838045"/>
                <a:chExt cx="970459" cy="696291"/>
              </a:xfrm>
            </p:grpSpPr>
            <p:sp>
              <p:nvSpPr>
                <p:cNvPr id="99" name="Isosceles Triangle 98">
                  <a:extLst>
                    <a:ext uri="{FF2B5EF4-FFF2-40B4-BE49-F238E27FC236}">
                      <a16:creationId xmlns:a16="http://schemas.microsoft.com/office/drawing/2014/main" id="{2545E269-3A2F-4249-BBF9-2C3ABCBB1656}"/>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0" name="Oval 99">
                  <a:extLst>
                    <a:ext uri="{FF2B5EF4-FFF2-40B4-BE49-F238E27FC236}">
                      <a16:creationId xmlns:a16="http://schemas.microsoft.com/office/drawing/2014/main" id="{83CDB93F-9D4E-4D23-9971-F9BC311D2A91}"/>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1" name="Oval 100">
                  <a:extLst>
                    <a:ext uri="{FF2B5EF4-FFF2-40B4-BE49-F238E27FC236}">
                      <a16:creationId xmlns:a16="http://schemas.microsoft.com/office/drawing/2014/main" id="{27DFBA3D-8F58-4FAD-84C3-EAE2D596F921}"/>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2" name="Oval 101">
                  <a:extLst>
                    <a:ext uri="{FF2B5EF4-FFF2-40B4-BE49-F238E27FC236}">
                      <a16:creationId xmlns:a16="http://schemas.microsoft.com/office/drawing/2014/main" id="{BA46CC48-3E67-423A-9FBA-D351FBC94F00}"/>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94" name="Group 93">
                <a:extLst>
                  <a:ext uri="{FF2B5EF4-FFF2-40B4-BE49-F238E27FC236}">
                    <a16:creationId xmlns:a16="http://schemas.microsoft.com/office/drawing/2014/main" id="{4034FDE0-869A-4569-9603-2A334A858CE5}"/>
                  </a:ext>
                </a:extLst>
              </p:cNvPr>
              <p:cNvGrpSpPr/>
              <p:nvPr/>
            </p:nvGrpSpPr>
            <p:grpSpPr>
              <a:xfrm rot="8661409">
                <a:off x="9366835" y="1917517"/>
                <a:ext cx="970459" cy="696291"/>
                <a:chOff x="2524669" y="1838045"/>
                <a:chExt cx="970459" cy="696291"/>
              </a:xfrm>
            </p:grpSpPr>
            <p:sp>
              <p:nvSpPr>
                <p:cNvPr id="95" name="Isosceles Triangle 94">
                  <a:extLst>
                    <a:ext uri="{FF2B5EF4-FFF2-40B4-BE49-F238E27FC236}">
                      <a16:creationId xmlns:a16="http://schemas.microsoft.com/office/drawing/2014/main" id="{E5A26095-D600-4AF3-8FD6-DFA18367949D}"/>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96" name="Oval 95">
                  <a:extLst>
                    <a:ext uri="{FF2B5EF4-FFF2-40B4-BE49-F238E27FC236}">
                      <a16:creationId xmlns:a16="http://schemas.microsoft.com/office/drawing/2014/main" id="{D07790F9-9571-4AEE-8773-4A61A64005D4}"/>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97" name="Oval 96">
                  <a:extLst>
                    <a:ext uri="{FF2B5EF4-FFF2-40B4-BE49-F238E27FC236}">
                      <a16:creationId xmlns:a16="http://schemas.microsoft.com/office/drawing/2014/main" id="{9E09FDAD-7E4D-46D5-8114-250FF08BAEC6}"/>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98" name="Oval 97">
                  <a:extLst>
                    <a:ext uri="{FF2B5EF4-FFF2-40B4-BE49-F238E27FC236}">
                      <a16:creationId xmlns:a16="http://schemas.microsoft.com/office/drawing/2014/main" id="{F8665A38-2F8B-4857-8E0B-985D6D0E5EE8}"/>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grpSp>
          <p:nvGrpSpPr>
            <p:cNvPr id="60" name="Group 59">
              <a:extLst>
                <a:ext uri="{FF2B5EF4-FFF2-40B4-BE49-F238E27FC236}">
                  <a16:creationId xmlns:a16="http://schemas.microsoft.com/office/drawing/2014/main" id="{02A051DA-FA61-4DF2-8F1C-A2BECABCC030}"/>
                </a:ext>
              </a:extLst>
            </p:cNvPr>
            <p:cNvGrpSpPr/>
            <p:nvPr/>
          </p:nvGrpSpPr>
          <p:grpSpPr>
            <a:xfrm>
              <a:off x="8413359" y="2993397"/>
              <a:ext cx="249381" cy="261220"/>
              <a:chOff x="9055080" y="1461324"/>
              <a:chExt cx="1282214" cy="1152484"/>
            </a:xfrm>
          </p:grpSpPr>
          <p:grpSp>
            <p:nvGrpSpPr>
              <p:cNvPr id="83" name="Group 82">
                <a:extLst>
                  <a:ext uri="{FF2B5EF4-FFF2-40B4-BE49-F238E27FC236}">
                    <a16:creationId xmlns:a16="http://schemas.microsoft.com/office/drawing/2014/main" id="{8B956EF8-5DFB-434E-A592-1BEE953613A4}"/>
                  </a:ext>
                </a:extLst>
              </p:cNvPr>
              <p:cNvGrpSpPr/>
              <p:nvPr/>
            </p:nvGrpSpPr>
            <p:grpSpPr>
              <a:xfrm rot="19555174">
                <a:off x="9055080" y="1461324"/>
                <a:ext cx="970459" cy="696291"/>
                <a:chOff x="2524669" y="1838045"/>
                <a:chExt cx="970459" cy="696291"/>
              </a:xfrm>
            </p:grpSpPr>
            <p:sp>
              <p:nvSpPr>
                <p:cNvPr id="89" name="Isosceles Triangle 88">
                  <a:extLst>
                    <a:ext uri="{FF2B5EF4-FFF2-40B4-BE49-F238E27FC236}">
                      <a16:creationId xmlns:a16="http://schemas.microsoft.com/office/drawing/2014/main" id="{CE9ACC42-097C-4178-B786-1DAC7CDB3927}"/>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90" name="Oval 89">
                  <a:extLst>
                    <a:ext uri="{FF2B5EF4-FFF2-40B4-BE49-F238E27FC236}">
                      <a16:creationId xmlns:a16="http://schemas.microsoft.com/office/drawing/2014/main" id="{669B8F9D-7C69-43F7-A772-76C7EB908D32}"/>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91" name="Oval 90">
                  <a:extLst>
                    <a:ext uri="{FF2B5EF4-FFF2-40B4-BE49-F238E27FC236}">
                      <a16:creationId xmlns:a16="http://schemas.microsoft.com/office/drawing/2014/main" id="{249C564E-0A49-4EC4-852F-FA7F54F069D5}"/>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92" name="Oval 91">
                  <a:extLst>
                    <a:ext uri="{FF2B5EF4-FFF2-40B4-BE49-F238E27FC236}">
                      <a16:creationId xmlns:a16="http://schemas.microsoft.com/office/drawing/2014/main" id="{947BD62C-AE83-4B77-A4FE-1D6A829E78F9}"/>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84" name="Group 83">
                <a:extLst>
                  <a:ext uri="{FF2B5EF4-FFF2-40B4-BE49-F238E27FC236}">
                    <a16:creationId xmlns:a16="http://schemas.microsoft.com/office/drawing/2014/main" id="{C58D13FE-8456-4F1F-9E28-F2D98CD58B2B}"/>
                  </a:ext>
                </a:extLst>
              </p:cNvPr>
              <p:cNvGrpSpPr/>
              <p:nvPr/>
            </p:nvGrpSpPr>
            <p:grpSpPr>
              <a:xfrm rot="8661409">
                <a:off x="9366835" y="1917517"/>
                <a:ext cx="970459" cy="696291"/>
                <a:chOff x="2524669" y="1838045"/>
                <a:chExt cx="970459" cy="696291"/>
              </a:xfrm>
            </p:grpSpPr>
            <p:sp>
              <p:nvSpPr>
                <p:cNvPr id="85" name="Isosceles Triangle 84">
                  <a:extLst>
                    <a:ext uri="{FF2B5EF4-FFF2-40B4-BE49-F238E27FC236}">
                      <a16:creationId xmlns:a16="http://schemas.microsoft.com/office/drawing/2014/main" id="{742670BD-DC72-4582-AD4E-FA43C026DCC5}"/>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86" name="Oval 85">
                  <a:extLst>
                    <a:ext uri="{FF2B5EF4-FFF2-40B4-BE49-F238E27FC236}">
                      <a16:creationId xmlns:a16="http://schemas.microsoft.com/office/drawing/2014/main" id="{6DB80176-DA66-4216-AA46-D125FE18F954}"/>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87" name="Oval 86">
                  <a:extLst>
                    <a:ext uri="{FF2B5EF4-FFF2-40B4-BE49-F238E27FC236}">
                      <a16:creationId xmlns:a16="http://schemas.microsoft.com/office/drawing/2014/main" id="{7FBCA3B0-B1A7-4097-B837-74AA650F80F4}"/>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88" name="Oval 87">
                  <a:extLst>
                    <a:ext uri="{FF2B5EF4-FFF2-40B4-BE49-F238E27FC236}">
                      <a16:creationId xmlns:a16="http://schemas.microsoft.com/office/drawing/2014/main" id="{720022DF-3E9D-4A49-8C65-AC4162DD78F9}"/>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grpSp>
          <p:nvGrpSpPr>
            <p:cNvPr id="61" name="Group 60">
              <a:extLst>
                <a:ext uri="{FF2B5EF4-FFF2-40B4-BE49-F238E27FC236}">
                  <a16:creationId xmlns:a16="http://schemas.microsoft.com/office/drawing/2014/main" id="{A336460A-9892-4A32-99BA-975D23DBBA67}"/>
                </a:ext>
              </a:extLst>
            </p:cNvPr>
            <p:cNvGrpSpPr/>
            <p:nvPr/>
          </p:nvGrpSpPr>
          <p:grpSpPr>
            <a:xfrm>
              <a:off x="9067522" y="2979425"/>
              <a:ext cx="249381" cy="261220"/>
              <a:chOff x="9055080" y="1461324"/>
              <a:chExt cx="1282214" cy="1152484"/>
            </a:xfrm>
          </p:grpSpPr>
          <p:grpSp>
            <p:nvGrpSpPr>
              <p:cNvPr id="73" name="Group 72">
                <a:extLst>
                  <a:ext uri="{FF2B5EF4-FFF2-40B4-BE49-F238E27FC236}">
                    <a16:creationId xmlns:a16="http://schemas.microsoft.com/office/drawing/2014/main" id="{73A44E57-7781-44FC-B73E-C99A284D188A}"/>
                  </a:ext>
                </a:extLst>
              </p:cNvPr>
              <p:cNvGrpSpPr/>
              <p:nvPr/>
            </p:nvGrpSpPr>
            <p:grpSpPr>
              <a:xfrm rot="19555174">
                <a:off x="9055080" y="1461324"/>
                <a:ext cx="970459" cy="696291"/>
                <a:chOff x="2524669" y="1838045"/>
                <a:chExt cx="970459" cy="696291"/>
              </a:xfrm>
            </p:grpSpPr>
            <p:sp>
              <p:nvSpPr>
                <p:cNvPr id="79" name="Isosceles Triangle 78">
                  <a:extLst>
                    <a:ext uri="{FF2B5EF4-FFF2-40B4-BE49-F238E27FC236}">
                      <a16:creationId xmlns:a16="http://schemas.microsoft.com/office/drawing/2014/main" id="{CF852FED-DFFD-485D-A8B4-6AD388FAE37F}"/>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80" name="Oval 79">
                  <a:extLst>
                    <a:ext uri="{FF2B5EF4-FFF2-40B4-BE49-F238E27FC236}">
                      <a16:creationId xmlns:a16="http://schemas.microsoft.com/office/drawing/2014/main" id="{AE1E4B11-9427-45C1-B09C-6B655DF05B96}"/>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81" name="Oval 80">
                  <a:extLst>
                    <a:ext uri="{FF2B5EF4-FFF2-40B4-BE49-F238E27FC236}">
                      <a16:creationId xmlns:a16="http://schemas.microsoft.com/office/drawing/2014/main" id="{9B5BD825-DAD5-4814-A69D-96DB8A6AB94A}"/>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82" name="Oval 81">
                  <a:extLst>
                    <a:ext uri="{FF2B5EF4-FFF2-40B4-BE49-F238E27FC236}">
                      <a16:creationId xmlns:a16="http://schemas.microsoft.com/office/drawing/2014/main" id="{3B1A8AF5-4BE5-4627-87F6-726566A7C447}"/>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74" name="Group 73">
                <a:extLst>
                  <a:ext uri="{FF2B5EF4-FFF2-40B4-BE49-F238E27FC236}">
                    <a16:creationId xmlns:a16="http://schemas.microsoft.com/office/drawing/2014/main" id="{7177D4C1-1A52-4577-976F-2D9181DAC785}"/>
                  </a:ext>
                </a:extLst>
              </p:cNvPr>
              <p:cNvGrpSpPr/>
              <p:nvPr/>
            </p:nvGrpSpPr>
            <p:grpSpPr>
              <a:xfrm rot="8661409">
                <a:off x="9366835" y="1917517"/>
                <a:ext cx="970459" cy="696291"/>
                <a:chOff x="2524669" y="1838045"/>
                <a:chExt cx="970459" cy="696291"/>
              </a:xfrm>
            </p:grpSpPr>
            <p:sp>
              <p:nvSpPr>
                <p:cNvPr id="75" name="Isosceles Triangle 74">
                  <a:extLst>
                    <a:ext uri="{FF2B5EF4-FFF2-40B4-BE49-F238E27FC236}">
                      <a16:creationId xmlns:a16="http://schemas.microsoft.com/office/drawing/2014/main" id="{16235E34-8FD7-4BA6-84C7-0DD44027EEDE}"/>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76" name="Oval 75">
                  <a:extLst>
                    <a:ext uri="{FF2B5EF4-FFF2-40B4-BE49-F238E27FC236}">
                      <a16:creationId xmlns:a16="http://schemas.microsoft.com/office/drawing/2014/main" id="{6CF05940-A8E4-410A-945A-5380E4CA7FC0}"/>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77" name="Oval 76">
                  <a:extLst>
                    <a:ext uri="{FF2B5EF4-FFF2-40B4-BE49-F238E27FC236}">
                      <a16:creationId xmlns:a16="http://schemas.microsoft.com/office/drawing/2014/main" id="{0DFE45FB-379A-4E25-AADF-9EB098A9F448}"/>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78" name="Oval 77">
                  <a:extLst>
                    <a:ext uri="{FF2B5EF4-FFF2-40B4-BE49-F238E27FC236}">
                      <a16:creationId xmlns:a16="http://schemas.microsoft.com/office/drawing/2014/main" id="{D57A4283-198F-4F10-B94D-9E055EE5CA63}"/>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grpSp>
          <p:nvGrpSpPr>
            <p:cNvPr id="62" name="Group 61">
              <a:extLst>
                <a:ext uri="{FF2B5EF4-FFF2-40B4-BE49-F238E27FC236}">
                  <a16:creationId xmlns:a16="http://schemas.microsoft.com/office/drawing/2014/main" id="{39EBD2E8-6513-4B1B-9BC6-765636974711}"/>
                </a:ext>
              </a:extLst>
            </p:cNvPr>
            <p:cNvGrpSpPr/>
            <p:nvPr/>
          </p:nvGrpSpPr>
          <p:grpSpPr>
            <a:xfrm>
              <a:off x="9374393" y="3008354"/>
              <a:ext cx="249381" cy="261220"/>
              <a:chOff x="9055080" y="1461324"/>
              <a:chExt cx="1282214" cy="1152484"/>
            </a:xfrm>
          </p:grpSpPr>
          <p:grpSp>
            <p:nvGrpSpPr>
              <p:cNvPr id="63" name="Group 62">
                <a:extLst>
                  <a:ext uri="{FF2B5EF4-FFF2-40B4-BE49-F238E27FC236}">
                    <a16:creationId xmlns:a16="http://schemas.microsoft.com/office/drawing/2014/main" id="{CAB61E5A-4533-4F3A-AC73-9D275D3ED95E}"/>
                  </a:ext>
                </a:extLst>
              </p:cNvPr>
              <p:cNvGrpSpPr/>
              <p:nvPr/>
            </p:nvGrpSpPr>
            <p:grpSpPr>
              <a:xfrm rot="19555174">
                <a:off x="9055080" y="1461324"/>
                <a:ext cx="970459" cy="696291"/>
                <a:chOff x="2524669" y="1838045"/>
                <a:chExt cx="970459" cy="696291"/>
              </a:xfrm>
            </p:grpSpPr>
            <p:sp>
              <p:nvSpPr>
                <p:cNvPr id="69" name="Isosceles Triangle 68">
                  <a:extLst>
                    <a:ext uri="{FF2B5EF4-FFF2-40B4-BE49-F238E27FC236}">
                      <a16:creationId xmlns:a16="http://schemas.microsoft.com/office/drawing/2014/main" id="{B411DF67-9A21-408F-B780-040C294A09F7}"/>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70" name="Oval 69">
                  <a:extLst>
                    <a:ext uri="{FF2B5EF4-FFF2-40B4-BE49-F238E27FC236}">
                      <a16:creationId xmlns:a16="http://schemas.microsoft.com/office/drawing/2014/main" id="{2D99A8CF-B3B4-49B7-ACA7-EA834E25AA6A}"/>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71" name="Oval 70">
                  <a:extLst>
                    <a:ext uri="{FF2B5EF4-FFF2-40B4-BE49-F238E27FC236}">
                      <a16:creationId xmlns:a16="http://schemas.microsoft.com/office/drawing/2014/main" id="{170556C5-B741-454F-A952-FB89C81A2331}"/>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72" name="Oval 71">
                  <a:extLst>
                    <a:ext uri="{FF2B5EF4-FFF2-40B4-BE49-F238E27FC236}">
                      <a16:creationId xmlns:a16="http://schemas.microsoft.com/office/drawing/2014/main" id="{8A8CEBAD-49A4-4924-BB1D-330DEE58D8B2}"/>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nvGrpSpPr>
              <p:cNvPr id="64" name="Group 63">
                <a:extLst>
                  <a:ext uri="{FF2B5EF4-FFF2-40B4-BE49-F238E27FC236}">
                    <a16:creationId xmlns:a16="http://schemas.microsoft.com/office/drawing/2014/main" id="{EF0D2277-B06B-4E21-B914-6E0CBF664BBE}"/>
                  </a:ext>
                </a:extLst>
              </p:cNvPr>
              <p:cNvGrpSpPr/>
              <p:nvPr/>
            </p:nvGrpSpPr>
            <p:grpSpPr>
              <a:xfrm rot="8661409">
                <a:off x="9366835" y="1917517"/>
                <a:ext cx="970459" cy="696291"/>
                <a:chOff x="2524669" y="1838045"/>
                <a:chExt cx="970459" cy="696291"/>
              </a:xfrm>
            </p:grpSpPr>
            <p:sp>
              <p:nvSpPr>
                <p:cNvPr id="65" name="Isosceles Triangle 64">
                  <a:extLst>
                    <a:ext uri="{FF2B5EF4-FFF2-40B4-BE49-F238E27FC236}">
                      <a16:creationId xmlns:a16="http://schemas.microsoft.com/office/drawing/2014/main" id="{293D2B16-6012-4BF7-9B1D-E28EF2DD9660}"/>
                    </a:ext>
                  </a:extLst>
                </p:cNvPr>
                <p:cNvSpPr/>
                <p:nvPr/>
              </p:nvSpPr>
              <p:spPr>
                <a:xfrm>
                  <a:off x="2599591" y="1853200"/>
                  <a:ext cx="820615" cy="615747"/>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66" name="Oval 65">
                  <a:extLst>
                    <a:ext uri="{FF2B5EF4-FFF2-40B4-BE49-F238E27FC236}">
                      <a16:creationId xmlns:a16="http://schemas.microsoft.com/office/drawing/2014/main" id="{18F55CEC-AB14-4052-8B43-8029FE9F2FB4}"/>
                    </a:ext>
                  </a:extLst>
                </p:cNvPr>
                <p:cNvSpPr/>
                <p:nvPr/>
              </p:nvSpPr>
              <p:spPr>
                <a:xfrm>
                  <a:off x="3345283" y="2403558"/>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67" name="Oval 66">
                  <a:extLst>
                    <a:ext uri="{FF2B5EF4-FFF2-40B4-BE49-F238E27FC236}">
                      <a16:creationId xmlns:a16="http://schemas.microsoft.com/office/drawing/2014/main" id="{D9C09CA1-D321-468B-B528-34037692254B}"/>
                    </a:ext>
                  </a:extLst>
                </p:cNvPr>
                <p:cNvSpPr/>
                <p:nvPr/>
              </p:nvSpPr>
              <p:spPr>
                <a:xfrm>
                  <a:off x="2524669" y="239399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68" name="Oval 67">
                  <a:extLst>
                    <a:ext uri="{FF2B5EF4-FFF2-40B4-BE49-F238E27FC236}">
                      <a16:creationId xmlns:a16="http://schemas.microsoft.com/office/drawing/2014/main" id="{A304155D-49BC-4057-845D-BB1D8D2F5D5E}"/>
                    </a:ext>
                  </a:extLst>
                </p:cNvPr>
                <p:cNvSpPr/>
                <p:nvPr/>
              </p:nvSpPr>
              <p:spPr>
                <a:xfrm>
                  <a:off x="2932234" y="1838045"/>
                  <a:ext cx="149845" cy="1307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grpSp>
      </p:grpSp>
      <p:grpSp>
        <p:nvGrpSpPr>
          <p:cNvPr id="103" name="Group 102">
            <a:extLst>
              <a:ext uri="{FF2B5EF4-FFF2-40B4-BE49-F238E27FC236}">
                <a16:creationId xmlns:a16="http://schemas.microsoft.com/office/drawing/2014/main" id="{334B0DD1-3909-44B2-9321-FDC6ABFC64E5}"/>
              </a:ext>
            </a:extLst>
          </p:cNvPr>
          <p:cNvGrpSpPr/>
          <p:nvPr/>
        </p:nvGrpSpPr>
        <p:grpSpPr>
          <a:xfrm>
            <a:off x="1223087" y="3021301"/>
            <a:ext cx="4831978" cy="1048295"/>
            <a:chOff x="6446982" y="1939636"/>
            <a:chExt cx="2724728" cy="591128"/>
          </a:xfrm>
        </p:grpSpPr>
        <p:sp>
          <p:nvSpPr>
            <p:cNvPr id="104" name="Rectangle 103">
              <a:extLst>
                <a:ext uri="{FF2B5EF4-FFF2-40B4-BE49-F238E27FC236}">
                  <a16:creationId xmlns:a16="http://schemas.microsoft.com/office/drawing/2014/main" id="{AA238C19-EE91-4206-8A09-CFED546189E3}"/>
                </a:ext>
              </a:extLst>
            </p:cNvPr>
            <p:cNvSpPr/>
            <p:nvPr/>
          </p:nvSpPr>
          <p:spPr>
            <a:xfrm>
              <a:off x="6446982" y="1939636"/>
              <a:ext cx="2724728" cy="591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5" name="Isosceles Triangle 104">
              <a:extLst>
                <a:ext uri="{FF2B5EF4-FFF2-40B4-BE49-F238E27FC236}">
                  <a16:creationId xmlns:a16="http://schemas.microsoft.com/office/drawing/2014/main" id="{B5E6C8E4-F717-4677-9793-57E963749967}"/>
                </a:ext>
              </a:extLst>
            </p:cNvPr>
            <p:cNvSpPr/>
            <p:nvPr/>
          </p:nvSpPr>
          <p:spPr>
            <a:xfrm>
              <a:off x="6567054" y="2105891"/>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6" name="Isosceles Triangle 105">
              <a:extLst>
                <a:ext uri="{FF2B5EF4-FFF2-40B4-BE49-F238E27FC236}">
                  <a16:creationId xmlns:a16="http://schemas.microsoft.com/office/drawing/2014/main" id="{89AA7FC4-4604-4109-84FB-2E9D0533B48C}"/>
                </a:ext>
              </a:extLst>
            </p:cNvPr>
            <p:cNvSpPr/>
            <p:nvPr/>
          </p:nvSpPr>
          <p:spPr>
            <a:xfrm>
              <a:off x="6871854" y="2094346"/>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7" name="Isosceles Triangle 106">
              <a:extLst>
                <a:ext uri="{FF2B5EF4-FFF2-40B4-BE49-F238E27FC236}">
                  <a16:creationId xmlns:a16="http://schemas.microsoft.com/office/drawing/2014/main" id="{6C1C1269-30E2-4BF1-9A81-5737E9E0F6B4}"/>
                </a:ext>
              </a:extLst>
            </p:cNvPr>
            <p:cNvSpPr/>
            <p:nvPr/>
          </p:nvSpPr>
          <p:spPr>
            <a:xfrm>
              <a:off x="7176654" y="2094346"/>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8" name="Isosceles Triangle 107">
              <a:extLst>
                <a:ext uri="{FF2B5EF4-FFF2-40B4-BE49-F238E27FC236}">
                  <a16:creationId xmlns:a16="http://schemas.microsoft.com/office/drawing/2014/main" id="{DC737821-0F51-4E2F-92F8-DDB88BC15690}"/>
                </a:ext>
              </a:extLst>
            </p:cNvPr>
            <p:cNvSpPr/>
            <p:nvPr/>
          </p:nvSpPr>
          <p:spPr>
            <a:xfrm>
              <a:off x="74814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09" name="Isosceles Triangle 108">
              <a:extLst>
                <a:ext uri="{FF2B5EF4-FFF2-40B4-BE49-F238E27FC236}">
                  <a16:creationId xmlns:a16="http://schemas.microsoft.com/office/drawing/2014/main" id="{18AAD261-AF53-4CD3-8AD1-3FA4A4984599}"/>
                </a:ext>
              </a:extLst>
            </p:cNvPr>
            <p:cNvSpPr/>
            <p:nvPr/>
          </p:nvSpPr>
          <p:spPr>
            <a:xfrm>
              <a:off x="7786254" y="2105891"/>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10" name="Isosceles Triangle 109">
              <a:extLst>
                <a:ext uri="{FF2B5EF4-FFF2-40B4-BE49-F238E27FC236}">
                  <a16:creationId xmlns:a16="http://schemas.microsoft.com/office/drawing/2014/main" id="{73113E15-CCD9-4E3A-806F-420F247AAEF7}"/>
                </a:ext>
              </a:extLst>
            </p:cNvPr>
            <p:cNvSpPr/>
            <p:nvPr/>
          </p:nvSpPr>
          <p:spPr>
            <a:xfrm>
              <a:off x="80910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11" name="Isosceles Triangle 110">
              <a:extLst>
                <a:ext uri="{FF2B5EF4-FFF2-40B4-BE49-F238E27FC236}">
                  <a16:creationId xmlns:a16="http://schemas.microsoft.com/office/drawing/2014/main" id="{510345C5-9488-414D-B648-1A6CE04E5C67}"/>
                </a:ext>
              </a:extLst>
            </p:cNvPr>
            <p:cNvSpPr/>
            <p:nvPr/>
          </p:nvSpPr>
          <p:spPr>
            <a:xfrm>
              <a:off x="83958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12" name="Isosceles Triangle 111">
              <a:extLst>
                <a:ext uri="{FF2B5EF4-FFF2-40B4-BE49-F238E27FC236}">
                  <a16:creationId xmlns:a16="http://schemas.microsoft.com/office/drawing/2014/main" id="{71E81219-FF2A-431D-838A-987AC76A2DAE}"/>
                </a:ext>
              </a:extLst>
            </p:cNvPr>
            <p:cNvSpPr/>
            <p:nvPr/>
          </p:nvSpPr>
          <p:spPr>
            <a:xfrm>
              <a:off x="8700654" y="2112819"/>
              <a:ext cx="304800" cy="267854"/>
            </a:xfrm>
            <a:prstGeom prst="triangl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grpSp>
      <p:sp>
        <p:nvSpPr>
          <p:cNvPr id="113" name="Arrow: Right 112">
            <a:extLst>
              <a:ext uri="{FF2B5EF4-FFF2-40B4-BE49-F238E27FC236}">
                <a16:creationId xmlns:a16="http://schemas.microsoft.com/office/drawing/2014/main" id="{C7773332-4E32-412E-BAC8-BA52DF248B21}"/>
              </a:ext>
            </a:extLst>
          </p:cNvPr>
          <p:cNvSpPr/>
          <p:nvPr/>
        </p:nvSpPr>
        <p:spPr>
          <a:xfrm>
            <a:off x="6231034" y="2085475"/>
            <a:ext cx="743129" cy="507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14" name="Arrow: Right 113">
            <a:extLst>
              <a:ext uri="{FF2B5EF4-FFF2-40B4-BE49-F238E27FC236}">
                <a16:creationId xmlns:a16="http://schemas.microsoft.com/office/drawing/2014/main" id="{0CD36E0B-8C01-4218-B155-518FF5D76012}"/>
              </a:ext>
            </a:extLst>
          </p:cNvPr>
          <p:cNvSpPr/>
          <p:nvPr/>
        </p:nvSpPr>
        <p:spPr>
          <a:xfrm>
            <a:off x="6222810" y="3319631"/>
            <a:ext cx="743129" cy="507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2"/>
          </a:p>
        </p:txBody>
      </p:sp>
      <p:sp>
        <p:nvSpPr>
          <p:cNvPr id="115" name="Footer Placeholder 3">
            <a:extLst>
              <a:ext uri="{FF2B5EF4-FFF2-40B4-BE49-F238E27FC236}">
                <a16:creationId xmlns:a16="http://schemas.microsoft.com/office/drawing/2014/main" id="{35E7BF10-29B3-49DE-8E00-F173EE6A1BCC}"/>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313837452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BVH Builds</a:t>
            </a:r>
            <a:endParaRPr lang="en-US">
              <a:solidFill>
                <a:schemeClr val="bg1"/>
              </a:solidFill>
            </a:endParaRP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a:xfrm>
            <a:off x="431800" y="1655762"/>
            <a:ext cx="11217656" cy="4429125"/>
          </a:xfrm>
        </p:spPr>
        <p:txBody>
          <a:bodyPr/>
          <a:lstStyle/>
          <a:p>
            <a:pPr marL="342900" indent="-342900">
              <a:buFont typeface="Arial" panose="020B0604020202020204" pitchFamily="34" charset="0"/>
              <a:buChar char="•"/>
            </a:pPr>
            <a:r>
              <a:rPr lang="en-US" sz="2800"/>
              <a:t>Driver coalesces consecutive builds, and executes them concurrently</a:t>
            </a:r>
          </a:p>
          <a:p>
            <a:pPr marL="342900" lvl="2" indent="-342900">
              <a:buFont typeface="Arial" panose="020B0604020202020204" pitchFamily="34" charset="0"/>
              <a:buChar char="•"/>
            </a:pPr>
            <a:endParaRPr lang="en-US" sz="1600"/>
          </a:p>
          <a:p>
            <a:pPr marL="342900" lvl="2" indent="-342900">
              <a:buFont typeface="Arial" panose="020B0604020202020204" pitchFamily="34" charset="0"/>
              <a:buChar char="•"/>
            </a:pPr>
            <a:r>
              <a:rPr lang="en-US" sz="2800"/>
              <a:t>Coalescing fails if:</a:t>
            </a:r>
            <a:br>
              <a:rPr lang="en-US" sz="3200"/>
            </a:br>
            <a:endParaRPr lang="en-US" sz="1200"/>
          </a:p>
          <a:p>
            <a:pPr marL="637200" lvl="3" indent="-457200">
              <a:buFont typeface="+mj-lt"/>
              <a:buAutoNum type="arabicPeriod"/>
            </a:pPr>
            <a:r>
              <a:rPr lang="en-US" sz="2200"/>
              <a:t>Builds are in different command lists</a:t>
            </a:r>
            <a:br>
              <a:rPr lang="en-US" sz="2200"/>
            </a:br>
            <a:r>
              <a:rPr lang="en-US" sz="2200">
                <a:solidFill>
                  <a:schemeClr val="accent6"/>
                </a:solidFill>
              </a:rPr>
              <a:t>SOLUTION: Perform all builds in a few command lists</a:t>
            </a:r>
            <a:br>
              <a:rPr lang="en-US" sz="2200">
                <a:solidFill>
                  <a:schemeClr val="bg1"/>
                </a:solidFill>
              </a:rPr>
            </a:br>
            <a:endParaRPr lang="en-US" sz="2200">
              <a:solidFill>
                <a:schemeClr val="bg1"/>
              </a:solidFill>
            </a:endParaRPr>
          </a:p>
          <a:p>
            <a:pPr marL="637200" lvl="3" indent="-457200">
              <a:buFont typeface="+mj-lt"/>
              <a:buAutoNum type="arabicPeriod"/>
            </a:pPr>
            <a:r>
              <a:rPr lang="en-US" sz="2200"/>
              <a:t>Builds are interleaved with Barriers on input or output resources</a:t>
            </a:r>
            <a:br>
              <a:rPr lang="en-US" sz="2200"/>
            </a:br>
            <a:r>
              <a:rPr lang="en-US" sz="2200">
                <a:solidFill>
                  <a:schemeClr val="accent6"/>
                </a:solidFill>
              </a:rPr>
              <a:t>SOLUTION: Avoid barriers between builds</a:t>
            </a:r>
            <a:br>
              <a:rPr lang="en-US" sz="2200">
                <a:solidFill>
                  <a:schemeClr val="bg1"/>
                </a:solidFill>
              </a:rPr>
            </a:br>
            <a:endParaRPr lang="en-US" sz="2200">
              <a:solidFill>
                <a:schemeClr val="bg1"/>
              </a:solidFill>
            </a:endParaRPr>
          </a:p>
          <a:p>
            <a:pPr marL="637200" lvl="3" indent="-457200">
              <a:buFont typeface="+mj-lt"/>
              <a:buAutoNum type="arabicPeriod"/>
            </a:pPr>
            <a:r>
              <a:rPr lang="en-US" sz="2200"/>
              <a:t>Timestamp queries are inserted</a:t>
            </a:r>
            <a:br>
              <a:rPr lang="en-US" sz="2200"/>
            </a:br>
            <a:r>
              <a:rPr lang="en-US" sz="2200">
                <a:solidFill>
                  <a:schemeClr val="accent6"/>
                </a:solidFill>
              </a:rPr>
              <a:t>SOLUTION: Don’t try to time individual builds</a:t>
            </a:r>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39</a:t>
            </a:fld>
            <a:endParaRPr lang="en-US"/>
          </a:p>
        </p:txBody>
      </p:sp>
      <p:sp>
        <p:nvSpPr>
          <p:cNvPr id="6" name="Footer Placeholder 3">
            <a:extLst>
              <a:ext uri="{FF2B5EF4-FFF2-40B4-BE49-F238E27FC236}">
                <a16:creationId xmlns:a16="http://schemas.microsoft.com/office/drawing/2014/main" id="{253E0E9F-1FAB-4E78-852C-14A2D46872F0}"/>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4338262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BC8C-D551-4C13-997A-7644F0B0CD23}"/>
              </a:ext>
            </a:extLst>
          </p:cNvPr>
          <p:cNvSpPr>
            <a:spLocks noGrp="1"/>
          </p:cNvSpPr>
          <p:nvPr>
            <p:ph type="title"/>
          </p:nvPr>
        </p:nvSpPr>
        <p:spPr/>
        <p:txBody>
          <a:bodyPr/>
          <a:lstStyle/>
          <a:p>
            <a:r>
              <a:rPr lang="en-US"/>
              <a:t>Intel® Arc™</a:t>
            </a:r>
            <a:r>
              <a:rPr lang="en-GB"/>
              <a:t> </a:t>
            </a:r>
            <a:br>
              <a:rPr lang="en-GB"/>
            </a:br>
            <a:r>
              <a:rPr lang="en-GB"/>
              <a:t>Ray Tracing Architecture Overview</a:t>
            </a:r>
            <a:endParaRPr lang="en-US"/>
          </a:p>
        </p:txBody>
      </p:sp>
      <p:sp>
        <p:nvSpPr>
          <p:cNvPr id="3" name="Text Placeholder 2">
            <a:extLst>
              <a:ext uri="{FF2B5EF4-FFF2-40B4-BE49-F238E27FC236}">
                <a16:creationId xmlns:a16="http://schemas.microsoft.com/office/drawing/2014/main" id="{6877354F-94B6-4901-8070-7DEC8852CC9F}"/>
              </a:ext>
            </a:extLst>
          </p:cNvPr>
          <p:cNvSpPr>
            <a:spLocks noGrp="1"/>
          </p:cNvSpPr>
          <p:nvPr>
            <p:ph type="body" idx="1"/>
          </p:nvPr>
        </p:nvSpPr>
        <p:spPr/>
        <p:txBody>
          <a:bodyPr/>
          <a:lstStyle/>
          <a:p>
            <a:r>
              <a:rPr lang="en-GB"/>
              <a:t>Building a mental model</a:t>
            </a:r>
          </a:p>
        </p:txBody>
      </p:sp>
      <p:sp>
        <p:nvSpPr>
          <p:cNvPr id="4" name="Footer Placeholder 3">
            <a:extLst>
              <a:ext uri="{FF2B5EF4-FFF2-40B4-BE49-F238E27FC236}">
                <a16:creationId xmlns:a16="http://schemas.microsoft.com/office/drawing/2014/main" id="{9415D266-96B4-4EAB-A09A-783417BD2332}"/>
              </a:ext>
            </a:extLst>
          </p:cNvPr>
          <p:cNvSpPr>
            <a:spLocks noGrp="1"/>
          </p:cNvSpPr>
          <p:nvPr>
            <p:ph type="ftr" sz="quarter" idx="11"/>
          </p:nvPr>
        </p:nvSpPr>
        <p:spPr/>
        <p:txBody>
          <a:bodyPr/>
          <a:lstStyle/>
          <a:p>
            <a:r>
              <a:rPr lang="en-GB"/>
              <a:t>GDC 2022</a:t>
            </a:r>
          </a:p>
        </p:txBody>
      </p:sp>
      <p:sp>
        <p:nvSpPr>
          <p:cNvPr id="5" name="Slide Number Placeholder 4">
            <a:extLst>
              <a:ext uri="{FF2B5EF4-FFF2-40B4-BE49-F238E27FC236}">
                <a16:creationId xmlns:a16="http://schemas.microsoft.com/office/drawing/2014/main" id="{787808A6-1BF7-4B2F-8BAD-108740A971EC}"/>
              </a:ext>
            </a:extLst>
          </p:cNvPr>
          <p:cNvSpPr>
            <a:spLocks noGrp="1"/>
          </p:cNvSpPr>
          <p:nvPr>
            <p:ph type="sldNum" sz="quarter" idx="12"/>
          </p:nvPr>
        </p:nvSpPr>
        <p:spPr/>
        <p:txBody>
          <a:bodyPr/>
          <a:lstStyle/>
          <a:p>
            <a:fld id="{5B4A74C5-79B0-4340-9A8D-1CCBE3E8C644}" type="slidenum">
              <a:rPr lang="en-GB" smtClean="0"/>
              <a:pPr/>
              <a:t>4</a:t>
            </a:fld>
            <a:endParaRPr lang="en-GB"/>
          </a:p>
        </p:txBody>
      </p:sp>
    </p:spTree>
    <p:extLst>
      <p:ext uri="{BB962C8B-B14F-4D97-AF65-F5344CB8AC3E}">
        <p14:creationId xmlns:p14="http://schemas.microsoft.com/office/powerpoint/2010/main" val="335423545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2377-F9C0-4674-9A73-594904DF5E88}"/>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36014486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 Architecture Overview for Intel® Arc™</a:t>
            </a:r>
            <a:r>
              <a:rPr lang="en-US">
                <a:ea typeface="+mj-lt"/>
                <a:cs typeface="+mj-lt"/>
              </a:rPr>
              <a:t> </a:t>
            </a:r>
            <a:r>
              <a:rPr lang="en-US"/>
              <a:t> (1/3)</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r>
              <a:rPr lang="en-US" sz="2800" b="1">
                <a:latin typeface="+mj-lt"/>
              </a:rPr>
              <a:t>Intel® Arc™ features a complete, fixed-function HW RT pipeline</a:t>
            </a:r>
            <a:br>
              <a:rPr lang="en-US" b="1"/>
            </a:br>
            <a:endParaRPr lang="en-US" sz="1050" b="1"/>
          </a:p>
          <a:p>
            <a:pPr marL="342900" lvl="1" indent="-342900">
              <a:buFont typeface="Arial" panose="020B0604020202020204" pitchFamily="34" charset="0"/>
              <a:buChar char="•"/>
            </a:pPr>
            <a:r>
              <a:rPr lang="en-US" sz="2600">
                <a:latin typeface="+mn-lt"/>
              </a:rPr>
              <a:t>HW Bounding Volume Hierarchy (BVH) traversal</a:t>
            </a:r>
          </a:p>
          <a:p>
            <a:pPr marL="702310" lvl="4" indent="-342900">
              <a:buFont typeface="System Font Regular"/>
              <a:buChar char="–"/>
            </a:pPr>
            <a:r>
              <a:rPr lang="en-US" sz="2400"/>
              <a:t>HW Ray transforms for instancing</a:t>
            </a:r>
          </a:p>
          <a:p>
            <a:pPr marL="882650" lvl="5" indent="-342900">
              <a:buFont typeface="System Font Regular"/>
              <a:buChar char="–"/>
            </a:pPr>
            <a:r>
              <a:rPr lang="en-US" sz="2400">
                <a:solidFill>
                  <a:schemeClr val="bg1"/>
                </a:solidFill>
              </a:rPr>
              <a:t>HW automatically transforms rays and forwards them to Bottom Level Acceleration Structures ( BLAS)</a:t>
            </a:r>
          </a:p>
          <a:p>
            <a:pPr marL="702310" lvl="4" indent="-342900">
              <a:buFont typeface="System Font Regular"/>
              <a:buChar char="–"/>
            </a:pPr>
            <a:r>
              <a:rPr lang="en-US" sz="2400"/>
              <a:t>HW supports up to 8 nesting levels</a:t>
            </a:r>
          </a:p>
          <a:p>
            <a:pPr marL="702310" lvl="4" indent="-342900">
              <a:buFont typeface="System Font Regular"/>
              <a:buChar char="–"/>
            </a:pPr>
            <a:r>
              <a:rPr lang="en-US" sz="2400"/>
              <a:t>Can support “traversal shaders”  - a potential future DirectX Raytracing  (DXR) feature</a:t>
            </a:r>
            <a:br>
              <a:rPr lang="en-US" sz="2400"/>
            </a:br>
            <a:endParaRPr lang="en-US" sz="1100">
              <a:solidFill>
                <a:schemeClr val="bg1"/>
              </a:solidFill>
            </a:endParaRPr>
          </a:p>
          <a:p>
            <a:pPr marL="342900" lvl="1" indent="-342900">
              <a:buFont typeface="Arial" panose="020B0604020202020204" pitchFamily="34" charset="0"/>
              <a:buChar char="•"/>
            </a:pPr>
            <a:r>
              <a:rPr lang="en-US" sz="2600">
                <a:latin typeface="+mn-lt"/>
              </a:rPr>
              <a:t>HW Ray-Box and Ray-Tri intersection</a:t>
            </a:r>
            <a:br>
              <a:rPr lang="en-US" sz="2800">
                <a:latin typeface="+mn-lt"/>
              </a:rPr>
            </a:br>
            <a:endParaRPr lang="en-US" sz="600">
              <a:solidFill>
                <a:schemeClr val="bg1"/>
              </a:solidFill>
              <a:latin typeface="+mn-lt"/>
            </a:endParaRPr>
          </a:p>
          <a:p>
            <a:pPr marL="342900" lvl="1" indent="-342900">
              <a:buFont typeface="Arial" panose="020B0604020202020204" pitchFamily="34" charset="0"/>
              <a:buChar char="•"/>
            </a:pPr>
            <a:r>
              <a:rPr lang="en-US" sz="2600">
                <a:latin typeface="+mn-lt"/>
              </a:rPr>
              <a:t>All types of culling (instance masking, ray-flag culling)</a:t>
            </a:r>
            <a:br>
              <a:rPr lang="en-US" sz="2800"/>
            </a:br>
            <a:endParaRPr lang="en-US" sz="2800">
              <a:solidFill>
                <a:schemeClr val="bg1"/>
              </a:solidFill>
            </a:endParaRPr>
          </a:p>
          <a:p>
            <a:pPr lvl="1"/>
            <a:endParaRPr lang="en-US"/>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5</a:t>
            </a:fld>
            <a:endParaRPr lang="en-US"/>
          </a:p>
        </p:txBody>
      </p:sp>
      <p:sp>
        <p:nvSpPr>
          <p:cNvPr id="6" name="Footer Placeholder 3">
            <a:extLst>
              <a:ext uri="{FF2B5EF4-FFF2-40B4-BE49-F238E27FC236}">
                <a16:creationId xmlns:a16="http://schemas.microsoft.com/office/drawing/2014/main" id="{74334953-5384-4FAF-8C7A-D4F24A3F5407}"/>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2498872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 Architecture Overview for </a:t>
            </a:r>
            <a:r>
              <a:rPr lang="en-US">
                <a:ea typeface="+mj-lt"/>
                <a:cs typeface="+mj-lt"/>
              </a:rPr>
              <a:t>Intel® Arc™</a:t>
            </a:r>
            <a:r>
              <a:rPr lang="en-US"/>
              <a:t> (2/3)</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pPr marL="342900" indent="-342900">
              <a:buFont typeface="Arial" panose="020B0604020202020204" pitchFamily="34" charset="0"/>
              <a:buChar char="•"/>
            </a:pPr>
            <a:r>
              <a:rPr lang="en-US" sz="2800">
                <a:solidFill>
                  <a:schemeClr val="bg1"/>
                </a:solidFill>
              </a:rPr>
              <a:t>Independent scalar RT traversal pipeline</a:t>
            </a:r>
            <a:br>
              <a:rPr lang="en-US" sz="2800">
                <a:solidFill>
                  <a:schemeClr val="bg1"/>
                </a:solidFill>
              </a:rPr>
            </a:br>
            <a:endParaRPr lang="en-US" sz="2800">
              <a:solidFill>
                <a:schemeClr val="bg1"/>
              </a:solidFill>
            </a:endParaRPr>
          </a:p>
          <a:p>
            <a:pPr marL="702900" lvl="4" indent="-342900">
              <a:buFont typeface="System Font Regular"/>
              <a:buChar char="–"/>
            </a:pPr>
            <a:r>
              <a:rPr lang="en-US" sz="2400"/>
              <a:t>RT traversal deals with each ray independently</a:t>
            </a:r>
          </a:p>
          <a:p>
            <a:pPr marL="702900" lvl="4" indent="-342900">
              <a:buFont typeface="System Font Regular"/>
              <a:buChar char="–"/>
            </a:pPr>
            <a:r>
              <a:rPr lang="en-US" sz="2400">
                <a:solidFill>
                  <a:schemeClr val="bg1"/>
                </a:solidFill>
              </a:rPr>
              <a:t>No need to worry about SIMD lanes taking different traversal paths</a:t>
            </a:r>
            <a:br>
              <a:rPr lang="en-US" sz="2800">
                <a:solidFill>
                  <a:schemeClr val="bg1"/>
                </a:solidFill>
              </a:rPr>
            </a:br>
            <a:endParaRPr lang="en-US" sz="2800">
              <a:solidFill>
                <a:schemeClr val="bg1"/>
              </a:solidFill>
            </a:endParaRPr>
          </a:p>
          <a:p>
            <a:pPr marL="342900" indent="-342900">
              <a:buFont typeface="Arial" panose="020B0604020202020204" pitchFamily="34" charset="0"/>
              <a:buChar char="•"/>
            </a:pPr>
            <a:r>
              <a:rPr lang="en-US" sz="2800">
                <a:solidFill>
                  <a:schemeClr val="bg1"/>
                </a:solidFill>
              </a:rPr>
              <a:t>RT and other shaders execute concurrently on vector engines</a:t>
            </a:r>
            <a:br>
              <a:rPr lang="en-US" sz="2400">
                <a:solidFill>
                  <a:schemeClr val="bg1"/>
                </a:solidFill>
              </a:rPr>
            </a:br>
            <a:r>
              <a:rPr lang="en-US" sz="2400">
                <a:solidFill>
                  <a:schemeClr val="bg1"/>
                </a:solidFill>
              </a:rPr>
              <a:t> </a:t>
            </a:r>
            <a:endParaRPr lang="en-US" sz="2800">
              <a:solidFill>
                <a:schemeClr val="bg1"/>
              </a:solidFill>
            </a:endParaRPr>
          </a:p>
          <a:p>
            <a:pPr marL="702900" lvl="4" indent="-342900">
              <a:buFont typeface="System Font Regular"/>
              <a:buChar char="–"/>
            </a:pPr>
            <a:r>
              <a:rPr lang="en-US" sz="2400"/>
              <a:t>The vector engines (VEs) execute DXR shaders in SIMD8 or SIMD16 mode</a:t>
            </a:r>
          </a:p>
          <a:p>
            <a:pPr marL="702900" lvl="4" indent="-342900">
              <a:buFont typeface="System Font Regular"/>
              <a:buChar char="–"/>
            </a:pPr>
            <a:r>
              <a:rPr lang="en-US" sz="2400"/>
              <a:t>Compute shaders that use </a:t>
            </a:r>
            <a:r>
              <a:rPr lang="en-US" sz="2400" err="1"/>
              <a:t>RayQueries</a:t>
            </a:r>
            <a:r>
              <a:rPr lang="en-US" sz="2400"/>
              <a:t> run in SIMD8 or SIMD16 mode as well</a:t>
            </a:r>
            <a:endParaRPr lang="en-US" sz="2800">
              <a:solidFill>
                <a:schemeClr val="bg1"/>
              </a:solidFill>
            </a:endParaRPr>
          </a:p>
          <a:p>
            <a:br>
              <a:rPr lang="en-US">
                <a:solidFill>
                  <a:schemeClr val="bg1"/>
                </a:solidFill>
              </a:rPr>
            </a:br>
            <a:endParaRPr lang="en-US" sz="1000">
              <a:solidFill>
                <a:schemeClr val="bg1"/>
              </a:solidFill>
            </a:endParaRPr>
          </a:p>
          <a:p>
            <a:pPr lvl="1"/>
            <a:endParaRPr lang="en-US"/>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6</a:t>
            </a:fld>
            <a:endParaRPr lang="en-US"/>
          </a:p>
        </p:txBody>
      </p:sp>
      <p:sp>
        <p:nvSpPr>
          <p:cNvPr id="6" name="Footer Placeholder 3">
            <a:extLst>
              <a:ext uri="{FF2B5EF4-FFF2-40B4-BE49-F238E27FC236}">
                <a16:creationId xmlns:a16="http://schemas.microsoft.com/office/drawing/2014/main" id="{D1A606F6-F314-4BAC-AEC0-6BFB403FFF15}"/>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14083950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 Architecture Overview for </a:t>
            </a:r>
            <a:r>
              <a:rPr lang="en-US">
                <a:ea typeface="+mj-lt"/>
                <a:cs typeface="+mj-lt"/>
              </a:rPr>
              <a:t>Intel® Arc™</a:t>
            </a:r>
            <a:r>
              <a:rPr lang="en-US"/>
              <a:t> (3/3)</a:t>
            </a:r>
          </a:p>
        </p:txBody>
      </p:sp>
      <p:sp>
        <p:nvSpPr>
          <p:cNvPr id="4" name="Content Placeholder 3">
            <a:extLst>
              <a:ext uri="{FF2B5EF4-FFF2-40B4-BE49-F238E27FC236}">
                <a16:creationId xmlns:a16="http://schemas.microsoft.com/office/drawing/2014/main" id="{47091D67-5124-4A26-8D84-FAFC92840437}"/>
              </a:ext>
            </a:extLst>
          </p:cNvPr>
          <p:cNvSpPr>
            <a:spLocks noGrp="1"/>
          </p:cNvSpPr>
          <p:nvPr>
            <p:ph idx="1"/>
          </p:nvPr>
        </p:nvSpPr>
        <p:spPr/>
        <p:txBody>
          <a:bodyPr/>
          <a:lstStyle/>
          <a:p>
            <a:pPr marL="342900" indent="-342900">
              <a:buFont typeface="Arial" panose="020B0604020202020204" pitchFamily="34" charset="0"/>
              <a:buChar char="•"/>
            </a:pPr>
            <a:r>
              <a:rPr lang="en-US" sz="2800">
                <a:solidFill>
                  <a:schemeClr val="bg1"/>
                </a:solidFill>
              </a:rPr>
              <a:t>Focus on an </a:t>
            </a:r>
            <a:r>
              <a:rPr lang="en-US" sz="2800" i="1">
                <a:solidFill>
                  <a:schemeClr val="bg1"/>
                </a:solidFill>
              </a:rPr>
              <a:t>Async raytracing mode </a:t>
            </a:r>
            <a:r>
              <a:rPr lang="en-US" sz="2800">
                <a:solidFill>
                  <a:schemeClr val="bg1"/>
                </a:solidFill>
              </a:rPr>
              <a:t>for DXR 1.0 </a:t>
            </a:r>
            <a:endParaRPr lang="en-US" sz="2800"/>
          </a:p>
          <a:p>
            <a:pPr marL="522900" lvl="3" indent="-342900">
              <a:buFont typeface="System Font Regular"/>
              <a:buChar char="–"/>
            </a:pPr>
            <a:r>
              <a:rPr lang="en-US" sz="2400">
                <a:solidFill>
                  <a:schemeClr val="bg1"/>
                </a:solidFill>
              </a:rPr>
              <a:t>Designed towards a future with </a:t>
            </a:r>
            <a:r>
              <a:rPr lang="en-US" sz="2400" i="1">
                <a:solidFill>
                  <a:schemeClr val="bg1"/>
                </a:solidFill>
              </a:rPr>
              <a:t>divergent</a:t>
            </a:r>
            <a:r>
              <a:rPr lang="en-US" sz="2400">
                <a:solidFill>
                  <a:schemeClr val="bg1"/>
                </a:solidFill>
              </a:rPr>
              <a:t> ray-tracing workloads</a:t>
            </a:r>
          </a:p>
          <a:p>
            <a:pPr marL="702900" lvl="4" indent="-342900">
              <a:buFont typeface="System Font Regular"/>
              <a:buChar char="–"/>
            </a:pPr>
            <a:r>
              <a:rPr lang="en-US" sz="2000">
                <a:solidFill>
                  <a:schemeClr val="bg1"/>
                </a:solidFill>
              </a:rPr>
              <a:t>Like path-tracing, and the execution of lots of divergent material shaders</a:t>
            </a:r>
            <a:endParaRPr lang="en-US" sz="2000"/>
          </a:p>
          <a:p>
            <a:pPr marL="522900" lvl="3" indent="-342900">
              <a:buFont typeface="System Font Regular"/>
              <a:buChar char="–"/>
            </a:pPr>
            <a:r>
              <a:rPr lang="en-US" sz="2400">
                <a:solidFill>
                  <a:schemeClr val="bg1"/>
                </a:solidFill>
              </a:rPr>
              <a:t>Hardware “sorts” for coherent shader execution, and data access</a:t>
            </a:r>
          </a:p>
          <a:p>
            <a:pPr marL="702900" lvl="4" indent="-342900">
              <a:buFont typeface="System Font Regular"/>
              <a:buChar char="–"/>
            </a:pPr>
            <a:r>
              <a:rPr lang="en-US" sz="2000"/>
              <a:t>Sorted hit shader dispatch directly from HW</a:t>
            </a:r>
            <a:br>
              <a:rPr lang="en-US" sz="2400">
                <a:solidFill>
                  <a:schemeClr val="bg1"/>
                </a:solidFill>
              </a:rPr>
            </a:br>
            <a:endParaRPr lang="en-US" sz="2400">
              <a:solidFill>
                <a:schemeClr val="bg1"/>
              </a:solidFill>
            </a:endParaRPr>
          </a:p>
          <a:p>
            <a:pPr marL="342900" indent="-342900">
              <a:buFont typeface="Arial" panose="020B0604020202020204" pitchFamily="34" charset="0"/>
              <a:buChar char="•"/>
            </a:pPr>
            <a:r>
              <a:rPr lang="en-US" sz="2800" i="1">
                <a:solidFill>
                  <a:schemeClr val="bg1"/>
                </a:solidFill>
              </a:rPr>
              <a:t>Sync raytracing mode </a:t>
            </a:r>
            <a:r>
              <a:rPr lang="en-US" sz="2800">
                <a:solidFill>
                  <a:schemeClr val="bg1"/>
                </a:solidFill>
              </a:rPr>
              <a:t>for DXR 1.1</a:t>
            </a:r>
            <a:endParaRPr lang="en-US" sz="2800"/>
          </a:p>
          <a:p>
            <a:pPr marL="702900" lvl="4" indent="-342900">
              <a:buFont typeface="System Font Regular"/>
              <a:buChar char="–"/>
            </a:pPr>
            <a:r>
              <a:rPr lang="en-US" sz="2400">
                <a:solidFill>
                  <a:schemeClr val="bg1"/>
                </a:solidFill>
              </a:rPr>
              <a:t>Ray queries return to originating thread (like a texture fetch) </a:t>
            </a:r>
          </a:p>
          <a:p>
            <a:pPr marL="702900" lvl="4" indent="-342900">
              <a:buFont typeface="System Font Regular"/>
              <a:buChar char="–"/>
            </a:pPr>
            <a:r>
              <a:rPr lang="en-US" sz="2400">
                <a:solidFill>
                  <a:schemeClr val="bg1"/>
                </a:solidFill>
              </a:rPr>
              <a:t>Programmer is responsible for extracting (</a:t>
            </a:r>
            <a:r>
              <a:rPr lang="en-US" sz="2400" err="1">
                <a:solidFill>
                  <a:schemeClr val="bg1"/>
                </a:solidFill>
              </a:rPr>
              <a:t>SIMD+data</a:t>
            </a:r>
            <a:r>
              <a:rPr lang="en-US" sz="2400">
                <a:solidFill>
                  <a:schemeClr val="bg1"/>
                </a:solidFill>
              </a:rPr>
              <a:t>) coherency within a compute wave</a:t>
            </a:r>
            <a:br>
              <a:rPr lang="en-US">
                <a:solidFill>
                  <a:schemeClr val="bg1"/>
                </a:solidFill>
              </a:rPr>
            </a:br>
            <a:endParaRPr lang="en-US" sz="1000">
              <a:solidFill>
                <a:schemeClr val="bg1"/>
              </a:solidFill>
            </a:endParaRPr>
          </a:p>
          <a:p>
            <a:pPr lvl="1"/>
            <a:endParaRPr lang="en-US"/>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7</a:t>
            </a:fld>
            <a:endParaRPr lang="en-US"/>
          </a:p>
        </p:txBody>
      </p:sp>
      <p:sp>
        <p:nvSpPr>
          <p:cNvPr id="6" name="Footer Placeholder 3">
            <a:extLst>
              <a:ext uri="{FF2B5EF4-FFF2-40B4-BE49-F238E27FC236}">
                <a16:creationId xmlns:a16="http://schemas.microsoft.com/office/drawing/2014/main" id="{86333B47-B13F-4FE1-B23B-2A5B81D7EF31}"/>
              </a:ext>
            </a:extLst>
          </p:cNvPr>
          <p:cNvSpPr>
            <a:spLocks noGrp="1"/>
          </p:cNvSpPr>
          <p:nvPr>
            <p:ph type="ftr" sz="quarter" idx="11"/>
          </p:nvPr>
        </p:nvSpPr>
        <p:spPr>
          <a:xfrm>
            <a:off x="431801" y="6426200"/>
            <a:ext cx="3220258" cy="431799"/>
          </a:xfrm>
        </p:spPr>
        <p:txBody>
          <a:bodyPr/>
          <a:lstStyle/>
          <a:p>
            <a:r>
              <a:rPr lang="en-GB"/>
              <a:t>GDC 2022</a:t>
            </a:r>
          </a:p>
        </p:txBody>
      </p:sp>
    </p:spTree>
    <p:extLst>
      <p:ext uri="{BB962C8B-B14F-4D97-AF65-F5344CB8AC3E}">
        <p14:creationId xmlns:p14="http://schemas.microsoft.com/office/powerpoint/2010/main" val="30906495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0FCC95-B952-41AF-AECF-CAA9FA3C47E2}"/>
              </a:ext>
            </a:extLst>
          </p:cNvPr>
          <p:cNvSpPr>
            <a:spLocks noGrp="1"/>
          </p:cNvSpPr>
          <p:nvPr>
            <p:ph type="sldNum" sz="quarter" idx="12"/>
          </p:nvPr>
        </p:nvSpPr>
        <p:spPr/>
        <p:txBody>
          <a:bodyPr/>
          <a:lstStyle/>
          <a:p>
            <a:fld id="{5B4A74C5-79B0-4340-9A8D-1CCBE3E8C644}" type="slidenum">
              <a:rPr lang="en-GB" smtClean="0"/>
              <a:pPr/>
              <a:t>8</a:t>
            </a:fld>
            <a:endParaRPr lang="en-GB"/>
          </a:p>
        </p:txBody>
      </p:sp>
      <p:sp>
        <p:nvSpPr>
          <p:cNvPr id="2" name="Title 1">
            <a:extLst>
              <a:ext uri="{FF2B5EF4-FFF2-40B4-BE49-F238E27FC236}">
                <a16:creationId xmlns:a16="http://schemas.microsoft.com/office/drawing/2014/main" id="{550755A7-9486-400A-A003-452112C2D6F4}"/>
              </a:ext>
            </a:extLst>
          </p:cNvPr>
          <p:cNvSpPr>
            <a:spLocks noGrp="1"/>
          </p:cNvSpPr>
          <p:nvPr>
            <p:ph type="title"/>
          </p:nvPr>
        </p:nvSpPr>
        <p:spPr/>
        <p:txBody>
          <a:bodyPr/>
          <a:lstStyle/>
          <a:p>
            <a:r>
              <a:rPr lang="en-GB">
                <a:latin typeface="+mn-lt"/>
              </a:rPr>
              <a:t>Why did we focus on </a:t>
            </a:r>
            <a:r>
              <a:rPr lang="en-GB" i="1">
                <a:latin typeface="+mn-lt"/>
              </a:rPr>
              <a:t>divergent</a:t>
            </a:r>
            <a:r>
              <a:rPr lang="en-GB">
                <a:latin typeface="+mn-lt"/>
              </a:rPr>
              <a:t> ray-tracing workloads?</a:t>
            </a:r>
            <a:br>
              <a:rPr lang="en-GB">
                <a:latin typeface="+mn-lt"/>
              </a:rPr>
            </a:br>
            <a:br>
              <a:rPr lang="en-GB">
                <a:latin typeface="+mn-lt"/>
              </a:rPr>
            </a:br>
            <a:r>
              <a:rPr lang="en-GB">
                <a:latin typeface="+mn-lt"/>
              </a:rPr>
              <a:t>Let’s talk about why ray tracing workloads are divergent …</a:t>
            </a:r>
          </a:p>
        </p:txBody>
      </p:sp>
      <p:sp>
        <p:nvSpPr>
          <p:cNvPr id="3" name="Footer Placeholder 2">
            <a:extLst>
              <a:ext uri="{FF2B5EF4-FFF2-40B4-BE49-F238E27FC236}">
                <a16:creationId xmlns:a16="http://schemas.microsoft.com/office/drawing/2014/main" id="{2B2E59CD-78E6-41DA-BC68-9E383863E13F}"/>
              </a:ext>
            </a:extLst>
          </p:cNvPr>
          <p:cNvSpPr>
            <a:spLocks noGrp="1"/>
          </p:cNvSpPr>
          <p:nvPr>
            <p:ph type="ftr" sz="quarter" idx="11"/>
          </p:nvPr>
        </p:nvSpPr>
        <p:spPr/>
        <p:txBody>
          <a:bodyPr/>
          <a:lstStyle/>
          <a:p>
            <a:r>
              <a:rPr lang="en-GB"/>
              <a:t>GDC 2022</a:t>
            </a:r>
          </a:p>
        </p:txBody>
      </p:sp>
    </p:spTree>
    <p:extLst>
      <p:ext uri="{BB962C8B-B14F-4D97-AF65-F5344CB8AC3E}">
        <p14:creationId xmlns:p14="http://schemas.microsoft.com/office/powerpoint/2010/main" val="14129856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EA584-E40E-4DA5-BFEA-5A53132FB987}"/>
              </a:ext>
            </a:extLst>
          </p:cNvPr>
          <p:cNvSpPr>
            <a:spLocks noGrp="1"/>
          </p:cNvSpPr>
          <p:nvPr>
            <p:ph type="title"/>
          </p:nvPr>
        </p:nvSpPr>
        <p:spPr/>
        <p:txBody>
          <a:bodyPr/>
          <a:lstStyle/>
          <a:p>
            <a:r>
              <a:rPr lang="en-US"/>
              <a:t>RT’s Most Common Coherency &amp; SIMD Utilization Issues</a:t>
            </a:r>
          </a:p>
        </p:txBody>
      </p:sp>
      <p:sp>
        <p:nvSpPr>
          <p:cNvPr id="15" name="Content Placeholder 14">
            <a:extLst>
              <a:ext uri="{FF2B5EF4-FFF2-40B4-BE49-F238E27FC236}">
                <a16:creationId xmlns:a16="http://schemas.microsoft.com/office/drawing/2014/main" id="{5424FC47-F445-4A4A-8C85-70F6C5039F1B}"/>
              </a:ext>
            </a:extLst>
          </p:cNvPr>
          <p:cNvSpPr>
            <a:spLocks noGrp="1"/>
          </p:cNvSpPr>
          <p:nvPr>
            <p:ph idx="1"/>
          </p:nvPr>
        </p:nvSpPr>
        <p:spPr/>
        <p:txBody>
          <a:bodyPr/>
          <a:lstStyle/>
          <a:p>
            <a:pPr marL="457200" indent="-457200">
              <a:spcAft>
                <a:spcPts val="1200"/>
              </a:spcAft>
              <a:buFont typeface="Arial" panose="020B0604020202020204" pitchFamily="34" charset="0"/>
              <a:buChar char="•"/>
            </a:pPr>
            <a:r>
              <a:rPr lang="en-US" sz="2800"/>
              <a:t>BVH traversal can lead to divergent code paths and data access</a:t>
            </a:r>
          </a:p>
          <a:p>
            <a:pPr marL="817200" lvl="4" indent="-457200">
              <a:spcAft>
                <a:spcPts val="1200"/>
              </a:spcAft>
              <a:buFont typeface="System Font Regular"/>
              <a:buChar char="–"/>
            </a:pPr>
            <a:r>
              <a:rPr lang="en-US" sz="2400"/>
              <a:t>e.g. across the lanes of a compute wave</a:t>
            </a:r>
            <a:endParaRPr lang="en-US" sz="2800"/>
          </a:p>
          <a:p>
            <a:pPr marL="457200" indent="-457200">
              <a:buFont typeface="Arial" panose="020B0604020202020204" pitchFamily="34" charset="0"/>
              <a:buChar char="•"/>
            </a:pPr>
            <a:r>
              <a:rPr lang="en-US" sz="2800"/>
              <a:t>Traversal units keep the divergent code paths away from the VEs</a:t>
            </a:r>
          </a:p>
          <a:p>
            <a:pPr marL="817200" lvl="4" indent="-457200">
              <a:spcAft>
                <a:spcPts val="1200"/>
              </a:spcAft>
              <a:buFont typeface="System Font Regular"/>
              <a:buChar char="–"/>
            </a:pPr>
            <a:r>
              <a:rPr lang="en-US" sz="2400"/>
              <a:t>This means the SIMD lane-code execution on the VEs is not encumbered by divergent traversal</a:t>
            </a:r>
          </a:p>
          <a:p>
            <a:pPr marL="457200" indent="-457200">
              <a:spcAft>
                <a:spcPts val="1200"/>
              </a:spcAft>
              <a:buFont typeface="Arial" panose="020B0604020202020204" pitchFamily="34" charset="0"/>
              <a:buChar char="•"/>
            </a:pPr>
            <a:r>
              <a:rPr lang="en-US" sz="2800"/>
              <a:t>Traversal units also keep divergent data access away from the VEs</a:t>
            </a:r>
          </a:p>
          <a:p>
            <a:pPr marL="817200" lvl="4" indent="-457200">
              <a:spcAft>
                <a:spcPts val="1200"/>
              </a:spcAft>
              <a:buFont typeface="System Font Regular"/>
              <a:buChar char="–"/>
            </a:pPr>
            <a:r>
              <a:rPr lang="en-US" sz="2400"/>
              <a:t>to some degree, as traversal units have a cache of their own</a:t>
            </a:r>
          </a:p>
          <a:p>
            <a:pPr marL="457200" indent="-457200">
              <a:spcAft>
                <a:spcPts val="1200"/>
              </a:spcAft>
              <a:buFont typeface="Arial" panose="020B0604020202020204" pitchFamily="34" charset="0"/>
              <a:buChar char="•"/>
            </a:pPr>
            <a:r>
              <a:rPr lang="en-US" sz="2800"/>
              <a:t>Let’s assume for now that traversal is a solved problem </a:t>
            </a:r>
            <a:r>
              <a:rPr lang="en-US" sz="2800">
                <a:sym typeface="Wingdings" panose="05000000000000000000" pitchFamily="2" charset="2"/>
              </a:rPr>
              <a:t></a:t>
            </a:r>
            <a:br>
              <a:rPr lang="en-US" sz="2800"/>
            </a:br>
            <a:endParaRPr lang="en-US" sz="2800"/>
          </a:p>
          <a:p>
            <a:pPr marL="457200" lvl="1" indent="-457200">
              <a:spcAft>
                <a:spcPts val="1200"/>
              </a:spcAft>
              <a:buFont typeface="Arial" panose="020B0604020202020204" pitchFamily="34" charset="0"/>
              <a:buChar char="•"/>
            </a:pPr>
            <a:endParaRPr lang="en-US" sz="2800"/>
          </a:p>
          <a:p>
            <a:pPr marL="457200" indent="-457200">
              <a:spcAft>
                <a:spcPts val="1200"/>
              </a:spcAft>
              <a:buFont typeface="Arial" panose="020B0604020202020204" pitchFamily="34" charset="0"/>
              <a:buChar char="•"/>
            </a:pPr>
            <a:endParaRPr lang="en-US" sz="2800"/>
          </a:p>
        </p:txBody>
      </p:sp>
      <p:sp>
        <p:nvSpPr>
          <p:cNvPr id="5" name="Slide Number Placeholder 4">
            <a:extLst>
              <a:ext uri="{FF2B5EF4-FFF2-40B4-BE49-F238E27FC236}">
                <a16:creationId xmlns:a16="http://schemas.microsoft.com/office/drawing/2014/main" id="{731F0079-E571-48BD-B0C6-D524F35EB5E7}"/>
              </a:ext>
            </a:extLst>
          </p:cNvPr>
          <p:cNvSpPr>
            <a:spLocks noGrp="1"/>
          </p:cNvSpPr>
          <p:nvPr>
            <p:ph type="sldNum" sz="quarter" idx="12"/>
          </p:nvPr>
        </p:nvSpPr>
        <p:spPr/>
        <p:txBody>
          <a:bodyPr/>
          <a:lstStyle/>
          <a:p>
            <a:fld id="{EE2556C5-CE8C-6547-B838-EA80C61A4AF7}" type="slidenum">
              <a:rPr lang="en-US" smtClean="0"/>
              <a:pPr/>
              <a:t>9</a:t>
            </a:fld>
            <a:endParaRPr lang="en-US"/>
          </a:p>
        </p:txBody>
      </p:sp>
    </p:spTree>
    <p:extLst>
      <p:ext uri="{BB962C8B-B14F-4D97-AF65-F5344CB8AC3E}">
        <p14:creationId xmlns:p14="http://schemas.microsoft.com/office/powerpoint/2010/main" val="2696526732"/>
      </p:ext>
    </p:extLst>
  </p:cSld>
  <p:clrMapOvr>
    <a:masterClrMapping/>
  </p:clrMapOvr>
  <p:transition>
    <p:fade/>
  </p:transition>
</p:sld>
</file>

<file path=ppt/theme/theme1.xml><?xml version="1.0" encoding="utf-8"?>
<a:theme xmlns:a="http://schemas.openxmlformats.org/drawingml/2006/main" name="Intel Gaming PPT theme">
  <a:themeElements>
    <a:clrScheme name="Intel Gaming colour theme">
      <a:dk1>
        <a:sysClr val="windowText" lastClr="000000"/>
      </a:dk1>
      <a:lt1>
        <a:sysClr val="window" lastClr="FFFFFF"/>
      </a:lt1>
      <a:dk2>
        <a:srgbClr val="00021E"/>
      </a:dk2>
      <a:lt2>
        <a:srgbClr val="E9E9E9"/>
      </a:lt2>
      <a:accent1>
        <a:srgbClr val="0A001F"/>
      </a:accent1>
      <a:accent2>
        <a:srgbClr val="000864"/>
      </a:accent2>
      <a:accent3>
        <a:srgbClr val="000F8A"/>
      </a:accent3>
      <a:accent4>
        <a:srgbClr val="FFC91C"/>
      </a:accent4>
      <a:accent5>
        <a:srgbClr val="FF5661"/>
      </a:accent5>
      <a:accent6>
        <a:srgbClr val="00C7FD"/>
      </a:accent6>
      <a:hlink>
        <a:srgbClr val="00C7FD"/>
      </a:hlink>
      <a:folHlink>
        <a:srgbClr val="FF5661"/>
      </a:folHlink>
    </a:clrScheme>
    <a:fontScheme name="Intel font theme">
      <a:majorFont>
        <a:latin typeface="IntelOne Display Bold"/>
        <a:ea typeface=""/>
        <a:cs typeface=""/>
      </a:majorFont>
      <a:minorFont>
        <a:latin typeface="IntelOne Display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90000" tIns="46800" rIns="90000" bIns="46800" rtlCol="0" anchor="ctr"/>
      <a:lstStyle>
        <a:defPPr algn="ctr">
          <a:lnSpc>
            <a:spcPct val="110000"/>
          </a:lnSpc>
          <a:defRPr sz="16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0000"/>
          </a:lnSpc>
          <a:defRPr sz="1200" dirty="0">
            <a:solidFill>
              <a:schemeClr val="tx2"/>
            </a:solidFill>
          </a:defRPr>
        </a:defPPr>
      </a:lstStyle>
    </a:txDef>
  </a:objectDefaults>
  <a:extraClrSchemeLst/>
  <a:extLst>
    <a:ext uri="{05A4C25C-085E-4340-85A3-A5531E510DB2}">
      <thm15:themeFamily xmlns:thm15="http://schemas.microsoft.com/office/thememl/2012/main" name="Intel Gaming PowerPoint template.potx" id="{329006D9-EA1C-4074-8938-F9B03CF70654}" vid="{B8FA95DE-20F3-4468-8C60-0DF468FB5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f63179b3-d1a9-444c-968e-9b8426311e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3237B8C9149C4EA0FE087ADB96D48B" ma:contentTypeVersion="13" ma:contentTypeDescription="Create a new document." ma:contentTypeScope="" ma:versionID="8549daabc1fa4cc276b1b840682ab9b6">
  <xsd:schema xmlns:xsd="http://www.w3.org/2001/XMLSchema" xmlns:xs="http://www.w3.org/2001/XMLSchema" xmlns:p="http://schemas.microsoft.com/office/2006/metadata/properties" xmlns:ns2="f63179b3-d1a9-444c-968e-9b8426311e9b" xmlns:ns3="1bd01eb6-700e-43e8-97ea-4199ee7769e2" targetNamespace="http://schemas.microsoft.com/office/2006/metadata/properties" ma:root="true" ma:fieldsID="a68a93f371f5c8b7b39787851e24fb38" ns2:_="" ns3:_="">
    <xsd:import namespace="f63179b3-d1a9-444c-968e-9b8426311e9b"/>
    <xsd:import namespace="1bd01eb6-700e-43e8-97ea-4199ee7769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179b3-d1a9-444c-968e-9b8426311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format="Dropdown" ma:internalName="Status">
      <xsd:simpleType>
        <xsd:restriction base="dms:Text">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d01eb6-700e-43e8-97ea-4199ee7769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117B7D-4176-47A2-A0CE-F010E9E8ED66}">
  <ds:schemaRefs>
    <ds:schemaRef ds:uri="http://schemas.microsoft.com/sharepoint/v3/contenttype/forms"/>
  </ds:schemaRefs>
</ds:datastoreItem>
</file>

<file path=customXml/itemProps2.xml><?xml version="1.0" encoding="utf-8"?>
<ds:datastoreItem xmlns:ds="http://schemas.openxmlformats.org/officeDocument/2006/customXml" ds:itemID="{57B4BE11-CE12-4CA3-81DC-27278187D92C}">
  <ds:schemaRefs>
    <ds:schemaRef ds:uri="1bd01eb6-700e-43e8-97ea-4199ee7769e2"/>
    <ds:schemaRef ds:uri="f63179b3-d1a9-444c-968e-9b8426311e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F3E13C-80A0-4BDE-9811-5BC4CBF88BCB}">
  <ds:schemaRefs>
    <ds:schemaRef ds:uri="1bd01eb6-700e-43e8-97ea-4199ee7769e2"/>
    <ds:schemaRef ds:uri="f63179b3-d1a9-444c-968e-9b8426311e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intel-gaming-powerpoint-template</Template>
  <Application>Microsoft Office PowerPoint</Application>
  <PresentationFormat>Widescreen</PresentationFormat>
  <Slides>40</Slides>
  <Notes>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Intel Gaming PPT theme</vt:lpstr>
      <vt:lpstr>A Quick Guide to Intel’s  Ray Tracing Architecture </vt:lpstr>
      <vt:lpstr>Legal Disclaimer</vt:lpstr>
      <vt:lpstr>Agenda</vt:lpstr>
      <vt:lpstr>Intel® Arc™  Ray Tracing Architecture Overview</vt:lpstr>
      <vt:lpstr>RT Architecture Overview for Intel® Arc™  (1/3)</vt:lpstr>
      <vt:lpstr>RT Architecture Overview for Intel® Arc™ (2/3)</vt:lpstr>
      <vt:lpstr>RT Architecture Overview for Intel® Arc™ (3/3)</vt:lpstr>
      <vt:lpstr>Why did we focus on divergent ray-tracing workloads?  Let’s talk about why ray tracing workloads are divergent …</vt:lpstr>
      <vt:lpstr>RT’s Most Common Coherency &amp; SIMD Utilization Issues</vt:lpstr>
      <vt:lpstr>RT’s Most Common Coherency &amp; SIMD Utilization Issues</vt:lpstr>
      <vt:lpstr>RT’s Most Common Coherency &amp; SIMD Utilization Issues</vt:lpstr>
      <vt:lpstr>RT’s Most Common Coherency &amp; SIMD Utilization Issues</vt:lpstr>
      <vt:lpstr>RT’s Most Common Coherency &amp; SIMD Utilization Issues</vt:lpstr>
      <vt:lpstr>RT’s Most Common Coherency &amp; SIMD Utilization Issues</vt:lpstr>
      <vt:lpstr>Typical Software Solutions to Fight Divergence</vt:lpstr>
      <vt:lpstr>Our Solution</vt:lpstr>
      <vt:lpstr>Asynchronous Raytracing and Shader Dispatch</vt:lpstr>
      <vt:lpstr>Thread Sorting For Ray Tracing</vt:lpstr>
      <vt:lpstr>Asynchronous Raytracing</vt:lpstr>
      <vt:lpstr>Thread Sorting For Callable Shaders</vt:lpstr>
      <vt:lpstr>Does it Work?</vt:lpstr>
      <vt:lpstr>PowerPoint Presentation</vt:lpstr>
      <vt:lpstr>DXR Shader Execution</vt:lpstr>
      <vt:lpstr>Hit Shaders From An App’s Perspective</vt:lpstr>
      <vt:lpstr>RT Shader Execution: Guidelines</vt:lpstr>
      <vt:lpstr>RT Shader Execution: Guidelines</vt:lpstr>
      <vt:lpstr>Local RS Arguments Are Uniform:  Exploit this</vt:lpstr>
      <vt:lpstr>Create Space For Interprocedural  Optimization</vt:lpstr>
      <vt:lpstr>Ray Queries</vt:lpstr>
      <vt:lpstr>Things You May Have Been Told (By Other IHVs ... About Other Platforms)</vt:lpstr>
      <vt:lpstr>PowerPoint Presentation</vt:lpstr>
      <vt:lpstr>Ray Queries Lead to Idle Compute Resources</vt:lpstr>
      <vt:lpstr>Ray Queries Create Stalls</vt:lpstr>
      <vt:lpstr>Ray Queries Prevent Shader Repacking</vt:lpstr>
      <vt:lpstr>Ray Queries Performance Tips</vt:lpstr>
      <vt:lpstr>Acceleration Structures on Intel® Arc™</vt:lpstr>
      <vt:lpstr>PowerPoint Presentation</vt:lpstr>
      <vt:lpstr>Automatic Quad Formation</vt:lpstr>
      <vt:lpstr>BVH Builds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Wiggin, Cindi</dc:creator>
  <cp:revision>1</cp:revision>
  <dcterms:created xsi:type="dcterms:W3CDTF">2022-01-11T14:52:49Z</dcterms:created>
  <dcterms:modified xsi:type="dcterms:W3CDTF">2022-03-09T17:48:00Z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0x010100743237B8C9149C4EA0FE087ADB96D48B</vt:lpwstr>
  </property>
</Properties>
</file>