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4"/>
    <p:sldMasterId id="2147483701" r:id="rId5"/>
    <p:sldMasterId id="2147483708" r:id="rId6"/>
    <p:sldMasterId id="2147483648" r:id="rId7"/>
  </p:sldMasterIdLst>
  <p:notesMasterIdLst>
    <p:notesMasterId r:id="rId30"/>
  </p:notesMasterIdLst>
  <p:sldIdLst>
    <p:sldId id="256" r:id="rId8"/>
    <p:sldId id="277" r:id="rId9"/>
    <p:sldId id="257" r:id="rId10"/>
    <p:sldId id="258" r:id="rId11"/>
    <p:sldId id="259" r:id="rId12"/>
    <p:sldId id="260" r:id="rId13"/>
    <p:sldId id="261" r:id="rId14"/>
    <p:sldId id="262" r:id="rId15"/>
    <p:sldId id="263" r:id="rId16"/>
    <p:sldId id="264" r:id="rId17"/>
    <p:sldId id="286" r:id="rId18"/>
    <p:sldId id="266" r:id="rId19"/>
    <p:sldId id="267" r:id="rId20"/>
    <p:sldId id="268" r:id="rId21"/>
    <p:sldId id="279" r:id="rId22"/>
    <p:sldId id="280" r:id="rId23"/>
    <p:sldId id="281" r:id="rId24"/>
    <p:sldId id="282" r:id="rId25"/>
    <p:sldId id="283" r:id="rId26"/>
    <p:sldId id="284" r:id="rId27"/>
    <p:sldId id="285" r:id="rId28"/>
    <p:sldId id="265"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Helvetica Neue" panose="020B0604020202020204" charset="0"/>
      <p:regular r:id="rId35"/>
      <p:bold r:id="rId36"/>
      <p:italic r:id="rId37"/>
      <p:boldItalic r:id="rId38"/>
    </p:embeddedFont>
    <p:embeddedFont>
      <p:font typeface="Intel Clear Light" panose="020B0604020202020204" charset="0"/>
      <p:regular r:id="rId39"/>
      <p:italic r:id="rId40"/>
    </p:embeddedFont>
    <p:embeddedFont>
      <p:font typeface="IntelOne Display Bold" panose="020B0604020202020204" charset="0"/>
      <p:bold r:id="rId41"/>
    </p:embeddedFont>
    <p:embeddedFont>
      <p:font typeface="IntelOne Display Light" panose="020B0604020202020204" charset="0"/>
      <p:regular r:id="rId42"/>
    </p:embeddedFont>
    <p:embeddedFont>
      <p:font typeface="IntelOne Display Regular" panose="020B0604020202020204" charset="0"/>
      <p:regular r:id="rId43"/>
    </p:embeddedFont>
    <p:embeddedFont>
      <p:font typeface="Play"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bDhVZsQakEdVC/es+UkSOnybv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D3B3C-A99B-48C5-BF7F-7A19B39F28D1}" v="24" dt="2022-03-02T19:48:21.908"/>
    <p1510:client id="{D6C91EE8-5218-D560-8D7F-DD457D1CE21A}" v="2" dt="2022-03-06T04:19:17.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font" Target="fonts/font12.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3.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nett, MelissaX" userId="S::melissax.bennett@intel.com::5b670519-bc0f-4896-81e5-f2068ff7c1a9" providerId="AD" clId="Web-{D6C91EE8-5218-D560-8D7F-DD457D1CE21A}"/>
    <pc:docChg chg="modSld">
      <pc:chgData name="Bennett, MelissaX" userId="S::melissax.bennett@intel.com::5b670519-bc0f-4896-81e5-f2068ff7c1a9" providerId="AD" clId="Web-{D6C91EE8-5218-D560-8D7F-DD457D1CE21A}" dt="2022-03-06T04:19:17.396" v="1" actId="20577"/>
      <pc:docMkLst>
        <pc:docMk/>
      </pc:docMkLst>
      <pc:sldChg chg="modSp">
        <pc:chgData name="Bennett, MelissaX" userId="S::melissax.bennett@intel.com::5b670519-bc0f-4896-81e5-f2068ff7c1a9" providerId="AD" clId="Web-{D6C91EE8-5218-D560-8D7F-DD457D1CE21A}" dt="2022-03-06T04:19:17.396" v="1" actId="20577"/>
        <pc:sldMkLst>
          <pc:docMk/>
          <pc:sldMk cId="0" sldId="257"/>
        </pc:sldMkLst>
        <pc:spChg chg="mod">
          <ac:chgData name="Bennett, MelissaX" userId="S::melissax.bennett@intel.com::5b670519-bc0f-4896-81e5-f2068ff7c1a9" providerId="AD" clId="Web-{D6C91EE8-5218-D560-8D7F-DD457D1CE21A}" dt="2022-03-06T04:19:17.396" v="1" actId="20577"/>
          <ac:spMkLst>
            <pc:docMk/>
            <pc:sldMk cId="0" sldId="257"/>
            <ac:spMk id="369" creationId="{00000000-0000-0000-0000-000000000000}"/>
          </ac:spMkLst>
        </pc:spChg>
      </pc:sldChg>
    </pc:docChg>
  </pc:docChgLst>
  <pc:docChgLst>
    <pc:chgData name="Bennett, MelissaX" userId="S::melissax.bennett@intel.com::5b670519-bc0f-4896-81e5-f2068ff7c1a9" providerId="AD" clId="Web-{328AB3F3-4D5D-9834-4EC0-89860909FB2D}"/>
    <pc:docChg chg="addSld modSld sldOrd addMainMaster modMainMaster">
      <pc:chgData name="Bennett, MelissaX" userId="S::melissax.bennett@intel.com::5b670519-bc0f-4896-81e5-f2068ff7c1a9" providerId="AD" clId="Web-{328AB3F3-4D5D-9834-4EC0-89860909FB2D}" dt="2022-02-26T00:31:30.059" v="25"/>
      <pc:docMkLst>
        <pc:docMk/>
      </pc:docMkLst>
      <pc:sldChg chg="addSp delSp modSp">
        <pc:chgData name="Bennett, MelissaX" userId="S::melissax.bennett@intel.com::5b670519-bc0f-4896-81e5-f2068ff7c1a9" providerId="AD" clId="Web-{328AB3F3-4D5D-9834-4EC0-89860909FB2D}" dt="2022-02-26T00:26:43.335" v="5"/>
        <pc:sldMkLst>
          <pc:docMk/>
          <pc:sldMk cId="0" sldId="256"/>
        </pc:sldMkLst>
        <pc:spChg chg="add del mod">
          <ac:chgData name="Bennett, MelissaX" userId="S::melissax.bennett@intel.com::5b670519-bc0f-4896-81e5-f2068ff7c1a9" providerId="AD" clId="Web-{328AB3F3-4D5D-9834-4EC0-89860909FB2D}" dt="2022-02-26T00:26:17.694" v="3"/>
          <ac:spMkLst>
            <pc:docMk/>
            <pc:sldMk cId="0" sldId="256"/>
            <ac:spMk id="2" creationId="{6D30883E-DCE4-4DCC-A5D3-95A65814E4ED}"/>
          </ac:spMkLst>
        </pc:spChg>
        <pc:spChg chg="add mod">
          <ac:chgData name="Bennett, MelissaX" userId="S::melissax.bennett@intel.com::5b670519-bc0f-4896-81e5-f2068ff7c1a9" providerId="AD" clId="Web-{328AB3F3-4D5D-9834-4EC0-89860909FB2D}" dt="2022-02-26T00:26:43.335" v="5"/>
          <ac:spMkLst>
            <pc:docMk/>
            <pc:sldMk cId="0" sldId="256"/>
            <ac:spMk id="3" creationId="{05008954-DC50-40CE-9DCC-0A865E6089F9}"/>
          </ac:spMkLst>
        </pc:spChg>
      </pc:sldChg>
      <pc:sldChg chg="delSp">
        <pc:chgData name="Bennett, MelissaX" userId="S::melissax.bennett@intel.com::5b670519-bc0f-4896-81e5-f2068ff7c1a9" providerId="AD" clId="Web-{328AB3F3-4D5D-9834-4EC0-89860909FB2D}" dt="2022-02-26T00:30:01.401" v="8"/>
        <pc:sldMkLst>
          <pc:docMk/>
          <pc:sldMk cId="0" sldId="258"/>
        </pc:sldMkLst>
        <pc:spChg chg="del">
          <ac:chgData name="Bennett, MelissaX" userId="S::melissax.bennett@intel.com::5b670519-bc0f-4896-81e5-f2068ff7c1a9" providerId="AD" clId="Web-{328AB3F3-4D5D-9834-4EC0-89860909FB2D}" dt="2022-02-26T00:30:01.401" v="8"/>
          <ac:spMkLst>
            <pc:docMk/>
            <pc:sldMk cId="0" sldId="258"/>
            <ac:spMk id="382" creationId="{00000000-0000-0000-0000-000000000000}"/>
          </ac:spMkLst>
        </pc:spChg>
      </pc:sldChg>
      <pc:sldChg chg="addSp delSp modSp">
        <pc:chgData name="Bennett, MelissaX" userId="S::melissax.bennett@intel.com::5b670519-bc0f-4896-81e5-f2068ff7c1a9" providerId="AD" clId="Web-{328AB3F3-4D5D-9834-4EC0-89860909FB2D}" dt="2022-02-26T00:30:32.323" v="13"/>
        <pc:sldMkLst>
          <pc:docMk/>
          <pc:sldMk cId="0" sldId="266"/>
        </pc:sldMkLst>
        <pc:spChg chg="add">
          <ac:chgData name="Bennett, MelissaX" userId="S::melissax.bennett@intel.com::5b670519-bc0f-4896-81e5-f2068ff7c1a9" providerId="AD" clId="Web-{328AB3F3-4D5D-9834-4EC0-89860909FB2D}" dt="2022-02-26T00:30:15.339" v="11"/>
          <ac:spMkLst>
            <pc:docMk/>
            <pc:sldMk cId="0" sldId="266"/>
            <ac:spMk id="2" creationId="{30E21593-3B2E-4E3C-AC91-B356D9A2285E}"/>
          </ac:spMkLst>
        </pc:spChg>
        <pc:spChg chg="add">
          <ac:chgData name="Bennett, MelissaX" userId="S::melissax.bennett@intel.com::5b670519-bc0f-4896-81e5-f2068ff7c1a9" providerId="AD" clId="Web-{328AB3F3-4D5D-9834-4EC0-89860909FB2D}" dt="2022-02-26T00:30:16.151" v="12"/>
          <ac:spMkLst>
            <pc:docMk/>
            <pc:sldMk cId="0" sldId="266"/>
            <ac:spMk id="3" creationId="{AFD2C352-3AF5-405B-8400-62093D5288CD}"/>
          </ac:spMkLst>
        </pc:spChg>
        <pc:spChg chg="add">
          <ac:chgData name="Bennett, MelissaX" userId="S::melissax.bennett@intel.com::5b670519-bc0f-4896-81e5-f2068ff7c1a9" providerId="AD" clId="Web-{328AB3F3-4D5D-9834-4EC0-89860909FB2D}" dt="2022-02-26T00:30:32.323" v="13"/>
          <ac:spMkLst>
            <pc:docMk/>
            <pc:sldMk cId="0" sldId="266"/>
            <ac:spMk id="4" creationId="{7D04E9C1-AF66-4747-83AD-7F7B67D20432}"/>
          </ac:spMkLst>
        </pc:spChg>
        <pc:spChg chg="del mod">
          <ac:chgData name="Bennett, MelissaX" userId="S::melissax.bennett@intel.com::5b670519-bc0f-4896-81e5-f2068ff7c1a9" providerId="AD" clId="Web-{328AB3F3-4D5D-9834-4EC0-89860909FB2D}" dt="2022-02-26T00:30:14.260" v="10"/>
          <ac:spMkLst>
            <pc:docMk/>
            <pc:sldMk cId="0" sldId="266"/>
            <ac:spMk id="802" creationId="{00000000-0000-0000-0000-000000000000}"/>
          </ac:spMkLst>
        </pc:spChg>
      </pc:sldChg>
      <pc:sldChg chg="delSp modSp">
        <pc:chgData name="Bennett, MelissaX" userId="S::melissax.bennett@intel.com::5b670519-bc0f-4896-81e5-f2068ff7c1a9" providerId="AD" clId="Web-{328AB3F3-4D5D-9834-4EC0-89860909FB2D}" dt="2022-02-26T00:30:39.746" v="15"/>
        <pc:sldMkLst>
          <pc:docMk/>
          <pc:sldMk cId="0" sldId="267"/>
        </pc:sldMkLst>
        <pc:spChg chg="del mod">
          <ac:chgData name="Bennett, MelissaX" userId="S::melissax.bennett@intel.com::5b670519-bc0f-4896-81e5-f2068ff7c1a9" providerId="AD" clId="Web-{328AB3F3-4D5D-9834-4EC0-89860909FB2D}" dt="2022-02-26T00:30:39.746" v="15"/>
          <ac:spMkLst>
            <pc:docMk/>
            <pc:sldMk cId="0" sldId="267"/>
            <ac:spMk id="810" creationId="{00000000-0000-0000-0000-000000000000}"/>
          </ac:spMkLst>
        </pc:spChg>
      </pc:sldChg>
      <pc:sldChg chg="delSp">
        <pc:chgData name="Bennett, MelissaX" userId="S::melissax.bennett@intel.com::5b670519-bc0f-4896-81e5-f2068ff7c1a9" providerId="AD" clId="Web-{328AB3F3-4D5D-9834-4EC0-89860909FB2D}" dt="2022-02-26T00:30:47.230" v="16"/>
        <pc:sldMkLst>
          <pc:docMk/>
          <pc:sldMk cId="0" sldId="268"/>
        </pc:sldMkLst>
        <pc:spChg chg="del">
          <ac:chgData name="Bennett, MelissaX" userId="S::melissax.bennett@intel.com::5b670519-bc0f-4896-81e5-f2068ff7c1a9" providerId="AD" clId="Web-{328AB3F3-4D5D-9834-4EC0-89860909FB2D}" dt="2022-02-26T00:30:47.230" v="16"/>
          <ac:spMkLst>
            <pc:docMk/>
            <pc:sldMk cId="0" sldId="268"/>
            <ac:spMk id="819" creationId="{00000000-0000-0000-0000-000000000000}"/>
          </ac:spMkLst>
        </pc:spChg>
      </pc:sldChg>
      <pc:sldChg chg="delSp">
        <pc:chgData name="Bennett, MelissaX" userId="S::melissax.bennett@intel.com::5b670519-bc0f-4896-81e5-f2068ff7c1a9" providerId="AD" clId="Web-{328AB3F3-4D5D-9834-4EC0-89860909FB2D}" dt="2022-02-26T00:30:51.308" v="17"/>
        <pc:sldMkLst>
          <pc:docMk/>
          <pc:sldMk cId="0" sldId="269"/>
        </pc:sldMkLst>
        <pc:spChg chg="del">
          <ac:chgData name="Bennett, MelissaX" userId="S::melissax.bennett@intel.com::5b670519-bc0f-4896-81e5-f2068ff7c1a9" providerId="AD" clId="Web-{328AB3F3-4D5D-9834-4EC0-89860909FB2D}" dt="2022-02-26T00:30:51.308" v="17"/>
          <ac:spMkLst>
            <pc:docMk/>
            <pc:sldMk cId="0" sldId="269"/>
            <ac:spMk id="827" creationId="{00000000-0000-0000-0000-000000000000}"/>
          </ac:spMkLst>
        </pc:spChg>
      </pc:sldChg>
      <pc:sldChg chg="delSp">
        <pc:chgData name="Bennett, MelissaX" userId="S::melissax.bennett@intel.com::5b670519-bc0f-4896-81e5-f2068ff7c1a9" providerId="AD" clId="Web-{328AB3F3-4D5D-9834-4EC0-89860909FB2D}" dt="2022-02-26T00:30:54.871" v="18"/>
        <pc:sldMkLst>
          <pc:docMk/>
          <pc:sldMk cId="0" sldId="270"/>
        </pc:sldMkLst>
        <pc:spChg chg="del">
          <ac:chgData name="Bennett, MelissaX" userId="S::melissax.bennett@intel.com::5b670519-bc0f-4896-81e5-f2068ff7c1a9" providerId="AD" clId="Web-{328AB3F3-4D5D-9834-4EC0-89860909FB2D}" dt="2022-02-26T00:30:54.871" v="18"/>
          <ac:spMkLst>
            <pc:docMk/>
            <pc:sldMk cId="0" sldId="270"/>
            <ac:spMk id="838" creationId="{00000000-0000-0000-0000-000000000000}"/>
          </ac:spMkLst>
        </pc:spChg>
      </pc:sldChg>
      <pc:sldChg chg="delSp modSp">
        <pc:chgData name="Bennett, MelissaX" userId="S::melissax.bennett@intel.com::5b670519-bc0f-4896-81e5-f2068ff7c1a9" providerId="AD" clId="Web-{328AB3F3-4D5D-9834-4EC0-89860909FB2D}" dt="2022-02-26T00:31:04.480" v="20"/>
        <pc:sldMkLst>
          <pc:docMk/>
          <pc:sldMk cId="0" sldId="271"/>
        </pc:sldMkLst>
        <pc:spChg chg="del mod">
          <ac:chgData name="Bennett, MelissaX" userId="S::melissax.bennett@intel.com::5b670519-bc0f-4896-81e5-f2068ff7c1a9" providerId="AD" clId="Web-{328AB3F3-4D5D-9834-4EC0-89860909FB2D}" dt="2022-02-26T00:31:04.480" v="20"/>
          <ac:spMkLst>
            <pc:docMk/>
            <pc:sldMk cId="0" sldId="271"/>
            <ac:spMk id="846" creationId="{00000000-0000-0000-0000-000000000000}"/>
          </ac:spMkLst>
        </pc:spChg>
      </pc:sldChg>
      <pc:sldChg chg="delSp">
        <pc:chgData name="Bennett, MelissaX" userId="S::melissax.bennett@intel.com::5b670519-bc0f-4896-81e5-f2068ff7c1a9" providerId="AD" clId="Web-{328AB3F3-4D5D-9834-4EC0-89860909FB2D}" dt="2022-02-26T00:31:12.871" v="21"/>
        <pc:sldMkLst>
          <pc:docMk/>
          <pc:sldMk cId="0" sldId="272"/>
        </pc:sldMkLst>
        <pc:spChg chg="del">
          <ac:chgData name="Bennett, MelissaX" userId="S::melissax.bennett@intel.com::5b670519-bc0f-4896-81e5-f2068ff7c1a9" providerId="AD" clId="Web-{328AB3F3-4D5D-9834-4EC0-89860909FB2D}" dt="2022-02-26T00:31:12.871" v="21"/>
          <ac:spMkLst>
            <pc:docMk/>
            <pc:sldMk cId="0" sldId="272"/>
            <ac:spMk id="856" creationId="{00000000-0000-0000-0000-000000000000}"/>
          </ac:spMkLst>
        </pc:spChg>
      </pc:sldChg>
      <pc:sldChg chg="delSp">
        <pc:chgData name="Bennett, MelissaX" userId="S::melissax.bennett@intel.com::5b670519-bc0f-4896-81e5-f2068ff7c1a9" providerId="AD" clId="Web-{328AB3F3-4D5D-9834-4EC0-89860909FB2D}" dt="2022-02-26T00:31:16.433" v="22"/>
        <pc:sldMkLst>
          <pc:docMk/>
          <pc:sldMk cId="0" sldId="273"/>
        </pc:sldMkLst>
        <pc:spChg chg="del">
          <ac:chgData name="Bennett, MelissaX" userId="S::melissax.bennett@intel.com::5b670519-bc0f-4896-81e5-f2068ff7c1a9" providerId="AD" clId="Web-{328AB3F3-4D5D-9834-4EC0-89860909FB2D}" dt="2022-02-26T00:31:16.433" v="22"/>
          <ac:spMkLst>
            <pc:docMk/>
            <pc:sldMk cId="0" sldId="273"/>
            <ac:spMk id="865" creationId="{00000000-0000-0000-0000-000000000000}"/>
          </ac:spMkLst>
        </pc:spChg>
      </pc:sldChg>
      <pc:sldChg chg="delSp">
        <pc:chgData name="Bennett, MelissaX" userId="S::melissax.bennett@intel.com::5b670519-bc0f-4896-81e5-f2068ff7c1a9" providerId="AD" clId="Web-{328AB3F3-4D5D-9834-4EC0-89860909FB2D}" dt="2022-02-26T00:31:20.808" v="23"/>
        <pc:sldMkLst>
          <pc:docMk/>
          <pc:sldMk cId="0" sldId="274"/>
        </pc:sldMkLst>
        <pc:spChg chg="del">
          <ac:chgData name="Bennett, MelissaX" userId="S::melissax.bennett@intel.com::5b670519-bc0f-4896-81e5-f2068ff7c1a9" providerId="AD" clId="Web-{328AB3F3-4D5D-9834-4EC0-89860909FB2D}" dt="2022-02-26T00:31:20.808" v="23"/>
          <ac:spMkLst>
            <pc:docMk/>
            <pc:sldMk cId="0" sldId="274"/>
            <ac:spMk id="874" creationId="{00000000-0000-0000-0000-000000000000}"/>
          </ac:spMkLst>
        </pc:spChg>
      </pc:sldChg>
      <pc:sldChg chg="delSp">
        <pc:chgData name="Bennett, MelissaX" userId="S::melissax.bennett@intel.com::5b670519-bc0f-4896-81e5-f2068ff7c1a9" providerId="AD" clId="Web-{328AB3F3-4D5D-9834-4EC0-89860909FB2D}" dt="2022-02-26T00:31:26.043" v="24"/>
        <pc:sldMkLst>
          <pc:docMk/>
          <pc:sldMk cId="0" sldId="275"/>
        </pc:sldMkLst>
        <pc:spChg chg="del">
          <ac:chgData name="Bennett, MelissaX" userId="S::melissax.bennett@intel.com::5b670519-bc0f-4896-81e5-f2068ff7c1a9" providerId="AD" clId="Web-{328AB3F3-4D5D-9834-4EC0-89860909FB2D}" dt="2022-02-26T00:31:26.043" v="24"/>
          <ac:spMkLst>
            <pc:docMk/>
            <pc:sldMk cId="0" sldId="275"/>
            <ac:spMk id="882" creationId="{00000000-0000-0000-0000-000000000000}"/>
          </ac:spMkLst>
        </pc:spChg>
      </pc:sldChg>
      <pc:sldChg chg="delSp">
        <pc:chgData name="Bennett, MelissaX" userId="S::melissax.bennett@intel.com::5b670519-bc0f-4896-81e5-f2068ff7c1a9" providerId="AD" clId="Web-{328AB3F3-4D5D-9834-4EC0-89860909FB2D}" dt="2022-02-26T00:31:30.059" v="25"/>
        <pc:sldMkLst>
          <pc:docMk/>
          <pc:sldMk cId="0" sldId="276"/>
        </pc:sldMkLst>
        <pc:spChg chg="del">
          <ac:chgData name="Bennett, MelissaX" userId="S::melissax.bennett@intel.com::5b670519-bc0f-4896-81e5-f2068ff7c1a9" providerId="AD" clId="Web-{328AB3F3-4D5D-9834-4EC0-89860909FB2D}" dt="2022-02-26T00:31:30.059" v="25"/>
          <ac:spMkLst>
            <pc:docMk/>
            <pc:sldMk cId="0" sldId="276"/>
            <ac:spMk id="891" creationId="{00000000-0000-0000-0000-000000000000}"/>
          </ac:spMkLst>
        </pc:spChg>
      </pc:sldChg>
      <pc:sldChg chg="add ord">
        <pc:chgData name="Bennett, MelissaX" userId="S::melissax.bennett@intel.com::5b670519-bc0f-4896-81e5-f2068ff7c1a9" providerId="AD" clId="Web-{328AB3F3-4D5D-9834-4EC0-89860909FB2D}" dt="2022-02-26T00:28:12.165" v="7"/>
        <pc:sldMkLst>
          <pc:docMk/>
          <pc:sldMk cId="3271526197" sldId="277"/>
        </pc:sldMkLst>
      </pc:sldChg>
      <pc:sldMasterChg chg="add addSldLayout">
        <pc:chgData name="Bennett, MelissaX" userId="S::melissax.bennett@intel.com::5b670519-bc0f-4896-81e5-f2068ff7c1a9" providerId="AD" clId="Web-{328AB3F3-4D5D-9834-4EC0-89860909FB2D}" dt="2022-02-26T00:28:03.602" v="6"/>
        <pc:sldMasterMkLst>
          <pc:docMk/>
          <pc:sldMasterMk cId="1132594695" sldId="2147483648"/>
        </pc:sldMasterMkLst>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046624095" sldId="2147483649"/>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990185304" sldId="2147483650"/>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4126129572" sldId="2147483651"/>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691152580" sldId="2147483652"/>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894959456" sldId="2147483654"/>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1722193091" sldId="2147483655"/>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132246033" sldId="2147483656"/>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757502035" sldId="2147483657"/>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2889726051" sldId="2147483658"/>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1160659200" sldId="2147483659"/>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671550870" sldId="2147483660"/>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2909568145" sldId="2147483661"/>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4152246334" sldId="2147483662"/>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874140706" sldId="2147483663"/>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161160276" sldId="2147483664"/>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4226266617" sldId="2147483665"/>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450622004" sldId="2147483666"/>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2539873697" sldId="2147483667"/>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448015085" sldId="2147483668"/>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519470860" sldId="2147483669"/>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2827027866" sldId="2147483670"/>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677934958" sldId="2147483671"/>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618485644" sldId="2147483672"/>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789039470" sldId="2147483673"/>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2368854715" sldId="2147483674"/>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2723465882" sldId="2147483675"/>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786319416" sldId="2147483676"/>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455749836" sldId="2147483677"/>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734986027" sldId="2147483678"/>
          </pc:sldLayoutMkLst>
        </pc:sldLayoutChg>
        <pc:sldLayoutChg chg="add">
          <pc:chgData name="Bennett, MelissaX" userId="S::melissax.bennett@intel.com::5b670519-bc0f-4896-81e5-f2068ff7c1a9" providerId="AD" clId="Web-{328AB3F3-4D5D-9834-4EC0-89860909FB2D}" dt="2022-02-26T00:28:03.602" v="6"/>
          <pc:sldLayoutMkLst>
            <pc:docMk/>
            <pc:sldMasterMk cId="1132594695" sldId="2147483648"/>
            <pc:sldLayoutMk cId="3389673846" sldId="2147483679"/>
          </pc:sldLayoutMkLst>
        </pc:sldLayoutChg>
      </pc:sldMasterChg>
      <pc:sldMasterChg chg="replId modSldLayout">
        <pc:chgData name="Bennett, MelissaX" userId="S::melissax.bennett@intel.com::5b670519-bc0f-4896-81e5-f2068ff7c1a9" providerId="AD" clId="Web-{328AB3F3-4D5D-9834-4EC0-89860909FB2D}" dt="2022-02-26T00:28:03.602" v="6"/>
        <pc:sldMasterMkLst>
          <pc:docMk/>
          <pc:sldMasterMk cId="0" sldId="2147483680"/>
        </pc:sldMasterMkLst>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81"/>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82"/>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83"/>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84"/>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85"/>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86"/>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87"/>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88"/>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89"/>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0"/>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1"/>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2"/>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3"/>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4"/>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5"/>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6"/>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7"/>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8"/>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699"/>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700"/>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702"/>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703"/>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704"/>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705"/>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680"/>
            <pc:sldLayoutMk cId="0" sldId="2147483706"/>
          </pc:sldLayoutMkLst>
        </pc:sldLayoutChg>
      </pc:sldMasterChg>
      <pc:sldMasterChg chg="replId modSldLayout">
        <pc:chgData name="Bennett, MelissaX" userId="S::melissax.bennett@intel.com::5b670519-bc0f-4896-81e5-f2068ff7c1a9" providerId="AD" clId="Web-{328AB3F3-4D5D-9834-4EC0-89860909FB2D}" dt="2022-02-26T00:28:03.602" v="6"/>
        <pc:sldMasterMkLst>
          <pc:docMk/>
          <pc:sldMasterMk cId="0" sldId="2147483701"/>
        </pc:sldMasterMkLst>
        <pc:sldLayoutChg chg="replId">
          <pc:chgData name="Bennett, MelissaX" userId="S::melissax.bennett@intel.com::5b670519-bc0f-4896-81e5-f2068ff7c1a9" providerId="AD" clId="Web-{328AB3F3-4D5D-9834-4EC0-89860909FB2D}" dt="2022-02-26T00:28:03.602" v="6"/>
          <pc:sldLayoutMkLst>
            <pc:docMk/>
            <pc:sldMasterMk cId="0" sldId="2147483701"/>
            <pc:sldLayoutMk cId="0" sldId="2147483707"/>
          </pc:sldLayoutMkLst>
        </pc:sldLayoutChg>
      </pc:sldMasterChg>
      <pc:sldMasterChg chg="replId modSldLayout">
        <pc:chgData name="Bennett, MelissaX" userId="S::melissax.bennett@intel.com::5b670519-bc0f-4896-81e5-f2068ff7c1a9" providerId="AD" clId="Web-{328AB3F3-4D5D-9834-4EC0-89860909FB2D}" dt="2022-02-26T00:28:03.602" v="6"/>
        <pc:sldMasterMkLst>
          <pc:docMk/>
          <pc:sldMasterMk cId="0" sldId="2147483708"/>
        </pc:sldMasterMkLst>
        <pc:sldLayoutChg chg="replId">
          <pc:chgData name="Bennett, MelissaX" userId="S::melissax.bennett@intel.com::5b670519-bc0f-4896-81e5-f2068ff7c1a9" providerId="AD" clId="Web-{328AB3F3-4D5D-9834-4EC0-89860909FB2D}" dt="2022-02-26T00:28:03.602" v="6"/>
          <pc:sldLayoutMkLst>
            <pc:docMk/>
            <pc:sldMasterMk cId="0" sldId="2147483708"/>
            <pc:sldLayoutMk cId="0" sldId="2147483709"/>
          </pc:sldLayoutMkLst>
        </pc:sldLayoutChg>
        <pc:sldLayoutChg chg="replId">
          <pc:chgData name="Bennett, MelissaX" userId="S::melissax.bennett@intel.com::5b670519-bc0f-4896-81e5-f2068ff7c1a9" providerId="AD" clId="Web-{328AB3F3-4D5D-9834-4EC0-89860909FB2D}" dt="2022-02-26T00:28:03.602" v="6"/>
          <pc:sldLayoutMkLst>
            <pc:docMk/>
            <pc:sldMasterMk cId="0" sldId="2147483708"/>
            <pc:sldLayoutMk cId="0" sldId="2147483710"/>
          </pc:sldLayoutMkLst>
        </pc:sldLayoutChg>
      </pc:sldMasterChg>
    </pc:docChg>
  </pc:docChgLst>
  <pc:docChgLst>
    <pc:chgData name="Adam Goodrich" userId="2ad3dd57-deb7-4126-844b-78f32bcd7f7d" providerId="ADAL" clId="{08FD3B3C-A99B-48C5-BF7F-7A19B39F28D1}"/>
    <pc:docChg chg="undo custSel addSld delSld modSld">
      <pc:chgData name="Adam Goodrich" userId="2ad3dd57-deb7-4126-844b-78f32bcd7f7d" providerId="ADAL" clId="{08FD3B3C-A99B-48C5-BF7F-7A19B39F28D1}" dt="2022-03-02T19:53:25.189" v="2242" actId="20577"/>
      <pc:docMkLst>
        <pc:docMk/>
      </pc:docMkLst>
      <pc:sldChg chg="modSp mod">
        <pc:chgData name="Adam Goodrich" userId="2ad3dd57-deb7-4126-844b-78f32bcd7f7d" providerId="ADAL" clId="{08FD3B3C-A99B-48C5-BF7F-7A19B39F28D1}" dt="2022-03-02T17:22:43.525" v="277" actId="14100"/>
        <pc:sldMkLst>
          <pc:docMk/>
          <pc:sldMk cId="0" sldId="265"/>
        </pc:sldMkLst>
        <pc:spChg chg="mod">
          <ac:chgData name="Adam Goodrich" userId="2ad3dd57-deb7-4126-844b-78f32bcd7f7d" providerId="ADAL" clId="{08FD3B3C-A99B-48C5-BF7F-7A19B39F28D1}" dt="2022-03-02T17:22:43.525" v="277" actId="14100"/>
          <ac:spMkLst>
            <pc:docMk/>
            <pc:sldMk cId="0" sldId="265"/>
            <ac:spMk id="794" creationId="{00000000-0000-0000-0000-000000000000}"/>
          </ac:spMkLst>
        </pc:spChg>
      </pc:sldChg>
      <pc:sldChg chg="addSp delSp modSp mod">
        <pc:chgData name="Adam Goodrich" userId="2ad3dd57-deb7-4126-844b-78f32bcd7f7d" providerId="ADAL" clId="{08FD3B3C-A99B-48C5-BF7F-7A19B39F28D1}" dt="2022-03-02T18:51:49.323" v="1281" actId="20577"/>
        <pc:sldMkLst>
          <pc:docMk/>
          <pc:sldMk cId="0" sldId="266"/>
        </pc:sldMkLst>
        <pc:spChg chg="del">
          <ac:chgData name="Adam Goodrich" userId="2ad3dd57-deb7-4126-844b-78f32bcd7f7d" providerId="ADAL" clId="{08FD3B3C-A99B-48C5-BF7F-7A19B39F28D1}" dt="2022-03-02T06:55:06.096" v="1" actId="478"/>
          <ac:spMkLst>
            <pc:docMk/>
            <pc:sldMk cId="0" sldId="266"/>
            <ac:spMk id="2" creationId="{30E21593-3B2E-4E3C-AC91-B356D9A2285E}"/>
          </ac:spMkLst>
        </pc:spChg>
        <pc:spChg chg="del">
          <ac:chgData name="Adam Goodrich" userId="2ad3dd57-deb7-4126-844b-78f32bcd7f7d" providerId="ADAL" clId="{08FD3B3C-A99B-48C5-BF7F-7A19B39F28D1}" dt="2022-03-02T06:55:02.705" v="0" actId="478"/>
          <ac:spMkLst>
            <pc:docMk/>
            <pc:sldMk cId="0" sldId="266"/>
            <ac:spMk id="3" creationId="{AFD2C352-3AF5-405B-8400-62093D5288CD}"/>
          </ac:spMkLst>
        </pc:spChg>
        <pc:spChg chg="del">
          <ac:chgData name="Adam Goodrich" userId="2ad3dd57-deb7-4126-844b-78f32bcd7f7d" providerId="ADAL" clId="{08FD3B3C-A99B-48C5-BF7F-7A19B39F28D1}" dt="2022-03-02T06:55:08.301" v="2" actId="478"/>
          <ac:spMkLst>
            <pc:docMk/>
            <pc:sldMk cId="0" sldId="266"/>
            <ac:spMk id="4" creationId="{7D04E9C1-AF66-4747-83AD-7F7B67D20432}"/>
          </ac:spMkLst>
        </pc:spChg>
        <pc:spChg chg="add del mod">
          <ac:chgData name="Adam Goodrich" userId="2ad3dd57-deb7-4126-844b-78f32bcd7f7d" providerId="ADAL" clId="{08FD3B3C-A99B-48C5-BF7F-7A19B39F28D1}" dt="2022-03-02T17:24:45.752" v="294" actId="478"/>
          <ac:spMkLst>
            <pc:docMk/>
            <pc:sldMk cId="0" sldId="266"/>
            <ac:spMk id="7" creationId="{A8ECAA68-88F9-4F07-BE34-3F017498C9CD}"/>
          </ac:spMkLst>
        </pc:spChg>
        <pc:spChg chg="mod">
          <ac:chgData name="Adam Goodrich" userId="2ad3dd57-deb7-4126-844b-78f32bcd7f7d" providerId="ADAL" clId="{08FD3B3C-A99B-48C5-BF7F-7A19B39F28D1}" dt="2022-03-02T18:51:49.323" v="1281" actId="20577"/>
          <ac:spMkLst>
            <pc:docMk/>
            <pc:sldMk cId="0" sldId="266"/>
            <ac:spMk id="804" creationId="{00000000-0000-0000-0000-000000000000}"/>
          </ac:spMkLst>
        </pc:spChg>
        <pc:spChg chg="del mod">
          <ac:chgData name="Adam Goodrich" userId="2ad3dd57-deb7-4126-844b-78f32bcd7f7d" providerId="ADAL" clId="{08FD3B3C-A99B-48C5-BF7F-7A19B39F28D1}" dt="2022-03-02T17:24:25.226" v="290" actId="478"/>
          <ac:spMkLst>
            <pc:docMk/>
            <pc:sldMk cId="0" sldId="266"/>
            <ac:spMk id="805" creationId="{00000000-0000-0000-0000-000000000000}"/>
          </ac:spMkLst>
        </pc:spChg>
        <pc:picChg chg="add mod">
          <ac:chgData name="Adam Goodrich" userId="2ad3dd57-deb7-4126-844b-78f32bcd7f7d" providerId="ADAL" clId="{08FD3B3C-A99B-48C5-BF7F-7A19B39F28D1}" dt="2022-03-02T17:29:41.279" v="465" actId="1076"/>
          <ac:picMkLst>
            <pc:docMk/>
            <pc:sldMk cId="0" sldId="266"/>
            <ac:picMk id="3" creationId="{F7A9A0BF-4804-49B7-AEB9-5BEA2B9298AC}"/>
          </ac:picMkLst>
        </pc:picChg>
      </pc:sldChg>
      <pc:sldChg chg="addSp delSp modSp mod">
        <pc:chgData name="Adam Goodrich" userId="2ad3dd57-deb7-4126-844b-78f32bcd7f7d" providerId="ADAL" clId="{08FD3B3C-A99B-48C5-BF7F-7A19B39F28D1}" dt="2022-03-02T17:51:02.824" v="1264" actId="1076"/>
        <pc:sldMkLst>
          <pc:docMk/>
          <pc:sldMk cId="0" sldId="267"/>
        </pc:sldMkLst>
        <pc:spChg chg="add mod">
          <ac:chgData name="Adam Goodrich" userId="2ad3dd57-deb7-4126-844b-78f32bcd7f7d" providerId="ADAL" clId="{08FD3B3C-A99B-48C5-BF7F-7A19B39F28D1}" dt="2022-03-02T17:50:40.724" v="1262" actId="20577"/>
          <ac:spMkLst>
            <pc:docMk/>
            <pc:sldMk cId="0" sldId="267"/>
            <ac:spMk id="6" creationId="{D1F401EB-3DEB-48F2-83C9-E800B0BF2AFF}"/>
          </ac:spMkLst>
        </pc:spChg>
        <pc:spChg chg="del mod">
          <ac:chgData name="Adam Goodrich" userId="2ad3dd57-deb7-4126-844b-78f32bcd7f7d" providerId="ADAL" clId="{08FD3B3C-A99B-48C5-BF7F-7A19B39F28D1}" dt="2022-03-02T17:34:08.775" v="593" actId="478"/>
          <ac:spMkLst>
            <pc:docMk/>
            <pc:sldMk cId="0" sldId="267"/>
            <ac:spMk id="812" creationId="{00000000-0000-0000-0000-000000000000}"/>
          </ac:spMkLst>
        </pc:spChg>
        <pc:spChg chg="mod">
          <ac:chgData name="Adam Goodrich" userId="2ad3dd57-deb7-4126-844b-78f32bcd7f7d" providerId="ADAL" clId="{08FD3B3C-A99B-48C5-BF7F-7A19B39F28D1}" dt="2022-03-02T17:46:05.612" v="1033" actId="20577"/>
          <ac:spMkLst>
            <pc:docMk/>
            <pc:sldMk cId="0" sldId="267"/>
            <ac:spMk id="813" creationId="{00000000-0000-0000-0000-000000000000}"/>
          </ac:spMkLst>
        </pc:spChg>
        <pc:spChg chg="mod">
          <ac:chgData name="Adam Goodrich" userId="2ad3dd57-deb7-4126-844b-78f32bcd7f7d" providerId="ADAL" clId="{08FD3B3C-A99B-48C5-BF7F-7A19B39F28D1}" dt="2022-03-02T17:51:02.824" v="1264" actId="1076"/>
          <ac:spMkLst>
            <pc:docMk/>
            <pc:sldMk cId="0" sldId="267"/>
            <ac:spMk id="814" creationId="{00000000-0000-0000-0000-000000000000}"/>
          </ac:spMkLst>
        </pc:spChg>
      </pc:sldChg>
      <pc:sldChg chg="addSp delSp modSp mod">
        <pc:chgData name="Adam Goodrich" userId="2ad3dd57-deb7-4126-844b-78f32bcd7f7d" providerId="ADAL" clId="{08FD3B3C-A99B-48C5-BF7F-7A19B39F28D1}" dt="2022-03-02T19:01:56.728" v="1354" actId="1076"/>
        <pc:sldMkLst>
          <pc:docMk/>
          <pc:sldMk cId="0" sldId="268"/>
        </pc:sldMkLst>
        <pc:spChg chg="add mod">
          <ac:chgData name="Adam Goodrich" userId="2ad3dd57-deb7-4126-844b-78f32bcd7f7d" providerId="ADAL" clId="{08FD3B3C-A99B-48C5-BF7F-7A19B39F28D1}" dt="2022-03-02T18:52:26.638" v="1303" actId="20577"/>
          <ac:spMkLst>
            <pc:docMk/>
            <pc:sldMk cId="0" sldId="268"/>
            <ac:spMk id="5" creationId="{9BC10A1E-F826-4753-A620-77276830DEF2}"/>
          </ac:spMkLst>
        </pc:spChg>
        <pc:spChg chg="mod">
          <ac:chgData name="Adam Goodrich" userId="2ad3dd57-deb7-4126-844b-78f32bcd7f7d" providerId="ADAL" clId="{08FD3B3C-A99B-48C5-BF7F-7A19B39F28D1}" dt="2022-03-02T19:01:51.988" v="1353" actId="1076"/>
          <ac:spMkLst>
            <pc:docMk/>
            <pc:sldMk cId="0" sldId="268"/>
            <ac:spMk id="821" creationId="{00000000-0000-0000-0000-000000000000}"/>
          </ac:spMkLst>
        </pc:spChg>
        <pc:spChg chg="del mod">
          <ac:chgData name="Adam Goodrich" userId="2ad3dd57-deb7-4126-844b-78f32bcd7f7d" providerId="ADAL" clId="{08FD3B3C-A99B-48C5-BF7F-7A19B39F28D1}" dt="2022-03-02T17:36:53.534" v="623" actId="478"/>
          <ac:spMkLst>
            <pc:docMk/>
            <pc:sldMk cId="0" sldId="268"/>
            <ac:spMk id="822" creationId="{00000000-0000-0000-0000-000000000000}"/>
          </ac:spMkLst>
        </pc:spChg>
        <pc:picChg chg="add del mod">
          <ac:chgData name="Adam Goodrich" userId="2ad3dd57-deb7-4126-844b-78f32bcd7f7d" providerId="ADAL" clId="{08FD3B3C-A99B-48C5-BF7F-7A19B39F28D1}" dt="2022-03-02T18:59:17.960" v="1339" actId="478"/>
          <ac:picMkLst>
            <pc:docMk/>
            <pc:sldMk cId="0" sldId="268"/>
            <ac:picMk id="3" creationId="{48A5CECB-3BAA-49CE-B873-B31ABF39D878}"/>
          </ac:picMkLst>
        </pc:picChg>
        <pc:picChg chg="add mod">
          <ac:chgData name="Adam Goodrich" userId="2ad3dd57-deb7-4126-844b-78f32bcd7f7d" providerId="ADAL" clId="{08FD3B3C-A99B-48C5-BF7F-7A19B39F28D1}" dt="2022-03-02T19:01:56.728" v="1354" actId="1076"/>
          <ac:picMkLst>
            <pc:docMk/>
            <pc:sldMk cId="0" sldId="268"/>
            <ac:picMk id="6" creationId="{D8882BBF-5445-46B3-9EF0-18BF030E0467}"/>
          </ac:picMkLst>
        </pc:picChg>
      </pc:sldChg>
      <pc:sldChg chg="del">
        <pc:chgData name="Adam Goodrich" userId="2ad3dd57-deb7-4126-844b-78f32bcd7f7d" providerId="ADAL" clId="{08FD3B3C-A99B-48C5-BF7F-7A19B39F28D1}" dt="2022-03-02T19:11:35.171" v="1490" actId="47"/>
        <pc:sldMkLst>
          <pc:docMk/>
          <pc:sldMk cId="0" sldId="269"/>
        </pc:sldMkLst>
      </pc:sldChg>
      <pc:sldChg chg="del">
        <pc:chgData name="Adam Goodrich" userId="2ad3dd57-deb7-4126-844b-78f32bcd7f7d" providerId="ADAL" clId="{08FD3B3C-A99B-48C5-BF7F-7A19B39F28D1}" dt="2022-03-02T19:11:38.944" v="1491" actId="47"/>
        <pc:sldMkLst>
          <pc:docMk/>
          <pc:sldMk cId="0" sldId="270"/>
        </pc:sldMkLst>
      </pc:sldChg>
      <pc:sldChg chg="del">
        <pc:chgData name="Adam Goodrich" userId="2ad3dd57-deb7-4126-844b-78f32bcd7f7d" providerId="ADAL" clId="{08FD3B3C-A99B-48C5-BF7F-7A19B39F28D1}" dt="2022-03-02T19:11:45.358" v="1492" actId="47"/>
        <pc:sldMkLst>
          <pc:docMk/>
          <pc:sldMk cId="0" sldId="271"/>
        </pc:sldMkLst>
      </pc:sldChg>
      <pc:sldChg chg="del">
        <pc:chgData name="Adam Goodrich" userId="2ad3dd57-deb7-4126-844b-78f32bcd7f7d" providerId="ADAL" clId="{08FD3B3C-A99B-48C5-BF7F-7A19B39F28D1}" dt="2022-03-02T19:11:54.576" v="1493" actId="47"/>
        <pc:sldMkLst>
          <pc:docMk/>
          <pc:sldMk cId="0" sldId="272"/>
        </pc:sldMkLst>
      </pc:sldChg>
      <pc:sldChg chg="del">
        <pc:chgData name="Adam Goodrich" userId="2ad3dd57-deb7-4126-844b-78f32bcd7f7d" providerId="ADAL" clId="{08FD3B3C-A99B-48C5-BF7F-7A19B39F28D1}" dt="2022-03-02T19:28:04.435" v="1759" actId="47"/>
        <pc:sldMkLst>
          <pc:docMk/>
          <pc:sldMk cId="0" sldId="273"/>
        </pc:sldMkLst>
      </pc:sldChg>
      <pc:sldChg chg="del">
        <pc:chgData name="Adam Goodrich" userId="2ad3dd57-deb7-4126-844b-78f32bcd7f7d" providerId="ADAL" clId="{08FD3B3C-A99B-48C5-BF7F-7A19B39F28D1}" dt="2022-03-02T19:28:07.177" v="1760" actId="47"/>
        <pc:sldMkLst>
          <pc:docMk/>
          <pc:sldMk cId="0" sldId="274"/>
        </pc:sldMkLst>
      </pc:sldChg>
      <pc:sldChg chg="del">
        <pc:chgData name="Adam Goodrich" userId="2ad3dd57-deb7-4126-844b-78f32bcd7f7d" providerId="ADAL" clId="{08FD3B3C-A99B-48C5-BF7F-7A19B39F28D1}" dt="2022-03-02T19:42:16.372" v="1965" actId="47"/>
        <pc:sldMkLst>
          <pc:docMk/>
          <pc:sldMk cId="0" sldId="275"/>
        </pc:sldMkLst>
      </pc:sldChg>
      <pc:sldChg chg="del">
        <pc:chgData name="Adam Goodrich" userId="2ad3dd57-deb7-4126-844b-78f32bcd7f7d" providerId="ADAL" clId="{08FD3B3C-A99B-48C5-BF7F-7A19B39F28D1}" dt="2022-03-02T19:52:18.021" v="2238" actId="47"/>
        <pc:sldMkLst>
          <pc:docMk/>
          <pc:sldMk cId="0" sldId="276"/>
        </pc:sldMkLst>
      </pc:sldChg>
      <pc:sldChg chg="addSp delSp modSp add del mod">
        <pc:chgData name="Adam Goodrich" userId="2ad3dd57-deb7-4126-844b-78f32bcd7f7d" providerId="ADAL" clId="{08FD3B3C-A99B-48C5-BF7F-7A19B39F28D1}" dt="2022-03-02T19:52:55.578" v="2239" actId="47"/>
        <pc:sldMkLst>
          <pc:docMk/>
          <pc:sldMk cId="2952137888" sldId="278"/>
        </pc:sldMkLst>
        <pc:spChg chg="add del mod">
          <ac:chgData name="Adam Goodrich" userId="2ad3dd57-deb7-4126-844b-78f32bcd7f7d" providerId="ADAL" clId="{08FD3B3C-A99B-48C5-BF7F-7A19B39F28D1}" dt="2022-03-02T19:03:01.411" v="1404" actId="478"/>
          <ac:spMkLst>
            <pc:docMk/>
            <pc:sldMk cId="2952137888" sldId="278"/>
            <ac:spMk id="3" creationId="{8B59DFEE-2D27-43EC-8A6B-9ED7FA4EC046}"/>
          </ac:spMkLst>
        </pc:spChg>
        <pc:spChg chg="mod">
          <ac:chgData name="Adam Goodrich" userId="2ad3dd57-deb7-4126-844b-78f32bcd7f7d" providerId="ADAL" clId="{08FD3B3C-A99B-48C5-BF7F-7A19B39F28D1}" dt="2022-03-02T18:52:44.965" v="1320" actId="20577"/>
          <ac:spMkLst>
            <pc:docMk/>
            <pc:sldMk cId="2952137888" sldId="278"/>
            <ac:spMk id="5" creationId="{9BC10A1E-F826-4753-A620-77276830DEF2}"/>
          </ac:spMkLst>
        </pc:spChg>
        <pc:spChg chg="add mod">
          <ac:chgData name="Adam Goodrich" userId="2ad3dd57-deb7-4126-844b-78f32bcd7f7d" providerId="ADAL" clId="{08FD3B3C-A99B-48C5-BF7F-7A19B39F28D1}" dt="2022-03-02T19:02:54.312" v="1402" actId="20577"/>
          <ac:spMkLst>
            <pc:docMk/>
            <pc:sldMk cId="2952137888" sldId="278"/>
            <ac:spMk id="6" creationId="{47B9ADA2-08AB-4324-AE44-71B74F8E6127}"/>
          </ac:spMkLst>
        </pc:spChg>
        <pc:spChg chg="del mod">
          <ac:chgData name="Adam Goodrich" userId="2ad3dd57-deb7-4126-844b-78f32bcd7f7d" providerId="ADAL" clId="{08FD3B3C-A99B-48C5-BF7F-7A19B39F28D1}" dt="2022-03-02T19:02:58.249" v="1403" actId="478"/>
          <ac:spMkLst>
            <pc:docMk/>
            <pc:sldMk cId="2952137888" sldId="278"/>
            <ac:spMk id="821" creationId="{00000000-0000-0000-0000-000000000000}"/>
          </ac:spMkLst>
        </pc:spChg>
        <pc:picChg chg="add mod">
          <ac:chgData name="Adam Goodrich" userId="2ad3dd57-deb7-4126-844b-78f32bcd7f7d" providerId="ADAL" clId="{08FD3B3C-A99B-48C5-BF7F-7A19B39F28D1}" dt="2022-03-02T19:03:16.852" v="1411" actId="1076"/>
          <ac:picMkLst>
            <pc:docMk/>
            <pc:sldMk cId="2952137888" sldId="278"/>
            <ac:picMk id="7" creationId="{BB79B455-8887-4CE4-BEF5-C26D342D0D54}"/>
          </ac:picMkLst>
        </pc:picChg>
        <pc:picChg chg="add mod">
          <ac:chgData name="Adam Goodrich" userId="2ad3dd57-deb7-4126-844b-78f32bcd7f7d" providerId="ADAL" clId="{08FD3B3C-A99B-48C5-BF7F-7A19B39F28D1}" dt="2022-03-02T19:07:54.414" v="1418" actId="1076"/>
          <ac:picMkLst>
            <pc:docMk/>
            <pc:sldMk cId="2952137888" sldId="278"/>
            <ac:picMk id="9" creationId="{198B19F7-3F0F-4E73-9FF6-8F8394D51C95}"/>
          </ac:picMkLst>
        </pc:picChg>
      </pc:sldChg>
      <pc:sldChg chg="addSp delSp modSp add mod">
        <pc:chgData name="Adam Goodrich" userId="2ad3dd57-deb7-4126-844b-78f32bcd7f7d" providerId="ADAL" clId="{08FD3B3C-A99B-48C5-BF7F-7A19B39F28D1}" dt="2022-03-02T19:09:25.189" v="1439" actId="1076"/>
        <pc:sldMkLst>
          <pc:docMk/>
          <pc:sldMk cId="1765029986" sldId="279"/>
        </pc:sldMkLst>
        <pc:picChg chg="add mod">
          <ac:chgData name="Adam Goodrich" userId="2ad3dd57-deb7-4126-844b-78f32bcd7f7d" providerId="ADAL" clId="{08FD3B3C-A99B-48C5-BF7F-7A19B39F28D1}" dt="2022-03-02T19:09:21.601" v="1438" actId="1076"/>
          <ac:picMkLst>
            <pc:docMk/>
            <pc:sldMk cId="1765029986" sldId="279"/>
            <ac:picMk id="8" creationId="{8B2FD7C9-F60A-43F7-ADD7-285877923CE7}"/>
          </ac:picMkLst>
        </pc:picChg>
        <pc:picChg chg="del">
          <ac:chgData name="Adam Goodrich" userId="2ad3dd57-deb7-4126-844b-78f32bcd7f7d" providerId="ADAL" clId="{08FD3B3C-A99B-48C5-BF7F-7A19B39F28D1}" dt="2022-03-02T19:08:29.022" v="1420" actId="478"/>
          <ac:picMkLst>
            <pc:docMk/>
            <pc:sldMk cId="1765029986" sldId="279"/>
            <ac:picMk id="9" creationId="{198B19F7-3F0F-4E73-9FF6-8F8394D51C95}"/>
          </ac:picMkLst>
        </pc:picChg>
        <pc:picChg chg="add mod">
          <ac:chgData name="Adam Goodrich" userId="2ad3dd57-deb7-4126-844b-78f32bcd7f7d" providerId="ADAL" clId="{08FD3B3C-A99B-48C5-BF7F-7A19B39F28D1}" dt="2022-03-02T19:09:25.189" v="1439" actId="1076"/>
          <ac:picMkLst>
            <pc:docMk/>
            <pc:sldMk cId="1765029986" sldId="279"/>
            <ac:picMk id="10" creationId="{BCCE6107-36B8-4BDF-A238-F2CFB6411CB5}"/>
          </ac:picMkLst>
        </pc:picChg>
      </pc:sldChg>
      <pc:sldChg chg="addSp delSp modSp add mod">
        <pc:chgData name="Adam Goodrich" userId="2ad3dd57-deb7-4126-844b-78f32bcd7f7d" providerId="ADAL" clId="{08FD3B3C-A99B-48C5-BF7F-7A19B39F28D1}" dt="2022-03-02T19:11:22.705" v="1489" actId="1076"/>
        <pc:sldMkLst>
          <pc:docMk/>
          <pc:sldMk cId="1623543490" sldId="280"/>
        </pc:sldMkLst>
        <pc:spChg chg="mod">
          <ac:chgData name="Adam Goodrich" userId="2ad3dd57-deb7-4126-844b-78f32bcd7f7d" providerId="ADAL" clId="{08FD3B3C-A99B-48C5-BF7F-7A19B39F28D1}" dt="2022-03-02T19:10:14.958" v="1483" actId="20577"/>
          <ac:spMkLst>
            <pc:docMk/>
            <pc:sldMk cId="1623543490" sldId="280"/>
            <ac:spMk id="5" creationId="{9BC10A1E-F826-4753-A620-77276830DEF2}"/>
          </ac:spMkLst>
        </pc:spChg>
        <pc:spChg chg="mod">
          <ac:chgData name="Adam Goodrich" userId="2ad3dd57-deb7-4126-844b-78f32bcd7f7d" providerId="ADAL" clId="{08FD3B3C-A99B-48C5-BF7F-7A19B39F28D1}" dt="2022-03-02T19:09:37.839" v="1460" actId="20577"/>
          <ac:spMkLst>
            <pc:docMk/>
            <pc:sldMk cId="1623543490" sldId="280"/>
            <ac:spMk id="6" creationId="{47B9ADA2-08AB-4324-AE44-71B74F8E6127}"/>
          </ac:spMkLst>
        </pc:spChg>
        <pc:picChg chg="add mod">
          <ac:chgData name="Adam Goodrich" userId="2ad3dd57-deb7-4126-844b-78f32bcd7f7d" providerId="ADAL" clId="{08FD3B3C-A99B-48C5-BF7F-7A19B39F28D1}" dt="2022-03-02T19:10:03.993" v="1467" actId="1076"/>
          <ac:picMkLst>
            <pc:docMk/>
            <pc:sldMk cId="1623543490" sldId="280"/>
            <ac:picMk id="3" creationId="{606E939F-F16B-44D9-A3E1-AE2B4A91BFD7}"/>
          </ac:picMkLst>
        </pc:picChg>
        <pc:picChg chg="del">
          <ac:chgData name="Adam Goodrich" userId="2ad3dd57-deb7-4126-844b-78f32bcd7f7d" providerId="ADAL" clId="{08FD3B3C-A99B-48C5-BF7F-7A19B39F28D1}" dt="2022-03-02T19:11:01.577" v="1484" actId="478"/>
          <ac:picMkLst>
            <pc:docMk/>
            <pc:sldMk cId="1623543490" sldId="280"/>
            <ac:picMk id="8" creationId="{8B2FD7C9-F60A-43F7-ADD7-285877923CE7}"/>
          </ac:picMkLst>
        </pc:picChg>
        <pc:picChg chg="del">
          <ac:chgData name="Adam Goodrich" userId="2ad3dd57-deb7-4126-844b-78f32bcd7f7d" providerId="ADAL" clId="{08FD3B3C-A99B-48C5-BF7F-7A19B39F28D1}" dt="2022-03-02T19:11:02.171" v="1485" actId="478"/>
          <ac:picMkLst>
            <pc:docMk/>
            <pc:sldMk cId="1623543490" sldId="280"/>
            <ac:picMk id="10" creationId="{BCCE6107-36B8-4BDF-A238-F2CFB6411CB5}"/>
          </ac:picMkLst>
        </pc:picChg>
        <pc:picChg chg="add mod">
          <ac:chgData name="Adam Goodrich" userId="2ad3dd57-deb7-4126-844b-78f32bcd7f7d" providerId="ADAL" clId="{08FD3B3C-A99B-48C5-BF7F-7A19B39F28D1}" dt="2022-03-02T19:11:22.705" v="1489" actId="1076"/>
          <ac:picMkLst>
            <pc:docMk/>
            <pc:sldMk cId="1623543490" sldId="280"/>
            <ac:picMk id="11" creationId="{11FE01F6-091F-4DEC-9AB8-A3366C1E5270}"/>
          </ac:picMkLst>
        </pc:picChg>
      </pc:sldChg>
      <pc:sldChg chg="addSp delSp modSp add mod">
        <pc:chgData name="Adam Goodrich" userId="2ad3dd57-deb7-4126-844b-78f32bcd7f7d" providerId="ADAL" clId="{08FD3B3C-A99B-48C5-BF7F-7A19B39F28D1}" dt="2022-03-02T19:18:02.385" v="1654" actId="20577"/>
        <pc:sldMkLst>
          <pc:docMk/>
          <pc:sldMk cId="4041186936" sldId="281"/>
        </pc:sldMkLst>
        <pc:spChg chg="mod">
          <ac:chgData name="Adam Goodrich" userId="2ad3dd57-deb7-4126-844b-78f32bcd7f7d" providerId="ADAL" clId="{08FD3B3C-A99B-48C5-BF7F-7A19B39F28D1}" dt="2022-03-02T19:14:14.948" v="1581" actId="20577"/>
          <ac:spMkLst>
            <pc:docMk/>
            <pc:sldMk cId="4041186936" sldId="281"/>
            <ac:spMk id="5" creationId="{9BC10A1E-F826-4753-A620-77276830DEF2}"/>
          </ac:spMkLst>
        </pc:spChg>
        <pc:spChg chg="mod">
          <ac:chgData name="Adam Goodrich" userId="2ad3dd57-deb7-4126-844b-78f32bcd7f7d" providerId="ADAL" clId="{08FD3B3C-A99B-48C5-BF7F-7A19B39F28D1}" dt="2022-03-02T19:18:02.385" v="1654" actId="20577"/>
          <ac:spMkLst>
            <pc:docMk/>
            <pc:sldMk cId="4041186936" sldId="281"/>
            <ac:spMk id="6" creationId="{47B9ADA2-08AB-4324-AE44-71B74F8E6127}"/>
          </ac:spMkLst>
        </pc:spChg>
        <pc:picChg chg="add mod">
          <ac:chgData name="Adam Goodrich" userId="2ad3dd57-deb7-4126-844b-78f32bcd7f7d" providerId="ADAL" clId="{08FD3B3C-A99B-48C5-BF7F-7A19B39F28D1}" dt="2022-03-02T19:14:31.570" v="1588" actId="14100"/>
          <ac:picMkLst>
            <pc:docMk/>
            <pc:sldMk cId="4041186936" sldId="281"/>
            <ac:picMk id="4" creationId="{3859933E-F608-43E2-B929-C5CCA20CF517}"/>
          </ac:picMkLst>
        </pc:picChg>
        <pc:picChg chg="add mod modCrop">
          <ac:chgData name="Adam Goodrich" userId="2ad3dd57-deb7-4126-844b-78f32bcd7f7d" providerId="ADAL" clId="{08FD3B3C-A99B-48C5-BF7F-7A19B39F28D1}" dt="2022-03-02T19:16:45.773" v="1595" actId="732"/>
          <ac:picMkLst>
            <pc:docMk/>
            <pc:sldMk cId="4041186936" sldId="281"/>
            <ac:picMk id="9" creationId="{9413B225-F1D2-479B-A9A0-873EE29A22A1}"/>
          </ac:picMkLst>
        </pc:picChg>
        <pc:picChg chg="del">
          <ac:chgData name="Adam Goodrich" userId="2ad3dd57-deb7-4126-844b-78f32bcd7f7d" providerId="ADAL" clId="{08FD3B3C-A99B-48C5-BF7F-7A19B39F28D1}" dt="2022-03-02T19:14:19.858" v="1582" actId="478"/>
          <ac:picMkLst>
            <pc:docMk/>
            <pc:sldMk cId="4041186936" sldId="281"/>
            <ac:picMk id="11" creationId="{11FE01F6-091F-4DEC-9AB8-A3366C1E5270}"/>
          </ac:picMkLst>
        </pc:picChg>
      </pc:sldChg>
      <pc:sldChg chg="addSp delSp modSp add mod">
        <pc:chgData name="Adam Goodrich" userId="2ad3dd57-deb7-4126-844b-78f32bcd7f7d" providerId="ADAL" clId="{08FD3B3C-A99B-48C5-BF7F-7A19B39F28D1}" dt="2022-03-02T19:23:42.153" v="1664" actId="732"/>
        <pc:sldMkLst>
          <pc:docMk/>
          <pc:sldMk cId="1598719840" sldId="282"/>
        </pc:sldMkLst>
        <pc:spChg chg="mod">
          <ac:chgData name="Adam Goodrich" userId="2ad3dd57-deb7-4126-844b-78f32bcd7f7d" providerId="ADAL" clId="{08FD3B3C-A99B-48C5-BF7F-7A19B39F28D1}" dt="2022-03-02T19:17:13.825" v="1610" actId="20577"/>
          <ac:spMkLst>
            <pc:docMk/>
            <pc:sldMk cId="1598719840" sldId="282"/>
            <ac:spMk id="5" creationId="{9BC10A1E-F826-4753-A620-77276830DEF2}"/>
          </ac:spMkLst>
        </pc:spChg>
        <pc:spChg chg="mod">
          <ac:chgData name="Adam Goodrich" userId="2ad3dd57-deb7-4126-844b-78f32bcd7f7d" providerId="ADAL" clId="{08FD3B3C-A99B-48C5-BF7F-7A19B39F28D1}" dt="2022-03-02T19:17:37.194" v="1644" actId="20577"/>
          <ac:spMkLst>
            <pc:docMk/>
            <pc:sldMk cId="1598719840" sldId="282"/>
            <ac:spMk id="6" creationId="{47B9ADA2-08AB-4324-AE44-71B74F8E6127}"/>
          </ac:spMkLst>
        </pc:spChg>
        <pc:picChg chg="del">
          <ac:chgData name="Adam Goodrich" userId="2ad3dd57-deb7-4126-844b-78f32bcd7f7d" providerId="ADAL" clId="{08FD3B3C-A99B-48C5-BF7F-7A19B39F28D1}" dt="2022-03-02T19:23:12.950" v="1655" actId="478"/>
          <ac:picMkLst>
            <pc:docMk/>
            <pc:sldMk cId="1598719840" sldId="282"/>
            <ac:picMk id="4" creationId="{3859933E-F608-43E2-B929-C5CCA20CF517}"/>
          </ac:picMkLst>
        </pc:picChg>
        <pc:picChg chg="add mod modCrop">
          <ac:chgData name="Adam Goodrich" userId="2ad3dd57-deb7-4126-844b-78f32bcd7f7d" providerId="ADAL" clId="{08FD3B3C-A99B-48C5-BF7F-7A19B39F28D1}" dt="2022-03-02T19:23:42.153" v="1664" actId="732"/>
          <ac:picMkLst>
            <pc:docMk/>
            <pc:sldMk cId="1598719840" sldId="282"/>
            <ac:picMk id="8" creationId="{FE3F52FE-EF98-4140-A9B9-7CC676317AF2}"/>
          </ac:picMkLst>
        </pc:picChg>
      </pc:sldChg>
      <pc:sldChg chg="addSp delSp modSp add mod">
        <pc:chgData name="Adam Goodrich" userId="2ad3dd57-deb7-4126-844b-78f32bcd7f7d" providerId="ADAL" clId="{08FD3B3C-A99B-48C5-BF7F-7A19B39F28D1}" dt="2022-03-02T19:27:39.591" v="1758" actId="20577"/>
        <pc:sldMkLst>
          <pc:docMk/>
          <pc:sldMk cId="1850500122" sldId="283"/>
        </pc:sldMkLst>
        <pc:spChg chg="mod">
          <ac:chgData name="Adam Goodrich" userId="2ad3dd57-deb7-4126-844b-78f32bcd7f7d" providerId="ADAL" clId="{08FD3B3C-A99B-48C5-BF7F-7A19B39F28D1}" dt="2022-03-02T19:27:39.591" v="1758" actId="20577"/>
          <ac:spMkLst>
            <pc:docMk/>
            <pc:sldMk cId="1850500122" sldId="283"/>
            <ac:spMk id="5" creationId="{9BC10A1E-F826-4753-A620-77276830DEF2}"/>
          </ac:spMkLst>
        </pc:spChg>
        <pc:spChg chg="mod">
          <ac:chgData name="Adam Goodrich" userId="2ad3dd57-deb7-4126-844b-78f32bcd7f7d" providerId="ADAL" clId="{08FD3B3C-A99B-48C5-BF7F-7A19B39F28D1}" dt="2022-03-02T19:27:06.745" v="1729" actId="6549"/>
          <ac:spMkLst>
            <pc:docMk/>
            <pc:sldMk cId="1850500122" sldId="283"/>
            <ac:spMk id="6" creationId="{47B9ADA2-08AB-4324-AE44-71B74F8E6127}"/>
          </ac:spMkLst>
        </pc:spChg>
        <pc:picChg chg="del">
          <ac:chgData name="Adam Goodrich" userId="2ad3dd57-deb7-4126-844b-78f32bcd7f7d" providerId="ADAL" clId="{08FD3B3C-A99B-48C5-BF7F-7A19B39F28D1}" dt="2022-03-02T19:26:14.715" v="1714" actId="478"/>
          <ac:picMkLst>
            <pc:docMk/>
            <pc:sldMk cId="1850500122" sldId="283"/>
            <ac:picMk id="3" creationId="{606E939F-F16B-44D9-A3E1-AE2B4A91BFD7}"/>
          </ac:picMkLst>
        </pc:picChg>
        <pc:picChg chg="add mod modCrop">
          <ac:chgData name="Adam Goodrich" userId="2ad3dd57-deb7-4126-844b-78f32bcd7f7d" providerId="ADAL" clId="{08FD3B3C-A99B-48C5-BF7F-7A19B39F28D1}" dt="2022-03-02T19:26:59.508" v="1721" actId="1076"/>
          <ac:picMkLst>
            <pc:docMk/>
            <pc:sldMk cId="1850500122" sldId="283"/>
            <ac:picMk id="4" creationId="{66AA7F20-56A0-4EA6-8BDD-646124551295}"/>
          </ac:picMkLst>
        </pc:picChg>
        <pc:picChg chg="del">
          <ac:chgData name="Adam Goodrich" userId="2ad3dd57-deb7-4126-844b-78f32bcd7f7d" providerId="ADAL" clId="{08FD3B3C-A99B-48C5-BF7F-7A19B39F28D1}" dt="2022-03-02T19:26:15.724" v="1715" actId="478"/>
          <ac:picMkLst>
            <pc:docMk/>
            <pc:sldMk cId="1850500122" sldId="283"/>
            <ac:picMk id="7" creationId="{BB79B455-8887-4CE4-BEF5-C26D342D0D54}"/>
          </ac:picMkLst>
        </pc:picChg>
        <pc:picChg chg="del">
          <ac:chgData name="Adam Goodrich" userId="2ad3dd57-deb7-4126-844b-78f32bcd7f7d" providerId="ADAL" clId="{08FD3B3C-A99B-48C5-BF7F-7A19B39F28D1}" dt="2022-03-02T19:26:49.261" v="1720" actId="478"/>
          <ac:picMkLst>
            <pc:docMk/>
            <pc:sldMk cId="1850500122" sldId="283"/>
            <ac:picMk id="8" creationId="{FE3F52FE-EF98-4140-A9B9-7CC676317AF2}"/>
          </ac:picMkLst>
        </pc:picChg>
        <pc:picChg chg="del">
          <ac:chgData name="Adam Goodrich" userId="2ad3dd57-deb7-4126-844b-78f32bcd7f7d" providerId="ADAL" clId="{08FD3B3C-A99B-48C5-BF7F-7A19B39F28D1}" dt="2022-03-02T19:26:13.483" v="1713" actId="478"/>
          <ac:picMkLst>
            <pc:docMk/>
            <pc:sldMk cId="1850500122" sldId="283"/>
            <ac:picMk id="9" creationId="{9413B225-F1D2-479B-A9A0-873EE29A22A1}"/>
          </ac:picMkLst>
        </pc:picChg>
        <pc:picChg chg="add mod">
          <ac:chgData name="Adam Goodrich" userId="2ad3dd57-deb7-4126-844b-78f32bcd7f7d" providerId="ADAL" clId="{08FD3B3C-A99B-48C5-BF7F-7A19B39F28D1}" dt="2022-03-02T19:26:11.787" v="1712" actId="14100"/>
          <ac:picMkLst>
            <pc:docMk/>
            <pc:sldMk cId="1850500122" sldId="283"/>
            <ac:picMk id="11" creationId="{437E9BC4-EC89-4CE3-B644-AFCD2C56B443}"/>
          </ac:picMkLst>
        </pc:picChg>
      </pc:sldChg>
      <pc:sldChg chg="addSp delSp modSp add mod">
        <pc:chgData name="Adam Goodrich" userId="2ad3dd57-deb7-4126-844b-78f32bcd7f7d" providerId="ADAL" clId="{08FD3B3C-A99B-48C5-BF7F-7A19B39F28D1}" dt="2022-03-02T19:53:25.189" v="2242" actId="20577"/>
        <pc:sldMkLst>
          <pc:docMk/>
          <pc:sldMk cId="3832934704" sldId="284"/>
        </pc:sldMkLst>
        <pc:spChg chg="mod">
          <ac:chgData name="Adam Goodrich" userId="2ad3dd57-deb7-4126-844b-78f32bcd7f7d" providerId="ADAL" clId="{08FD3B3C-A99B-48C5-BF7F-7A19B39F28D1}" dt="2022-03-02T19:53:25.189" v="2242" actId="20577"/>
          <ac:spMkLst>
            <pc:docMk/>
            <pc:sldMk cId="3832934704" sldId="284"/>
            <ac:spMk id="5" creationId="{9BC10A1E-F826-4753-A620-77276830DEF2}"/>
          </ac:spMkLst>
        </pc:spChg>
        <pc:spChg chg="mod">
          <ac:chgData name="Adam Goodrich" userId="2ad3dd57-deb7-4126-844b-78f32bcd7f7d" providerId="ADAL" clId="{08FD3B3C-A99B-48C5-BF7F-7A19B39F28D1}" dt="2022-03-02T19:41:32.997" v="1960" actId="20577"/>
          <ac:spMkLst>
            <pc:docMk/>
            <pc:sldMk cId="3832934704" sldId="284"/>
            <ac:spMk id="6" creationId="{47B9ADA2-08AB-4324-AE44-71B74F8E6127}"/>
          </ac:spMkLst>
        </pc:spChg>
        <pc:picChg chg="add mod modCrop">
          <ac:chgData name="Adam Goodrich" userId="2ad3dd57-deb7-4126-844b-78f32bcd7f7d" providerId="ADAL" clId="{08FD3B3C-A99B-48C5-BF7F-7A19B39F28D1}" dt="2022-03-02T19:41:56.207" v="1963" actId="1076"/>
          <ac:picMkLst>
            <pc:docMk/>
            <pc:sldMk cId="3832934704" sldId="284"/>
            <ac:picMk id="3" creationId="{71AA032C-3CFC-42F3-B8C7-B7049ADE6DE9}"/>
          </ac:picMkLst>
        </pc:picChg>
        <pc:picChg chg="del">
          <ac:chgData name="Adam Goodrich" userId="2ad3dd57-deb7-4126-844b-78f32bcd7f7d" providerId="ADAL" clId="{08FD3B3C-A99B-48C5-BF7F-7A19B39F28D1}" dt="2022-03-02T19:37:49.679" v="1778" actId="478"/>
          <ac:picMkLst>
            <pc:docMk/>
            <pc:sldMk cId="3832934704" sldId="284"/>
            <ac:picMk id="4" creationId="{66AA7F20-56A0-4EA6-8BDD-646124551295}"/>
          </ac:picMkLst>
        </pc:picChg>
        <pc:picChg chg="add mod">
          <ac:chgData name="Adam Goodrich" userId="2ad3dd57-deb7-4126-844b-78f32bcd7f7d" providerId="ADAL" clId="{08FD3B3C-A99B-48C5-BF7F-7A19B39F28D1}" dt="2022-03-02T19:37:57.937" v="1784" actId="14100"/>
          <ac:picMkLst>
            <pc:docMk/>
            <pc:sldMk cId="3832934704" sldId="284"/>
            <ac:picMk id="8" creationId="{5923868E-C54A-488F-B147-E99CBD40AC55}"/>
          </ac:picMkLst>
        </pc:picChg>
        <pc:picChg chg="add mod">
          <ac:chgData name="Adam Goodrich" userId="2ad3dd57-deb7-4126-844b-78f32bcd7f7d" providerId="ADAL" clId="{08FD3B3C-A99B-48C5-BF7F-7A19B39F28D1}" dt="2022-03-02T19:40:04.781" v="1916" actId="1076"/>
          <ac:picMkLst>
            <pc:docMk/>
            <pc:sldMk cId="3832934704" sldId="284"/>
            <ac:picMk id="10" creationId="{B6317DC1-95A4-4D37-991E-036D095BDD47}"/>
          </ac:picMkLst>
        </pc:picChg>
        <pc:picChg chg="del">
          <ac:chgData name="Adam Goodrich" userId="2ad3dd57-deb7-4126-844b-78f32bcd7f7d" providerId="ADAL" clId="{08FD3B3C-A99B-48C5-BF7F-7A19B39F28D1}" dt="2022-03-02T19:38:03.489" v="1785" actId="478"/>
          <ac:picMkLst>
            <pc:docMk/>
            <pc:sldMk cId="3832934704" sldId="284"/>
            <ac:picMk id="11" creationId="{437E9BC4-EC89-4CE3-B644-AFCD2C56B443}"/>
          </ac:picMkLst>
        </pc:picChg>
        <pc:picChg chg="add mod modCrop">
          <ac:chgData name="Adam Goodrich" userId="2ad3dd57-deb7-4126-844b-78f32bcd7f7d" providerId="ADAL" clId="{08FD3B3C-A99B-48C5-BF7F-7A19B39F28D1}" dt="2022-03-02T19:42:04.100" v="1964" actId="1076"/>
          <ac:picMkLst>
            <pc:docMk/>
            <pc:sldMk cId="3832934704" sldId="284"/>
            <ac:picMk id="13" creationId="{386EDA9E-D139-4C10-9549-304CAE4E9BED}"/>
          </ac:picMkLst>
        </pc:picChg>
      </pc:sldChg>
      <pc:sldChg chg="addSp delSp modSp add mod">
        <pc:chgData name="Adam Goodrich" userId="2ad3dd57-deb7-4126-844b-78f32bcd7f7d" providerId="ADAL" clId="{08FD3B3C-A99B-48C5-BF7F-7A19B39F28D1}" dt="2022-03-02T19:51:42.038" v="2237" actId="732"/>
        <pc:sldMkLst>
          <pc:docMk/>
          <pc:sldMk cId="3631453131" sldId="285"/>
        </pc:sldMkLst>
        <pc:spChg chg="mod">
          <ac:chgData name="Adam Goodrich" userId="2ad3dd57-deb7-4126-844b-78f32bcd7f7d" providerId="ADAL" clId="{08FD3B3C-A99B-48C5-BF7F-7A19B39F28D1}" dt="2022-03-02T19:42:46.368" v="2003" actId="20577"/>
          <ac:spMkLst>
            <pc:docMk/>
            <pc:sldMk cId="3631453131" sldId="285"/>
            <ac:spMk id="5" creationId="{9BC10A1E-F826-4753-A620-77276830DEF2}"/>
          </ac:spMkLst>
        </pc:spChg>
        <pc:spChg chg="mod">
          <ac:chgData name="Adam Goodrich" userId="2ad3dd57-deb7-4126-844b-78f32bcd7f7d" providerId="ADAL" clId="{08FD3B3C-A99B-48C5-BF7F-7A19B39F28D1}" dt="2022-03-02T19:51:31.166" v="2235" actId="6549"/>
          <ac:spMkLst>
            <pc:docMk/>
            <pc:sldMk cId="3631453131" sldId="285"/>
            <ac:spMk id="6" creationId="{47B9ADA2-08AB-4324-AE44-71B74F8E6127}"/>
          </ac:spMkLst>
        </pc:spChg>
        <pc:picChg chg="del">
          <ac:chgData name="Adam Goodrich" userId="2ad3dd57-deb7-4126-844b-78f32bcd7f7d" providerId="ADAL" clId="{08FD3B3C-A99B-48C5-BF7F-7A19B39F28D1}" dt="2022-03-02T19:48:17.406" v="2069" actId="478"/>
          <ac:picMkLst>
            <pc:docMk/>
            <pc:sldMk cId="3631453131" sldId="285"/>
            <ac:picMk id="3" creationId="{71AA032C-3CFC-42F3-B8C7-B7049ADE6DE9}"/>
          </ac:picMkLst>
        </pc:picChg>
        <pc:picChg chg="add mod ord modCrop">
          <ac:chgData name="Adam Goodrich" userId="2ad3dd57-deb7-4126-844b-78f32bcd7f7d" providerId="ADAL" clId="{08FD3B3C-A99B-48C5-BF7F-7A19B39F28D1}" dt="2022-03-02T19:44:56.044" v="2015" actId="732"/>
          <ac:picMkLst>
            <pc:docMk/>
            <pc:sldMk cId="3631453131" sldId="285"/>
            <ac:picMk id="4" creationId="{62CB44C6-3FBC-4640-8C99-DA87665339A5}"/>
          </ac:picMkLst>
        </pc:picChg>
        <pc:picChg chg="del">
          <ac:chgData name="Adam Goodrich" userId="2ad3dd57-deb7-4126-844b-78f32bcd7f7d" providerId="ADAL" clId="{08FD3B3C-A99B-48C5-BF7F-7A19B39F28D1}" dt="2022-03-02T19:44:44.709" v="2013" actId="478"/>
          <ac:picMkLst>
            <pc:docMk/>
            <pc:sldMk cId="3631453131" sldId="285"/>
            <ac:picMk id="8" creationId="{5923868E-C54A-488F-B147-E99CBD40AC55}"/>
          </ac:picMkLst>
        </pc:picChg>
        <pc:picChg chg="add mod ord modCrop">
          <ac:chgData name="Adam Goodrich" userId="2ad3dd57-deb7-4126-844b-78f32bcd7f7d" providerId="ADAL" clId="{08FD3B3C-A99B-48C5-BF7F-7A19B39F28D1}" dt="2022-03-02T19:51:42.038" v="2237" actId="732"/>
          <ac:picMkLst>
            <pc:docMk/>
            <pc:sldMk cId="3631453131" sldId="285"/>
            <ac:picMk id="9" creationId="{CC2A3F39-87BA-462F-AA04-0C5D4776CCE6}"/>
          </ac:picMkLst>
        </pc:picChg>
        <pc:picChg chg="del">
          <ac:chgData name="Adam Goodrich" userId="2ad3dd57-deb7-4126-844b-78f32bcd7f7d" providerId="ADAL" clId="{08FD3B3C-A99B-48C5-BF7F-7A19B39F28D1}" dt="2022-03-02T19:48:38.343" v="2078" actId="478"/>
          <ac:picMkLst>
            <pc:docMk/>
            <pc:sldMk cId="3631453131" sldId="285"/>
            <ac:picMk id="13" creationId="{386EDA9E-D139-4C10-9549-304CAE4E9BED}"/>
          </ac:picMkLst>
        </pc:picChg>
      </pc:sldChg>
    </pc:docChg>
  </pc:docChgLst>
  <pc:docChgLst>
    <pc:chgData name="Bennett, MelissaX" userId="S::melissax.bennett@intel.com::5b670519-bc0f-4896-81e5-f2068ff7c1a9" providerId="AD" clId="Web-{FA92CB7D-E0C8-89F5-902F-636CC85E382D}"/>
    <pc:docChg chg="modSld">
      <pc:chgData name="Bennett, MelissaX" userId="S::melissax.bennett@intel.com::5b670519-bc0f-4896-81e5-f2068ff7c1a9" providerId="AD" clId="Web-{FA92CB7D-E0C8-89F5-902F-636CC85E382D}" dt="2022-02-26T00:35:25.526" v="1" actId="20577"/>
      <pc:docMkLst>
        <pc:docMk/>
      </pc:docMkLst>
      <pc:sldChg chg="modSp">
        <pc:chgData name="Bennett, MelissaX" userId="S::melissax.bennett@intel.com::5b670519-bc0f-4896-81e5-f2068ff7c1a9" providerId="AD" clId="Web-{FA92CB7D-E0C8-89F5-902F-636CC85E382D}" dt="2022-02-26T00:35:25.526" v="1" actId="20577"/>
        <pc:sldMkLst>
          <pc:docMk/>
          <pc:sldMk cId="0" sldId="256"/>
        </pc:sldMkLst>
        <pc:spChg chg="mod">
          <ac:chgData name="Bennett, MelissaX" userId="S::melissax.bennett@intel.com::5b670519-bc0f-4896-81e5-f2068ff7c1a9" providerId="AD" clId="Web-{FA92CB7D-E0C8-89F5-902F-636CC85E382D}" dt="2022-02-26T00:35:25.526" v="1" actId="20577"/>
          <ac:spMkLst>
            <pc:docMk/>
            <pc:sldMk cId="0" sldId="256"/>
            <ac:spMk id="3" creationId="{05008954-DC50-40CE-9DCC-0A865E6089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2" name="Google Shape;7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46293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8" name="Google Shape;8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9127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1172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3438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7654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7196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1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7806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2" name="Google Shape;7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AI is just getting started in its use in gaming &gt; most to date has been around the player experience – but for development AI is just starting to be into this area…</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173038" lvl="1" indent="-161925" algn="l" rtl="0">
              <a:lnSpc>
                <a:spcPct val="100000"/>
              </a:lnSpc>
              <a:spcBef>
                <a:spcPts val="600"/>
              </a:spcBef>
              <a:spcAft>
                <a:spcPts val="0"/>
              </a:spcAft>
              <a:buClr>
                <a:srgbClr val="FFFFFF"/>
              </a:buClr>
              <a:buSzPts val="1200"/>
              <a:buFont typeface="Noto Sans Symbols"/>
              <a:buChar char="▪"/>
            </a:pPr>
            <a:r>
              <a:rPr lang="en-US" sz="1200" dirty="0">
                <a:solidFill>
                  <a:srgbClr val="FFFFFF"/>
                </a:solidFill>
                <a:latin typeface="Play"/>
                <a:ea typeface="Play"/>
                <a:cs typeface="Play"/>
                <a:sym typeface="Play"/>
              </a:rPr>
              <a:t>Quickly identify bottlenecks</a:t>
            </a:r>
            <a:endParaRPr dirty="0"/>
          </a:p>
          <a:p>
            <a:pPr marL="173038" lvl="1" indent="-161925" algn="l" rtl="0">
              <a:lnSpc>
                <a:spcPct val="100000"/>
              </a:lnSpc>
              <a:spcBef>
                <a:spcPts val="600"/>
              </a:spcBef>
              <a:spcAft>
                <a:spcPts val="0"/>
              </a:spcAft>
              <a:buClr>
                <a:srgbClr val="FFFFFF"/>
              </a:buClr>
              <a:buSzPts val="1200"/>
              <a:buFont typeface="Noto Sans Symbols"/>
              <a:buChar char="▪"/>
            </a:pPr>
            <a:r>
              <a:rPr lang="en-US" sz="1200" dirty="0">
                <a:solidFill>
                  <a:srgbClr val="FFFFFF"/>
                </a:solidFill>
                <a:latin typeface="Play"/>
                <a:ea typeface="Play"/>
                <a:cs typeface="Play"/>
                <a:sym typeface="Play"/>
              </a:rPr>
              <a:t>Improve visual quality</a:t>
            </a:r>
            <a:endParaRPr dirty="0"/>
          </a:p>
          <a:p>
            <a:pPr marL="173038" lvl="1" indent="-161925" algn="l" rtl="0">
              <a:lnSpc>
                <a:spcPct val="100000"/>
              </a:lnSpc>
              <a:spcBef>
                <a:spcPts val="600"/>
              </a:spcBef>
              <a:spcAft>
                <a:spcPts val="0"/>
              </a:spcAft>
              <a:buClr>
                <a:srgbClr val="FFFFFF"/>
              </a:buClr>
              <a:buSzPts val="1200"/>
              <a:buFont typeface="Noto Sans Symbols"/>
              <a:buChar char="▪"/>
            </a:pPr>
            <a:r>
              <a:rPr lang="en-US" sz="1200" dirty="0">
                <a:solidFill>
                  <a:srgbClr val="FFFFFF"/>
                </a:solidFill>
                <a:latin typeface="Play"/>
                <a:ea typeface="Play"/>
                <a:cs typeface="Play"/>
                <a:sym typeface="Play"/>
              </a:rPr>
              <a:t>Achieve high-performance across different platforms &amp; architectures</a:t>
            </a:r>
            <a:endParaRPr dirty="0"/>
          </a:p>
          <a:p>
            <a:pPr marL="173038" lvl="1" indent="-161925" algn="l" rtl="0">
              <a:lnSpc>
                <a:spcPct val="100000"/>
              </a:lnSpc>
              <a:spcBef>
                <a:spcPts val="600"/>
              </a:spcBef>
              <a:spcAft>
                <a:spcPts val="0"/>
              </a:spcAft>
              <a:buClr>
                <a:srgbClr val="FFFFFF"/>
              </a:buClr>
              <a:buSzPts val="1200"/>
              <a:buFont typeface="Noto Sans Symbols"/>
              <a:buChar char="▪"/>
            </a:pPr>
            <a:r>
              <a:rPr lang="en-US" sz="1200" dirty="0">
                <a:solidFill>
                  <a:srgbClr val="FFFFFF"/>
                </a:solidFill>
                <a:latin typeface="Play"/>
                <a:ea typeface="Play"/>
                <a:cs typeface="Play"/>
                <a:sym typeface="Play"/>
              </a:rPr>
              <a:t>Deliver the ultimate gaming experience</a:t>
            </a:r>
            <a:endParaRPr dirty="0"/>
          </a:p>
          <a:p>
            <a:pPr marL="0" lvl="0" indent="0" algn="l" rtl="0">
              <a:lnSpc>
                <a:spcPct val="100000"/>
              </a:lnSpc>
              <a:spcBef>
                <a:spcPts val="0"/>
              </a:spcBef>
              <a:spcAft>
                <a:spcPts val="0"/>
              </a:spcAft>
              <a:buSzPts val="1400"/>
              <a:buNone/>
            </a:pPr>
            <a:endParaRPr sz="1200">
              <a:solidFill>
                <a:srgbClr val="FFFFFF"/>
              </a:solidFill>
              <a:latin typeface="Play"/>
              <a:ea typeface="Play"/>
              <a:cs typeface="Play"/>
              <a:sym typeface="Play"/>
            </a:endParaRPr>
          </a:p>
          <a:p>
            <a:pPr marL="173038" lvl="1" indent="-161925" algn="l" rtl="0">
              <a:lnSpc>
                <a:spcPct val="100000"/>
              </a:lnSpc>
              <a:spcBef>
                <a:spcPts val="600"/>
              </a:spcBef>
              <a:spcAft>
                <a:spcPts val="0"/>
              </a:spcAft>
              <a:buClr>
                <a:srgbClr val="FFFFFF"/>
              </a:buClr>
              <a:buSzPts val="1200"/>
              <a:buFont typeface="Noto Sans Symbols"/>
              <a:buChar char="▪"/>
            </a:pPr>
            <a:r>
              <a:rPr lang="en-US" sz="1200" dirty="0">
                <a:solidFill>
                  <a:srgbClr val="FFFFFF"/>
                </a:solidFill>
                <a:latin typeface="Play"/>
                <a:ea typeface="Play"/>
                <a:cs typeface="Play"/>
                <a:sym typeface="Play"/>
              </a:rPr>
              <a:t>Reach </a:t>
            </a:r>
            <a:r>
              <a:rPr lang="en-US" sz="1600" dirty="0">
                <a:solidFill>
                  <a:schemeClr val="accent2"/>
                </a:solidFill>
                <a:latin typeface="Play"/>
                <a:ea typeface="Play"/>
                <a:cs typeface="Play"/>
                <a:sym typeface="Play"/>
              </a:rPr>
              <a:t>~1B </a:t>
            </a:r>
            <a:r>
              <a:rPr lang="en-US" sz="1200" dirty="0">
                <a:solidFill>
                  <a:srgbClr val="FFFFFF"/>
                </a:solidFill>
                <a:latin typeface="Play"/>
                <a:ea typeface="Play"/>
                <a:cs typeface="Play"/>
                <a:sym typeface="Play"/>
              </a:rPr>
              <a:t>Intel-based gaming systems</a:t>
            </a:r>
            <a:endParaRPr dirty="0"/>
          </a:p>
          <a:p>
            <a:pPr marL="173038" lvl="1" indent="-161925" algn="l" rtl="0">
              <a:lnSpc>
                <a:spcPct val="100000"/>
              </a:lnSpc>
              <a:spcBef>
                <a:spcPts val="600"/>
              </a:spcBef>
              <a:spcAft>
                <a:spcPts val="0"/>
              </a:spcAft>
              <a:buClr>
                <a:srgbClr val="FFFFFF"/>
              </a:buClr>
              <a:buSzPts val="1200"/>
              <a:buFont typeface="Noto Sans Symbols"/>
              <a:buChar char="▪"/>
            </a:pPr>
            <a:r>
              <a:rPr lang="en-US" sz="1200" dirty="0">
                <a:solidFill>
                  <a:srgbClr val="FFFFFF"/>
                </a:solidFill>
                <a:latin typeface="Play"/>
                <a:ea typeface="Play"/>
                <a:cs typeface="Play"/>
                <a:sym typeface="Play"/>
              </a:rPr>
              <a:t>Supports integrated and discrete graphics</a:t>
            </a:r>
            <a:endParaRPr dirty="0"/>
          </a:p>
          <a:p>
            <a:pPr marL="173038" lvl="1" indent="-161925" algn="l" rtl="0">
              <a:lnSpc>
                <a:spcPct val="100000"/>
              </a:lnSpc>
              <a:spcBef>
                <a:spcPts val="600"/>
              </a:spcBef>
              <a:spcAft>
                <a:spcPts val="0"/>
              </a:spcAft>
              <a:buClr>
                <a:srgbClr val="FFFFFF"/>
              </a:buClr>
              <a:buSzPts val="1200"/>
              <a:buFont typeface="Noto Sans Symbols"/>
              <a:buChar char="▪"/>
            </a:pPr>
            <a:r>
              <a:rPr lang="en-US" sz="1200" dirty="0">
                <a:solidFill>
                  <a:srgbClr val="FFFFFF"/>
                </a:solidFill>
                <a:latin typeface="Play"/>
                <a:ea typeface="Play"/>
                <a:cs typeface="Play"/>
                <a:sym typeface="Play"/>
              </a:rPr>
              <a:t>Supports DX, Vulkan,…??</a:t>
            </a:r>
            <a:endParaRPr dirty="0"/>
          </a:p>
          <a:p>
            <a:pPr marL="173038" lvl="1" indent="-161925" algn="l" rtl="0">
              <a:lnSpc>
                <a:spcPct val="100000"/>
              </a:lnSpc>
              <a:spcBef>
                <a:spcPts val="600"/>
              </a:spcBef>
              <a:spcAft>
                <a:spcPts val="0"/>
              </a:spcAft>
              <a:buClr>
                <a:srgbClr val="FFFFFF"/>
              </a:buClr>
              <a:buSzPts val="1200"/>
              <a:buFont typeface="Noto Sans Symbols"/>
              <a:buChar char="▪"/>
            </a:pPr>
            <a:r>
              <a:rPr lang="en-US" sz="1200" dirty="0">
                <a:solidFill>
                  <a:srgbClr val="FFFFFF"/>
                </a:solidFill>
                <a:latin typeface="Play"/>
                <a:ea typeface="Play"/>
                <a:cs typeface="Play"/>
                <a:sym typeface="Play"/>
              </a:rPr>
              <a:t>Supports Windows, Linux </a:t>
            </a:r>
            <a:endParaRPr dirty="0"/>
          </a:p>
          <a:p>
            <a:pPr marL="0" lvl="0" indent="0" algn="l" rtl="0">
              <a:lnSpc>
                <a:spcPct val="100000"/>
              </a:lnSpc>
              <a:spcBef>
                <a:spcPts val="0"/>
              </a:spcBef>
              <a:spcAft>
                <a:spcPts val="0"/>
              </a:spcAft>
              <a:buSzPts val="1400"/>
              <a:buNone/>
            </a:pPr>
            <a:endParaRPr/>
          </a:p>
        </p:txBody>
      </p:sp>
      <p:sp>
        <p:nvSpPr>
          <p:cNvPr id="389" name="Google Shape;38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Calibri"/>
                <a:ea typeface="Calibri"/>
                <a:cs typeface="Calibri"/>
                <a:sym typeface="Calibri"/>
              </a:rPr>
              <a:t>It is a tool suite for high-performance, deep learning inference, targeted at faster, more accurate real-world results.</a:t>
            </a:r>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Calibri"/>
                <a:ea typeface="Calibri"/>
                <a:cs typeface="Calibri"/>
                <a:sym typeface="Calibri"/>
              </a:rPr>
              <a:t>Besides, the path to inferencing is simplified with a streamlined development workflow. </a:t>
            </a:r>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Calibri"/>
                <a:ea typeface="Calibri"/>
                <a:cs typeface="Calibri"/>
                <a:sym typeface="Calibri"/>
              </a:rPr>
              <a:t>With a write once, deploy anywhere approach, developers can write an application or algorithm once and deploy it across Intel architecture, including CPU, </a:t>
            </a:r>
            <a:r>
              <a:rPr lang="en-US" sz="1200" dirty="0" err="1">
                <a:solidFill>
                  <a:schemeClr val="dk1"/>
                </a:solidFill>
                <a:latin typeface="Calibri"/>
                <a:ea typeface="Calibri"/>
                <a:cs typeface="Calibri"/>
                <a:sym typeface="Calibri"/>
              </a:rPr>
              <a:t>iGPU</a:t>
            </a:r>
            <a:r>
              <a:rPr lang="en-US" sz="1200" dirty="0">
                <a:solidFill>
                  <a:schemeClr val="dk1"/>
                </a:solidFill>
                <a:latin typeface="Calibri"/>
                <a:ea typeface="Calibri"/>
                <a:cs typeface="Calibri"/>
                <a:sym typeface="Calibri"/>
              </a:rPr>
              <a:t>, Intel </a:t>
            </a:r>
            <a:r>
              <a:rPr lang="en-US" sz="1200" dirty="0" err="1">
                <a:solidFill>
                  <a:schemeClr val="dk1"/>
                </a:solidFill>
                <a:latin typeface="Calibri"/>
                <a:ea typeface="Calibri"/>
                <a:cs typeface="Calibri"/>
                <a:sym typeface="Calibri"/>
              </a:rPr>
              <a:t>Movidius</a:t>
            </a:r>
            <a:r>
              <a:rPr lang="en-US" sz="1200" dirty="0">
                <a:solidFill>
                  <a:schemeClr val="dk1"/>
                </a:solidFill>
                <a:latin typeface="Calibri"/>
                <a:ea typeface="Calibri"/>
                <a:cs typeface="Calibri"/>
                <a:sym typeface="Calibri"/>
              </a:rPr>
              <a:t> VPU, FPGA, and GNA (Gaussian &amp; Neural Accelerator).</a:t>
            </a:r>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Supports heterogeneous execution across Intel accelerators, using a common API for the Intel® CPU, Intel® Integrated Graphics, Intel® Gaussian &amp; Neural Accelerator, Intel® Neural Compute Stick 2, Intel® Vision Accelerator Design with Intel® </a:t>
            </a:r>
            <a:r>
              <a:rPr lang="en-US" sz="1200" b="0" i="0" u="none" strike="noStrike" cap="none" dirty="0" err="1">
                <a:solidFill>
                  <a:schemeClr val="dk1"/>
                </a:solidFill>
                <a:latin typeface="Calibri"/>
                <a:ea typeface="Calibri"/>
                <a:cs typeface="Calibri"/>
                <a:sym typeface="Calibri"/>
              </a:rPr>
              <a:t>Movidius</a:t>
            </a:r>
            <a:r>
              <a:rPr lang="en-US" sz="1200" b="0" i="0" u="none" strike="noStrike" cap="none" dirty="0">
                <a:solidFill>
                  <a:schemeClr val="dk1"/>
                </a:solidFill>
                <a:latin typeface="Calibri"/>
                <a:ea typeface="Calibri"/>
                <a:cs typeface="Calibri"/>
                <a:sym typeface="Calibri"/>
              </a:rPr>
              <a:t>™ VPUs.</a:t>
            </a:r>
            <a:endParaRPr dirty="0"/>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200" b="0">
              <a:solidFill>
                <a:schemeClr val="dk1"/>
              </a:solidFill>
            </a:endParaRPr>
          </a:p>
          <a:p>
            <a:pPr marL="0" lvl="0" indent="0" algn="l" rtl="0">
              <a:lnSpc>
                <a:spcPct val="100000"/>
              </a:lnSpc>
              <a:spcBef>
                <a:spcPts val="0"/>
              </a:spcBef>
              <a:spcAft>
                <a:spcPts val="0"/>
              </a:spcAft>
              <a:buSzPts val="1400"/>
              <a:buNone/>
            </a:pPr>
            <a:endParaRPr/>
          </a:p>
        </p:txBody>
      </p:sp>
      <p:sp>
        <p:nvSpPr>
          <p:cNvPr id="418" name="Google Shape;4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FF0000"/>
              </a:buClr>
              <a:buSzPts val="1200"/>
              <a:buFont typeface="Calibri"/>
              <a:buNone/>
            </a:pPr>
            <a:r>
              <a:rPr lang="en-US" sz="1200" dirty="0">
                <a:solidFill>
                  <a:srgbClr val="FF0000"/>
                </a:solidFill>
                <a:latin typeface="Calibri"/>
                <a:ea typeface="Calibri"/>
                <a:cs typeface="Calibri"/>
                <a:sym typeface="Calibri"/>
              </a:rPr>
              <a:t>NEED TO REVIEW NOTES AND APPLY FOR GAMING</a:t>
            </a:r>
            <a:endParaRPr/>
          </a:p>
          <a:p>
            <a:pPr marL="0" marR="0" lvl="0" indent="0" algn="l" rtl="0">
              <a:lnSpc>
                <a:spcPct val="117999"/>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17999"/>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Here’s the summarized view of the deployment with </a:t>
            </a:r>
            <a:r>
              <a:rPr lang="en-US" sz="1200" dirty="0" err="1">
                <a:solidFill>
                  <a:schemeClr val="dk1"/>
                </a:solidFill>
                <a:latin typeface="Calibri"/>
                <a:ea typeface="Calibri"/>
                <a:cs typeface="Calibri"/>
                <a:sym typeface="Calibri"/>
              </a:rPr>
              <a:t>OpenVINO</a:t>
            </a:r>
            <a:r>
              <a:rPr lang="en-US" sz="1200" dirty="0">
                <a:solidFill>
                  <a:schemeClr val="dk1"/>
                </a:solidFill>
                <a:latin typeface="Calibri"/>
                <a:ea typeface="Calibri"/>
                <a:cs typeface="Calibri"/>
                <a:sym typeface="Calibri"/>
              </a:rPr>
              <a:t> Toolkit. </a:t>
            </a:r>
            <a:endParaRPr/>
          </a:p>
          <a:p>
            <a:pPr marL="0" marR="0" lvl="0" indent="0" algn="l" rtl="0">
              <a:lnSpc>
                <a:spcPct val="117999"/>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Firstly, you need to prepare a DL model that you want to use in your game. You can use widely known public or pre-trained Intel DL models available in Open Model Zoo, or you can create a model yourself tailored specifically for your goals and needs. </a:t>
            </a:r>
            <a:endParaRPr/>
          </a:p>
          <a:p>
            <a:pPr marL="0" marR="0" lvl="0" indent="0" algn="l" rtl="0">
              <a:lnSpc>
                <a:spcPct val="117999"/>
              </a:lnSpc>
              <a:spcBef>
                <a:spcPts val="0"/>
              </a:spcBef>
              <a:spcAft>
                <a:spcPts val="0"/>
              </a:spcAft>
              <a:buClr>
                <a:schemeClr val="dk1"/>
              </a:buClr>
              <a:buSzPts val="1200"/>
              <a:buFont typeface="Calibri"/>
              <a:buNone/>
            </a:pPr>
            <a:r>
              <a:rPr lang="en-US" sz="1200" dirty="0" err="1">
                <a:solidFill>
                  <a:schemeClr val="dk1"/>
                </a:solidFill>
                <a:latin typeface="Calibri"/>
                <a:ea typeface="Calibri"/>
                <a:cs typeface="Calibri"/>
                <a:sym typeface="Calibri"/>
              </a:rPr>
              <a:t>OpenVINO</a:t>
            </a:r>
            <a:r>
              <a:rPr lang="en-US" sz="1200" dirty="0">
                <a:solidFill>
                  <a:schemeClr val="dk1"/>
                </a:solidFill>
                <a:latin typeface="Calibri"/>
                <a:ea typeface="Calibri"/>
                <a:cs typeface="Calibri"/>
                <a:sym typeface="Calibri"/>
              </a:rPr>
              <a:t> accepts pre-trained frozen models from frameworks like </a:t>
            </a:r>
            <a:r>
              <a:rPr lang="en-US" sz="1200" dirty="0" err="1">
                <a:solidFill>
                  <a:schemeClr val="dk1"/>
                </a:solidFill>
                <a:latin typeface="Calibri"/>
                <a:ea typeface="Calibri"/>
                <a:cs typeface="Calibri"/>
                <a:sym typeface="Calibri"/>
              </a:rPr>
              <a:t>Tensorflow</a:t>
            </a:r>
            <a:r>
              <a:rPr lang="en-US" sz="1200" dirty="0">
                <a:solidFill>
                  <a:schemeClr val="dk1"/>
                </a:solidFill>
                <a:latin typeface="Calibri"/>
                <a:ea typeface="Calibri"/>
                <a:cs typeface="Calibri"/>
                <a:sym typeface="Calibri"/>
              </a:rPr>
              <a:t>, Caffe, MXNet, ONNX and others listed in the slide.</a:t>
            </a:r>
            <a:endParaRPr/>
          </a:p>
          <a:p>
            <a:pPr marL="0" marR="0" lvl="0" indent="0" algn="l" rtl="0">
              <a:lnSpc>
                <a:spcPct val="117999"/>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Secondly, the prepared input model gets optimized and converted to </a:t>
            </a:r>
            <a:r>
              <a:rPr lang="en-US" sz="1200" dirty="0" err="1">
                <a:solidFill>
                  <a:schemeClr val="dk1"/>
                </a:solidFill>
                <a:latin typeface="Calibri"/>
                <a:ea typeface="Calibri"/>
                <a:cs typeface="Calibri"/>
                <a:sym typeface="Calibri"/>
              </a:rPr>
              <a:t>OpenVINO</a:t>
            </a:r>
            <a:r>
              <a:rPr lang="en-US" sz="1200" dirty="0">
                <a:solidFill>
                  <a:schemeClr val="dk1"/>
                </a:solidFill>
                <a:latin typeface="Calibri"/>
                <a:ea typeface="Calibri"/>
                <a:cs typeface="Calibri"/>
                <a:sym typeface="Calibri"/>
              </a:rPr>
              <a:t> Intermediate Representation format and this IR format is used at inference stage. </a:t>
            </a:r>
            <a:r>
              <a:rPr lang="en-US" sz="1200" dirty="0" err="1">
                <a:solidFill>
                  <a:schemeClr val="dk1"/>
                </a:solidFill>
                <a:latin typeface="Calibri"/>
                <a:ea typeface="Calibri"/>
                <a:cs typeface="Calibri"/>
                <a:sym typeface="Calibri"/>
              </a:rPr>
              <a:t>OpenVINO</a:t>
            </a:r>
            <a:r>
              <a:rPr lang="en-US" sz="1200" dirty="0">
                <a:solidFill>
                  <a:schemeClr val="dk1"/>
                </a:solidFill>
                <a:latin typeface="Calibri"/>
                <a:ea typeface="Calibri"/>
                <a:cs typeface="Calibri"/>
                <a:sym typeface="Calibri"/>
              </a:rPr>
              <a:t> has a powerful inference engine that uses highly optimized plugins for various Intel supported architectures like CPUs, GPUs, accelerator devices like </a:t>
            </a:r>
            <a:r>
              <a:rPr lang="en-US" sz="1200" dirty="0" err="1">
                <a:solidFill>
                  <a:schemeClr val="dk1"/>
                </a:solidFill>
                <a:latin typeface="Calibri"/>
                <a:ea typeface="Calibri"/>
                <a:cs typeface="Calibri"/>
                <a:sym typeface="Calibri"/>
              </a:rPr>
              <a:t>Movidius</a:t>
            </a:r>
            <a:r>
              <a:rPr lang="en-US" sz="1200" dirty="0">
                <a:solidFill>
                  <a:schemeClr val="dk1"/>
                </a:solidFill>
                <a:latin typeface="Calibri"/>
                <a:ea typeface="Calibri"/>
                <a:cs typeface="Calibri"/>
                <a:sym typeface="Calibri"/>
              </a:rPr>
              <a:t> VPUs, Intel FPGAs and Intel GNAs. </a:t>
            </a:r>
            <a:endParaRPr/>
          </a:p>
          <a:p>
            <a:pPr marL="0" marR="0" lvl="0" indent="0" algn="l" rtl="0">
              <a:lnSpc>
                <a:spcPct val="117999"/>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Lastly, </a:t>
            </a:r>
            <a:r>
              <a:rPr lang="en-US" sz="1200" dirty="0" err="1">
                <a:solidFill>
                  <a:schemeClr val="dk1"/>
                </a:solidFill>
                <a:latin typeface="Calibri"/>
                <a:ea typeface="Calibri"/>
                <a:cs typeface="Calibri"/>
                <a:sym typeface="Calibri"/>
              </a:rPr>
              <a:t>OpenVINO</a:t>
            </a:r>
            <a:r>
              <a:rPr lang="en-US" sz="1200" dirty="0">
                <a:solidFill>
                  <a:schemeClr val="dk1"/>
                </a:solidFill>
                <a:latin typeface="Calibri"/>
                <a:ea typeface="Calibri"/>
                <a:cs typeface="Calibri"/>
                <a:sym typeface="Calibri"/>
              </a:rPr>
              <a:t> optimized model and inference application can be deployed and run on all Intel supported hardware devices without a change in code, thanks to the single write and deploy anywhere feature of </a:t>
            </a:r>
            <a:r>
              <a:rPr lang="en-US" sz="1200" dirty="0" err="1">
                <a:solidFill>
                  <a:schemeClr val="dk1"/>
                </a:solidFill>
                <a:latin typeface="Calibri"/>
                <a:ea typeface="Calibri"/>
                <a:cs typeface="Calibri"/>
                <a:sym typeface="Calibri"/>
              </a:rPr>
              <a:t>OpenVINO’s</a:t>
            </a:r>
            <a:r>
              <a:rPr lang="en-US" sz="1200" dirty="0">
                <a:solidFill>
                  <a:schemeClr val="dk1"/>
                </a:solidFill>
                <a:latin typeface="Calibri"/>
                <a:ea typeface="Calibri"/>
                <a:cs typeface="Calibri"/>
                <a:sym typeface="Calibri"/>
              </a:rPr>
              <a:t> inference engine. In other words, the same inference application can run on CPU, on GPU, on VPU or even on all of them at the same time if you have all these devices available on your system. By running on multiple hardware devices at the same time, you will be able to increase the performance of your DL inference. </a:t>
            </a:r>
            <a:endParaRPr dirty="0"/>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74" name="Google Shape;47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9</a:t>
            </a:fld>
            <a:endParaRPr>
              <a:solidFill>
                <a:srgbClr val="000000"/>
              </a:solidFill>
            </a:endParaRPr>
          </a:p>
        </p:txBody>
      </p:sp>
      <p:sp>
        <p:nvSpPr>
          <p:cNvPr id="712" name="Google Shape;712;p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SSG - Developer Related Devision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15"/>
        <p:cNvGrpSpPr/>
        <p:nvPr/>
      </p:nvGrpSpPr>
      <p:grpSpPr>
        <a:xfrm>
          <a:off x="0" y="0"/>
          <a:ext cx="0" cy="0"/>
          <a:chOff x="0" y="0"/>
          <a:chExt cx="0" cy="0"/>
        </a:xfrm>
      </p:grpSpPr>
      <p:sp>
        <p:nvSpPr>
          <p:cNvPr id="16" name="Google Shape;16;p23"/>
          <p:cNvSpPr/>
          <p:nvPr/>
        </p:nvSpPr>
        <p:spPr>
          <a:xfrm>
            <a:off x="1465200" y="0"/>
            <a:ext cx="3423600" cy="5392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7" name="Google Shape;17;p23"/>
          <p:cNvSpPr txBox="1">
            <a:spLocks noGrp="1"/>
          </p:cNvSpPr>
          <p:nvPr>
            <p:ph type="ctrTitle"/>
          </p:nvPr>
        </p:nvSpPr>
        <p:spPr>
          <a:xfrm>
            <a:off x="1908000" y="1670781"/>
            <a:ext cx="7536873" cy="2483037"/>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3"/>
          <p:cNvSpPr txBox="1">
            <a:spLocks noGrp="1"/>
          </p:cNvSpPr>
          <p:nvPr>
            <p:ph type="subTitle" idx="1"/>
          </p:nvPr>
        </p:nvSpPr>
        <p:spPr>
          <a:xfrm>
            <a:off x="1908000" y="4201201"/>
            <a:ext cx="7536873" cy="98601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9" name="Google Shape;19;p23"/>
          <p:cNvSpPr txBox="1">
            <a:spLocks noGrp="1"/>
          </p:cNvSpPr>
          <p:nvPr>
            <p:ph type="body" idx="2"/>
          </p:nvPr>
        </p:nvSpPr>
        <p:spPr>
          <a:xfrm>
            <a:off x="1908000" y="431800"/>
            <a:ext cx="7536873" cy="66833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0" name="Google Shape;20;p23"/>
          <p:cNvSpPr/>
          <p:nvPr/>
        </p:nvSpPr>
        <p:spPr>
          <a:xfrm>
            <a:off x="860400" y="5392800"/>
            <a:ext cx="604800" cy="604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1" name="Google Shape;21;p23"/>
          <p:cNvSpPr/>
          <p:nvPr/>
        </p:nvSpPr>
        <p:spPr>
          <a:xfrm>
            <a:off x="583200" y="5115600"/>
            <a:ext cx="277200" cy="277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2" name="Google Shape;22;p23"/>
          <p:cNvSpPr/>
          <p:nvPr/>
        </p:nvSpPr>
        <p:spPr>
          <a:xfrm>
            <a:off x="860400" y="4957200"/>
            <a:ext cx="158400" cy="1584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3" name="Google Shape;23;p23"/>
          <p:cNvGrpSpPr/>
          <p:nvPr/>
        </p:nvGrpSpPr>
        <p:grpSpPr>
          <a:xfrm>
            <a:off x="1465200" y="5997600"/>
            <a:ext cx="1018800" cy="395316"/>
            <a:chOff x="0" y="670"/>
            <a:chExt cx="7680" cy="2980"/>
          </a:xfrm>
        </p:grpSpPr>
        <p:sp>
          <p:nvSpPr>
            <p:cNvPr id="24" name="Google Shape;24;p23"/>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5" name="Google Shape;25;p2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6" name="Google Shape;26;p2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ntent Dark">
  <p:cSld name="Three Content Dark">
    <p:bg>
      <p:bgPr>
        <a:solidFill>
          <a:schemeClr val="dk2"/>
        </a:solidFill>
        <a:effectLst/>
      </p:bgPr>
    </p:bg>
    <p:spTree>
      <p:nvGrpSpPr>
        <p:cNvPr id="1" name="Shape 132"/>
        <p:cNvGrpSpPr/>
        <p:nvPr/>
      </p:nvGrpSpPr>
      <p:grpSpPr>
        <a:xfrm>
          <a:off x="0" y="0"/>
          <a:ext cx="0" cy="0"/>
          <a:chOff x="0" y="0"/>
          <a:chExt cx="0" cy="0"/>
        </a:xfrm>
      </p:grpSpPr>
      <p:sp>
        <p:nvSpPr>
          <p:cNvPr id="133" name="Google Shape;133;p37"/>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34" name="Google Shape;134;p37"/>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7"/>
          <p:cNvSpPr txBox="1">
            <a:spLocks noGrp="1"/>
          </p:cNvSpPr>
          <p:nvPr>
            <p:ph type="body" idx="1"/>
          </p:nvPr>
        </p:nvSpPr>
        <p:spPr>
          <a:xfrm>
            <a:off x="4318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36" name="Google Shape;136;p37"/>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37"/>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7"/>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39" name="Google Shape;139;p37"/>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140" name="Google Shape;140;p37"/>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41" name="Google Shape;141;p37"/>
          <p:cNvSpPr txBox="1">
            <a:spLocks noGrp="1"/>
          </p:cNvSpPr>
          <p:nvPr>
            <p:ph type="body" idx="2"/>
          </p:nvPr>
        </p:nvSpPr>
        <p:spPr>
          <a:xfrm>
            <a:off x="42444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42" name="Google Shape;142;p37"/>
          <p:cNvSpPr txBox="1">
            <a:spLocks noGrp="1"/>
          </p:cNvSpPr>
          <p:nvPr>
            <p:ph type="body" idx="3"/>
          </p:nvPr>
        </p:nvSpPr>
        <p:spPr>
          <a:xfrm>
            <a:off x="80570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43" name="Google Shape;143;p37"/>
          <p:cNvGrpSpPr/>
          <p:nvPr/>
        </p:nvGrpSpPr>
        <p:grpSpPr>
          <a:xfrm>
            <a:off x="11131200" y="6543620"/>
            <a:ext cx="507600" cy="196960"/>
            <a:chOff x="0" y="670"/>
            <a:chExt cx="7680" cy="2980"/>
          </a:xfrm>
        </p:grpSpPr>
        <p:sp>
          <p:nvSpPr>
            <p:cNvPr id="144" name="Google Shape;144;p37"/>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45" name="Google Shape;145;p3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46" name="Google Shape;146;p3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147"/>
        <p:cNvGrpSpPr/>
        <p:nvPr/>
      </p:nvGrpSpPr>
      <p:grpSpPr>
        <a:xfrm>
          <a:off x="0" y="0"/>
          <a:ext cx="0" cy="0"/>
          <a:chOff x="0" y="0"/>
          <a:chExt cx="0" cy="0"/>
        </a:xfrm>
      </p:grpSpPr>
      <p:sp>
        <p:nvSpPr>
          <p:cNvPr id="148" name="Google Shape;148;p38"/>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49" name="Google Shape;149;p38"/>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38"/>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51" name="Google Shape;151;p38"/>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38"/>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8"/>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54" name="Google Shape;154;p38"/>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200" b="0" i="0" u="none" strike="noStrike" cap="none">
              <a:solidFill>
                <a:schemeClr val="dk2"/>
              </a:solidFill>
              <a:latin typeface="Play"/>
              <a:ea typeface="Play"/>
              <a:cs typeface="Play"/>
              <a:sym typeface="Play"/>
            </a:endParaRPr>
          </a:p>
        </p:txBody>
      </p:sp>
      <p:sp>
        <p:nvSpPr>
          <p:cNvPr id="155" name="Google Shape;155;p38"/>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56" name="Google Shape;156;p38"/>
          <p:cNvSpPr>
            <a:spLocks noGrp="1"/>
          </p:cNvSpPr>
          <p:nvPr>
            <p:ph type="pic" idx="2"/>
          </p:nvPr>
        </p:nvSpPr>
        <p:spPr>
          <a:xfrm>
            <a:off x="5197400" y="0"/>
            <a:ext cx="6562800" cy="6426200"/>
          </a:xfrm>
          <a:prstGeom prst="rect">
            <a:avLst/>
          </a:prstGeom>
          <a:solidFill>
            <a:srgbClr val="F2F2F2"/>
          </a:solidFill>
          <a:ln>
            <a:noFill/>
          </a:ln>
        </p:spPr>
      </p:sp>
      <p:grpSp>
        <p:nvGrpSpPr>
          <p:cNvPr id="157" name="Google Shape;157;p38"/>
          <p:cNvGrpSpPr/>
          <p:nvPr/>
        </p:nvGrpSpPr>
        <p:grpSpPr>
          <a:xfrm>
            <a:off x="11131200" y="6543620"/>
            <a:ext cx="507600" cy="196960"/>
            <a:chOff x="0" y="670"/>
            <a:chExt cx="7680" cy="2980"/>
          </a:xfrm>
        </p:grpSpPr>
        <p:sp>
          <p:nvSpPr>
            <p:cNvPr id="158" name="Google Shape;158;p38"/>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59" name="Google Shape;159;p3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60" name="Google Shape;160;p3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and Image Dark">
  <p:cSld name="Content and Image Dark">
    <p:bg>
      <p:bgPr>
        <a:solidFill>
          <a:schemeClr val="dk2"/>
        </a:solidFill>
        <a:effectLst/>
      </p:bgPr>
    </p:bg>
    <p:spTree>
      <p:nvGrpSpPr>
        <p:cNvPr id="1" name="Shape 161"/>
        <p:cNvGrpSpPr/>
        <p:nvPr/>
      </p:nvGrpSpPr>
      <p:grpSpPr>
        <a:xfrm>
          <a:off x="0" y="0"/>
          <a:ext cx="0" cy="0"/>
          <a:chOff x="0" y="0"/>
          <a:chExt cx="0" cy="0"/>
        </a:xfrm>
      </p:grpSpPr>
      <p:sp>
        <p:nvSpPr>
          <p:cNvPr id="162" name="Google Shape;162;p39"/>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63" name="Google Shape;163;p39"/>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39"/>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65" name="Google Shape;165;p39"/>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39"/>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39"/>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68" name="Google Shape;168;p39"/>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169" name="Google Shape;169;p39"/>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70" name="Google Shape;170;p39"/>
          <p:cNvSpPr>
            <a:spLocks noGrp="1"/>
          </p:cNvSpPr>
          <p:nvPr>
            <p:ph type="pic" idx="2"/>
          </p:nvPr>
        </p:nvSpPr>
        <p:spPr>
          <a:xfrm>
            <a:off x="5197400" y="0"/>
            <a:ext cx="6562800" cy="6426200"/>
          </a:xfrm>
          <a:prstGeom prst="rect">
            <a:avLst/>
          </a:prstGeom>
          <a:solidFill>
            <a:srgbClr val="F2F2F2"/>
          </a:solidFill>
          <a:ln>
            <a:noFill/>
          </a:ln>
        </p:spPr>
      </p:sp>
      <p:grpSp>
        <p:nvGrpSpPr>
          <p:cNvPr id="171" name="Google Shape;171;p39"/>
          <p:cNvGrpSpPr/>
          <p:nvPr/>
        </p:nvGrpSpPr>
        <p:grpSpPr>
          <a:xfrm>
            <a:off x="11131200" y="6543620"/>
            <a:ext cx="507600" cy="196960"/>
            <a:chOff x="0" y="670"/>
            <a:chExt cx="7680" cy="2980"/>
          </a:xfrm>
        </p:grpSpPr>
        <p:sp>
          <p:nvSpPr>
            <p:cNvPr id="172" name="Google Shape;172;p39"/>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73" name="Google Shape;173;p3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74" name="Google Shape;174;p3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nd Two Images">
  <p:cSld name="Content and Two Images">
    <p:spTree>
      <p:nvGrpSpPr>
        <p:cNvPr id="1" name="Shape 175"/>
        <p:cNvGrpSpPr/>
        <p:nvPr/>
      </p:nvGrpSpPr>
      <p:grpSpPr>
        <a:xfrm>
          <a:off x="0" y="0"/>
          <a:ext cx="0" cy="0"/>
          <a:chOff x="0" y="0"/>
          <a:chExt cx="0" cy="0"/>
        </a:xfrm>
      </p:grpSpPr>
      <p:sp>
        <p:nvSpPr>
          <p:cNvPr id="176" name="Google Shape;176;p40"/>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77" name="Google Shape;177;p40"/>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40"/>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79" name="Google Shape;179;p4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4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4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82" name="Google Shape;182;p40"/>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200" b="0" i="0" u="none" strike="noStrike" cap="none">
              <a:solidFill>
                <a:schemeClr val="dk2"/>
              </a:solidFill>
              <a:latin typeface="Play"/>
              <a:ea typeface="Play"/>
              <a:cs typeface="Play"/>
              <a:sym typeface="Play"/>
            </a:endParaRPr>
          </a:p>
        </p:txBody>
      </p:sp>
      <p:sp>
        <p:nvSpPr>
          <p:cNvPr id="183" name="Google Shape;183;p40"/>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84" name="Google Shape;184;p40"/>
          <p:cNvSpPr>
            <a:spLocks noGrp="1"/>
          </p:cNvSpPr>
          <p:nvPr>
            <p:ph type="pic" idx="2"/>
          </p:nvPr>
        </p:nvSpPr>
        <p:spPr>
          <a:xfrm>
            <a:off x="6095999" y="431800"/>
            <a:ext cx="5230813" cy="2700000"/>
          </a:xfrm>
          <a:prstGeom prst="rect">
            <a:avLst/>
          </a:prstGeom>
          <a:solidFill>
            <a:srgbClr val="F2F2F2"/>
          </a:solidFill>
          <a:ln>
            <a:noFill/>
          </a:ln>
        </p:spPr>
      </p:sp>
      <p:sp>
        <p:nvSpPr>
          <p:cNvPr id="185" name="Google Shape;185;p40"/>
          <p:cNvSpPr>
            <a:spLocks noGrp="1"/>
          </p:cNvSpPr>
          <p:nvPr>
            <p:ph type="pic" idx="3"/>
          </p:nvPr>
        </p:nvSpPr>
        <p:spPr>
          <a:xfrm>
            <a:off x="6096000" y="3384000"/>
            <a:ext cx="5230813" cy="2700000"/>
          </a:xfrm>
          <a:prstGeom prst="rect">
            <a:avLst/>
          </a:prstGeom>
          <a:solidFill>
            <a:srgbClr val="F2F2F2"/>
          </a:solidFill>
          <a:ln>
            <a:noFill/>
          </a:ln>
        </p:spPr>
      </p:sp>
      <p:sp>
        <p:nvSpPr>
          <p:cNvPr id="186" name="Google Shape;186;p40"/>
          <p:cNvSpPr txBox="1">
            <a:spLocks noGrp="1"/>
          </p:cNvSpPr>
          <p:nvPr>
            <p:ph type="body" idx="4"/>
          </p:nvPr>
        </p:nvSpPr>
        <p:spPr>
          <a:xfrm>
            <a:off x="6095997" y="3124800"/>
            <a:ext cx="5230813" cy="2522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87" name="Google Shape;187;p40"/>
          <p:cNvGrpSpPr/>
          <p:nvPr/>
        </p:nvGrpSpPr>
        <p:grpSpPr>
          <a:xfrm>
            <a:off x="11131200" y="6543620"/>
            <a:ext cx="507600" cy="196960"/>
            <a:chOff x="0" y="670"/>
            <a:chExt cx="7680" cy="2980"/>
          </a:xfrm>
        </p:grpSpPr>
        <p:sp>
          <p:nvSpPr>
            <p:cNvPr id="188" name="Google Shape;188;p40"/>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89" name="Google Shape;189;p4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90" name="Google Shape;190;p4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191" name="Google Shape;191;p40"/>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dk1"/>
              </a:buClr>
              <a:buSzPts val="1000"/>
              <a:buNone/>
              <a:defRPr sz="1000">
                <a:solidFill>
                  <a:schemeClr val="dk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Slide Image">
  <p:cSld name="Full Slide Image">
    <p:bg>
      <p:bgPr>
        <a:solidFill>
          <a:schemeClr val="dk2"/>
        </a:solidFill>
        <a:effectLst/>
      </p:bgPr>
    </p:bg>
    <p:spTree>
      <p:nvGrpSpPr>
        <p:cNvPr id="1" name="Shape 192"/>
        <p:cNvGrpSpPr/>
        <p:nvPr/>
      </p:nvGrpSpPr>
      <p:grpSpPr>
        <a:xfrm>
          <a:off x="0" y="0"/>
          <a:ext cx="0" cy="0"/>
          <a:chOff x="0" y="0"/>
          <a:chExt cx="0" cy="0"/>
        </a:xfrm>
      </p:grpSpPr>
      <p:sp>
        <p:nvSpPr>
          <p:cNvPr id="193" name="Google Shape;193;p41"/>
          <p:cNvSpPr>
            <a:spLocks noGrp="1"/>
          </p:cNvSpPr>
          <p:nvPr>
            <p:ph type="pic" idx="2"/>
          </p:nvPr>
        </p:nvSpPr>
        <p:spPr>
          <a:xfrm>
            <a:off x="0" y="0"/>
            <a:ext cx="11760200" cy="6426200"/>
          </a:xfrm>
          <a:prstGeom prst="rect">
            <a:avLst/>
          </a:prstGeom>
          <a:solidFill>
            <a:srgbClr val="D8D8D8"/>
          </a:solidFill>
          <a:ln>
            <a:noFill/>
          </a:ln>
        </p:spPr>
      </p:sp>
      <p:sp>
        <p:nvSpPr>
          <p:cNvPr id="194" name="Google Shape;194;p41"/>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95" name="Google Shape;195;p41"/>
          <p:cNvSpPr txBox="1">
            <a:spLocks noGrp="1"/>
          </p:cNvSpPr>
          <p:nvPr>
            <p:ph type="title"/>
          </p:nvPr>
        </p:nvSpPr>
        <p:spPr>
          <a:xfrm>
            <a:off x="431799" y="431799"/>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41"/>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41"/>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4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99" name="Google Shape;199;p41"/>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200" name="Google Shape;200;p41"/>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01" name="Google Shape;201;p41"/>
          <p:cNvGrpSpPr/>
          <p:nvPr/>
        </p:nvGrpSpPr>
        <p:grpSpPr>
          <a:xfrm>
            <a:off x="11131200" y="6543620"/>
            <a:ext cx="507600" cy="196960"/>
            <a:chOff x="0" y="670"/>
            <a:chExt cx="7680" cy="2980"/>
          </a:xfrm>
        </p:grpSpPr>
        <p:sp>
          <p:nvSpPr>
            <p:cNvPr id="202" name="Google Shape;202;p41"/>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03" name="Google Shape;203;p4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04" name="Google Shape;204;p4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5"/>
        <p:cNvGrpSpPr/>
        <p:nvPr/>
      </p:nvGrpSpPr>
      <p:grpSpPr>
        <a:xfrm>
          <a:off x="0" y="0"/>
          <a:ext cx="0" cy="0"/>
          <a:chOff x="0" y="0"/>
          <a:chExt cx="0" cy="0"/>
        </a:xfrm>
      </p:grpSpPr>
      <p:sp>
        <p:nvSpPr>
          <p:cNvPr id="206" name="Google Shape;206;p42"/>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07" name="Google Shape;207;p42"/>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200" b="0" i="0" u="none" strike="noStrike" cap="none">
              <a:solidFill>
                <a:schemeClr val="dk2"/>
              </a:solidFill>
              <a:latin typeface="Play"/>
              <a:ea typeface="Play"/>
              <a:cs typeface="Play"/>
              <a:sym typeface="Play"/>
            </a:endParaRPr>
          </a:p>
        </p:txBody>
      </p:sp>
      <p:sp>
        <p:nvSpPr>
          <p:cNvPr id="208" name="Google Shape;208;p42"/>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09" name="Google Shape;209;p42"/>
          <p:cNvGrpSpPr/>
          <p:nvPr/>
        </p:nvGrpSpPr>
        <p:grpSpPr>
          <a:xfrm>
            <a:off x="11131200" y="6543620"/>
            <a:ext cx="507600" cy="196960"/>
            <a:chOff x="0" y="670"/>
            <a:chExt cx="7680" cy="2980"/>
          </a:xfrm>
        </p:grpSpPr>
        <p:sp>
          <p:nvSpPr>
            <p:cNvPr id="210" name="Google Shape;210;p42"/>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11" name="Google Shape;211;p4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12" name="Google Shape;212;p4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213" name="Google Shape;213;p42"/>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accent1"/>
              </a:buClr>
              <a:buSzPts val="4000"/>
              <a:buFont typeface="Pla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42"/>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2400"/>
              <a:buNone/>
              <a:defRPr sz="2400">
                <a:solidFill>
                  <a:schemeClr val="accen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15" name="Google Shape;215;p4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4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4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Dark">
  <p:cSld name="Section Header Dark">
    <p:bg>
      <p:bgPr>
        <a:solidFill>
          <a:schemeClr val="dk2"/>
        </a:solidFill>
        <a:effectLst/>
      </p:bgPr>
    </p:bg>
    <p:spTree>
      <p:nvGrpSpPr>
        <p:cNvPr id="1" name="Shape 218"/>
        <p:cNvGrpSpPr/>
        <p:nvPr/>
      </p:nvGrpSpPr>
      <p:grpSpPr>
        <a:xfrm>
          <a:off x="0" y="0"/>
          <a:ext cx="0" cy="0"/>
          <a:chOff x="0" y="0"/>
          <a:chExt cx="0" cy="0"/>
        </a:xfrm>
      </p:grpSpPr>
      <p:sp>
        <p:nvSpPr>
          <p:cNvPr id="219" name="Google Shape;219;p43"/>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20" name="Google Shape;220;p43"/>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221" name="Google Shape;221;p43"/>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22" name="Google Shape;222;p43"/>
          <p:cNvGrpSpPr/>
          <p:nvPr/>
        </p:nvGrpSpPr>
        <p:grpSpPr>
          <a:xfrm>
            <a:off x="11131200" y="6543620"/>
            <a:ext cx="507600" cy="196960"/>
            <a:chOff x="0" y="670"/>
            <a:chExt cx="7680" cy="2980"/>
          </a:xfrm>
        </p:grpSpPr>
        <p:sp>
          <p:nvSpPr>
            <p:cNvPr id="223" name="Google Shape;223;p43"/>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24" name="Google Shape;224;p4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25" name="Google Shape;225;p4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226" name="Google Shape;226;p43"/>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43"/>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8" name="Google Shape;228;p4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4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4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Image 1">
  <p:cSld name="Section Header Image 1">
    <p:bg>
      <p:bgPr>
        <a:solidFill>
          <a:schemeClr val="dk2"/>
        </a:solidFill>
        <a:effectLst/>
      </p:bgPr>
    </p:bg>
    <p:spTree>
      <p:nvGrpSpPr>
        <p:cNvPr id="1" name="Shape 231"/>
        <p:cNvGrpSpPr/>
        <p:nvPr/>
      </p:nvGrpSpPr>
      <p:grpSpPr>
        <a:xfrm>
          <a:off x="0" y="0"/>
          <a:ext cx="0" cy="0"/>
          <a:chOff x="0" y="0"/>
          <a:chExt cx="0" cy="0"/>
        </a:xfrm>
      </p:grpSpPr>
      <p:pic>
        <p:nvPicPr>
          <p:cNvPr id="232" name="Google Shape;232;p44"/>
          <p:cNvPicPr preferRelativeResize="0"/>
          <p:nvPr/>
        </p:nvPicPr>
        <p:blipFill rotWithShape="1">
          <a:blip r:embed="rId2">
            <a:alphaModFix/>
          </a:blip>
          <a:srcRect/>
          <a:stretch/>
        </p:blipFill>
        <p:spPr>
          <a:xfrm>
            <a:off x="5201246" y="1547"/>
            <a:ext cx="6558754" cy="6424653"/>
          </a:xfrm>
          <a:prstGeom prst="rect">
            <a:avLst/>
          </a:prstGeom>
          <a:noFill/>
          <a:ln>
            <a:noFill/>
          </a:ln>
        </p:spPr>
      </p:pic>
      <p:sp>
        <p:nvSpPr>
          <p:cNvPr id="233" name="Google Shape;233;p44"/>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34" name="Google Shape;234;p44"/>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235" name="Google Shape;235;p44"/>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36" name="Google Shape;236;p44"/>
          <p:cNvGrpSpPr/>
          <p:nvPr/>
        </p:nvGrpSpPr>
        <p:grpSpPr>
          <a:xfrm>
            <a:off x="11131200" y="6543620"/>
            <a:ext cx="507600" cy="196960"/>
            <a:chOff x="0" y="670"/>
            <a:chExt cx="7680" cy="2980"/>
          </a:xfrm>
        </p:grpSpPr>
        <p:sp>
          <p:nvSpPr>
            <p:cNvPr id="237" name="Google Shape;237;p44"/>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38" name="Google Shape;238;p4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39" name="Google Shape;239;p4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240" name="Google Shape;240;p44"/>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44"/>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2" name="Google Shape;242;p4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4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4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Image 2">
  <p:cSld name="Section Header Image 2">
    <p:bg>
      <p:bgPr>
        <a:blipFill>
          <a:blip r:embed="rId2">
            <a:alphaModFix/>
          </a:blip>
          <a:stretch>
            <a:fillRect/>
          </a:stretch>
        </a:blipFill>
        <a:effectLst/>
      </p:bgPr>
    </p:bg>
    <p:spTree>
      <p:nvGrpSpPr>
        <p:cNvPr id="1" name="Shape 245"/>
        <p:cNvGrpSpPr/>
        <p:nvPr/>
      </p:nvGrpSpPr>
      <p:grpSpPr>
        <a:xfrm>
          <a:off x="0" y="0"/>
          <a:ext cx="0" cy="0"/>
          <a:chOff x="0" y="0"/>
          <a:chExt cx="0" cy="0"/>
        </a:xfrm>
      </p:grpSpPr>
      <p:sp>
        <p:nvSpPr>
          <p:cNvPr id="246" name="Google Shape;246;p45"/>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47" name="Google Shape;247;p45"/>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248" name="Google Shape;248;p45"/>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49" name="Google Shape;249;p45"/>
          <p:cNvGrpSpPr/>
          <p:nvPr/>
        </p:nvGrpSpPr>
        <p:grpSpPr>
          <a:xfrm>
            <a:off x="11131200" y="6543620"/>
            <a:ext cx="507600" cy="196960"/>
            <a:chOff x="0" y="670"/>
            <a:chExt cx="7680" cy="2980"/>
          </a:xfrm>
        </p:grpSpPr>
        <p:sp>
          <p:nvSpPr>
            <p:cNvPr id="250" name="Google Shape;250;p45"/>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51" name="Google Shape;251;p4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52" name="Google Shape;252;p4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253" name="Google Shape;253;p45"/>
          <p:cNvSpPr txBox="1">
            <a:spLocks noGrp="1"/>
          </p:cNvSpPr>
          <p:nvPr>
            <p:ph type="title"/>
          </p:nvPr>
        </p:nvSpPr>
        <p:spPr>
          <a:xfrm>
            <a:off x="432000" y="431800"/>
            <a:ext cx="5484613" cy="1778309"/>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45"/>
          <p:cNvSpPr txBox="1">
            <a:spLocks noGrp="1"/>
          </p:cNvSpPr>
          <p:nvPr>
            <p:ph type="body" idx="1"/>
          </p:nvPr>
        </p:nvSpPr>
        <p:spPr>
          <a:xfrm>
            <a:off x="432000" y="2264400"/>
            <a:ext cx="5484613" cy="1500187"/>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400"/>
              <a:buNone/>
              <a:defRPr sz="2400">
                <a:solidFill>
                  <a:schemeClr val="lt1"/>
                </a:solidFill>
              </a:defRPr>
            </a:lvl1pPr>
            <a:lvl2pPr marL="914400" lvl="1" indent="-228600" algn="l">
              <a:lnSpc>
                <a:spcPct val="110000"/>
              </a:lnSpc>
              <a:spcBef>
                <a:spcPts val="0"/>
              </a:spcBef>
              <a:spcAft>
                <a:spcPts val="0"/>
              </a:spcAft>
              <a:buClr>
                <a:srgbClr val="888888"/>
              </a:buClr>
              <a:buSzPts val="2000"/>
              <a:buNone/>
              <a:defRPr sz="2000">
                <a:solidFill>
                  <a:srgbClr val="888888"/>
                </a:solidFill>
              </a:defRPr>
            </a:lvl2pPr>
            <a:lvl3pPr marL="1371600" lvl="2" indent="-228600" algn="l">
              <a:lnSpc>
                <a:spcPct val="83000"/>
              </a:lnSpc>
              <a:spcBef>
                <a:spcPts val="0"/>
              </a:spcBef>
              <a:spcAft>
                <a:spcPts val="0"/>
              </a:spcAft>
              <a:buClr>
                <a:srgbClr val="888888"/>
              </a:buClr>
              <a:buSzPts val="1800"/>
              <a:buNone/>
              <a:defRPr sz="1800">
                <a:solidFill>
                  <a:srgbClr val="888888"/>
                </a:solidFill>
              </a:defRPr>
            </a:lvl3pPr>
            <a:lvl4pPr marL="1828800" lvl="3" indent="-228600" algn="l">
              <a:lnSpc>
                <a:spcPct val="110000"/>
              </a:lnSpc>
              <a:spcBef>
                <a:spcPts val="1600"/>
              </a:spcBef>
              <a:spcAft>
                <a:spcPts val="0"/>
              </a:spcAft>
              <a:buClr>
                <a:srgbClr val="888888"/>
              </a:buClr>
              <a:buSzPts val="1600"/>
              <a:buNone/>
              <a:defRPr sz="1600">
                <a:solidFill>
                  <a:srgbClr val="888888"/>
                </a:solidFill>
              </a:defRPr>
            </a:lvl4pPr>
            <a:lvl5pPr marL="2286000" lvl="4" indent="-228600" algn="l">
              <a:lnSpc>
                <a:spcPct val="110000"/>
              </a:lnSpc>
              <a:spcBef>
                <a:spcPts val="0"/>
              </a:spcBef>
              <a:spcAft>
                <a:spcPts val="0"/>
              </a:spcAft>
              <a:buClr>
                <a:srgbClr val="888888"/>
              </a:buClr>
              <a:buSzPts val="1600"/>
              <a:buNone/>
              <a:defRPr sz="1600">
                <a:solidFill>
                  <a:srgbClr val="888888"/>
                </a:solidFill>
              </a:defRPr>
            </a:lvl5pPr>
            <a:lvl6pPr marL="2743200" lvl="5" indent="-228600" algn="l">
              <a:lnSpc>
                <a:spcPct val="90000"/>
              </a:lnSpc>
              <a:spcBef>
                <a:spcPts val="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5" name="Google Shape;255;p45"/>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45"/>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45"/>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Idea">
  <p:cSld name="Big Idea">
    <p:spTree>
      <p:nvGrpSpPr>
        <p:cNvPr id="1" name="Shape 258"/>
        <p:cNvGrpSpPr/>
        <p:nvPr/>
      </p:nvGrpSpPr>
      <p:grpSpPr>
        <a:xfrm>
          <a:off x="0" y="0"/>
          <a:ext cx="0" cy="0"/>
          <a:chOff x="0" y="0"/>
          <a:chExt cx="0" cy="0"/>
        </a:xfrm>
      </p:grpSpPr>
      <p:sp>
        <p:nvSpPr>
          <p:cNvPr id="259" name="Google Shape;259;p46"/>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60" name="Google Shape;260;p46"/>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200" b="0" i="0" u="none" strike="noStrike" cap="none">
              <a:solidFill>
                <a:schemeClr val="dk2"/>
              </a:solidFill>
              <a:latin typeface="Play"/>
              <a:ea typeface="Play"/>
              <a:cs typeface="Play"/>
              <a:sym typeface="Play"/>
            </a:endParaRPr>
          </a:p>
        </p:txBody>
      </p:sp>
      <p:sp>
        <p:nvSpPr>
          <p:cNvPr id="261" name="Google Shape;261;p46"/>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62" name="Google Shape;262;p46"/>
          <p:cNvGrpSpPr/>
          <p:nvPr/>
        </p:nvGrpSpPr>
        <p:grpSpPr>
          <a:xfrm>
            <a:off x="11131200" y="6543620"/>
            <a:ext cx="507600" cy="196960"/>
            <a:chOff x="0" y="670"/>
            <a:chExt cx="7680" cy="2980"/>
          </a:xfrm>
        </p:grpSpPr>
        <p:sp>
          <p:nvSpPr>
            <p:cNvPr id="263" name="Google Shape;263;p46"/>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64" name="Google Shape;264;p4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65" name="Google Shape;265;p4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266" name="Google Shape;266;p46"/>
          <p:cNvSpPr txBox="1">
            <a:spLocks noGrp="1"/>
          </p:cNvSpPr>
          <p:nvPr>
            <p:ph type="title"/>
          </p:nvPr>
        </p:nvSpPr>
        <p:spPr>
          <a:xfrm>
            <a:off x="2683465" y="1330036"/>
            <a:ext cx="6714670" cy="3899126"/>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accent1"/>
              </a:buClr>
              <a:buSzPts val="4000"/>
              <a:buFont typeface="Pla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46"/>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46"/>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46"/>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and Two Images Dark">
  <p:cSld name="Content and Two Images Dark">
    <p:bg>
      <p:bgPr>
        <a:solidFill>
          <a:schemeClr val="dk2"/>
        </a:solidFill>
        <a:effectLst/>
      </p:bgPr>
    </p:bg>
    <p:spTree>
      <p:nvGrpSpPr>
        <p:cNvPr id="1" name="Shape 27"/>
        <p:cNvGrpSpPr/>
        <p:nvPr/>
      </p:nvGrpSpPr>
      <p:grpSpPr>
        <a:xfrm>
          <a:off x="0" y="0"/>
          <a:ext cx="0" cy="0"/>
          <a:chOff x="0" y="0"/>
          <a:chExt cx="0" cy="0"/>
        </a:xfrm>
      </p:grpSpPr>
      <p:sp>
        <p:nvSpPr>
          <p:cNvPr id="28" name="Google Shape;28;p24"/>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9" name="Google Shape;29;p24"/>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4"/>
          <p:cNvSpPr txBox="1">
            <a:spLocks noGrp="1"/>
          </p:cNvSpPr>
          <p:nvPr>
            <p:ph type="body" idx="1"/>
          </p:nvPr>
        </p:nvSpPr>
        <p:spPr>
          <a:xfrm>
            <a:off x="431800" y="1655763"/>
            <a:ext cx="3708000" cy="433546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1" name="Google Shape;31;p2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34" name="Google Shape;34;p24"/>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5" name="Google Shape;35;p24"/>
          <p:cNvSpPr>
            <a:spLocks noGrp="1"/>
          </p:cNvSpPr>
          <p:nvPr>
            <p:ph type="pic" idx="2"/>
          </p:nvPr>
        </p:nvSpPr>
        <p:spPr>
          <a:xfrm>
            <a:off x="6095999" y="431800"/>
            <a:ext cx="5230813" cy="2700000"/>
          </a:xfrm>
          <a:prstGeom prst="rect">
            <a:avLst/>
          </a:prstGeom>
          <a:solidFill>
            <a:srgbClr val="F2F2F2"/>
          </a:solidFill>
          <a:ln>
            <a:noFill/>
          </a:ln>
        </p:spPr>
      </p:sp>
      <p:sp>
        <p:nvSpPr>
          <p:cNvPr id="36" name="Google Shape;36;p24"/>
          <p:cNvSpPr>
            <a:spLocks noGrp="1"/>
          </p:cNvSpPr>
          <p:nvPr>
            <p:ph type="pic" idx="3"/>
          </p:nvPr>
        </p:nvSpPr>
        <p:spPr>
          <a:xfrm>
            <a:off x="6096000" y="3384000"/>
            <a:ext cx="5230813" cy="2700000"/>
          </a:xfrm>
          <a:prstGeom prst="rect">
            <a:avLst/>
          </a:prstGeom>
          <a:solidFill>
            <a:srgbClr val="F2F2F2"/>
          </a:solidFill>
          <a:ln>
            <a:noFill/>
          </a:ln>
        </p:spPr>
      </p:sp>
      <p:grpSp>
        <p:nvGrpSpPr>
          <p:cNvPr id="37" name="Google Shape;37;p24"/>
          <p:cNvGrpSpPr/>
          <p:nvPr/>
        </p:nvGrpSpPr>
        <p:grpSpPr>
          <a:xfrm>
            <a:off x="11131200" y="6543620"/>
            <a:ext cx="507600" cy="196960"/>
            <a:chOff x="0" y="670"/>
            <a:chExt cx="7680" cy="2980"/>
          </a:xfrm>
        </p:grpSpPr>
        <p:sp>
          <p:nvSpPr>
            <p:cNvPr id="38" name="Google Shape;38;p24"/>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9" name="Google Shape;39;p2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0" name="Google Shape;40;p2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41" name="Google Shape;41;p24"/>
          <p:cNvSpPr txBox="1">
            <a:spLocks noGrp="1"/>
          </p:cNvSpPr>
          <p:nvPr>
            <p:ph type="body" idx="4"/>
          </p:nvPr>
        </p:nvSpPr>
        <p:spPr>
          <a:xfrm>
            <a:off x="6095997" y="3124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2" name="Google Shape;42;p24"/>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Clr>
                <a:schemeClr val="lt1"/>
              </a:buClr>
              <a:buSzPts val="1000"/>
              <a:buNone/>
              <a:defRPr sz="1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47"/>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72" name="Google Shape;272;p47"/>
          <p:cNvGrpSpPr/>
          <p:nvPr/>
        </p:nvGrpSpPr>
        <p:grpSpPr>
          <a:xfrm>
            <a:off x="431800" y="431800"/>
            <a:ext cx="1155600" cy="448397"/>
            <a:chOff x="0" y="670"/>
            <a:chExt cx="7680" cy="2980"/>
          </a:xfrm>
        </p:grpSpPr>
        <p:sp>
          <p:nvSpPr>
            <p:cNvPr id="273" name="Google Shape;273;p47"/>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74" name="Google Shape;274;p47"/>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75" name="Google Shape;275;p47"/>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losing Slide 2">
  <p:cSld name="Closing Slide 2">
    <p:bg>
      <p:bgPr>
        <a:blipFill>
          <a:blip r:embed="rId2">
            <a:alphaModFix/>
          </a:blip>
          <a:stretch>
            <a:fillRect/>
          </a:stretch>
        </a:blipFill>
        <a:effectLst/>
      </p:bgPr>
    </p:bg>
    <p:spTree>
      <p:nvGrpSpPr>
        <p:cNvPr id="1" name="Shape 276"/>
        <p:cNvGrpSpPr/>
        <p:nvPr/>
      </p:nvGrpSpPr>
      <p:grpSpPr>
        <a:xfrm>
          <a:off x="0" y="0"/>
          <a:ext cx="0" cy="0"/>
          <a:chOff x="0" y="0"/>
          <a:chExt cx="0" cy="0"/>
        </a:xfrm>
      </p:grpSpPr>
      <p:sp>
        <p:nvSpPr>
          <p:cNvPr id="277" name="Google Shape;277;p48"/>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78" name="Google Shape;278;p48"/>
          <p:cNvGrpSpPr/>
          <p:nvPr/>
        </p:nvGrpSpPr>
        <p:grpSpPr>
          <a:xfrm>
            <a:off x="431800" y="431800"/>
            <a:ext cx="1155600" cy="448397"/>
            <a:chOff x="0" y="670"/>
            <a:chExt cx="7680" cy="2980"/>
          </a:xfrm>
        </p:grpSpPr>
        <p:sp>
          <p:nvSpPr>
            <p:cNvPr id="279" name="Google Shape;279;p48"/>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80" name="Google Shape;280;p48"/>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81" name="Google Shape;281;p48"/>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losing Slide 3">
  <p:cSld name="Closing Slide 3">
    <p:bg>
      <p:bgPr>
        <a:blipFill>
          <a:blip r:embed="rId2">
            <a:alphaModFix/>
          </a:blip>
          <a:stretch>
            <a:fillRect/>
          </a:stretch>
        </a:blipFill>
        <a:effectLst/>
      </p:bgPr>
    </p:bg>
    <p:spTree>
      <p:nvGrpSpPr>
        <p:cNvPr id="1" name="Shape 282"/>
        <p:cNvGrpSpPr/>
        <p:nvPr/>
      </p:nvGrpSpPr>
      <p:grpSpPr>
        <a:xfrm>
          <a:off x="0" y="0"/>
          <a:ext cx="0" cy="0"/>
          <a:chOff x="0" y="0"/>
          <a:chExt cx="0" cy="0"/>
        </a:xfrm>
      </p:grpSpPr>
      <p:sp>
        <p:nvSpPr>
          <p:cNvPr id="283" name="Google Shape;283;p49"/>
          <p:cNvSpPr txBox="1">
            <a:spLocks noGrp="1"/>
          </p:cNvSpPr>
          <p:nvPr>
            <p:ph type="title"/>
          </p:nvPr>
        </p:nvSpPr>
        <p:spPr>
          <a:xfrm>
            <a:off x="431800" y="2872800"/>
            <a:ext cx="54848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84" name="Google Shape;284;p49"/>
          <p:cNvGrpSpPr/>
          <p:nvPr/>
        </p:nvGrpSpPr>
        <p:grpSpPr>
          <a:xfrm>
            <a:off x="431800" y="431800"/>
            <a:ext cx="1155600" cy="448397"/>
            <a:chOff x="0" y="670"/>
            <a:chExt cx="7680" cy="2980"/>
          </a:xfrm>
        </p:grpSpPr>
        <p:sp>
          <p:nvSpPr>
            <p:cNvPr id="285" name="Google Shape;285;p49"/>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86" name="Google Shape;286;p49"/>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87" name="Google Shape;287;p49"/>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8"/>
        <p:cNvGrpSpPr/>
        <p:nvPr/>
      </p:nvGrpSpPr>
      <p:grpSpPr>
        <a:xfrm>
          <a:off x="0" y="0"/>
          <a:ext cx="0" cy="0"/>
          <a:chOff x="0" y="0"/>
          <a:chExt cx="0" cy="0"/>
        </a:xfrm>
      </p:grpSpPr>
      <p:sp>
        <p:nvSpPr>
          <p:cNvPr id="289" name="Google Shape;289;p50"/>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90" name="Google Shape;290;p50"/>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200" b="0" i="0" u="none" strike="noStrike" cap="none">
              <a:solidFill>
                <a:schemeClr val="dk2"/>
              </a:solidFill>
              <a:latin typeface="Play"/>
              <a:ea typeface="Play"/>
              <a:cs typeface="Play"/>
              <a:sym typeface="Play"/>
            </a:endParaRPr>
          </a:p>
        </p:txBody>
      </p:sp>
      <p:sp>
        <p:nvSpPr>
          <p:cNvPr id="291" name="Google Shape;291;p50"/>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292" name="Google Shape;292;p50"/>
          <p:cNvGrpSpPr/>
          <p:nvPr/>
        </p:nvGrpSpPr>
        <p:grpSpPr>
          <a:xfrm>
            <a:off x="11131200" y="6543620"/>
            <a:ext cx="507600" cy="196960"/>
            <a:chOff x="0" y="670"/>
            <a:chExt cx="7680" cy="2980"/>
          </a:xfrm>
        </p:grpSpPr>
        <p:sp>
          <p:nvSpPr>
            <p:cNvPr id="293" name="Google Shape;293;p50"/>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94" name="Google Shape;294;p5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295" name="Google Shape;295;p5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296" name="Google Shape;296;p50"/>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5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5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 name="Google Shape;299;p5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Dark">
  <p:cSld name="Title Only Dark">
    <p:bg>
      <p:bgPr>
        <a:solidFill>
          <a:schemeClr val="dk2"/>
        </a:solidFill>
        <a:effectLst/>
      </p:bgPr>
    </p:bg>
    <p:spTree>
      <p:nvGrpSpPr>
        <p:cNvPr id="1" name="Shape 300"/>
        <p:cNvGrpSpPr/>
        <p:nvPr/>
      </p:nvGrpSpPr>
      <p:grpSpPr>
        <a:xfrm>
          <a:off x="0" y="0"/>
          <a:ext cx="0" cy="0"/>
          <a:chOff x="0" y="0"/>
          <a:chExt cx="0" cy="0"/>
        </a:xfrm>
      </p:grpSpPr>
      <p:sp>
        <p:nvSpPr>
          <p:cNvPr id="301" name="Google Shape;301;p51"/>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02" name="Google Shape;302;p51"/>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303" name="Google Shape;303;p51"/>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304" name="Google Shape;304;p51"/>
          <p:cNvGrpSpPr/>
          <p:nvPr/>
        </p:nvGrpSpPr>
        <p:grpSpPr>
          <a:xfrm>
            <a:off x="11131200" y="6543620"/>
            <a:ext cx="507600" cy="196960"/>
            <a:chOff x="0" y="670"/>
            <a:chExt cx="7680" cy="2980"/>
          </a:xfrm>
        </p:grpSpPr>
        <p:sp>
          <p:nvSpPr>
            <p:cNvPr id="305" name="Google Shape;305;p51"/>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06" name="Google Shape;306;p5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07" name="Google Shape;307;p5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308" name="Google Shape;308;p51"/>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51"/>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51"/>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5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
        <p:nvSpPr>
          <p:cNvPr id="313" name="Google Shape;313;p52"/>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14" name="Google Shape;314;p52"/>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200" b="0" i="0" u="none" strike="noStrike" cap="none">
              <a:solidFill>
                <a:schemeClr val="dk2"/>
              </a:solidFill>
              <a:latin typeface="Play"/>
              <a:ea typeface="Play"/>
              <a:cs typeface="Play"/>
              <a:sym typeface="Play"/>
            </a:endParaRPr>
          </a:p>
        </p:txBody>
      </p:sp>
      <p:sp>
        <p:nvSpPr>
          <p:cNvPr id="315" name="Google Shape;315;p52"/>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316" name="Google Shape;316;p52"/>
          <p:cNvGrpSpPr/>
          <p:nvPr/>
        </p:nvGrpSpPr>
        <p:grpSpPr>
          <a:xfrm>
            <a:off x="11131200" y="6543620"/>
            <a:ext cx="507600" cy="196960"/>
            <a:chOff x="0" y="670"/>
            <a:chExt cx="7680" cy="2980"/>
          </a:xfrm>
        </p:grpSpPr>
        <p:sp>
          <p:nvSpPr>
            <p:cNvPr id="317" name="Google Shape;317;p52"/>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18" name="Google Shape;318;p5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19" name="Google Shape;319;p5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
        <p:nvSpPr>
          <p:cNvPr id="320" name="Google Shape;320;p5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5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5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2"/>
        </a:solidFill>
        <a:effectLst/>
      </p:bgPr>
    </p:bg>
    <p:spTree>
      <p:nvGrpSpPr>
        <p:cNvPr id="1" name="Shape 323"/>
        <p:cNvGrpSpPr/>
        <p:nvPr/>
      </p:nvGrpSpPr>
      <p:grpSpPr>
        <a:xfrm>
          <a:off x="0" y="0"/>
          <a:ext cx="0" cy="0"/>
          <a:chOff x="0" y="0"/>
          <a:chExt cx="0" cy="0"/>
        </a:xfrm>
      </p:grpSpPr>
      <p:sp>
        <p:nvSpPr>
          <p:cNvPr id="324" name="Google Shape;324;p53"/>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25" name="Google Shape;325;p53"/>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326" name="Google Shape;326;p53"/>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327" name="Google Shape;327;p53"/>
          <p:cNvGrpSpPr/>
          <p:nvPr/>
        </p:nvGrpSpPr>
        <p:grpSpPr>
          <a:xfrm>
            <a:off x="11131200" y="6543620"/>
            <a:ext cx="507600" cy="196960"/>
            <a:chOff x="0" y="670"/>
            <a:chExt cx="7680" cy="2980"/>
          </a:xfrm>
        </p:grpSpPr>
        <p:sp>
          <p:nvSpPr>
            <p:cNvPr id="328" name="Google Shape;328;p53"/>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29" name="Google Shape;329;p5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330" name="Google Shape;330;p5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331" name="Google Shape;331;p5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5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5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1"/>
        <p:cNvGrpSpPr/>
        <p:nvPr/>
      </p:nvGrpSpPr>
      <p:grpSpPr>
        <a:xfrm>
          <a:off x="0" y="0"/>
          <a:ext cx="0" cy="0"/>
          <a:chOff x="0" y="0"/>
          <a:chExt cx="0" cy="0"/>
        </a:xfrm>
      </p:grpSpPr>
      <p:sp>
        <p:nvSpPr>
          <p:cNvPr id="342" name="Google Shape;342;p26"/>
          <p:cNvSpPr txBox="1">
            <a:spLocks noGrp="1"/>
          </p:cNvSpPr>
          <p:nvPr>
            <p:ph type="title"/>
          </p:nvPr>
        </p:nvSpPr>
        <p:spPr>
          <a:xfrm>
            <a:off x="419100" y="221694"/>
            <a:ext cx="11315700" cy="11998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26"/>
          <p:cNvSpPr txBox="1">
            <a:spLocks noGrp="1"/>
          </p:cNvSpPr>
          <p:nvPr>
            <p:ph type="body" idx="1"/>
          </p:nvPr>
        </p:nvSpPr>
        <p:spPr>
          <a:xfrm>
            <a:off x="419100" y="1496290"/>
            <a:ext cx="11315700" cy="47584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olid Title &amp; Content">
  <p:cSld name="Solid Title &amp; Content">
    <p:spTree>
      <p:nvGrpSpPr>
        <p:cNvPr id="1" name="Shape 349"/>
        <p:cNvGrpSpPr/>
        <p:nvPr/>
      </p:nvGrpSpPr>
      <p:grpSpPr>
        <a:xfrm>
          <a:off x="0" y="0"/>
          <a:ext cx="0" cy="0"/>
          <a:chOff x="0" y="0"/>
          <a:chExt cx="0" cy="0"/>
        </a:xfrm>
      </p:grpSpPr>
      <p:sp>
        <p:nvSpPr>
          <p:cNvPr id="350" name="Google Shape;350;p28"/>
          <p:cNvSpPr txBox="1">
            <a:spLocks noGrp="1"/>
          </p:cNvSpPr>
          <p:nvPr>
            <p:ph type="body" idx="1"/>
          </p:nvPr>
        </p:nvSpPr>
        <p:spPr>
          <a:xfrm>
            <a:off x="365760" y="1685365"/>
            <a:ext cx="11460480" cy="4532553"/>
          </a:xfrm>
          <a:prstGeom prst="rect">
            <a:avLst/>
          </a:prstGeom>
          <a:noFill/>
          <a:ln>
            <a:noFill/>
          </a:ln>
        </p:spPr>
        <p:txBody>
          <a:bodyPr spcFirstLastPara="1" wrap="square" lIns="91425" tIns="45700" rIns="91425" bIns="45700" anchor="t" anchorCtr="0">
            <a:noAutofit/>
          </a:bodyPr>
          <a:lstStyle>
            <a:lvl1pPr marL="457200" marR="0" lvl="0" indent="-397954" algn="l" rtl="0">
              <a:lnSpc>
                <a:spcPct val="90000"/>
              </a:lnSpc>
              <a:spcBef>
                <a:spcPts val="1000"/>
              </a:spcBef>
              <a:spcAft>
                <a:spcPts val="0"/>
              </a:spcAft>
              <a:buClr>
                <a:schemeClr val="lt2"/>
              </a:buClr>
              <a:buSzPts val="2667"/>
              <a:buFont typeface="Noto Sans Symbols"/>
              <a:buChar char="▪"/>
              <a:defRPr sz="2667"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64045" algn="l" rtl="0">
              <a:lnSpc>
                <a:spcPct val="90000"/>
              </a:lnSpc>
              <a:spcBef>
                <a:spcPts val="500"/>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L="1828800" marR="0" lvl="3" indent="-347154" algn="l" rtl="0">
              <a:lnSpc>
                <a:spcPct val="90000"/>
              </a:lnSpc>
              <a:spcBef>
                <a:spcPts val="500"/>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L="2286000" marR="0" lvl="4" indent="-347154" algn="l" rtl="0">
              <a:lnSpc>
                <a:spcPct val="90000"/>
              </a:lnSpc>
              <a:spcBef>
                <a:spcPts val="500"/>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1" name="Google Shape;351;p28"/>
          <p:cNvSpPr txBox="1">
            <a:spLocks noGrp="1"/>
          </p:cNvSpPr>
          <p:nvPr>
            <p:ph type="sldNum" idx="12"/>
          </p:nvPr>
        </p:nvSpPr>
        <p:spPr>
          <a:xfrm>
            <a:off x="9107424" y="643802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2" name="Google Shape;35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3"/>
        <p:cNvGrpSpPr/>
        <p:nvPr/>
      </p:nvGrpSpPr>
      <p:grpSpPr>
        <a:xfrm>
          <a:off x="0" y="0"/>
          <a:ext cx="0" cy="0"/>
          <a:chOff x="0" y="0"/>
          <a:chExt cx="0" cy="0"/>
        </a:xfrm>
      </p:grpSpPr>
      <p:sp>
        <p:nvSpPr>
          <p:cNvPr id="354" name="Google Shape;354;p29"/>
          <p:cNvSpPr txBox="1">
            <a:spLocks noGrp="1"/>
          </p:cNvSpPr>
          <p:nvPr>
            <p:ph type="sldNum" idx="12"/>
          </p:nvPr>
        </p:nvSpPr>
        <p:spPr>
          <a:xfrm>
            <a:off x="9107424" y="643802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5" name="Google Shape;355;p29"/>
          <p:cNvSpPr txBox="1">
            <a:spLocks noGrp="1"/>
          </p:cNvSpPr>
          <p:nvPr>
            <p:ph type="title"/>
          </p:nvPr>
        </p:nvSpPr>
        <p:spPr>
          <a:xfrm>
            <a:off x="609600" y="409575"/>
            <a:ext cx="10972800" cy="8858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6" name="Google Shape;356;p29"/>
          <p:cNvSpPr txBox="1">
            <a:spLocks noGrp="1"/>
          </p:cNvSpPr>
          <p:nvPr>
            <p:ph type="body" idx="1"/>
          </p:nvPr>
        </p:nvSpPr>
        <p:spPr>
          <a:xfrm>
            <a:off x="609600" y="1371600"/>
            <a:ext cx="10972800" cy="4572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Idea Dark">
  <p:cSld name="Big Idea Dark">
    <p:bg>
      <p:bgPr>
        <a:solidFill>
          <a:schemeClr val="dk2"/>
        </a:solidFill>
        <a:effectLst/>
      </p:bgPr>
    </p:bg>
    <p:spTree>
      <p:nvGrpSpPr>
        <p:cNvPr id="1" name="Shape 43"/>
        <p:cNvGrpSpPr/>
        <p:nvPr/>
      </p:nvGrpSpPr>
      <p:grpSpPr>
        <a:xfrm>
          <a:off x="0" y="0"/>
          <a:ext cx="0" cy="0"/>
          <a:chOff x="0" y="0"/>
          <a:chExt cx="0" cy="0"/>
        </a:xfrm>
      </p:grpSpPr>
      <p:sp>
        <p:nvSpPr>
          <p:cNvPr id="44" name="Google Shape;44;p30"/>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45" name="Google Shape;45;p30"/>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46" name="Google Shape;46;p30"/>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47" name="Google Shape;47;p30"/>
          <p:cNvGrpSpPr/>
          <p:nvPr/>
        </p:nvGrpSpPr>
        <p:grpSpPr>
          <a:xfrm>
            <a:off x="11131200" y="6543620"/>
            <a:ext cx="507600" cy="196960"/>
            <a:chOff x="0" y="670"/>
            <a:chExt cx="7680" cy="2980"/>
          </a:xfrm>
        </p:grpSpPr>
        <p:sp>
          <p:nvSpPr>
            <p:cNvPr id="48" name="Google Shape;48;p30"/>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49" name="Google Shape;49;p30"/>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50" name="Google Shape;50;p30"/>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sp>
        <p:nvSpPr>
          <p:cNvPr id="51" name="Google Shape;51;p30"/>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54" name="Google Shape;54;p30"/>
          <p:cNvSpPr txBox="1">
            <a:spLocks noGrp="1"/>
          </p:cNvSpPr>
          <p:nvPr>
            <p:ph type="title"/>
          </p:nvPr>
        </p:nvSpPr>
        <p:spPr>
          <a:xfrm>
            <a:off x="2683465" y="1330036"/>
            <a:ext cx="6714670" cy="3899126"/>
          </a:xfrm>
          <a:prstGeom prst="rect">
            <a:avLst/>
          </a:prstGeom>
          <a:noFill/>
          <a:ln>
            <a:noFill/>
          </a:ln>
        </p:spPr>
        <p:txBody>
          <a:bodyPr spcFirstLastPara="1" wrap="square" lIns="0" tIns="0" rIns="0" bIns="0" anchor="ctr" anchorCtr="0">
            <a:noAutofit/>
          </a:bodyPr>
          <a:lstStyle>
            <a:lvl1pPr lvl="0" algn="ctr">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36FE8-9DAB-41CB-8D02-61195B17FDDF}"/>
              </a:ext>
            </a:extLst>
          </p:cNvPr>
          <p:cNvSpPr/>
          <p:nvPr userDrawn="1"/>
        </p:nvSpPr>
        <p:spPr>
          <a:xfrm>
            <a:off x="1465200" y="0"/>
            <a:ext cx="3423600" cy="539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36127C05-E3DC-4E41-A62D-F58402920BD9}"/>
              </a:ext>
            </a:extLst>
          </p:cNvPr>
          <p:cNvSpPr>
            <a:spLocks noGrp="1"/>
          </p:cNvSpPr>
          <p:nvPr>
            <p:ph type="ctrTitle" hasCustomPrompt="1"/>
          </p:nvPr>
        </p:nvSpPr>
        <p:spPr>
          <a:xfrm>
            <a:off x="1908000" y="1670781"/>
            <a:ext cx="7536873" cy="2483037"/>
          </a:xfrm>
        </p:spPr>
        <p:txBody>
          <a:bodyPr anchor="b">
            <a:noAutofit/>
          </a:bodyPr>
          <a:lstStyle>
            <a:lvl1pPr algn="l">
              <a:defRPr sz="4000">
                <a:solidFill>
                  <a:schemeClr val="bg1"/>
                </a:solidFill>
              </a:defRPr>
            </a:lvl1pPr>
          </a:lstStyle>
          <a:p>
            <a:r>
              <a:rPr lang="en-GB" noProof="0" dirty="0"/>
              <a:t>Click to edit Master </a:t>
            </a:r>
            <a:br>
              <a:rPr lang="en-GB" noProof="0" dirty="0"/>
            </a:br>
            <a:r>
              <a:rPr lang="en-GB" noProof="0" dirty="0"/>
              <a:t>title style</a:t>
            </a:r>
          </a:p>
        </p:txBody>
      </p:sp>
      <p:sp>
        <p:nvSpPr>
          <p:cNvPr id="3" name="Subtitle 2">
            <a:extLst>
              <a:ext uri="{FF2B5EF4-FFF2-40B4-BE49-F238E27FC236}">
                <a16:creationId xmlns:a16="http://schemas.microsoft.com/office/drawing/2014/main" id="{948523E2-91B6-4A9A-B96E-261DE86F5211}"/>
              </a:ext>
            </a:extLst>
          </p:cNvPr>
          <p:cNvSpPr>
            <a:spLocks noGrp="1"/>
          </p:cNvSpPr>
          <p:nvPr>
            <p:ph type="subTitle" idx="1"/>
          </p:nvPr>
        </p:nvSpPr>
        <p:spPr>
          <a:xfrm>
            <a:off x="1908000" y="4201201"/>
            <a:ext cx="7536873" cy="98601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720F3C2B-DCD3-4C50-8DF3-98A873B9C74F}"/>
              </a:ext>
            </a:extLst>
          </p:cNvPr>
          <p:cNvSpPr>
            <a:spLocks noGrp="1"/>
          </p:cNvSpPr>
          <p:nvPr>
            <p:ph type="body" sz="quarter" idx="13" hasCustomPrompt="1"/>
          </p:nvPr>
        </p:nvSpPr>
        <p:spPr>
          <a:xfrm>
            <a:off x="1908000" y="431800"/>
            <a:ext cx="7536873" cy="668338"/>
          </a:xfrm>
        </p:spPr>
        <p:txBody>
          <a:bodyPr/>
          <a:lstStyle>
            <a:lvl1pPr>
              <a:defRPr sz="2000">
                <a:solidFill>
                  <a:schemeClr val="bg1"/>
                </a:solidFill>
              </a:defRPr>
            </a:lvl1pPr>
          </a:lstStyle>
          <a:p>
            <a:pPr lvl="0"/>
            <a:r>
              <a:rPr lang="en-GB" dirty="0"/>
              <a:t>Name/Date of event</a:t>
            </a:r>
          </a:p>
        </p:txBody>
      </p:sp>
      <p:sp>
        <p:nvSpPr>
          <p:cNvPr id="10" name="Rectangle 9">
            <a:extLst>
              <a:ext uri="{FF2B5EF4-FFF2-40B4-BE49-F238E27FC236}">
                <a16:creationId xmlns:a16="http://schemas.microsoft.com/office/drawing/2014/main" id="{5FB5285C-F5C8-42C9-AA7D-15989B916593}"/>
              </a:ext>
            </a:extLst>
          </p:cNvPr>
          <p:cNvSpPr>
            <a:spLocks noChangeAspect="1"/>
          </p:cNvSpPr>
          <p:nvPr userDrawn="1"/>
        </p:nvSpPr>
        <p:spPr>
          <a:xfrm>
            <a:off x="860400" y="5392800"/>
            <a:ext cx="604800" cy="6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1" name="Rectangle 10">
            <a:extLst>
              <a:ext uri="{FF2B5EF4-FFF2-40B4-BE49-F238E27FC236}">
                <a16:creationId xmlns:a16="http://schemas.microsoft.com/office/drawing/2014/main" id="{D307EA22-6F49-40B9-904D-650DDE95F0DE}"/>
              </a:ext>
            </a:extLst>
          </p:cNvPr>
          <p:cNvSpPr>
            <a:spLocks noChangeAspect="1"/>
          </p:cNvSpPr>
          <p:nvPr userDrawn="1"/>
        </p:nvSpPr>
        <p:spPr>
          <a:xfrm>
            <a:off x="583200" y="5115600"/>
            <a:ext cx="277200" cy="27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2" name="Rectangle 11">
            <a:extLst>
              <a:ext uri="{FF2B5EF4-FFF2-40B4-BE49-F238E27FC236}">
                <a16:creationId xmlns:a16="http://schemas.microsoft.com/office/drawing/2014/main" id="{473A9CD1-66B1-429C-83E6-1A19AF2E2DD7}"/>
              </a:ext>
            </a:extLst>
          </p:cNvPr>
          <p:cNvSpPr>
            <a:spLocks noChangeAspect="1"/>
          </p:cNvSpPr>
          <p:nvPr userDrawn="1"/>
        </p:nvSpPr>
        <p:spPr>
          <a:xfrm>
            <a:off x="860400" y="4957200"/>
            <a:ext cx="158400" cy="1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15" name="Group 4">
            <a:extLst>
              <a:ext uri="{FF2B5EF4-FFF2-40B4-BE49-F238E27FC236}">
                <a16:creationId xmlns:a16="http://schemas.microsoft.com/office/drawing/2014/main" id="{2A839C9C-8FBF-487F-8157-3A3CAAD75E86}"/>
              </a:ext>
            </a:extLst>
          </p:cNvPr>
          <p:cNvGrpSpPr>
            <a:grpSpLocks noChangeAspect="1"/>
          </p:cNvGrpSpPr>
          <p:nvPr userDrawn="1"/>
        </p:nvGrpSpPr>
        <p:grpSpPr bwMode="auto">
          <a:xfrm>
            <a:off x="1465200" y="5997600"/>
            <a:ext cx="1018800" cy="395316"/>
            <a:chOff x="0" y="670"/>
            <a:chExt cx="7680" cy="2980"/>
          </a:xfrm>
        </p:grpSpPr>
        <p:sp>
          <p:nvSpPr>
            <p:cNvPr id="17" name="Rectangle 5">
              <a:extLst>
                <a:ext uri="{FF2B5EF4-FFF2-40B4-BE49-F238E27FC236}">
                  <a16:creationId xmlns:a16="http://schemas.microsoft.com/office/drawing/2014/main" id="{E24808C1-4A25-44A6-8A4A-41F7F9D11DCD}"/>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6">
              <a:extLst>
                <a:ext uri="{FF2B5EF4-FFF2-40B4-BE49-F238E27FC236}">
                  <a16:creationId xmlns:a16="http://schemas.microsoft.com/office/drawing/2014/main" id="{F4DA666C-B733-47CF-9D64-CECC83C62331}"/>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7">
              <a:extLst>
                <a:ext uri="{FF2B5EF4-FFF2-40B4-BE49-F238E27FC236}">
                  <a16:creationId xmlns:a16="http://schemas.microsoft.com/office/drawing/2014/main" id="{215FB681-BBC6-4206-A1D1-6A09899DF56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04662409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7C05-E3DC-4E41-A62D-F58402920BD9}"/>
              </a:ext>
            </a:extLst>
          </p:cNvPr>
          <p:cNvSpPr>
            <a:spLocks noGrp="1"/>
          </p:cNvSpPr>
          <p:nvPr>
            <p:ph type="ctrTitle" hasCustomPrompt="1"/>
          </p:nvPr>
        </p:nvSpPr>
        <p:spPr>
          <a:xfrm>
            <a:off x="432000" y="1655763"/>
            <a:ext cx="5484613" cy="2793255"/>
          </a:xfrm>
        </p:spPr>
        <p:txBody>
          <a:bodyPr anchor="b">
            <a:noAutofit/>
          </a:bodyPr>
          <a:lstStyle>
            <a:lvl1pPr algn="l">
              <a:defRPr sz="4000">
                <a:solidFill>
                  <a:schemeClr val="bg1"/>
                </a:solidFill>
              </a:defRPr>
            </a:lvl1pPr>
          </a:lstStyle>
          <a:p>
            <a:r>
              <a:rPr lang="en-GB"/>
              <a:t>Click to edit Master </a:t>
            </a:r>
            <a:br>
              <a:rPr lang="en-GB"/>
            </a:br>
            <a:r>
              <a:rPr lang="en-GB"/>
              <a:t>title style</a:t>
            </a:r>
            <a:endParaRPr lang="en-GB" dirty="0"/>
          </a:p>
        </p:txBody>
      </p:sp>
      <p:sp>
        <p:nvSpPr>
          <p:cNvPr id="3" name="Subtitle 2">
            <a:extLst>
              <a:ext uri="{FF2B5EF4-FFF2-40B4-BE49-F238E27FC236}">
                <a16:creationId xmlns:a16="http://schemas.microsoft.com/office/drawing/2014/main" id="{948523E2-91B6-4A9A-B96E-261DE86F5211}"/>
              </a:ext>
            </a:extLst>
          </p:cNvPr>
          <p:cNvSpPr>
            <a:spLocks noGrp="1"/>
          </p:cNvSpPr>
          <p:nvPr>
            <p:ph type="subTitle" idx="1"/>
          </p:nvPr>
        </p:nvSpPr>
        <p:spPr>
          <a:xfrm>
            <a:off x="432000" y="4496400"/>
            <a:ext cx="5484613" cy="98601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720F3C2B-DCD3-4C50-8DF3-98A873B9C74F}"/>
              </a:ext>
            </a:extLst>
          </p:cNvPr>
          <p:cNvSpPr>
            <a:spLocks noGrp="1"/>
          </p:cNvSpPr>
          <p:nvPr>
            <p:ph type="body" sz="quarter" idx="13" hasCustomPrompt="1"/>
          </p:nvPr>
        </p:nvSpPr>
        <p:spPr>
          <a:xfrm>
            <a:off x="432000" y="431800"/>
            <a:ext cx="5484613" cy="668338"/>
          </a:xfrm>
        </p:spPr>
        <p:txBody>
          <a:bodyPr/>
          <a:lstStyle>
            <a:lvl1pPr>
              <a:defRPr sz="2000">
                <a:solidFill>
                  <a:schemeClr val="bg1"/>
                </a:solidFill>
              </a:defRPr>
            </a:lvl1pPr>
          </a:lstStyle>
          <a:p>
            <a:pPr lvl="0"/>
            <a:r>
              <a:rPr lang="en-GB"/>
              <a:t>Name/Date of event</a:t>
            </a:r>
            <a:endParaRPr lang="en-GB" dirty="0"/>
          </a:p>
        </p:txBody>
      </p:sp>
      <p:grpSp>
        <p:nvGrpSpPr>
          <p:cNvPr id="15" name="Group 4">
            <a:extLst>
              <a:ext uri="{FF2B5EF4-FFF2-40B4-BE49-F238E27FC236}">
                <a16:creationId xmlns:a16="http://schemas.microsoft.com/office/drawing/2014/main" id="{2A839C9C-8FBF-487F-8157-3A3CAAD75E86}"/>
              </a:ext>
            </a:extLst>
          </p:cNvPr>
          <p:cNvGrpSpPr>
            <a:grpSpLocks noChangeAspect="1"/>
          </p:cNvGrpSpPr>
          <p:nvPr userDrawn="1"/>
        </p:nvGrpSpPr>
        <p:grpSpPr bwMode="auto">
          <a:xfrm>
            <a:off x="5087296" y="5252400"/>
            <a:ext cx="1155600" cy="448397"/>
            <a:chOff x="0" y="670"/>
            <a:chExt cx="7680" cy="2980"/>
          </a:xfrm>
        </p:grpSpPr>
        <p:sp>
          <p:nvSpPr>
            <p:cNvPr id="17" name="Rectangle 5">
              <a:extLst>
                <a:ext uri="{FF2B5EF4-FFF2-40B4-BE49-F238E27FC236}">
                  <a16:creationId xmlns:a16="http://schemas.microsoft.com/office/drawing/2014/main" id="{E24808C1-4A25-44A6-8A4A-41F7F9D11DCD}"/>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6">
              <a:extLst>
                <a:ext uri="{FF2B5EF4-FFF2-40B4-BE49-F238E27FC236}">
                  <a16:creationId xmlns:a16="http://schemas.microsoft.com/office/drawing/2014/main" id="{F4DA666C-B733-47CF-9D64-CECC83C62331}"/>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7">
              <a:extLst>
                <a:ext uri="{FF2B5EF4-FFF2-40B4-BE49-F238E27FC236}">
                  <a16:creationId xmlns:a16="http://schemas.microsoft.com/office/drawing/2014/main" id="{215FB681-BBC6-4206-A1D1-6A09899DF56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1606592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lnSpc>
                <a:spcPct val="100000"/>
              </a:lnSpc>
              <a:defRPr/>
            </a:lvl1pPr>
          </a:lstStyle>
          <a:p>
            <a:fld id="{D770E008-3781-4F8F-8516-E314D2787935}" type="datetime1">
              <a:rPr lang="en-GB" smtClean="0"/>
              <a:t>05/03/2022</a:t>
            </a:fld>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lvl1pPr>
          </a:lstStyle>
          <a:p>
            <a:fld id="{5B4A74C5-79B0-4340-9A8D-1CCBE3E8C644}" type="slidenum">
              <a:rPr lang="en-GB" smtClean="0"/>
              <a:pPr/>
              <a:t>‹#›</a:t>
            </a:fld>
            <a:endParaRPr lang="en-GB" dirty="0"/>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10" name="Group 4">
            <a:extLst>
              <a:ext uri="{FF2B5EF4-FFF2-40B4-BE49-F238E27FC236}">
                <a16:creationId xmlns:a16="http://schemas.microsoft.com/office/drawing/2014/main" id="{C7A34498-9C28-48F1-AD07-F2627902B156}"/>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1" name="Rectangle 5">
              <a:extLst>
                <a:ext uri="{FF2B5EF4-FFF2-40B4-BE49-F238E27FC236}">
                  <a16:creationId xmlns:a16="http://schemas.microsoft.com/office/drawing/2014/main" id="{7DB28F3F-AF47-456D-B508-B0BC8647B635}"/>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6">
              <a:extLst>
                <a:ext uri="{FF2B5EF4-FFF2-40B4-BE49-F238E27FC236}">
                  <a16:creationId xmlns:a16="http://schemas.microsoft.com/office/drawing/2014/main" id="{5EBA9812-D27A-47C8-AC5F-DC9F2CC33448}"/>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7">
              <a:extLst>
                <a:ext uri="{FF2B5EF4-FFF2-40B4-BE49-F238E27FC236}">
                  <a16:creationId xmlns:a16="http://schemas.microsoft.com/office/drawing/2014/main" id="{6D29BFE0-EB69-45CA-86C3-99BF65E58C9E}"/>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99018530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lnSpc>
                <a:spcPct val="100000"/>
              </a:lnSpc>
              <a:defRPr>
                <a:solidFill>
                  <a:schemeClr val="bg1"/>
                </a:solidFill>
              </a:defRPr>
            </a:lvl1pPr>
          </a:lstStyle>
          <a:p>
            <a:fld id="{2312BD9C-58A7-42AF-A161-E847E3665B1C}" type="datetime1">
              <a:rPr lang="en-GB" smtClean="0"/>
              <a:t>05/03/2022</a:t>
            </a:fld>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dirty="0"/>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10" name="Group 4">
            <a:extLst>
              <a:ext uri="{FF2B5EF4-FFF2-40B4-BE49-F238E27FC236}">
                <a16:creationId xmlns:a16="http://schemas.microsoft.com/office/drawing/2014/main" id="{6AACA8F0-48EF-46CB-ABD9-78C2E75A910E}"/>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1" name="Rectangle 5">
              <a:extLst>
                <a:ext uri="{FF2B5EF4-FFF2-40B4-BE49-F238E27FC236}">
                  <a16:creationId xmlns:a16="http://schemas.microsoft.com/office/drawing/2014/main" id="{2CC4073A-F254-436A-AECD-6CB71703D3B3}"/>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6">
              <a:extLst>
                <a:ext uri="{FF2B5EF4-FFF2-40B4-BE49-F238E27FC236}">
                  <a16:creationId xmlns:a16="http://schemas.microsoft.com/office/drawing/2014/main" id="{3466D0A4-2E7D-4278-A975-FF48AAE3B6BD}"/>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7">
              <a:extLst>
                <a:ext uri="{FF2B5EF4-FFF2-40B4-BE49-F238E27FC236}">
                  <a16:creationId xmlns:a16="http://schemas.microsoft.com/office/drawing/2014/main" id="{F88428B1-903A-4C58-AE50-A4E6DD8030B6}"/>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67155087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3CC0BC-27FA-4834-8F80-58E1F7E778A7}"/>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0" name="Rectangle 9">
            <a:extLst>
              <a:ext uri="{FF2B5EF4-FFF2-40B4-BE49-F238E27FC236}">
                <a16:creationId xmlns:a16="http://schemas.microsoft.com/office/drawing/2014/main" id="{A87BD2A5-EA14-466F-B093-B6E706A1E208}"/>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603F0A54-5B28-4308-9F4C-A89070E90C66}"/>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B02CCA4-3CB8-459B-8F0C-82B1623A942F}"/>
              </a:ext>
            </a:extLst>
          </p:cNvPr>
          <p:cNvSpPr>
            <a:spLocks noGrp="1"/>
          </p:cNvSpPr>
          <p:nvPr>
            <p:ph sz="half" idx="1"/>
          </p:nvPr>
        </p:nvSpPr>
        <p:spPr>
          <a:xfrm>
            <a:off x="431800" y="1655762"/>
            <a:ext cx="5483624" cy="4429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257DC9AC-5058-43F9-9D95-42D4C6DCD43E}"/>
              </a:ext>
            </a:extLst>
          </p:cNvPr>
          <p:cNvSpPr>
            <a:spLocks noGrp="1"/>
          </p:cNvSpPr>
          <p:nvPr>
            <p:ph sz="half" idx="2"/>
          </p:nvPr>
        </p:nvSpPr>
        <p:spPr>
          <a:xfrm>
            <a:off x="6276578" y="1655762"/>
            <a:ext cx="5050234" cy="4429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CC435D99-1BB5-44B7-B185-2BBEDCFC0E95}"/>
              </a:ext>
            </a:extLst>
          </p:cNvPr>
          <p:cNvSpPr>
            <a:spLocks noGrp="1"/>
          </p:cNvSpPr>
          <p:nvPr>
            <p:ph type="dt" sz="half" idx="10"/>
          </p:nvPr>
        </p:nvSpPr>
        <p:spPr/>
        <p:txBody>
          <a:bodyPr/>
          <a:lstStyle/>
          <a:p>
            <a:fld id="{48A7A846-AF5D-4F52-9521-5C9B4537BEA4}" type="datetime1">
              <a:rPr lang="en-GB" smtClean="0"/>
              <a:t>05/03/2022</a:t>
            </a:fld>
            <a:endParaRPr lang="en-GB" dirty="0"/>
          </a:p>
        </p:txBody>
      </p:sp>
      <p:sp>
        <p:nvSpPr>
          <p:cNvPr id="7" name="Slide Number Placeholder 6">
            <a:extLst>
              <a:ext uri="{FF2B5EF4-FFF2-40B4-BE49-F238E27FC236}">
                <a16:creationId xmlns:a16="http://schemas.microsoft.com/office/drawing/2014/main" id="{0399ACF2-B8F2-4F90-A83E-A29769948253}"/>
              </a:ext>
            </a:extLst>
          </p:cNvPr>
          <p:cNvSpPr>
            <a:spLocks noGrp="1"/>
          </p:cNvSpPr>
          <p:nvPr>
            <p:ph type="sldNum" sz="quarter" idx="12"/>
          </p:nvPr>
        </p:nvSpPr>
        <p:spPr/>
        <p:txBody>
          <a:bodyPr/>
          <a:lstStyle/>
          <a:p>
            <a:fld id="{5B4A74C5-79B0-4340-9A8D-1CCBE3E8C644}" type="slidenum">
              <a:rPr lang="en-GB" smtClean="0"/>
              <a:t>‹#›</a:t>
            </a:fld>
            <a:endParaRPr lang="en-GB" dirty="0"/>
          </a:p>
        </p:txBody>
      </p:sp>
      <p:grpSp>
        <p:nvGrpSpPr>
          <p:cNvPr id="15" name="Group 4">
            <a:extLst>
              <a:ext uri="{FF2B5EF4-FFF2-40B4-BE49-F238E27FC236}">
                <a16:creationId xmlns:a16="http://schemas.microsoft.com/office/drawing/2014/main" id="{97DFF10C-9834-43CA-B28B-9F3172E9903A}"/>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6" name="Rectangle 5">
              <a:extLst>
                <a:ext uri="{FF2B5EF4-FFF2-40B4-BE49-F238E27FC236}">
                  <a16:creationId xmlns:a16="http://schemas.microsoft.com/office/drawing/2014/main" id="{EF992098-6CAA-4026-8C93-F410B46C3D5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6">
              <a:extLst>
                <a:ext uri="{FF2B5EF4-FFF2-40B4-BE49-F238E27FC236}">
                  <a16:creationId xmlns:a16="http://schemas.microsoft.com/office/drawing/2014/main" id="{5EC5B64E-F677-4165-81F3-6736EF111E91}"/>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7">
              <a:extLst>
                <a:ext uri="{FF2B5EF4-FFF2-40B4-BE49-F238E27FC236}">
                  <a16:creationId xmlns:a16="http://schemas.microsoft.com/office/drawing/2014/main" id="{A6A50E2C-8712-4359-8B2C-970F1E051395}"/>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69115258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3CC0BC-27FA-4834-8F80-58E1F7E778A7}"/>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9" name="TextBox 8">
            <a:extLst>
              <a:ext uri="{FF2B5EF4-FFF2-40B4-BE49-F238E27FC236}">
                <a16:creationId xmlns:a16="http://schemas.microsoft.com/office/drawing/2014/main" id="{59205DEF-73ED-4002-A342-A2BD29ED2CD3}"/>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10" name="Rectangle 9">
            <a:extLst>
              <a:ext uri="{FF2B5EF4-FFF2-40B4-BE49-F238E27FC236}">
                <a16:creationId xmlns:a16="http://schemas.microsoft.com/office/drawing/2014/main" id="{A87BD2A5-EA14-466F-B093-B6E706A1E208}"/>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603F0A54-5B28-4308-9F4C-A89070E90C6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B02CCA4-3CB8-459B-8F0C-82B1623A942F}"/>
              </a:ext>
            </a:extLst>
          </p:cNvPr>
          <p:cNvSpPr>
            <a:spLocks noGrp="1"/>
          </p:cNvSpPr>
          <p:nvPr>
            <p:ph sz="half" idx="1"/>
          </p:nvPr>
        </p:nvSpPr>
        <p:spPr>
          <a:xfrm>
            <a:off x="431800" y="1655762"/>
            <a:ext cx="5483624" cy="44291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257DC9AC-5058-43F9-9D95-42D4C6DCD43E}"/>
              </a:ext>
            </a:extLst>
          </p:cNvPr>
          <p:cNvSpPr>
            <a:spLocks noGrp="1"/>
          </p:cNvSpPr>
          <p:nvPr>
            <p:ph sz="half" idx="2"/>
          </p:nvPr>
        </p:nvSpPr>
        <p:spPr>
          <a:xfrm>
            <a:off x="6276578" y="1655762"/>
            <a:ext cx="5050234" cy="44291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CC435D99-1BB5-44B7-B185-2BBEDCFC0E95}"/>
              </a:ext>
            </a:extLst>
          </p:cNvPr>
          <p:cNvSpPr>
            <a:spLocks noGrp="1"/>
          </p:cNvSpPr>
          <p:nvPr>
            <p:ph type="dt" sz="half" idx="10"/>
          </p:nvPr>
        </p:nvSpPr>
        <p:spPr/>
        <p:txBody>
          <a:bodyPr/>
          <a:lstStyle>
            <a:lvl1pPr>
              <a:defRPr>
                <a:solidFill>
                  <a:schemeClr val="bg1"/>
                </a:solidFill>
              </a:defRPr>
            </a:lvl1pPr>
          </a:lstStyle>
          <a:p>
            <a:fld id="{3177B131-0EC7-4BBC-A327-3150D3528C24}" type="datetime1">
              <a:rPr lang="en-GB" smtClean="0"/>
              <a:t>05/03/2022</a:t>
            </a:fld>
            <a:endParaRPr lang="en-GB" dirty="0"/>
          </a:p>
        </p:txBody>
      </p:sp>
      <p:sp>
        <p:nvSpPr>
          <p:cNvPr id="6" name="Footer Placeholder 5">
            <a:extLst>
              <a:ext uri="{FF2B5EF4-FFF2-40B4-BE49-F238E27FC236}">
                <a16:creationId xmlns:a16="http://schemas.microsoft.com/office/drawing/2014/main" id="{710054B9-7099-4E51-9979-C9C71BE22702}"/>
              </a:ext>
            </a:extLst>
          </p:cNvPr>
          <p:cNvSpPr>
            <a:spLocks noGrp="1"/>
          </p:cNvSpPr>
          <p:nvPr>
            <p:ph type="ftr" sz="quarter" idx="11"/>
          </p:nvPr>
        </p:nvSpPr>
        <p:spPr/>
        <p:txBody>
          <a:bodyPr/>
          <a:lstStyle>
            <a:lvl1pPr>
              <a:defRPr>
                <a:solidFill>
                  <a:schemeClr val="bg1"/>
                </a:solidFill>
              </a:defRPr>
            </a:lvl1pPr>
          </a:lstStyle>
          <a:p>
            <a:r>
              <a:rPr lang="en-GB"/>
              <a:t>Edit this text via Insert &gt; Header &amp; Footer</a:t>
            </a:r>
            <a:endParaRPr lang="en-GB" dirty="0"/>
          </a:p>
        </p:txBody>
      </p:sp>
      <p:sp>
        <p:nvSpPr>
          <p:cNvPr id="7" name="Slide Number Placeholder 6">
            <a:extLst>
              <a:ext uri="{FF2B5EF4-FFF2-40B4-BE49-F238E27FC236}">
                <a16:creationId xmlns:a16="http://schemas.microsoft.com/office/drawing/2014/main" id="{0399ACF2-B8F2-4F90-A83E-A29769948253}"/>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dirty="0"/>
          </a:p>
        </p:txBody>
      </p:sp>
      <p:grpSp>
        <p:nvGrpSpPr>
          <p:cNvPr id="11" name="Group 4">
            <a:extLst>
              <a:ext uri="{FF2B5EF4-FFF2-40B4-BE49-F238E27FC236}">
                <a16:creationId xmlns:a16="http://schemas.microsoft.com/office/drawing/2014/main" id="{DB242817-F3C9-4129-9D07-67C8E43CBED9}"/>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2" name="Rectangle 5">
              <a:extLst>
                <a:ext uri="{FF2B5EF4-FFF2-40B4-BE49-F238E27FC236}">
                  <a16:creationId xmlns:a16="http://schemas.microsoft.com/office/drawing/2014/main" id="{0E09D65D-3BCF-4741-AF6D-8E64BE6188A6}"/>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6">
              <a:extLst>
                <a:ext uri="{FF2B5EF4-FFF2-40B4-BE49-F238E27FC236}">
                  <a16:creationId xmlns:a16="http://schemas.microsoft.com/office/drawing/2014/main" id="{BD66C8A0-3A7D-4174-801D-996FE8B06CCC}"/>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7">
              <a:extLst>
                <a:ext uri="{FF2B5EF4-FFF2-40B4-BE49-F238E27FC236}">
                  <a16:creationId xmlns:a16="http://schemas.microsoft.com/office/drawing/2014/main" id="{8F2A9868-03BC-4CDD-9374-DCAC1A3E161C}"/>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90956814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2"/>
            <a:ext cx="27504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lnSpc>
                <a:spcPct val="100000"/>
              </a:lnSpc>
              <a:defRPr/>
            </a:lvl1pPr>
          </a:lstStyle>
          <a:p>
            <a:fld id="{9921ED01-AE6D-4ED2-87DA-89CA5567F157}" type="datetime1">
              <a:rPr lang="en-GB" smtClean="0"/>
              <a:t>05/03/2022</a:t>
            </a:fld>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lvl1pPr>
          </a:lstStyle>
          <a:p>
            <a:fld id="{5B4A74C5-79B0-4340-9A8D-1CCBE3E8C644}" type="slidenum">
              <a:rPr lang="en-GB" smtClean="0"/>
              <a:pPr/>
              <a:t>‹#›</a:t>
            </a:fld>
            <a:endParaRPr lang="en-GB" dirty="0"/>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0" name="Content Placeholder 2">
            <a:extLst>
              <a:ext uri="{FF2B5EF4-FFF2-40B4-BE49-F238E27FC236}">
                <a16:creationId xmlns:a16="http://schemas.microsoft.com/office/drawing/2014/main" id="{3ECAD9CE-BD37-45A2-9190-0762A0ED6116}"/>
              </a:ext>
            </a:extLst>
          </p:cNvPr>
          <p:cNvSpPr>
            <a:spLocks noGrp="1"/>
          </p:cNvSpPr>
          <p:nvPr>
            <p:ph idx="13"/>
          </p:nvPr>
        </p:nvSpPr>
        <p:spPr>
          <a:xfrm>
            <a:off x="4244400" y="1655762"/>
            <a:ext cx="27504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a:extLst>
              <a:ext uri="{FF2B5EF4-FFF2-40B4-BE49-F238E27FC236}">
                <a16:creationId xmlns:a16="http://schemas.microsoft.com/office/drawing/2014/main" id="{7CED179C-1EBF-408A-8C5A-A904A673F1BC}"/>
              </a:ext>
            </a:extLst>
          </p:cNvPr>
          <p:cNvSpPr>
            <a:spLocks noGrp="1"/>
          </p:cNvSpPr>
          <p:nvPr>
            <p:ph idx="14"/>
          </p:nvPr>
        </p:nvSpPr>
        <p:spPr>
          <a:xfrm>
            <a:off x="8057000" y="1655762"/>
            <a:ext cx="27504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6" name="Group 4">
            <a:extLst>
              <a:ext uri="{FF2B5EF4-FFF2-40B4-BE49-F238E27FC236}">
                <a16:creationId xmlns:a16="http://schemas.microsoft.com/office/drawing/2014/main" id="{99BEFD72-6317-4C6A-AFBF-83FF7092B550}"/>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7" name="Rectangle 5">
              <a:extLst>
                <a:ext uri="{FF2B5EF4-FFF2-40B4-BE49-F238E27FC236}">
                  <a16:creationId xmlns:a16="http://schemas.microsoft.com/office/drawing/2014/main" id="{F44C1408-6E2F-432B-8293-28558E24AAC6}"/>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6">
              <a:extLst>
                <a:ext uri="{FF2B5EF4-FFF2-40B4-BE49-F238E27FC236}">
                  <a16:creationId xmlns:a16="http://schemas.microsoft.com/office/drawing/2014/main" id="{E3112518-CE26-46FD-9FFF-82BF7D5A72D2}"/>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7">
              <a:extLst>
                <a:ext uri="{FF2B5EF4-FFF2-40B4-BE49-F238E27FC236}">
                  <a16:creationId xmlns:a16="http://schemas.microsoft.com/office/drawing/2014/main" id="{13F8D0BB-1245-450E-823F-05D6B597FD69}"/>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88972605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hree Content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2"/>
            <a:ext cx="2750400" cy="44291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lnSpc>
                <a:spcPct val="100000"/>
              </a:lnSpc>
              <a:defRPr>
                <a:solidFill>
                  <a:schemeClr val="bg1"/>
                </a:solidFill>
              </a:defRPr>
            </a:lvl1pPr>
          </a:lstStyle>
          <a:p>
            <a:fld id="{07A67C45-AD59-4AD2-963F-C04DC1FDE7A9}" type="datetime1">
              <a:rPr lang="en-GB" smtClean="0"/>
              <a:t>05/03/2022</a:t>
            </a:fld>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lvl1pPr>
              <a:lnSpc>
                <a:spcPct val="100000"/>
              </a:lnSpc>
              <a:defRPr>
                <a:solidFill>
                  <a:schemeClr val="bg1"/>
                </a:solidFill>
              </a:defRPr>
            </a:lvl1pPr>
          </a:lstStyle>
          <a:p>
            <a:r>
              <a:rPr lang="en-GB"/>
              <a:t>Edit this text via Insert &gt; Header &amp; Footer</a:t>
            </a:r>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dirty="0"/>
          </a:p>
        </p:txBody>
      </p:sp>
      <p:sp>
        <p:nvSpPr>
          <p:cNvPr id="7" name="TextBox 6">
            <a:extLst>
              <a:ext uri="{FF2B5EF4-FFF2-40B4-BE49-F238E27FC236}">
                <a16:creationId xmlns:a16="http://schemas.microsoft.com/office/drawing/2014/main" id="{76D7B048-EC32-46D0-93DE-92352085DB27}"/>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0" name="Content Placeholder 2">
            <a:extLst>
              <a:ext uri="{FF2B5EF4-FFF2-40B4-BE49-F238E27FC236}">
                <a16:creationId xmlns:a16="http://schemas.microsoft.com/office/drawing/2014/main" id="{3ECAD9CE-BD37-45A2-9190-0762A0ED6116}"/>
              </a:ext>
            </a:extLst>
          </p:cNvPr>
          <p:cNvSpPr>
            <a:spLocks noGrp="1"/>
          </p:cNvSpPr>
          <p:nvPr>
            <p:ph idx="13"/>
          </p:nvPr>
        </p:nvSpPr>
        <p:spPr>
          <a:xfrm>
            <a:off x="4244400" y="1655762"/>
            <a:ext cx="2750400" cy="44291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a:extLst>
              <a:ext uri="{FF2B5EF4-FFF2-40B4-BE49-F238E27FC236}">
                <a16:creationId xmlns:a16="http://schemas.microsoft.com/office/drawing/2014/main" id="{7CED179C-1EBF-408A-8C5A-A904A673F1BC}"/>
              </a:ext>
            </a:extLst>
          </p:cNvPr>
          <p:cNvSpPr>
            <a:spLocks noGrp="1"/>
          </p:cNvSpPr>
          <p:nvPr>
            <p:ph idx="14"/>
          </p:nvPr>
        </p:nvSpPr>
        <p:spPr>
          <a:xfrm>
            <a:off x="8057000" y="1655762"/>
            <a:ext cx="2750400" cy="44291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2" name="Group 4">
            <a:extLst>
              <a:ext uri="{FF2B5EF4-FFF2-40B4-BE49-F238E27FC236}">
                <a16:creationId xmlns:a16="http://schemas.microsoft.com/office/drawing/2014/main" id="{D8E22AFD-B34F-4812-BD78-7E1904E6992C}"/>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3" name="Rectangle 5">
              <a:extLst>
                <a:ext uri="{FF2B5EF4-FFF2-40B4-BE49-F238E27FC236}">
                  <a16:creationId xmlns:a16="http://schemas.microsoft.com/office/drawing/2014/main" id="{6416E3E1-ADF8-4590-9DBB-B27A53A5CC63}"/>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6">
              <a:extLst>
                <a:ext uri="{FF2B5EF4-FFF2-40B4-BE49-F238E27FC236}">
                  <a16:creationId xmlns:a16="http://schemas.microsoft.com/office/drawing/2014/main" id="{5F91678D-312B-4B7F-BF97-FA8FA7AB861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7">
              <a:extLst>
                <a:ext uri="{FF2B5EF4-FFF2-40B4-BE49-F238E27FC236}">
                  <a16:creationId xmlns:a16="http://schemas.microsoft.com/office/drawing/2014/main" id="{CB55680B-E028-444D-98CE-C429E7B584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415224633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800" y="431799"/>
            <a:ext cx="3708000" cy="12239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3"/>
            <a:ext cx="3708000"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lnSpc>
                <a:spcPct val="100000"/>
              </a:lnSpc>
              <a:defRPr/>
            </a:lvl1pPr>
          </a:lstStyle>
          <a:p>
            <a:fld id="{41B52DCD-7ABE-47B5-8037-AC9D63353FC4}" type="datetime1">
              <a:rPr lang="en-GB" smtClean="0"/>
              <a:t>05/03/2022</a:t>
            </a:fld>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lvl1pPr>
          </a:lstStyle>
          <a:p>
            <a:fld id="{5B4A74C5-79B0-4340-9A8D-1CCBE3E8C644}" type="slidenum">
              <a:rPr lang="en-GB" smtClean="0"/>
              <a:pPr/>
              <a:t>‹#›</a:t>
            </a:fld>
            <a:endParaRPr lang="en-GB" dirty="0"/>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5197400" y="0"/>
            <a:ext cx="6562800" cy="6426200"/>
          </a:xfrm>
          <a:solidFill>
            <a:schemeClr val="bg1">
              <a:lumMod val="95000"/>
            </a:schemeClr>
          </a:solidFill>
        </p:spPr>
        <p:txBody>
          <a:bodyPr/>
          <a:lstStyle/>
          <a:p>
            <a:r>
              <a:rPr lang="en-US"/>
              <a:t>Click icon to add picture</a:t>
            </a:r>
            <a:endParaRPr lang="ar-AE"/>
          </a:p>
        </p:txBody>
      </p:sp>
      <p:grpSp>
        <p:nvGrpSpPr>
          <p:cNvPr id="18" name="Group 4">
            <a:extLst>
              <a:ext uri="{FF2B5EF4-FFF2-40B4-BE49-F238E27FC236}">
                <a16:creationId xmlns:a16="http://schemas.microsoft.com/office/drawing/2014/main" id="{40E64FB7-9014-4C71-BE39-37DDFBB99A58}"/>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9" name="Rectangle 5">
              <a:extLst>
                <a:ext uri="{FF2B5EF4-FFF2-40B4-BE49-F238E27FC236}">
                  <a16:creationId xmlns:a16="http://schemas.microsoft.com/office/drawing/2014/main" id="{346B991C-24BC-4539-834E-AE7F1AE2F9EE}"/>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6">
              <a:extLst>
                <a:ext uri="{FF2B5EF4-FFF2-40B4-BE49-F238E27FC236}">
                  <a16:creationId xmlns:a16="http://schemas.microsoft.com/office/drawing/2014/main" id="{A872C4ED-6A7F-446D-8AB8-D348684851AC}"/>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7">
              <a:extLst>
                <a:ext uri="{FF2B5EF4-FFF2-40B4-BE49-F238E27FC236}">
                  <a16:creationId xmlns:a16="http://schemas.microsoft.com/office/drawing/2014/main" id="{1F50E66A-C0C2-4639-B041-1CDA5D790EC2}"/>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75750203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nd Image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800" y="431799"/>
            <a:ext cx="3708000" cy="1223963"/>
          </a:xfrm>
        </p:spPr>
        <p:txBody>
          <a:bodyPr/>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3"/>
            <a:ext cx="3708000" cy="43354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lnSpc>
                <a:spcPct val="100000"/>
              </a:lnSpc>
              <a:defRPr>
                <a:solidFill>
                  <a:schemeClr val="bg1"/>
                </a:solidFill>
              </a:defRPr>
            </a:lvl1pPr>
          </a:lstStyle>
          <a:p>
            <a:fld id="{276D9739-82EC-426B-A23D-27960D29824A}" type="datetime1">
              <a:rPr lang="en-GB" smtClean="0"/>
              <a:t>05/03/2022</a:t>
            </a:fld>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lvl1pPr>
              <a:lnSpc>
                <a:spcPct val="100000"/>
              </a:lnSpc>
              <a:defRPr>
                <a:solidFill>
                  <a:schemeClr val="bg1"/>
                </a:solidFill>
              </a:defRPr>
            </a:lvl1pPr>
          </a:lstStyle>
          <a:p>
            <a:r>
              <a:rPr lang="en-GB"/>
              <a:t>Edit this text via Insert &gt; Header &amp; Footer</a:t>
            </a:r>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dirty="0"/>
          </a:p>
        </p:txBody>
      </p:sp>
      <p:sp>
        <p:nvSpPr>
          <p:cNvPr id="7" name="TextBox 6">
            <a:extLst>
              <a:ext uri="{FF2B5EF4-FFF2-40B4-BE49-F238E27FC236}">
                <a16:creationId xmlns:a16="http://schemas.microsoft.com/office/drawing/2014/main" id="{76D7B048-EC32-46D0-93DE-92352085DB27}"/>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5197400" y="0"/>
            <a:ext cx="6562800" cy="6426200"/>
          </a:xfrm>
          <a:solidFill>
            <a:schemeClr val="bg1">
              <a:lumMod val="95000"/>
            </a:schemeClr>
          </a:solidFill>
        </p:spPr>
        <p:txBody>
          <a:bodyPr/>
          <a:lstStyle/>
          <a:p>
            <a:r>
              <a:rPr lang="en-US"/>
              <a:t>Click icon to add picture</a:t>
            </a:r>
            <a:endParaRPr lang="ar-AE"/>
          </a:p>
        </p:txBody>
      </p:sp>
      <p:grpSp>
        <p:nvGrpSpPr>
          <p:cNvPr id="12" name="Group 4">
            <a:extLst>
              <a:ext uri="{FF2B5EF4-FFF2-40B4-BE49-F238E27FC236}">
                <a16:creationId xmlns:a16="http://schemas.microsoft.com/office/drawing/2014/main" id="{9AB1F472-CF8E-42E7-9255-FFB7D0EDCC81}"/>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4" name="Rectangle 5">
              <a:extLst>
                <a:ext uri="{FF2B5EF4-FFF2-40B4-BE49-F238E27FC236}">
                  <a16:creationId xmlns:a16="http://schemas.microsoft.com/office/drawing/2014/main" id="{070AE542-AAF6-408C-8241-5C7F9C770521}"/>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6">
              <a:extLst>
                <a:ext uri="{FF2B5EF4-FFF2-40B4-BE49-F238E27FC236}">
                  <a16:creationId xmlns:a16="http://schemas.microsoft.com/office/drawing/2014/main" id="{B3A48646-58D8-4DD6-97BA-276FE1BDBB33}"/>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7">
              <a:extLst>
                <a:ext uri="{FF2B5EF4-FFF2-40B4-BE49-F238E27FC236}">
                  <a16:creationId xmlns:a16="http://schemas.microsoft.com/office/drawing/2014/main" id="{D8C49E3F-CB81-4AB6-ACE0-A765E66E41EE}"/>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6116027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Image">
  <p:cSld name="Title Slide Image">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31"/>
          <p:cNvSpPr txBox="1">
            <a:spLocks noGrp="1"/>
          </p:cNvSpPr>
          <p:nvPr>
            <p:ph type="ctrTitle"/>
          </p:nvPr>
        </p:nvSpPr>
        <p:spPr>
          <a:xfrm>
            <a:off x="432000" y="1655763"/>
            <a:ext cx="5484613" cy="2793255"/>
          </a:xfrm>
          <a:prstGeom prst="rect">
            <a:avLst/>
          </a:prstGeom>
          <a:noFill/>
          <a:ln>
            <a:noFill/>
          </a:ln>
        </p:spPr>
        <p:txBody>
          <a:bodyPr spcFirstLastPara="1" wrap="square" lIns="0" tIns="0" rIns="0" bIns="0" anchor="b" anchorCtr="0">
            <a:noAutofit/>
          </a:bodyPr>
          <a:lstStyle>
            <a:lvl1pPr lvl="0" algn="l">
              <a:lnSpc>
                <a:spcPct val="83000"/>
              </a:lnSpc>
              <a:spcBef>
                <a:spcPts val="0"/>
              </a:spcBef>
              <a:spcAft>
                <a:spcPts val="0"/>
              </a:spcAft>
              <a:buClr>
                <a:schemeClr val="lt1"/>
              </a:buClr>
              <a:buSzPts val="4000"/>
              <a:buFont typeface="Play"/>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1"/>
          <p:cNvSpPr txBox="1">
            <a:spLocks noGrp="1"/>
          </p:cNvSpPr>
          <p:nvPr>
            <p:ph type="subTitle" idx="1"/>
          </p:nvPr>
        </p:nvSpPr>
        <p:spPr>
          <a:xfrm>
            <a:off x="432000" y="4496400"/>
            <a:ext cx="5484613" cy="98601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2400"/>
              <a:buNone/>
              <a:defRPr sz="2400">
                <a:solidFill>
                  <a:schemeClr val="lt1"/>
                </a:solidFill>
              </a:defRPr>
            </a:lvl1pPr>
            <a:lvl2pPr lvl="1" algn="ctr">
              <a:lnSpc>
                <a:spcPct val="110000"/>
              </a:lnSpc>
              <a:spcBef>
                <a:spcPts val="0"/>
              </a:spcBef>
              <a:spcAft>
                <a:spcPts val="0"/>
              </a:spcAft>
              <a:buClr>
                <a:schemeClr val="accent1"/>
              </a:buClr>
              <a:buSzPts val="2000"/>
              <a:buNone/>
              <a:defRPr sz="2000"/>
            </a:lvl2pPr>
            <a:lvl3pPr lvl="2" algn="ctr">
              <a:lnSpc>
                <a:spcPct val="83000"/>
              </a:lnSpc>
              <a:spcBef>
                <a:spcPts val="0"/>
              </a:spcBef>
              <a:spcAft>
                <a:spcPts val="0"/>
              </a:spcAft>
              <a:buClr>
                <a:schemeClr val="accent1"/>
              </a:buClr>
              <a:buSzPts val="1800"/>
              <a:buNone/>
              <a:defRPr sz="1800"/>
            </a:lvl3pPr>
            <a:lvl4pPr lvl="3" algn="ctr">
              <a:lnSpc>
                <a:spcPct val="110000"/>
              </a:lnSpc>
              <a:spcBef>
                <a:spcPts val="1600"/>
              </a:spcBef>
              <a:spcAft>
                <a:spcPts val="0"/>
              </a:spcAft>
              <a:buClr>
                <a:schemeClr val="accent1"/>
              </a:buClr>
              <a:buSzPts val="1600"/>
              <a:buNone/>
              <a:defRPr sz="1600"/>
            </a:lvl4pPr>
            <a:lvl5pPr lvl="4" algn="ctr">
              <a:lnSpc>
                <a:spcPct val="110000"/>
              </a:lnSpc>
              <a:spcBef>
                <a:spcPts val="0"/>
              </a:spcBef>
              <a:spcAft>
                <a:spcPts val="0"/>
              </a:spcAft>
              <a:buClr>
                <a:schemeClr val="accent1"/>
              </a:buClr>
              <a:buSzPts val="1600"/>
              <a:buNone/>
              <a:defRPr sz="1600"/>
            </a:lvl5pPr>
            <a:lvl6pPr lvl="5" algn="ctr">
              <a:lnSpc>
                <a:spcPct val="90000"/>
              </a:lnSpc>
              <a:spcBef>
                <a:spcPts val="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58" name="Google Shape;58;p31"/>
          <p:cNvSpPr txBox="1">
            <a:spLocks noGrp="1"/>
          </p:cNvSpPr>
          <p:nvPr>
            <p:ph type="body" idx="2"/>
          </p:nvPr>
        </p:nvSpPr>
        <p:spPr>
          <a:xfrm>
            <a:off x="432000" y="431800"/>
            <a:ext cx="5484613" cy="668338"/>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2000"/>
              <a:buNone/>
              <a:defRPr sz="2000">
                <a:solidFill>
                  <a:schemeClr val="lt1"/>
                </a:solidFill>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59" name="Google Shape;59;p31"/>
          <p:cNvGrpSpPr/>
          <p:nvPr/>
        </p:nvGrpSpPr>
        <p:grpSpPr>
          <a:xfrm>
            <a:off x="5087296" y="5252400"/>
            <a:ext cx="1155600" cy="448397"/>
            <a:chOff x="0" y="670"/>
            <a:chExt cx="7680" cy="2980"/>
          </a:xfrm>
        </p:grpSpPr>
        <p:sp>
          <p:nvSpPr>
            <p:cNvPr id="60" name="Google Shape;60;p31"/>
            <p:cNvSpPr/>
            <p:nvPr/>
          </p:nvSpPr>
          <p:spPr>
            <a:xfrm>
              <a:off x="0" y="711"/>
              <a:ext cx="556" cy="557"/>
            </a:xfrm>
            <a:prstGeom prst="rect">
              <a:avLst/>
            </a:prstGeom>
            <a:solidFill>
              <a:srgbClr val="3ABF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61" name="Google Shape;61;p31"/>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62" name="Google Shape;62;p31"/>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Two Imag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800" y="431799"/>
            <a:ext cx="3708000" cy="12239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3"/>
            <a:ext cx="3708000"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lnSpc>
                <a:spcPct val="100000"/>
              </a:lnSpc>
              <a:defRPr/>
            </a:lvl1pPr>
          </a:lstStyle>
          <a:p>
            <a:fld id="{953B26C1-556B-48FE-81D3-700C06BCF00D}" type="datetime1">
              <a:rPr lang="en-GB" smtClean="0"/>
              <a:t>05/03/2022</a:t>
            </a:fld>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lvl1pPr>
          </a:lstStyle>
          <a:p>
            <a:fld id="{5B4A74C5-79B0-4340-9A8D-1CCBE3E8C644}" type="slidenum">
              <a:rPr lang="en-GB" smtClean="0"/>
              <a:pPr/>
              <a:t>‹#›</a:t>
            </a:fld>
            <a:endParaRPr lang="en-GB" dirty="0"/>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6095999" y="431800"/>
            <a:ext cx="5230813" cy="2700000"/>
          </a:xfrm>
          <a:solidFill>
            <a:schemeClr val="bg1">
              <a:lumMod val="95000"/>
            </a:schemeClr>
          </a:solidFill>
        </p:spPr>
        <p:txBody>
          <a:bodyPr/>
          <a:lstStyle/>
          <a:p>
            <a:r>
              <a:rPr lang="en-US"/>
              <a:t>Click icon to add picture</a:t>
            </a:r>
            <a:endParaRPr lang="ar-AE"/>
          </a:p>
        </p:txBody>
      </p:sp>
      <p:sp>
        <p:nvSpPr>
          <p:cNvPr id="12" name="Picture Placeholder 10">
            <a:extLst>
              <a:ext uri="{FF2B5EF4-FFF2-40B4-BE49-F238E27FC236}">
                <a16:creationId xmlns:a16="http://schemas.microsoft.com/office/drawing/2014/main" id="{5795632B-59C5-47E6-BE93-8C1F67BE296F}"/>
              </a:ext>
            </a:extLst>
          </p:cNvPr>
          <p:cNvSpPr>
            <a:spLocks noGrp="1"/>
          </p:cNvSpPr>
          <p:nvPr>
            <p:ph type="pic" sz="quarter" idx="14"/>
          </p:nvPr>
        </p:nvSpPr>
        <p:spPr>
          <a:xfrm>
            <a:off x="6096000" y="3384000"/>
            <a:ext cx="5230813" cy="2700000"/>
          </a:xfrm>
          <a:solidFill>
            <a:schemeClr val="bg1">
              <a:lumMod val="95000"/>
            </a:schemeClr>
          </a:solidFill>
        </p:spPr>
        <p:txBody>
          <a:bodyPr/>
          <a:lstStyle/>
          <a:p>
            <a:r>
              <a:rPr lang="en-US"/>
              <a:t>Click icon to add picture</a:t>
            </a:r>
            <a:endParaRPr lang="ar-AE"/>
          </a:p>
        </p:txBody>
      </p:sp>
      <p:sp>
        <p:nvSpPr>
          <p:cNvPr id="14" name="Text Placeholder 13">
            <a:extLst>
              <a:ext uri="{FF2B5EF4-FFF2-40B4-BE49-F238E27FC236}">
                <a16:creationId xmlns:a16="http://schemas.microsoft.com/office/drawing/2014/main" id="{8346DF23-5614-45A0-ADC7-6091A359CF11}"/>
              </a:ext>
            </a:extLst>
          </p:cNvPr>
          <p:cNvSpPr>
            <a:spLocks noGrp="1"/>
          </p:cNvSpPr>
          <p:nvPr>
            <p:ph type="body" sz="quarter" idx="15"/>
          </p:nvPr>
        </p:nvSpPr>
        <p:spPr>
          <a:xfrm>
            <a:off x="6095997" y="3124800"/>
            <a:ext cx="5230813" cy="252200"/>
          </a:xfrm>
        </p:spPr>
        <p:txBody>
          <a:bodyPr lIns="0" tIns="0" rIns="0" bIns="0" anchor="ctr" anchorCtr="0">
            <a:noAutofit/>
          </a:bodyPr>
          <a:lstStyle>
            <a:lvl1pPr>
              <a:defRPr sz="1000">
                <a:solidFill>
                  <a:schemeClr val="tx1"/>
                </a:solidFill>
                <a:effectLst/>
              </a:defRPr>
            </a:lvl1pPr>
          </a:lstStyle>
          <a:p>
            <a:pPr lvl="0"/>
            <a:r>
              <a:rPr lang="en-US"/>
              <a:t>Click to edit Master text styles</a:t>
            </a:r>
          </a:p>
        </p:txBody>
      </p:sp>
      <p:grpSp>
        <p:nvGrpSpPr>
          <p:cNvPr id="20" name="Group 4">
            <a:extLst>
              <a:ext uri="{FF2B5EF4-FFF2-40B4-BE49-F238E27FC236}">
                <a16:creationId xmlns:a16="http://schemas.microsoft.com/office/drawing/2014/main" id="{398AB368-F444-4F33-9FDD-B5DA7B14FB26}"/>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21" name="Rectangle 5">
              <a:extLst>
                <a:ext uri="{FF2B5EF4-FFF2-40B4-BE49-F238E27FC236}">
                  <a16:creationId xmlns:a16="http://schemas.microsoft.com/office/drawing/2014/main" id="{9E6B44E6-CA0A-4D3B-9D04-7F929616B951}"/>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6">
              <a:extLst>
                <a:ext uri="{FF2B5EF4-FFF2-40B4-BE49-F238E27FC236}">
                  <a16:creationId xmlns:a16="http://schemas.microsoft.com/office/drawing/2014/main" id="{728D424C-DF9F-402E-83C7-C02B31DDDF58}"/>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7">
              <a:extLst>
                <a:ext uri="{FF2B5EF4-FFF2-40B4-BE49-F238E27FC236}">
                  <a16:creationId xmlns:a16="http://schemas.microsoft.com/office/drawing/2014/main" id="{FEAC5FD8-918A-4D27-9D05-BB9432E754E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8" name="Text Placeholder 13">
            <a:extLst>
              <a:ext uri="{FF2B5EF4-FFF2-40B4-BE49-F238E27FC236}">
                <a16:creationId xmlns:a16="http://schemas.microsoft.com/office/drawing/2014/main" id="{788D34B2-9CBE-4D71-B26E-8AD212A6754A}"/>
              </a:ext>
            </a:extLst>
          </p:cNvPr>
          <p:cNvSpPr>
            <a:spLocks noGrp="1"/>
          </p:cNvSpPr>
          <p:nvPr>
            <p:ph type="body" sz="quarter" idx="16"/>
          </p:nvPr>
        </p:nvSpPr>
        <p:spPr>
          <a:xfrm>
            <a:off x="6095996" y="6076800"/>
            <a:ext cx="5230813" cy="252000"/>
          </a:xfrm>
        </p:spPr>
        <p:txBody>
          <a:bodyPr lIns="0" tIns="0" rIns="0" bIns="0" anchor="ctr" anchorCtr="0">
            <a:noAutofit/>
          </a:bodyPr>
          <a:lstStyle>
            <a:lvl1pPr>
              <a:defRPr sz="1000">
                <a:solidFill>
                  <a:schemeClr val="tx1"/>
                </a:solidFill>
                <a:effectLst/>
              </a:defRPr>
            </a:lvl1pPr>
          </a:lstStyle>
          <a:p>
            <a:pPr lvl="0"/>
            <a:r>
              <a:rPr lang="en-US"/>
              <a:t>Click to edit Master text styles</a:t>
            </a:r>
          </a:p>
        </p:txBody>
      </p:sp>
    </p:spTree>
    <p:extLst>
      <p:ext uri="{BB962C8B-B14F-4D97-AF65-F5344CB8AC3E}">
        <p14:creationId xmlns:p14="http://schemas.microsoft.com/office/powerpoint/2010/main" val="13224603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Two Images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800" y="431799"/>
            <a:ext cx="3708000" cy="1223963"/>
          </a:xfrm>
        </p:spPr>
        <p:txBody>
          <a:bodyPr/>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3"/>
            <a:ext cx="3708000" cy="43354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lnSpc>
                <a:spcPct val="100000"/>
              </a:lnSpc>
              <a:defRPr>
                <a:solidFill>
                  <a:schemeClr val="bg1"/>
                </a:solidFill>
              </a:defRPr>
            </a:lvl1pPr>
          </a:lstStyle>
          <a:p>
            <a:fld id="{7B6C2699-62C4-4FF6-93CE-521BD3CCC40E}" type="datetime1">
              <a:rPr lang="en-GB" smtClean="0"/>
              <a:t>05/03/2022</a:t>
            </a:fld>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lvl1pPr>
              <a:lnSpc>
                <a:spcPct val="100000"/>
              </a:lnSpc>
              <a:defRPr>
                <a:solidFill>
                  <a:schemeClr val="bg1"/>
                </a:solidFill>
              </a:defRPr>
            </a:lvl1pPr>
          </a:lstStyle>
          <a:p>
            <a:r>
              <a:rPr lang="en-GB"/>
              <a:t>Edit this text via Insert &gt; Header &amp; Footer</a:t>
            </a:r>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dirty="0"/>
          </a:p>
        </p:txBody>
      </p:sp>
      <p:sp>
        <p:nvSpPr>
          <p:cNvPr id="7" name="TextBox 6">
            <a:extLst>
              <a:ext uri="{FF2B5EF4-FFF2-40B4-BE49-F238E27FC236}">
                <a16:creationId xmlns:a16="http://schemas.microsoft.com/office/drawing/2014/main" id="{76D7B048-EC32-46D0-93DE-92352085DB27}"/>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6095999" y="431800"/>
            <a:ext cx="5230813" cy="2700000"/>
          </a:xfrm>
          <a:solidFill>
            <a:schemeClr val="bg1">
              <a:lumMod val="95000"/>
            </a:schemeClr>
          </a:solidFill>
        </p:spPr>
        <p:txBody>
          <a:bodyPr/>
          <a:lstStyle>
            <a:lvl1pPr>
              <a:defRPr>
                <a:solidFill>
                  <a:schemeClr val="tx2"/>
                </a:solidFill>
              </a:defRPr>
            </a:lvl1pPr>
          </a:lstStyle>
          <a:p>
            <a:r>
              <a:rPr lang="en-US"/>
              <a:t>Click icon to add picture</a:t>
            </a:r>
            <a:endParaRPr lang="ar-AE"/>
          </a:p>
        </p:txBody>
      </p:sp>
      <p:sp>
        <p:nvSpPr>
          <p:cNvPr id="12" name="Picture Placeholder 10">
            <a:extLst>
              <a:ext uri="{FF2B5EF4-FFF2-40B4-BE49-F238E27FC236}">
                <a16:creationId xmlns:a16="http://schemas.microsoft.com/office/drawing/2014/main" id="{5795632B-59C5-47E6-BE93-8C1F67BE296F}"/>
              </a:ext>
            </a:extLst>
          </p:cNvPr>
          <p:cNvSpPr>
            <a:spLocks noGrp="1"/>
          </p:cNvSpPr>
          <p:nvPr>
            <p:ph type="pic" sz="quarter" idx="14"/>
          </p:nvPr>
        </p:nvSpPr>
        <p:spPr>
          <a:xfrm>
            <a:off x="6096000" y="3384000"/>
            <a:ext cx="5230813" cy="2700000"/>
          </a:xfrm>
          <a:solidFill>
            <a:schemeClr val="bg1">
              <a:lumMod val="95000"/>
            </a:schemeClr>
          </a:solidFill>
        </p:spPr>
        <p:txBody>
          <a:bodyPr/>
          <a:lstStyle>
            <a:lvl1pPr>
              <a:defRPr>
                <a:solidFill>
                  <a:schemeClr val="tx2"/>
                </a:solidFill>
              </a:defRPr>
            </a:lvl1pPr>
          </a:lstStyle>
          <a:p>
            <a:r>
              <a:rPr lang="en-US"/>
              <a:t>Click icon to add picture</a:t>
            </a:r>
            <a:endParaRPr lang="ar-AE" dirty="0"/>
          </a:p>
        </p:txBody>
      </p:sp>
      <p:grpSp>
        <p:nvGrpSpPr>
          <p:cNvPr id="16" name="Group 4">
            <a:extLst>
              <a:ext uri="{FF2B5EF4-FFF2-40B4-BE49-F238E27FC236}">
                <a16:creationId xmlns:a16="http://schemas.microsoft.com/office/drawing/2014/main" id="{691CECE5-3DF0-42FD-809E-515EDF20E547}"/>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7" name="Rectangle 5">
              <a:extLst>
                <a:ext uri="{FF2B5EF4-FFF2-40B4-BE49-F238E27FC236}">
                  <a16:creationId xmlns:a16="http://schemas.microsoft.com/office/drawing/2014/main" id="{20CCAE69-9C59-4A0F-B925-8877C93087E0}"/>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6">
              <a:extLst>
                <a:ext uri="{FF2B5EF4-FFF2-40B4-BE49-F238E27FC236}">
                  <a16:creationId xmlns:a16="http://schemas.microsoft.com/office/drawing/2014/main" id="{59DF7462-282E-4EA3-BEEA-BEC2DEC16534}"/>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7">
              <a:extLst>
                <a:ext uri="{FF2B5EF4-FFF2-40B4-BE49-F238E27FC236}">
                  <a16:creationId xmlns:a16="http://schemas.microsoft.com/office/drawing/2014/main" id="{B7BAF319-7673-43FD-98EF-507D49E95B0D}"/>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0" name="Text Placeholder 13">
            <a:extLst>
              <a:ext uri="{FF2B5EF4-FFF2-40B4-BE49-F238E27FC236}">
                <a16:creationId xmlns:a16="http://schemas.microsoft.com/office/drawing/2014/main" id="{182A950E-84EA-4A50-A961-41CD9422A5F5}"/>
              </a:ext>
            </a:extLst>
          </p:cNvPr>
          <p:cNvSpPr>
            <a:spLocks noGrp="1"/>
          </p:cNvSpPr>
          <p:nvPr>
            <p:ph type="body" sz="quarter" idx="17"/>
          </p:nvPr>
        </p:nvSpPr>
        <p:spPr>
          <a:xfrm>
            <a:off x="6095997" y="3124800"/>
            <a:ext cx="5230813" cy="252000"/>
          </a:xfrm>
        </p:spPr>
        <p:txBody>
          <a:bodyPr lIns="0" tIns="0" rIns="0" bIns="0" anchor="ctr" anchorCtr="0">
            <a:noAutofit/>
          </a:bodyPr>
          <a:lstStyle>
            <a:lvl1pPr>
              <a:defRPr sz="1000">
                <a:solidFill>
                  <a:schemeClr val="bg1"/>
                </a:solidFill>
                <a:effectLs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5D3EBC80-91E5-4580-B42E-AA203E9C8221}"/>
              </a:ext>
            </a:extLst>
          </p:cNvPr>
          <p:cNvSpPr>
            <a:spLocks noGrp="1"/>
          </p:cNvSpPr>
          <p:nvPr>
            <p:ph type="body" sz="quarter" idx="18"/>
          </p:nvPr>
        </p:nvSpPr>
        <p:spPr>
          <a:xfrm>
            <a:off x="6095996" y="6076800"/>
            <a:ext cx="5230813" cy="252000"/>
          </a:xfrm>
        </p:spPr>
        <p:txBody>
          <a:bodyPr lIns="0" tIns="0" rIns="0" bIns="0" anchor="ctr" anchorCtr="0">
            <a:noAutofit/>
          </a:bodyPr>
          <a:lstStyle>
            <a:lvl1pPr>
              <a:defRPr sz="1000">
                <a:solidFill>
                  <a:schemeClr val="bg1"/>
                </a:solidFill>
                <a:effectLst/>
              </a:defRPr>
            </a:lvl1pPr>
          </a:lstStyle>
          <a:p>
            <a:pPr lvl="0"/>
            <a:r>
              <a:rPr lang="en-US"/>
              <a:t>Click to edit Master text styles</a:t>
            </a:r>
          </a:p>
        </p:txBody>
      </p:sp>
    </p:spTree>
    <p:extLst>
      <p:ext uri="{BB962C8B-B14F-4D97-AF65-F5344CB8AC3E}">
        <p14:creationId xmlns:p14="http://schemas.microsoft.com/office/powerpoint/2010/main" val="387414070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Slide Imag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0" y="0"/>
            <a:ext cx="11760200" cy="6426200"/>
          </a:xfrm>
          <a:solidFill>
            <a:schemeClr val="bg1">
              <a:lumMod val="85000"/>
            </a:schemeClr>
          </a:solidFill>
        </p:spPr>
        <p:txBody>
          <a:bodyPr/>
          <a:lstStyle/>
          <a:p>
            <a:r>
              <a:rPr lang="en-US"/>
              <a:t>Click icon to add picture</a:t>
            </a:r>
            <a:endParaRPr lang="ar-AE"/>
          </a:p>
        </p:txBody>
      </p:sp>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799" y="431799"/>
            <a:ext cx="5484813" cy="1223963"/>
          </a:xfrm>
        </p:spPr>
        <p:txBody>
          <a:bodyPr/>
          <a:lstStyle>
            <a:lvl1pPr>
              <a:defRPr>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lvl1pPr>
              <a:lnSpc>
                <a:spcPct val="100000"/>
              </a:lnSpc>
              <a:defRPr>
                <a:solidFill>
                  <a:schemeClr val="bg1"/>
                </a:solidFill>
              </a:defRPr>
            </a:lvl1pPr>
          </a:lstStyle>
          <a:p>
            <a:fld id="{3A94B666-3960-400D-A0AF-68C4DDB7E1D1}" type="datetime1">
              <a:rPr lang="en-GB" smtClean="0"/>
              <a:t>05/03/2022</a:t>
            </a:fld>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lvl1pPr>
              <a:lnSpc>
                <a:spcPct val="100000"/>
              </a:lnSpc>
              <a:defRPr>
                <a:solidFill>
                  <a:schemeClr val="bg1"/>
                </a:solidFill>
              </a:defRPr>
            </a:lvl1pPr>
          </a:lstStyle>
          <a:p>
            <a:r>
              <a:rPr lang="en-GB"/>
              <a:t>Edit this text via Insert &gt; Header &amp; Footer</a:t>
            </a:r>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dirty="0"/>
          </a:p>
        </p:txBody>
      </p:sp>
      <p:sp>
        <p:nvSpPr>
          <p:cNvPr id="7" name="TextBox 6">
            <a:extLst>
              <a:ext uri="{FF2B5EF4-FFF2-40B4-BE49-F238E27FC236}">
                <a16:creationId xmlns:a16="http://schemas.microsoft.com/office/drawing/2014/main" id="{76D7B048-EC32-46D0-93DE-92352085DB27}"/>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12" name="Group 4">
            <a:extLst>
              <a:ext uri="{FF2B5EF4-FFF2-40B4-BE49-F238E27FC236}">
                <a16:creationId xmlns:a16="http://schemas.microsoft.com/office/drawing/2014/main" id="{B46905A9-EB15-4040-B187-6085477FD7E4}"/>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4" name="Rectangle 5">
              <a:extLst>
                <a:ext uri="{FF2B5EF4-FFF2-40B4-BE49-F238E27FC236}">
                  <a16:creationId xmlns:a16="http://schemas.microsoft.com/office/drawing/2014/main" id="{81013CED-E0E4-4237-94F9-AF54DC34BCAA}"/>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6">
              <a:extLst>
                <a:ext uri="{FF2B5EF4-FFF2-40B4-BE49-F238E27FC236}">
                  <a16:creationId xmlns:a16="http://schemas.microsoft.com/office/drawing/2014/main" id="{5D9B43A5-6863-422D-BF9B-0FF1784756B2}"/>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7">
              <a:extLst>
                <a:ext uri="{FF2B5EF4-FFF2-40B4-BE49-F238E27FC236}">
                  <a16:creationId xmlns:a16="http://schemas.microsoft.com/office/drawing/2014/main" id="{17C2701F-2ADF-469B-B113-2FE76538A0A5}"/>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42262666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C0BAD0-C2B6-45A6-AF28-57A3E5ED4683}"/>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9" name="Rectangle 8">
            <a:extLst>
              <a:ext uri="{FF2B5EF4-FFF2-40B4-BE49-F238E27FC236}">
                <a16:creationId xmlns:a16="http://schemas.microsoft.com/office/drawing/2014/main" id="{3E2A58B2-920B-4356-AB47-494D92707D07}"/>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10" name="Group 4">
            <a:extLst>
              <a:ext uri="{FF2B5EF4-FFF2-40B4-BE49-F238E27FC236}">
                <a16:creationId xmlns:a16="http://schemas.microsoft.com/office/drawing/2014/main" id="{40F90CCE-08E7-4F95-8A03-B4083F93F108}"/>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1" name="Rectangle 5">
              <a:extLst>
                <a:ext uri="{FF2B5EF4-FFF2-40B4-BE49-F238E27FC236}">
                  <a16:creationId xmlns:a16="http://schemas.microsoft.com/office/drawing/2014/main" id="{DEFEA105-7787-4383-BEC9-7F74AC7E85A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6">
              <a:extLst>
                <a:ext uri="{FF2B5EF4-FFF2-40B4-BE49-F238E27FC236}">
                  <a16:creationId xmlns:a16="http://schemas.microsoft.com/office/drawing/2014/main" id="{E06C1F1B-61D6-4413-9310-07579C2892E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7">
              <a:extLst>
                <a:ext uri="{FF2B5EF4-FFF2-40B4-BE49-F238E27FC236}">
                  <a16:creationId xmlns:a16="http://schemas.microsoft.com/office/drawing/2014/main" id="{FB16F8C6-3DE1-4198-B698-F909A49D05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1">
            <a:extLst>
              <a:ext uri="{FF2B5EF4-FFF2-40B4-BE49-F238E27FC236}">
                <a16:creationId xmlns:a16="http://schemas.microsoft.com/office/drawing/2014/main" id="{C4443FCA-9294-41A7-A9C0-27EAD67AF2F9}"/>
              </a:ext>
            </a:extLst>
          </p:cNvPr>
          <p:cNvSpPr>
            <a:spLocks noGrp="1"/>
          </p:cNvSpPr>
          <p:nvPr>
            <p:ph type="title"/>
          </p:nvPr>
        </p:nvSpPr>
        <p:spPr>
          <a:xfrm>
            <a:off x="432000" y="431800"/>
            <a:ext cx="5484613" cy="1778309"/>
          </a:xfrm>
        </p:spPr>
        <p:txBody>
          <a:bodyPr anchor="b">
            <a:noAutofit/>
          </a:bodyPr>
          <a:lstStyle>
            <a:lvl1pPr>
              <a:defRPr sz="40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432000" y="2264400"/>
            <a:ext cx="5484613"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4BB60-1EC3-4F52-8385-3C1B8427B91F}"/>
              </a:ext>
            </a:extLst>
          </p:cNvPr>
          <p:cNvSpPr>
            <a:spLocks noGrp="1"/>
          </p:cNvSpPr>
          <p:nvPr>
            <p:ph type="dt" sz="half" idx="10"/>
          </p:nvPr>
        </p:nvSpPr>
        <p:spPr/>
        <p:txBody>
          <a:bodyPr/>
          <a:lstStyle/>
          <a:p>
            <a:fld id="{4EABD13F-D8C3-4F44-A7DB-A5647DDAEBD0}" type="datetime1">
              <a:rPr lang="en-GB" smtClean="0"/>
              <a:t>05/03/2022</a:t>
            </a:fld>
            <a:endParaRPr lang="en-GB" dirty="0"/>
          </a:p>
        </p:txBody>
      </p:sp>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p>
            <a:fld id="{5B4A74C5-79B0-4340-9A8D-1CCBE3E8C644}" type="slidenum">
              <a:rPr lang="en-GB" smtClean="0"/>
              <a:t>‹#›</a:t>
            </a:fld>
            <a:endParaRPr lang="en-GB" dirty="0"/>
          </a:p>
        </p:txBody>
      </p:sp>
    </p:spTree>
    <p:extLst>
      <p:ext uri="{BB962C8B-B14F-4D97-AF65-F5344CB8AC3E}">
        <p14:creationId xmlns:p14="http://schemas.microsoft.com/office/powerpoint/2010/main" val="4126129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Dark">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C0BAD0-C2B6-45A6-AF28-57A3E5ED4683}"/>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8" name="TextBox 7">
            <a:extLst>
              <a:ext uri="{FF2B5EF4-FFF2-40B4-BE49-F238E27FC236}">
                <a16:creationId xmlns:a16="http://schemas.microsoft.com/office/drawing/2014/main" id="{274E4595-E79C-4BE6-8C4C-3B32F7F314CC}"/>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9" name="Rectangle 8">
            <a:extLst>
              <a:ext uri="{FF2B5EF4-FFF2-40B4-BE49-F238E27FC236}">
                <a16:creationId xmlns:a16="http://schemas.microsoft.com/office/drawing/2014/main" id="{3E2A58B2-920B-4356-AB47-494D92707D07}"/>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10" name="Group 4">
            <a:extLst>
              <a:ext uri="{FF2B5EF4-FFF2-40B4-BE49-F238E27FC236}">
                <a16:creationId xmlns:a16="http://schemas.microsoft.com/office/drawing/2014/main" id="{40F90CCE-08E7-4F95-8A03-B4083F93F108}"/>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1" name="Rectangle 5">
              <a:extLst>
                <a:ext uri="{FF2B5EF4-FFF2-40B4-BE49-F238E27FC236}">
                  <a16:creationId xmlns:a16="http://schemas.microsoft.com/office/drawing/2014/main" id="{DEFEA105-7787-4383-BEC9-7F74AC7E85A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2" name="Freeform 6">
              <a:extLst>
                <a:ext uri="{FF2B5EF4-FFF2-40B4-BE49-F238E27FC236}">
                  <a16:creationId xmlns:a16="http://schemas.microsoft.com/office/drawing/2014/main" id="{E06C1F1B-61D6-4413-9310-07579C2892E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3" name="Freeform 7">
              <a:extLst>
                <a:ext uri="{FF2B5EF4-FFF2-40B4-BE49-F238E27FC236}">
                  <a16:creationId xmlns:a16="http://schemas.microsoft.com/office/drawing/2014/main" id="{FB16F8C6-3DE1-4198-B698-F909A49D05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Title 1">
            <a:extLst>
              <a:ext uri="{FF2B5EF4-FFF2-40B4-BE49-F238E27FC236}">
                <a16:creationId xmlns:a16="http://schemas.microsoft.com/office/drawing/2014/main" id="{C4443FCA-9294-41A7-A9C0-27EAD67AF2F9}"/>
              </a:ext>
            </a:extLst>
          </p:cNvPr>
          <p:cNvSpPr>
            <a:spLocks noGrp="1"/>
          </p:cNvSpPr>
          <p:nvPr>
            <p:ph type="title"/>
          </p:nvPr>
        </p:nvSpPr>
        <p:spPr>
          <a:xfrm>
            <a:off x="432000" y="431800"/>
            <a:ext cx="5484613" cy="1778309"/>
          </a:xfrm>
        </p:spPr>
        <p:txBody>
          <a:bodyPr anchor="b">
            <a:noAutofit/>
          </a:bodyPr>
          <a:lstStyle>
            <a:lvl1pPr>
              <a:defRPr sz="40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432000" y="2264400"/>
            <a:ext cx="548461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4BB60-1EC3-4F52-8385-3C1B8427B91F}"/>
              </a:ext>
            </a:extLst>
          </p:cNvPr>
          <p:cNvSpPr>
            <a:spLocks noGrp="1"/>
          </p:cNvSpPr>
          <p:nvPr>
            <p:ph type="dt" sz="half" idx="10"/>
          </p:nvPr>
        </p:nvSpPr>
        <p:spPr/>
        <p:txBody>
          <a:bodyPr/>
          <a:lstStyle>
            <a:lvl1pPr>
              <a:defRPr>
                <a:solidFill>
                  <a:schemeClr val="bg1"/>
                </a:solidFill>
              </a:defRPr>
            </a:lvl1pPr>
          </a:lstStyle>
          <a:p>
            <a:fld id="{3D311056-1A42-4294-8394-BEE27A31D400}" type="datetime1">
              <a:rPr lang="en-GB" smtClean="0"/>
              <a:t>05/03/2022</a:t>
            </a:fld>
            <a:endParaRPr lang="en-GB" dirty="0"/>
          </a:p>
        </p:txBody>
      </p:sp>
      <p:sp>
        <p:nvSpPr>
          <p:cNvPr id="5" name="Footer Placeholder 4">
            <a:extLst>
              <a:ext uri="{FF2B5EF4-FFF2-40B4-BE49-F238E27FC236}">
                <a16:creationId xmlns:a16="http://schemas.microsoft.com/office/drawing/2014/main" id="{397D31BA-A365-4FFF-8AAE-7C60008857EE}"/>
              </a:ext>
            </a:extLst>
          </p:cNvPr>
          <p:cNvSpPr>
            <a:spLocks noGrp="1"/>
          </p:cNvSpPr>
          <p:nvPr>
            <p:ph type="ftr" sz="quarter" idx="11"/>
          </p:nvPr>
        </p:nvSpPr>
        <p:spPr/>
        <p:txBody>
          <a:bodyPr/>
          <a:lstStyle>
            <a:lvl1pPr>
              <a:defRPr>
                <a:solidFill>
                  <a:schemeClr val="bg1"/>
                </a:solidFill>
              </a:defRPr>
            </a:lvl1pPr>
          </a:lstStyle>
          <a:p>
            <a:r>
              <a:rPr lang="en-GB"/>
              <a:t>Edit this text via Insert &gt; Header &amp; Footer</a:t>
            </a:r>
            <a:endParaRPr lang="en-GB" dirty="0"/>
          </a:p>
        </p:txBody>
      </p:sp>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dirty="0"/>
          </a:p>
        </p:txBody>
      </p:sp>
    </p:spTree>
    <p:extLst>
      <p:ext uri="{BB962C8B-B14F-4D97-AF65-F5344CB8AC3E}">
        <p14:creationId xmlns:p14="http://schemas.microsoft.com/office/powerpoint/2010/main" val="45062200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Image 1">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B6B8DD-02C8-489A-86F3-F3B1F0AC86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01246" y="1547"/>
            <a:ext cx="6558754" cy="6424653"/>
          </a:xfrm>
          <a:prstGeom prst="rect">
            <a:avLst/>
          </a:prstGeom>
        </p:spPr>
      </p:pic>
      <p:sp>
        <p:nvSpPr>
          <p:cNvPr id="7" name="Rectangle 6">
            <a:extLst>
              <a:ext uri="{FF2B5EF4-FFF2-40B4-BE49-F238E27FC236}">
                <a16:creationId xmlns:a16="http://schemas.microsoft.com/office/drawing/2014/main" id="{C6C0BAD0-C2B6-45A6-AF28-57A3E5ED4683}"/>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9" name="Rectangle 8">
            <a:extLst>
              <a:ext uri="{FF2B5EF4-FFF2-40B4-BE49-F238E27FC236}">
                <a16:creationId xmlns:a16="http://schemas.microsoft.com/office/drawing/2014/main" id="{3E2A58B2-920B-4356-AB47-494D92707D07}"/>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10" name="Group 4">
            <a:extLst>
              <a:ext uri="{FF2B5EF4-FFF2-40B4-BE49-F238E27FC236}">
                <a16:creationId xmlns:a16="http://schemas.microsoft.com/office/drawing/2014/main" id="{40F90CCE-08E7-4F95-8A03-B4083F93F108}"/>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1" name="Rectangle 5">
              <a:extLst>
                <a:ext uri="{FF2B5EF4-FFF2-40B4-BE49-F238E27FC236}">
                  <a16:creationId xmlns:a16="http://schemas.microsoft.com/office/drawing/2014/main" id="{DEFEA105-7787-4383-BEC9-7F74AC7E85A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2" name="Freeform 6">
              <a:extLst>
                <a:ext uri="{FF2B5EF4-FFF2-40B4-BE49-F238E27FC236}">
                  <a16:creationId xmlns:a16="http://schemas.microsoft.com/office/drawing/2014/main" id="{E06C1F1B-61D6-4413-9310-07579C2892E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3" name="Freeform 7">
              <a:extLst>
                <a:ext uri="{FF2B5EF4-FFF2-40B4-BE49-F238E27FC236}">
                  <a16:creationId xmlns:a16="http://schemas.microsoft.com/office/drawing/2014/main" id="{FB16F8C6-3DE1-4198-B698-F909A49D05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Title 1">
            <a:extLst>
              <a:ext uri="{FF2B5EF4-FFF2-40B4-BE49-F238E27FC236}">
                <a16:creationId xmlns:a16="http://schemas.microsoft.com/office/drawing/2014/main" id="{C4443FCA-9294-41A7-A9C0-27EAD67AF2F9}"/>
              </a:ext>
            </a:extLst>
          </p:cNvPr>
          <p:cNvSpPr>
            <a:spLocks noGrp="1"/>
          </p:cNvSpPr>
          <p:nvPr>
            <p:ph type="title"/>
          </p:nvPr>
        </p:nvSpPr>
        <p:spPr>
          <a:xfrm>
            <a:off x="432000" y="431800"/>
            <a:ext cx="5484613" cy="1778309"/>
          </a:xfrm>
        </p:spPr>
        <p:txBody>
          <a:bodyPr anchor="b">
            <a:noAutofit/>
          </a:bodyPr>
          <a:lstStyle>
            <a:lvl1pPr>
              <a:defRPr sz="40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432000" y="2264400"/>
            <a:ext cx="548461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4BB60-1EC3-4F52-8385-3C1B8427B91F}"/>
              </a:ext>
            </a:extLst>
          </p:cNvPr>
          <p:cNvSpPr>
            <a:spLocks noGrp="1"/>
          </p:cNvSpPr>
          <p:nvPr>
            <p:ph type="dt" sz="half" idx="10"/>
          </p:nvPr>
        </p:nvSpPr>
        <p:spPr/>
        <p:txBody>
          <a:bodyPr/>
          <a:lstStyle>
            <a:lvl1pPr>
              <a:defRPr>
                <a:solidFill>
                  <a:schemeClr val="bg1"/>
                </a:solidFill>
              </a:defRPr>
            </a:lvl1pPr>
          </a:lstStyle>
          <a:p>
            <a:fld id="{4B814156-8978-447A-B60C-3593D5BD8197}" type="datetime1">
              <a:rPr lang="en-GB" smtClean="0"/>
              <a:t>05/03/2022</a:t>
            </a:fld>
            <a:endParaRPr lang="en-GB" dirty="0"/>
          </a:p>
        </p:txBody>
      </p:sp>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dirty="0"/>
          </a:p>
        </p:txBody>
      </p:sp>
    </p:spTree>
    <p:extLst>
      <p:ext uri="{BB962C8B-B14F-4D97-AF65-F5344CB8AC3E}">
        <p14:creationId xmlns:p14="http://schemas.microsoft.com/office/powerpoint/2010/main" val="67793495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Imag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C0BAD0-C2B6-45A6-AF28-57A3E5ED4683}"/>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8" name="TextBox 7">
            <a:extLst>
              <a:ext uri="{FF2B5EF4-FFF2-40B4-BE49-F238E27FC236}">
                <a16:creationId xmlns:a16="http://schemas.microsoft.com/office/drawing/2014/main" id="{274E4595-E79C-4BE6-8C4C-3B32F7F314CC}"/>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9" name="Rectangle 8">
            <a:extLst>
              <a:ext uri="{FF2B5EF4-FFF2-40B4-BE49-F238E27FC236}">
                <a16:creationId xmlns:a16="http://schemas.microsoft.com/office/drawing/2014/main" id="{3E2A58B2-920B-4356-AB47-494D92707D07}"/>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10" name="Group 4">
            <a:extLst>
              <a:ext uri="{FF2B5EF4-FFF2-40B4-BE49-F238E27FC236}">
                <a16:creationId xmlns:a16="http://schemas.microsoft.com/office/drawing/2014/main" id="{40F90CCE-08E7-4F95-8A03-B4083F93F108}"/>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1" name="Rectangle 5">
              <a:extLst>
                <a:ext uri="{FF2B5EF4-FFF2-40B4-BE49-F238E27FC236}">
                  <a16:creationId xmlns:a16="http://schemas.microsoft.com/office/drawing/2014/main" id="{DEFEA105-7787-4383-BEC9-7F74AC7E85A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2" name="Freeform 6">
              <a:extLst>
                <a:ext uri="{FF2B5EF4-FFF2-40B4-BE49-F238E27FC236}">
                  <a16:creationId xmlns:a16="http://schemas.microsoft.com/office/drawing/2014/main" id="{E06C1F1B-61D6-4413-9310-07579C2892E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3" name="Freeform 7">
              <a:extLst>
                <a:ext uri="{FF2B5EF4-FFF2-40B4-BE49-F238E27FC236}">
                  <a16:creationId xmlns:a16="http://schemas.microsoft.com/office/drawing/2014/main" id="{FB16F8C6-3DE1-4198-B698-F909A49D05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Title 1">
            <a:extLst>
              <a:ext uri="{FF2B5EF4-FFF2-40B4-BE49-F238E27FC236}">
                <a16:creationId xmlns:a16="http://schemas.microsoft.com/office/drawing/2014/main" id="{C4443FCA-9294-41A7-A9C0-27EAD67AF2F9}"/>
              </a:ext>
            </a:extLst>
          </p:cNvPr>
          <p:cNvSpPr>
            <a:spLocks noGrp="1"/>
          </p:cNvSpPr>
          <p:nvPr>
            <p:ph type="title"/>
          </p:nvPr>
        </p:nvSpPr>
        <p:spPr>
          <a:xfrm>
            <a:off x="432000" y="431800"/>
            <a:ext cx="5484613" cy="1778309"/>
          </a:xfrm>
        </p:spPr>
        <p:txBody>
          <a:bodyPr anchor="b">
            <a:noAutofit/>
          </a:bodyPr>
          <a:lstStyle>
            <a:lvl1pPr>
              <a:defRPr sz="40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432000" y="2264400"/>
            <a:ext cx="548461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4BB60-1EC3-4F52-8385-3C1B8427B91F}"/>
              </a:ext>
            </a:extLst>
          </p:cNvPr>
          <p:cNvSpPr>
            <a:spLocks noGrp="1"/>
          </p:cNvSpPr>
          <p:nvPr>
            <p:ph type="dt" sz="half" idx="10"/>
          </p:nvPr>
        </p:nvSpPr>
        <p:spPr/>
        <p:txBody>
          <a:bodyPr/>
          <a:lstStyle>
            <a:lvl1pPr>
              <a:defRPr>
                <a:solidFill>
                  <a:schemeClr val="bg1"/>
                </a:solidFill>
              </a:defRPr>
            </a:lvl1pPr>
          </a:lstStyle>
          <a:p>
            <a:fld id="{D40E9734-2A1E-4CCA-9073-4FE0754F716F}" type="datetime1">
              <a:rPr lang="en-GB" smtClean="0"/>
              <a:t>05/03/2022</a:t>
            </a:fld>
            <a:endParaRPr lang="en-GB" dirty="0"/>
          </a:p>
        </p:txBody>
      </p:sp>
      <p:sp>
        <p:nvSpPr>
          <p:cNvPr id="5" name="Footer Placeholder 4">
            <a:extLst>
              <a:ext uri="{FF2B5EF4-FFF2-40B4-BE49-F238E27FC236}">
                <a16:creationId xmlns:a16="http://schemas.microsoft.com/office/drawing/2014/main" id="{397D31BA-A365-4FFF-8AAE-7C60008857EE}"/>
              </a:ext>
            </a:extLst>
          </p:cNvPr>
          <p:cNvSpPr>
            <a:spLocks noGrp="1"/>
          </p:cNvSpPr>
          <p:nvPr>
            <p:ph type="ftr" sz="quarter" idx="11"/>
          </p:nvPr>
        </p:nvSpPr>
        <p:spPr/>
        <p:txBody>
          <a:bodyPr/>
          <a:lstStyle>
            <a:lvl1pPr>
              <a:defRPr>
                <a:solidFill>
                  <a:schemeClr val="bg1"/>
                </a:solidFill>
              </a:defRPr>
            </a:lvl1pPr>
          </a:lstStyle>
          <a:p>
            <a:r>
              <a:rPr lang="en-GB"/>
              <a:t>Edit this text via Insert &gt; Header &amp; Footer</a:t>
            </a:r>
            <a:endParaRPr lang="en-GB" dirty="0"/>
          </a:p>
        </p:txBody>
      </p:sp>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dirty="0"/>
          </a:p>
        </p:txBody>
      </p:sp>
    </p:spTree>
    <p:extLst>
      <p:ext uri="{BB962C8B-B14F-4D97-AF65-F5344CB8AC3E}">
        <p14:creationId xmlns:p14="http://schemas.microsoft.com/office/powerpoint/2010/main" val="361848564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Ide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DD0FD3-023D-4F81-86B1-2A65654C6CED}"/>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8" name="Rectangle 7">
            <a:extLst>
              <a:ext uri="{FF2B5EF4-FFF2-40B4-BE49-F238E27FC236}">
                <a16:creationId xmlns:a16="http://schemas.microsoft.com/office/drawing/2014/main" id="{08FEE586-9E35-4500-A4A3-5B95CA06A326}"/>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9" name="Group 4">
            <a:extLst>
              <a:ext uri="{FF2B5EF4-FFF2-40B4-BE49-F238E27FC236}">
                <a16:creationId xmlns:a16="http://schemas.microsoft.com/office/drawing/2014/main" id="{78FA220F-0E7B-4DED-990D-79E8315246BD}"/>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0" name="Rectangle 5">
              <a:extLst>
                <a:ext uri="{FF2B5EF4-FFF2-40B4-BE49-F238E27FC236}">
                  <a16:creationId xmlns:a16="http://schemas.microsoft.com/office/drawing/2014/main" id="{929352E6-4F81-441B-BE45-6A3C2F9E787B}"/>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B779FFB9-44D9-425B-A0E2-FE1D0C65E73B}"/>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78B28B18-30EA-4B5B-891D-39BEF383F72F}"/>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1">
            <a:extLst>
              <a:ext uri="{FF2B5EF4-FFF2-40B4-BE49-F238E27FC236}">
                <a16:creationId xmlns:a16="http://schemas.microsoft.com/office/drawing/2014/main" id="{AEA45D9E-8EED-41D6-B9AD-A0C2BB8F4986}"/>
              </a:ext>
            </a:extLst>
          </p:cNvPr>
          <p:cNvSpPr>
            <a:spLocks noGrp="1"/>
          </p:cNvSpPr>
          <p:nvPr>
            <p:ph type="title"/>
          </p:nvPr>
        </p:nvSpPr>
        <p:spPr>
          <a:xfrm>
            <a:off x="2683465" y="1330036"/>
            <a:ext cx="6714670" cy="3899126"/>
          </a:xfrm>
        </p:spPr>
        <p:txBody>
          <a:bodyPr anchor="ctr"/>
          <a:lstStyle>
            <a:lvl1pPr algn="ctr">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FD6CDFFA-3DAA-41DE-96A9-51B115B90B3C}"/>
              </a:ext>
            </a:extLst>
          </p:cNvPr>
          <p:cNvSpPr>
            <a:spLocks noGrp="1"/>
          </p:cNvSpPr>
          <p:nvPr>
            <p:ph type="dt" sz="half" idx="10"/>
          </p:nvPr>
        </p:nvSpPr>
        <p:spPr/>
        <p:txBody>
          <a:bodyPr/>
          <a:lstStyle/>
          <a:p>
            <a:fld id="{425D7174-BFD1-4A48-9BBA-B444A96D8E99}" type="datetime1">
              <a:rPr lang="en-GB" smtClean="0"/>
              <a:t>05/03/2022</a:t>
            </a:fld>
            <a:endParaRPr lang="en-GB" dirty="0"/>
          </a:p>
        </p:txBody>
      </p:sp>
      <p:sp>
        <p:nvSpPr>
          <p:cNvPr id="5" name="Slide Number Placeholder 4">
            <a:extLst>
              <a:ext uri="{FF2B5EF4-FFF2-40B4-BE49-F238E27FC236}">
                <a16:creationId xmlns:a16="http://schemas.microsoft.com/office/drawing/2014/main" id="{2653C307-12D7-40F1-AE61-E154F6F73729}"/>
              </a:ext>
            </a:extLst>
          </p:cNvPr>
          <p:cNvSpPr>
            <a:spLocks noGrp="1"/>
          </p:cNvSpPr>
          <p:nvPr>
            <p:ph type="sldNum" sz="quarter" idx="12"/>
          </p:nvPr>
        </p:nvSpPr>
        <p:spPr/>
        <p:txBody>
          <a:bodyPr/>
          <a:lstStyle/>
          <a:p>
            <a:fld id="{5B4A74C5-79B0-4340-9A8D-1CCBE3E8C644}" type="slidenum">
              <a:rPr lang="en-GB" smtClean="0"/>
              <a:pPr/>
              <a:t>‹#›</a:t>
            </a:fld>
            <a:endParaRPr lang="en-GB" dirty="0"/>
          </a:p>
        </p:txBody>
      </p:sp>
    </p:spTree>
    <p:extLst>
      <p:ext uri="{BB962C8B-B14F-4D97-AF65-F5344CB8AC3E}">
        <p14:creationId xmlns:p14="http://schemas.microsoft.com/office/powerpoint/2010/main" val="253987369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Idea Dark">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DD0FD3-023D-4F81-86B1-2A65654C6CED}"/>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7" name="TextBox 6">
            <a:extLst>
              <a:ext uri="{FF2B5EF4-FFF2-40B4-BE49-F238E27FC236}">
                <a16:creationId xmlns:a16="http://schemas.microsoft.com/office/drawing/2014/main" id="{1FB0C3ED-B220-4FDD-A739-E388CC0A5404}"/>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8" name="Rectangle 7">
            <a:extLst>
              <a:ext uri="{FF2B5EF4-FFF2-40B4-BE49-F238E27FC236}">
                <a16:creationId xmlns:a16="http://schemas.microsoft.com/office/drawing/2014/main" id="{08FEE586-9E35-4500-A4A3-5B95CA06A326}"/>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9" name="Group 4">
            <a:extLst>
              <a:ext uri="{FF2B5EF4-FFF2-40B4-BE49-F238E27FC236}">
                <a16:creationId xmlns:a16="http://schemas.microsoft.com/office/drawing/2014/main" id="{78FA220F-0E7B-4DED-990D-79E8315246BD}"/>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0" name="Rectangle 5">
              <a:extLst>
                <a:ext uri="{FF2B5EF4-FFF2-40B4-BE49-F238E27FC236}">
                  <a16:creationId xmlns:a16="http://schemas.microsoft.com/office/drawing/2014/main" id="{929352E6-4F81-441B-BE45-6A3C2F9E787B}"/>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 name="Freeform 6">
              <a:extLst>
                <a:ext uri="{FF2B5EF4-FFF2-40B4-BE49-F238E27FC236}">
                  <a16:creationId xmlns:a16="http://schemas.microsoft.com/office/drawing/2014/main" id="{B779FFB9-44D9-425B-A0E2-FE1D0C65E73B}"/>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2" name="Freeform 7">
              <a:extLst>
                <a:ext uri="{FF2B5EF4-FFF2-40B4-BE49-F238E27FC236}">
                  <a16:creationId xmlns:a16="http://schemas.microsoft.com/office/drawing/2014/main" id="{78B28B18-30EA-4B5B-891D-39BEF383F72F}"/>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3" name="Date Placeholder 2">
            <a:extLst>
              <a:ext uri="{FF2B5EF4-FFF2-40B4-BE49-F238E27FC236}">
                <a16:creationId xmlns:a16="http://schemas.microsoft.com/office/drawing/2014/main" id="{FD6CDFFA-3DAA-41DE-96A9-51B115B90B3C}"/>
              </a:ext>
            </a:extLst>
          </p:cNvPr>
          <p:cNvSpPr>
            <a:spLocks noGrp="1"/>
          </p:cNvSpPr>
          <p:nvPr>
            <p:ph type="dt" sz="half" idx="10"/>
          </p:nvPr>
        </p:nvSpPr>
        <p:spPr/>
        <p:txBody>
          <a:bodyPr/>
          <a:lstStyle>
            <a:lvl1pPr>
              <a:defRPr>
                <a:solidFill>
                  <a:schemeClr val="bg1"/>
                </a:solidFill>
              </a:defRPr>
            </a:lvl1pPr>
          </a:lstStyle>
          <a:p>
            <a:fld id="{3E9C3213-2224-4C05-88FD-813006809FD9}" type="datetime1">
              <a:rPr lang="en-GB" smtClean="0"/>
              <a:t>05/03/2022</a:t>
            </a:fld>
            <a:endParaRPr lang="en-GB" dirty="0"/>
          </a:p>
        </p:txBody>
      </p:sp>
      <p:sp>
        <p:nvSpPr>
          <p:cNvPr id="4" name="Footer Placeholder 3">
            <a:extLst>
              <a:ext uri="{FF2B5EF4-FFF2-40B4-BE49-F238E27FC236}">
                <a16:creationId xmlns:a16="http://schemas.microsoft.com/office/drawing/2014/main" id="{8D1F1655-A498-4CD4-8369-5D76034BF466}"/>
              </a:ext>
            </a:extLst>
          </p:cNvPr>
          <p:cNvSpPr>
            <a:spLocks noGrp="1"/>
          </p:cNvSpPr>
          <p:nvPr>
            <p:ph type="ftr" sz="quarter" idx="11"/>
          </p:nvPr>
        </p:nvSpPr>
        <p:spPr/>
        <p:txBody>
          <a:bodyPr/>
          <a:lstStyle>
            <a:lvl1pPr>
              <a:defRPr>
                <a:solidFill>
                  <a:schemeClr val="bg1"/>
                </a:solidFill>
              </a:defRPr>
            </a:lvl1pPr>
          </a:lstStyle>
          <a:p>
            <a:r>
              <a:rPr lang="en-GB"/>
              <a:t>Edit this text via Insert &gt; Header &amp; Footer</a:t>
            </a:r>
            <a:endParaRPr lang="en-GB" dirty="0"/>
          </a:p>
        </p:txBody>
      </p:sp>
      <p:sp>
        <p:nvSpPr>
          <p:cNvPr id="5" name="Slide Number Placeholder 4">
            <a:extLst>
              <a:ext uri="{FF2B5EF4-FFF2-40B4-BE49-F238E27FC236}">
                <a16:creationId xmlns:a16="http://schemas.microsoft.com/office/drawing/2014/main" id="{2653C307-12D7-40F1-AE61-E154F6F73729}"/>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dirty="0"/>
          </a:p>
        </p:txBody>
      </p:sp>
      <p:sp>
        <p:nvSpPr>
          <p:cNvPr id="13" name="Title 1">
            <a:extLst>
              <a:ext uri="{FF2B5EF4-FFF2-40B4-BE49-F238E27FC236}">
                <a16:creationId xmlns:a16="http://schemas.microsoft.com/office/drawing/2014/main" id="{452C71BC-7049-40FF-B802-1053F5C68A41}"/>
              </a:ext>
            </a:extLst>
          </p:cNvPr>
          <p:cNvSpPr>
            <a:spLocks noGrp="1"/>
          </p:cNvSpPr>
          <p:nvPr>
            <p:ph type="title"/>
          </p:nvPr>
        </p:nvSpPr>
        <p:spPr>
          <a:xfrm>
            <a:off x="2683465" y="1330036"/>
            <a:ext cx="6714670" cy="3899126"/>
          </a:xfrm>
        </p:spPr>
        <p:txBody>
          <a:bodyPr anchor="ctr"/>
          <a:lstStyle>
            <a:lvl1pPr algn="ct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44801508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87D8-36B0-4CC5-A863-06E249F8273D}"/>
              </a:ext>
            </a:extLst>
          </p:cNvPr>
          <p:cNvSpPr>
            <a:spLocks noGrp="1"/>
          </p:cNvSpPr>
          <p:nvPr>
            <p:ph type="title"/>
          </p:nvPr>
        </p:nvSpPr>
        <p:spPr>
          <a:xfrm>
            <a:off x="431800" y="2872800"/>
            <a:ext cx="5484813" cy="1223963"/>
          </a:xfrm>
        </p:spPr>
        <p:txBody>
          <a:bodyPr/>
          <a:lstStyle>
            <a:lvl1pPr>
              <a:defRPr>
                <a:solidFill>
                  <a:schemeClr val="bg1"/>
                </a:solidFill>
              </a:defRPr>
            </a:lvl1pPr>
          </a:lstStyle>
          <a:p>
            <a:r>
              <a:rPr lang="en-US"/>
              <a:t>Click to edit Master title style</a:t>
            </a:r>
            <a:endParaRPr lang="en-GB" dirty="0"/>
          </a:p>
        </p:txBody>
      </p:sp>
      <p:grpSp>
        <p:nvGrpSpPr>
          <p:cNvPr id="6" name="Group 4">
            <a:extLst>
              <a:ext uri="{FF2B5EF4-FFF2-40B4-BE49-F238E27FC236}">
                <a16:creationId xmlns:a16="http://schemas.microsoft.com/office/drawing/2014/main" id="{72E089E9-E0D7-4FF3-9A36-78E15B8C5405}"/>
              </a:ext>
            </a:extLst>
          </p:cNvPr>
          <p:cNvGrpSpPr>
            <a:grpSpLocks noChangeAspect="1"/>
          </p:cNvGrpSpPr>
          <p:nvPr userDrawn="1"/>
        </p:nvGrpSpPr>
        <p:grpSpPr bwMode="auto">
          <a:xfrm>
            <a:off x="431800" y="431800"/>
            <a:ext cx="1155600" cy="448397"/>
            <a:chOff x="0" y="670"/>
            <a:chExt cx="7680" cy="2980"/>
          </a:xfrm>
        </p:grpSpPr>
        <p:sp>
          <p:nvSpPr>
            <p:cNvPr id="7" name="Rectangle 5">
              <a:extLst>
                <a:ext uri="{FF2B5EF4-FFF2-40B4-BE49-F238E27FC236}">
                  <a16:creationId xmlns:a16="http://schemas.microsoft.com/office/drawing/2014/main" id="{0A20880B-8745-46B4-AD38-BEEEEA0A4264}"/>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6">
              <a:extLst>
                <a:ext uri="{FF2B5EF4-FFF2-40B4-BE49-F238E27FC236}">
                  <a16:creationId xmlns:a16="http://schemas.microsoft.com/office/drawing/2014/main" id="{05248545-AAA5-4B75-9A98-6C3C57941730}"/>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7">
              <a:extLst>
                <a:ext uri="{FF2B5EF4-FFF2-40B4-BE49-F238E27FC236}">
                  <a16:creationId xmlns:a16="http://schemas.microsoft.com/office/drawing/2014/main" id="{A25550B1-77CC-4469-90E9-7ECC02ADEB14}"/>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51947086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sp>
        <p:nvSpPr>
          <p:cNvPr id="64" name="Google Shape;64;p32"/>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65" name="Google Shape;65;p32"/>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2"/>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67" name="Google Shape;67;p3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70" name="Google Shape;70;p32"/>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200" b="0" i="0" u="none" strike="noStrike" cap="none">
              <a:solidFill>
                <a:schemeClr val="dk2"/>
              </a:solidFill>
              <a:latin typeface="Play"/>
              <a:ea typeface="Play"/>
              <a:cs typeface="Play"/>
              <a:sym typeface="Play"/>
            </a:endParaRPr>
          </a:p>
        </p:txBody>
      </p:sp>
      <p:sp>
        <p:nvSpPr>
          <p:cNvPr id="71" name="Google Shape;71;p32"/>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72" name="Google Shape;72;p32"/>
          <p:cNvGrpSpPr/>
          <p:nvPr/>
        </p:nvGrpSpPr>
        <p:grpSpPr>
          <a:xfrm>
            <a:off x="11131200" y="6543620"/>
            <a:ext cx="507600" cy="196960"/>
            <a:chOff x="0" y="670"/>
            <a:chExt cx="7680" cy="2980"/>
          </a:xfrm>
        </p:grpSpPr>
        <p:sp>
          <p:nvSpPr>
            <p:cNvPr id="73" name="Google Shape;73;p32"/>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4" name="Google Shape;74;p32"/>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75" name="Google Shape;75;p32"/>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87D8-36B0-4CC5-A863-06E249F8273D}"/>
              </a:ext>
            </a:extLst>
          </p:cNvPr>
          <p:cNvSpPr>
            <a:spLocks noGrp="1"/>
          </p:cNvSpPr>
          <p:nvPr>
            <p:ph type="title"/>
          </p:nvPr>
        </p:nvSpPr>
        <p:spPr>
          <a:xfrm>
            <a:off x="431800" y="2872800"/>
            <a:ext cx="5484813" cy="1223963"/>
          </a:xfrm>
        </p:spPr>
        <p:txBody>
          <a:bodyPr/>
          <a:lstStyle>
            <a:lvl1pPr>
              <a:defRPr>
                <a:solidFill>
                  <a:schemeClr val="bg1"/>
                </a:solidFill>
              </a:defRPr>
            </a:lvl1pPr>
          </a:lstStyle>
          <a:p>
            <a:r>
              <a:rPr lang="en-US"/>
              <a:t>Click to edit Master title style</a:t>
            </a:r>
            <a:endParaRPr lang="en-GB" dirty="0"/>
          </a:p>
        </p:txBody>
      </p:sp>
      <p:grpSp>
        <p:nvGrpSpPr>
          <p:cNvPr id="6" name="Group 4">
            <a:extLst>
              <a:ext uri="{FF2B5EF4-FFF2-40B4-BE49-F238E27FC236}">
                <a16:creationId xmlns:a16="http://schemas.microsoft.com/office/drawing/2014/main" id="{72E089E9-E0D7-4FF3-9A36-78E15B8C5405}"/>
              </a:ext>
            </a:extLst>
          </p:cNvPr>
          <p:cNvGrpSpPr>
            <a:grpSpLocks noChangeAspect="1"/>
          </p:cNvGrpSpPr>
          <p:nvPr userDrawn="1"/>
        </p:nvGrpSpPr>
        <p:grpSpPr bwMode="auto">
          <a:xfrm>
            <a:off x="431800" y="431800"/>
            <a:ext cx="1155600" cy="448397"/>
            <a:chOff x="0" y="670"/>
            <a:chExt cx="7680" cy="2980"/>
          </a:xfrm>
        </p:grpSpPr>
        <p:sp>
          <p:nvSpPr>
            <p:cNvPr id="7" name="Rectangle 5">
              <a:extLst>
                <a:ext uri="{FF2B5EF4-FFF2-40B4-BE49-F238E27FC236}">
                  <a16:creationId xmlns:a16="http://schemas.microsoft.com/office/drawing/2014/main" id="{0A20880B-8745-46B4-AD38-BEEEEA0A4264}"/>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6">
              <a:extLst>
                <a:ext uri="{FF2B5EF4-FFF2-40B4-BE49-F238E27FC236}">
                  <a16:creationId xmlns:a16="http://schemas.microsoft.com/office/drawing/2014/main" id="{05248545-AAA5-4B75-9A98-6C3C57941730}"/>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7">
              <a:extLst>
                <a:ext uri="{FF2B5EF4-FFF2-40B4-BE49-F238E27FC236}">
                  <a16:creationId xmlns:a16="http://schemas.microsoft.com/office/drawing/2014/main" id="{A25550B1-77CC-4469-90E9-7ECC02ADEB14}"/>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72346588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87D8-36B0-4CC5-A863-06E249F8273D}"/>
              </a:ext>
            </a:extLst>
          </p:cNvPr>
          <p:cNvSpPr>
            <a:spLocks noGrp="1"/>
          </p:cNvSpPr>
          <p:nvPr>
            <p:ph type="title"/>
          </p:nvPr>
        </p:nvSpPr>
        <p:spPr>
          <a:xfrm>
            <a:off x="431800" y="2872800"/>
            <a:ext cx="5484813" cy="1223963"/>
          </a:xfrm>
        </p:spPr>
        <p:txBody>
          <a:bodyPr/>
          <a:lstStyle>
            <a:lvl1pPr>
              <a:defRPr>
                <a:solidFill>
                  <a:schemeClr val="bg1"/>
                </a:solidFill>
              </a:defRPr>
            </a:lvl1pPr>
          </a:lstStyle>
          <a:p>
            <a:r>
              <a:rPr lang="en-US"/>
              <a:t>Click to edit Master title style</a:t>
            </a:r>
            <a:endParaRPr lang="en-GB" dirty="0"/>
          </a:p>
        </p:txBody>
      </p:sp>
      <p:grpSp>
        <p:nvGrpSpPr>
          <p:cNvPr id="6" name="Group 4">
            <a:extLst>
              <a:ext uri="{FF2B5EF4-FFF2-40B4-BE49-F238E27FC236}">
                <a16:creationId xmlns:a16="http://schemas.microsoft.com/office/drawing/2014/main" id="{72E089E9-E0D7-4FF3-9A36-78E15B8C5405}"/>
              </a:ext>
            </a:extLst>
          </p:cNvPr>
          <p:cNvGrpSpPr>
            <a:grpSpLocks noChangeAspect="1"/>
          </p:cNvGrpSpPr>
          <p:nvPr userDrawn="1"/>
        </p:nvGrpSpPr>
        <p:grpSpPr bwMode="auto">
          <a:xfrm>
            <a:off x="431800" y="431800"/>
            <a:ext cx="1155600" cy="448397"/>
            <a:chOff x="0" y="670"/>
            <a:chExt cx="7680" cy="2980"/>
          </a:xfrm>
        </p:grpSpPr>
        <p:sp>
          <p:nvSpPr>
            <p:cNvPr id="7" name="Rectangle 5">
              <a:extLst>
                <a:ext uri="{FF2B5EF4-FFF2-40B4-BE49-F238E27FC236}">
                  <a16:creationId xmlns:a16="http://schemas.microsoft.com/office/drawing/2014/main" id="{0A20880B-8745-46B4-AD38-BEEEEA0A4264}"/>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6">
              <a:extLst>
                <a:ext uri="{FF2B5EF4-FFF2-40B4-BE49-F238E27FC236}">
                  <a16:creationId xmlns:a16="http://schemas.microsoft.com/office/drawing/2014/main" id="{05248545-AAA5-4B75-9A98-6C3C57941730}"/>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7">
              <a:extLst>
                <a:ext uri="{FF2B5EF4-FFF2-40B4-BE49-F238E27FC236}">
                  <a16:creationId xmlns:a16="http://schemas.microsoft.com/office/drawing/2014/main" id="{A25550B1-77CC-4469-90E9-7ECC02ADEB14}"/>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82702786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41BCE5-70B3-484E-B69E-518600E4D258}"/>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8" name="Rectangle 7">
            <a:extLst>
              <a:ext uri="{FF2B5EF4-FFF2-40B4-BE49-F238E27FC236}">
                <a16:creationId xmlns:a16="http://schemas.microsoft.com/office/drawing/2014/main" id="{DF080183-0264-4673-A103-B281D44B6B3D}"/>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9" name="Group 4">
            <a:extLst>
              <a:ext uri="{FF2B5EF4-FFF2-40B4-BE49-F238E27FC236}">
                <a16:creationId xmlns:a16="http://schemas.microsoft.com/office/drawing/2014/main" id="{D3AD4C19-22EC-4E8F-A067-75BA944D0ED5}"/>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0" name="Rectangle 5">
              <a:extLst>
                <a:ext uri="{FF2B5EF4-FFF2-40B4-BE49-F238E27FC236}">
                  <a16:creationId xmlns:a16="http://schemas.microsoft.com/office/drawing/2014/main" id="{962DFB88-FFF8-48E9-A7D6-96662495B3C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C38319D8-8DA4-492A-8785-B53A5F7BE9CD}"/>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4161FBA4-4066-49A7-BF5B-20B8A9A00D1E}"/>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1">
            <a:extLst>
              <a:ext uri="{FF2B5EF4-FFF2-40B4-BE49-F238E27FC236}">
                <a16:creationId xmlns:a16="http://schemas.microsoft.com/office/drawing/2014/main" id="{BB2543A9-3564-4F63-BA2E-A27814223CA9}"/>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42464006-E8BA-4F06-ACE6-66E06A378F27}"/>
              </a:ext>
            </a:extLst>
          </p:cNvPr>
          <p:cNvSpPr>
            <a:spLocks noGrp="1"/>
          </p:cNvSpPr>
          <p:nvPr>
            <p:ph type="dt" sz="half" idx="10"/>
          </p:nvPr>
        </p:nvSpPr>
        <p:spPr/>
        <p:txBody>
          <a:bodyPr/>
          <a:lstStyle/>
          <a:p>
            <a:fld id="{AD4FD6B8-650A-4A96-8084-5B3EC4D2E8B3}" type="datetime1">
              <a:rPr lang="en-GB" smtClean="0"/>
              <a:t>05/03/2022</a:t>
            </a:fld>
            <a:endParaRPr lang="en-GB" dirty="0"/>
          </a:p>
        </p:txBody>
      </p:sp>
      <p:sp>
        <p:nvSpPr>
          <p:cNvPr id="5" name="Slide Number Placeholder 4">
            <a:extLst>
              <a:ext uri="{FF2B5EF4-FFF2-40B4-BE49-F238E27FC236}">
                <a16:creationId xmlns:a16="http://schemas.microsoft.com/office/drawing/2014/main" id="{2E565A25-FB0A-4A6B-8F89-E5F5508D05D9}"/>
              </a:ext>
            </a:extLst>
          </p:cNvPr>
          <p:cNvSpPr>
            <a:spLocks noGrp="1"/>
          </p:cNvSpPr>
          <p:nvPr>
            <p:ph type="sldNum" sz="quarter" idx="12"/>
          </p:nvPr>
        </p:nvSpPr>
        <p:spPr/>
        <p:txBody>
          <a:bodyPr/>
          <a:lstStyle/>
          <a:p>
            <a:fld id="{5B4A74C5-79B0-4340-9A8D-1CCBE3E8C644}" type="slidenum">
              <a:rPr lang="en-GB" smtClean="0"/>
              <a:t>‹#›</a:t>
            </a:fld>
            <a:endParaRPr lang="en-GB" dirty="0"/>
          </a:p>
        </p:txBody>
      </p:sp>
    </p:spTree>
    <p:extLst>
      <p:ext uri="{BB962C8B-B14F-4D97-AF65-F5344CB8AC3E}">
        <p14:creationId xmlns:p14="http://schemas.microsoft.com/office/powerpoint/2010/main" val="389495945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Dark">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41BCE5-70B3-484E-B69E-518600E4D258}"/>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7" name="TextBox 6">
            <a:extLst>
              <a:ext uri="{FF2B5EF4-FFF2-40B4-BE49-F238E27FC236}">
                <a16:creationId xmlns:a16="http://schemas.microsoft.com/office/drawing/2014/main" id="{ED352111-A203-4CD2-B11E-01DAF594FD15}"/>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8" name="Rectangle 7">
            <a:extLst>
              <a:ext uri="{FF2B5EF4-FFF2-40B4-BE49-F238E27FC236}">
                <a16:creationId xmlns:a16="http://schemas.microsoft.com/office/drawing/2014/main" id="{DF080183-0264-4673-A103-B281D44B6B3D}"/>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9" name="Group 4">
            <a:extLst>
              <a:ext uri="{FF2B5EF4-FFF2-40B4-BE49-F238E27FC236}">
                <a16:creationId xmlns:a16="http://schemas.microsoft.com/office/drawing/2014/main" id="{D3AD4C19-22EC-4E8F-A067-75BA944D0ED5}"/>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0" name="Rectangle 5">
              <a:extLst>
                <a:ext uri="{FF2B5EF4-FFF2-40B4-BE49-F238E27FC236}">
                  <a16:creationId xmlns:a16="http://schemas.microsoft.com/office/drawing/2014/main" id="{962DFB88-FFF8-48E9-A7D6-96662495B3C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 name="Freeform 6">
              <a:extLst>
                <a:ext uri="{FF2B5EF4-FFF2-40B4-BE49-F238E27FC236}">
                  <a16:creationId xmlns:a16="http://schemas.microsoft.com/office/drawing/2014/main" id="{C38319D8-8DA4-492A-8785-B53A5F7BE9CD}"/>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2" name="Freeform 7">
              <a:extLst>
                <a:ext uri="{FF2B5EF4-FFF2-40B4-BE49-F238E27FC236}">
                  <a16:creationId xmlns:a16="http://schemas.microsoft.com/office/drawing/2014/main" id="{4161FBA4-4066-49A7-BF5B-20B8A9A00D1E}"/>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Title 1">
            <a:extLst>
              <a:ext uri="{FF2B5EF4-FFF2-40B4-BE49-F238E27FC236}">
                <a16:creationId xmlns:a16="http://schemas.microsoft.com/office/drawing/2014/main" id="{BB2543A9-3564-4F63-BA2E-A27814223CA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42464006-E8BA-4F06-ACE6-66E06A378F27}"/>
              </a:ext>
            </a:extLst>
          </p:cNvPr>
          <p:cNvSpPr>
            <a:spLocks noGrp="1"/>
          </p:cNvSpPr>
          <p:nvPr>
            <p:ph type="dt" sz="half" idx="10"/>
          </p:nvPr>
        </p:nvSpPr>
        <p:spPr/>
        <p:txBody>
          <a:bodyPr/>
          <a:lstStyle>
            <a:lvl1pPr>
              <a:defRPr>
                <a:solidFill>
                  <a:schemeClr val="bg1"/>
                </a:solidFill>
              </a:defRPr>
            </a:lvl1pPr>
          </a:lstStyle>
          <a:p>
            <a:fld id="{46D77961-9F30-4D1E-8037-60BE41EED256}" type="datetime1">
              <a:rPr lang="en-GB" smtClean="0"/>
              <a:t>05/03/2022</a:t>
            </a:fld>
            <a:endParaRPr lang="en-GB" dirty="0"/>
          </a:p>
        </p:txBody>
      </p:sp>
      <p:sp>
        <p:nvSpPr>
          <p:cNvPr id="4" name="Footer Placeholder 3">
            <a:extLst>
              <a:ext uri="{FF2B5EF4-FFF2-40B4-BE49-F238E27FC236}">
                <a16:creationId xmlns:a16="http://schemas.microsoft.com/office/drawing/2014/main" id="{4502CCF8-6C26-4BD8-9654-40EBD91BB5FD}"/>
              </a:ext>
            </a:extLst>
          </p:cNvPr>
          <p:cNvSpPr>
            <a:spLocks noGrp="1"/>
          </p:cNvSpPr>
          <p:nvPr>
            <p:ph type="ftr" sz="quarter" idx="11"/>
          </p:nvPr>
        </p:nvSpPr>
        <p:spPr/>
        <p:txBody>
          <a:bodyPr/>
          <a:lstStyle>
            <a:lvl1pPr>
              <a:defRPr>
                <a:solidFill>
                  <a:schemeClr val="bg1"/>
                </a:solidFill>
              </a:defRPr>
            </a:lvl1pPr>
          </a:lstStyle>
          <a:p>
            <a:r>
              <a:rPr lang="en-GB"/>
              <a:t>Edit this text via Insert &gt; Header &amp; Footer</a:t>
            </a:r>
            <a:endParaRPr lang="en-GB" dirty="0"/>
          </a:p>
        </p:txBody>
      </p:sp>
      <p:sp>
        <p:nvSpPr>
          <p:cNvPr id="5" name="Slide Number Placeholder 4">
            <a:extLst>
              <a:ext uri="{FF2B5EF4-FFF2-40B4-BE49-F238E27FC236}">
                <a16:creationId xmlns:a16="http://schemas.microsoft.com/office/drawing/2014/main" id="{2E565A25-FB0A-4A6B-8F89-E5F5508D05D9}"/>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dirty="0"/>
          </a:p>
        </p:txBody>
      </p:sp>
    </p:spTree>
    <p:extLst>
      <p:ext uri="{BB962C8B-B14F-4D97-AF65-F5344CB8AC3E}">
        <p14:creationId xmlns:p14="http://schemas.microsoft.com/office/powerpoint/2010/main" val="78903947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22FE8-5023-4D62-ACFC-E2D65FF841AE}"/>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7" name="Rectangle 6">
            <a:extLst>
              <a:ext uri="{FF2B5EF4-FFF2-40B4-BE49-F238E27FC236}">
                <a16:creationId xmlns:a16="http://schemas.microsoft.com/office/drawing/2014/main" id="{8568DD5D-1D3F-4A54-BCF6-141940F2A361}"/>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8" name="Group 4">
            <a:extLst>
              <a:ext uri="{FF2B5EF4-FFF2-40B4-BE49-F238E27FC236}">
                <a16:creationId xmlns:a16="http://schemas.microsoft.com/office/drawing/2014/main" id="{E1792D10-A77D-44BD-A524-FCEAA88F63D5}"/>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9" name="Rectangle 5">
              <a:extLst>
                <a:ext uri="{FF2B5EF4-FFF2-40B4-BE49-F238E27FC236}">
                  <a16:creationId xmlns:a16="http://schemas.microsoft.com/office/drawing/2014/main" id="{99815831-F575-4A86-BE5A-8D84E9178666}"/>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6">
              <a:extLst>
                <a:ext uri="{FF2B5EF4-FFF2-40B4-BE49-F238E27FC236}">
                  <a16:creationId xmlns:a16="http://schemas.microsoft.com/office/drawing/2014/main" id="{604BD21D-6D88-434F-9C22-11D450F42324}"/>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7">
              <a:extLst>
                <a:ext uri="{FF2B5EF4-FFF2-40B4-BE49-F238E27FC236}">
                  <a16:creationId xmlns:a16="http://schemas.microsoft.com/office/drawing/2014/main" id="{C79344C6-9B30-47A5-8A05-6CDF1A29F837}"/>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Date Placeholder 1">
            <a:extLst>
              <a:ext uri="{FF2B5EF4-FFF2-40B4-BE49-F238E27FC236}">
                <a16:creationId xmlns:a16="http://schemas.microsoft.com/office/drawing/2014/main" id="{C96D0E49-6959-4E7A-882B-2EE5DF99BC96}"/>
              </a:ext>
            </a:extLst>
          </p:cNvPr>
          <p:cNvSpPr>
            <a:spLocks noGrp="1"/>
          </p:cNvSpPr>
          <p:nvPr>
            <p:ph type="dt" sz="half" idx="10"/>
          </p:nvPr>
        </p:nvSpPr>
        <p:spPr/>
        <p:txBody>
          <a:bodyPr/>
          <a:lstStyle/>
          <a:p>
            <a:fld id="{18113078-F625-4AE4-B8C3-E0781F7B9D55}" type="datetime1">
              <a:rPr lang="en-GB" smtClean="0"/>
              <a:t>05/03/2022</a:t>
            </a:fld>
            <a:endParaRPr lang="en-GB" dirty="0"/>
          </a:p>
        </p:txBody>
      </p:sp>
      <p:sp>
        <p:nvSpPr>
          <p:cNvPr id="4" name="Slide Number Placeholder 3">
            <a:extLst>
              <a:ext uri="{FF2B5EF4-FFF2-40B4-BE49-F238E27FC236}">
                <a16:creationId xmlns:a16="http://schemas.microsoft.com/office/drawing/2014/main" id="{073B8CE6-7B94-4BDF-8738-4A9B63A63CDF}"/>
              </a:ext>
            </a:extLst>
          </p:cNvPr>
          <p:cNvSpPr>
            <a:spLocks noGrp="1"/>
          </p:cNvSpPr>
          <p:nvPr>
            <p:ph type="sldNum" sz="quarter" idx="12"/>
          </p:nvPr>
        </p:nvSpPr>
        <p:spPr/>
        <p:txBody>
          <a:bodyPr/>
          <a:lstStyle/>
          <a:p>
            <a:fld id="{5B4A74C5-79B0-4340-9A8D-1CCBE3E8C644}" type="slidenum">
              <a:rPr lang="en-GB" smtClean="0"/>
              <a:t>‹#›</a:t>
            </a:fld>
            <a:endParaRPr lang="en-GB" dirty="0"/>
          </a:p>
        </p:txBody>
      </p:sp>
    </p:spTree>
    <p:extLst>
      <p:ext uri="{BB962C8B-B14F-4D97-AF65-F5344CB8AC3E}">
        <p14:creationId xmlns:p14="http://schemas.microsoft.com/office/powerpoint/2010/main" val="172219309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B502D6-4591-4BFC-ABDD-86C1A813E295}"/>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sp>
        <p:nvSpPr>
          <p:cNvPr id="13" name="TextBox 12">
            <a:extLst>
              <a:ext uri="{FF2B5EF4-FFF2-40B4-BE49-F238E27FC236}">
                <a16:creationId xmlns:a16="http://schemas.microsoft.com/office/drawing/2014/main" id="{8E15D4F8-EFFC-4C5B-8BE2-EFA704F1BCEC}"/>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endParaRPr lang="en-GB" sz="1200" dirty="0">
              <a:solidFill>
                <a:schemeClr val="bg1"/>
              </a:solidFill>
            </a:endParaRPr>
          </a:p>
        </p:txBody>
      </p:sp>
      <p:sp>
        <p:nvSpPr>
          <p:cNvPr id="14" name="Rectangle 13">
            <a:extLst>
              <a:ext uri="{FF2B5EF4-FFF2-40B4-BE49-F238E27FC236}">
                <a16:creationId xmlns:a16="http://schemas.microsoft.com/office/drawing/2014/main" id="{EC5144CF-657E-4CB4-9887-0237E4FD6F3D}"/>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dirty="0">
              <a:solidFill>
                <a:schemeClr val="bg1"/>
              </a:solidFill>
            </a:endParaRPr>
          </a:p>
        </p:txBody>
      </p:sp>
      <p:grpSp>
        <p:nvGrpSpPr>
          <p:cNvPr id="15" name="Group 4">
            <a:extLst>
              <a:ext uri="{FF2B5EF4-FFF2-40B4-BE49-F238E27FC236}">
                <a16:creationId xmlns:a16="http://schemas.microsoft.com/office/drawing/2014/main" id="{8B236291-2975-470E-8888-38D7590BD8E6}"/>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6" name="Rectangle 5">
              <a:extLst>
                <a:ext uri="{FF2B5EF4-FFF2-40B4-BE49-F238E27FC236}">
                  <a16:creationId xmlns:a16="http://schemas.microsoft.com/office/drawing/2014/main" id="{15BA6CB2-703C-4BB0-9F04-6FF3A6AB6D70}"/>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7" name="Freeform 6">
              <a:extLst>
                <a:ext uri="{FF2B5EF4-FFF2-40B4-BE49-F238E27FC236}">
                  <a16:creationId xmlns:a16="http://schemas.microsoft.com/office/drawing/2014/main" id="{F896EE05-CEF7-498A-8975-85749ECEC1A7}"/>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8" name="Freeform 7">
              <a:extLst>
                <a:ext uri="{FF2B5EF4-FFF2-40B4-BE49-F238E27FC236}">
                  <a16:creationId xmlns:a16="http://schemas.microsoft.com/office/drawing/2014/main" id="{072E7F6A-1D70-4B5D-B28C-3FB75196A8AA}"/>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0" name="Date Placeholder 2">
            <a:extLst>
              <a:ext uri="{FF2B5EF4-FFF2-40B4-BE49-F238E27FC236}">
                <a16:creationId xmlns:a16="http://schemas.microsoft.com/office/drawing/2014/main" id="{070B962B-094B-41F6-A3DE-592B48306F35}"/>
              </a:ext>
            </a:extLst>
          </p:cNvPr>
          <p:cNvSpPr>
            <a:spLocks noGrp="1"/>
          </p:cNvSpPr>
          <p:nvPr>
            <p:ph type="dt" sz="half" idx="10"/>
          </p:nvPr>
        </p:nvSpPr>
        <p:spPr>
          <a:xfrm>
            <a:off x="8296103" y="6426200"/>
            <a:ext cx="1873134" cy="431800"/>
          </a:xfrm>
        </p:spPr>
        <p:txBody>
          <a:bodyPr/>
          <a:lstStyle>
            <a:lvl1pPr>
              <a:defRPr>
                <a:solidFill>
                  <a:schemeClr val="bg1"/>
                </a:solidFill>
              </a:defRPr>
            </a:lvl1pPr>
          </a:lstStyle>
          <a:p>
            <a:fld id="{B432A245-17B3-47AF-89EC-2406493A6356}" type="datetime1">
              <a:rPr lang="en-GB" smtClean="0"/>
              <a:t>05/03/2022</a:t>
            </a:fld>
            <a:endParaRPr lang="en-GB" dirty="0"/>
          </a:p>
        </p:txBody>
      </p:sp>
      <p:sp>
        <p:nvSpPr>
          <p:cNvPr id="21" name="Footer Placeholder 3">
            <a:extLst>
              <a:ext uri="{FF2B5EF4-FFF2-40B4-BE49-F238E27FC236}">
                <a16:creationId xmlns:a16="http://schemas.microsoft.com/office/drawing/2014/main" id="{FF6BDD40-EE5C-4073-8FE2-566F35BF5385}"/>
              </a:ext>
            </a:extLst>
          </p:cNvPr>
          <p:cNvSpPr>
            <a:spLocks noGrp="1"/>
          </p:cNvSpPr>
          <p:nvPr>
            <p:ph type="ftr" sz="quarter" idx="11"/>
          </p:nvPr>
        </p:nvSpPr>
        <p:spPr>
          <a:xfrm>
            <a:off x="431801" y="6426200"/>
            <a:ext cx="3220258" cy="431799"/>
          </a:xfrm>
        </p:spPr>
        <p:txBody>
          <a:bodyPr/>
          <a:lstStyle>
            <a:lvl1pPr>
              <a:defRPr>
                <a:solidFill>
                  <a:schemeClr val="bg1"/>
                </a:solidFill>
              </a:defRPr>
            </a:lvl1pPr>
          </a:lstStyle>
          <a:p>
            <a:r>
              <a:rPr lang="en-GB"/>
              <a:t>Edit this text via Insert &gt; Header &amp; Footer</a:t>
            </a:r>
            <a:endParaRPr lang="en-GB" dirty="0"/>
          </a:p>
        </p:txBody>
      </p:sp>
      <p:sp>
        <p:nvSpPr>
          <p:cNvPr id="22" name="Slide Number Placeholder 4">
            <a:extLst>
              <a:ext uri="{FF2B5EF4-FFF2-40B4-BE49-F238E27FC236}">
                <a16:creationId xmlns:a16="http://schemas.microsoft.com/office/drawing/2014/main" id="{A4FEC77E-9053-4364-9F25-3771B30C75AB}"/>
              </a:ext>
            </a:extLst>
          </p:cNvPr>
          <p:cNvSpPr>
            <a:spLocks noGrp="1"/>
          </p:cNvSpPr>
          <p:nvPr>
            <p:ph type="sldNum" sz="quarter" idx="12"/>
          </p:nvPr>
        </p:nvSpPr>
        <p:spPr>
          <a:xfrm>
            <a:off x="11760200" y="6426200"/>
            <a:ext cx="431799" cy="431799"/>
          </a:xfrm>
        </p:spPr>
        <p:txBody>
          <a:bodyPr/>
          <a:lstStyle>
            <a:lvl1pPr>
              <a:defRPr>
                <a:solidFill>
                  <a:schemeClr val="bg1"/>
                </a:solidFill>
              </a:defRPr>
            </a:lvl1pPr>
          </a:lstStyle>
          <a:p>
            <a:fld id="{5B4A74C5-79B0-4340-9A8D-1CCBE3E8C644}" type="slidenum">
              <a:rPr lang="en-GB" smtClean="0"/>
              <a:pPr/>
              <a:t>‹#›</a:t>
            </a:fld>
            <a:endParaRPr lang="en-GB" dirty="0"/>
          </a:p>
        </p:txBody>
      </p:sp>
    </p:spTree>
    <p:extLst>
      <p:ext uri="{BB962C8B-B14F-4D97-AF65-F5344CB8AC3E}">
        <p14:creationId xmlns:p14="http://schemas.microsoft.com/office/powerpoint/2010/main" val="236885471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3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a:t>54pt Intel Clear Pro</a:t>
            </a:r>
            <a:br>
              <a:rPr lang="en-US"/>
            </a:br>
            <a:r>
              <a:rPr lang="en-US"/>
              <a:t>white section break</a:t>
            </a:r>
          </a:p>
        </p:txBody>
      </p:sp>
      <p:sp>
        <p:nvSpPr>
          <p:cNvPr id="3" name="Text Placeholder 2"/>
          <p:cNvSpPr>
            <a:spLocks noGrp="1"/>
          </p:cNvSpPr>
          <p:nvPr>
            <p:ph type="body" idx="1" hasCustomPrompt="1"/>
          </p:nvPr>
        </p:nvSpPr>
        <p:spPr>
          <a:xfrm>
            <a:off x="607484" y="4321533"/>
            <a:ext cx="10363200" cy="1500187"/>
          </a:xfrm>
        </p:spPr>
        <p:txBody>
          <a:bodyPr anchor="t" anchorCtr="0">
            <a:noAutofit/>
          </a:bodyPr>
          <a:lstStyle>
            <a:lvl1pPr marL="0" indent="0">
              <a:buNone/>
              <a:defRPr sz="2133" b="0" baseline="0">
                <a:solidFill>
                  <a:schemeClr val="accent2"/>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a:p>
        </p:txBody>
      </p:sp>
    </p:spTree>
    <p:extLst>
      <p:ext uri="{BB962C8B-B14F-4D97-AF65-F5344CB8AC3E}">
        <p14:creationId xmlns:p14="http://schemas.microsoft.com/office/powerpoint/2010/main" val="345574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A59F6A75-BA60-4850-A917-21334D6F90CF}"/>
              </a:ext>
            </a:extLst>
          </p:cNvPr>
          <p:cNvSpPr>
            <a:spLocks noGrp="1" noChangeArrowheads="1"/>
          </p:cNvSpPr>
          <p:nvPr>
            <p:ph type="title" hasCustomPrompt="1"/>
          </p:nvPr>
        </p:nvSpPr>
        <p:spPr bwMode="auto">
          <a:xfrm>
            <a:off x="609600" y="553065"/>
            <a:ext cx="10972800" cy="715526"/>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lvl1pPr algn="ctr">
              <a:lnSpc>
                <a:spcPct val="85000"/>
              </a:lnSpc>
              <a:defRPr>
                <a:latin typeface="IntelOne Display Regular" panose="020B0503020203020204" pitchFamily="34" charset="0"/>
              </a:defRPr>
            </a:lvl1pPr>
          </a:lstStyle>
          <a:p>
            <a:pPr lvl="0"/>
            <a:r>
              <a:rPr lang="en-US"/>
              <a:t>Click to edit master title style</a:t>
            </a:r>
          </a:p>
        </p:txBody>
      </p:sp>
      <p:sp>
        <p:nvSpPr>
          <p:cNvPr id="2" name="Footer Placeholder 1">
            <a:extLst>
              <a:ext uri="{FF2B5EF4-FFF2-40B4-BE49-F238E27FC236}">
                <a16:creationId xmlns:a16="http://schemas.microsoft.com/office/drawing/2014/main" id="{29A7A985-5729-4BDE-A416-5E2A447A272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spc="100">
                <a:solidFill>
                  <a:schemeClr val="tx1">
                    <a:lumMod val="85000"/>
                  </a:schemeClr>
                </a:solidFill>
                <a:latin typeface="IntelOne Display Light" panose="020B0403020203020204" pitchFamily="34" charset="0"/>
              </a:rPr>
              <a:t>Footer Text Goes Here</a:t>
            </a:r>
            <a:endParaRPr lang="en-US" sz="800" u="none" kern="1200" spc="100">
              <a:solidFill>
                <a:schemeClr val="tx1">
                  <a:lumMod val="85000"/>
                </a:schemeClr>
              </a:solidFill>
              <a:latin typeface="IntelOne Display Light" panose="020B0403020203020204" pitchFamily="34" charset="0"/>
              <a:ea typeface="+mn-ea"/>
              <a:cs typeface="+mn-cs"/>
            </a:endParaRPr>
          </a:p>
        </p:txBody>
      </p:sp>
      <p:sp>
        <p:nvSpPr>
          <p:cNvPr id="3" name="Slide Number Placeholder 2">
            <a:extLst>
              <a:ext uri="{FF2B5EF4-FFF2-40B4-BE49-F238E27FC236}">
                <a16:creationId xmlns:a16="http://schemas.microsoft.com/office/drawing/2014/main" id="{E4B1A750-6042-458A-B9AA-DBBC2FCBF7C5}"/>
              </a:ext>
            </a:extLst>
          </p:cNvPr>
          <p:cNvSpPr>
            <a:spLocks noGrp="1"/>
          </p:cNvSpPr>
          <p:nvPr>
            <p:ph type="sldNum" sz="quarter" idx="11"/>
          </p:nvPr>
        </p:nvSpPr>
        <p:spPr/>
        <p:txBody>
          <a:bodyPr/>
          <a:lstStyle/>
          <a:p>
            <a:fld id="{728F3757-6AB3-4722-90FC-D2FA3EF78438}" type="slidenum">
              <a:rPr lang="en-CA" smtClean="0"/>
              <a:pPr/>
              <a:t>‹#›</a:t>
            </a:fld>
            <a:endParaRPr lang="en-CA"/>
          </a:p>
        </p:txBody>
      </p:sp>
    </p:spTree>
    <p:extLst>
      <p:ext uri="{BB962C8B-B14F-4D97-AF65-F5344CB8AC3E}">
        <p14:creationId xmlns:p14="http://schemas.microsoft.com/office/powerpoint/2010/main" val="7349860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olid Blank">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910B7611-001C-4B85-A74D-ACD4874CA508}"/>
              </a:ext>
            </a:extLst>
          </p:cNvPr>
          <p:cNvSpPr>
            <a:spLocks noGrp="1"/>
          </p:cNvSpPr>
          <p:nvPr>
            <p:ph type="sldNum" sz="quarter" idx="4"/>
          </p:nvPr>
        </p:nvSpPr>
        <p:spPr>
          <a:xfrm>
            <a:off x="9107424" y="6438022"/>
            <a:ext cx="2743200" cy="365125"/>
          </a:xfrm>
          <a:prstGeom prst="rect">
            <a:avLst/>
          </a:prstGeom>
        </p:spPr>
        <p:txBody>
          <a:bodyPr anchor="ctr" anchorCtr="0"/>
          <a:lstStyle>
            <a:lvl1pPr algn="r">
              <a:defRPr sz="1200" b="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defTabSz="609585" hangingPunct="1">
              <a:lnSpc>
                <a:spcPct val="100000"/>
              </a:lnSpc>
              <a:spcBef>
                <a:spcPts val="0"/>
              </a:spcBef>
              <a:defRPr/>
            </a:pPr>
            <a:fld id="{1436F5C9-0C05-45EC-9B9F-EA7B633C52BA}" type="slidenum">
              <a:rPr lang="en-US" kern="1200" smtClean="0">
                <a:solidFill>
                  <a:srgbClr val="FFFFFF"/>
                </a:solidFill>
              </a:rPr>
              <a:pPr defTabSz="609585" hangingPunct="1">
                <a:lnSpc>
                  <a:spcPct val="100000"/>
                </a:lnSpc>
                <a:spcBef>
                  <a:spcPts val="0"/>
                </a:spcBef>
                <a:defRPr/>
              </a:pPr>
              <a:t>‹#›</a:t>
            </a:fld>
            <a:endParaRPr lang="en-US" kern="1200">
              <a:solidFill>
                <a:srgbClr val="FFFFFF"/>
              </a:solidFill>
            </a:endParaRPr>
          </a:p>
        </p:txBody>
      </p:sp>
    </p:spTree>
    <p:extLst>
      <p:ext uri="{BB962C8B-B14F-4D97-AF65-F5344CB8AC3E}">
        <p14:creationId xmlns:p14="http://schemas.microsoft.com/office/powerpoint/2010/main" val="338967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Dark">
  <p:cSld name="Title and Content Dark">
    <p:bg>
      <p:bgPr>
        <a:solidFill>
          <a:schemeClr val="dk2"/>
        </a:solidFill>
        <a:effectLst/>
      </p:bgPr>
    </p:bg>
    <p:spTree>
      <p:nvGrpSpPr>
        <p:cNvPr id="1" name="Shape 76"/>
        <p:cNvGrpSpPr/>
        <p:nvPr/>
      </p:nvGrpSpPr>
      <p:grpSpPr>
        <a:xfrm>
          <a:off x="0" y="0"/>
          <a:ext cx="0" cy="0"/>
          <a:chOff x="0" y="0"/>
          <a:chExt cx="0" cy="0"/>
        </a:xfrm>
      </p:grpSpPr>
      <p:sp>
        <p:nvSpPr>
          <p:cNvPr id="77" name="Google Shape;77;p33"/>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78" name="Google Shape;78;p33"/>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3"/>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0" name="Google Shape;80;p33"/>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3"/>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83" name="Google Shape;83;p33"/>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84" name="Google Shape;84;p33"/>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grpSp>
        <p:nvGrpSpPr>
          <p:cNvPr id="85" name="Google Shape;85;p33"/>
          <p:cNvGrpSpPr/>
          <p:nvPr/>
        </p:nvGrpSpPr>
        <p:grpSpPr>
          <a:xfrm>
            <a:off x="11131200" y="6543620"/>
            <a:ext cx="507600" cy="196960"/>
            <a:chOff x="0" y="670"/>
            <a:chExt cx="7680" cy="2980"/>
          </a:xfrm>
        </p:grpSpPr>
        <p:sp>
          <p:nvSpPr>
            <p:cNvPr id="86" name="Google Shape;86;p33"/>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7" name="Google Shape;87;p33"/>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88" name="Google Shape;88;p33"/>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
        <p:cNvGrpSpPr/>
        <p:nvPr/>
      </p:nvGrpSpPr>
      <p:grpSpPr>
        <a:xfrm>
          <a:off x="0" y="0"/>
          <a:ext cx="0" cy="0"/>
          <a:chOff x="0" y="0"/>
          <a:chExt cx="0" cy="0"/>
        </a:xfrm>
      </p:grpSpPr>
      <p:sp>
        <p:nvSpPr>
          <p:cNvPr id="90" name="Google Shape;90;p34"/>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1" name="Google Shape;91;p34"/>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200" b="0" i="0" u="none" strike="noStrike" cap="none">
              <a:solidFill>
                <a:schemeClr val="dk2"/>
              </a:solidFill>
              <a:latin typeface="Play"/>
              <a:ea typeface="Play"/>
              <a:cs typeface="Play"/>
              <a:sym typeface="Play"/>
            </a:endParaRPr>
          </a:p>
        </p:txBody>
      </p:sp>
      <p:sp>
        <p:nvSpPr>
          <p:cNvPr id="92" name="Google Shape;92;p34"/>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3" name="Google Shape;93;p34"/>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4"/>
          <p:cNvSpPr txBox="1">
            <a:spLocks noGrp="1"/>
          </p:cNvSpPr>
          <p:nvPr>
            <p:ph type="body" idx="1"/>
          </p:nvPr>
        </p:nvSpPr>
        <p:spPr>
          <a:xfrm>
            <a:off x="431800" y="1655762"/>
            <a:ext cx="548362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4"/>
          <p:cNvSpPr txBox="1">
            <a:spLocks noGrp="1"/>
          </p:cNvSpPr>
          <p:nvPr>
            <p:ph type="body" idx="2"/>
          </p:nvPr>
        </p:nvSpPr>
        <p:spPr>
          <a:xfrm>
            <a:off x="6276578" y="1655762"/>
            <a:ext cx="505023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6" name="Google Shape;96;p34"/>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4"/>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4"/>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grpSp>
        <p:nvGrpSpPr>
          <p:cNvPr id="99" name="Google Shape;99;p34"/>
          <p:cNvGrpSpPr/>
          <p:nvPr/>
        </p:nvGrpSpPr>
        <p:grpSpPr>
          <a:xfrm>
            <a:off x="11131200" y="6543620"/>
            <a:ext cx="507600" cy="196960"/>
            <a:chOff x="0" y="670"/>
            <a:chExt cx="7680" cy="2980"/>
          </a:xfrm>
        </p:grpSpPr>
        <p:sp>
          <p:nvSpPr>
            <p:cNvPr id="100" name="Google Shape;100;p34"/>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01" name="Google Shape;101;p34"/>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02" name="Google Shape;102;p34"/>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Dark">
  <p:cSld name="Two Content Dark">
    <p:bg>
      <p:bgPr>
        <a:solidFill>
          <a:schemeClr val="dk2"/>
        </a:solidFill>
        <a:effectLst/>
      </p:bgPr>
    </p:bg>
    <p:spTree>
      <p:nvGrpSpPr>
        <p:cNvPr id="1" name="Shape 103"/>
        <p:cNvGrpSpPr/>
        <p:nvPr/>
      </p:nvGrpSpPr>
      <p:grpSpPr>
        <a:xfrm>
          <a:off x="0" y="0"/>
          <a:ext cx="0" cy="0"/>
          <a:chOff x="0" y="0"/>
          <a:chExt cx="0" cy="0"/>
        </a:xfrm>
      </p:grpSpPr>
      <p:sp>
        <p:nvSpPr>
          <p:cNvPr id="104" name="Google Shape;104;p35"/>
          <p:cNvSpPr/>
          <p:nvPr/>
        </p:nvSpPr>
        <p:spPr>
          <a:xfrm>
            <a:off x="0" y="6426200"/>
            <a:ext cx="11760199" cy="4318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05" name="Google Shape;105;p35"/>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Play"/>
                <a:ea typeface="Play"/>
                <a:cs typeface="Play"/>
                <a:sym typeface="Play"/>
              </a:rPr>
              <a:t>Intel Confidential</a:t>
            </a:r>
            <a:endParaRPr sz="1200" b="0" i="0" u="none" strike="noStrike" cap="none">
              <a:solidFill>
                <a:schemeClr val="lt1"/>
              </a:solidFill>
              <a:latin typeface="Play"/>
              <a:ea typeface="Play"/>
              <a:cs typeface="Play"/>
              <a:sym typeface="Play"/>
            </a:endParaRPr>
          </a:p>
        </p:txBody>
      </p:sp>
      <p:sp>
        <p:nvSpPr>
          <p:cNvPr id="106" name="Google Shape;106;p35"/>
          <p:cNvSpPr/>
          <p:nvPr/>
        </p:nvSpPr>
        <p:spPr>
          <a:xfrm>
            <a:off x="11760200" y="0"/>
            <a:ext cx="431799" cy="6426200"/>
          </a:xfrm>
          <a:prstGeom prst="rect">
            <a:avLst/>
          </a:prstGeom>
          <a:solidFill>
            <a:schemeClr val="accen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07" name="Google Shape;107;p35"/>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lt1"/>
              </a:buClr>
              <a:buSzPts val="4000"/>
              <a:buFont typeface="Play"/>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5"/>
          <p:cNvSpPr txBox="1">
            <a:spLocks noGrp="1"/>
          </p:cNvSpPr>
          <p:nvPr>
            <p:ph type="body" idx="1"/>
          </p:nvPr>
        </p:nvSpPr>
        <p:spPr>
          <a:xfrm>
            <a:off x="431800" y="1655762"/>
            <a:ext cx="548362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9" name="Google Shape;109;p35"/>
          <p:cNvSpPr txBox="1">
            <a:spLocks noGrp="1"/>
          </p:cNvSpPr>
          <p:nvPr>
            <p:ph type="body" idx="2"/>
          </p:nvPr>
        </p:nvSpPr>
        <p:spPr>
          <a:xfrm>
            <a:off x="6276578" y="1655762"/>
            <a:ext cx="5050234" cy="442912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lt1"/>
              </a:buClr>
              <a:buSzPts val="1200"/>
              <a:buNone/>
              <a:defRPr>
                <a:solidFill>
                  <a:schemeClr val="lt1"/>
                </a:solidFill>
              </a:defRPr>
            </a:lvl1pPr>
            <a:lvl2pPr marL="914400" lvl="1" indent="-228600" algn="l">
              <a:lnSpc>
                <a:spcPct val="110000"/>
              </a:lnSpc>
              <a:spcBef>
                <a:spcPts val="0"/>
              </a:spcBef>
              <a:spcAft>
                <a:spcPts val="0"/>
              </a:spcAft>
              <a:buClr>
                <a:schemeClr val="lt1"/>
              </a:buClr>
              <a:buSzPts val="1200"/>
              <a:buNone/>
              <a:defRPr>
                <a:solidFill>
                  <a:schemeClr val="lt1"/>
                </a:solidFill>
              </a:defRPr>
            </a:lvl2pPr>
            <a:lvl3pPr marL="1371600" lvl="2" indent="-228600" algn="l">
              <a:lnSpc>
                <a:spcPct val="83000"/>
              </a:lnSpc>
              <a:spcBef>
                <a:spcPts val="0"/>
              </a:spcBef>
              <a:spcAft>
                <a:spcPts val="0"/>
              </a:spcAft>
              <a:buClr>
                <a:schemeClr val="lt1"/>
              </a:buClr>
              <a:buSzPts val="2000"/>
              <a:buNone/>
              <a:defRPr>
                <a:solidFill>
                  <a:schemeClr val="lt1"/>
                </a:solidFill>
              </a:defRPr>
            </a:lvl3pPr>
            <a:lvl4pPr marL="1828800" lvl="3" indent="-304800" algn="l">
              <a:lnSpc>
                <a:spcPct val="110000"/>
              </a:lnSpc>
              <a:spcBef>
                <a:spcPts val="1600"/>
              </a:spcBef>
              <a:spcAft>
                <a:spcPts val="0"/>
              </a:spcAft>
              <a:buClr>
                <a:schemeClr val="lt1"/>
              </a:buClr>
              <a:buSzPts val="1200"/>
              <a:buChar char="–"/>
              <a:defRPr>
                <a:solidFill>
                  <a:schemeClr val="lt1"/>
                </a:solidFill>
              </a:defRPr>
            </a:lvl4pPr>
            <a:lvl5pPr marL="2286000" lvl="4" indent="-304800" algn="l">
              <a:lnSpc>
                <a:spcPct val="110000"/>
              </a:lnSpc>
              <a:spcBef>
                <a:spcPts val="0"/>
              </a:spcBef>
              <a:spcAft>
                <a:spcPts val="0"/>
              </a:spcAft>
              <a:buClr>
                <a:schemeClr val="lt1"/>
              </a:buClr>
              <a:buSzPts val="1200"/>
              <a:buChar char="–"/>
              <a:defRPr>
                <a:solidFill>
                  <a:schemeClr val="lt1"/>
                </a:solidFill>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0" name="Google Shape;110;p35"/>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5"/>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5"/>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1pPr>
            <a:lvl2pPr marL="0" marR="0" lvl="1"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2pPr>
            <a:lvl3pPr marL="0" marR="0" lvl="2"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3pPr>
            <a:lvl4pPr marL="0" marR="0" lvl="3"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4pPr>
            <a:lvl5pPr marL="0" marR="0" lvl="4"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5pPr>
            <a:lvl6pPr marL="0" marR="0" lvl="5"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6pPr>
            <a:lvl7pPr marL="0" marR="0" lvl="6"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7pPr>
            <a:lvl8pPr marL="0" marR="0" lvl="7"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8pPr>
            <a:lvl9pPr marL="0" marR="0" lvl="8" indent="0" algn="ctr">
              <a:lnSpc>
                <a:spcPct val="90000"/>
              </a:lnSpc>
              <a:spcBef>
                <a:spcPts val="0"/>
              </a:spcBef>
              <a:spcAft>
                <a:spcPts val="0"/>
              </a:spcAft>
              <a:buClr>
                <a:srgbClr val="000000"/>
              </a:buClr>
              <a:buSzPts val="1200"/>
              <a:buFont typeface="Arial"/>
              <a:buNone/>
              <a:defRPr sz="1200" b="0" i="0" u="none" strike="noStrike" cap="none">
                <a:solidFill>
                  <a:schemeClr val="l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grpSp>
        <p:nvGrpSpPr>
          <p:cNvPr id="113" name="Google Shape;113;p35"/>
          <p:cNvGrpSpPr/>
          <p:nvPr/>
        </p:nvGrpSpPr>
        <p:grpSpPr>
          <a:xfrm>
            <a:off x="11131200" y="6543620"/>
            <a:ext cx="507600" cy="196960"/>
            <a:chOff x="0" y="670"/>
            <a:chExt cx="7680" cy="2980"/>
          </a:xfrm>
        </p:grpSpPr>
        <p:sp>
          <p:nvSpPr>
            <p:cNvPr id="114" name="Google Shape;114;p35"/>
            <p:cNvSpPr/>
            <p:nvPr/>
          </p:nvSpPr>
          <p:spPr>
            <a:xfrm>
              <a:off x="0" y="711"/>
              <a:ext cx="556" cy="55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15" name="Google Shape;115;p35"/>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16" name="Google Shape;116;p35"/>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17"/>
        <p:cNvGrpSpPr/>
        <p:nvPr/>
      </p:nvGrpSpPr>
      <p:grpSpPr>
        <a:xfrm>
          <a:off x="0" y="0"/>
          <a:ext cx="0" cy="0"/>
          <a:chOff x="0" y="0"/>
          <a:chExt cx="0" cy="0"/>
        </a:xfrm>
      </p:grpSpPr>
      <p:sp>
        <p:nvSpPr>
          <p:cNvPr id="118" name="Google Shape;118;p36"/>
          <p:cNvSpPr/>
          <p:nvPr/>
        </p:nvSpPr>
        <p:spPr>
          <a:xfrm>
            <a:off x="0" y="6426200"/>
            <a:ext cx="11760199" cy="4318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19" name="Google Shape;119;p36"/>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lvl="0" algn="l">
              <a:lnSpc>
                <a:spcPct val="83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6"/>
          <p:cNvSpPr txBox="1">
            <a:spLocks noGrp="1"/>
          </p:cNvSpPr>
          <p:nvPr>
            <p:ph type="body" idx="1"/>
          </p:nvPr>
        </p:nvSpPr>
        <p:spPr>
          <a:xfrm>
            <a:off x="4318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21" name="Google Shape;121;p36"/>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6"/>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6"/>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
        <p:nvSpPr>
          <p:cNvPr id="124" name="Google Shape;124;p36"/>
          <p:cNvSpPr txBox="1"/>
          <p:nvPr/>
        </p:nvSpPr>
        <p:spPr>
          <a:xfrm>
            <a:off x="4682836" y="6426200"/>
            <a:ext cx="2826328"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Play"/>
                <a:ea typeface="Play"/>
                <a:cs typeface="Play"/>
                <a:sym typeface="Play"/>
              </a:rPr>
              <a:t>Intel Confidential</a:t>
            </a:r>
            <a:endParaRPr sz="1200" b="0" i="0" u="none" strike="noStrike" cap="none">
              <a:solidFill>
                <a:schemeClr val="dk2"/>
              </a:solidFill>
              <a:latin typeface="Play"/>
              <a:ea typeface="Play"/>
              <a:cs typeface="Play"/>
              <a:sym typeface="Play"/>
            </a:endParaRPr>
          </a:p>
        </p:txBody>
      </p:sp>
      <p:sp>
        <p:nvSpPr>
          <p:cNvPr id="125" name="Google Shape;125;p36"/>
          <p:cNvSpPr/>
          <p:nvPr/>
        </p:nvSpPr>
        <p:spPr>
          <a:xfrm>
            <a:off x="11760200" y="0"/>
            <a:ext cx="431799" cy="6426200"/>
          </a:xfrm>
          <a:prstGeom prst="rect">
            <a:avLst/>
          </a:prstGeom>
          <a:solidFill>
            <a:srgbClr val="D8D8D8"/>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26" name="Google Shape;126;p36"/>
          <p:cNvSpPr txBox="1">
            <a:spLocks noGrp="1"/>
          </p:cNvSpPr>
          <p:nvPr>
            <p:ph type="body" idx="2"/>
          </p:nvPr>
        </p:nvSpPr>
        <p:spPr>
          <a:xfrm>
            <a:off x="42444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27" name="Google Shape;127;p36"/>
          <p:cNvSpPr txBox="1">
            <a:spLocks noGrp="1"/>
          </p:cNvSpPr>
          <p:nvPr>
            <p:ph type="body" idx="3"/>
          </p:nvPr>
        </p:nvSpPr>
        <p:spPr>
          <a:xfrm>
            <a:off x="8057000" y="1655762"/>
            <a:ext cx="2750400" cy="4429125"/>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1"/>
              </a:buClr>
              <a:buSzPts val="1800"/>
              <a:buNone/>
              <a:defRPr/>
            </a:lvl1pPr>
            <a:lvl2pPr marL="914400" lvl="1" indent="-228600" algn="l">
              <a:lnSpc>
                <a:spcPct val="110000"/>
              </a:lnSpc>
              <a:spcBef>
                <a:spcPts val="0"/>
              </a:spcBef>
              <a:spcAft>
                <a:spcPts val="0"/>
              </a:spcAft>
              <a:buClr>
                <a:schemeClr val="accent1"/>
              </a:buClr>
              <a:buSzPts val="1800"/>
              <a:buNone/>
              <a:defRPr/>
            </a:lvl2pPr>
            <a:lvl3pPr marL="1371600" lvl="2" indent="-228600" algn="l">
              <a:lnSpc>
                <a:spcPct val="83000"/>
              </a:lnSpc>
              <a:spcBef>
                <a:spcPts val="0"/>
              </a:spcBef>
              <a:spcAft>
                <a:spcPts val="0"/>
              </a:spcAft>
              <a:buClr>
                <a:schemeClr val="accent1"/>
              </a:buClr>
              <a:buSzPts val="1800"/>
              <a:buNone/>
              <a:defRPr/>
            </a:lvl3pPr>
            <a:lvl4pPr marL="1828800" lvl="3" indent="-342900" algn="l">
              <a:lnSpc>
                <a:spcPct val="110000"/>
              </a:lnSpc>
              <a:spcBef>
                <a:spcPts val="1600"/>
              </a:spcBef>
              <a:spcAft>
                <a:spcPts val="0"/>
              </a:spcAft>
              <a:buClr>
                <a:schemeClr val="accent1"/>
              </a:buClr>
              <a:buSzPts val="1800"/>
              <a:buChar char="–"/>
              <a:defRPr/>
            </a:lvl4pPr>
            <a:lvl5pPr marL="2286000" lvl="4" indent="-342900" algn="l">
              <a:lnSpc>
                <a:spcPct val="110000"/>
              </a:lnSpc>
              <a:spcBef>
                <a:spcPts val="0"/>
              </a:spcBef>
              <a:spcAft>
                <a:spcPts val="0"/>
              </a:spcAft>
              <a:buClr>
                <a:schemeClr val="accent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28" name="Google Shape;128;p36"/>
          <p:cNvGrpSpPr/>
          <p:nvPr/>
        </p:nvGrpSpPr>
        <p:grpSpPr>
          <a:xfrm>
            <a:off x="11131200" y="6543620"/>
            <a:ext cx="507600" cy="196960"/>
            <a:chOff x="0" y="670"/>
            <a:chExt cx="7680" cy="2980"/>
          </a:xfrm>
        </p:grpSpPr>
        <p:sp>
          <p:nvSpPr>
            <p:cNvPr id="129" name="Google Shape;129;p36"/>
            <p:cNvSpPr/>
            <p:nvPr/>
          </p:nvSpPr>
          <p:spPr>
            <a:xfrm>
              <a:off x="0" y="711"/>
              <a:ext cx="556" cy="55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30" name="Google Shape;130;p36"/>
            <p:cNvSpPr/>
            <p:nvPr/>
          </p:nvSpPr>
          <p:spPr>
            <a:xfrm>
              <a:off x="14" y="670"/>
              <a:ext cx="7050" cy="2980"/>
            </a:xfrm>
            <a:custGeom>
              <a:avLst/>
              <a:gdLst/>
              <a:ahLst/>
              <a:cxnLst/>
              <a:rect l="l" t="t" r="r" b="b"/>
              <a:pathLst>
                <a:path w="4614" h="1949" extrusionOk="0">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131" name="Google Shape;131;p36"/>
            <p:cNvSpPr/>
            <p:nvPr/>
          </p:nvSpPr>
          <p:spPr>
            <a:xfrm>
              <a:off x="7290" y="3237"/>
              <a:ext cx="390" cy="392"/>
            </a:xfrm>
            <a:custGeom>
              <a:avLst/>
              <a:gdLst/>
              <a:ahLst/>
              <a:cxnLst/>
              <a:rect l="l" t="t" r="r" b="b"/>
              <a:pathLst>
                <a:path w="255" h="256" extrusionOk="0">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27.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31800" y="431799"/>
            <a:ext cx="10895013" cy="1223963"/>
          </a:xfrm>
          <a:prstGeom prst="rect">
            <a:avLst/>
          </a:prstGeom>
          <a:noFill/>
          <a:ln>
            <a:noFill/>
          </a:ln>
        </p:spPr>
        <p:txBody>
          <a:bodyPr spcFirstLastPara="1" wrap="square" lIns="0" tIns="0" rIns="0" bIns="0" anchor="t" anchorCtr="0">
            <a:noAutofit/>
          </a:bodyPr>
          <a:lstStyle>
            <a:lvl1pPr marR="0" lvl="0" algn="l" rtl="0">
              <a:lnSpc>
                <a:spcPct val="83000"/>
              </a:lnSpc>
              <a:spcBef>
                <a:spcPts val="0"/>
              </a:spcBef>
              <a:spcAft>
                <a:spcPts val="0"/>
              </a:spcAft>
              <a:buClr>
                <a:schemeClr val="accent1"/>
              </a:buClr>
              <a:buSzPts val="4000"/>
              <a:buFont typeface="Play"/>
              <a:buNone/>
              <a:defRPr sz="4000" b="1"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431800" y="1655762"/>
            <a:ext cx="10895013" cy="4429125"/>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accent1"/>
              </a:buClr>
              <a:buSzPts val="1200"/>
              <a:buFont typeface="Arial"/>
              <a:buNone/>
              <a:defRPr sz="1200" b="0" i="0" u="none" strike="noStrike" cap="none">
                <a:solidFill>
                  <a:schemeClr val="accent1"/>
                </a:solidFill>
                <a:latin typeface="Play"/>
                <a:ea typeface="Play"/>
                <a:cs typeface="Play"/>
                <a:sym typeface="Play"/>
              </a:defRPr>
            </a:lvl1pPr>
            <a:lvl2pPr marL="914400" marR="0" lvl="1" indent="-228600" algn="l" rtl="0">
              <a:lnSpc>
                <a:spcPct val="110000"/>
              </a:lnSpc>
              <a:spcBef>
                <a:spcPts val="0"/>
              </a:spcBef>
              <a:spcAft>
                <a:spcPts val="0"/>
              </a:spcAft>
              <a:buClr>
                <a:schemeClr val="accent1"/>
              </a:buClr>
              <a:buSzPts val="1200"/>
              <a:buFont typeface="Arial"/>
              <a:buNone/>
              <a:defRPr sz="1200" b="1" i="0" u="none" strike="noStrike" cap="none">
                <a:solidFill>
                  <a:schemeClr val="accent1"/>
                </a:solidFill>
                <a:latin typeface="Play"/>
                <a:ea typeface="Play"/>
                <a:cs typeface="Play"/>
                <a:sym typeface="Play"/>
              </a:defRPr>
            </a:lvl2pPr>
            <a:lvl3pPr marL="1371600" marR="0" lvl="2" indent="-228600" algn="l" rtl="0">
              <a:lnSpc>
                <a:spcPct val="83000"/>
              </a:lnSpc>
              <a:spcBef>
                <a:spcPts val="0"/>
              </a:spcBef>
              <a:spcAft>
                <a:spcPts val="0"/>
              </a:spcAft>
              <a:buClr>
                <a:schemeClr val="accent1"/>
              </a:buClr>
              <a:buSzPts val="2000"/>
              <a:buFont typeface="Arial"/>
              <a:buNone/>
              <a:defRPr sz="2000" b="0" i="0" u="none" strike="noStrike" cap="none">
                <a:solidFill>
                  <a:schemeClr val="accent1"/>
                </a:solidFill>
                <a:latin typeface="Play"/>
                <a:ea typeface="Play"/>
                <a:cs typeface="Play"/>
                <a:sym typeface="Play"/>
              </a:defRPr>
            </a:lvl3pPr>
            <a:lvl4pPr marL="1828800" marR="0" lvl="3" indent="-304800" algn="l" rtl="0">
              <a:lnSpc>
                <a:spcPct val="110000"/>
              </a:lnSpc>
              <a:spcBef>
                <a:spcPts val="160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4pPr>
            <a:lvl5pPr marL="2286000" marR="0" lvl="4" indent="-304800" algn="l" rtl="0">
              <a:lnSpc>
                <a:spcPct val="110000"/>
              </a:lnSpc>
              <a:spcBef>
                <a:spcPts val="0"/>
              </a:spcBef>
              <a:spcAft>
                <a:spcPts val="0"/>
              </a:spcAft>
              <a:buClr>
                <a:schemeClr val="accent1"/>
              </a:buClr>
              <a:buSzPts val="1200"/>
              <a:buFont typeface="Play"/>
              <a:buChar char="–"/>
              <a:defRPr sz="1200" b="0" i="0" u="none" strike="noStrike" cap="none">
                <a:solidFill>
                  <a:schemeClr val="accent1"/>
                </a:solidFill>
                <a:latin typeface="Play"/>
                <a:ea typeface="Play"/>
                <a:cs typeface="Play"/>
                <a:sym typeface="Play"/>
              </a:defRPr>
            </a:lvl5pPr>
            <a:lvl6pPr marL="2743200" marR="0" lvl="5" indent="-304800" algn="l" rtl="0">
              <a:lnSpc>
                <a:spcPct val="90000"/>
              </a:lnSpc>
              <a:spcBef>
                <a:spcPts val="0"/>
              </a:spcBef>
              <a:spcAft>
                <a:spcPts val="0"/>
              </a:spcAft>
              <a:buClr>
                <a:schemeClr val="dk1"/>
              </a:buClr>
              <a:buSzPts val="1200"/>
              <a:buFont typeface="Play"/>
              <a:buChar char="–"/>
              <a:defRPr sz="1200" b="0" i="0" u="none" strike="noStrike" cap="none">
                <a:solidFill>
                  <a:schemeClr val="dk1"/>
                </a:solidFill>
                <a:latin typeface="Play"/>
                <a:ea typeface="Play"/>
                <a:cs typeface="Play"/>
                <a:sym typeface="Play"/>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9pPr>
          </a:lstStyle>
          <a:p>
            <a:endParaRPr/>
          </a:p>
        </p:txBody>
      </p:sp>
      <p:sp>
        <p:nvSpPr>
          <p:cNvPr id="12" name="Google Shape;12;p22"/>
          <p:cNvSpPr txBox="1">
            <a:spLocks noGrp="1"/>
          </p:cNvSpPr>
          <p:nvPr>
            <p:ph type="dt" idx="10"/>
          </p:nvPr>
        </p:nvSpPr>
        <p:spPr>
          <a:xfrm>
            <a:off x="8296103" y="6426200"/>
            <a:ext cx="1873134" cy="431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9pPr>
          </a:lstStyle>
          <a:p>
            <a:endParaRPr/>
          </a:p>
        </p:txBody>
      </p:sp>
      <p:sp>
        <p:nvSpPr>
          <p:cNvPr id="13" name="Google Shape;13;p2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accen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Play"/>
                <a:ea typeface="Play"/>
                <a:cs typeface="Play"/>
                <a:sym typeface="Play"/>
              </a:defRPr>
            </a:lvl9pPr>
          </a:lstStyle>
          <a:p>
            <a:endParaRPr/>
          </a:p>
        </p:txBody>
      </p:sp>
      <p:sp>
        <p:nvSpPr>
          <p:cNvPr id="14" name="Google Shape;14;p2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lvl1pPr marL="0" marR="0" lvl="0"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1pPr>
            <a:lvl2pPr marL="0" marR="0" lvl="1"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2pPr>
            <a:lvl3pPr marL="0" marR="0" lvl="2"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3pPr>
            <a:lvl4pPr marL="0" marR="0" lvl="3"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4pPr>
            <a:lvl5pPr marL="0" marR="0" lvl="4"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5pPr>
            <a:lvl6pPr marL="0" marR="0" lvl="5"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6pPr>
            <a:lvl7pPr marL="0" marR="0" lvl="6"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7pPr>
            <a:lvl8pPr marL="0" marR="0" lvl="7"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8pPr>
            <a:lvl9pPr marL="0" marR="0" lvl="8" indent="0" algn="ctr" rtl="0">
              <a:lnSpc>
                <a:spcPct val="90000"/>
              </a:lnSpc>
              <a:spcBef>
                <a:spcPts val="0"/>
              </a:spcBef>
              <a:spcAft>
                <a:spcPts val="0"/>
              </a:spcAft>
              <a:buClr>
                <a:srgbClr val="000000"/>
              </a:buClr>
              <a:buSzPts val="1200"/>
              <a:buFont typeface="Arial"/>
              <a:buNone/>
              <a:defRPr sz="1200" b="0" i="0" u="none" strike="noStrike" cap="none">
                <a:solidFill>
                  <a:schemeClr val="accent1"/>
                </a:solidFill>
                <a:latin typeface="Play"/>
                <a:ea typeface="Play"/>
                <a:cs typeface="Play"/>
                <a:sym typeface="Play"/>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3" r:id="rId2"/>
    <p:sldLayoutId id="2147483694" r:id="rId3"/>
    <p:sldLayoutId id="2147483685" r:id="rId4"/>
    <p:sldLayoutId id="2147483653" r:id="rId5"/>
    <p:sldLayoutId id="2147483703" r:id="rId6"/>
    <p:sldLayoutId id="2147483705" r:id="rId7"/>
    <p:sldLayoutId id="2147483691" r:id="rId8"/>
    <p:sldLayoutId id="2147483689" r:id="rId9"/>
    <p:sldLayoutId id="2147483687" r:id="rId10"/>
    <p:sldLayoutId id="2147483682" r:id="rId11"/>
    <p:sldLayoutId id="2147483684" r:id="rId12"/>
    <p:sldLayoutId id="2147483686" r:id="rId13"/>
    <p:sldLayoutId id="2147483688" r:id="rId14"/>
    <p:sldLayoutId id="2147483692" r:id="rId15"/>
    <p:sldLayoutId id="2147483690" r:id="rId16"/>
    <p:sldLayoutId id="2147483693" r:id="rId17"/>
    <p:sldLayoutId id="2147483695" r:id="rId18"/>
    <p:sldLayoutId id="2147483698" r:id="rId19"/>
    <p:sldLayoutId id="2147483699" r:id="rId20"/>
    <p:sldLayoutId id="2147483700" r:id="rId21"/>
    <p:sldLayoutId id="2147483702" r:id="rId22"/>
    <p:sldLayoutId id="2147483696" r:id="rId23"/>
    <p:sldLayoutId id="2147483697" r:id="rId24"/>
    <p:sldLayoutId id="2147483704" r:id="rId25"/>
    <p:sldLayoutId id="2147483706" r:id="rId26"/>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2">
          <p15:clr>
            <a:srgbClr val="F26B43"/>
          </p15:clr>
        </p15:guide>
        <p15:guide id="4" pos="7408">
          <p15:clr>
            <a:srgbClr val="F26B43"/>
          </p15:clr>
        </p15:guide>
        <p15:guide id="5" orient="horz" pos="1043">
          <p15:clr>
            <a:srgbClr val="F26B43"/>
          </p15:clr>
        </p15:guide>
        <p15:guide id="6" orient="horz" pos="4048">
          <p15:clr>
            <a:srgbClr val="F26B43"/>
          </p15:clr>
        </p15:guide>
        <p15:guide id="7" orient="horz" pos="272">
          <p15:clr>
            <a:srgbClr val="F26B43"/>
          </p15:clr>
        </p15:guide>
        <p15:guide id="8" pos="3727">
          <p15:clr>
            <a:srgbClr val="F26B43"/>
          </p15:clr>
        </p15:guide>
        <p15:guide id="9" pos="3953">
          <p15:clr>
            <a:srgbClr val="F26B43"/>
          </p15:clr>
        </p15:guide>
        <p15:guide id="10" pos="7135">
          <p15:clr>
            <a:srgbClr val="F26B43"/>
          </p15:clr>
        </p15:guide>
        <p15:guide id="11" orient="horz" pos="38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sp>
        <p:nvSpPr>
          <p:cNvPr id="335" name="Google Shape;335;p25"/>
          <p:cNvSpPr txBox="1">
            <a:spLocks noGrp="1"/>
          </p:cNvSpPr>
          <p:nvPr>
            <p:ph type="title"/>
          </p:nvPr>
        </p:nvSpPr>
        <p:spPr>
          <a:xfrm>
            <a:off x="419100" y="221694"/>
            <a:ext cx="11315700" cy="119982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Play"/>
              <a:buNone/>
              <a:defRPr sz="36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6" name="Google Shape;336;p25"/>
          <p:cNvSpPr txBox="1">
            <a:spLocks noGrp="1"/>
          </p:cNvSpPr>
          <p:nvPr>
            <p:ph type="body" idx="1"/>
          </p:nvPr>
        </p:nvSpPr>
        <p:spPr>
          <a:xfrm>
            <a:off x="419100" y="1491673"/>
            <a:ext cx="11315700" cy="47498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Play"/>
              <a:buChar char="•"/>
              <a:defRPr sz="2800" b="0" i="0" u="none" strike="noStrike" cap="none">
                <a:solidFill>
                  <a:schemeClr val="dk1"/>
                </a:solidFill>
                <a:latin typeface="Play"/>
                <a:ea typeface="Play"/>
                <a:cs typeface="Play"/>
                <a:sym typeface="Play"/>
              </a:defRPr>
            </a:lvl1pPr>
            <a:lvl2pPr marL="914400" marR="0" lvl="1" indent="-381000" algn="l" rtl="0">
              <a:lnSpc>
                <a:spcPct val="90000"/>
              </a:lnSpc>
              <a:spcBef>
                <a:spcPts val="500"/>
              </a:spcBef>
              <a:spcAft>
                <a:spcPts val="0"/>
              </a:spcAft>
              <a:buClr>
                <a:schemeClr val="dk1"/>
              </a:buClr>
              <a:buSzPts val="2400"/>
              <a:buFont typeface="Play"/>
              <a:buChar char="•"/>
              <a:defRPr sz="2400" b="0" i="0" u="none" strike="noStrike" cap="none">
                <a:solidFill>
                  <a:schemeClr val="dk1"/>
                </a:solidFill>
                <a:latin typeface="Play"/>
                <a:ea typeface="Play"/>
                <a:cs typeface="Play"/>
                <a:sym typeface="Play"/>
              </a:defRPr>
            </a:lvl2pPr>
            <a:lvl3pPr marL="1371600" marR="0" lvl="2" indent="-355600" algn="l" rtl="0">
              <a:lnSpc>
                <a:spcPct val="90000"/>
              </a:lnSpc>
              <a:spcBef>
                <a:spcPts val="500"/>
              </a:spcBef>
              <a:spcAft>
                <a:spcPts val="0"/>
              </a:spcAft>
              <a:buClr>
                <a:schemeClr val="dk1"/>
              </a:buClr>
              <a:buSzPts val="2000"/>
              <a:buFont typeface="Play"/>
              <a:buChar char="•"/>
              <a:defRPr sz="2000" b="0" i="0" u="none" strike="noStrike" cap="none">
                <a:solidFill>
                  <a:schemeClr val="dk1"/>
                </a:solidFill>
                <a:latin typeface="Play"/>
                <a:ea typeface="Play"/>
                <a:cs typeface="Play"/>
                <a:sym typeface="Play"/>
              </a:defRPr>
            </a:lvl3pPr>
            <a:lvl4pPr marL="1828800" marR="0" lvl="3" indent="-342900" algn="l" rtl="0">
              <a:lnSpc>
                <a:spcPct val="90000"/>
              </a:lnSpc>
              <a:spcBef>
                <a:spcPts val="500"/>
              </a:spcBef>
              <a:spcAft>
                <a:spcPts val="0"/>
              </a:spcAft>
              <a:buClr>
                <a:schemeClr val="dk1"/>
              </a:buClr>
              <a:buSzPts val="1800"/>
              <a:buFont typeface="Play"/>
              <a:buChar char="•"/>
              <a:defRPr sz="1800" b="0" i="0" u="none" strike="noStrike" cap="none">
                <a:solidFill>
                  <a:schemeClr val="dk1"/>
                </a:solidFill>
                <a:latin typeface="Play"/>
                <a:ea typeface="Play"/>
                <a:cs typeface="Play"/>
                <a:sym typeface="Play"/>
              </a:defRPr>
            </a:lvl4pPr>
            <a:lvl5pPr marL="2286000" marR="0" lvl="4" indent="-330200" algn="l" rtl="0">
              <a:lnSpc>
                <a:spcPct val="90000"/>
              </a:lnSpc>
              <a:spcBef>
                <a:spcPts val="500"/>
              </a:spcBef>
              <a:spcAft>
                <a:spcPts val="0"/>
              </a:spcAft>
              <a:buClr>
                <a:schemeClr val="dk1"/>
              </a:buClr>
              <a:buSzPts val="1600"/>
              <a:buFont typeface="Play"/>
              <a:buChar char="•"/>
              <a:defRPr sz="1600" b="0" i="0" u="none" strike="noStrike" cap="none">
                <a:solidFill>
                  <a:schemeClr val="dk1"/>
                </a:solidFill>
                <a:latin typeface="Play"/>
                <a:ea typeface="Play"/>
                <a:cs typeface="Play"/>
                <a:sym typeface="Pl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ay"/>
                <a:ea typeface="Play"/>
                <a:cs typeface="Play"/>
                <a:sym typeface="Play"/>
              </a:defRPr>
            </a:lvl9pPr>
          </a:lstStyle>
          <a:p>
            <a:endParaRPr/>
          </a:p>
        </p:txBody>
      </p:sp>
      <p:pic>
        <p:nvPicPr>
          <p:cNvPr id="337" name="Google Shape;337;p25"/>
          <p:cNvPicPr preferRelativeResize="0"/>
          <p:nvPr/>
        </p:nvPicPr>
        <p:blipFill rotWithShape="1">
          <a:blip r:embed="rId4">
            <a:alphaModFix/>
          </a:blip>
          <a:srcRect/>
          <a:stretch/>
        </p:blipFill>
        <p:spPr>
          <a:xfrm>
            <a:off x="11575472" y="6242601"/>
            <a:ext cx="616527" cy="616527"/>
          </a:xfrm>
          <a:prstGeom prst="rect">
            <a:avLst/>
          </a:prstGeom>
          <a:noFill/>
          <a:ln>
            <a:noFill/>
          </a:ln>
        </p:spPr>
      </p:pic>
      <p:sp>
        <p:nvSpPr>
          <p:cNvPr id="338" name="Google Shape;338;p25"/>
          <p:cNvSpPr/>
          <p:nvPr/>
        </p:nvSpPr>
        <p:spPr>
          <a:xfrm>
            <a:off x="11378045" y="6045173"/>
            <a:ext cx="197427" cy="1974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39" name="Google Shape;339;p25"/>
          <p:cNvSpPr/>
          <p:nvPr/>
        </p:nvSpPr>
        <p:spPr>
          <a:xfrm>
            <a:off x="11573445" y="5948358"/>
            <a:ext cx="98840" cy="98840"/>
          </a:xfrm>
          <a:prstGeom prst="rect">
            <a:avLst/>
          </a:prstGeom>
          <a:solidFill>
            <a:srgbClr val="63DE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40" name="Google Shape;340;p25"/>
          <p:cNvSpPr txBox="1"/>
          <p:nvPr/>
        </p:nvSpPr>
        <p:spPr>
          <a:xfrm>
            <a:off x="222367" y="6579173"/>
            <a:ext cx="113814" cy="12311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800"/>
              <a:buFont typeface="Play"/>
              <a:buNone/>
            </a:pPr>
            <a:fld id="{00000000-1234-1234-1234-123412341234}" type="slidenum">
              <a:rPr lang="en-US" sz="800" b="0" i="0" u="none" strike="noStrike" cap="none">
                <a:solidFill>
                  <a:schemeClr val="dk1"/>
                </a:solidFill>
                <a:latin typeface="Play"/>
                <a:ea typeface="Play"/>
                <a:cs typeface="Play"/>
                <a:sym typeface="Play"/>
              </a:rPr>
              <a:t>‹#›</a:t>
            </a:fld>
            <a:endParaRPr sz="800" b="0" i="0" u="none" strike="noStrike" cap="none">
              <a:solidFill>
                <a:schemeClr val="dk1"/>
              </a:solidFill>
              <a:latin typeface="Play"/>
              <a:ea typeface="Play"/>
              <a:cs typeface="Play"/>
              <a:sym typeface="Play"/>
            </a:endParaRPr>
          </a:p>
        </p:txBody>
      </p:sp>
    </p:spTree>
  </p:cSld>
  <p:clrMap bg1="lt1" tx1="dk1" bg2="dk2" tx2="lt2" accent1="accent1" accent2="accent2" accent3="accent3" accent4="accent4" accent5="accent5" accent6="accent6" hlink="hlink" folHlink="folHlink"/>
  <p:sldLayoutIdLst>
    <p:sldLayoutId id="2147483707"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44"/>
        <p:cNvGrpSpPr/>
        <p:nvPr/>
      </p:nvGrpSpPr>
      <p:grpSpPr>
        <a:xfrm>
          <a:off x="0" y="0"/>
          <a:ext cx="0" cy="0"/>
          <a:chOff x="0" y="0"/>
          <a:chExt cx="0" cy="0"/>
        </a:xfrm>
      </p:grpSpPr>
      <p:pic>
        <p:nvPicPr>
          <p:cNvPr id="345" name="Google Shape;345;p27" descr="\\.psf\Home\Desktop\Intel.png"/>
          <p:cNvPicPr preferRelativeResize="0"/>
          <p:nvPr/>
        </p:nvPicPr>
        <p:blipFill rotWithShape="1">
          <a:blip r:embed="rId5">
            <a:alphaModFix/>
          </a:blip>
          <a:srcRect/>
          <a:stretch/>
        </p:blipFill>
        <p:spPr>
          <a:xfrm>
            <a:off x="10786531" y="6456075"/>
            <a:ext cx="485781" cy="320175"/>
          </a:xfrm>
          <a:prstGeom prst="rect">
            <a:avLst/>
          </a:prstGeom>
          <a:noFill/>
          <a:ln>
            <a:noFill/>
          </a:ln>
        </p:spPr>
      </p:pic>
      <p:cxnSp>
        <p:nvCxnSpPr>
          <p:cNvPr id="346" name="Google Shape;346;p27"/>
          <p:cNvCxnSpPr/>
          <p:nvPr/>
        </p:nvCxnSpPr>
        <p:spPr>
          <a:xfrm>
            <a:off x="11424713" y="6439499"/>
            <a:ext cx="3175" cy="316992"/>
          </a:xfrm>
          <a:prstGeom prst="straightConnector1">
            <a:avLst/>
          </a:prstGeom>
          <a:noFill/>
          <a:ln w="9525" cap="flat" cmpd="sng">
            <a:solidFill>
              <a:schemeClr val="lt1"/>
            </a:solidFill>
            <a:prstDash val="solid"/>
            <a:miter lim="800000"/>
            <a:headEnd type="none" w="sm" len="sm"/>
            <a:tailEnd type="none" w="sm" len="sm"/>
          </a:ln>
        </p:spPr>
      </p:cxnSp>
      <p:sp>
        <p:nvSpPr>
          <p:cNvPr id="347" name="Google Shape;347;p27"/>
          <p:cNvSpPr txBox="1"/>
          <p:nvPr/>
        </p:nvSpPr>
        <p:spPr>
          <a:xfrm>
            <a:off x="9572628" y="6510779"/>
            <a:ext cx="1337729" cy="2540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51"/>
              <a:buFont typeface="Arial"/>
              <a:buNone/>
            </a:pPr>
            <a:r>
              <a:rPr lang="en-US" sz="1051" b="0" i="0" u="none" strike="noStrike" cap="none">
                <a:solidFill>
                  <a:srgbClr val="FFFFFF"/>
                </a:solidFill>
                <a:latin typeface="Arial"/>
                <a:ea typeface="Arial"/>
                <a:cs typeface="Arial"/>
                <a:sym typeface="Arial"/>
              </a:rPr>
              <a:t>Intel Confidential</a:t>
            </a:r>
            <a:endParaRPr sz="1400" b="0" i="0" u="none" strike="noStrike" cap="none">
              <a:solidFill>
                <a:srgbClr val="000000"/>
              </a:solidFill>
              <a:latin typeface="Arial"/>
              <a:ea typeface="Arial"/>
              <a:cs typeface="Arial"/>
              <a:sym typeface="Arial"/>
            </a:endParaRPr>
          </a:p>
        </p:txBody>
      </p:sp>
      <p:sp>
        <p:nvSpPr>
          <p:cNvPr id="348" name="Google Shape;348;p27"/>
          <p:cNvSpPr txBox="1">
            <a:spLocks noGrp="1"/>
          </p:cNvSpPr>
          <p:nvPr>
            <p:ph type="sldNum" idx="12"/>
          </p:nvPr>
        </p:nvSpPr>
        <p:spPr>
          <a:xfrm>
            <a:off x="9107424" y="643802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7D5398-7070-473B-A412-A9AEA384C93D}"/>
              </a:ext>
            </a:extLst>
          </p:cNvPr>
          <p:cNvSpPr>
            <a:spLocks noGrp="1"/>
          </p:cNvSpPr>
          <p:nvPr>
            <p:ph type="title"/>
          </p:nvPr>
        </p:nvSpPr>
        <p:spPr>
          <a:xfrm>
            <a:off x="431800" y="431799"/>
            <a:ext cx="10895013" cy="1223963"/>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D47719C-7D6E-4EC3-9B77-5FE8197F9D7B}"/>
              </a:ext>
            </a:extLst>
          </p:cNvPr>
          <p:cNvSpPr>
            <a:spLocks noGrp="1"/>
          </p:cNvSpPr>
          <p:nvPr>
            <p:ph type="body" idx="1"/>
          </p:nvPr>
        </p:nvSpPr>
        <p:spPr>
          <a:xfrm>
            <a:off x="431800" y="1655762"/>
            <a:ext cx="10895013" cy="442912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71E4EEA-1D06-4A33-84C5-C0AB423854A0}"/>
              </a:ext>
            </a:extLst>
          </p:cNvPr>
          <p:cNvSpPr>
            <a:spLocks noGrp="1"/>
          </p:cNvSpPr>
          <p:nvPr>
            <p:ph type="dt" sz="half" idx="2"/>
          </p:nvPr>
        </p:nvSpPr>
        <p:spPr>
          <a:xfrm>
            <a:off x="8296103" y="6426200"/>
            <a:ext cx="1873134" cy="431800"/>
          </a:xfrm>
          <a:prstGeom prst="rect">
            <a:avLst/>
          </a:prstGeom>
        </p:spPr>
        <p:txBody>
          <a:bodyPr vert="horz" lIns="0" tIns="0" rIns="0" bIns="0" rtlCol="0" anchor="ctr" anchorCtr="0">
            <a:noAutofit/>
          </a:bodyPr>
          <a:lstStyle>
            <a:lvl1pPr algn="l" rtl="0">
              <a:lnSpc>
                <a:spcPct val="90000"/>
              </a:lnSpc>
              <a:spcBef>
                <a:spcPts val="0"/>
              </a:spcBef>
              <a:defRPr sz="1200">
                <a:solidFill>
                  <a:schemeClr val="accent1"/>
                </a:solidFill>
              </a:defRPr>
            </a:lvl1pPr>
          </a:lstStyle>
          <a:p>
            <a:fld id="{2CD07BC6-7950-45E1-B8D2-9892B1C91FC5}" type="datetime1">
              <a:rPr lang="en-GB" smtClean="0"/>
              <a:t>05/03/2022</a:t>
            </a:fld>
            <a:endParaRPr lang="en-GB" dirty="0"/>
          </a:p>
        </p:txBody>
      </p:sp>
      <p:sp>
        <p:nvSpPr>
          <p:cNvPr id="5" name="Footer Placeholder 4">
            <a:extLst>
              <a:ext uri="{FF2B5EF4-FFF2-40B4-BE49-F238E27FC236}">
                <a16:creationId xmlns:a16="http://schemas.microsoft.com/office/drawing/2014/main" id="{00AF207B-B60F-4C7F-AA4F-411C5E312FDF}"/>
              </a:ext>
            </a:extLst>
          </p:cNvPr>
          <p:cNvSpPr>
            <a:spLocks noGrp="1"/>
          </p:cNvSpPr>
          <p:nvPr>
            <p:ph type="ftr" sz="quarter" idx="3"/>
          </p:nvPr>
        </p:nvSpPr>
        <p:spPr>
          <a:xfrm>
            <a:off x="431801" y="6426200"/>
            <a:ext cx="3220258" cy="431799"/>
          </a:xfrm>
          <a:prstGeom prst="rect">
            <a:avLst/>
          </a:prstGeom>
        </p:spPr>
        <p:txBody>
          <a:bodyPr vert="horz" lIns="0" tIns="0" rIns="0" bIns="0" rtlCol="0" anchor="ctr" anchorCtr="0">
            <a:noAutofit/>
          </a:bodyPr>
          <a:lstStyle>
            <a:lvl1pPr algn="l" rtl="0">
              <a:lnSpc>
                <a:spcPct val="90000"/>
              </a:lnSpc>
              <a:spcBef>
                <a:spcPts val="0"/>
              </a:spcBef>
              <a:defRPr sz="1200">
                <a:solidFill>
                  <a:schemeClr val="accent1"/>
                </a:solidFill>
              </a:defRPr>
            </a:lvl1pPr>
          </a:lstStyle>
          <a:p>
            <a:r>
              <a:rPr lang="en-GB"/>
              <a:t>Edit this text via Insert &gt; Header &amp; Footer</a:t>
            </a:r>
            <a:endParaRPr lang="en-GB" dirty="0"/>
          </a:p>
        </p:txBody>
      </p:sp>
      <p:sp>
        <p:nvSpPr>
          <p:cNvPr id="6" name="Slide Number Placeholder 5">
            <a:extLst>
              <a:ext uri="{FF2B5EF4-FFF2-40B4-BE49-F238E27FC236}">
                <a16:creationId xmlns:a16="http://schemas.microsoft.com/office/drawing/2014/main" id="{B3B18286-AFC3-45C1-9396-A22798BC906A}"/>
              </a:ext>
            </a:extLst>
          </p:cNvPr>
          <p:cNvSpPr>
            <a:spLocks noGrp="1"/>
          </p:cNvSpPr>
          <p:nvPr>
            <p:ph type="sldNum" sz="quarter" idx="4"/>
          </p:nvPr>
        </p:nvSpPr>
        <p:spPr>
          <a:xfrm>
            <a:off x="11760200" y="6426200"/>
            <a:ext cx="431799" cy="431799"/>
          </a:xfrm>
          <a:prstGeom prst="rect">
            <a:avLst/>
          </a:prstGeom>
        </p:spPr>
        <p:txBody>
          <a:bodyPr vert="horz" lIns="0" tIns="0" rIns="0" bIns="0" rtlCol="0" anchor="ctr" anchorCtr="0">
            <a:noAutofit/>
          </a:bodyPr>
          <a:lstStyle>
            <a:lvl1pPr algn="ctr" rtl="0">
              <a:lnSpc>
                <a:spcPct val="90000"/>
              </a:lnSpc>
              <a:spcBef>
                <a:spcPts val="0"/>
              </a:spcBef>
              <a:defRPr sz="1200">
                <a:solidFill>
                  <a:schemeClr val="accent1"/>
                </a:solidFill>
              </a:defRPr>
            </a:lvl1pPr>
          </a:lstStyle>
          <a:p>
            <a:fld id="{5B4A74C5-79B0-4340-9A8D-1CCBE3E8C644}" type="slidenum">
              <a:rPr lang="en-GB" smtClean="0"/>
              <a:pPr/>
              <a:t>‹#›</a:t>
            </a:fld>
            <a:endParaRPr lang="en-GB" dirty="0"/>
          </a:p>
        </p:txBody>
      </p:sp>
    </p:spTree>
    <p:extLst>
      <p:ext uri="{BB962C8B-B14F-4D97-AF65-F5344CB8AC3E}">
        <p14:creationId xmlns:p14="http://schemas.microsoft.com/office/powerpoint/2010/main" val="113259469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60" r:id="rId4"/>
    <p:sldLayoutId id="2147483652" r:id="rId5"/>
    <p:sldLayoutId id="2147483661" r:id="rId6"/>
    <p:sldLayoutId id="2147483658" r:id="rId7"/>
    <p:sldLayoutId id="2147483662" r:id="rId8"/>
    <p:sldLayoutId id="2147483657" r:id="rId9"/>
    <p:sldLayoutId id="2147483664" r:id="rId10"/>
    <p:sldLayoutId id="2147483656" r:id="rId11"/>
    <p:sldLayoutId id="2147483663" r:id="rId12"/>
    <p:sldLayoutId id="2147483665" r:id="rId13"/>
    <p:sldLayoutId id="2147483651" r:id="rId14"/>
    <p:sldLayoutId id="2147483666" r:id="rId15"/>
    <p:sldLayoutId id="2147483671" r:id="rId16"/>
    <p:sldLayoutId id="2147483672" r:id="rId17"/>
    <p:sldLayoutId id="2147483667" r:id="rId18"/>
    <p:sldLayoutId id="2147483668" r:id="rId19"/>
    <p:sldLayoutId id="2147483669" r:id="rId20"/>
    <p:sldLayoutId id="2147483675" r:id="rId21"/>
    <p:sldLayoutId id="2147483670" r:id="rId22"/>
    <p:sldLayoutId id="2147483654" r:id="rId23"/>
    <p:sldLayoutId id="2147483673" r:id="rId24"/>
    <p:sldLayoutId id="2147483655" r:id="rId25"/>
    <p:sldLayoutId id="2147483674" r:id="rId26"/>
    <p:sldLayoutId id="2147483676" r:id="rId27"/>
    <p:sldLayoutId id="2147483677" r:id="rId28"/>
    <p:sldLayoutId id="2147483678" r:id="rId29"/>
    <p:sldLayoutId id="2147483679" r:id="rId30"/>
  </p:sldLayoutIdLst>
  <p:transition>
    <p:fade/>
  </p:transition>
  <p:hf hdr="0" dt="0"/>
  <p:txStyles>
    <p:titleStyle>
      <a:lvl1pPr algn="l" defTabSz="914400" rtl="0" eaLnBrk="1" latinLnBrk="0" hangingPunct="1">
        <a:lnSpc>
          <a:spcPct val="83000"/>
        </a:lnSpc>
        <a:spcBef>
          <a:spcPts val="0"/>
        </a:spcBef>
        <a:buNone/>
        <a:defRPr sz="400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1200" kern="1200">
          <a:solidFill>
            <a:schemeClr val="accent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1200" b="0" kern="1200">
          <a:solidFill>
            <a:schemeClr val="accent1"/>
          </a:solidFill>
          <a:latin typeface="+mj-lt"/>
          <a:ea typeface="+mn-ea"/>
          <a:cs typeface="+mn-cs"/>
        </a:defRPr>
      </a:lvl2pPr>
      <a:lvl3pPr marL="0" indent="0" algn="l" defTabSz="914400" rtl="0" eaLnBrk="1" latinLnBrk="0" hangingPunct="1">
        <a:lnSpc>
          <a:spcPct val="83000"/>
        </a:lnSpc>
        <a:spcBef>
          <a:spcPts val="0"/>
        </a:spcBef>
        <a:spcAft>
          <a:spcPts val="1600"/>
        </a:spcAft>
        <a:buFont typeface="Arial" panose="020B0604020202020204" pitchFamily="34" charset="0"/>
        <a:buNone/>
        <a:defRPr sz="2000" kern="1200">
          <a:solidFill>
            <a:schemeClr val="accent1"/>
          </a:solidFill>
          <a:latin typeface="+mn-lt"/>
          <a:ea typeface="+mn-ea"/>
          <a:cs typeface="+mn-cs"/>
        </a:defRPr>
      </a:lvl3pPr>
      <a:lvl4pPr marL="18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4pPr>
      <a:lvl5pPr marL="36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5pPr>
      <a:lvl6pPr marL="540000" indent="-180000" algn="l" defTabSz="914400" rtl="0" eaLnBrk="1" latinLnBrk="0" hangingPunct="1">
        <a:lnSpc>
          <a:spcPct val="90000"/>
        </a:lnSpc>
        <a:spcBef>
          <a:spcPts val="0"/>
        </a:spcBef>
        <a:buFont typeface="IntelOne Display Regular" panose="020B0503020203020204" pitchFamily="34" charset="0"/>
        <a:buChar char="–"/>
        <a:defRPr sz="12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72" userDrawn="1">
          <p15:clr>
            <a:srgbClr val="F26B43"/>
          </p15:clr>
        </p15:guide>
        <p15:guide id="4" pos="7408" userDrawn="1">
          <p15:clr>
            <a:srgbClr val="F26B43"/>
          </p15:clr>
        </p15:guide>
        <p15:guide id="5" orient="horz" pos="1043" userDrawn="1">
          <p15:clr>
            <a:srgbClr val="F26B43"/>
          </p15:clr>
        </p15:guide>
        <p15:guide id="6" orient="horz" pos="4048" userDrawn="1">
          <p15:clr>
            <a:srgbClr val="F26B43"/>
          </p15:clr>
        </p15:guide>
        <p15:guide id="7" orient="horz" pos="272" userDrawn="1">
          <p15:clr>
            <a:srgbClr val="F26B43"/>
          </p15:clr>
        </p15:guide>
        <p15:guide id="8" pos="3727" userDrawn="1">
          <p15:clr>
            <a:srgbClr val="F26B43"/>
          </p15:clr>
        </p15:guide>
        <p15:guide id="9" pos="3953" userDrawn="1">
          <p15:clr>
            <a:srgbClr val="F26B43"/>
          </p15:clr>
        </p15:guide>
        <p15:guide id="10" pos="7135" userDrawn="1">
          <p15:clr>
            <a:srgbClr val="F26B43"/>
          </p15:clr>
        </p15:guide>
        <p15:guide id="11" orient="horz" pos="383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2" Type="http://schemas.openxmlformats.org/officeDocument/2006/relationships/hyperlink" Target="http://www.intel.com/design/literature.htm" TargetMode="Externa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IntelSoftware/AIGamedevToolkit" TargetMode="External"/><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hyperlink" Target="https://canopy.procedural-worlds.com/files/file/32-ai-game-development-toolkit-gaia-ml" TargetMode="External"/><Relationship Id="rId4" Type="http://schemas.openxmlformats.org/officeDocument/2006/relationships/hyperlink" Target="https://github.com/IntelSoftware/aigamedevtoolkit-starter-demo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g"/><Relationship Id="rId18" Type="http://schemas.openxmlformats.org/officeDocument/2006/relationships/hyperlink" Target="http://www.intel.com/PerformanceIndex" TargetMode="External"/><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27.jpg"/><Relationship Id="rId5" Type="http://schemas.openxmlformats.org/officeDocument/2006/relationships/image" Target="../media/image21.png"/><Relationship Id="rId15" Type="http://schemas.openxmlformats.org/officeDocument/2006/relationships/image" Target="../media/image31.jp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
          <p:cNvSpPr txBox="1">
            <a:spLocks noGrp="1"/>
          </p:cNvSpPr>
          <p:nvPr>
            <p:ph type="ctrTitle"/>
          </p:nvPr>
        </p:nvSpPr>
        <p:spPr>
          <a:xfrm>
            <a:off x="1908000" y="1670781"/>
            <a:ext cx="7536873" cy="2483037"/>
          </a:xfrm>
          <a:prstGeom prst="rect">
            <a:avLst/>
          </a:prstGeom>
          <a:noFill/>
          <a:ln>
            <a:noFill/>
          </a:ln>
        </p:spPr>
        <p:txBody>
          <a:bodyPr spcFirstLastPara="1" wrap="square" lIns="0" tIns="0" rIns="0" bIns="0" anchor="b" anchorCtr="0">
            <a:noAutofit/>
          </a:bodyPr>
          <a:lstStyle/>
          <a:p>
            <a:pPr marL="0" lvl="0" indent="0" algn="l" rtl="0">
              <a:lnSpc>
                <a:spcPct val="83000"/>
              </a:lnSpc>
              <a:spcBef>
                <a:spcPts val="0"/>
              </a:spcBef>
              <a:spcAft>
                <a:spcPts val="0"/>
              </a:spcAft>
              <a:buClr>
                <a:schemeClr val="lt1"/>
              </a:buClr>
              <a:buSzPts val="4000"/>
              <a:buFont typeface="Play"/>
              <a:buNone/>
            </a:pPr>
            <a:r>
              <a:rPr lang="en-US"/>
              <a:t>Building Beautiful Worlds </a:t>
            </a:r>
            <a:br>
              <a:rPr lang="en-US"/>
            </a:br>
            <a:r>
              <a:rPr lang="en-US"/>
              <a:t>with </a:t>
            </a:r>
            <a:r>
              <a:rPr lang="en-US" sz="3900"/>
              <a:t>Gaia ML and </a:t>
            </a:r>
            <a:br>
              <a:rPr lang="en-US" sz="3900"/>
            </a:b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OpenVINO</a:t>
            </a:r>
            <a:r>
              <a:rPr lang="en-US"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t>
            </a:r>
            <a:r>
              <a:rPr lang="en-US" b="0"/>
              <a: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Toolkit</a:t>
            </a:r>
            <a:r>
              <a:rPr lang="en-US" sz="3900" b="0"/>
              <a:t> </a:t>
            </a:r>
            <a:endParaRPr sz="5500"/>
          </a:p>
        </p:txBody>
      </p:sp>
      <p:sp>
        <p:nvSpPr>
          <p:cNvPr id="362" name="Google Shape;362;p1"/>
          <p:cNvSpPr txBox="1">
            <a:spLocks noGrp="1"/>
          </p:cNvSpPr>
          <p:nvPr>
            <p:ph type="subTitle" idx="1"/>
          </p:nvPr>
        </p:nvSpPr>
        <p:spPr>
          <a:xfrm>
            <a:off x="1908000" y="4201201"/>
            <a:ext cx="7536873" cy="986018"/>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2400"/>
              <a:buNone/>
            </a:pPr>
            <a:r>
              <a:rPr lang="en-US"/>
              <a:t>Game enablement with the </a:t>
            </a:r>
            <a:r>
              <a:rPr lang="en-US" sz="2400" b="1">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Intel</a:t>
            </a:r>
            <a:r>
              <a:rPr lang="en-US" sz="2400" b="1">
                <a:latin typeface="Calibri"/>
                <a:ea typeface="Calibri"/>
                <a:cs typeface="Calibri"/>
                <a:sym typeface="Calibri"/>
              </a:rPr>
              <a:t> Game Dev AI Toolkit </a:t>
            </a:r>
            <a:endParaRPr/>
          </a:p>
        </p:txBody>
      </p:sp>
      <p:sp>
        <p:nvSpPr>
          <p:cNvPr id="363" name="Google Shape;363;p1"/>
          <p:cNvSpPr txBox="1">
            <a:spLocks noGrp="1"/>
          </p:cNvSpPr>
          <p:nvPr>
            <p:ph type="body" idx="2"/>
          </p:nvPr>
        </p:nvSpPr>
        <p:spPr>
          <a:xfrm>
            <a:off x="1908000" y="431800"/>
            <a:ext cx="7536873" cy="668338"/>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2000"/>
              <a:buNone/>
            </a:pPr>
            <a:r>
              <a:rPr lang="en-US"/>
              <a:t>GDC Spring 2022</a:t>
            </a:r>
            <a:endParaRPr/>
          </a:p>
        </p:txBody>
      </p:sp>
      <p:sp>
        <p:nvSpPr>
          <p:cNvPr id="3" name="TextBox 2">
            <a:extLst>
              <a:ext uri="{FF2B5EF4-FFF2-40B4-BE49-F238E27FC236}">
                <a16:creationId xmlns:a16="http://schemas.microsoft.com/office/drawing/2014/main" id="{05008954-DC50-40CE-9DCC-0A865E6089F9}"/>
              </a:ext>
            </a:extLst>
          </p:cNvPr>
          <p:cNvSpPr txBox="1"/>
          <p:nvPr/>
        </p:nvSpPr>
        <p:spPr>
          <a:xfrm>
            <a:off x="4724400" y="320040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9"/>
          <p:cNvSpPr txBox="1"/>
          <p:nvPr/>
        </p:nvSpPr>
        <p:spPr>
          <a:xfrm>
            <a:off x="91441" y="322"/>
            <a:ext cx="10012237" cy="9392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Calibri"/>
              <a:buNone/>
            </a:pPr>
            <a:r>
              <a:rPr lang="en-US" sz="4800" b="1" i="0" u="none" strike="noStrike" cap="none" dirty="0">
                <a:solidFill>
                  <a:schemeClr val="lt1"/>
                </a:solidFill>
                <a:latin typeface="Calibri"/>
                <a:ea typeface="Calibri"/>
                <a:cs typeface="Calibri"/>
                <a:sym typeface="Calibri"/>
              </a:rPr>
              <a:t>Intel</a:t>
            </a:r>
            <a:r>
              <a:rPr lang="en-US" sz="4800" b="1" dirty="0">
                <a:solidFill>
                  <a:schemeClr val="lt1"/>
                </a:solidFill>
                <a:latin typeface="Calibri"/>
                <a:ea typeface="Calibri"/>
                <a:cs typeface="Calibri"/>
                <a:sym typeface="Calibri"/>
              </a:rPr>
              <a:t>’s</a:t>
            </a:r>
            <a:r>
              <a:rPr lang="en-US" sz="4800" b="1" i="0" u="none" strike="noStrike" cap="none" dirty="0">
                <a:solidFill>
                  <a:schemeClr val="lt1"/>
                </a:solidFill>
                <a:latin typeface="Calibri"/>
                <a:ea typeface="Calibri"/>
                <a:cs typeface="Calibri"/>
                <a:sym typeface="Calibri"/>
              </a:rPr>
              <a:t> Game Dev AI Toolki</a:t>
            </a:r>
            <a:r>
              <a:rPr lang="en-US" sz="4800" b="1" dirty="0">
                <a:solidFill>
                  <a:schemeClr val="lt1"/>
                </a:solidFill>
                <a:latin typeface="Calibri"/>
                <a:ea typeface="Calibri"/>
                <a:cs typeface="Calibri"/>
                <a:sym typeface="Calibri"/>
              </a:rPr>
              <a:t>t</a:t>
            </a:r>
            <a:r>
              <a:rPr lang="en-US" sz="4800" b="1" dirty="0">
                <a:solidFill>
                  <a:schemeClr val="lt1"/>
                </a:solidFill>
              </a:rPr>
              <a:t> </a:t>
            </a:r>
            <a:r>
              <a:rPr lang="en-US" sz="4800" b="1"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4"/>
                  </a:ext>
                </a:extLst>
              </a:rPr>
              <a:t>1</a:t>
            </a:r>
            <a:r>
              <a:rPr lang="en-US" sz="4800" b="1" i="0" u="none" strike="noStrike" cap="none" dirty="0">
                <a:solidFill>
                  <a:schemeClr val="lt1"/>
                </a:solidFill>
                <a:latin typeface="Arial"/>
                <a:ea typeface="Arial"/>
                <a:cs typeface="Arial"/>
                <a:sym typeface="Arial"/>
              </a:rPr>
              <a:t>.0</a:t>
            </a:r>
            <a:endParaRPr sz="1400" b="0" i="0" u="none" strike="noStrike" cap="none" dirty="0">
              <a:solidFill>
                <a:srgbClr val="000000"/>
              </a:solidFill>
              <a:latin typeface="Arial"/>
              <a:ea typeface="Arial"/>
              <a:cs typeface="Arial"/>
              <a:sym typeface="Arial"/>
            </a:endParaRPr>
          </a:p>
        </p:txBody>
      </p:sp>
      <p:sp>
        <p:nvSpPr>
          <p:cNvPr id="778" name="Google Shape;778;p9"/>
          <p:cNvSpPr txBox="1"/>
          <p:nvPr/>
        </p:nvSpPr>
        <p:spPr>
          <a:xfrm>
            <a:off x="1364771" y="218359"/>
            <a:ext cx="9144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accent6"/>
              </a:solidFill>
              <a:latin typeface="Arial"/>
              <a:ea typeface="Arial"/>
              <a:cs typeface="Arial"/>
              <a:sym typeface="Arial"/>
            </a:endParaRPr>
          </a:p>
        </p:txBody>
      </p:sp>
      <p:sp>
        <p:nvSpPr>
          <p:cNvPr id="779" name="Google Shape;779;p9"/>
          <p:cNvSpPr txBox="1"/>
          <p:nvPr/>
        </p:nvSpPr>
        <p:spPr>
          <a:xfrm>
            <a:off x="2287302" y="2880233"/>
            <a:ext cx="61908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p:txBody>
      </p:sp>
      <p:sp>
        <p:nvSpPr>
          <p:cNvPr id="780" name="Google Shape;780;p9"/>
          <p:cNvSpPr txBox="1"/>
          <p:nvPr/>
        </p:nvSpPr>
        <p:spPr>
          <a:xfrm>
            <a:off x="952026" y="1754440"/>
            <a:ext cx="16433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Style Transfer</a:t>
            </a:r>
            <a:endParaRPr sz="1400" b="0" i="0" u="none" strike="noStrike" cap="none" dirty="0">
              <a:solidFill>
                <a:srgbClr val="000000"/>
              </a:solidFill>
              <a:latin typeface="Arial"/>
              <a:ea typeface="Arial"/>
              <a:cs typeface="Arial"/>
              <a:sym typeface="Arial"/>
            </a:endParaRPr>
          </a:p>
        </p:txBody>
      </p:sp>
      <p:sp>
        <p:nvSpPr>
          <p:cNvPr id="781" name="Google Shape;781;p9"/>
          <p:cNvSpPr txBox="1"/>
          <p:nvPr/>
        </p:nvSpPr>
        <p:spPr>
          <a:xfrm>
            <a:off x="9008529" y="1786697"/>
            <a:ext cx="194155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Object Detection</a:t>
            </a:r>
            <a:endParaRPr sz="1400" b="0" i="0" u="none" strike="noStrike" cap="none" dirty="0">
              <a:solidFill>
                <a:srgbClr val="000000"/>
              </a:solidFill>
              <a:latin typeface="Arial"/>
              <a:ea typeface="Arial"/>
              <a:cs typeface="Arial"/>
              <a:sym typeface="Arial"/>
            </a:endParaRPr>
          </a:p>
        </p:txBody>
      </p:sp>
      <p:sp>
        <p:nvSpPr>
          <p:cNvPr id="782" name="Google Shape;782;p9"/>
          <p:cNvSpPr txBox="1"/>
          <p:nvPr/>
        </p:nvSpPr>
        <p:spPr>
          <a:xfrm>
            <a:off x="4997767" y="1781989"/>
            <a:ext cx="17732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World Creation</a:t>
            </a:r>
            <a:endParaRPr sz="1400" b="0" i="0" u="none" strike="noStrike" cap="none" dirty="0">
              <a:solidFill>
                <a:srgbClr val="000000"/>
              </a:solidFill>
              <a:latin typeface="Arial"/>
              <a:ea typeface="Arial"/>
              <a:cs typeface="Arial"/>
              <a:sym typeface="Arial"/>
            </a:endParaRPr>
          </a:p>
        </p:txBody>
      </p:sp>
      <p:sp>
        <p:nvSpPr>
          <p:cNvPr id="783" name="Google Shape;783;p9"/>
          <p:cNvSpPr txBox="1"/>
          <p:nvPr/>
        </p:nvSpPr>
        <p:spPr>
          <a:xfrm>
            <a:off x="219882" y="4449906"/>
            <a:ext cx="32091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Calibri"/>
                <a:ea typeface="Calibri"/>
                <a:cs typeface="Calibri"/>
                <a:sym typeface="Calibri"/>
              </a:rPr>
              <a:t>Adjust </a:t>
            </a:r>
            <a:r>
              <a:rPr lang="en-US" sz="1200" b="0" i="0" u="none" strike="noStrike" cap="none"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5"/>
                  </a:ext>
                </a:extLst>
              </a:rPr>
              <a:t>styles</a:t>
            </a:r>
            <a:r>
              <a:rPr lang="en-US" sz="1200" dirty="0">
                <a:solidFill>
                  <a:schemeClr val="lt1"/>
                </a:solidFill>
                <a:latin typeface="Calibri"/>
                <a:ea typeface="Calibri"/>
                <a:cs typeface="Calibri"/>
                <a:sym typeface="Calibri"/>
              </a:rPr>
              <a:t> and </a:t>
            </a:r>
            <a:r>
              <a:rPr lang="en-US" sz="1200" b="0" i="0" u="none" strike="noStrike" cap="none" dirty="0">
                <a:solidFill>
                  <a:schemeClr val="lt1"/>
                </a:solidFill>
                <a:latin typeface="Calibri"/>
                <a:ea typeface="Calibri"/>
                <a:cs typeface="Calibri"/>
                <a:sym typeface="Calibri"/>
              </a:rPr>
              <a:t>textures of specific assets, or the entire game</a:t>
            </a:r>
            <a:r>
              <a:rPr lang="en-US" sz="1200" dirty="0">
                <a:solidFill>
                  <a:schemeClr val="lt1"/>
                </a:solidFill>
                <a:latin typeface="Calibri"/>
                <a:ea typeface="Calibri"/>
                <a:cs typeface="Calibri"/>
                <a:sym typeface="Calibri"/>
              </a:rPr>
              <a:t>—</a:t>
            </a:r>
            <a:r>
              <a:rPr lang="en-US" sz="1200" b="0" i="0" u="none" strike="noStrike" cap="none" dirty="0">
                <a:solidFill>
                  <a:schemeClr val="lt1"/>
                </a:solidFill>
                <a:latin typeface="Calibri"/>
                <a:ea typeface="Calibri"/>
                <a:cs typeface="Calibri"/>
                <a:sym typeface="Calibri"/>
              </a:rPr>
              <a:t>on the fly.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200"/>
              <a:buFont typeface="Calibri"/>
              <a:buChar char="-"/>
            </a:pPr>
            <a:r>
              <a:rPr lang="en-US" sz="1200" b="0" i="0" u="none" strike="noStrike" cap="none"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6"/>
                  </a:ext>
                </a:extLst>
              </a:rPr>
              <a:t>Allows</a:t>
            </a:r>
            <a:r>
              <a:rPr lang="en-US" sz="1200" b="0" i="0" u="none" strike="noStrike" cap="none" dirty="0">
                <a:solidFill>
                  <a:schemeClr val="lt1"/>
                </a:solidFill>
                <a:latin typeface="Calibri"/>
                <a:ea typeface="Calibri"/>
                <a:cs typeface="Calibri"/>
                <a:sym typeface="Calibri"/>
              </a:rPr>
              <a:t> gamers to stylize parts of games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200"/>
              <a:buFont typeface="Calibri"/>
              <a:buChar char="-"/>
            </a:pPr>
            <a:r>
              <a:rPr lang="en-US" sz="1200" b="0" i="0" u="none" strike="noStrike" cap="none" dirty="0">
                <a:solidFill>
                  <a:schemeClr val="lt1"/>
                </a:solidFill>
                <a:latin typeface="Calibri"/>
                <a:ea typeface="Calibri"/>
                <a:cs typeface="Calibri"/>
                <a:sym typeface="Calibri"/>
              </a:rPr>
              <a:t>Allows developers to quickly update, or refresh, </a:t>
            </a:r>
            <a:r>
              <a:rPr lang="en-US" sz="1200" b="0" i="0" u="none" strike="noStrike" cap="none"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7"/>
                  </a:ext>
                </a:extLst>
              </a:rPr>
              <a:t>styles</a:t>
            </a:r>
            <a:r>
              <a:rPr lang="en-US" sz="1200" b="0" i="0" u="none" strike="noStrike" cap="none" dirty="0">
                <a:solidFill>
                  <a:schemeClr val="lt1"/>
                </a:solidFill>
                <a:latin typeface="Calibri"/>
                <a:ea typeface="Calibri"/>
                <a:cs typeface="Calibri"/>
                <a:sym typeface="Calibri"/>
              </a:rPr>
              <a:t> and looks to games</a:t>
            </a:r>
            <a:r>
              <a:rPr lang="en-US" sz="1200" dirty="0">
                <a:solidFill>
                  <a:schemeClr val="lt1"/>
                </a:solidFill>
                <a:latin typeface="Calibri"/>
                <a:ea typeface="Calibri"/>
                <a:cs typeface="Calibri"/>
                <a:sym typeface="Calibri"/>
              </a:rPr>
              <a:t>—</a:t>
            </a:r>
            <a:r>
              <a:rPr lang="en-US" sz="1200" b="0" i="0" u="none" strike="noStrike" cap="none" dirty="0">
                <a:solidFill>
                  <a:schemeClr val="lt1"/>
                </a:solidFill>
                <a:latin typeface="Calibri"/>
                <a:ea typeface="Calibri"/>
                <a:cs typeface="Calibri"/>
                <a:sym typeface="Calibri"/>
              </a:rPr>
              <a:t>without redevelopment</a:t>
            </a:r>
            <a:endParaRPr sz="1200" b="0" i="0" u="none" strike="noStrike" cap="none" dirty="0">
              <a:solidFill>
                <a:schemeClr val="lt1"/>
              </a:solidFill>
              <a:latin typeface="Calibri"/>
              <a:ea typeface="Calibri"/>
              <a:cs typeface="Calibri"/>
              <a:sym typeface="Calibri"/>
            </a:endParaRPr>
          </a:p>
        </p:txBody>
      </p:sp>
      <p:sp>
        <p:nvSpPr>
          <p:cNvPr id="784" name="Google Shape;784;p9"/>
          <p:cNvSpPr txBox="1"/>
          <p:nvPr/>
        </p:nvSpPr>
        <p:spPr>
          <a:xfrm>
            <a:off x="4290566" y="4510063"/>
            <a:ext cx="32091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Calibri"/>
                <a:ea typeface="Calibri"/>
                <a:cs typeface="Calibri"/>
                <a:sym typeface="Calibri"/>
              </a:rPr>
              <a:t>Based on </a:t>
            </a:r>
            <a:r>
              <a:rPr lang="en-US" sz="1200" b="0" i="0" u="none" strike="noStrike" cap="none"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t>the</a:t>
            </a:r>
            <a:r>
              <a:rPr lang="en-US" sz="1200" b="0" i="0" u="none" strike="noStrike" cap="none" dirty="0">
                <a:solidFill>
                  <a:schemeClr val="lt1"/>
                </a:solidFill>
                <a:latin typeface="Calibri"/>
                <a:ea typeface="Calibri"/>
                <a:cs typeface="Calibri"/>
                <a:sym typeface="Calibri"/>
              </a:rPr>
              <a:t> award-winning Gaia system, </a:t>
            </a:r>
            <a:br>
              <a:rPr lang="en-US" sz="1200" b="0" i="0" u="none" strike="noStrike" cap="none">
                <a:solidFill>
                  <a:schemeClr val="lt1"/>
                </a:solidFill>
                <a:latin typeface="Calibri"/>
                <a:ea typeface="Calibri"/>
                <a:cs typeface="Calibri"/>
                <a:sym typeface="Calibri"/>
              </a:rPr>
            </a:br>
            <a:r>
              <a:rPr lang="en-US" sz="1200" b="0" i="0" u="none" strike="noStrike" cap="none" dirty="0">
                <a:solidFill>
                  <a:schemeClr val="lt1"/>
                </a:solidFill>
                <a:latin typeface="Calibri"/>
                <a:ea typeface="Calibri"/>
                <a:cs typeface="Calibri"/>
                <a:sym typeface="Calibri"/>
              </a:rPr>
              <a:t>this enables accelerated 3D world creation </a:t>
            </a:r>
            <a:br>
              <a:rPr lang="en-US" sz="1200" b="0" i="0" u="none" strike="noStrike" cap="none">
                <a:solidFill>
                  <a:schemeClr val="lt1"/>
                </a:solidFill>
                <a:latin typeface="Calibri"/>
                <a:ea typeface="Calibri"/>
                <a:cs typeface="Calibri"/>
                <a:sym typeface="Calibri"/>
              </a:rPr>
            </a:br>
            <a:r>
              <a:rPr lang="en-US" sz="1200" b="0" i="0" u="none" strike="noStrike" cap="none" dirty="0">
                <a:solidFill>
                  <a:schemeClr val="lt1"/>
                </a:solidFill>
                <a:latin typeface="Calibri"/>
                <a:ea typeface="Calibri"/>
                <a:cs typeface="Calibri"/>
                <a:sym typeface="Calibri"/>
              </a:rPr>
              <a:t>in minutes rather than months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200"/>
              <a:buFont typeface="Calibri"/>
              <a:buChar char="-"/>
            </a:pPr>
            <a:r>
              <a:rPr lang="en-US" sz="1200" b="0" i="0" u="none" strike="noStrike" cap="none" dirty="0">
                <a:solidFill>
                  <a:schemeClr val="lt1"/>
                </a:solidFill>
                <a:latin typeface="Calibri"/>
                <a:ea typeface="Calibri"/>
                <a:cs typeface="Calibri"/>
                <a:sym typeface="Calibri"/>
              </a:rPr>
              <a:t>Includes complex terrain</a:t>
            </a:r>
            <a:r>
              <a:rPr lang="en-US" sz="1200" dirty="0">
                <a:solidFill>
                  <a:schemeClr val="lt1"/>
                </a:solidFill>
                <a:latin typeface="Calibri"/>
                <a:ea typeface="Calibri"/>
                <a:cs typeface="Calibri"/>
                <a:sym typeface="Calibri"/>
              </a:rPr>
              <a:t>,</a:t>
            </a:r>
            <a:r>
              <a:rPr lang="en-US" sz="1200" b="0" i="0" u="none" strike="noStrike" cap="none" dirty="0">
                <a:solidFill>
                  <a:schemeClr val="lt1"/>
                </a:solidFill>
                <a:latin typeface="Calibri"/>
                <a:ea typeface="Calibri"/>
                <a:cs typeface="Calibri"/>
                <a:sym typeface="Calibri"/>
              </a:rPr>
              <a:t> and </a:t>
            </a:r>
            <a:r>
              <a:rPr lang="en-US" sz="1200" b="0" i="0" u="none" strike="noStrike" cap="none"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
                  </a:ext>
                </a:extLst>
              </a:rPr>
              <a:t>aquatic</a:t>
            </a:r>
            <a:r>
              <a:rPr lang="en-US" sz="1200" b="0" i="0" u="none" strike="noStrike" cap="none" dirty="0">
                <a:solidFill>
                  <a:schemeClr val="lt1"/>
                </a:solidFill>
                <a:latin typeface="Calibri"/>
                <a:ea typeface="Calibri"/>
                <a:cs typeface="Calibri"/>
                <a:sym typeface="Calibri"/>
              </a:rPr>
              <a:t>, features</a:t>
            </a:r>
            <a:endParaRPr sz="12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200"/>
              <a:buFont typeface="Calibri"/>
              <a:buChar char="-"/>
            </a:pPr>
            <a:r>
              <a:rPr lang="en-US" sz="1200" b="0" i="0" u="none" strike="noStrike" cap="none" dirty="0">
                <a:solidFill>
                  <a:schemeClr val="lt1"/>
                </a:solidFill>
                <a:latin typeface="Calibri"/>
                <a:ea typeface="Calibri"/>
                <a:cs typeface="Calibri"/>
                <a:sym typeface="Calibri"/>
              </a:rPr>
              <a:t>Complete with lush vegetation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200"/>
              <a:buFont typeface="Calibri"/>
              <a:buChar char="-"/>
            </a:pPr>
            <a:r>
              <a:rPr lang="en-US" sz="1200" b="0" i="0" u="none" strike="noStrike" cap="none" dirty="0">
                <a:solidFill>
                  <a:schemeClr val="lt1"/>
                </a:solidFill>
                <a:latin typeface="Calibri"/>
                <a:ea typeface="Calibri"/>
                <a:cs typeface="Calibri"/>
                <a:sym typeface="Calibri"/>
              </a:rPr>
              <a:t>Environmental systems (wind, clouds, sun)</a:t>
            </a:r>
            <a:endParaRPr sz="1200" b="0" i="0" u="none" strike="noStrike" cap="none" dirty="0">
              <a:solidFill>
                <a:schemeClr val="lt1"/>
              </a:solidFill>
              <a:latin typeface="Calibri"/>
              <a:ea typeface="Calibri"/>
              <a:cs typeface="Calibri"/>
              <a:sym typeface="Calibri"/>
            </a:endParaRPr>
          </a:p>
        </p:txBody>
      </p:sp>
      <p:sp>
        <p:nvSpPr>
          <p:cNvPr id="785" name="Google Shape;785;p9"/>
          <p:cNvSpPr txBox="1"/>
          <p:nvPr/>
        </p:nvSpPr>
        <p:spPr>
          <a:xfrm>
            <a:off x="8252966" y="4476196"/>
            <a:ext cx="32091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Calibri"/>
                <a:ea typeface="Calibri"/>
                <a:cs typeface="Calibri"/>
                <a:sym typeface="Calibri"/>
              </a:rPr>
              <a:t>Real-time object detection for </a:t>
            </a:r>
            <a:r>
              <a:rPr lang="en-US" sz="1200" b="0" i="0" u="none" strike="noStrike" cap="none"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
                  </a:ext>
                </a:extLst>
              </a:rPr>
              <a:t>1000s</a:t>
            </a:r>
            <a:r>
              <a:rPr lang="en-US" sz="1200" b="0" i="0" u="none" strike="noStrike" cap="none" dirty="0">
                <a:solidFill>
                  <a:schemeClr val="lt1"/>
                </a:solidFill>
                <a:latin typeface="Calibri"/>
                <a:ea typeface="Calibri"/>
                <a:cs typeface="Calibri"/>
                <a:sym typeface="Calibri"/>
              </a:rPr>
              <a:t> of in-game objects (easily integrated by </a:t>
            </a:r>
            <a:r>
              <a:rPr lang="en-US" sz="1200" b="0" i="0" u="none" strike="noStrike" cap="none" dirty="0" err="1">
                <a:solidFill>
                  <a:schemeClr val="lt1"/>
                </a:solidFill>
                <a:latin typeface="Calibri"/>
                <a:ea typeface="Calibri"/>
                <a:cs typeface="Calibri"/>
                <a:sym typeface="Calibri"/>
              </a:rPr>
              <a:t>devs</a:t>
            </a:r>
            <a:r>
              <a:rPr lang="en-US" sz="1200" b="0" i="0" u="none" strike="noStrike" cap="none" dirty="0">
                <a:solidFill>
                  <a:schemeClr val="lt1"/>
                </a:solidFill>
                <a:latin typeface="Calibri"/>
                <a:ea typeface="Calibri"/>
                <a:cs typeface="Calibri"/>
                <a:sym typeface="Calibri"/>
              </a:rPr>
              <a:t> or </a:t>
            </a:r>
            <a:r>
              <a:rPr lang="en-US" sz="1200" b="0" i="0" u="none" strike="noStrike" cap="none" dirty="0" err="1">
                <a:solidFill>
                  <a:schemeClr val="lt1"/>
                </a:solidFill>
                <a:latin typeface="Calibri"/>
                <a:ea typeface="Calibri"/>
                <a:cs typeface="Calibri"/>
                <a:sym typeface="Calibri"/>
              </a:rPr>
              <a:t>modders</a:t>
            </a:r>
            <a:r>
              <a:rPr lang="en-US" sz="1200" b="0" i="0" u="none" strike="noStrike" cap="none" dirty="0">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200"/>
              <a:buFont typeface="Calibri"/>
              <a:buChar char="-"/>
            </a:pPr>
            <a:r>
              <a:rPr lang="en-US" sz="1200" b="0" i="0" u="none" strike="noStrike" cap="none" dirty="0">
                <a:solidFill>
                  <a:schemeClr val="lt1"/>
                </a:solidFill>
                <a:latin typeface="Calibri"/>
                <a:ea typeface="Calibri"/>
                <a:cs typeface="Calibri"/>
                <a:sym typeface="Calibri"/>
              </a:rPr>
              <a:t>Opens gaming up to visually impaired/ </a:t>
            </a:r>
            <a:r>
              <a:rPr lang="en-US" sz="1200" b="0" i="0" u="none" strike="noStrike" cap="none"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
                  </a:ext>
                </a:extLst>
              </a:rPr>
              <a:t>hearing</a:t>
            </a:r>
            <a:r>
              <a:rPr lang="en-US" sz="1200" dirty="0">
                <a:solidFill>
                  <a:schemeClr val="lt1"/>
                </a:solidFill>
                <a:latin typeface="Calibri"/>
                <a:ea typeface="Calibri"/>
                <a:cs typeface="Calibri"/>
                <a:sym typeface="Calibri"/>
              </a:rPr>
              <a:t>-</a:t>
            </a:r>
            <a:r>
              <a:rPr lang="en-US" sz="1200" b="0" i="0" u="none" strike="noStrike" cap="none" dirty="0">
                <a:solidFill>
                  <a:schemeClr val="lt1"/>
                </a:solidFill>
                <a:latin typeface="Calibri"/>
                <a:ea typeface="Calibri"/>
                <a:cs typeface="Calibri"/>
                <a:sym typeface="Calibri"/>
              </a:rPr>
              <a:t>impaired audience</a:t>
            </a:r>
            <a:endParaRPr sz="12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200"/>
              <a:buFont typeface="Calibri"/>
              <a:buChar char="-"/>
            </a:pPr>
            <a:r>
              <a:rPr lang="en-US" sz="1200" b="0" i="0" u="none" strike="noStrike" cap="none" dirty="0">
                <a:solidFill>
                  <a:schemeClr val="lt1"/>
                </a:solidFill>
                <a:latin typeface="Calibri"/>
                <a:ea typeface="Calibri"/>
                <a:cs typeface="Calibri"/>
                <a:sym typeface="Calibri"/>
              </a:rPr>
              <a:t>Useful for target identification to boost scores</a:t>
            </a:r>
            <a:endParaRPr sz="12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1200"/>
              <a:buFont typeface="Calibri"/>
              <a:buChar char="-"/>
            </a:pPr>
            <a:r>
              <a:rPr lang="en-US" sz="1200" b="0" i="0" u="none" strike="noStrike" cap="none" dirty="0">
                <a:solidFill>
                  <a:schemeClr val="lt1"/>
                </a:solidFill>
                <a:latin typeface="Calibri"/>
                <a:ea typeface="Calibri"/>
                <a:cs typeface="Calibri"/>
                <a:sym typeface="Calibri"/>
              </a:rPr>
              <a:t>Can be combined with other AI components (</a:t>
            </a:r>
            <a:r>
              <a:rPr lang="en-US" sz="1200" dirty="0">
                <a:solidFill>
                  <a:schemeClr val="lt1"/>
                </a:solidFill>
                <a:latin typeface="Calibri"/>
                <a:ea typeface="Calibri"/>
                <a:cs typeface="Calibri"/>
                <a:sym typeface="Calibri"/>
              </a:rPr>
              <a:t>e.</a:t>
            </a:r>
            <a:r>
              <a:rPr lang="en-US" sz="1200"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2"/>
                  </a:ext>
                </a:extLst>
              </a:rPr>
              <a:t>g</a:t>
            </a:r>
            <a:r>
              <a:rPr lang="en-US" sz="1200" dirty="0">
                <a:solidFill>
                  <a:schemeClr val="lt1"/>
                </a:solidFill>
                <a:latin typeface="Calibri"/>
                <a:ea typeface="Calibri"/>
                <a:cs typeface="Calibri"/>
                <a:sym typeface="Calibri"/>
              </a:rPr>
              <a:t>.</a:t>
            </a:r>
            <a:r>
              <a:rPr lang="en-US" sz="1200" b="0" i="0" u="none" strike="noStrike" cap="none" dirty="0">
                <a:solidFill>
                  <a:schemeClr val="lt1"/>
                </a:solidFill>
                <a:latin typeface="Calibri"/>
                <a:ea typeface="Calibri"/>
                <a:cs typeface="Calibri"/>
                <a:sym typeface="Calibri"/>
              </a:rPr>
              <a:t> style transfer) to augment only certain game objects (holiday stylization on building </a:t>
            </a:r>
            <a:r>
              <a:rPr lang="en-US" sz="1200" b="0" i="0" u="none" strike="noStrike" cap="none"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3"/>
                  </a:ext>
                </a:extLst>
              </a:rPr>
              <a:t>windows</a:t>
            </a:r>
            <a:r>
              <a:rPr lang="en-US" sz="1200" dirty="0">
                <a:solidFill>
                  <a:schemeClr val="lt1"/>
                </a:solidFill>
                <a:latin typeface="Calibri"/>
                <a:ea typeface="Calibri"/>
                <a:cs typeface="Calibri"/>
                <a:sym typeface="Calibri"/>
              </a:rPr>
              <a:t>, </a:t>
            </a:r>
            <a:r>
              <a:rPr lang="en-US" sz="1200" b="0" i="0" u="none" strike="noStrike" cap="none" dirty="0">
                <a:solidFill>
                  <a:schemeClr val="lt1"/>
                </a:solidFill>
                <a:latin typeface="Calibri"/>
                <a:ea typeface="Calibri"/>
                <a:cs typeface="Calibri"/>
                <a:sym typeface="Calibri"/>
              </a:rPr>
              <a:t>storefronts etc.)</a:t>
            </a:r>
            <a:endParaRPr sz="1200" b="0" i="0" u="none" strike="noStrike" cap="none" dirty="0">
              <a:solidFill>
                <a:schemeClr val="lt1"/>
              </a:solidFill>
              <a:latin typeface="Calibri"/>
              <a:ea typeface="Calibri"/>
              <a:cs typeface="Calibri"/>
              <a:sym typeface="Calibri"/>
            </a:endParaRPr>
          </a:p>
        </p:txBody>
      </p:sp>
      <p:pic>
        <p:nvPicPr>
          <p:cNvPr id="786" name="Google Shape;786;p9" descr="A screenshot of a video game&#10;&#10;Description automatically generated"/>
          <p:cNvPicPr preferRelativeResize="0"/>
          <p:nvPr/>
        </p:nvPicPr>
        <p:blipFill rotWithShape="1">
          <a:blip r:embed="rId3">
            <a:alphaModFix/>
          </a:blip>
          <a:srcRect/>
          <a:stretch/>
        </p:blipFill>
        <p:spPr>
          <a:xfrm>
            <a:off x="153506" y="2212645"/>
            <a:ext cx="3737172" cy="2091109"/>
          </a:xfrm>
          <a:prstGeom prst="rect">
            <a:avLst/>
          </a:prstGeom>
          <a:noFill/>
          <a:ln>
            <a:noFill/>
          </a:ln>
        </p:spPr>
      </p:pic>
      <p:pic>
        <p:nvPicPr>
          <p:cNvPr id="787" name="Google Shape;787;p9" descr="A computer screen capture&#10;&#10;Description automatically generated with medium confidence"/>
          <p:cNvPicPr preferRelativeResize="0"/>
          <p:nvPr/>
        </p:nvPicPr>
        <p:blipFill rotWithShape="1">
          <a:blip r:embed="rId4">
            <a:alphaModFix/>
          </a:blip>
          <a:srcRect/>
          <a:stretch/>
        </p:blipFill>
        <p:spPr>
          <a:xfrm>
            <a:off x="3990278" y="2199424"/>
            <a:ext cx="3744385" cy="2098396"/>
          </a:xfrm>
          <a:prstGeom prst="rect">
            <a:avLst/>
          </a:prstGeom>
          <a:noFill/>
          <a:ln>
            <a:noFill/>
          </a:ln>
        </p:spPr>
      </p:pic>
      <p:pic>
        <p:nvPicPr>
          <p:cNvPr id="788" name="Google Shape;788;p9" descr="A picture containing text&#10;&#10;Description automatically generated"/>
          <p:cNvPicPr preferRelativeResize="0"/>
          <p:nvPr/>
        </p:nvPicPr>
        <p:blipFill rotWithShape="1">
          <a:blip r:embed="rId5">
            <a:alphaModFix/>
          </a:blip>
          <a:srcRect/>
          <a:stretch/>
        </p:blipFill>
        <p:spPr>
          <a:xfrm>
            <a:off x="7886626" y="2275867"/>
            <a:ext cx="4110160" cy="19155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0"/>
          <p:cNvSpPr txBox="1"/>
          <p:nvPr/>
        </p:nvSpPr>
        <p:spPr>
          <a:xfrm>
            <a:off x="1395310" y="253772"/>
            <a:ext cx="10248706" cy="91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3200"/>
              <a:buFont typeface="Arial"/>
              <a:buNone/>
            </a:pPr>
            <a:r>
              <a:rPr lang="en-US" sz="3200" b="1" i="0" u="none" strike="noStrike" cap="none" dirty="0">
                <a:solidFill>
                  <a:srgbClr val="FAEDB7"/>
                </a:solidFill>
                <a:latin typeface="Arial"/>
                <a:ea typeface="Arial"/>
                <a:cs typeface="Arial"/>
                <a:sym typeface="Arial"/>
              </a:rPr>
              <a:t>Intel Game Dev AI Toolkit</a:t>
            </a:r>
            <a:r>
              <a:rPr lang="en-US" sz="3200" b="1" dirty="0">
                <a:solidFill>
                  <a:srgbClr val="FAEDB7"/>
                </a:solidFill>
              </a:rPr>
              <a:t>—</a:t>
            </a:r>
            <a:r>
              <a:rPr lang="en-US" sz="3200" b="1" i="0" u="none" strike="noStrike" cap="none" dirty="0">
                <a:solidFill>
                  <a:srgbClr val="FAEDB7"/>
                </a:solidFill>
                <a:latin typeface="Arial"/>
                <a:ea typeface="Arial"/>
                <a:cs typeface="Arial"/>
                <a:sym typeface="Arial"/>
              </a:rPr>
              <a:t>High</a:t>
            </a:r>
            <a:r>
              <a:rPr lang="en-US" sz="3200" b="1" dirty="0">
                <a:solidFill>
                  <a:srgbClr val="FAEDB7"/>
                </a:solidFill>
              </a:rPr>
              <a:t>-</a:t>
            </a:r>
            <a:r>
              <a:rPr lang="en-US" sz="3200" b="1" i="0" u="none" strike="noStrike" cap="none" dirty="0">
                <a:solidFill>
                  <a:srgbClr val="FAEDB7"/>
                </a:solidFill>
                <a:latin typeface="Arial"/>
                <a:ea typeface="Arial"/>
                <a:cs typeface="Arial"/>
                <a:sym typeface="Arial"/>
              </a:rPr>
              <a:t>level </a:t>
            </a:r>
            <a:r>
              <a:rPr lang="en-US" sz="3200" b="1" dirty="0">
                <a:solidFill>
                  <a:srgbClr val="FAEDB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4"/>
                  </a:ext>
                </a:extLst>
              </a:rPr>
              <a:t>A</a:t>
            </a:r>
            <a:r>
              <a:rPr lang="en-US" sz="3200" b="1" i="0" u="none" strike="noStrike" cap="none" dirty="0">
                <a:solidFill>
                  <a:srgbClr val="FAEDB7"/>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5"/>
                  </a:ext>
                </a:extLst>
              </a:rPr>
              <a:t>rchitecture</a:t>
            </a:r>
            <a:endParaRPr sz="1400" b="0" i="0" u="none" strike="noStrike" cap="none" dirty="0">
              <a:solidFill>
                <a:srgbClr val="000000"/>
              </a:solidFill>
              <a:latin typeface="Arial"/>
              <a:ea typeface="Arial"/>
              <a:cs typeface="Arial"/>
              <a:sym typeface="Arial"/>
            </a:endParaRPr>
          </a:p>
        </p:txBody>
      </p:sp>
      <p:sp>
        <p:nvSpPr>
          <p:cNvPr id="795" name="Google Shape;795;p10"/>
          <p:cNvSpPr txBox="1"/>
          <p:nvPr/>
        </p:nvSpPr>
        <p:spPr>
          <a:xfrm>
            <a:off x="1329271" y="218359"/>
            <a:ext cx="9144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accent6"/>
              </a:solidFill>
              <a:latin typeface="Arial"/>
              <a:ea typeface="Arial"/>
              <a:cs typeface="Arial"/>
              <a:sym typeface="Arial"/>
            </a:endParaRPr>
          </a:p>
        </p:txBody>
      </p:sp>
      <p:sp>
        <p:nvSpPr>
          <p:cNvPr id="796" name="Google Shape;796;p10"/>
          <p:cNvSpPr txBox="1"/>
          <p:nvPr/>
        </p:nvSpPr>
        <p:spPr>
          <a:xfrm>
            <a:off x="203200" y="6395159"/>
            <a:ext cx="9144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797" name="Google Shape;797;p10" descr="Diagram&#10;&#10;Description automatically generated"/>
          <p:cNvPicPr preferRelativeResize="0"/>
          <p:nvPr/>
        </p:nvPicPr>
        <p:blipFill rotWithShape="1">
          <a:blip r:embed="rId3">
            <a:alphaModFix/>
          </a:blip>
          <a:srcRect/>
          <a:stretch/>
        </p:blipFill>
        <p:spPr>
          <a:xfrm>
            <a:off x="738816" y="1132759"/>
            <a:ext cx="10314745" cy="5237310"/>
          </a:xfrm>
          <a:prstGeom prst="rect">
            <a:avLst/>
          </a:prstGeom>
          <a:noFill/>
          <a:ln>
            <a:noFill/>
          </a:ln>
        </p:spPr>
      </p:pic>
    </p:spTree>
    <p:extLst>
      <p:ext uri="{BB962C8B-B14F-4D97-AF65-F5344CB8AC3E}">
        <p14:creationId xmlns:p14="http://schemas.microsoft.com/office/powerpoint/2010/main" val="422939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3" name="Google Shape;803;p11"/>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12</a:t>
            </a:fld>
            <a:endParaRPr dirty="0"/>
          </a:p>
        </p:txBody>
      </p:sp>
      <p:sp>
        <p:nvSpPr>
          <p:cNvPr id="804" name="Google Shape;804;p11"/>
          <p:cNvSpPr txBox="1">
            <a:spLocks noGrp="1"/>
          </p:cNvSpPr>
          <p:nvPr>
            <p:ph type="title"/>
          </p:nvPr>
        </p:nvSpPr>
        <p:spPr>
          <a:xfrm>
            <a:off x="742949" y="2280324"/>
            <a:ext cx="10706100" cy="3175001"/>
          </a:xfrm>
          <a:prstGeom prst="rect">
            <a:avLst/>
          </a:prstGeom>
          <a:noFill/>
          <a:ln>
            <a:noFill/>
          </a:ln>
        </p:spPr>
        <p:txBody>
          <a:bodyPr spcFirstLastPara="1" wrap="square" lIns="0" tIns="0" rIns="0" bIns="0" anchor="ctr" anchorCtr="0">
            <a:noAutofit/>
          </a:bodyPr>
          <a:lstStyle/>
          <a:p>
            <a:pPr marL="0" lvl="0" indent="0" algn="ctr" rtl="0">
              <a:lnSpc>
                <a:spcPct val="150000"/>
              </a:lnSpc>
              <a:spcBef>
                <a:spcPts val="0"/>
              </a:spcBef>
              <a:spcAft>
                <a:spcPts val="0"/>
              </a:spcAft>
              <a:buClr>
                <a:schemeClr val="lt1"/>
              </a:buClr>
              <a:buSzPts val="4000"/>
              <a:buFont typeface="Play"/>
              <a:buNone/>
            </a:pPr>
            <a:r>
              <a:rPr lang="en-US" sz="2800" dirty="0"/>
              <a:t>- Unity* and Intel partner</a:t>
            </a:r>
            <a:br>
              <a:rPr lang="en-US" sz="2800" dirty="0"/>
            </a:br>
            <a:r>
              <a:rPr lang="en-US" sz="2800" dirty="0"/>
              <a:t>- Procedural generation specialist</a:t>
            </a:r>
            <a:br>
              <a:rPr lang="en-US" sz="2800" dirty="0"/>
            </a:br>
            <a:r>
              <a:rPr lang="en-US" sz="2800" dirty="0"/>
              <a:t>- </a:t>
            </a:r>
            <a:r>
              <a:rPr lang="en-US"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
                  </a:ext>
                </a:extLst>
              </a:rPr>
              <a:t>Work</a:t>
            </a:r>
            <a:r>
              <a:rPr lang="en-US" sz="2800" dirty="0"/>
              <a:t> with industry, studios &amp; indies</a:t>
            </a:r>
            <a:br>
              <a:rPr lang="en-US" sz="2800" dirty="0"/>
            </a:br>
            <a:r>
              <a:rPr lang="en-US" sz="2800" dirty="0"/>
              <a:t>- Rich environments for games and sims</a:t>
            </a:r>
            <a:br>
              <a:rPr lang="en-US" sz="2800" dirty="0"/>
            </a:br>
            <a:r>
              <a:rPr lang="en-US" sz="2800" dirty="0"/>
              <a:t>- Real world, </a:t>
            </a:r>
            <a:r>
              <a:rPr lang="en-US" sz="2800" dirty="0" err="1"/>
              <a:t>iot</a:t>
            </a:r>
            <a:r>
              <a:rPr lang="en-US" sz="2800" dirty="0"/>
              <a:t>, and mapping</a:t>
            </a:r>
            <a:endParaRPr sz="2800" dirty="0"/>
          </a:p>
        </p:txBody>
      </p:sp>
      <p:pic>
        <p:nvPicPr>
          <p:cNvPr id="3" name="Picture 2" descr="Text&#10;&#10;Description automatically generated">
            <a:extLst>
              <a:ext uri="{FF2B5EF4-FFF2-40B4-BE49-F238E27FC236}">
                <a16:creationId xmlns:a16="http://schemas.microsoft.com/office/drawing/2014/main" id="{F7A9A0BF-4804-49B7-AEB9-5BEA2B9298AC}"/>
              </a:ext>
            </a:extLst>
          </p:cNvPr>
          <p:cNvPicPr>
            <a:picLocks noChangeAspect="1"/>
          </p:cNvPicPr>
          <p:nvPr/>
        </p:nvPicPr>
        <p:blipFill>
          <a:blip r:embed="rId3"/>
          <a:stretch>
            <a:fillRect/>
          </a:stretch>
        </p:blipFill>
        <p:spPr>
          <a:xfrm>
            <a:off x="4239339" y="609599"/>
            <a:ext cx="3713321" cy="1061125"/>
          </a:xfrm>
          <a:prstGeom prst="rect">
            <a:avLst/>
          </a:prstGeom>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1" name="Google Shape;811;p1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13</a:t>
            </a:fld>
            <a:endParaRPr dirty="0"/>
          </a:p>
        </p:txBody>
      </p:sp>
      <p:sp>
        <p:nvSpPr>
          <p:cNvPr id="813" name="Google Shape;813;p12"/>
          <p:cNvSpPr txBox="1"/>
          <p:nvPr/>
        </p:nvSpPr>
        <p:spPr>
          <a:xfrm>
            <a:off x="311032" y="1069849"/>
            <a:ext cx="5220820" cy="4949951"/>
          </a:xfrm>
          <a:prstGeom prst="rect">
            <a:avLst/>
          </a:prstGeom>
          <a:noFill/>
          <a:ln>
            <a:noFill/>
          </a:ln>
        </p:spPr>
        <p:txBody>
          <a:bodyPr spcFirstLastPara="1" wrap="square" lIns="0" tIns="0" rIns="0" bIns="0" anchor="t" anchorCtr="0">
            <a:noAutofit/>
          </a:bodyPr>
          <a:lstStyle/>
          <a:p>
            <a:pPr>
              <a:lnSpc>
                <a:spcPct val="83000"/>
              </a:lnSpc>
              <a:buClr>
                <a:schemeClr val="lt1"/>
              </a:buClr>
              <a:buSzPts val="2800"/>
            </a:pPr>
            <a:r>
              <a:rPr lang="en-US" sz="3200" b="1" i="0" u="none" strike="noStrike" cap="none" dirty="0">
                <a:solidFill>
                  <a:schemeClr val="lt1"/>
                </a:solidFill>
                <a:latin typeface="Play"/>
                <a:ea typeface="Play"/>
                <a:cs typeface="Play"/>
                <a:sym typeface="Play"/>
              </a:rPr>
              <a:t>Gaia</a:t>
            </a:r>
            <a:br>
              <a:rPr lang="en-US" sz="3200" b="1" i="0" u="none" strike="noStrike" cap="none" dirty="0">
                <a:solidFill>
                  <a:schemeClr val="lt1"/>
                </a:solidFill>
                <a:latin typeface="Play"/>
                <a:ea typeface="Play"/>
                <a:cs typeface="Play"/>
                <a:sym typeface="Play"/>
              </a:rPr>
            </a:b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 Automates world creation</a:t>
            </a: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 Creates worlds in minutes</a:t>
            </a: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 Stamps shape the world</a:t>
            </a: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 Biomes populate world</a:t>
            </a: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 Customizable biomes</a:t>
            </a:r>
          </a:p>
          <a:p>
            <a:pPr marL="0" marR="0" lvl="0" indent="0" rtl="0">
              <a:lnSpc>
                <a:spcPct val="83000"/>
              </a:lnSpc>
              <a:spcBef>
                <a:spcPts val="0"/>
              </a:spcBef>
              <a:spcAft>
                <a:spcPts val="0"/>
              </a:spcAft>
              <a:buClr>
                <a:schemeClr val="lt1"/>
              </a:buClr>
              <a:buSzPts val="2800"/>
              <a:buFont typeface="Play"/>
              <a:buNone/>
            </a:pP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 Launched 2015</a:t>
            </a: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 Best</a:t>
            </a:r>
            <a:r>
              <a:rPr lang="en-US" sz="2800" b="1" dirty="0">
                <a:solidFill>
                  <a:schemeClr val="lt1"/>
                </a:solidFill>
                <a:latin typeface="Play"/>
                <a:ea typeface="Play"/>
                <a:cs typeface="Play"/>
                <a:sym typeface="Play"/>
              </a:rPr>
              <a:t>-</a:t>
            </a:r>
            <a:r>
              <a:rPr lang="en-US" sz="2800" b="1" i="0" u="none" strike="noStrike" cap="none" dirty="0">
                <a:solidFill>
                  <a:schemeClr val="lt1"/>
                </a:solidFill>
                <a:latin typeface="Play"/>
                <a:ea typeface="Play"/>
                <a:cs typeface="Play"/>
                <a:sym typeface="Play"/>
              </a:rPr>
              <a:t>selling terrain tool ever</a:t>
            </a: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 Best artistic tool </a:t>
            </a:r>
            <a:r>
              <a:rPr lang="en-US" sz="2800" b="1" i="0" u="none" strike="noStrike" cap="none" dirty="0">
                <a:solidFill>
                  <a:schemeClr val="lt1"/>
                </a:solidFill>
                <a:latin typeface="Play"/>
                <a:ea typeface="Play"/>
                <a:cs typeface="Play"/>
                <a:sym typeface="Pl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9"/>
                  </a:ext>
                </a:extLst>
              </a:rPr>
              <a:t>2020</a:t>
            </a:r>
            <a:endParaRPr lang="en-US" sz="2800" b="1" dirty="0">
              <a:solidFill>
                <a:schemeClr val="lt1"/>
              </a:solidFill>
              <a:latin typeface="Play"/>
              <a:ea typeface="Play"/>
              <a:cs typeface="Play"/>
              <a:sym typeface="Pl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9"/>
                </a:ext>
              </a:extLst>
            </a:endParaRPr>
          </a:p>
          <a:p>
            <a:pPr>
              <a:lnSpc>
                <a:spcPct val="83000"/>
              </a:lnSpc>
              <a:buClr>
                <a:schemeClr val="lt1"/>
              </a:buClr>
              <a:buSzPts val="2800"/>
            </a:pPr>
            <a:r>
              <a:rPr lang="en-US" sz="2800" b="1" i="0" u="none" strike="noStrike" cap="none" dirty="0">
                <a:solidFill>
                  <a:schemeClr val="lt1"/>
                </a:solidFill>
                <a:latin typeface="Play"/>
                <a:ea typeface="Play"/>
                <a:cs typeface="Play"/>
                <a:sym typeface="Play"/>
              </a:rPr>
              <a:t>- 1000+ 5* reviews</a:t>
            </a:r>
          </a:p>
          <a:p>
            <a:pPr>
              <a:lnSpc>
                <a:spcPct val="83000"/>
              </a:lnSpc>
              <a:buClr>
                <a:schemeClr val="lt1"/>
              </a:buClr>
              <a:buSzPts val="2800"/>
            </a:pPr>
            <a:br>
              <a:rPr lang="en-US" sz="2800" b="1" i="0" u="none" strike="noStrike" cap="none" dirty="0">
                <a:solidFill>
                  <a:schemeClr val="lt1"/>
                </a:solidFill>
                <a:latin typeface="Play"/>
                <a:ea typeface="Play"/>
                <a:cs typeface="Play"/>
                <a:sym typeface="Play"/>
              </a:rPr>
            </a:br>
            <a:endParaRPr lang="en-US" sz="2800" b="1" i="0" u="none" strike="noStrike" cap="none" dirty="0">
              <a:solidFill>
                <a:schemeClr val="lt1"/>
              </a:solidFill>
              <a:latin typeface="Play"/>
              <a:ea typeface="Play"/>
              <a:cs typeface="Play"/>
              <a:sym typeface="Play"/>
            </a:endParaRPr>
          </a:p>
        </p:txBody>
      </p:sp>
      <p:sp>
        <p:nvSpPr>
          <p:cNvPr id="814" name="Google Shape;814;p12"/>
          <p:cNvSpPr txBox="1">
            <a:spLocks noGrp="1"/>
          </p:cNvSpPr>
          <p:nvPr>
            <p:ph type="title"/>
          </p:nvPr>
        </p:nvSpPr>
        <p:spPr>
          <a:xfrm>
            <a:off x="6660150" y="1069848"/>
            <a:ext cx="4969317" cy="5121401"/>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2800"/>
              <a:buFont typeface="Play"/>
              <a:buNone/>
            </a:pPr>
            <a:r>
              <a:rPr lang="en-US" sz="3200" dirty="0"/>
              <a:t>Gaia ML</a:t>
            </a:r>
            <a:br>
              <a:rPr lang="en-US" sz="2800" dirty="0"/>
            </a:br>
            <a:br>
              <a:rPr lang="en-US" sz="2800" dirty="0"/>
            </a:br>
            <a:r>
              <a:rPr lang="en-US" sz="2800" dirty="0"/>
              <a:t>- Creates working ML scenes</a:t>
            </a:r>
            <a:br>
              <a:rPr lang="en-US" sz="2800" dirty="0"/>
            </a:br>
            <a:r>
              <a:rPr lang="en-US" sz="2800" dirty="0"/>
              <a:t>- Config driven, extensible</a:t>
            </a:r>
            <a:br>
              <a:rPr lang="en-US" sz="2800" dirty="0"/>
            </a:br>
            <a:r>
              <a:rPr lang="en-US" sz="2800" dirty="0"/>
              <a:t>- Supported by PW</a:t>
            </a:r>
            <a:br>
              <a:rPr lang="en-US" sz="2800" dirty="0"/>
            </a:br>
            <a:r>
              <a:rPr lang="en-US" sz="2800" dirty="0"/>
              <a:t>- FREE!</a:t>
            </a:r>
            <a:br>
              <a:rPr lang="en-US" sz="2800" dirty="0"/>
            </a:br>
            <a:br>
              <a:rPr lang="en-US" sz="2800" dirty="0"/>
            </a:br>
            <a:r>
              <a:rPr lang="en-US" sz="2800" dirty="0"/>
              <a:t>Gaia Pro 2021+</a:t>
            </a:r>
            <a:br>
              <a:rPr lang="en-US" sz="2800" dirty="0"/>
            </a:br>
            <a:br>
              <a:rPr lang="en-US" sz="2800" dirty="0"/>
            </a:br>
            <a:r>
              <a:rPr lang="en-US" sz="2800" b="1" i="0" u="none" strike="noStrike" cap="none" dirty="0">
                <a:solidFill>
                  <a:schemeClr val="lt1"/>
                </a:solidFill>
                <a:latin typeface="Play"/>
                <a:ea typeface="Play"/>
                <a:cs typeface="Play"/>
                <a:sym typeface="Play"/>
              </a:rPr>
              <a:t>- Big brother to Gaia ML</a:t>
            </a:r>
            <a:br>
              <a:rPr lang="en-US" sz="2800" b="1" i="0" u="none" strike="noStrike" cap="none" dirty="0">
                <a:solidFill>
                  <a:schemeClr val="lt1"/>
                </a:solidFill>
                <a:latin typeface="Play"/>
                <a:ea typeface="Play"/>
                <a:cs typeface="Play"/>
                <a:sym typeface="Play"/>
              </a:rPr>
            </a:br>
            <a:r>
              <a:rPr lang="en-US" sz="2800" dirty="0"/>
              <a:t>- Creates working ML scenes</a:t>
            </a:r>
            <a:br>
              <a:rPr lang="en-US" sz="2800" dirty="0"/>
            </a:br>
            <a:r>
              <a:rPr lang="en-US" sz="2800" dirty="0"/>
              <a:t>- Large world &amp; streaming</a:t>
            </a:r>
            <a:br>
              <a:rPr lang="en-US" sz="2800" dirty="0"/>
            </a:br>
            <a:r>
              <a:rPr lang="en-US" sz="2800" dirty="0"/>
              <a:t>- More biomes &amp; systems</a:t>
            </a:r>
            <a:endParaRPr sz="2800" dirty="0"/>
          </a:p>
        </p:txBody>
      </p:sp>
      <p:sp>
        <p:nvSpPr>
          <p:cNvPr id="6" name="Google Shape;805;p11">
            <a:extLst>
              <a:ext uri="{FF2B5EF4-FFF2-40B4-BE49-F238E27FC236}">
                <a16:creationId xmlns:a16="http://schemas.microsoft.com/office/drawing/2014/main" id="{D1F401EB-3DEB-48F2-83C9-E800B0BF2AFF}"/>
              </a:ext>
            </a:extLst>
          </p:cNvPr>
          <p:cNvSpPr txBox="1"/>
          <p:nvPr/>
        </p:nvSpPr>
        <p:spPr>
          <a:xfrm>
            <a:off x="243841" y="152723"/>
            <a:ext cx="11764009" cy="5775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Play"/>
              <a:buNone/>
            </a:pPr>
            <a:r>
              <a:rPr lang="en-US" sz="3700" b="1" dirty="0">
                <a:solidFill>
                  <a:schemeClr val="lt1"/>
                </a:solidFill>
                <a:latin typeface="Play"/>
                <a:sym typeface="Play"/>
              </a:rPr>
              <a:t>Gaia –World Creation System</a:t>
            </a:r>
            <a:endParaRPr sz="3700" b="1" dirty="0">
              <a:solidFill>
                <a:schemeClr val="lt1"/>
              </a:solidFill>
              <a:latin typeface="Play"/>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14</a:t>
            </a:fld>
            <a:endParaRPr dirty="0"/>
          </a:p>
        </p:txBody>
      </p:sp>
      <p:sp>
        <p:nvSpPr>
          <p:cNvPr id="821" name="Google Shape;821;p13"/>
          <p:cNvSpPr txBox="1">
            <a:spLocks noGrp="1"/>
          </p:cNvSpPr>
          <p:nvPr>
            <p:ph type="title"/>
          </p:nvPr>
        </p:nvSpPr>
        <p:spPr>
          <a:xfrm>
            <a:off x="487948" y="1282587"/>
            <a:ext cx="4661902" cy="284491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4000"/>
              <a:buFont typeface="Play"/>
              <a:buNone/>
            </a:pPr>
            <a:r>
              <a:rPr lang="en-US" sz="2400" dirty="0"/>
              <a:t>- Create a world with Gaia ML</a:t>
            </a:r>
            <a:br>
              <a:rPr lang="en-US" sz="2400" dirty="0"/>
            </a:br>
            <a:br>
              <a:rPr lang="en-US" sz="2400" dirty="0"/>
            </a:br>
            <a:r>
              <a:rPr lang="en-US" sz="2400" dirty="0"/>
              <a:t>- Add custom terrain features</a:t>
            </a:r>
            <a:br>
              <a:rPr lang="en-US" sz="2400" dirty="0"/>
            </a:br>
            <a:br>
              <a:rPr lang="en-US" sz="2400" dirty="0"/>
            </a:br>
            <a:r>
              <a:rPr lang="en-US" sz="2400" dirty="0"/>
              <a:t>- Add roads and rivers</a:t>
            </a:r>
            <a:br>
              <a:rPr lang="en-US" sz="2400" dirty="0"/>
            </a:br>
            <a:br>
              <a:rPr lang="en-US" sz="2400" dirty="0"/>
            </a:br>
            <a:r>
              <a:rPr lang="en-US" sz="2400" dirty="0"/>
              <a:t>- Press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0"/>
                  </a:ext>
                </a:extLst>
              </a:rPr>
              <a:t>Play</a:t>
            </a:r>
            <a:r>
              <a:rPr lang="en-US" sz="2400" dirty="0"/>
              <a:t>!</a:t>
            </a:r>
            <a:endParaRPr sz="2400" dirty="0"/>
          </a:p>
        </p:txBody>
      </p:sp>
      <p:sp>
        <p:nvSpPr>
          <p:cNvPr id="5" name="Google Shape;805;p11">
            <a:extLst>
              <a:ext uri="{FF2B5EF4-FFF2-40B4-BE49-F238E27FC236}">
                <a16:creationId xmlns:a16="http://schemas.microsoft.com/office/drawing/2014/main" id="{9BC10A1E-F826-4753-A620-77276830DEF2}"/>
              </a:ext>
            </a:extLst>
          </p:cNvPr>
          <p:cNvSpPr txBox="1"/>
          <p:nvPr/>
        </p:nvSpPr>
        <p:spPr>
          <a:xfrm>
            <a:off x="243841" y="152723"/>
            <a:ext cx="11764009" cy="5775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Play"/>
              <a:buNone/>
            </a:pPr>
            <a:r>
              <a:rPr lang="en-US" sz="3700" b="1" dirty="0">
                <a:solidFill>
                  <a:schemeClr val="lt1"/>
                </a:solidFill>
                <a:latin typeface="Play"/>
                <a:sym typeface="Play"/>
              </a:rPr>
              <a:t>Gaia ML – World Creation</a:t>
            </a:r>
            <a:endParaRPr sz="3700" b="1" dirty="0">
              <a:solidFill>
                <a:schemeClr val="lt1"/>
              </a:solidFill>
              <a:latin typeface="Play"/>
            </a:endParaRPr>
          </a:p>
        </p:txBody>
      </p:sp>
      <p:pic>
        <p:nvPicPr>
          <p:cNvPr id="6" name="Picture 5" descr="Graphical user interface&#10;&#10;Description automatically generated">
            <a:extLst>
              <a:ext uri="{FF2B5EF4-FFF2-40B4-BE49-F238E27FC236}">
                <a16:creationId xmlns:a16="http://schemas.microsoft.com/office/drawing/2014/main" id="{D8882BBF-5445-46B3-9EF0-18BF030E0467}"/>
              </a:ext>
            </a:extLst>
          </p:cNvPr>
          <p:cNvPicPr>
            <a:picLocks noChangeAspect="1"/>
          </p:cNvPicPr>
          <p:nvPr/>
        </p:nvPicPr>
        <p:blipFill>
          <a:blip r:embed="rId3"/>
          <a:stretch>
            <a:fillRect/>
          </a:stretch>
        </p:blipFill>
        <p:spPr>
          <a:xfrm>
            <a:off x="5285059" y="1282587"/>
            <a:ext cx="6317393" cy="3238061"/>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15</a:t>
            </a:fld>
            <a:endParaRPr dirty="0"/>
          </a:p>
        </p:txBody>
      </p:sp>
      <p:sp>
        <p:nvSpPr>
          <p:cNvPr id="5" name="Google Shape;805;p11">
            <a:extLst>
              <a:ext uri="{FF2B5EF4-FFF2-40B4-BE49-F238E27FC236}">
                <a16:creationId xmlns:a16="http://schemas.microsoft.com/office/drawing/2014/main" id="{9BC10A1E-F826-4753-A620-77276830DEF2}"/>
              </a:ext>
            </a:extLst>
          </p:cNvPr>
          <p:cNvSpPr txBox="1"/>
          <p:nvPr/>
        </p:nvSpPr>
        <p:spPr>
          <a:xfrm>
            <a:off x="243841" y="152723"/>
            <a:ext cx="11764009" cy="5775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Play"/>
              <a:buNone/>
            </a:pPr>
            <a:r>
              <a:rPr lang="en-US" sz="3700" b="1" dirty="0">
                <a:solidFill>
                  <a:schemeClr val="lt1"/>
                </a:solidFill>
                <a:latin typeface="Play"/>
                <a:sym typeface="Play"/>
              </a:rPr>
              <a:t>Gaia ML – Style Transfer</a:t>
            </a:r>
            <a:endParaRPr sz="3700" b="1" dirty="0">
              <a:solidFill>
                <a:schemeClr val="lt1"/>
              </a:solidFill>
              <a:latin typeface="Play"/>
            </a:endParaRPr>
          </a:p>
        </p:txBody>
      </p:sp>
      <p:sp>
        <p:nvSpPr>
          <p:cNvPr id="6" name="Google Shape;821;p13">
            <a:extLst>
              <a:ext uri="{FF2B5EF4-FFF2-40B4-BE49-F238E27FC236}">
                <a16:creationId xmlns:a16="http://schemas.microsoft.com/office/drawing/2014/main" id="{47B9ADA2-08AB-4324-AE44-71B74F8E6127}"/>
              </a:ext>
            </a:extLst>
          </p:cNvPr>
          <p:cNvSpPr txBox="1">
            <a:spLocks/>
          </p:cNvSpPr>
          <p:nvPr/>
        </p:nvSpPr>
        <p:spPr>
          <a:xfrm>
            <a:off x="487948" y="1282587"/>
            <a:ext cx="4661902" cy="28449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83000"/>
              </a:lnSpc>
              <a:spcBef>
                <a:spcPts val="0"/>
              </a:spcBef>
              <a:spcAft>
                <a:spcPts val="0"/>
              </a:spcAft>
              <a:buClr>
                <a:schemeClr val="lt1"/>
              </a:buClr>
              <a:buSzPts val="4000"/>
              <a:buFont typeface="Play"/>
              <a:buNone/>
              <a:defRPr sz="40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2400" dirty="0"/>
              <a:t>- Add Style Transfer</a:t>
            </a:r>
            <a:br>
              <a:rPr lang="en-US" sz="2400" dirty="0"/>
            </a:br>
            <a:endParaRPr lang="en-US" sz="2400" dirty="0"/>
          </a:p>
        </p:txBody>
      </p:sp>
      <p:pic>
        <p:nvPicPr>
          <p:cNvPr id="7" name="Picture 6" descr="Graphical user interface&#10;&#10;Description automatically generated">
            <a:extLst>
              <a:ext uri="{FF2B5EF4-FFF2-40B4-BE49-F238E27FC236}">
                <a16:creationId xmlns:a16="http://schemas.microsoft.com/office/drawing/2014/main" id="{BB79B455-8887-4CE4-BEF5-C26D342D0D54}"/>
              </a:ext>
            </a:extLst>
          </p:cNvPr>
          <p:cNvPicPr>
            <a:picLocks noChangeAspect="1"/>
          </p:cNvPicPr>
          <p:nvPr/>
        </p:nvPicPr>
        <p:blipFill>
          <a:blip r:embed="rId3"/>
          <a:stretch>
            <a:fillRect/>
          </a:stretch>
        </p:blipFill>
        <p:spPr>
          <a:xfrm>
            <a:off x="487948" y="2006418"/>
            <a:ext cx="4260981" cy="3649282"/>
          </a:xfrm>
          <a:prstGeom prst="rect">
            <a:avLst/>
          </a:prstGeom>
        </p:spPr>
      </p:pic>
      <p:pic>
        <p:nvPicPr>
          <p:cNvPr id="8" name="Google Shape;840;p15" descr="A picture containing text, grass, tree, outdoor&#10;&#10;Description automatically generated">
            <a:extLst>
              <a:ext uri="{FF2B5EF4-FFF2-40B4-BE49-F238E27FC236}">
                <a16:creationId xmlns:a16="http://schemas.microsoft.com/office/drawing/2014/main" id="{8B2FD7C9-F60A-43F7-ADD7-285877923CE7}"/>
              </a:ext>
            </a:extLst>
          </p:cNvPr>
          <p:cNvPicPr preferRelativeResize="0"/>
          <p:nvPr/>
        </p:nvPicPr>
        <p:blipFill rotWithShape="1">
          <a:blip r:embed="rId4">
            <a:alphaModFix/>
          </a:blip>
          <a:srcRect/>
          <a:stretch/>
        </p:blipFill>
        <p:spPr>
          <a:xfrm>
            <a:off x="5376845" y="1355012"/>
            <a:ext cx="4740084" cy="2700062"/>
          </a:xfrm>
          <a:prstGeom prst="rect">
            <a:avLst/>
          </a:prstGeom>
          <a:noFill/>
          <a:ln>
            <a:noFill/>
          </a:ln>
        </p:spPr>
      </p:pic>
      <p:pic>
        <p:nvPicPr>
          <p:cNvPr id="10" name="Google Shape;841;p15" descr="A screenshot of a video game&#10;&#10;Description automatically generated">
            <a:extLst>
              <a:ext uri="{FF2B5EF4-FFF2-40B4-BE49-F238E27FC236}">
                <a16:creationId xmlns:a16="http://schemas.microsoft.com/office/drawing/2014/main" id="{BCCE6107-36B8-4BDF-A238-F2CFB6411CB5}"/>
              </a:ext>
            </a:extLst>
          </p:cNvPr>
          <p:cNvPicPr preferRelativeResize="0"/>
          <p:nvPr/>
        </p:nvPicPr>
        <p:blipFill rotWithShape="1">
          <a:blip r:embed="rId5">
            <a:alphaModFix/>
          </a:blip>
          <a:srcRect/>
          <a:stretch/>
        </p:blipFill>
        <p:spPr>
          <a:xfrm>
            <a:off x="6834892" y="3609125"/>
            <a:ext cx="4740084" cy="2572483"/>
          </a:xfrm>
          <a:prstGeom prst="rect">
            <a:avLst/>
          </a:prstGeom>
          <a:noFill/>
          <a:ln>
            <a:noFill/>
          </a:ln>
        </p:spPr>
      </p:pic>
    </p:spTree>
    <p:extLst>
      <p:ext uri="{BB962C8B-B14F-4D97-AF65-F5344CB8AC3E}">
        <p14:creationId xmlns:p14="http://schemas.microsoft.com/office/powerpoint/2010/main" val="17650299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16</a:t>
            </a:fld>
            <a:endParaRPr dirty="0"/>
          </a:p>
        </p:txBody>
      </p:sp>
      <p:sp>
        <p:nvSpPr>
          <p:cNvPr id="5" name="Google Shape;805;p11">
            <a:extLst>
              <a:ext uri="{FF2B5EF4-FFF2-40B4-BE49-F238E27FC236}">
                <a16:creationId xmlns:a16="http://schemas.microsoft.com/office/drawing/2014/main" id="{9BC10A1E-F826-4753-A620-77276830DEF2}"/>
              </a:ext>
            </a:extLst>
          </p:cNvPr>
          <p:cNvSpPr txBox="1"/>
          <p:nvPr/>
        </p:nvSpPr>
        <p:spPr>
          <a:xfrm>
            <a:off x="243841" y="152723"/>
            <a:ext cx="11764009" cy="5775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Play"/>
              <a:buNone/>
            </a:pPr>
            <a:r>
              <a:rPr lang="en-US" sz="3700" b="1" dirty="0">
                <a:solidFill>
                  <a:schemeClr val="lt1"/>
                </a:solidFill>
                <a:latin typeface="Play"/>
                <a:sym typeface="Play"/>
              </a:rPr>
              <a:t>Gaia ML – Object Detection</a:t>
            </a:r>
            <a:endParaRPr sz="3700" b="1" dirty="0">
              <a:solidFill>
                <a:schemeClr val="lt1"/>
              </a:solidFill>
              <a:latin typeface="Play"/>
            </a:endParaRPr>
          </a:p>
        </p:txBody>
      </p:sp>
      <p:sp>
        <p:nvSpPr>
          <p:cNvPr id="6" name="Google Shape;821;p13">
            <a:extLst>
              <a:ext uri="{FF2B5EF4-FFF2-40B4-BE49-F238E27FC236}">
                <a16:creationId xmlns:a16="http://schemas.microsoft.com/office/drawing/2014/main" id="{47B9ADA2-08AB-4324-AE44-71B74F8E6127}"/>
              </a:ext>
            </a:extLst>
          </p:cNvPr>
          <p:cNvSpPr txBox="1">
            <a:spLocks/>
          </p:cNvSpPr>
          <p:nvPr/>
        </p:nvSpPr>
        <p:spPr>
          <a:xfrm>
            <a:off x="487948" y="1282587"/>
            <a:ext cx="4661902" cy="28449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83000"/>
              </a:lnSpc>
              <a:spcBef>
                <a:spcPts val="0"/>
              </a:spcBef>
              <a:spcAft>
                <a:spcPts val="0"/>
              </a:spcAft>
              <a:buClr>
                <a:schemeClr val="lt1"/>
              </a:buClr>
              <a:buSzPts val="4000"/>
              <a:buFont typeface="Play"/>
              <a:buNone/>
              <a:defRPr sz="40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2400" dirty="0"/>
              <a:t>- Add Object Detection</a:t>
            </a:r>
            <a:br>
              <a:rPr lang="en-US" sz="2400" dirty="0"/>
            </a:br>
            <a:endParaRPr lang="en-US" sz="2400" dirty="0"/>
          </a:p>
        </p:txBody>
      </p:sp>
      <p:pic>
        <p:nvPicPr>
          <p:cNvPr id="7" name="Picture 6" descr="Graphical user interface&#10;&#10;Description automatically generated">
            <a:extLst>
              <a:ext uri="{FF2B5EF4-FFF2-40B4-BE49-F238E27FC236}">
                <a16:creationId xmlns:a16="http://schemas.microsoft.com/office/drawing/2014/main" id="{BB79B455-8887-4CE4-BEF5-C26D342D0D54}"/>
              </a:ext>
            </a:extLst>
          </p:cNvPr>
          <p:cNvPicPr>
            <a:picLocks noChangeAspect="1"/>
          </p:cNvPicPr>
          <p:nvPr/>
        </p:nvPicPr>
        <p:blipFill>
          <a:blip r:embed="rId3"/>
          <a:stretch>
            <a:fillRect/>
          </a:stretch>
        </p:blipFill>
        <p:spPr>
          <a:xfrm>
            <a:off x="487948" y="2006418"/>
            <a:ext cx="4260981" cy="3649282"/>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606E939F-F16B-44D9-A3E1-AE2B4A91BFD7}"/>
              </a:ext>
            </a:extLst>
          </p:cNvPr>
          <p:cNvPicPr>
            <a:picLocks noChangeAspect="1"/>
          </p:cNvPicPr>
          <p:nvPr/>
        </p:nvPicPr>
        <p:blipFill>
          <a:blip r:embed="rId4"/>
          <a:stretch>
            <a:fillRect/>
          </a:stretch>
        </p:blipFill>
        <p:spPr>
          <a:xfrm>
            <a:off x="487948" y="2006418"/>
            <a:ext cx="4260981" cy="3918581"/>
          </a:xfrm>
          <a:prstGeom prst="rect">
            <a:avLst/>
          </a:prstGeom>
        </p:spPr>
      </p:pic>
      <p:pic>
        <p:nvPicPr>
          <p:cNvPr id="11" name="Google Shape;851;p16" descr="Graphical user interface&#10;&#10;Description automatically generated">
            <a:extLst>
              <a:ext uri="{FF2B5EF4-FFF2-40B4-BE49-F238E27FC236}">
                <a16:creationId xmlns:a16="http://schemas.microsoft.com/office/drawing/2014/main" id="{11FE01F6-091F-4DEC-9AB8-A3366C1E5270}"/>
              </a:ext>
            </a:extLst>
          </p:cNvPr>
          <p:cNvPicPr preferRelativeResize="0"/>
          <p:nvPr/>
        </p:nvPicPr>
        <p:blipFill rotWithShape="1">
          <a:blip r:embed="rId5">
            <a:alphaModFix/>
          </a:blip>
          <a:srcRect/>
          <a:stretch/>
        </p:blipFill>
        <p:spPr>
          <a:xfrm>
            <a:off x="4976869" y="2006418"/>
            <a:ext cx="6526162" cy="3568995"/>
          </a:xfrm>
          <a:prstGeom prst="rect">
            <a:avLst/>
          </a:prstGeom>
          <a:noFill/>
          <a:ln>
            <a:noFill/>
          </a:ln>
        </p:spPr>
      </p:pic>
    </p:spTree>
    <p:extLst>
      <p:ext uri="{BB962C8B-B14F-4D97-AF65-F5344CB8AC3E}">
        <p14:creationId xmlns:p14="http://schemas.microsoft.com/office/powerpoint/2010/main" val="16235434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17</a:t>
            </a:fld>
            <a:endParaRPr dirty="0"/>
          </a:p>
        </p:txBody>
      </p:sp>
      <p:sp>
        <p:nvSpPr>
          <p:cNvPr id="5" name="Google Shape;805;p11">
            <a:extLst>
              <a:ext uri="{FF2B5EF4-FFF2-40B4-BE49-F238E27FC236}">
                <a16:creationId xmlns:a16="http://schemas.microsoft.com/office/drawing/2014/main" id="{9BC10A1E-F826-4753-A620-77276830DEF2}"/>
              </a:ext>
            </a:extLst>
          </p:cNvPr>
          <p:cNvSpPr txBox="1"/>
          <p:nvPr/>
        </p:nvSpPr>
        <p:spPr>
          <a:xfrm>
            <a:off x="243841" y="152723"/>
            <a:ext cx="11764009" cy="5775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Play"/>
              <a:buNone/>
            </a:pPr>
            <a:r>
              <a:rPr lang="en-US" sz="3700" b="1" dirty="0">
                <a:solidFill>
                  <a:schemeClr val="lt1"/>
                </a:solidFill>
                <a:latin typeface="Play"/>
                <a:sym typeface="Play"/>
              </a:rPr>
              <a:t>Gaia ML – Rail Shooter Game Template</a:t>
            </a:r>
            <a:endParaRPr sz="3700" b="1" dirty="0">
              <a:solidFill>
                <a:schemeClr val="lt1"/>
              </a:solidFill>
              <a:latin typeface="Play"/>
            </a:endParaRPr>
          </a:p>
        </p:txBody>
      </p:sp>
      <p:sp>
        <p:nvSpPr>
          <p:cNvPr id="6" name="Google Shape;821;p13">
            <a:extLst>
              <a:ext uri="{FF2B5EF4-FFF2-40B4-BE49-F238E27FC236}">
                <a16:creationId xmlns:a16="http://schemas.microsoft.com/office/drawing/2014/main" id="{47B9ADA2-08AB-4324-AE44-71B74F8E6127}"/>
              </a:ext>
            </a:extLst>
          </p:cNvPr>
          <p:cNvSpPr txBox="1">
            <a:spLocks/>
          </p:cNvSpPr>
          <p:nvPr/>
        </p:nvSpPr>
        <p:spPr>
          <a:xfrm>
            <a:off x="487948" y="1282587"/>
            <a:ext cx="4661902" cy="28449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83000"/>
              </a:lnSpc>
              <a:spcBef>
                <a:spcPts val="0"/>
              </a:spcBef>
              <a:spcAft>
                <a:spcPts val="0"/>
              </a:spcAft>
              <a:buClr>
                <a:schemeClr val="lt1"/>
              </a:buClr>
              <a:buSzPts val="4000"/>
              <a:buFont typeface="Play"/>
              <a:buNone/>
              <a:defRPr sz="40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2400" dirty="0"/>
              <a:t>- Add Rail Shooter Template</a:t>
            </a:r>
            <a:br>
              <a:rPr lang="en-US" sz="2400" dirty="0"/>
            </a:br>
            <a:endParaRPr lang="en-US" sz="2400" dirty="0"/>
          </a:p>
        </p:txBody>
      </p:sp>
      <p:pic>
        <p:nvPicPr>
          <p:cNvPr id="7" name="Picture 6" descr="Graphical user interface&#10;&#10;Description automatically generated">
            <a:extLst>
              <a:ext uri="{FF2B5EF4-FFF2-40B4-BE49-F238E27FC236}">
                <a16:creationId xmlns:a16="http://schemas.microsoft.com/office/drawing/2014/main" id="{BB79B455-8887-4CE4-BEF5-C26D342D0D54}"/>
              </a:ext>
            </a:extLst>
          </p:cNvPr>
          <p:cNvPicPr>
            <a:picLocks noChangeAspect="1"/>
          </p:cNvPicPr>
          <p:nvPr/>
        </p:nvPicPr>
        <p:blipFill>
          <a:blip r:embed="rId3"/>
          <a:stretch>
            <a:fillRect/>
          </a:stretch>
        </p:blipFill>
        <p:spPr>
          <a:xfrm>
            <a:off x="487948" y="2006418"/>
            <a:ext cx="4260981" cy="3649282"/>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606E939F-F16B-44D9-A3E1-AE2B4A91BFD7}"/>
              </a:ext>
            </a:extLst>
          </p:cNvPr>
          <p:cNvPicPr>
            <a:picLocks noChangeAspect="1"/>
          </p:cNvPicPr>
          <p:nvPr/>
        </p:nvPicPr>
        <p:blipFill>
          <a:blip r:embed="rId4"/>
          <a:stretch>
            <a:fillRect/>
          </a:stretch>
        </p:blipFill>
        <p:spPr>
          <a:xfrm>
            <a:off x="487948" y="2006418"/>
            <a:ext cx="4260981" cy="3918581"/>
          </a:xfrm>
          <a:prstGeom prst="rect">
            <a:avLst/>
          </a:prstGeom>
        </p:spPr>
      </p:pic>
      <p:pic>
        <p:nvPicPr>
          <p:cNvPr id="4" name="Picture 3" descr="A picture containing text, sky, outdoor, day&#10;&#10;Description automatically generated">
            <a:extLst>
              <a:ext uri="{FF2B5EF4-FFF2-40B4-BE49-F238E27FC236}">
                <a16:creationId xmlns:a16="http://schemas.microsoft.com/office/drawing/2014/main" id="{3859933E-F608-43E2-B929-C5CCA20CF517}"/>
              </a:ext>
            </a:extLst>
          </p:cNvPr>
          <p:cNvPicPr>
            <a:picLocks noChangeAspect="1"/>
          </p:cNvPicPr>
          <p:nvPr/>
        </p:nvPicPr>
        <p:blipFill>
          <a:blip r:embed="rId5"/>
          <a:stretch>
            <a:fillRect/>
          </a:stretch>
        </p:blipFill>
        <p:spPr>
          <a:xfrm>
            <a:off x="5314313" y="2006418"/>
            <a:ext cx="6160746" cy="4095063"/>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9413B225-F1D2-479B-A9A0-873EE29A22A1}"/>
              </a:ext>
            </a:extLst>
          </p:cNvPr>
          <p:cNvPicPr>
            <a:picLocks noChangeAspect="1"/>
          </p:cNvPicPr>
          <p:nvPr/>
        </p:nvPicPr>
        <p:blipFill rotWithShape="1">
          <a:blip r:embed="rId6"/>
          <a:srcRect b="25449"/>
          <a:stretch/>
        </p:blipFill>
        <p:spPr>
          <a:xfrm>
            <a:off x="487947" y="2006418"/>
            <a:ext cx="4260981" cy="4095064"/>
          </a:xfrm>
          <a:prstGeom prst="rect">
            <a:avLst/>
          </a:prstGeom>
        </p:spPr>
      </p:pic>
    </p:spTree>
    <p:extLst>
      <p:ext uri="{BB962C8B-B14F-4D97-AF65-F5344CB8AC3E}">
        <p14:creationId xmlns:p14="http://schemas.microsoft.com/office/powerpoint/2010/main" val="404118693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18</a:t>
            </a:fld>
            <a:endParaRPr dirty="0"/>
          </a:p>
        </p:txBody>
      </p:sp>
      <p:sp>
        <p:nvSpPr>
          <p:cNvPr id="5" name="Google Shape;805;p11">
            <a:extLst>
              <a:ext uri="{FF2B5EF4-FFF2-40B4-BE49-F238E27FC236}">
                <a16:creationId xmlns:a16="http://schemas.microsoft.com/office/drawing/2014/main" id="{9BC10A1E-F826-4753-A620-77276830DEF2}"/>
              </a:ext>
            </a:extLst>
          </p:cNvPr>
          <p:cNvSpPr txBox="1"/>
          <p:nvPr/>
        </p:nvSpPr>
        <p:spPr>
          <a:xfrm>
            <a:off x="243841" y="152723"/>
            <a:ext cx="11764009" cy="5775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Play"/>
              <a:buNone/>
            </a:pPr>
            <a:r>
              <a:rPr lang="en-US" sz="3700" b="1" dirty="0">
                <a:solidFill>
                  <a:schemeClr val="lt1"/>
                </a:solidFill>
                <a:latin typeface="Play"/>
                <a:sym typeface="Play"/>
              </a:rPr>
              <a:t>Gaia ML – Rail Shooter Loyal Ally</a:t>
            </a:r>
            <a:endParaRPr sz="3700" b="1" dirty="0">
              <a:solidFill>
                <a:schemeClr val="lt1"/>
              </a:solidFill>
              <a:latin typeface="Play"/>
            </a:endParaRPr>
          </a:p>
        </p:txBody>
      </p:sp>
      <p:sp>
        <p:nvSpPr>
          <p:cNvPr id="6" name="Google Shape;821;p13">
            <a:extLst>
              <a:ext uri="{FF2B5EF4-FFF2-40B4-BE49-F238E27FC236}">
                <a16:creationId xmlns:a16="http://schemas.microsoft.com/office/drawing/2014/main" id="{47B9ADA2-08AB-4324-AE44-71B74F8E6127}"/>
              </a:ext>
            </a:extLst>
          </p:cNvPr>
          <p:cNvSpPr txBox="1">
            <a:spLocks/>
          </p:cNvSpPr>
          <p:nvPr/>
        </p:nvSpPr>
        <p:spPr>
          <a:xfrm>
            <a:off x="487948" y="1282587"/>
            <a:ext cx="4661902" cy="28449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83000"/>
              </a:lnSpc>
              <a:spcBef>
                <a:spcPts val="0"/>
              </a:spcBef>
              <a:spcAft>
                <a:spcPts val="0"/>
              </a:spcAft>
              <a:buClr>
                <a:schemeClr val="lt1"/>
              </a:buClr>
              <a:buSzPts val="4000"/>
              <a:buFont typeface="Play"/>
              <a:buNone/>
              <a:defRPr sz="40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2400" dirty="0"/>
              <a:t>- Add AI Controlled Loyal Ally</a:t>
            </a:r>
            <a:br>
              <a:rPr lang="en-US" sz="2400" dirty="0"/>
            </a:br>
            <a:endParaRPr lang="en-US" sz="2400" dirty="0"/>
          </a:p>
        </p:txBody>
      </p:sp>
      <p:pic>
        <p:nvPicPr>
          <p:cNvPr id="7" name="Picture 6" descr="Graphical user interface&#10;&#10;Description automatically generated">
            <a:extLst>
              <a:ext uri="{FF2B5EF4-FFF2-40B4-BE49-F238E27FC236}">
                <a16:creationId xmlns:a16="http://schemas.microsoft.com/office/drawing/2014/main" id="{BB79B455-8887-4CE4-BEF5-C26D342D0D54}"/>
              </a:ext>
            </a:extLst>
          </p:cNvPr>
          <p:cNvPicPr>
            <a:picLocks noChangeAspect="1"/>
          </p:cNvPicPr>
          <p:nvPr/>
        </p:nvPicPr>
        <p:blipFill>
          <a:blip r:embed="rId3"/>
          <a:stretch>
            <a:fillRect/>
          </a:stretch>
        </p:blipFill>
        <p:spPr>
          <a:xfrm>
            <a:off x="487948" y="2006418"/>
            <a:ext cx="4260981" cy="3649282"/>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606E939F-F16B-44D9-A3E1-AE2B4A91BFD7}"/>
              </a:ext>
            </a:extLst>
          </p:cNvPr>
          <p:cNvPicPr>
            <a:picLocks noChangeAspect="1"/>
          </p:cNvPicPr>
          <p:nvPr/>
        </p:nvPicPr>
        <p:blipFill>
          <a:blip r:embed="rId4"/>
          <a:stretch>
            <a:fillRect/>
          </a:stretch>
        </p:blipFill>
        <p:spPr>
          <a:xfrm>
            <a:off x="487948" y="2006418"/>
            <a:ext cx="4260981" cy="3918581"/>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9413B225-F1D2-479B-A9A0-873EE29A22A1}"/>
              </a:ext>
            </a:extLst>
          </p:cNvPr>
          <p:cNvPicPr>
            <a:picLocks noChangeAspect="1"/>
          </p:cNvPicPr>
          <p:nvPr/>
        </p:nvPicPr>
        <p:blipFill rotWithShape="1">
          <a:blip r:embed="rId5"/>
          <a:srcRect b="25449"/>
          <a:stretch/>
        </p:blipFill>
        <p:spPr>
          <a:xfrm>
            <a:off x="487947" y="2006418"/>
            <a:ext cx="4260981" cy="4095064"/>
          </a:xfrm>
          <a:prstGeom prst="rect">
            <a:avLst/>
          </a:prstGeom>
        </p:spPr>
      </p:pic>
      <p:pic>
        <p:nvPicPr>
          <p:cNvPr id="8" name="Picture 7" descr="A picture containing text, sky, nature, people&#10;&#10;Description automatically generated">
            <a:extLst>
              <a:ext uri="{FF2B5EF4-FFF2-40B4-BE49-F238E27FC236}">
                <a16:creationId xmlns:a16="http://schemas.microsoft.com/office/drawing/2014/main" id="{FE3F52FE-EF98-4140-A9B9-7CC676317AF2}"/>
              </a:ext>
            </a:extLst>
          </p:cNvPr>
          <p:cNvPicPr>
            <a:picLocks noChangeAspect="1"/>
          </p:cNvPicPr>
          <p:nvPr/>
        </p:nvPicPr>
        <p:blipFill rotWithShape="1">
          <a:blip r:embed="rId6"/>
          <a:srcRect r="7907"/>
          <a:stretch/>
        </p:blipFill>
        <p:spPr>
          <a:xfrm>
            <a:off x="4894342" y="2006418"/>
            <a:ext cx="6683672" cy="4095064"/>
          </a:xfrm>
          <a:prstGeom prst="rect">
            <a:avLst/>
          </a:prstGeom>
        </p:spPr>
      </p:pic>
    </p:spTree>
    <p:extLst>
      <p:ext uri="{BB962C8B-B14F-4D97-AF65-F5344CB8AC3E}">
        <p14:creationId xmlns:p14="http://schemas.microsoft.com/office/powerpoint/2010/main" val="159871984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19</a:t>
            </a:fld>
            <a:endParaRPr dirty="0"/>
          </a:p>
        </p:txBody>
      </p:sp>
      <p:sp>
        <p:nvSpPr>
          <p:cNvPr id="5" name="Google Shape;805;p11">
            <a:extLst>
              <a:ext uri="{FF2B5EF4-FFF2-40B4-BE49-F238E27FC236}">
                <a16:creationId xmlns:a16="http://schemas.microsoft.com/office/drawing/2014/main" id="{9BC10A1E-F826-4753-A620-77276830DEF2}"/>
              </a:ext>
            </a:extLst>
          </p:cNvPr>
          <p:cNvSpPr txBox="1"/>
          <p:nvPr/>
        </p:nvSpPr>
        <p:spPr>
          <a:xfrm>
            <a:off x="243841" y="152723"/>
            <a:ext cx="11764009" cy="5775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Play"/>
              <a:buNone/>
            </a:pPr>
            <a:r>
              <a:rPr lang="en-US" sz="3700" b="1" dirty="0">
                <a:solidFill>
                  <a:schemeClr val="lt1"/>
                </a:solidFill>
                <a:latin typeface="Play"/>
                <a:sym typeface="Play"/>
              </a:rPr>
              <a:t>Gaia ML – AI Based Target Detection</a:t>
            </a:r>
            <a:endParaRPr sz="3700" b="1" dirty="0">
              <a:solidFill>
                <a:schemeClr val="lt1"/>
              </a:solidFill>
              <a:latin typeface="Play"/>
            </a:endParaRPr>
          </a:p>
        </p:txBody>
      </p:sp>
      <p:sp>
        <p:nvSpPr>
          <p:cNvPr id="6" name="Google Shape;821;p13">
            <a:extLst>
              <a:ext uri="{FF2B5EF4-FFF2-40B4-BE49-F238E27FC236}">
                <a16:creationId xmlns:a16="http://schemas.microsoft.com/office/drawing/2014/main" id="{47B9ADA2-08AB-4324-AE44-71B74F8E6127}"/>
              </a:ext>
            </a:extLst>
          </p:cNvPr>
          <p:cNvSpPr txBox="1">
            <a:spLocks/>
          </p:cNvSpPr>
          <p:nvPr/>
        </p:nvSpPr>
        <p:spPr>
          <a:xfrm>
            <a:off x="487948" y="1282587"/>
            <a:ext cx="4661902" cy="28449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83000"/>
              </a:lnSpc>
              <a:spcBef>
                <a:spcPts val="0"/>
              </a:spcBef>
              <a:spcAft>
                <a:spcPts val="0"/>
              </a:spcAft>
              <a:buClr>
                <a:schemeClr val="lt1"/>
              </a:buClr>
              <a:buSzPts val="4000"/>
              <a:buFont typeface="Play"/>
              <a:buNone/>
              <a:defRPr sz="40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2400" dirty="0"/>
              <a:t>- Object Detection Targeting</a:t>
            </a:r>
            <a:br>
              <a:rPr lang="en-US" sz="2400" dirty="0"/>
            </a:br>
            <a:endParaRPr lang="en-US" sz="2400" dirty="0"/>
          </a:p>
        </p:txBody>
      </p:sp>
      <p:pic>
        <p:nvPicPr>
          <p:cNvPr id="4" name="Picture 3" descr="Text&#10;&#10;Description automatically generated">
            <a:extLst>
              <a:ext uri="{FF2B5EF4-FFF2-40B4-BE49-F238E27FC236}">
                <a16:creationId xmlns:a16="http://schemas.microsoft.com/office/drawing/2014/main" id="{66AA7F20-56A0-4EA6-8BDD-646124551295}"/>
              </a:ext>
            </a:extLst>
          </p:cNvPr>
          <p:cNvPicPr>
            <a:picLocks noChangeAspect="1"/>
          </p:cNvPicPr>
          <p:nvPr/>
        </p:nvPicPr>
        <p:blipFill rotWithShape="1">
          <a:blip r:embed="rId3"/>
          <a:srcRect t="26699"/>
          <a:stretch/>
        </p:blipFill>
        <p:spPr>
          <a:xfrm>
            <a:off x="5400880" y="2006418"/>
            <a:ext cx="6095703" cy="4095063"/>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437E9BC4-EC89-4CE3-B644-AFCD2C56B443}"/>
              </a:ext>
            </a:extLst>
          </p:cNvPr>
          <p:cNvPicPr>
            <a:picLocks noChangeAspect="1"/>
          </p:cNvPicPr>
          <p:nvPr/>
        </p:nvPicPr>
        <p:blipFill>
          <a:blip r:embed="rId4"/>
          <a:stretch>
            <a:fillRect/>
          </a:stretch>
        </p:blipFill>
        <p:spPr>
          <a:xfrm>
            <a:off x="487946" y="2006418"/>
            <a:ext cx="4264953" cy="3236581"/>
          </a:xfrm>
          <a:prstGeom prst="rect">
            <a:avLst/>
          </a:prstGeom>
        </p:spPr>
      </p:pic>
    </p:spTree>
    <p:extLst>
      <p:ext uri="{BB962C8B-B14F-4D97-AF65-F5344CB8AC3E}">
        <p14:creationId xmlns:p14="http://schemas.microsoft.com/office/powerpoint/2010/main" val="18505001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1DDD6-F54A-414B-BC55-2CB549B1CA36}"/>
              </a:ext>
            </a:extLst>
          </p:cNvPr>
          <p:cNvSpPr>
            <a:spLocks noGrp="1"/>
          </p:cNvSpPr>
          <p:nvPr>
            <p:ph type="title"/>
          </p:nvPr>
        </p:nvSpPr>
        <p:spPr/>
        <p:txBody>
          <a:bodyPr/>
          <a:lstStyle/>
          <a:p>
            <a:r>
              <a:rPr lang="en-GB" dirty="0"/>
              <a:t>Legal Disclaimer</a:t>
            </a:r>
          </a:p>
        </p:txBody>
      </p:sp>
      <p:sp>
        <p:nvSpPr>
          <p:cNvPr id="4" name="Footer Placeholder 3">
            <a:extLst>
              <a:ext uri="{FF2B5EF4-FFF2-40B4-BE49-F238E27FC236}">
                <a16:creationId xmlns:a16="http://schemas.microsoft.com/office/drawing/2014/main" id="{D8759210-387D-4C9E-8EFD-B3F8F4094F56}"/>
              </a:ext>
            </a:extLst>
          </p:cNvPr>
          <p:cNvSpPr>
            <a:spLocks noGrp="1"/>
          </p:cNvSpPr>
          <p:nvPr>
            <p:ph type="ftr" sz="quarter" idx="4294967295"/>
          </p:nvPr>
        </p:nvSpPr>
        <p:spPr>
          <a:xfrm>
            <a:off x="431801" y="6426200"/>
            <a:ext cx="3220258" cy="431799"/>
          </a:xfrm>
        </p:spPr>
        <p:txBody>
          <a:bodyPr/>
          <a:lstStyle/>
          <a:p>
            <a:r>
              <a:rPr lang="en-GB" dirty="0"/>
              <a:t>GDC 2022</a:t>
            </a:r>
          </a:p>
        </p:txBody>
      </p:sp>
      <p:sp>
        <p:nvSpPr>
          <p:cNvPr id="5" name="Slide Number Placeholder 4">
            <a:extLst>
              <a:ext uri="{FF2B5EF4-FFF2-40B4-BE49-F238E27FC236}">
                <a16:creationId xmlns:a16="http://schemas.microsoft.com/office/drawing/2014/main" id="{00D04DCB-D1F0-48E9-B879-6F7101F6697C}"/>
              </a:ext>
            </a:extLst>
          </p:cNvPr>
          <p:cNvSpPr>
            <a:spLocks noGrp="1"/>
          </p:cNvSpPr>
          <p:nvPr>
            <p:ph type="sldNum" sz="quarter" idx="12"/>
          </p:nvPr>
        </p:nvSpPr>
        <p:spPr/>
        <p:txBody>
          <a:bodyPr/>
          <a:lstStyle/>
          <a:p>
            <a:fld id="{5B4A74C5-79B0-4340-9A8D-1CCBE3E8C644}" type="slidenum">
              <a:rPr lang="en-GB" smtClean="0"/>
              <a:pPr/>
              <a:t>2</a:t>
            </a:fld>
            <a:endParaRPr lang="en-GB" dirty="0"/>
          </a:p>
        </p:txBody>
      </p:sp>
      <p:sp>
        <p:nvSpPr>
          <p:cNvPr id="8" name="Text Placeholder 3">
            <a:extLst>
              <a:ext uri="{FF2B5EF4-FFF2-40B4-BE49-F238E27FC236}">
                <a16:creationId xmlns:a16="http://schemas.microsoft.com/office/drawing/2014/main" id="{F2285DA5-43ED-487E-BEAB-14B2C87D5778}"/>
              </a:ext>
            </a:extLst>
          </p:cNvPr>
          <p:cNvSpPr txBox="1">
            <a:spLocks/>
          </p:cNvSpPr>
          <p:nvPr/>
        </p:nvSpPr>
        <p:spPr>
          <a:xfrm>
            <a:off x="543697" y="1123950"/>
            <a:ext cx="11096368" cy="4231112"/>
          </a:xfrm>
          <a:prstGeom prst="rect">
            <a:avLst/>
          </a:prstGeom>
        </p:spPr>
        <p:txBody>
          <a:bodyPr>
            <a:normAutofit fontScale="25000" lnSpcReduction="20000"/>
          </a:bodyPr>
          <a:lstStyle>
            <a:lvl1pPr marL="0" indent="0" algn="l" defTabSz="914400" rtl="0" eaLnBrk="1" latinLnBrk="0" hangingPunct="1">
              <a:lnSpc>
                <a:spcPct val="110000"/>
              </a:lnSpc>
              <a:spcBef>
                <a:spcPts val="0"/>
              </a:spcBef>
              <a:buFont typeface="Arial" panose="020B0604020202020204" pitchFamily="34" charset="0"/>
              <a:buNone/>
              <a:defRPr sz="1200" kern="1200">
                <a:solidFill>
                  <a:schemeClr val="accent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1200" b="0" kern="1200">
                <a:solidFill>
                  <a:schemeClr val="accent1"/>
                </a:solidFill>
                <a:latin typeface="+mj-lt"/>
                <a:ea typeface="+mn-ea"/>
                <a:cs typeface="+mn-cs"/>
              </a:defRPr>
            </a:lvl2pPr>
            <a:lvl3pPr marL="0" indent="0" algn="l" defTabSz="914400" rtl="0" eaLnBrk="1" latinLnBrk="0" hangingPunct="1">
              <a:lnSpc>
                <a:spcPct val="83000"/>
              </a:lnSpc>
              <a:spcBef>
                <a:spcPts val="0"/>
              </a:spcBef>
              <a:spcAft>
                <a:spcPts val="1600"/>
              </a:spcAft>
              <a:buFont typeface="Arial" panose="020B0604020202020204" pitchFamily="34" charset="0"/>
              <a:buNone/>
              <a:defRPr sz="2000" kern="1200">
                <a:solidFill>
                  <a:schemeClr val="accent1"/>
                </a:solidFill>
                <a:latin typeface="+mn-lt"/>
                <a:ea typeface="+mn-ea"/>
                <a:cs typeface="+mn-cs"/>
              </a:defRPr>
            </a:lvl3pPr>
            <a:lvl4pPr marL="18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4pPr>
            <a:lvl5pPr marL="36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5pPr>
            <a:lvl6pPr marL="540000" indent="-180000" algn="l" defTabSz="914400" rtl="0" eaLnBrk="1" latinLnBrk="0" hangingPunct="1">
              <a:lnSpc>
                <a:spcPct val="90000"/>
              </a:lnSpc>
              <a:spcBef>
                <a:spcPts val="0"/>
              </a:spcBef>
              <a:buFont typeface="IntelOne Display Regular" panose="020B0503020203020204" pitchFamily="34" charset="0"/>
              <a:buChar char="–"/>
              <a:defRPr sz="12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a:r>
              <a:rPr lang="en-US" sz="4000" dirty="0">
                <a:solidFill>
                  <a:schemeClr val="bg1"/>
                </a:solidFill>
              </a:rPr>
              <a:t>INFORMATION IN THIS DOCUMENT IS PROVIDED IN CONNECTION WITH INTEL® PRODUCTS.  NO LICENSE, EXPRESS OR IMPLIED, BY ESTOPPEL OR OTHERWISE, TO ANY INTELLECTUAL PROPERTY RIGHTS IS GRANTED BY THIS DOCUMENT.  EXCEPT AS PROVIDED IN INTEL'S TERMS AND CONDITIONS OF SALE FOR SUCH PRODUCTS, INTEL ASSUMES NO LIABILITY WHATSOEVER, AND INTEL DISCLAIMS ANY EXPRESS OR IMPLIED WARRANTY RELATING TO SALE AND/OR USE OF INTEL PRODUCTS, INCLUDING LIABILITY OR WARRANTIES RELATING TO FITNESS FOR A PARTICULAR PURPOSE, MERCHANTABILITY, OR INFRINGEMENT OF ANY PATENT, COPYRIGHT, OR OTHER INTELLECTUAL PROPERTY RIGHT.  </a:t>
            </a:r>
          </a:p>
          <a:p>
            <a:pPr defTabSz="457189"/>
            <a:endParaRPr lang="en-US" sz="4000" dirty="0">
              <a:solidFill>
                <a:schemeClr val="bg1"/>
              </a:solidFill>
            </a:endParaRPr>
          </a:p>
          <a:p>
            <a:pPr defTabSz="457189"/>
            <a:r>
              <a:rPr lang="en-US" sz="4000" dirty="0">
                <a:solidFill>
                  <a:schemeClr val="bg1"/>
                </a:solidFill>
              </a:rPr>
              <a:t>A "Mission Critical Application" is any application in which failure of the Intel Product could result, directly or indirectly, in personal injury or death. SHOULD YOU PURCHASE OR USE INTEL'S PRODUCTS FOR ANY SUCH MISSION CRITICAL APPLICATION, YOU SHALL INDEMNIFY AND HOLD INTEL AND ITS SUBSIDIARIES, SUBCONTRACTORS AND AFFILIATES, AND THE DIRECTORS, OFFICERS, AND EMPLOYEES OF EACH, HARMLESS AGAINST ALL CLAIMS COSTS, DAMAGES, AND EXPENSES AND REASONABLE ATTORNEYS' FEES ARISING OUT OF, DIRECTLY OR INDIRECTLY, ANY CLAIM OF PRODUCT LIABILITY, PERSONAL INJURY, OR DEATH ARISING IN ANY WAY OUT OF SUCH MISSION CRITICAL APPLICATION, WHETHER OR NOT INTEL OR ITS SUBCONTRACTOR WAS NEGLIGENT IN THE DESIGN, MANUFACTURE, OR WARNING OF THE INTEL PRODUCT OR ANY OF ITS PARTS. </a:t>
            </a:r>
            <a:br>
              <a:rPr lang="en-US" sz="4000" dirty="0">
                <a:solidFill>
                  <a:schemeClr val="bg1"/>
                </a:solidFill>
              </a:rPr>
            </a:br>
            <a:br>
              <a:rPr lang="en-US" sz="4000" dirty="0">
                <a:solidFill>
                  <a:schemeClr val="bg1"/>
                </a:solidFill>
              </a:rPr>
            </a:br>
            <a:r>
              <a:rPr lang="en-US" sz="4000" dirty="0">
                <a:solidFill>
                  <a:schemeClr val="bg1"/>
                </a:solidFill>
              </a:rPr>
              <a:t>Intel may make changes to specifications and product descriptions at any time, without notice. Designers must not rely on the absence or characteristics of any features or instructions marked "reserved" or "undefined". Intel reserves these for future definition and shall have no responsibility whatsoever for conflicts or incompatibilities arising from future changes to them. The information here is subject to change without notice. Do not finalize a design with this information.  </a:t>
            </a:r>
            <a:br>
              <a:rPr lang="en-US" sz="4000" dirty="0">
                <a:solidFill>
                  <a:schemeClr val="bg1"/>
                </a:solidFill>
              </a:rPr>
            </a:br>
            <a:br>
              <a:rPr lang="en-US" sz="4000" dirty="0">
                <a:solidFill>
                  <a:schemeClr val="bg1"/>
                </a:solidFill>
              </a:rPr>
            </a:br>
            <a:r>
              <a:rPr lang="en-US" sz="4000" dirty="0">
                <a:solidFill>
                  <a:schemeClr val="bg1"/>
                </a:solidFill>
              </a:rPr>
              <a:t>The products described in this document may contain design defects or errors known as errata which may cause the product to deviate from published specifications. Current characterized errata are available on request. </a:t>
            </a:r>
            <a:br>
              <a:rPr lang="en-US" sz="4000" dirty="0">
                <a:solidFill>
                  <a:schemeClr val="bg1"/>
                </a:solidFill>
              </a:rPr>
            </a:br>
            <a:br>
              <a:rPr lang="en-US" sz="4000" dirty="0">
                <a:solidFill>
                  <a:schemeClr val="bg1"/>
                </a:solidFill>
              </a:rPr>
            </a:br>
            <a:r>
              <a:rPr lang="en-US" sz="4000" dirty="0">
                <a:solidFill>
                  <a:schemeClr val="bg1"/>
                </a:solidFill>
              </a:rPr>
              <a:t>Contact your local Intel sales office or your distributor to obtain the latest specifications and before placing your product order.  Copies of documents which have an order number and are referenced in this document, or other Intel literature, may be obtained by calling 1-800-548-4725, or go to: </a:t>
            </a:r>
            <a:r>
              <a:rPr lang="en-US" sz="4000" u="sng" dirty="0">
                <a:solidFill>
                  <a:schemeClr val="bg1"/>
                </a:solidFill>
                <a:hlinkClick r:id="rId2">
                  <a:extLst>
                    <a:ext uri="{A12FA001-AC4F-418D-AE19-62706E023703}">
                      <ahyp:hlinkClr xmlns:ahyp="http://schemas.microsoft.com/office/drawing/2018/hyperlinkcolor" val="tx"/>
                    </a:ext>
                  </a:extLst>
                </a:hlinkClick>
              </a:rPr>
              <a:t>http://www.intel.com/design/literature.htm</a:t>
            </a:r>
            <a:r>
              <a:rPr lang="en-US" sz="4000" u="sng" dirty="0">
                <a:solidFill>
                  <a:schemeClr val="bg1"/>
                </a:solidFill>
              </a:rPr>
              <a:t>.  </a:t>
            </a:r>
            <a:endParaRPr lang="en-US" sz="4000" dirty="0">
              <a:solidFill>
                <a:schemeClr val="bg1"/>
              </a:solidFill>
            </a:endParaRPr>
          </a:p>
          <a:p>
            <a:pPr defTabSz="457189"/>
            <a:r>
              <a:rPr lang="en-US" sz="4000" dirty="0">
                <a:solidFill>
                  <a:schemeClr val="bg1"/>
                </a:solidFill>
              </a:rPr>
              <a:t>All information provided related to future Intel products and plans is preliminary and subject to change at any time, without notice.  Intel and the Intel logo are trademarks or registered trademarks of Intel Corporation or its subsidiaries in the United States and other countries.  </a:t>
            </a:r>
            <a:br>
              <a:rPr lang="en-US" sz="4000" dirty="0">
                <a:solidFill>
                  <a:schemeClr val="bg1"/>
                </a:solidFill>
              </a:rPr>
            </a:br>
            <a:endParaRPr lang="en-US" sz="4000" dirty="0">
              <a:solidFill>
                <a:schemeClr val="bg1"/>
              </a:solidFill>
            </a:endParaRPr>
          </a:p>
          <a:p>
            <a:pPr defTabSz="457189"/>
            <a:r>
              <a:rPr lang="en-US" sz="4000" dirty="0">
                <a:solidFill>
                  <a:schemeClr val="bg1"/>
                </a:solidFill>
              </a:rPr>
              <a:t>Other names and brands may be claimed as the property of others. All materials in, and discussions of, this presentation are covered under MSFT140000_C and are subject to the Non-Disclosure Agreement between Microsoft Corporation and Intel Corporation dated October 24, 1990. </a:t>
            </a:r>
            <a:r>
              <a:rPr lang="en-US" sz="4000" dirty="0">
                <a:solidFill>
                  <a:schemeClr val="bg1"/>
                </a:solidFill>
                <a:ea typeface="Times New Roman" panose="02020603050405020304" pitchFamily="18" charset="0"/>
                <a:cs typeface="Arial"/>
              </a:rPr>
              <a:t>Copyright © 2021, Intel Corporation.  All rights reserved.</a:t>
            </a:r>
          </a:p>
          <a:p>
            <a:pPr defTabSz="457189"/>
            <a:endParaRPr lang="en-US" sz="4000" dirty="0">
              <a:solidFill>
                <a:schemeClr val="bg1"/>
              </a:solidFill>
              <a:ea typeface="Times New Roman" panose="02020603050405020304" pitchFamily="18" charset="0"/>
              <a:cs typeface="Arial"/>
            </a:endParaRPr>
          </a:p>
          <a:p>
            <a:endParaRPr lang="en-US" dirty="0"/>
          </a:p>
        </p:txBody>
      </p:sp>
    </p:spTree>
    <p:extLst>
      <p:ext uri="{BB962C8B-B14F-4D97-AF65-F5344CB8AC3E}">
        <p14:creationId xmlns:p14="http://schemas.microsoft.com/office/powerpoint/2010/main" val="327152619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20</a:t>
            </a:fld>
            <a:endParaRPr dirty="0"/>
          </a:p>
        </p:txBody>
      </p:sp>
      <p:sp>
        <p:nvSpPr>
          <p:cNvPr id="5" name="Google Shape;805;p11">
            <a:extLst>
              <a:ext uri="{FF2B5EF4-FFF2-40B4-BE49-F238E27FC236}">
                <a16:creationId xmlns:a16="http://schemas.microsoft.com/office/drawing/2014/main" id="{9BC10A1E-F826-4753-A620-77276830DEF2}"/>
              </a:ext>
            </a:extLst>
          </p:cNvPr>
          <p:cNvSpPr txBox="1"/>
          <p:nvPr/>
        </p:nvSpPr>
        <p:spPr>
          <a:xfrm>
            <a:off x="243841" y="152723"/>
            <a:ext cx="11764009" cy="5775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Play"/>
              <a:buNone/>
            </a:pPr>
            <a:r>
              <a:rPr lang="en-US" sz="3700" b="1" dirty="0">
                <a:solidFill>
                  <a:schemeClr val="lt1"/>
                </a:solidFill>
                <a:latin typeface="Play"/>
                <a:sym typeface="Play"/>
              </a:rPr>
              <a:t>Gaia ML – AI/ML Extensions</a:t>
            </a:r>
            <a:endParaRPr sz="3700" b="1" dirty="0">
              <a:solidFill>
                <a:schemeClr val="lt1"/>
              </a:solidFill>
              <a:latin typeface="Play"/>
            </a:endParaRPr>
          </a:p>
        </p:txBody>
      </p:sp>
      <p:sp>
        <p:nvSpPr>
          <p:cNvPr id="6" name="Google Shape;821;p13">
            <a:extLst>
              <a:ext uri="{FF2B5EF4-FFF2-40B4-BE49-F238E27FC236}">
                <a16:creationId xmlns:a16="http://schemas.microsoft.com/office/drawing/2014/main" id="{47B9ADA2-08AB-4324-AE44-71B74F8E6127}"/>
              </a:ext>
            </a:extLst>
          </p:cNvPr>
          <p:cNvSpPr txBox="1">
            <a:spLocks/>
          </p:cNvSpPr>
          <p:nvPr/>
        </p:nvSpPr>
        <p:spPr>
          <a:xfrm>
            <a:off x="487948" y="1282587"/>
            <a:ext cx="4661902" cy="28449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83000"/>
              </a:lnSpc>
              <a:spcBef>
                <a:spcPts val="0"/>
              </a:spcBef>
              <a:spcAft>
                <a:spcPts val="0"/>
              </a:spcAft>
              <a:buClr>
                <a:schemeClr val="lt1"/>
              </a:buClr>
              <a:buSzPts val="4000"/>
              <a:buFont typeface="Play"/>
              <a:buNone/>
              <a:defRPr sz="40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2400" dirty="0"/>
              <a:t>- Derive from </a:t>
            </a:r>
            <a:r>
              <a:rPr lang="en-US" sz="2400" dirty="0" err="1"/>
              <a:t>InferenceFeature</a:t>
            </a:r>
            <a:br>
              <a:rPr lang="en-US" sz="2400" dirty="0"/>
            </a:br>
            <a:r>
              <a:rPr lang="en-US" sz="2400" dirty="0"/>
              <a:t>- Implement Methods</a:t>
            </a:r>
            <a:br>
              <a:rPr lang="en-US" sz="2400" dirty="0"/>
            </a:br>
            <a:r>
              <a:rPr lang="en-US" sz="2400" dirty="0"/>
              <a:t>- Instantiate </a:t>
            </a:r>
            <a:r>
              <a:rPr lang="en-US" sz="2400" dirty="0" err="1"/>
              <a:t>ScriptableObject</a:t>
            </a:r>
            <a:br>
              <a:rPr lang="en-US" sz="2400" dirty="0"/>
            </a:br>
            <a:r>
              <a:rPr lang="en-US" sz="2400" dirty="0"/>
              <a:t>- Exposed in Gaia ML</a:t>
            </a:r>
            <a:br>
              <a:rPr lang="en-US" sz="2400" dirty="0"/>
            </a:br>
            <a:endParaRPr lang="en-US" sz="2400" dirty="0"/>
          </a:p>
        </p:txBody>
      </p:sp>
      <p:pic>
        <p:nvPicPr>
          <p:cNvPr id="3" name="Picture 2" descr="Graphical user interface, text&#10;&#10;Description automatically generated">
            <a:extLst>
              <a:ext uri="{FF2B5EF4-FFF2-40B4-BE49-F238E27FC236}">
                <a16:creationId xmlns:a16="http://schemas.microsoft.com/office/drawing/2014/main" id="{71AA032C-3CFC-42F3-B8C7-B7049ADE6DE9}"/>
              </a:ext>
            </a:extLst>
          </p:cNvPr>
          <p:cNvPicPr>
            <a:picLocks noChangeAspect="1"/>
          </p:cNvPicPr>
          <p:nvPr/>
        </p:nvPicPr>
        <p:blipFill rotWithShape="1">
          <a:blip r:embed="rId3"/>
          <a:srcRect b="41213"/>
          <a:stretch/>
        </p:blipFill>
        <p:spPr>
          <a:xfrm>
            <a:off x="487948" y="2989349"/>
            <a:ext cx="4264953" cy="1477472"/>
          </a:xfrm>
          <a:prstGeom prst="rect">
            <a:avLst/>
          </a:prstGeom>
        </p:spPr>
      </p:pic>
      <p:pic>
        <p:nvPicPr>
          <p:cNvPr id="8" name="Picture 7" descr="Text&#10;&#10;Description automatically generated">
            <a:extLst>
              <a:ext uri="{FF2B5EF4-FFF2-40B4-BE49-F238E27FC236}">
                <a16:creationId xmlns:a16="http://schemas.microsoft.com/office/drawing/2014/main" id="{5923868E-C54A-488F-B147-E99CBD40AC55}"/>
              </a:ext>
            </a:extLst>
          </p:cNvPr>
          <p:cNvPicPr>
            <a:picLocks noChangeAspect="1"/>
          </p:cNvPicPr>
          <p:nvPr/>
        </p:nvPicPr>
        <p:blipFill>
          <a:blip r:embed="rId4"/>
          <a:stretch>
            <a:fillRect/>
          </a:stretch>
        </p:blipFill>
        <p:spPr>
          <a:xfrm>
            <a:off x="5351460" y="1282588"/>
            <a:ext cx="6227147" cy="4937306"/>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B6317DC1-95A4-4D37-991E-036D095BDD47}"/>
              </a:ext>
            </a:extLst>
          </p:cNvPr>
          <p:cNvPicPr>
            <a:picLocks noChangeAspect="1"/>
          </p:cNvPicPr>
          <p:nvPr/>
        </p:nvPicPr>
        <p:blipFill>
          <a:blip r:embed="rId5"/>
          <a:stretch>
            <a:fillRect/>
          </a:stretch>
        </p:blipFill>
        <p:spPr>
          <a:xfrm>
            <a:off x="7562988" y="4127500"/>
            <a:ext cx="3776661" cy="1690687"/>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386EDA9E-D139-4C10-9549-304CAE4E9BED}"/>
              </a:ext>
            </a:extLst>
          </p:cNvPr>
          <p:cNvPicPr>
            <a:picLocks noChangeAspect="1"/>
          </p:cNvPicPr>
          <p:nvPr/>
        </p:nvPicPr>
        <p:blipFill rotWithShape="1">
          <a:blip r:embed="rId6"/>
          <a:srcRect b="13958"/>
          <a:stretch/>
        </p:blipFill>
        <p:spPr>
          <a:xfrm>
            <a:off x="487948" y="4635041"/>
            <a:ext cx="4264953" cy="1538542"/>
          </a:xfrm>
          <a:prstGeom prst="rect">
            <a:avLst/>
          </a:prstGeom>
        </p:spPr>
      </p:pic>
    </p:spTree>
    <p:extLst>
      <p:ext uri="{BB962C8B-B14F-4D97-AF65-F5344CB8AC3E}">
        <p14:creationId xmlns:p14="http://schemas.microsoft.com/office/powerpoint/2010/main" val="383293470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CC2A3F39-87BA-462F-AA04-0C5D4776CCE6}"/>
              </a:ext>
            </a:extLst>
          </p:cNvPr>
          <p:cNvPicPr>
            <a:picLocks noChangeAspect="1"/>
          </p:cNvPicPr>
          <p:nvPr/>
        </p:nvPicPr>
        <p:blipFill rotWithShape="1">
          <a:blip r:embed="rId3"/>
          <a:srcRect t="-1" b="13464"/>
          <a:stretch/>
        </p:blipFill>
        <p:spPr>
          <a:xfrm>
            <a:off x="487948" y="3257379"/>
            <a:ext cx="4264953" cy="3038166"/>
          </a:xfrm>
          <a:prstGeom prst="rect">
            <a:avLst/>
          </a:prstGeom>
        </p:spPr>
      </p:pic>
      <p:sp>
        <p:nvSpPr>
          <p:cNvPr id="820" name="Google Shape;820;p1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1200"/>
              <a:buNone/>
            </a:pPr>
            <a:fld id="{00000000-1234-1234-1234-123412341234}" type="slidenum">
              <a:rPr lang="en-US" dirty="0"/>
              <a:t>21</a:t>
            </a:fld>
            <a:endParaRPr dirty="0"/>
          </a:p>
        </p:txBody>
      </p:sp>
      <p:sp>
        <p:nvSpPr>
          <p:cNvPr id="5" name="Google Shape;805;p11">
            <a:extLst>
              <a:ext uri="{FF2B5EF4-FFF2-40B4-BE49-F238E27FC236}">
                <a16:creationId xmlns:a16="http://schemas.microsoft.com/office/drawing/2014/main" id="{9BC10A1E-F826-4753-A620-77276830DEF2}"/>
              </a:ext>
            </a:extLst>
          </p:cNvPr>
          <p:cNvSpPr txBox="1"/>
          <p:nvPr/>
        </p:nvSpPr>
        <p:spPr>
          <a:xfrm>
            <a:off x="243841" y="152723"/>
            <a:ext cx="11764009" cy="5775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Play"/>
              <a:buNone/>
            </a:pPr>
            <a:r>
              <a:rPr lang="en-US" sz="3700" b="1" dirty="0">
                <a:solidFill>
                  <a:schemeClr val="lt1"/>
                </a:solidFill>
                <a:latin typeface="Play"/>
                <a:sym typeface="Play"/>
              </a:rPr>
              <a:t>Gaia ML – Download, Tutorials &amp; Support</a:t>
            </a:r>
            <a:endParaRPr sz="3700" b="1" dirty="0">
              <a:solidFill>
                <a:schemeClr val="lt1"/>
              </a:solidFill>
              <a:latin typeface="Play"/>
            </a:endParaRPr>
          </a:p>
        </p:txBody>
      </p:sp>
      <p:sp>
        <p:nvSpPr>
          <p:cNvPr id="6" name="Google Shape;821;p13">
            <a:extLst>
              <a:ext uri="{FF2B5EF4-FFF2-40B4-BE49-F238E27FC236}">
                <a16:creationId xmlns:a16="http://schemas.microsoft.com/office/drawing/2014/main" id="{47B9ADA2-08AB-4324-AE44-71B74F8E6127}"/>
              </a:ext>
            </a:extLst>
          </p:cNvPr>
          <p:cNvSpPr txBox="1">
            <a:spLocks/>
          </p:cNvSpPr>
          <p:nvPr/>
        </p:nvSpPr>
        <p:spPr>
          <a:xfrm>
            <a:off x="487948" y="1282587"/>
            <a:ext cx="4661902" cy="28449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83000"/>
              </a:lnSpc>
              <a:spcBef>
                <a:spcPts val="0"/>
              </a:spcBef>
              <a:spcAft>
                <a:spcPts val="0"/>
              </a:spcAft>
              <a:buClr>
                <a:schemeClr val="lt1"/>
              </a:buClr>
              <a:buSzPts val="4000"/>
              <a:buFont typeface="Play"/>
              <a:buNone/>
              <a:defRPr sz="40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2400" dirty="0"/>
              <a:t>- Gaia ML Download - Free</a:t>
            </a:r>
            <a:br>
              <a:rPr lang="en-US" sz="2400" dirty="0"/>
            </a:br>
            <a:r>
              <a:rPr lang="en-US" sz="2400" dirty="0"/>
              <a:t>- AI </a:t>
            </a:r>
            <a:r>
              <a:rPr lang="en-US" sz="2400" dirty="0" err="1"/>
              <a:t>GameDev</a:t>
            </a:r>
            <a:r>
              <a:rPr lang="en-US" sz="2400" dirty="0"/>
              <a:t> Toolkit Forum</a:t>
            </a:r>
            <a:br>
              <a:rPr lang="en-US" sz="2400" dirty="0"/>
            </a:br>
            <a:r>
              <a:rPr lang="en-US" sz="2400" dirty="0"/>
              <a:t>- AI </a:t>
            </a:r>
            <a:r>
              <a:rPr lang="en-US" sz="2400" dirty="0" err="1"/>
              <a:t>GameDev</a:t>
            </a:r>
            <a:r>
              <a:rPr lang="en-US" sz="2400" dirty="0"/>
              <a:t> Toolkit Tutorials</a:t>
            </a:r>
            <a:br>
              <a:rPr lang="en-US" sz="2400" dirty="0"/>
            </a:br>
            <a:r>
              <a:rPr lang="en-US" sz="2400" dirty="0"/>
              <a:t>- Support from PW</a:t>
            </a:r>
            <a:br>
              <a:rPr lang="en-US" sz="2400" dirty="0"/>
            </a:br>
            <a:r>
              <a:rPr lang="en-US" sz="1600" dirty="0"/>
              <a:t>https://canopy.procedural-worlds.com</a:t>
            </a:r>
            <a:br>
              <a:rPr lang="en-US" sz="2400" dirty="0"/>
            </a:br>
            <a:endParaRPr lang="en-US" sz="2400" dirty="0"/>
          </a:p>
        </p:txBody>
      </p:sp>
      <p:pic>
        <p:nvPicPr>
          <p:cNvPr id="10" name="Picture 9" descr="Graphical user interface, text&#10;&#10;Description automatically generated">
            <a:extLst>
              <a:ext uri="{FF2B5EF4-FFF2-40B4-BE49-F238E27FC236}">
                <a16:creationId xmlns:a16="http://schemas.microsoft.com/office/drawing/2014/main" id="{B6317DC1-95A4-4D37-991E-036D095BDD47}"/>
              </a:ext>
            </a:extLst>
          </p:cNvPr>
          <p:cNvPicPr>
            <a:picLocks noChangeAspect="1"/>
          </p:cNvPicPr>
          <p:nvPr/>
        </p:nvPicPr>
        <p:blipFill>
          <a:blip r:embed="rId4"/>
          <a:stretch>
            <a:fillRect/>
          </a:stretch>
        </p:blipFill>
        <p:spPr>
          <a:xfrm>
            <a:off x="7562988" y="4127500"/>
            <a:ext cx="3776661" cy="1690687"/>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2CB44C6-3FBC-4640-8C99-DA87665339A5}"/>
              </a:ext>
            </a:extLst>
          </p:cNvPr>
          <p:cNvPicPr>
            <a:picLocks noChangeAspect="1"/>
          </p:cNvPicPr>
          <p:nvPr/>
        </p:nvPicPr>
        <p:blipFill rotWithShape="1">
          <a:blip r:embed="rId5"/>
          <a:srcRect b="2153"/>
          <a:stretch/>
        </p:blipFill>
        <p:spPr>
          <a:xfrm>
            <a:off x="5351460" y="1282587"/>
            <a:ext cx="6227147" cy="5012958"/>
          </a:xfrm>
          <a:prstGeom prst="rect">
            <a:avLst/>
          </a:prstGeom>
        </p:spPr>
      </p:pic>
    </p:spTree>
    <p:extLst>
      <p:ext uri="{BB962C8B-B14F-4D97-AF65-F5344CB8AC3E}">
        <p14:creationId xmlns:p14="http://schemas.microsoft.com/office/powerpoint/2010/main" val="363145313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0"/>
          <p:cNvSpPr txBox="1"/>
          <p:nvPr/>
        </p:nvSpPr>
        <p:spPr>
          <a:xfrm>
            <a:off x="1395310" y="253772"/>
            <a:ext cx="10248706" cy="91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3200"/>
              <a:buFont typeface="Arial"/>
              <a:buNone/>
            </a:pPr>
            <a:r>
              <a:rPr lang="en-US" sz="3200" b="1" i="0" u="none" strike="noStrike" cap="none" dirty="0">
                <a:solidFill>
                  <a:srgbClr val="FAEDB7"/>
                </a:solidFill>
                <a:latin typeface="Arial"/>
                <a:ea typeface="Arial"/>
                <a:cs typeface="Arial"/>
                <a:sym typeface="Arial"/>
              </a:rPr>
              <a:t>Intel Game Dev AI Toolkit- Get it Today!</a:t>
            </a:r>
            <a:endParaRPr sz="1400" b="0" i="0" u="none" strike="noStrike" cap="none" dirty="0">
              <a:solidFill>
                <a:srgbClr val="000000"/>
              </a:solidFill>
              <a:latin typeface="Arial"/>
              <a:ea typeface="Arial"/>
              <a:cs typeface="Arial"/>
              <a:sym typeface="Arial"/>
            </a:endParaRPr>
          </a:p>
        </p:txBody>
      </p:sp>
      <p:sp>
        <p:nvSpPr>
          <p:cNvPr id="795" name="Google Shape;795;p10"/>
          <p:cNvSpPr txBox="1"/>
          <p:nvPr/>
        </p:nvSpPr>
        <p:spPr>
          <a:xfrm>
            <a:off x="1329271" y="218359"/>
            <a:ext cx="9144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accent6"/>
              </a:solidFill>
              <a:latin typeface="Arial"/>
              <a:ea typeface="Arial"/>
              <a:cs typeface="Arial"/>
              <a:sym typeface="Arial"/>
            </a:endParaRPr>
          </a:p>
        </p:txBody>
      </p:sp>
      <p:sp>
        <p:nvSpPr>
          <p:cNvPr id="796" name="Google Shape;796;p10"/>
          <p:cNvSpPr txBox="1"/>
          <p:nvPr/>
        </p:nvSpPr>
        <p:spPr>
          <a:xfrm>
            <a:off x="203200" y="6395159"/>
            <a:ext cx="9144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6" name="Google Shape;813;p12">
            <a:extLst>
              <a:ext uri="{FF2B5EF4-FFF2-40B4-BE49-F238E27FC236}">
                <a16:creationId xmlns:a16="http://schemas.microsoft.com/office/drawing/2014/main" id="{6DC47141-B4CB-47EE-BDFF-49AE37A5B807}"/>
              </a:ext>
            </a:extLst>
          </p:cNvPr>
          <p:cNvSpPr txBox="1"/>
          <p:nvPr/>
        </p:nvSpPr>
        <p:spPr>
          <a:xfrm>
            <a:off x="203201" y="1069849"/>
            <a:ext cx="11853682" cy="4949951"/>
          </a:xfrm>
          <a:prstGeom prst="rect">
            <a:avLst/>
          </a:prstGeom>
          <a:noFill/>
          <a:ln>
            <a:noFill/>
          </a:ln>
        </p:spPr>
        <p:txBody>
          <a:bodyPr spcFirstLastPara="1" wrap="square" lIns="0" tIns="0" rIns="0" bIns="0" anchor="t" anchorCtr="0">
            <a:noAutofit/>
          </a:bodyPr>
          <a:lstStyle/>
          <a:p>
            <a:pPr>
              <a:lnSpc>
                <a:spcPct val="83000"/>
              </a:lnSpc>
              <a:buClr>
                <a:schemeClr val="lt1"/>
              </a:buClr>
              <a:buSzPts val="2800"/>
            </a:pPr>
            <a:r>
              <a:rPr lang="en-US" sz="3200" b="1" i="0" u="none" strike="noStrike" cap="none" dirty="0">
                <a:solidFill>
                  <a:schemeClr val="lt1"/>
                </a:solidFill>
                <a:latin typeface="Play"/>
                <a:ea typeface="Play"/>
                <a:cs typeface="Play"/>
                <a:sym typeface="Play"/>
              </a:rPr>
              <a:t>Links</a:t>
            </a:r>
            <a:br>
              <a:rPr lang="en-US" sz="3200" b="1" i="0" u="none" strike="noStrike" cap="none" dirty="0">
                <a:solidFill>
                  <a:schemeClr val="lt1"/>
                </a:solidFill>
                <a:latin typeface="Play"/>
                <a:ea typeface="Play"/>
                <a:cs typeface="Play"/>
                <a:sym typeface="Play"/>
              </a:rPr>
            </a:b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Base Game Dev AI Toolkit (Source Code):</a:t>
            </a:r>
          </a:p>
          <a:p>
            <a:pPr>
              <a:lnSpc>
                <a:spcPct val="83000"/>
              </a:lnSpc>
              <a:buClr>
                <a:schemeClr val="lt1"/>
              </a:buClr>
              <a:buSzPts val="2800"/>
            </a:pPr>
            <a:r>
              <a:rPr lang="en-US" sz="2800" b="1" dirty="0">
                <a:solidFill>
                  <a:schemeClr val="lt1"/>
                </a:solidFill>
                <a:latin typeface="Play"/>
                <a:ea typeface="Play"/>
                <a:cs typeface="Play"/>
                <a:sym typeface="Play"/>
              </a:rPr>
              <a:t>	</a:t>
            </a:r>
            <a:r>
              <a:rPr lang="en-US" sz="2000" b="1" dirty="0">
                <a:solidFill>
                  <a:schemeClr val="lt1"/>
                </a:solidFill>
                <a:latin typeface="Play"/>
                <a:ea typeface="Play"/>
                <a:cs typeface="Play"/>
                <a:sym typeface="Play"/>
                <a:hlinkClick r:id="rId3"/>
              </a:rPr>
              <a:t>https://github.com/IntelSoftware/AIGamedevToolkit</a:t>
            </a:r>
            <a:endParaRPr lang="en-US" sz="2000" b="1" dirty="0">
              <a:solidFill>
                <a:schemeClr val="lt1"/>
              </a:solidFill>
              <a:latin typeface="Play"/>
              <a:ea typeface="Play"/>
              <a:cs typeface="Play"/>
              <a:sym typeface="Play"/>
            </a:endParaRPr>
          </a:p>
          <a:p>
            <a:pPr>
              <a:lnSpc>
                <a:spcPct val="83000"/>
              </a:lnSpc>
              <a:buClr>
                <a:schemeClr val="lt1"/>
              </a:buClr>
              <a:buSzPts val="2800"/>
            </a:pPr>
            <a:br>
              <a:rPr lang="en-US" sz="2800" b="1" i="0" u="none" strike="noStrike" cap="none" dirty="0">
                <a:solidFill>
                  <a:schemeClr val="lt1"/>
                </a:solidFill>
                <a:latin typeface="Play"/>
                <a:ea typeface="Play"/>
                <a:cs typeface="Play"/>
                <a:sym typeface="Play"/>
              </a:rPr>
            </a:br>
            <a:r>
              <a:rPr lang="en-US" sz="2800" b="1" i="0" u="none" strike="noStrike" cap="none" dirty="0">
                <a:solidFill>
                  <a:schemeClr val="lt1"/>
                </a:solidFill>
                <a:latin typeface="Play"/>
                <a:ea typeface="Play"/>
                <a:cs typeface="Play"/>
                <a:sym typeface="Play"/>
              </a:rPr>
              <a:t>Game Dev AI Toolkit Starter Projects: </a:t>
            </a:r>
            <a:br>
              <a:rPr lang="en-US" sz="2800" b="1" i="0" u="none" strike="noStrike" cap="none" dirty="0">
                <a:solidFill>
                  <a:schemeClr val="lt1"/>
                </a:solidFill>
                <a:latin typeface="Play"/>
                <a:ea typeface="Play"/>
                <a:cs typeface="Play"/>
                <a:sym typeface="Play"/>
              </a:rPr>
            </a:br>
            <a:r>
              <a:rPr lang="en-US" sz="2800" b="1" dirty="0">
                <a:solidFill>
                  <a:schemeClr val="lt1"/>
                </a:solidFill>
                <a:latin typeface="Play"/>
                <a:ea typeface="Play"/>
                <a:cs typeface="Play"/>
                <a:sym typeface="Play"/>
              </a:rPr>
              <a:t>	</a:t>
            </a:r>
            <a:r>
              <a:rPr lang="en-US" sz="2000" b="1" dirty="0">
                <a:solidFill>
                  <a:schemeClr val="lt1"/>
                </a:solidFill>
                <a:latin typeface="Play"/>
                <a:ea typeface="Play"/>
                <a:cs typeface="Play"/>
                <a:sym typeface="Play"/>
                <a:hlinkClick r:id="rId4"/>
              </a:rPr>
              <a:t>https://github.com/IntelSoftware/aigamedevtoolkit-starter-demos</a:t>
            </a:r>
            <a:endParaRPr lang="en-US" sz="2000" b="1" dirty="0">
              <a:solidFill>
                <a:schemeClr val="lt1"/>
              </a:solidFill>
              <a:latin typeface="Play"/>
              <a:ea typeface="Play"/>
              <a:cs typeface="Play"/>
              <a:sym typeface="Play"/>
            </a:endParaRPr>
          </a:p>
          <a:p>
            <a:pPr>
              <a:lnSpc>
                <a:spcPct val="83000"/>
              </a:lnSpc>
              <a:buClr>
                <a:schemeClr val="lt1"/>
              </a:buClr>
              <a:buSzPts val="2800"/>
            </a:pPr>
            <a:endParaRPr lang="en-US" sz="2800" b="1" i="0" u="none" strike="noStrike" cap="none" dirty="0">
              <a:solidFill>
                <a:schemeClr val="lt1"/>
              </a:solidFill>
              <a:latin typeface="Play"/>
              <a:ea typeface="Play"/>
              <a:cs typeface="Play"/>
              <a:sym typeface="Play"/>
            </a:endParaRPr>
          </a:p>
          <a:p>
            <a:pPr>
              <a:lnSpc>
                <a:spcPct val="83000"/>
              </a:lnSpc>
              <a:buClr>
                <a:schemeClr val="lt1"/>
              </a:buClr>
              <a:buSzPts val="2800"/>
            </a:pPr>
            <a:r>
              <a:rPr lang="en-US" sz="2800" b="1" i="0" u="none" strike="noStrike" cap="none" dirty="0">
                <a:solidFill>
                  <a:schemeClr val="lt1"/>
                </a:solidFill>
                <a:latin typeface="Play"/>
                <a:ea typeface="Play"/>
                <a:cs typeface="Play"/>
                <a:sym typeface="Play"/>
              </a:rPr>
              <a:t>Game Dev AI Toolkit + Gaia ML: </a:t>
            </a:r>
            <a:br>
              <a:rPr lang="en-US" sz="3600" b="1" i="0" u="none" strike="noStrike" cap="none" dirty="0">
                <a:solidFill>
                  <a:schemeClr val="lt1"/>
                </a:solidFill>
                <a:latin typeface="Play"/>
                <a:ea typeface="Play"/>
                <a:cs typeface="Play"/>
                <a:sym typeface="Play"/>
              </a:rPr>
            </a:br>
            <a:r>
              <a:rPr lang="en-US" sz="3600" b="1" dirty="0">
                <a:solidFill>
                  <a:schemeClr val="lt1"/>
                </a:solidFill>
                <a:latin typeface="Play"/>
                <a:ea typeface="Play"/>
                <a:cs typeface="Play"/>
                <a:sym typeface="Play"/>
              </a:rPr>
              <a:t>	</a:t>
            </a:r>
            <a:r>
              <a:rPr lang="en-US" sz="2000" b="1" dirty="0">
                <a:solidFill>
                  <a:schemeClr val="lt1"/>
                </a:solidFill>
                <a:latin typeface="Play"/>
                <a:ea typeface="Play"/>
                <a:cs typeface="Play"/>
                <a:sym typeface="Play"/>
                <a:hlinkClick r:id="rId5"/>
              </a:rPr>
              <a:t>https://canopy.procedural-worlds.com/files/file/32-ai-game-development-toolkit-gaia-ml</a:t>
            </a:r>
            <a:endParaRPr lang="en-US" sz="2000" b="1" dirty="0">
              <a:solidFill>
                <a:schemeClr val="lt1"/>
              </a:solidFill>
              <a:latin typeface="Play"/>
              <a:ea typeface="Play"/>
              <a:cs typeface="Play"/>
              <a:sym typeface="Play"/>
            </a:endParaRPr>
          </a:p>
          <a:p>
            <a:pPr>
              <a:lnSpc>
                <a:spcPct val="83000"/>
              </a:lnSpc>
              <a:buClr>
                <a:schemeClr val="lt1"/>
              </a:buClr>
              <a:buSzPts val="2800"/>
            </a:pPr>
            <a:endParaRPr lang="en-US" sz="2000" b="1" dirty="0">
              <a:solidFill>
                <a:schemeClr val="lt1"/>
              </a:solidFill>
              <a:latin typeface="Play"/>
              <a:ea typeface="Play"/>
              <a:cs typeface="Play"/>
              <a:sym typeface="Play"/>
            </a:endParaRPr>
          </a:p>
          <a:p>
            <a:pPr>
              <a:lnSpc>
                <a:spcPct val="83000"/>
              </a:lnSpc>
              <a:buClr>
                <a:schemeClr val="lt1"/>
              </a:buClr>
              <a:buSzPts val="2800"/>
            </a:pPr>
            <a:r>
              <a:rPr lang="en-US" sz="2800" b="1" i="0" u="none" strike="noStrike" cap="none" dirty="0">
                <a:solidFill>
                  <a:schemeClr val="lt1"/>
                </a:solidFill>
                <a:latin typeface="Play"/>
                <a:ea typeface="Play"/>
                <a:cs typeface="Play"/>
                <a:sym typeface="Play"/>
              </a:rPr>
              <a:t>	</a:t>
            </a:r>
            <a:br>
              <a:rPr lang="en-US" sz="2800" b="1" i="0" u="none" strike="noStrike" cap="none" dirty="0">
                <a:solidFill>
                  <a:schemeClr val="lt1"/>
                </a:solidFill>
                <a:latin typeface="Play"/>
                <a:ea typeface="Play"/>
                <a:cs typeface="Play"/>
                <a:sym typeface="Play"/>
              </a:rPr>
            </a:br>
            <a:r>
              <a:rPr lang="en-US" sz="3200" b="1" i="0" u="none" strike="noStrike" cap="none" dirty="0">
                <a:solidFill>
                  <a:schemeClr val="lt1"/>
                </a:solidFill>
                <a:latin typeface="Play"/>
                <a:ea typeface="Play"/>
                <a:cs typeface="Play"/>
                <a:sym typeface="Play"/>
              </a:rPr>
              <a:t>Thank you for joining us &amp; we can’t wait to see what you do with the power of AI in your game projects!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
          <p:cNvSpPr txBox="1">
            <a:spLocks noGrp="1"/>
          </p:cNvSpPr>
          <p:nvPr>
            <p:ph type="title"/>
          </p:nvPr>
        </p:nvSpPr>
        <p:spPr>
          <a:xfrm>
            <a:off x="431800" y="431799"/>
            <a:ext cx="3708000"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Play"/>
              <a:buNone/>
            </a:pPr>
            <a:r>
              <a:rPr lang="en-US"/>
              <a:t>Speaker Bios</a:t>
            </a:r>
            <a:endParaRPr/>
          </a:p>
        </p:txBody>
      </p:sp>
      <p:sp>
        <p:nvSpPr>
          <p:cNvPr id="369" name="Google Shape;369;p2"/>
          <p:cNvSpPr txBox="1">
            <a:spLocks noGrp="1"/>
          </p:cNvSpPr>
          <p:nvPr>
            <p:ph type="body" idx="1"/>
          </p:nvPr>
        </p:nvSpPr>
        <p:spPr>
          <a:xfrm>
            <a:off x="1680498" y="957671"/>
            <a:ext cx="3708000" cy="1893682"/>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1200"/>
              <a:buNone/>
            </a:pPr>
            <a:endParaRPr/>
          </a:p>
          <a:p>
            <a:pPr marL="0" lvl="2" indent="0" algn="l" rtl="0">
              <a:lnSpc>
                <a:spcPct val="83000"/>
              </a:lnSpc>
              <a:spcBef>
                <a:spcPts val="0"/>
              </a:spcBef>
              <a:spcAft>
                <a:spcPts val="0"/>
              </a:spcAft>
              <a:buClr>
                <a:schemeClr val="lt1"/>
              </a:buClr>
              <a:buSzPts val="2000"/>
              <a:buNone/>
            </a:pPr>
            <a:r>
              <a:rPr lang="en-US" dirty="0"/>
              <a:t>Adam Goodrich</a:t>
            </a:r>
            <a:br>
              <a:rPr lang="en-US" dirty="0"/>
            </a:br>
            <a:r>
              <a:rPr lang="en-US" dirty="0"/>
              <a:t>Procedural Worlds</a:t>
            </a:r>
            <a:endParaRPr dirty="0"/>
          </a:p>
          <a:p>
            <a:pPr marL="0" lvl="0" indent="0" algn="l" rtl="0">
              <a:lnSpc>
                <a:spcPct val="110000"/>
              </a:lnSpc>
              <a:spcBef>
                <a:spcPts val="1600"/>
              </a:spcBef>
              <a:spcAft>
                <a:spcPts val="0"/>
              </a:spcAft>
              <a:buClr>
                <a:schemeClr val="lt1"/>
              </a:buClr>
              <a:buSzPts val="1200"/>
              <a:buNone/>
            </a:pPr>
            <a:r>
              <a:rPr lang="en-US" b="0" i="0" dirty="0">
                <a:latin typeface="IntelOne Display Regular"/>
                <a:ea typeface="Helvetica Neue"/>
                <a:cs typeface="Helvetica Neue"/>
                <a:sym typeface="Helvetica Neue"/>
              </a:rPr>
              <a:t>Adam is an award-winning technologist with over </a:t>
            </a:r>
            <a:r>
              <a:rPr lang="en-US" dirty="0">
                <a:latin typeface="IntelOne Display Regular"/>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30</a:t>
            </a:r>
            <a:r>
              <a:rPr lang="en-US" b="0" i="0" dirty="0">
                <a:latin typeface="IntelOne Display Regular"/>
                <a:ea typeface="Helvetica Neue"/>
                <a:cs typeface="Helvetica Neue"/>
                <a:sym typeface="Helvetica Neue"/>
              </a:rPr>
              <a:t> years of commercial experience, more than half of this </a:t>
            </a:r>
            <a:r>
              <a:rPr lang="en-US" b="0" i="0" dirty="0">
                <a:latin typeface="IntelOne Display Regular"/>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spent</a:t>
            </a:r>
            <a:r>
              <a:rPr lang="en-US" b="0" i="0" dirty="0">
                <a:latin typeface="IntelOne Display Regular"/>
                <a:ea typeface="Helvetica Neue"/>
                <a:cs typeface="Helvetica Neue"/>
                <a:sym typeface="Helvetica Neue"/>
              </a:rPr>
              <a:t> in technology start-ups in Australia and Silicon Valley. He is a commercially</a:t>
            </a:r>
            <a:r>
              <a:rPr lang="en-US" dirty="0">
                <a:latin typeface="IntelOne Display Regular"/>
                <a:ea typeface="Helvetica Neue"/>
                <a:cs typeface="Helvetica Neue"/>
                <a:sym typeface="Helvetica Neue"/>
              </a:rPr>
              <a:t>-</a:t>
            </a:r>
            <a:r>
              <a:rPr lang="en-US" b="0" i="0" dirty="0">
                <a:latin typeface="IntelOne Display Regular"/>
                <a:ea typeface="Helvetica Neue"/>
                <a:cs typeface="Helvetica Neue"/>
                <a:sym typeface="Helvetica Neue"/>
              </a:rPr>
              <a:t>oriented visionary who thrives on challenge, is people-focused, and loves leading teams to envision, </a:t>
            </a:r>
            <a:r>
              <a:rPr lang="en-US" b="0" i="0" dirty="0">
                <a:latin typeface="IntelOne Display Regular"/>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create</a:t>
            </a:r>
            <a:r>
              <a:rPr lang="en-US" b="0" i="0" dirty="0">
                <a:latin typeface="IntelOne Display Regular"/>
                <a:ea typeface="Helvetica Neue"/>
                <a:cs typeface="Helvetica Neue"/>
                <a:sym typeface="Helvetica Neue"/>
              </a:rPr>
              <a:t>, and operate solutions that deliver </a:t>
            </a:r>
            <a:r>
              <a:rPr lang="en-US" b="0" i="0" dirty="0">
                <a:latin typeface="IntelOne Display Regular"/>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value</a:t>
            </a:r>
            <a:r>
              <a:rPr lang="en-US" b="0" i="0" dirty="0">
                <a:latin typeface="IntelOne Display Regular"/>
                <a:ea typeface="Helvetica Neue"/>
                <a:cs typeface="Helvetica Neue"/>
                <a:sym typeface="Helvetica Neue"/>
              </a:rPr>
              <a:t>.</a:t>
            </a:r>
            <a:endParaRPr dirty="0">
              <a:latin typeface="IntelOne Display Regular"/>
            </a:endParaRPr>
          </a:p>
        </p:txBody>
      </p:sp>
      <p:sp>
        <p:nvSpPr>
          <p:cNvPr id="370" name="Google Shape;370;p2"/>
          <p:cNvSpPr txBox="1">
            <a:spLocks noGrp="1"/>
          </p:cNvSpPr>
          <p:nvPr>
            <p:ph type="ftr" idx="11"/>
          </p:nvPr>
        </p:nvSpPr>
        <p:spPr>
          <a:xfrm>
            <a:off x="431801" y="6426200"/>
            <a:ext cx="3220258" cy="43179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Edit this text via Insert &gt; Header &amp; Footer</a:t>
            </a:r>
            <a:endParaRPr/>
          </a:p>
        </p:txBody>
      </p:sp>
      <p:sp>
        <p:nvSpPr>
          <p:cNvPr id="371" name="Google Shape;371;p2"/>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3</a:t>
            </a:fld>
            <a:endParaRPr/>
          </a:p>
        </p:txBody>
      </p:sp>
      <p:pic>
        <p:nvPicPr>
          <p:cNvPr id="372" name="Google Shape;372;p2" descr="A person smiling for the camera&#10;&#10;Description automatically generated with medium confidence"/>
          <p:cNvPicPr preferRelativeResize="0">
            <a:picLocks noGrp="1"/>
          </p:cNvPicPr>
          <p:nvPr>
            <p:ph type="pic" idx="2"/>
          </p:nvPr>
        </p:nvPicPr>
        <p:blipFill rotWithShape="1">
          <a:blip r:embed="rId3">
            <a:alphaModFix/>
          </a:blip>
          <a:srcRect t="24188" b="24188"/>
          <a:stretch/>
        </p:blipFill>
        <p:spPr>
          <a:xfrm>
            <a:off x="6007222" y="421200"/>
            <a:ext cx="5230813" cy="2700000"/>
          </a:xfrm>
          <a:prstGeom prst="rect">
            <a:avLst/>
          </a:prstGeom>
          <a:solidFill>
            <a:srgbClr val="F2F2F2"/>
          </a:solidFill>
          <a:ln>
            <a:noFill/>
          </a:ln>
        </p:spPr>
      </p:pic>
      <p:sp>
        <p:nvSpPr>
          <p:cNvPr id="373" name="Google Shape;373;p2"/>
          <p:cNvSpPr txBox="1">
            <a:spLocks noGrp="1"/>
          </p:cNvSpPr>
          <p:nvPr>
            <p:ph type="body" idx="5"/>
          </p:nvPr>
        </p:nvSpPr>
        <p:spPr>
          <a:xfrm>
            <a:off x="6095996" y="6076800"/>
            <a:ext cx="5230813" cy="252000"/>
          </a:xfrm>
          <a:prstGeom prst="rect">
            <a:avLst/>
          </a:prstGeom>
          <a:noFill/>
          <a:ln>
            <a:noFill/>
          </a:ln>
        </p:spPr>
        <p:txBody>
          <a:bodyPr spcFirstLastPara="1" wrap="square" lIns="0" tIns="0" rIns="0" bIns="0" anchor="ctr" anchorCtr="0">
            <a:noAutofit/>
          </a:bodyPr>
          <a:lstStyle/>
          <a:p>
            <a:pPr marL="0" lvl="0" indent="0" algn="l" rtl="0">
              <a:lnSpc>
                <a:spcPct val="110000"/>
              </a:lnSpc>
              <a:spcBef>
                <a:spcPts val="0"/>
              </a:spcBef>
              <a:spcAft>
                <a:spcPts val="0"/>
              </a:spcAft>
              <a:buClr>
                <a:schemeClr val="lt1"/>
              </a:buClr>
              <a:buSzPts val="1000"/>
              <a:buNone/>
            </a:pPr>
            <a:r>
              <a:rPr lang="en-US"/>
              <a:t>Image Caption</a:t>
            </a:r>
            <a:endParaRPr/>
          </a:p>
        </p:txBody>
      </p:sp>
      <p:pic>
        <p:nvPicPr>
          <p:cNvPr id="374" name="Google Shape;374;p2" descr="A person in a black suit&#10;&#10;Description automatically generated with medium confidence"/>
          <p:cNvPicPr preferRelativeResize="0">
            <a:picLocks noGrp="1"/>
          </p:cNvPicPr>
          <p:nvPr>
            <p:ph type="pic" idx="3"/>
          </p:nvPr>
        </p:nvPicPr>
        <p:blipFill rotWithShape="1">
          <a:blip r:embed="rId4">
            <a:alphaModFix/>
          </a:blip>
          <a:srcRect t="13294" r="2248" b="36906"/>
          <a:stretch/>
        </p:blipFill>
        <p:spPr>
          <a:xfrm>
            <a:off x="6019796" y="3376800"/>
            <a:ext cx="5212080" cy="2952000"/>
          </a:xfrm>
          <a:prstGeom prst="rect">
            <a:avLst/>
          </a:prstGeom>
          <a:solidFill>
            <a:srgbClr val="F2F2F2"/>
          </a:solidFill>
          <a:ln>
            <a:noFill/>
          </a:ln>
        </p:spPr>
      </p:pic>
      <p:sp>
        <p:nvSpPr>
          <p:cNvPr id="375" name="Google Shape;375;p2"/>
          <p:cNvSpPr txBox="1"/>
          <p:nvPr/>
        </p:nvSpPr>
        <p:spPr>
          <a:xfrm>
            <a:off x="1744410" y="3489484"/>
            <a:ext cx="3708000" cy="1893682"/>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lt1"/>
              </a:buClr>
              <a:buSzPts val="1200"/>
              <a:buFont typeface="Arial"/>
              <a:buNone/>
            </a:pPr>
            <a:endParaRPr sz="1200" b="0" i="0" u="none" strike="noStrike" cap="none">
              <a:solidFill>
                <a:schemeClr val="lt1"/>
              </a:solidFill>
              <a:latin typeface="Play"/>
              <a:ea typeface="Play"/>
              <a:cs typeface="Play"/>
              <a:sym typeface="Play"/>
            </a:endParaRPr>
          </a:p>
          <a:p>
            <a:pPr marL="0" marR="0" lvl="2" indent="0" algn="l" rtl="0">
              <a:lnSpc>
                <a:spcPct val="83000"/>
              </a:lnSpc>
              <a:spcBef>
                <a:spcPts val="0"/>
              </a:spcBef>
              <a:spcAft>
                <a:spcPts val="0"/>
              </a:spcAft>
              <a:buClr>
                <a:schemeClr val="lt1"/>
              </a:buClr>
              <a:buSzPts val="2000"/>
              <a:buFont typeface="Arial"/>
              <a:buNone/>
            </a:pPr>
            <a:r>
              <a:rPr lang="en-US" sz="2000" b="0" i="0" u="none" strike="noStrike" cap="none">
                <a:solidFill>
                  <a:schemeClr val="lt1"/>
                </a:solidFill>
                <a:latin typeface="Play"/>
                <a:ea typeface="Play"/>
                <a:cs typeface="Play"/>
                <a:sym typeface="Play"/>
              </a:rPr>
              <a:t>Peter Cross</a:t>
            </a:r>
            <a:br>
              <a:rPr lang="en-US" sz="2000" b="0" i="0" u="none" strike="noStrike" cap="none">
                <a:solidFill>
                  <a:schemeClr val="lt1"/>
                </a:solidFill>
                <a:latin typeface="Play"/>
                <a:ea typeface="Play"/>
                <a:cs typeface="Play"/>
                <a:sym typeface="Play"/>
              </a:rPr>
            </a:br>
            <a:r>
              <a:rPr lang="en-US" sz="2000" b="0" i="0" u="none" strike="noStrike" cap="none">
                <a:solidFill>
                  <a:schemeClr val="lt1"/>
                </a:solidFill>
                <a:latin typeface="Play"/>
                <a:ea typeface="Play"/>
                <a:cs typeface="Play"/>
                <a:sym typeface="Play"/>
              </a:rPr>
              <a:t>Intel</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1600"/>
              </a:spcBef>
              <a:spcAft>
                <a:spcPts val="0"/>
              </a:spcAft>
              <a:buClr>
                <a:srgbClr val="000000"/>
              </a:buClr>
              <a:buSzPts val="1200"/>
              <a:buFont typeface="Arial"/>
              <a:buNone/>
            </a:pPr>
            <a:r>
              <a:rPr lang="en-US" sz="1200" b="0" i="0" u="none" strike="noStrike" cap="none">
                <a:solidFill>
                  <a:schemeClr val="lt1"/>
                </a:solidFill>
                <a:latin typeface="Helvetica Neue"/>
                <a:ea typeface="Helvetica Neue"/>
                <a:cs typeface="Helvetica Neue"/>
                <a:sym typeface="Helvetica Neue"/>
              </a:rPr>
              <a:t>Peter, a 20+ year Intel veteran, has been involved in developing/architecting numerous software projects. </a:t>
            </a:r>
            <a:r>
              <a:rPr lang="en-US" sz="1200" b="0" i="0" u="none" strike="noStrike" cap="none">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Mo</a:t>
            </a:r>
            <a:r>
              <a:rPr lang="en-US" sz="1200">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st</a:t>
            </a:r>
            <a:r>
              <a:rPr lang="en-US" sz="1200" b="0" i="0" u="none" strike="noStrike" cap="none">
                <a:solidFill>
                  <a:schemeClr val="lt1"/>
                </a:solidFill>
                <a:latin typeface="Helvetica Neue"/>
                <a:ea typeface="Helvetica Neue"/>
                <a:cs typeface="Helvetica Neue"/>
                <a:sym typeface="Helvetica Neue"/>
              </a:rPr>
              <a:t> recently he has moved into the graphics/game dev community</a:t>
            </a:r>
            <a:r>
              <a:rPr lang="en-US" sz="1200">
                <a:solidFill>
                  <a:schemeClr val="lt1"/>
                </a:solidFill>
                <a:latin typeface="Helvetica Neue"/>
                <a:ea typeface="Helvetica Neue"/>
                <a:cs typeface="Helvetica Neue"/>
                <a:sym typeface="Helvetica Neue"/>
              </a:rPr>
              <a:t>-</a:t>
            </a:r>
            <a:r>
              <a:rPr lang="en-US" sz="1200" b="0" i="0" u="none" strike="noStrike" cap="none">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engagement</a:t>
            </a:r>
            <a:r>
              <a:rPr lang="en-US" sz="1200" b="0" i="0" u="none" strike="noStrike" cap="none">
                <a:solidFill>
                  <a:schemeClr val="lt1"/>
                </a:solidFill>
                <a:latin typeface="Helvetica Neue"/>
                <a:ea typeface="Helvetica Neue"/>
                <a:cs typeface="Helvetica Neue"/>
                <a:sym typeface="Helvetica Neue"/>
              </a:rPr>
              <a:t> realm, working tirelessly to give devs the tools they need to accelerate their projects. Outside of Intel, he has been an enthusiastic game developer for the last </a:t>
            </a:r>
            <a:r>
              <a:rPr lang="en-US" sz="1200">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eight</a:t>
            </a:r>
            <a:r>
              <a:rPr lang="en-US" sz="1200" b="0" i="0" u="none" strike="noStrike" cap="none">
                <a:solidFill>
                  <a:schemeClr val="lt1"/>
                </a:solidFill>
                <a:latin typeface="Helvetica Neue"/>
                <a:ea typeface="Helvetica Neue"/>
                <a:cs typeface="Helvetica Neue"/>
                <a:sym typeface="Helvetica Neue"/>
              </a:rPr>
              <a:t> years, releasing VR titles on </a:t>
            </a:r>
            <a:r>
              <a:rPr lang="en-US" sz="1200" b="0" i="0" u="none" strike="noStrike" cap="none">
                <a:solidFill>
                  <a:schemeClr val="lt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Steam</a:t>
            </a:r>
            <a:r>
              <a:rPr lang="en-US" sz="1200" b="0" i="0" u="none" strike="noStrike" cap="none">
                <a:solidFill>
                  <a:schemeClr val="lt1"/>
                </a:solidFill>
                <a:latin typeface="Helvetica Neue"/>
                <a:ea typeface="Helvetica Neue"/>
                <a:cs typeface="Helvetica Neue"/>
                <a:sym typeface="Helvetica Neue"/>
              </a:rPr>
              <a:t>*.</a:t>
            </a:r>
            <a:endParaRPr sz="1200" b="0" i="0" u="none" strike="noStrike" cap="none">
              <a:solidFill>
                <a:schemeClr val="lt1"/>
              </a:solidFill>
              <a:latin typeface="Play"/>
              <a:ea typeface="Play"/>
              <a:cs typeface="Play"/>
              <a:sym typeface="Play"/>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
          <p:cNvSpPr txBox="1">
            <a:spLocks noGrp="1"/>
          </p:cNvSpPr>
          <p:nvPr>
            <p:ph type="title"/>
          </p:nvPr>
        </p:nvSpPr>
        <p:spPr>
          <a:xfrm>
            <a:off x="431799" y="431799"/>
            <a:ext cx="8200923" cy="1223963"/>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Clr>
                <a:schemeClr val="lt1"/>
              </a:buClr>
              <a:buSzPts val="4000"/>
              <a:buFont typeface="Calibri"/>
              <a:buNone/>
            </a:pPr>
            <a:r>
              <a:rPr lang="en-US" b="1">
                <a:latin typeface="Calibri"/>
                <a:ea typeface="Calibri"/>
                <a:cs typeface="Calibri"/>
                <a:sym typeface="Calibri"/>
              </a:rPr>
              <a:t>Game Dev </a:t>
            </a:r>
            <a:r>
              <a:rPr lang="en-US">
                <a:latin typeface="Calibri"/>
                <a:ea typeface="Calibri"/>
                <a:cs typeface="Calibri"/>
                <a:sym typeface="Calibri"/>
              </a:rPr>
              <a:t>AI Toolkit Pioneer</a:t>
            </a:r>
            <a:endParaRPr/>
          </a:p>
        </p:txBody>
      </p:sp>
      <p:sp>
        <p:nvSpPr>
          <p:cNvPr id="381" name="Google Shape;381;p3"/>
          <p:cNvSpPr txBox="1">
            <a:spLocks noGrp="1"/>
          </p:cNvSpPr>
          <p:nvPr>
            <p:ph type="body" idx="1"/>
          </p:nvPr>
        </p:nvSpPr>
        <p:spPr>
          <a:xfrm>
            <a:off x="1680498" y="957671"/>
            <a:ext cx="3708000" cy="1893682"/>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lt1"/>
              </a:buClr>
              <a:buSzPts val="1200"/>
              <a:buNone/>
            </a:pPr>
            <a:endParaRPr/>
          </a:p>
          <a:p>
            <a:pPr marL="0" lvl="2" indent="0" algn="l" rtl="0">
              <a:lnSpc>
                <a:spcPct val="83000"/>
              </a:lnSpc>
              <a:spcBef>
                <a:spcPts val="0"/>
              </a:spcBef>
              <a:spcAft>
                <a:spcPts val="0"/>
              </a:spcAft>
              <a:buClr>
                <a:schemeClr val="lt1"/>
              </a:buClr>
              <a:buSzPts val="2000"/>
              <a:buNone/>
            </a:pPr>
            <a:r>
              <a:rPr lang="en-US"/>
              <a:t>Christian Mills</a:t>
            </a:r>
            <a:br>
              <a:rPr lang="en-US"/>
            </a:br>
            <a:r>
              <a:rPr lang="en-US"/>
              <a:t>AI/ML Specialist,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and</a:t>
            </a:r>
            <a:r>
              <a:rPr lang="en-US"/>
              <a:t> Intel Innovator</a:t>
            </a:r>
            <a:endParaRPr/>
          </a:p>
          <a:p>
            <a:pPr marL="0" lvl="0" indent="0" algn="l" rtl="0">
              <a:lnSpc>
                <a:spcPct val="110000"/>
              </a:lnSpc>
              <a:spcBef>
                <a:spcPts val="1600"/>
              </a:spcBef>
              <a:spcAft>
                <a:spcPts val="0"/>
              </a:spcAft>
              <a:buClr>
                <a:schemeClr val="lt1"/>
              </a:buClr>
              <a:buSzPts val="1200"/>
              <a:buNone/>
            </a:pPr>
            <a:r>
              <a:rPr lang="en-US" b="0" i="0">
                <a:latin typeface="Arial"/>
                <a:ea typeface="Arial"/>
                <a:cs typeface="Arial"/>
                <a:sym typeface="Arial"/>
              </a:rPr>
              <a:t>Christian is passionate about using technology to unlock human potential, and </a:t>
            </a:r>
            <a:r>
              <a:rPr lang="en-US" b="0" i="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focuses</a:t>
            </a:r>
            <a:r>
              <a:rPr lang="en-US" b="0" i="0">
                <a:latin typeface="Arial"/>
                <a:ea typeface="Arial"/>
                <a:cs typeface="Arial"/>
                <a:sym typeface="Arial"/>
              </a:rPr>
              <a:t> on projects that help democratize AI. He wants to lower the barriers to leveraging the power of deep learning in real-time creation tools, </a:t>
            </a:r>
            <a:r>
              <a:rPr lang="en-US" b="0" i="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such</a:t>
            </a:r>
            <a:r>
              <a:rPr lang="en-US" b="0" i="0">
                <a:latin typeface="Arial"/>
                <a:ea typeface="Arial"/>
                <a:cs typeface="Arial"/>
                <a:sym typeface="Arial"/>
              </a:rPr>
              <a:t> as Unity* and Unreal* Engine.</a:t>
            </a:r>
            <a:br>
              <a:rPr lang="en-US"/>
            </a:br>
            <a:br>
              <a:rPr lang="en-US"/>
            </a:br>
            <a:endParaRPr/>
          </a:p>
        </p:txBody>
      </p:sp>
      <p:sp>
        <p:nvSpPr>
          <p:cNvPr id="383" name="Google Shape;383;p3"/>
          <p:cNvSpPr txBox="1">
            <a:spLocks noGrp="1"/>
          </p:cNvSpPr>
          <p:nvPr>
            <p:ph type="sldNum" idx="12"/>
          </p:nvPr>
        </p:nvSpPr>
        <p:spPr>
          <a:xfrm>
            <a:off x="11760200" y="6426200"/>
            <a:ext cx="431799" cy="431799"/>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a:t>
            </a:fld>
            <a:endParaRPr/>
          </a:p>
        </p:txBody>
      </p:sp>
      <p:sp>
        <p:nvSpPr>
          <p:cNvPr id="384" name="Google Shape;384;p3"/>
          <p:cNvSpPr txBox="1"/>
          <p:nvPr/>
        </p:nvSpPr>
        <p:spPr>
          <a:xfrm>
            <a:off x="1744410" y="3754955"/>
            <a:ext cx="3708000" cy="1893682"/>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chemeClr val="lt1"/>
              </a:buClr>
              <a:buSzPts val="1200"/>
              <a:buFont typeface="Arial"/>
              <a:buNone/>
            </a:pPr>
            <a:endParaRPr sz="1200" b="0" i="0" u="none" strike="noStrike" cap="none">
              <a:solidFill>
                <a:schemeClr val="lt1"/>
              </a:solidFill>
              <a:latin typeface="Play"/>
              <a:ea typeface="Play"/>
              <a:cs typeface="Play"/>
              <a:sym typeface="Play"/>
            </a:endParaRPr>
          </a:p>
        </p:txBody>
      </p:sp>
      <p:pic>
        <p:nvPicPr>
          <p:cNvPr id="385" name="Google Shape;385;p3" descr="A person standing in front of a body of water&#10;&#10;Description automatically generated with medium confidence"/>
          <p:cNvPicPr preferRelativeResize="0"/>
          <p:nvPr/>
        </p:nvPicPr>
        <p:blipFill rotWithShape="1">
          <a:blip r:embed="rId3">
            <a:alphaModFix/>
          </a:blip>
          <a:srcRect/>
          <a:stretch/>
        </p:blipFill>
        <p:spPr>
          <a:xfrm>
            <a:off x="6795934" y="864624"/>
            <a:ext cx="4381500" cy="4381500"/>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
          <p:cNvSpPr txBox="1"/>
          <p:nvPr/>
        </p:nvSpPr>
        <p:spPr>
          <a:xfrm>
            <a:off x="438150" y="169847"/>
            <a:ext cx="11315700" cy="119982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Play"/>
              <a:buNone/>
            </a:pPr>
            <a:r>
              <a:rPr lang="en-US" sz="3600" b="1" i="0" u="none" strike="noStrike" cap="none">
                <a:solidFill>
                  <a:schemeClr val="dk1"/>
                </a:solidFill>
                <a:latin typeface="Play"/>
                <a:ea typeface="Play"/>
                <a:cs typeface="Play"/>
                <a:sym typeface="Play"/>
              </a:rPr>
              <a:t>Build Intelligence into Your Games</a:t>
            </a:r>
            <a:endParaRPr sz="3600" b="1" i="0" u="none" strike="noStrike" cap="none">
              <a:solidFill>
                <a:srgbClr val="00C7FD"/>
              </a:solidFill>
              <a:latin typeface="Play"/>
              <a:ea typeface="Play"/>
              <a:cs typeface="Play"/>
              <a:sym typeface="Play"/>
            </a:endParaRPr>
          </a:p>
        </p:txBody>
      </p:sp>
      <p:sp>
        <p:nvSpPr>
          <p:cNvPr id="392" name="Google Shape;392;p4"/>
          <p:cNvSpPr txBox="1"/>
          <p:nvPr/>
        </p:nvSpPr>
        <p:spPr>
          <a:xfrm>
            <a:off x="512615" y="6416514"/>
            <a:ext cx="505968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Play"/>
              <a:ea typeface="Play"/>
              <a:cs typeface="Play"/>
              <a:sym typeface="Play"/>
            </a:endParaRPr>
          </a:p>
        </p:txBody>
      </p:sp>
      <p:sp>
        <p:nvSpPr>
          <p:cNvPr id="393" name="Google Shape;393;p4"/>
          <p:cNvSpPr/>
          <p:nvPr/>
        </p:nvSpPr>
        <p:spPr>
          <a:xfrm>
            <a:off x="16907299" y="6526274"/>
            <a:ext cx="2288084" cy="1639303"/>
          </a:xfrm>
          <a:prstGeom prst="rect">
            <a:avLst/>
          </a:prstGeom>
          <a:solidFill>
            <a:srgbClr val="002060">
              <a:alpha val="6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94" name="Google Shape;394;p4"/>
          <p:cNvSpPr/>
          <p:nvPr/>
        </p:nvSpPr>
        <p:spPr>
          <a:xfrm>
            <a:off x="768485" y="1385608"/>
            <a:ext cx="1060857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lay"/>
                <a:ea typeface="Play"/>
                <a:cs typeface="Play"/>
                <a:sym typeface="Play"/>
              </a:rPr>
              <a:t>Key areas where AI/machine learning can create value for game/experience developers</a:t>
            </a:r>
            <a:endParaRPr sz="1400" b="0" i="0" u="none" strike="noStrike" cap="none">
              <a:solidFill>
                <a:srgbClr val="000000"/>
              </a:solidFill>
              <a:latin typeface="Arial"/>
              <a:ea typeface="Arial"/>
              <a:cs typeface="Arial"/>
              <a:sym typeface="Arial"/>
            </a:endParaRPr>
          </a:p>
        </p:txBody>
      </p:sp>
      <p:sp>
        <p:nvSpPr>
          <p:cNvPr id="395" name="Google Shape;395;p4"/>
          <p:cNvSpPr/>
          <p:nvPr/>
        </p:nvSpPr>
        <p:spPr>
          <a:xfrm>
            <a:off x="527621" y="2351290"/>
            <a:ext cx="2163944" cy="2834333"/>
          </a:xfrm>
          <a:prstGeom prst="rect">
            <a:avLst/>
          </a:prstGeom>
          <a:solidFill>
            <a:srgbClr val="460174">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cxnSp>
        <p:nvCxnSpPr>
          <p:cNvPr id="396" name="Google Shape;396;p4"/>
          <p:cNvCxnSpPr/>
          <p:nvPr/>
        </p:nvCxnSpPr>
        <p:spPr>
          <a:xfrm>
            <a:off x="629248" y="5033561"/>
            <a:ext cx="1920283" cy="0"/>
          </a:xfrm>
          <a:prstGeom prst="straightConnector1">
            <a:avLst/>
          </a:prstGeom>
          <a:noFill/>
          <a:ln w="28575" cap="flat" cmpd="sng">
            <a:solidFill>
              <a:srgbClr val="7030A0"/>
            </a:solidFill>
            <a:prstDash val="solid"/>
            <a:miter lim="800000"/>
            <a:headEnd type="none" w="sm" len="sm"/>
            <a:tailEnd type="none" w="sm" len="sm"/>
          </a:ln>
        </p:spPr>
      </p:cxnSp>
      <p:sp>
        <p:nvSpPr>
          <p:cNvPr id="397" name="Google Shape;397;p4"/>
          <p:cNvSpPr/>
          <p:nvPr/>
        </p:nvSpPr>
        <p:spPr>
          <a:xfrm>
            <a:off x="2215562" y="4957530"/>
            <a:ext cx="151125" cy="15206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398" name="Google Shape;398;p4"/>
          <p:cNvSpPr/>
          <p:nvPr/>
        </p:nvSpPr>
        <p:spPr>
          <a:xfrm>
            <a:off x="2793192" y="2351290"/>
            <a:ext cx="2163944" cy="2834333"/>
          </a:xfrm>
          <a:prstGeom prst="rect">
            <a:avLst/>
          </a:prstGeom>
          <a:solidFill>
            <a:schemeClr val="accent3">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cxnSp>
        <p:nvCxnSpPr>
          <p:cNvPr id="399" name="Google Shape;399;p4"/>
          <p:cNvCxnSpPr/>
          <p:nvPr/>
        </p:nvCxnSpPr>
        <p:spPr>
          <a:xfrm>
            <a:off x="2894820" y="5033561"/>
            <a:ext cx="1920283" cy="0"/>
          </a:xfrm>
          <a:prstGeom prst="straightConnector1">
            <a:avLst/>
          </a:prstGeom>
          <a:noFill/>
          <a:ln w="28575" cap="flat" cmpd="sng">
            <a:solidFill>
              <a:schemeClr val="accent3"/>
            </a:solidFill>
            <a:prstDash val="solid"/>
            <a:miter lim="800000"/>
            <a:headEnd type="none" w="sm" len="sm"/>
            <a:tailEnd type="none" w="sm" len="sm"/>
          </a:ln>
        </p:spPr>
      </p:cxnSp>
      <p:sp>
        <p:nvSpPr>
          <p:cNvPr id="400" name="Google Shape;400;p4"/>
          <p:cNvSpPr/>
          <p:nvPr/>
        </p:nvSpPr>
        <p:spPr>
          <a:xfrm>
            <a:off x="4481133" y="4957530"/>
            <a:ext cx="151125" cy="15206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01" name="Google Shape;401;p4"/>
          <p:cNvSpPr/>
          <p:nvPr/>
        </p:nvSpPr>
        <p:spPr>
          <a:xfrm>
            <a:off x="5058765" y="2351290"/>
            <a:ext cx="2163944" cy="2834333"/>
          </a:xfrm>
          <a:prstGeom prst="rect">
            <a:avLst/>
          </a:prstGeom>
          <a:solidFill>
            <a:schemeClr val="accent1">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cxnSp>
        <p:nvCxnSpPr>
          <p:cNvPr id="402" name="Google Shape;402;p4"/>
          <p:cNvCxnSpPr/>
          <p:nvPr/>
        </p:nvCxnSpPr>
        <p:spPr>
          <a:xfrm>
            <a:off x="5160391" y="5033561"/>
            <a:ext cx="1920283" cy="0"/>
          </a:xfrm>
          <a:prstGeom prst="straightConnector1">
            <a:avLst/>
          </a:prstGeom>
          <a:noFill/>
          <a:ln w="28575" cap="flat" cmpd="sng">
            <a:solidFill>
              <a:schemeClr val="accent1"/>
            </a:solidFill>
            <a:prstDash val="solid"/>
            <a:miter lim="800000"/>
            <a:headEnd type="none" w="sm" len="sm"/>
            <a:tailEnd type="none" w="sm" len="sm"/>
          </a:ln>
        </p:spPr>
      </p:cxnSp>
      <p:sp>
        <p:nvSpPr>
          <p:cNvPr id="403" name="Google Shape;403;p4"/>
          <p:cNvSpPr/>
          <p:nvPr/>
        </p:nvSpPr>
        <p:spPr>
          <a:xfrm>
            <a:off x="6746706" y="4957530"/>
            <a:ext cx="151125" cy="15206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04" name="Google Shape;404;p4"/>
          <p:cNvSpPr/>
          <p:nvPr/>
        </p:nvSpPr>
        <p:spPr>
          <a:xfrm>
            <a:off x="7324335" y="2351290"/>
            <a:ext cx="2163944" cy="2834333"/>
          </a:xfrm>
          <a:prstGeom prst="rect">
            <a:avLst/>
          </a:prstGeom>
          <a:solidFill>
            <a:schemeClr val="accent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cxnSp>
        <p:nvCxnSpPr>
          <p:cNvPr id="405" name="Google Shape;405;p4"/>
          <p:cNvCxnSpPr/>
          <p:nvPr/>
        </p:nvCxnSpPr>
        <p:spPr>
          <a:xfrm>
            <a:off x="7425962" y="5033561"/>
            <a:ext cx="1920283" cy="0"/>
          </a:xfrm>
          <a:prstGeom prst="straightConnector1">
            <a:avLst/>
          </a:prstGeom>
          <a:noFill/>
          <a:ln w="28575" cap="flat" cmpd="sng">
            <a:solidFill>
              <a:schemeClr val="accent2"/>
            </a:solidFill>
            <a:prstDash val="solid"/>
            <a:miter lim="800000"/>
            <a:headEnd type="none" w="sm" len="sm"/>
            <a:tailEnd type="none" w="sm" len="sm"/>
          </a:ln>
        </p:spPr>
      </p:cxnSp>
      <p:sp>
        <p:nvSpPr>
          <p:cNvPr id="406" name="Google Shape;406;p4"/>
          <p:cNvSpPr/>
          <p:nvPr/>
        </p:nvSpPr>
        <p:spPr>
          <a:xfrm>
            <a:off x="9012276" y="4957530"/>
            <a:ext cx="151125" cy="15206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07" name="Google Shape;407;p4"/>
          <p:cNvSpPr/>
          <p:nvPr/>
        </p:nvSpPr>
        <p:spPr>
          <a:xfrm>
            <a:off x="9589906" y="2351290"/>
            <a:ext cx="2163944" cy="2834333"/>
          </a:xfrm>
          <a:prstGeom prst="rect">
            <a:avLst/>
          </a:prstGeom>
          <a:solidFill>
            <a:schemeClr val="accent4">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cxnSp>
        <p:nvCxnSpPr>
          <p:cNvPr id="408" name="Google Shape;408;p4"/>
          <p:cNvCxnSpPr/>
          <p:nvPr/>
        </p:nvCxnSpPr>
        <p:spPr>
          <a:xfrm>
            <a:off x="9691532" y="5033561"/>
            <a:ext cx="1920283" cy="0"/>
          </a:xfrm>
          <a:prstGeom prst="straightConnector1">
            <a:avLst/>
          </a:prstGeom>
          <a:noFill/>
          <a:ln w="28575" cap="flat" cmpd="sng">
            <a:solidFill>
              <a:schemeClr val="accent4"/>
            </a:solidFill>
            <a:prstDash val="solid"/>
            <a:miter lim="800000"/>
            <a:headEnd type="none" w="sm" len="sm"/>
            <a:tailEnd type="none" w="sm" len="sm"/>
          </a:ln>
        </p:spPr>
      </p:cxnSp>
      <p:sp>
        <p:nvSpPr>
          <p:cNvPr id="409" name="Google Shape;409;p4"/>
          <p:cNvSpPr/>
          <p:nvPr/>
        </p:nvSpPr>
        <p:spPr>
          <a:xfrm>
            <a:off x="11277847" y="4957530"/>
            <a:ext cx="151125" cy="15206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10" name="Google Shape;410;p4"/>
          <p:cNvSpPr/>
          <p:nvPr/>
        </p:nvSpPr>
        <p:spPr>
          <a:xfrm>
            <a:off x="546514" y="3179009"/>
            <a:ext cx="211239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lay"/>
                <a:ea typeface="Play"/>
                <a:cs typeface="Play"/>
                <a:sym typeface="Play"/>
              </a:rPr>
              <a:t>Intelligent Tools for Partitioning Game Workloads </a:t>
            </a:r>
            <a:r>
              <a:rPr lang="en-US" sz="1800">
                <a:solidFill>
                  <a:schemeClr val="dk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A</a:t>
            </a:r>
            <a:r>
              <a:rPr lang="en-US" sz="1800" b="0" i="0" u="none" strike="noStrike" cap="none">
                <a:solidFill>
                  <a:schemeClr val="dk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cross</a:t>
            </a:r>
            <a:r>
              <a:rPr lang="en-US" sz="1800" b="0" i="0" u="none" strike="noStrike" cap="none">
                <a:solidFill>
                  <a:schemeClr val="dk1"/>
                </a:solidFill>
                <a:latin typeface="Play"/>
                <a:ea typeface="Play"/>
                <a:cs typeface="Play"/>
                <a:sym typeface="Play"/>
              </a:rPr>
              <a:t> CPU/GPU</a:t>
            </a:r>
            <a:endParaRPr sz="1400" b="0" i="0" u="none" strike="noStrike" cap="none">
              <a:solidFill>
                <a:srgbClr val="000000"/>
              </a:solidFill>
              <a:latin typeface="Arial"/>
              <a:ea typeface="Arial"/>
              <a:cs typeface="Arial"/>
              <a:sym typeface="Arial"/>
            </a:endParaRPr>
          </a:p>
        </p:txBody>
      </p:sp>
      <p:sp>
        <p:nvSpPr>
          <p:cNvPr id="411" name="Google Shape;411;p4"/>
          <p:cNvSpPr/>
          <p:nvPr/>
        </p:nvSpPr>
        <p:spPr>
          <a:xfrm>
            <a:off x="2966516" y="3317508"/>
            <a:ext cx="181729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lay"/>
                <a:ea typeface="Play"/>
                <a:cs typeface="Play"/>
                <a:sym typeface="Play"/>
              </a:rPr>
              <a:t>Creation </a:t>
            </a:r>
            <a:br>
              <a:rPr lang="en-US" sz="1800" b="0" i="0" u="none" strike="noStrike" cap="none">
                <a:solidFill>
                  <a:schemeClr val="dk1"/>
                </a:solidFill>
                <a:latin typeface="Play"/>
                <a:ea typeface="Play"/>
                <a:cs typeface="Play"/>
                <a:sym typeface="Play"/>
              </a:rPr>
            </a:br>
            <a:r>
              <a:rPr lang="en-US" sz="1800" b="0" i="0" u="none" strike="noStrike" cap="none">
                <a:solidFill>
                  <a:schemeClr val="dk1"/>
                </a:solidFill>
                <a:latin typeface="Play"/>
                <a:ea typeface="Play"/>
                <a:cs typeface="Play"/>
                <a:sym typeface="Play"/>
              </a:rPr>
              <a:t>of Realistic </a:t>
            </a:r>
            <a:br>
              <a:rPr lang="en-US" sz="1800" b="0" i="0" u="none" strike="noStrike" cap="none">
                <a:solidFill>
                  <a:schemeClr val="dk1"/>
                </a:solidFill>
                <a:latin typeface="Play"/>
                <a:ea typeface="Play"/>
                <a:cs typeface="Play"/>
                <a:sym typeface="Play"/>
              </a:rPr>
            </a:br>
            <a:r>
              <a:rPr lang="en-US" sz="1800" b="0" i="0" u="none" strike="noStrike" cap="none">
                <a:solidFill>
                  <a:schemeClr val="dk1"/>
                </a:solidFill>
                <a:latin typeface="Play"/>
                <a:ea typeface="Play"/>
                <a:cs typeface="Play"/>
                <a:sym typeface="Play"/>
              </a:rPr>
              <a:t>in-game </a:t>
            </a:r>
            <a:r>
              <a:rPr lang="en-US" sz="1800" b="0" i="0" u="none" strike="noStrike" cap="none">
                <a:solidFill>
                  <a:schemeClr val="dk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NPCs</a:t>
            </a:r>
            <a:endParaRPr sz="1400" b="0" i="0" u="none" strike="noStrike" cap="none">
              <a:solidFill>
                <a:srgbClr val="000000"/>
              </a:solidFill>
              <a:latin typeface="Arial"/>
              <a:ea typeface="Arial"/>
              <a:cs typeface="Arial"/>
              <a:sym typeface="Arial"/>
            </a:endParaRPr>
          </a:p>
        </p:txBody>
      </p:sp>
      <p:sp>
        <p:nvSpPr>
          <p:cNvPr id="412" name="Google Shape;412;p4"/>
          <p:cNvSpPr/>
          <p:nvPr/>
        </p:nvSpPr>
        <p:spPr>
          <a:xfrm>
            <a:off x="5058762" y="3176701"/>
            <a:ext cx="216394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lay"/>
                <a:ea typeface="Play"/>
                <a:cs typeface="Play"/>
                <a:sym typeface="Play"/>
              </a:rPr>
              <a:t>High-performance Speech Recognition </a:t>
            </a:r>
            <a:r>
              <a:rPr lang="en-US" sz="1800">
                <a:solidFill>
                  <a:schemeClr val="dk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and</a:t>
            </a:r>
            <a:r>
              <a:rPr lang="en-US" sz="1800" b="0" i="0" u="none" strike="noStrike" cap="none">
                <a:solidFill>
                  <a:schemeClr val="dk1"/>
                </a:solidFill>
                <a:latin typeface="Play"/>
                <a:ea typeface="Play"/>
                <a:cs typeface="Play"/>
                <a:sym typeface="Play"/>
              </a:rPr>
              <a:t> Translation</a:t>
            </a:r>
            <a:endParaRPr sz="1400" b="0" i="0" u="none" strike="noStrike" cap="none">
              <a:solidFill>
                <a:srgbClr val="000000"/>
              </a:solidFill>
              <a:latin typeface="Arial"/>
              <a:ea typeface="Arial"/>
              <a:cs typeface="Arial"/>
              <a:sym typeface="Arial"/>
            </a:endParaRPr>
          </a:p>
        </p:txBody>
      </p:sp>
      <p:sp>
        <p:nvSpPr>
          <p:cNvPr id="413" name="Google Shape;413;p4"/>
          <p:cNvSpPr/>
          <p:nvPr/>
        </p:nvSpPr>
        <p:spPr>
          <a:xfrm>
            <a:off x="7512137" y="3179009"/>
            <a:ext cx="181729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lay"/>
                <a:ea typeface="Play"/>
                <a:cs typeface="Play"/>
                <a:sym typeface="Play"/>
              </a:rPr>
              <a:t>Accelerated Creation of Massively </a:t>
            </a:r>
            <a:br>
              <a:rPr lang="en-US" sz="1800" b="0" i="0" u="none" strike="noStrike" cap="none">
                <a:solidFill>
                  <a:schemeClr val="dk1"/>
                </a:solidFill>
                <a:latin typeface="Play"/>
                <a:ea typeface="Play"/>
                <a:cs typeface="Play"/>
                <a:sym typeface="Play"/>
              </a:rPr>
            </a:br>
            <a:r>
              <a:rPr lang="en-US" sz="1800" b="0" i="0" u="none" strike="noStrike" cap="none">
                <a:solidFill>
                  <a:schemeClr val="dk1"/>
                </a:solidFill>
                <a:latin typeface="Play"/>
                <a:ea typeface="Play"/>
                <a:cs typeface="Play"/>
                <a:sym typeface="Play"/>
              </a:rPr>
              <a:t>Open Worlds</a:t>
            </a:r>
            <a:endParaRPr sz="1400" b="0" i="0" u="none" strike="noStrike" cap="none">
              <a:solidFill>
                <a:srgbClr val="000000"/>
              </a:solidFill>
              <a:latin typeface="Arial"/>
              <a:ea typeface="Arial"/>
              <a:cs typeface="Arial"/>
              <a:sym typeface="Arial"/>
            </a:endParaRPr>
          </a:p>
        </p:txBody>
      </p:sp>
      <p:sp>
        <p:nvSpPr>
          <p:cNvPr id="414" name="Google Shape;414;p4"/>
          <p:cNvSpPr/>
          <p:nvPr/>
        </p:nvSpPr>
        <p:spPr>
          <a:xfrm>
            <a:off x="9743025" y="3179009"/>
            <a:ext cx="1817295" cy="120032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Play"/>
                <a:ea typeface="Play"/>
                <a:cs typeface="Play"/>
                <a:sym typeface="Play"/>
              </a:rPr>
              <a:t>Assistance</a:t>
            </a:r>
            <a:r>
              <a:rPr lang="en-US" sz="1800">
                <a:solidFill>
                  <a:schemeClr val="dk1"/>
                </a:solidFill>
                <a:latin typeface="Play"/>
                <a:ea typeface="Play"/>
                <a:cs typeface="Play"/>
                <a:sym typeface="Play"/>
              </a:rPr>
              <a:t> </a:t>
            </a:r>
            <a:r>
              <a:rPr lang="en-US" sz="1800" b="0" i="0" u="none" strike="noStrike" cap="none">
                <a:solidFill>
                  <a:schemeClr val="dk1"/>
                </a:solidFill>
                <a:latin typeface="Play"/>
                <a:ea typeface="Play"/>
                <a:cs typeface="Play"/>
                <a:sym typeface="Play"/>
              </a:rPr>
              <a:t>for </a:t>
            </a:r>
            <a:br>
              <a:rPr lang="en-US" sz="1800" b="0" i="0" u="none" strike="noStrike" cap="none">
                <a:solidFill>
                  <a:schemeClr val="dk1"/>
                </a:solidFill>
                <a:latin typeface="Play"/>
                <a:ea typeface="Play"/>
                <a:cs typeface="Play"/>
                <a:sym typeface="Play"/>
              </a:rPr>
            </a:br>
            <a:r>
              <a:rPr lang="en-US" sz="1800" b="0" i="0" u="none" strike="noStrike" cap="none">
                <a:solidFill>
                  <a:schemeClr val="dk1"/>
                </a:solidFill>
                <a:latin typeface="Play"/>
                <a:ea typeface="Play"/>
                <a:cs typeface="Play"/>
                <a:sym typeface="Play"/>
              </a:rPr>
              <a:t>the </a:t>
            </a:r>
            <a:r>
              <a:rPr lang="en-US" sz="1800">
                <a:solidFill>
                  <a:schemeClr val="dk1"/>
                </a:solidFill>
                <a:latin typeface="Play"/>
                <a:ea typeface="Play"/>
                <a:cs typeface="Play"/>
                <a:sym typeface="Play"/>
              </a:rPr>
              <a:t>Hearing-</a:t>
            </a:r>
            <a:br>
              <a:rPr lang="en-US" sz="1800">
                <a:solidFill>
                  <a:schemeClr val="dk1"/>
                </a:solidFill>
                <a:latin typeface="Play"/>
                <a:ea typeface="Play"/>
                <a:cs typeface="Play"/>
                <a:sym typeface="Play"/>
              </a:rPr>
            </a:br>
            <a:r>
              <a:rPr lang="en-US" sz="1800">
                <a:solidFill>
                  <a:schemeClr val="dk1"/>
                </a:solidFill>
                <a:latin typeface="Play"/>
                <a:ea typeface="Play"/>
                <a:cs typeface="Play"/>
                <a:sym typeface="Play"/>
              </a:rPr>
              <a:t>impaired</a:t>
            </a:r>
            <a:r>
              <a:rPr lang="en-US" sz="1800" b="0" i="0" u="none" strike="noStrike" cap="none">
                <a:solidFill>
                  <a:schemeClr val="dk1"/>
                </a:solidFill>
                <a:latin typeface="Play"/>
                <a:ea typeface="Play"/>
                <a:cs typeface="Play"/>
                <a:sym typeface="Play"/>
              </a:rPr>
              <a:t> and/</a:t>
            </a:r>
            <a:r>
              <a:rPr lang="en-US" sz="1800">
                <a:solidFill>
                  <a:schemeClr val="dk1"/>
                </a:solidFill>
                <a:latin typeface="Play"/>
                <a:ea typeface="Play"/>
                <a:cs typeface="Play"/>
                <a:sym typeface="Play"/>
              </a:rPr>
              <a:t>or</a:t>
            </a:r>
            <a:r>
              <a:rPr lang="en-US" sz="1800" b="0" i="0" u="none" strike="noStrike" cap="none">
                <a:solidFill>
                  <a:schemeClr val="dk1"/>
                </a:solidFill>
                <a:latin typeface="Play"/>
                <a:ea typeface="Play"/>
                <a:cs typeface="Play"/>
                <a:sym typeface="Play"/>
              </a:rPr>
              <a:t> Visually</a:t>
            </a:r>
            <a:r>
              <a:rPr lang="en-US" sz="1800">
                <a:solidFill>
                  <a:schemeClr val="dk1"/>
                </a:solidFill>
                <a:latin typeface="Play"/>
                <a:ea typeface="Play"/>
                <a:cs typeface="Play"/>
                <a:sym typeface="Play"/>
              </a:rPr>
              <a:t>-i</a:t>
            </a:r>
            <a:r>
              <a:rPr lang="en-US" sz="1800" b="0" i="0" u="none" strike="noStrike" cap="none">
                <a:solidFill>
                  <a:schemeClr val="dk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mpaired</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
          <p:cNvSpPr/>
          <p:nvPr/>
        </p:nvSpPr>
        <p:spPr>
          <a:xfrm rot="5400000">
            <a:off x="5761380" y="-3224037"/>
            <a:ext cx="639240" cy="10683174"/>
          </a:xfrm>
          <a:prstGeom prst="rect">
            <a:avLst/>
          </a:prstGeom>
          <a:gradFill>
            <a:gsLst>
              <a:gs pos="0">
                <a:schemeClr val="lt2"/>
              </a:gs>
              <a:gs pos="100000">
                <a:srgbClr val="00206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21" name="Google Shape;421;p5"/>
          <p:cNvSpPr txBox="1">
            <a:spLocks noGrp="1"/>
          </p:cNvSpPr>
          <p:nvPr>
            <p:ph type="title"/>
          </p:nvPr>
        </p:nvSpPr>
        <p:spPr>
          <a:xfrm>
            <a:off x="419100" y="221694"/>
            <a:ext cx="11315700" cy="11998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Play"/>
              <a:buNone/>
            </a:pPr>
            <a:r>
              <a:rPr lang="en-US" b="1"/>
              <a:t>Deliver High-Performance Deep Learning Inference</a:t>
            </a:r>
            <a:br>
              <a:rPr lang="en-US"/>
            </a:br>
            <a:r>
              <a:rPr lang="en-US" sz="240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Intel</a:t>
            </a:r>
            <a:r>
              <a:rPr lang="en-US" sz="2400" baseline="3000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a:t>
            </a:r>
            <a:r>
              <a:rPr lang="en-US" sz="2400">
                <a:solidFill>
                  <a:schemeClr val="accent2"/>
                </a:solidFill>
              </a:rPr>
              <a:t> Distribution of OpenVINO™ t</a:t>
            </a:r>
            <a:r>
              <a:rPr lang="en-US" sz="240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oolkit</a:t>
            </a:r>
            <a:endParaRPr/>
          </a:p>
        </p:txBody>
      </p:sp>
      <p:sp>
        <p:nvSpPr>
          <p:cNvPr id="422" name="Google Shape;422;p5"/>
          <p:cNvSpPr txBox="1"/>
          <p:nvPr/>
        </p:nvSpPr>
        <p:spPr>
          <a:xfrm>
            <a:off x="739413" y="1873284"/>
            <a:ext cx="10653175" cy="56388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800"/>
              <a:buFont typeface="Play"/>
              <a:buNone/>
            </a:pPr>
            <a:r>
              <a:rPr lang="en-US" sz="1800" b="0" i="0" u="none" strike="noStrike" cap="none">
                <a:solidFill>
                  <a:schemeClr val="dk1"/>
                </a:solidFill>
                <a:latin typeface="Play"/>
                <a:ea typeface="Play"/>
                <a:cs typeface="Play"/>
                <a:sym typeface="Play"/>
              </a:rPr>
              <a:t>Fast, </a:t>
            </a:r>
            <a:r>
              <a:rPr lang="en-US" sz="1800" b="0" i="0" u="none" strike="noStrike" cap="none">
                <a:solidFill>
                  <a:schemeClr val="dk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accurate</a:t>
            </a:r>
            <a:r>
              <a:rPr lang="en-US" sz="1800" b="0" i="0" u="none" strike="noStrike" cap="none">
                <a:solidFill>
                  <a:schemeClr val="dk1"/>
                </a:solidFill>
                <a:latin typeface="Play"/>
                <a:ea typeface="Play"/>
                <a:cs typeface="Play"/>
                <a:sym typeface="Play"/>
              </a:rPr>
              <a:t>, real-world results with AI </a:t>
            </a:r>
            <a:r>
              <a:rPr lang="en-US" sz="1800">
                <a:solidFill>
                  <a:schemeClr val="dk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and</a:t>
            </a:r>
            <a:r>
              <a:rPr lang="en-US" sz="1800" b="0" i="0" u="none" strike="noStrike" cap="none">
                <a:solidFill>
                  <a:schemeClr val="dk1"/>
                </a:solidFill>
                <a:latin typeface="Play"/>
                <a:ea typeface="Play"/>
                <a:cs typeface="Play"/>
                <a:sym typeface="Play"/>
              </a:rPr>
              <a:t> computer vision inference deployed into production </a:t>
            </a:r>
            <a:br>
              <a:rPr lang="en-US" sz="1800" b="0" i="0" u="none" strike="noStrike" cap="none">
                <a:solidFill>
                  <a:schemeClr val="dk1"/>
                </a:solidFill>
                <a:latin typeface="Play"/>
                <a:ea typeface="Play"/>
                <a:cs typeface="Play"/>
                <a:sym typeface="Play"/>
              </a:rPr>
            </a:br>
            <a:r>
              <a:rPr lang="en-US" sz="1800" b="0" i="0" u="none" strike="noStrike" cap="none">
                <a:solidFill>
                  <a:schemeClr val="dk1"/>
                </a:solidFill>
                <a:latin typeface="Play"/>
                <a:ea typeface="Play"/>
                <a:cs typeface="Play"/>
                <a:sym typeface="Play"/>
              </a:rPr>
              <a:t>across Intel XPUs (CPU, GPU, FPGA, </a:t>
            </a:r>
            <a:r>
              <a:rPr lang="en-US" sz="1800" b="0" i="0" u="none" strike="noStrike" cap="none">
                <a:solidFill>
                  <a:schemeClr val="dk1"/>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VPU</a:t>
            </a:r>
            <a:r>
              <a:rPr lang="en-US" sz="1800" b="0" i="0" u="none" strike="noStrike" cap="none">
                <a:solidFill>
                  <a:schemeClr val="dk1"/>
                </a:solidFill>
                <a:latin typeface="Play"/>
                <a:ea typeface="Play"/>
                <a:cs typeface="Play"/>
                <a:sym typeface="Play"/>
              </a:rPr>
              <a:t>), from edge to cloud</a:t>
            </a:r>
            <a:endParaRPr sz="1400" b="0" i="0" u="none" strike="noStrike" cap="none">
              <a:solidFill>
                <a:srgbClr val="000000"/>
              </a:solidFill>
              <a:latin typeface="Arial"/>
              <a:ea typeface="Arial"/>
              <a:cs typeface="Arial"/>
              <a:sym typeface="Arial"/>
            </a:endParaRPr>
          </a:p>
        </p:txBody>
      </p:sp>
      <p:sp>
        <p:nvSpPr>
          <p:cNvPr id="423" name="Google Shape;423;p5"/>
          <p:cNvSpPr/>
          <p:nvPr/>
        </p:nvSpPr>
        <p:spPr>
          <a:xfrm>
            <a:off x="707697" y="2544539"/>
            <a:ext cx="3458176" cy="2411867"/>
          </a:xfrm>
          <a:prstGeom prst="rect">
            <a:avLst/>
          </a:prstGeom>
          <a:gradFill>
            <a:gsLst>
              <a:gs pos="0">
                <a:schemeClr val="accent2"/>
              </a:gs>
              <a:gs pos="100000">
                <a:srgbClr val="00206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24" name="Google Shape;424;p5"/>
          <p:cNvSpPr/>
          <p:nvPr/>
        </p:nvSpPr>
        <p:spPr>
          <a:xfrm>
            <a:off x="707697" y="3530915"/>
            <a:ext cx="3458176" cy="1271604"/>
          </a:xfrm>
          <a:prstGeom prst="rect">
            <a:avLst/>
          </a:prstGeom>
          <a:solidFill>
            <a:srgbClr val="4601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25" name="Google Shape;425;p5"/>
          <p:cNvSpPr/>
          <p:nvPr/>
        </p:nvSpPr>
        <p:spPr>
          <a:xfrm>
            <a:off x="710750" y="3680303"/>
            <a:ext cx="3453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300" b="0" i="0" u="none" strike="noStrike" cap="none" dirty="0">
                <a:solidFill>
                  <a:srgbClr val="00C7FD"/>
                </a:solidFill>
                <a:latin typeface="Play"/>
                <a:ea typeface="Play"/>
                <a:cs typeface="Play"/>
                <a:sym typeface="Play"/>
              </a:rPr>
              <a:t>High-Performance, Deep</a:t>
            </a:r>
            <a:r>
              <a:rPr lang="en-US" sz="2400" b="0" i="0" u="none" strike="noStrike" cap="none" dirty="0">
                <a:solidFill>
                  <a:srgbClr val="00C7FD"/>
                </a:solidFill>
                <a:latin typeface="Play"/>
                <a:ea typeface="Play"/>
                <a:cs typeface="Play"/>
                <a:sym typeface="Play"/>
              </a:rPr>
              <a:t> Learning </a:t>
            </a:r>
            <a:r>
              <a:rPr lang="en-US" sz="2400" b="0" i="0" u="none" strike="noStrike" cap="none" dirty="0">
                <a:solidFill>
                  <a:srgbClr val="00C7FD"/>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Inference</a:t>
            </a:r>
            <a:endParaRPr sz="1400" b="0" i="0" u="none" strike="noStrike" cap="none" dirty="0">
              <a:solidFill>
                <a:srgbClr val="000000"/>
              </a:solidFill>
              <a:latin typeface="Arial"/>
              <a:ea typeface="Arial"/>
              <a:cs typeface="Arial"/>
              <a:sym typeface="Arial"/>
            </a:endParaRPr>
          </a:p>
        </p:txBody>
      </p:sp>
      <p:cxnSp>
        <p:nvCxnSpPr>
          <p:cNvPr id="426" name="Google Shape;426;p5"/>
          <p:cNvCxnSpPr/>
          <p:nvPr/>
        </p:nvCxnSpPr>
        <p:spPr>
          <a:xfrm>
            <a:off x="855152" y="4609470"/>
            <a:ext cx="2926080" cy="0"/>
          </a:xfrm>
          <a:prstGeom prst="straightConnector1">
            <a:avLst/>
          </a:prstGeom>
          <a:noFill/>
          <a:ln w="28575" cap="flat" cmpd="sng">
            <a:solidFill>
              <a:schemeClr val="dk2"/>
            </a:solidFill>
            <a:prstDash val="solid"/>
            <a:miter lim="800000"/>
            <a:headEnd type="none" w="sm" len="sm"/>
            <a:tailEnd type="none" w="sm" len="sm"/>
          </a:ln>
        </p:spPr>
      </p:cxnSp>
      <p:sp>
        <p:nvSpPr>
          <p:cNvPr id="427" name="Google Shape;427;p5"/>
          <p:cNvSpPr/>
          <p:nvPr/>
        </p:nvSpPr>
        <p:spPr>
          <a:xfrm>
            <a:off x="3259314" y="4522065"/>
            <a:ext cx="173736" cy="17481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nvGrpSpPr>
          <p:cNvPr id="428" name="Google Shape;428;p5"/>
          <p:cNvGrpSpPr/>
          <p:nvPr/>
        </p:nvGrpSpPr>
        <p:grpSpPr>
          <a:xfrm>
            <a:off x="1780161" y="2656172"/>
            <a:ext cx="1016624" cy="678832"/>
            <a:chOff x="1870239" y="3715568"/>
            <a:chExt cx="569375" cy="375629"/>
          </a:xfrm>
        </p:grpSpPr>
        <p:sp>
          <p:nvSpPr>
            <p:cNvPr id="429" name="Google Shape;429;p5"/>
            <p:cNvSpPr/>
            <p:nvPr/>
          </p:nvSpPr>
          <p:spPr>
            <a:xfrm>
              <a:off x="2063985" y="3715568"/>
              <a:ext cx="375629" cy="375629"/>
            </a:xfrm>
            <a:custGeom>
              <a:avLst/>
              <a:gdLst/>
              <a:ahLst/>
              <a:cxnLst/>
              <a:rect l="l" t="t" r="r" b="b"/>
              <a:pathLst>
                <a:path w="201" h="201" extrusionOk="0">
                  <a:moveTo>
                    <a:pt x="100" y="201"/>
                  </a:moveTo>
                  <a:cubicBezTo>
                    <a:pt x="45" y="201"/>
                    <a:pt x="0" y="155"/>
                    <a:pt x="0" y="100"/>
                  </a:cubicBezTo>
                  <a:cubicBezTo>
                    <a:pt x="0" y="45"/>
                    <a:pt x="45" y="0"/>
                    <a:pt x="100" y="0"/>
                  </a:cubicBezTo>
                  <a:cubicBezTo>
                    <a:pt x="156" y="0"/>
                    <a:pt x="201" y="45"/>
                    <a:pt x="201" y="100"/>
                  </a:cubicBezTo>
                  <a:cubicBezTo>
                    <a:pt x="201" y="155"/>
                    <a:pt x="156" y="201"/>
                    <a:pt x="100" y="201"/>
                  </a:cubicBezTo>
                  <a:moveTo>
                    <a:pt x="100" y="13"/>
                  </a:moveTo>
                  <a:cubicBezTo>
                    <a:pt x="53" y="13"/>
                    <a:pt x="14" y="52"/>
                    <a:pt x="14" y="100"/>
                  </a:cubicBezTo>
                  <a:cubicBezTo>
                    <a:pt x="14" y="148"/>
                    <a:pt x="53" y="187"/>
                    <a:pt x="100" y="187"/>
                  </a:cubicBezTo>
                  <a:cubicBezTo>
                    <a:pt x="148" y="187"/>
                    <a:pt x="187" y="148"/>
                    <a:pt x="187" y="100"/>
                  </a:cubicBezTo>
                  <a:cubicBezTo>
                    <a:pt x="187" y="52"/>
                    <a:pt x="148" y="13"/>
                    <a:pt x="100" y="13"/>
                  </a:cubicBezTo>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FFFFFF"/>
                </a:solidFill>
                <a:latin typeface="Arial"/>
                <a:ea typeface="Arial"/>
                <a:cs typeface="Arial"/>
                <a:sym typeface="Arial"/>
              </a:endParaRPr>
            </a:p>
          </p:txBody>
        </p:sp>
        <p:sp>
          <p:nvSpPr>
            <p:cNvPr id="430" name="Google Shape;430;p5"/>
            <p:cNvSpPr/>
            <p:nvPr/>
          </p:nvSpPr>
          <p:spPr>
            <a:xfrm>
              <a:off x="2114596" y="3766179"/>
              <a:ext cx="205608" cy="136017"/>
            </a:xfrm>
            <a:custGeom>
              <a:avLst/>
              <a:gdLst/>
              <a:ahLst/>
              <a:cxnLst/>
              <a:rect l="l" t="t" r="r" b="b"/>
              <a:pathLst>
                <a:path w="110" h="73" extrusionOk="0">
                  <a:moveTo>
                    <a:pt x="17" y="73"/>
                  </a:moveTo>
                  <a:cubicBezTo>
                    <a:pt x="17" y="73"/>
                    <a:pt x="18" y="73"/>
                    <a:pt x="18" y="72"/>
                  </a:cubicBezTo>
                  <a:cubicBezTo>
                    <a:pt x="18" y="42"/>
                    <a:pt x="43" y="17"/>
                    <a:pt x="73" y="17"/>
                  </a:cubicBezTo>
                  <a:cubicBezTo>
                    <a:pt x="82" y="17"/>
                    <a:pt x="90" y="19"/>
                    <a:pt x="97" y="23"/>
                  </a:cubicBezTo>
                  <a:cubicBezTo>
                    <a:pt x="98" y="22"/>
                    <a:pt x="98" y="22"/>
                    <a:pt x="98" y="22"/>
                  </a:cubicBezTo>
                  <a:cubicBezTo>
                    <a:pt x="110" y="11"/>
                    <a:pt x="110" y="11"/>
                    <a:pt x="110" y="11"/>
                  </a:cubicBezTo>
                  <a:cubicBezTo>
                    <a:pt x="110" y="11"/>
                    <a:pt x="110" y="10"/>
                    <a:pt x="109" y="10"/>
                  </a:cubicBezTo>
                  <a:cubicBezTo>
                    <a:pt x="99" y="4"/>
                    <a:pt x="87" y="0"/>
                    <a:pt x="73" y="0"/>
                  </a:cubicBezTo>
                  <a:cubicBezTo>
                    <a:pt x="33" y="0"/>
                    <a:pt x="1" y="32"/>
                    <a:pt x="0" y="72"/>
                  </a:cubicBezTo>
                  <a:cubicBezTo>
                    <a:pt x="0" y="73"/>
                    <a:pt x="1" y="73"/>
                    <a:pt x="1" y="73"/>
                  </a:cubicBezTo>
                  <a:lnTo>
                    <a:pt x="17" y="73"/>
                  </a:ln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FFFFFF"/>
                </a:solidFill>
                <a:latin typeface="Arial"/>
                <a:ea typeface="Arial"/>
                <a:cs typeface="Arial"/>
                <a:sym typeface="Arial"/>
              </a:endParaRPr>
            </a:p>
          </p:txBody>
        </p:sp>
        <p:sp>
          <p:nvSpPr>
            <p:cNvPr id="431" name="Google Shape;431;p5"/>
            <p:cNvSpPr/>
            <p:nvPr/>
          </p:nvSpPr>
          <p:spPr>
            <a:xfrm>
              <a:off x="2211865" y="3801765"/>
              <a:ext cx="145507" cy="141553"/>
            </a:xfrm>
            <a:custGeom>
              <a:avLst/>
              <a:gdLst/>
              <a:ahLst/>
              <a:cxnLst/>
              <a:rect l="l" t="t" r="r" b="b"/>
              <a:pathLst>
                <a:path w="78" h="76" extrusionOk="0">
                  <a:moveTo>
                    <a:pt x="78" y="9"/>
                  </a:moveTo>
                  <a:cubicBezTo>
                    <a:pt x="70" y="0"/>
                    <a:pt x="70" y="0"/>
                    <a:pt x="70" y="0"/>
                  </a:cubicBezTo>
                  <a:cubicBezTo>
                    <a:pt x="69" y="0"/>
                    <a:pt x="69" y="0"/>
                    <a:pt x="69" y="0"/>
                  </a:cubicBezTo>
                  <a:cubicBezTo>
                    <a:pt x="31" y="35"/>
                    <a:pt x="31" y="35"/>
                    <a:pt x="31" y="35"/>
                  </a:cubicBezTo>
                  <a:cubicBezTo>
                    <a:pt x="30" y="35"/>
                    <a:pt x="30" y="35"/>
                    <a:pt x="30" y="35"/>
                  </a:cubicBezTo>
                  <a:cubicBezTo>
                    <a:pt x="27" y="34"/>
                    <a:pt x="24" y="33"/>
                    <a:pt x="20" y="33"/>
                  </a:cubicBezTo>
                  <a:cubicBezTo>
                    <a:pt x="10" y="34"/>
                    <a:pt x="1" y="42"/>
                    <a:pt x="1" y="52"/>
                  </a:cubicBezTo>
                  <a:cubicBezTo>
                    <a:pt x="0" y="65"/>
                    <a:pt x="10" y="76"/>
                    <a:pt x="23" y="75"/>
                  </a:cubicBezTo>
                  <a:cubicBezTo>
                    <a:pt x="33" y="74"/>
                    <a:pt x="41" y="66"/>
                    <a:pt x="42" y="56"/>
                  </a:cubicBezTo>
                  <a:cubicBezTo>
                    <a:pt x="42" y="52"/>
                    <a:pt x="42" y="49"/>
                    <a:pt x="41" y="46"/>
                  </a:cubicBezTo>
                  <a:cubicBezTo>
                    <a:pt x="41" y="45"/>
                    <a:pt x="41" y="45"/>
                    <a:pt x="41" y="45"/>
                  </a:cubicBezTo>
                  <a:cubicBezTo>
                    <a:pt x="78" y="10"/>
                    <a:pt x="78" y="10"/>
                    <a:pt x="78" y="10"/>
                  </a:cubicBezTo>
                  <a:cubicBezTo>
                    <a:pt x="78" y="9"/>
                    <a:pt x="78" y="9"/>
                    <a:pt x="78" y="9"/>
                  </a:cubicBezTo>
                  <a:moveTo>
                    <a:pt x="21" y="61"/>
                  </a:moveTo>
                  <a:cubicBezTo>
                    <a:pt x="18" y="61"/>
                    <a:pt x="14" y="58"/>
                    <a:pt x="14" y="54"/>
                  </a:cubicBezTo>
                  <a:cubicBezTo>
                    <a:pt x="14" y="50"/>
                    <a:pt x="18" y="47"/>
                    <a:pt x="21" y="47"/>
                  </a:cubicBezTo>
                  <a:cubicBezTo>
                    <a:pt x="25" y="47"/>
                    <a:pt x="28" y="50"/>
                    <a:pt x="28" y="54"/>
                  </a:cubicBezTo>
                  <a:cubicBezTo>
                    <a:pt x="28" y="58"/>
                    <a:pt x="25" y="61"/>
                    <a:pt x="21" y="61"/>
                  </a:cubicBezTo>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FFFFFF"/>
                </a:solidFill>
                <a:latin typeface="Arial"/>
                <a:ea typeface="Arial"/>
                <a:cs typeface="Arial"/>
                <a:sym typeface="Arial"/>
              </a:endParaRPr>
            </a:p>
          </p:txBody>
        </p:sp>
        <p:sp>
          <p:nvSpPr>
            <p:cNvPr id="432" name="Google Shape;432;p5"/>
            <p:cNvSpPr/>
            <p:nvPr/>
          </p:nvSpPr>
          <p:spPr>
            <a:xfrm>
              <a:off x="1870239" y="3825489"/>
              <a:ext cx="182675" cy="31632"/>
            </a:xfrm>
            <a:custGeom>
              <a:avLst/>
              <a:gdLst/>
              <a:ahLst/>
              <a:cxnLst/>
              <a:rect l="l" t="t" r="r" b="b"/>
              <a:pathLst>
                <a:path w="98" h="17" extrusionOk="0">
                  <a:moveTo>
                    <a:pt x="97" y="0"/>
                  </a:moveTo>
                  <a:cubicBezTo>
                    <a:pt x="1" y="0"/>
                    <a:pt x="1" y="0"/>
                    <a:pt x="1" y="0"/>
                  </a:cubicBezTo>
                  <a:cubicBezTo>
                    <a:pt x="1" y="0"/>
                    <a:pt x="0" y="0"/>
                    <a:pt x="0" y="1"/>
                  </a:cubicBezTo>
                  <a:cubicBezTo>
                    <a:pt x="5" y="16"/>
                    <a:pt x="5" y="16"/>
                    <a:pt x="5" y="16"/>
                  </a:cubicBezTo>
                  <a:cubicBezTo>
                    <a:pt x="6" y="17"/>
                    <a:pt x="6" y="17"/>
                    <a:pt x="6" y="17"/>
                  </a:cubicBezTo>
                  <a:cubicBezTo>
                    <a:pt x="92" y="17"/>
                    <a:pt x="92" y="17"/>
                    <a:pt x="92" y="17"/>
                  </a:cubicBezTo>
                  <a:cubicBezTo>
                    <a:pt x="92" y="17"/>
                    <a:pt x="93" y="17"/>
                    <a:pt x="93" y="16"/>
                  </a:cubicBezTo>
                  <a:cubicBezTo>
                    <a:pt x="94" y="11"/>
                    <a:pt x="95" y="6"/>
                    <a:pt x="97" y="1"/>
                  </a:cubicBezTo>
                  <a:cubicBezTo>
                    <a:pt x="98" y="0"/>
                    <a:pt x="97" y="0"/>
                    <a:pt x="97" y="0"/>
                  </a:cubicBezTo>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FFFFFF"/>
                </a:solidFill>
                <a:latin typeface="Arial"/>
                <a:ea typeface="Arial"/>
                <a:cs typeface="Arial"/>
                <a:sym typeface="Arial"/>
              </a:endParaRPr>
            </a:p>
          </p:txBody>
        </p:sp>
        <p:sp>
          <p:nvSpPr>
            <p:cNvPr id="433" name="Google Shape;433;p5"/>
            <p:cNvSpPr/>
            <p:nvPr/>
          </p:nvSpPr>
          <p:spPr>
            <a:xfrm>
              <a:off x="1899499" y="3941736"/>
              <a:ext cx="149461" cy="31632"/>
            </a:xfrm>
            <a:custGeom>
              <a:avLst/>
              <a:gdLst/>
              <a:ahLst/>
              <a:cxnLst/>
              <a:rect l="l" t="t" r="r" b="b"/>
              <a:pathLst>
                <a:path w="80" h="17" extrusionOk="0">
                  <a:moveTo>
                    <a:pt x="76" y="1"/>
                  </a:moveTo>
                  <a:cubicBezTo>
                    <a:pt x="76" y="0"/>
                    <a:pt x="76" y="0"/>
                    <a:pt x="75" y="0"/>
                  </a:cubicBezTo>
                  <a:cubicBezTo>
                    <a:pt x="1" y="0"/>
                    <a:pt x="1" y="0"/>
                    <a:pt x="1" y="0"/>
                  </a:cubicBezTo>
                  <a:cubicBezTo>
                    <a:pt x="0" y="0"/>
                    <a:pt x="0" y="1"/>
                    <a:pt x="0" y="1"/>
                  </a:cubicBezTo>
                  <a:cubicBezTo>
                    <a:pt x="4" y="17"/>
                    <a:pt x="4" y="17"/>
                    <a:pt x="4" y="17"/>
                  </a:cubicBezTo>
                  <a:cubicBezTo>
                    <a:pt x="4" y="17"/>
                    <a:pt x="4" y="17"/>
                    <a:pt x="4" y="17"/>
                  </a:cubicBezTo>
                  <a:cubicBezTo>
                    <a:pt x="79" y="17"/>
                    <a:pt x="79" y="17"/>
                    <a:pt x="79" y="17"/>
                  </a:cubicBezTo>
                  <a:cubicBezTo>
                    <a:pt x="80" y="17"/>
                    <a:pt x="80" y="17"/>
                    <a:pt x="80" y="16"/>
                  </a:cubicBezTo>
                  <a:cubicBezTo>
                    <a:pt x="78" y="11"/>
                    <a:pt x="77" y="6"/>
                    <a:pt x="76" y="1"/>
                  </a:cubicBezTo>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FFFFFF"/>
                </a:solidFill>
                <a:latin typeface="Arial"/>
                <a:ea typeface="Arial"/>
                <a:cs typeface="Arial"/>
                <a:sym typeface="Arial"/>
              </a:endParaRPr>
            </a:p>
          </p:txBody>
        </p:sp>
        <p:sp>
          <p:nvSpPr>
            <p:cNvPr id="434" name="Google Shape;434;p5"/>
            <p:cNvSpPr/>
            <p:nvPr/>
          </p:nvSpPr>
          <p:spPr>
            <a:xfrm>
              <a:off x="1884474" y="3884008"/>
              <a:ext cx="153415" cy="31632"/>
            </a:xfrm>
            <a:custGeom>
              <a:avLst/>
              <a:gdLst/>
              <a:ahLst/>
              <a:cxnLst/>
              <a:rect l="l" t="t" r="r" b="b"/>
              <a:pathLst>
                <a:path w="82" h="17" extrusionOk="0">
                  <a:moveTo>
                    <a:pt x="81" y="17"/>
                  </a:moveTo>
                  <a:cubicBezTo>
                    <a:pt x="82" y="17"/>
                    <a:pt x="82" y="17"/>
                    <a:pt x="82" y="16"/>
                  </a:cubicBezTo>
                  <a:cubicBezTo>
                    <a:pt x="82" y="14"/>
                    <a:pt x="82" y="12"/>
                    <a:pt x="82" y="10"/>
                  </a:cubicBezTo>
                  <a:cubicBezTo>
                    <a:pt x="82" y="7"/>
                    <a:pt x="82" y="4"/>
                    <a:pt x="82" y="1"/>
                  </a:cubicBezTo>
                  <a:cubicBezTo>
                    <a:pt x="82" y="0"/>
                    <a:pt x="82" y="0"/>
                    <a:pt x="82" y="0"/>
                  </a:cubicBezTo>
                  <a:cubicBezTo>
                    <a:pt x="1" y="0"/>
                    <a:pt x="1" y="0"/>
                    <a:pt x="1" y="0"/>
                  </a:cubicBezTo>
                  <a:cubicBezTo>
                    <a:pt x="0" y="0"/>
                    <a:pt x="0" y="0"/>
                    <a:pt x="0" y="1"/>
                  </a:cubicBezTo>
                  <a:cubicBezTo>
                    <a:pt x="4" y="17"/>
                    <a:pt x="4" y="17"/>
                    <a:pt x="4" y="17"/>
                  </a:cubicBezTo>
                  <a:cubicBezTo>
                    <a:pt x="5" y="17"/>
                    <a:pt x="5" y="17"/>
                    <a:pt x="5" y="17"/>
                  </a:cubicBezTo>
                  <a:lnTo>
                    <a:pt x="81" y="17"/>
                  </a:ln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FFFFFF"/>
                </a:solidFill>
                <a:latin typeface="Arial"/>
                <a:ea typeface="Arial"/>
                <a:cs typeface="Arial"/>
                <a:sym typeface="Arial"/>
              </a:endParaRPr>
            </a:p>
          </p:txBody>
        </p:sp>
      </p:grpSp>
      <p:sp>
        <p:nvSpPr>
          <p:cNvPr id="435" name="Google Shape;435;p5"/>
          <p:cNvSpPr/>
          <p:nvPr/>
        </p:nvSpPr>
        <p:spPr>
          <a:xfrm>
            <a:off x="4338614" y="2565724"/>
            <a:ext cx="3458176" cy="2043533"/>
          </a:xfrm>
          <a:prstGeom prst="rect">
            <a:avLst/>
          </a:prstGeom>
          <a:gradFill>
            <a:gsLst>
              <a:gs pos="0">
                <a:schemeClr val="accent2"/>
              </a:gs>
              <a:gs pos="100000">
                <a:srgbClr val="00206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36" name="Google Shape;436;p5"/>
          <p:cNvSpPr/>
          <p:nvPr/>
        </p:nvSpPr>
        <p:spPr>
          <a:xfrm>
            <a:off x="4338614" y="3530915"/>
            <a:ext cx="3458176" cy="1271604"/>
          </a:xfrm>
          <a:prstGeom prst="rect">
            <a:avLst/>
          </a:prstGeom>
          <a:solidFill>
            <a:srgbClr val="46017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37" name="Google Shape;437;p5"/>
          <p:cNvSpPr/>
          <p:nvPr/>
        </p:nvSpPr>
        <p:spPr>
          <a:xfrm>
            <a:off x="4392467" y="3680303"/>
            <a:ext cx="3455123" cy="707886"/>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C7FD"/>
                </a:solidFill>
                <a:latin typeface="Play"/>
                <a:ea typeface="Play"/>
                <a:cs typeface="Play"/>
                <a:sym typeface="Play"/>
              </a:rPr>
              <a:t>Ease of </a:t>
            </a:r>
            <a:r>
              <a:rPr lang="en-US" sz="2400" b="0" i="0" u="none" strike="noStrike" cap="none" dirty="0">
                <a:solidFill>
                  <a:srgbClr val="00C7FD"/>
                </a:solidFill>
                <a:latin typeface="Play"/>
                <a:ea typeface="Play"/>
                <a:cs typeface="Play"/>
                <a:sym typeface="Pl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Use</a:t>
            </a:r>
            <a:r>
              <a:rPr lang="en-US" sz="2400" b="0" i="0" u="none" strike="noStrike" cap="none" dirty="0">
                <a:solidFill>
                  <a:srgbClr val="00C7FD"/>
                </a:solidFill>
                <a:latin typeface="Play"/>
                <a:ea typeface="Play"/>
                <a:cs typeface="Play"/>
                <a:sym typeface="Play"/>
              </a:rPr>
              <a:t>, </a:t>
            </a:r>
            <a:r>
              <a:rPr lang="en-US" sz="2400" dirty="0">
                <a:solidFill>
                  <a:schemeClr val="accent2"/>
                </a:solidFill>
                <a:latin typeface="Play"/>
                <a:ea typeface="Play"/>
                <a:cs typeface="Play"/>
                <a:sym typeface="Play"/>
              </a:rPr>
              <a:t>Streamlined Development</a:t>
            </a:r>
            <a:endParaRPr sz="1400" b="0" i="0" u="none" strike="noStrike" cap="none" dirty="0">
              <a:solidFill>
                <a:srgbClr val="000000"/>
              </a:solidFill>
              <a:latin typeface="Arial"/>
              <a:ea typeface="Arial"/>
              <a:cs typeface="Arial"/>
              <a:sym typeface="Arial"/>
            </a:endParaRPr>
          </a:p>
        </p:txBody>
      </p:sp>
      <p:cxnSp>
        <p:nvCxnSpPr>
          <p:cNvPr id="438" name="Google Shape;438;p5"/>
          <p:cNvCxnSpPr/>
          <p:nvPr/>
        </p:nvCxnSpPr>
        <p:spPr>
          <a:xfrm>
            <a:off x="4486069" y="4609470"/>
            <a:ext cx="2926080" cy="0"/>
          </a:xfrm>
          <a:prstGeom prst="straightConnector1">
            <a:avLst/>
          </a:prstGeom>
          <a:noFill/>
          <a:ln w="28575" cap="flat" cmpd="sng">
            <a:solidFill>
              <a:schemeClr val="dk2"/>
            </a:solidFill>
            <a:prstDash val="solid"/>
            <a:miter lim="800000"/>
            <a:headEnd type="none" w="sm" len="sm"/>
            <a:tailEnd type="none" w="sm" len="sm"/>
          </a:ln>
        </p:spPr>
      </p:cxnSp>
      <p:sp>
        <p:nvSpPr>
          <p:cNvPr id="439" name="Google Shape;439;p5"/>
          <p:cNvSpPr/>
          <p:nvPr/>
        </p:nvSpPr>
        <p:spPr>
          <a:xfrm>
            <a:off x="6890231" y="4522065"/>
            <a:ext cx="173736" cy="17481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nvGrpSpPr>
          <p:cNvPr id="440" name="Google Shape;440;p5"/>
          <p:cNvGrpSpPr/>
          <p:nvPr/>
        </p:nvGrpSpPr>
        <p:grpSpPr>
          <a:xfrm>
            <a:off x="5673837" y="2696605"/>
            <a:ext cx="928351" cy="637402"/>
            <a:chOff x="783802" y="-836228"/>
            <a:chExt cx="476061" cy="302085"/>
          </a:xfrm>
        </p:grpSpPr>
        <p:grpSp>
          <p:nvGrpSpPr>
            <p:cNvPr id="441" name="Google Shape;441;p5"/>
            <p:cNvGrpSpPr/>
            <p:nvPr/>
          </p:nvGrpSpPr>
          <p:grpSpPr>
            <a:xfrm>
              <a:off x="783802" y="-836228"/>
              <a:ext cx="476061" cy="302085"/>
              <a:chOff x="5564851" y="549606"/>
              <a:chExt cx="476061" cy="302085"/>
            </a:xfrm>
          </p:grpSpPr>
          <p:sp>
            <p:nvSpPr>
              <p:cNvPr id="442" name="Google Shape;442;p5"/>
              <p:cNvSpPr/>
              <p:nvPr/>
            </p:nvSpPr>
            <p:spPr>
              <a:xfrm>
                <a:off x="5583040" y="549606"/>
                <a:ext cx="439684" cy="251474"/>
              </a:xfrm>
              <a:custGeom>
                <a:avLst/>
                <a:gdLst/>
                <a:ahLst/>
                <a:cxnLst/>
                <a:rect l="l" t="t" r="r" b="b"/>
                <a:pathLst>
                  <a:path w="235" h="135" extrusionOk="0">
                    <a:moveTo>
                      <a:pt x="233" y="135"/>
                    </a:moveTo>
                    <a:cubicBezTo>
                      <a:pt x="2" y="135"/>
                      <a:pt x="2" y="135"/>
                      <a:pt x="2" y="135"/>
                    </a:cubicBezTo>
                    <a:cubicBezTo>
                      <a:pt x="1" y="135"/>
                      <a:pt x="0" y="134"/>
                      <a:pt x="0" y="133"/>
                    </a:cubicBezTo>
                    <a:cubicBezTo>
                      <a:pt x="0" y="2"/>
                      <a:pt x="0" y="2"/>
                      <a:pt x="0" y="2"/>
                    </a:cubicBezTo>
                    <a:cubicBezTo>
                      <a:pt x="0" y="1"/>
                      <a:pt x="1" y="0"/>
                      <a:pt x="2" y="0"/>
                    </a:cubicBezTo>
                    <a:cubicBezTo>
                      <a:pt x="233" y="0"/>
                      <a:pt x="233" y="0"/>
                      <a:pt x="233" y="0"/>
                    </a:cubicBezTo>
                    <a:cubicBezTo>
                      <a:pt x="234" y="0"/>
                      <a:pt x="235" y="1"/>
                      <a:pt x="235" y="2"/>
                    </a:cubicBezTo>
                    <a:cubicBezTo>
                      <a:pt x="235" y="133"/>
                      <a:pt x="235" y="133"/>
                      <a:pt x="235" y="133"/>
                    </a:cubicBezTo>
                    <a:cubicBezTo>
                      <a:pt x="235" y="134"/>
                      <a:pt x="234" y="135"/>
                      <a:pt x="233" y="135"/>
                    </a:cubicBezTo>
                    <a:moveTo>
                      <a:pt x="15" y="121"/>
                    </a:moveTo>
                    <a:cubicBezTo>
                      <a:pt x="220" y="121"/>
                      <a:pt x="220" y="121"/>
                      <a:pt x="220" y="121"/>
                    </a:cubicBezTo>
                    <a:cubicBezTo>
                      <a:pt x="221" y="121"/>
                      <a:pt x="221" y="120"/>
                      <a:pt x="221" y="120"/>
                    </a:cubicBezTo>
                    <a:cubicBezTo>
                      <a:pt x="221" y="15"/>
                      <a:pt x="221" y="15"/>
                      <a:pt x="221" y="15"/>
                    </a:cubicBezTo>
                    <a:cubicBezTo>
                      <a:pt x="221" y="14"/>
                      <a:pt x="221" y="14"/>
                      <a:pt x="220" y="14"/>
                    </a:cubicBezTo>
                    <a:cubicBezTo>
                      <a:pt x="15" y="14"/>
                      <a:pt x="15" y="14"/>
                      <a:pt x="15" y="14"/>
                    </a:cubicBezTo>
                    <a:cubicBezTo>
                      <a:pt x="14" y="14"/>
                      <a:pt x="14" y="14"/>
                      <a:pt x="14" y="15"/>
                    </a:cubicBezTo>
                    <a:cubicBezTo>
                      <a:pt x="14" y="120"/>
                      <a:pt x="14" y="120"/>
                      <a:pt x="14" y="120"/>
                    </a:cubicBezTo>
                    <a:cubicBezTo>
                      <a:pt x="14" y="120"/>
                      <a:pt x="14" y="121"/>
                      <a:pt x="15" y="121"/>
                    </a:cubicBezTo>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sp>
            <p:nvSpPr>
              <p:cNvPr id="443" name="Google Shape;443;p5"/>
              <p:cNvSpPr/>
              <p:nvPr/>
            </p:nvSpPr>
            <p:spPr>
              <a:xfrm>
                <a:off x="5564851" y="827176"/>
                <a:ext cx="476061" cy="24515"/>
              </a:xfrm>
              <a:custGeom>
                <a:avLst/>
                <a:gdLst/>
                <a:ahLst/>
                <a:cxnLst/>
                <a:rect l="l" t="t" r="r" b="b"/>
                <a:pathLst>
                  <a:path w="255" h="13" extrusionOk="0">
                    <a:moveTo>
                      <a:pt x="252" y="13"/>
                    </a:moveTo>
                    <a:cubicBezTo>
                      <a:pt x="3" y="13"/>
                      <a:pt x="3" y="13"/>
                      <a:pt x="3" y="13"/>
                    </a:cubicBezTo>
                    <a:cubicBezTo>
                      <a:pt x="1" y="13"/>
                      <a:pt x="0" y="12"/>
                      <a:pt x="0" y="10"/>
                    </a:cubicBezTo>
                    <a:cubicBezTo>
                      <a:pt x="0" y="0"/>
                      <a:pt x="0" y="0"/>
                      <a:pt x="0" y="0"/>
                    </a:cubicBezTo>
                    <a:cubicBezTo>
                      <a:pt x="0" y="0"/>
                      <a:pt x="0" y="0"/>
                      <a:pt x="1" y="0"/>
                    </a:cubicBezTo>
                    <a:cubicBezTo>
                      <a:pt x="255" y="0"/>
                      <a:pt x="255" y="0"/>
                      <a:pt x="255" y="0"/>
                    </a:cubicBezTo>
                    <a:cubicBezTo>
                      <a:pt x="255" y="0"/>
                      <a:pt x="255" y="0"/>
                      <a:pt x="255" y="0"/>
                    </a:cubicBezTo>
                    <a:cubicBezTo>
                      <a:pt x="255" y="10"/>
                      <a:pt x="255" y="10"/>
                      <a:pt x="255" y="10"/>
                    </a:cubicBezTo>
                    <a:cubicBezTo>
                      <a:pt x="255" y="12"/>
                      <a:pt x="254" y="13"/>
                      <a:pt x="252" y="13"/>
                    </a:cubicBezTo>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grpSp>
        <p:grpSp>
          <p:nvGrpSpPr>
            <p:cNvPr id="444" name="Google Shape;444;p5"/>
            <p:cNvGrpSpPr/>
            <p:nvPr/>
          </p:nvGrpSpPr>
          <p:grpSpPr>
            <a:xfrm>
              <a:off x="905980" y="-777107"/>
              <a:ext cx="231705" cy="128900"/>
              <a:chOff x="6969788" y="-734215"/>
              <a:chExt cx="231705" cy="128900"/>
            </a:xfrm>
          </p:grpSpPr>
          <p:sp>
            <p:nvSpPr>
              <p:cNvPr id="445" name="Google Shape;445;p5"/>
              <p:cNvSpPr/>
              <p:nvPr/>
            </p:nvSpPr>
            <p:spPr>
              <a:xfrm>
                <a:off x="7113714" y="-734215"/>
                <a:ext cx="87779" cy="128900"/>
              </a:xfrm>
              <a:custGeom>
                <a:avLst/>
                <a:gdLst/>
                <a:ahLst/>
                <a:cxnLst/>
                <a:rect l="l" t="t" r="r" b="b"/>
                <a:pathLst>
                  <a:path w="111" h="163" extrusionOk="0">
                    <a:moveTo>
                      <a:pt x="0" y="137"/>
                    </a:moveTo>
                    <a:lnTo>
                      <a:pt x="26" y="163"/>
                    </a:lnTo>
                    <a:lnTo>
                      <a:pt x="29" y="163"/>
                    </a:lnTo>
                    <a:lnTo>
                      <a:pt x="111" y="83"/>
                    </a:lnTo>
                    <a:lnTo>
                      <a:pt x="111" y="81"/>
                    </a:lnTo>
                    <a:lnTo>
                      <a:pt x="31" y="0"/>
                    </a:lnTo>
                    <a:lnTo>
                      <a:pt x="29" y="0"/>
                    </a:lnTo>
                    <a:lnTo>
                      <a:pt x="3" y="26"/>
                    </a:lnTo>
                    <a:lnTo>
                      <a:pt x="3" y="29"/>
                    </a:lnTo>
                    <a:lnTo>
                      <a:pt x="52" y="81"/>
                    </a:lnTo>
                    <a:lnTo>
                      <a:pt x="52" y="83"/>
                    </a:lnTo>
                    <a:lnTo>
                      <a:pt x="0" y="135"/>
                    </a:lnTo>
                    <a:lnTo>
                      <a:pt x="0" y="137"/>
                    </a:lnTo>
                    <a:close/>
                  </a:path>
                </a:pathLst>
              </a:custGeom>
              <a:solidFill>
                <a:schemeClr val="accent2"/>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sp>
            <p:nvSpPr>
              <p:cNvPr id="446" name="Google Shape;446;p5"/>
              <p:cNvSpPr/>
              <p:nvPr/>
            </p:nvSpPr>
            <p:spPr>
              <a:xfrm>
                <a:off x="7113714" y="-734215"/>
                <a:ext cx="87779" cy="128900"/>
              </a:xfrm>
              <a:custGeom>
                <a:avLst/>
                <a:gdLst/>
                <a:ahLst/>
                <a:cxnLst/>
                <a:rect l="l" t="t" r="r" b="b"/>
                <a:pathLst>
                  <a:path w="111" h="163" extrusionOk="0">
                    <a:moveTo>
                      <a:pt x="0" y="137"/>
                    </a:moveTo>
                    <a:lnTo>
                      <a:pt x="26" y="163"/>
                    </a:lnTo>
                    <a:lnTo>
                      <a:pt x="29" y="163"/>
                    </a:lnTo>
                    <a:lnTo>
                      <a:pt x="111" y="83"/>
                    </a:lnTo>
                    <a:lnTo>
                      <a:pt x="111" y="81"/>
                    </a:lnTo>
                    <a:lnTo>
                      <a:pt x="31" y="0"/>
                    </a:lnTo>
                    <a:lnTo>
                      <a:pt x="29" y="0"/>
                    </a:lnTo>
                    <a:lnTo>
                      <a:pt x="3" y="26"/>
                    </a:lnTo>
                    <a:lnTo>
                      <a:pt x="3" y="29"/>
                    </a:lnTo>
                    <a:lnTo>
                      <a:pt x="52" y="81"/>
                    </a:lnTo>
                    <a:lnTo>
                      <a:pt x="52" y="83"/>
                    </a:lnTo>
                    <a:lnTo>
                      <a:pt x="0" y="135"/>
                    </a:lnTo>
                    <a:lnTo>
                      <a:pt x="0" y="137"/>
                    </a:lnTo>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sp>
            <p:nvSpPr>
              <p:cNvPr id="447" name="Google Shape;447;p5"/>
              <p:cNvSpPr/>
              <p:nvPr/>
            </p:nvSpPr>
            <p:spPr>
              <a:xfrm>
                <a:off x="7028307" y="-685186"/>
                <a:ext cx="31632" cy="31632"/>
              </a:xfrm>
              <a:custGeom>
                <a:avLst/>
                <a:gdLst/>
                <a:ahLst/>
                <a:cxnLst/>
                <a:rect l="l" t="t" r="r" b="b"/>
                <a:pathLst>
                  <a:path w="40" h="40" extrusionOk="0">
                    <a:moveTo>
                      <a:pt x="40" y="40"/>
                    </a:moveTo>
                    <a:lnTo>
                      <a:pt x="0" y="40"/>
                    </a:lnTo>
                    <a:lnTo>
                      <a:pt x="0" y="40"/>
                    </a:lnTo>
                    <a:lnTo>
                      <a:pt x="0" y="2"/>
                    </a:lnTo>
                    <a:lnTo>
                      <a:pt x="0" y="0"/>
                    </a:lnTo>
                    <a:lnTo>
                      <a:pt x="40" y="0"/>
                    </a:lnTo>
                    <a:lnTo>
                      <a:pt x="40" y="2"/>
                    </a:lnTo>
                    <a:lnTo>
                      <a:pt x="40" y="40"/>
                    </a:lnTo>
                    <a:lnTo>
                      <a:pt x="40" y="40"/>
                    </a:lnTo>
                    <a:close/>
                  </a:path>
                </a:pathLst>
              </a:custGeom>
              <a:solidFill>
                <a:schemeClr val="accent2"/>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sp>
            <p:nvSpPr>
              <p:cNvPr id="448" name="Google Shape;448;p5"/>
              <p:cNvSpPr/>
              <p:nvPr/>
            </p:nvSpPr>
            <p:spPr>
              <a:xfrm>
                <a:off x="7028307" y="-685186"/>
                <a:ext cx="31632" cy="31632"/>
              </a:xfrm>
              <a:custGeom>
                <a:avLst/>
                <a:gdLst/>
                <a:ahLst/>
                <a:cxnLst/>
                <a:rect l="l" t="t" r="r" b="b"/>
                <a:pathLst>
                  <a:path w="40" h="40" extrusionOk="0">
                    <a:moveTo>
                      <a:pt x="40" y="40"/>
                    </a:moveTo>
                    <a:lnTo>
                      <a:pt x="0" y="40"/>
                    </a:lnTo>
                    <a:lnTo>
                      <a:pt x="0" y="40"/>
                    </a:lnTo>
                    <a:lnTo>
                      <a:pt x="0" y="2"/>
                    </a:lnTo>
                    <a:lnTo>
                      <a:pt x="0" y="0"/>
                    </a:lnTo>
                    <a:lnTo>
                      <a:pt x="40" y="0"/>
                    </a:lnTo>
                    <a:lnTo>
                      <a:pt x="40" y="2"/>
                    </a:lnTo>
                    <a:lnTo>
                      <a:pt x="40" y="40"/>
                    </a:lnTo>
                    <a:lnTo>
                      <a:pt x="40" y="40"/>
                    </a:lnTo>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sp>
            <p:nvSpPr>
              <p:cNvPr id="449" name="Google Shape;449;p5"/>
              <p:cNvSpPr/>
              <p:nvPr/>
            </p:nvSpPr>
            <p:spPr>
              <a:xfrm>
                <a:off x="6969788" y="-685186"/>
                <a:ext cx="31632" cy="31632"/>
              </a:xfrm>
              <a:custGeom>
                <a:avLst/>
                <a:gdLst/>
                <a:ahLst/>
                <a:cxnLst/>
                <a:rect l="l" t="t" r="r" b="b"/>
                <a:pathLst>
                  <a:path w="40" h="40" extrusionOk="0">
                    <a:moveTo>
                      <a:pt x="40" y="40"/>
                    </a:moveTo>
                    <a:lnTo>
                      <a:pt x="0" y="40"/>
                    </a:lnTo>
                    <a:lnTo>
                      <a:pt x="0" y="40"/>
                    </a:lnTo>
                    <a:lnTo>
                      <a:pt x="0" y="2"/>
                    </a:lnTo>
                    <a:lnTo>
                      <a:pt x="0" y="0"/>
                    </a:lnTo>
                    <a:lnTo>
                      <a:pt x="40" y="0"/>
                    </a:lnTo>
                    <a:lnTo>
                      <a:pt x="40" y="2"/>
                    </a:lnTo>
                    <a:lnTo>
                      <a:pt x="40" y="40"/>
                    </a:lnTo>
                    <a:lnTo>
                      <a:pt x="40" y="40"/>
                    </a:lnTo>
                    <a:close/>
                  </a:path>
                </a:pathLst>
              </a:custGeom>
              <a:solidFill>
                <a:schemeClr val="accent2"/>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sp>
            <p:nvSpPr>
              <p:cNvPr id="450" name="Google Shape;450;p5"/>
              <p:cNvSpPr/>
              <p:nvPr/>
            </p:nvSpPr>
            <p:spPr>
              <a:xfrm>
                <a:off x="6969788" y="-685186"/>
                <a:ext cx="31632" cy="31632"/>
              </a:xfrm>
              <a:custGeom>
                <a:avLst/>
                <a:gdLst/>
                <a:ahLst/>
                <a:cxnLst/>
                <a:rect l="l" t="t" r="r" b="b"/>
                <a:pathLst>
                  <a:path w="40" h="40" extrusionOk="0">
                    <a:moveTo>
                      <a:pt x="40" y="40"/>
                    </a:moveTo>
                    <a:lnTo>
                      <a:pt x="0" y="40"/>
                    </a:lnTo>
                    <a:lnTo>
                      <a:pt x="0" y="40"/>
                    </a:lnTo>
                    <a:lnTo>
                      <a:pt x="0" y="2"/>
                    </a:lnTo>
                    <a:lnTo>
                      <a:pt x="0" y="0"/>
                    </a:lnTo>
                    <a:lnTo>
                      <a:pt x="40" y="0"/>
                    </a:lnTo>
                    <a:lnTo>
                      <a:pt x="40" y="2"/>
                    </a:lnTo>
                    <a:lnTo>
                      <a:pt x="40" y="40"/>
                    </a:lnTo>
                    <a:lnTo>
                      <a:pt x="40" y="40"/>
                    </a:lnTo>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sp>
            <p:nvSpPr>
              <p:cNvPr id="451" name="Google Shape;451;p5"/>
              <p:cNvSpPr/>
              <p:nvPr/>
            </p:nvSpPr>
            <p:spPr>
              <a:xfrm>
                <a:off x="7086036" y="-685186"/>
                <a:ext cx="31632" cy="31632"/>
              </a:xfrm>
              <a:custGeom>
                <a:avLst/>
                <a:gdLst/>
                <a:ahLst/>
                <a:cxnLst/>
                <a:rect l="l" t="t" r="r" b="b"/>
                <a:pathLst>
                  <a:path w="40" h="40" extrusionOk="0">
                    <a:moveTo>
                      <a:pt x="40" y="40"/>
                    </a:moveTo>
                    <a:lnTo>
                      <a:pt x="0" y="40"/>
                    </a:lnTo>
                    <a:lnTo>
                      <a:pt x="0" y="40"/>
                    </a:lnTo>
                    <a:lnTo>
                      <a:pt x="0" y="2"/>
                    </a:lnTo>
                    <a:lnTo>
                      <a:pt x="0" y="0"/>
                    </a:lnTo>
                    <a:lnTo>
                      <a:pt x="40" y="0"/>
                    </a:lnTo>
                    <a:lnTo>
                      <a:pt x="40" y="2"/>
                    </a:lnTo>
                    <a:lnTo>
                      <a:pt x="40" y="40"/>
                    </a:lnTo>
                    <a:lnTo>
                      <a:pt x="40" y="40"/>
                    </a:lnTo>
                    <a:close/>
                  </a:path>
                </a:pathLst>
              </a:custGeom>
              <a:solidFill>
                <a:schemeClr val="accent2"/>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sp>
            <p:nvSpPr>
              <p:cNvPr id="452" name="Google Shape;452;p5"/>
              <p:cNvSpPr/>
              <p:nvPr/>
            </p:nvSpPr>
            <p:spPr>
              <a:xfrm>
                <a:off x="7086036" y="-685186"/>
                <a:ext cx="31632" cy="31632"/>
              </a:xfrm>
              <a:custGeom>
                <a:avLst/>
                <a:gdLst/>
                <a:ahLst/>
                <a:cxnLst/>
                <a:rect l="l" t="t" r="r" b="b"/>
                <a:pathLst>
                  <a:path w="40" h="40" extrusionOk="0">
                    <a:moveTo>
                      <a:pt x="40" y="40"/>
                    </a:moveTo>
                    <a:lnTo>
                      <a:pt x="0" y="40"/>
                    </a:lnTo>
                    <a:lnTo>
                      <a:pt x="0" y="40"/>
                    </a:lnTo>
                    <a:lnTo>
                      <a:pt x="0" y="2"/>
                    </a:lnTo>
                    <a:lnTo>
                      <a:pt x="0" y="0"/>
                    </a:lnTo>
                    <a:lnTo>
                      <a:pt x="40" y="0"/>
                    </a:lnTo>
                    <a:lnTo>
                      <a:pt x="40" y="2"/>
                    </a:lnTo>
                    <a:lnTo>
                      <a:pt x="40" y="40"/>
                    </a:lnTo>
                    <a:lnTo>
                      <a:pt x="40" y="40"/>
                    </a:lnTo>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7E8D95"/>
                  </a:solidFill>
                  <a:latin typeface="Arial"/>
                  <a:ea typeface="Arial"/>
                  <a:cs typeface="Arial"/>
                  <a:sym typeface="Arial"/>
                </a:endParaRPr>
              </a:p>
            </p:txBody>
          </p:sp>
        </p:grpSp>
      </p:grpSp>
      <p:sp>
        <p:nvSpPr>
          <p:cNvPr id="453" name="Google Shape;453;p5"/>
          <p:cNvSpPr/>
          <p:nvPr/>
        </p:nvSpPr>
        <p:spPr>
          <a:xfrm>
            <a:off x="7971276" y="2544539"/>
            <a:ext cx="3458176" cy="2411867"/>
          </a:xfrm>
          <a:prstGeom prst="rect">
            <a:avLst/>
          </a:prstGeom>
          <a:gradFill>
            <a:gsLst>
              <a:gs pos="0">
                <a:schemeClr val="accent2"/>
              </a:gs>
              <a:gs pos="100000">
                <a:srgbClr val="00206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54" name="Google Shape;454;p5"/>
          <p:cNvSpPr/>
          <p:nvPr/>
        </p:nvSpPr>
        <p:spPr>
          <a:xfrm>
            <a:off x="7971276" y="3530915"/>
            <a:ext cx="3458176" cy="1271604"/>
          </a:xfrm>
          <a:prstGeom prst="rect">
            <a:avLst/>
          </a:prstGeom>
          <a:solidFill>
            <a:srgbClr val="4601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55" name="Google Shape;455;p5"/>
          <p:cNvSpPr/>
          <p:nvPr/>
        </p:nvSpPr>
        <p:spPr>
          <a:xfrm>
            <a:off x="7974329" y="3680303"/>
            <a:ext cx="345337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C7FD"/>
                </a:solidFill>
                <a:latin typeface="Play"/>
                <a:ea typeface="Play"/>
                <a:cs typeface="Play"/>
                <a:sym typeface="Play"/>
              </a:rPr>
              <a:t>Write Once,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C7FD"/>
                </a:solidFill>
                <a:latin typeface="Play"/>
                <a:ea typeface="Play"/>
                <a:cs typeface="Play"/>
                <a:sym typeface="Play"/>
              </a:rPr>
              <a:t>Deploy Anywhere</a:t>
            </a:r>
            <a:endParaRPr sz="1400" b="0" i="0" u="none" strike="noStrike" cap="none" dirty="0">
              <a:solidFill>
                <a:srgbClr val="000000"/>
              </a:solidFill>
              <a:latin typeface="Arial"/>
              <a:ea typeface="Arial"/>
              <a:cs typeface="Arial"/>
              <a:sym typeface="Arial"/>
            </a:endParaRPr>
          </a:p>
        </p:txBody>
      </p:sp>
      <p:cxnSp>
        <p:nvCxnSpPr>
          <p:cNvPr id="456" name="Google Shape;456;p5"/>
          <p:cNvCxnSpPr/>
          <p:nvPr/>
        </p:nvCxnSpPr>
        <p:spPr>
          <a:xfrm>
            <a:off x="8118731" y="4609470"/>
            <a:ext cx="2926080" cy="0"/>
          </a:xfrm>
          <a:prstGeom prst="straightConnector1">
            <a:avLst/>
          </a:prstGeom>
          <a:noFill/>
          <a:ln w="28575" cap="flat" cmpd="sng">
            <a:solidFill>
              <a:schemeClr val="dk2"/>
            </a:solidFill>
            <a:prstDash val="solid"/>
            <a:miter lim="800000"/>
            <a:headEnd type="none" w="sm" len="sm"/>
            <a:tailEnd type="none" w="sm" len="sm"/>
          </a:ln>
        </p:spPr>
      </p:cxnSp>
      <p:sp>
        <p:nvSpPr>
          <p:cNvPr id="457" name="Google Shape;457;p5"/>
          <p:cNvSpPr/>
          <p:nvPr/>
        </p:nvSpPr>
        <p:spPr>
          <a:xfrm>
            <a:off x="10522893" y="4522065"/>
            <a:ext cx="173736" cy="17481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nvGrpSpPr>
          <p:cNvPr id="458" name="Google Shape;458;p5"/>
          <p:cNvGrpSpPr/>
          <p:nvPr/>
        </p:nvGrpSpPr>
        <p:grpSpPr>
          <a:xfrm>
            <a:off x="9277564" y="2662096"/>
            <a:ext cx="767282" cy="747586"/>
            <a:chOff x="6699090" y="295453"/>
            <a:chExt cx="549747" cy="537638"/>
          </a:xfrm>
        </p:grpSpPr>
        <p:sp>
          <p:nvSpPr>
            <p:cNvPr id="459" name="Google Shape;459;p5"/>
            <p:cNvSpPr/>
            <p:nvPr/>
          </p:nvSpPr>
          <p:spPr>
            <a:xfrm>
              <a:off x="6779009" y="490407"/>
              <a:ext cx="205853" cy="342684"/>
            </a:xfrm>
            <a:custGeom>
              <a:avLst/>
              <a:gdLst/>
              <a:ahLst/>
              <a:cxnLst/>
              <a:rect l="l" t="t" r="r" b="b"/>
              <a:pathLst>
                <a:path w="72" h="120" extrusionOk="0">
                  <a:moveTo>
                    <a:pt x="68" y="120"/>
                  </a:moveTo>
                  <a:cubicBezTo>
                    <a:pt x="67" y="120"/>
                    <a:pt x="67" y="120"/>
                    <a:pt x="66" y="119"/>
                  </a:cubicBezTo>
                  <a:cubicBezTo>
                    <a:pt x="14" y="87"/>
                    <a:pt x="14" y="87"/>
                    <a:pt x="14" y="87"/>
                  </a:cubicBezTo>
                  <a:cubicBezTo>
                    <a:pt x="18" y="80"/>
                    <a:pt x="18" y="80"/>
                    <a:pt x="18" y="80"/>
                  </a:cubicBezTo>
                  <a:cubicBezTo>
                    <a:pt x="64" y="109"/>
                    <a:pt x="64" y="109"/>
                    <a:pt x="64" y="109"/>
                  </a:cubicBezTo>
                  <a:cubicBezTo>
                    <a:pt x="64" y="46"/>
                    <a:pt x="64" y="46"/>
                    <a:pt x="64" y="46"/>
                  </a:cubicBezTo>
                  <a:cubicBezTo>
                    <a:pt x="8" y="11"/>
                    <a:pt x="8" y="11"/>
                    <a:pt x="8" y="11"/>
                  </a:cubicBezTo>
                  <a:cubicBezTo>
                    <a:pt x="8" y="60"/>
                    <a:pt x="8" y="60"/>
                    <a:pt x="8" y="60"/>
                  </a:cubicBezTo>
                  <a:cubicBezTo>
                    <a:pt x="0" y="60"/>
                    <a:pt x="0" y="60"/>
                    <a:pt x="0" y="60"/>
                  </a:cubicBezTo>
                  <a:cubicBezTo>
                    <a:pt x="0" y="4"/>
                    <a:pt x="0" y="4"/>
                    <a:pt x="0" y="4"/>
                  </a:cubicBezTo>
                  <a:cubicBezTo>
                    <a:pt x="0" y="3"/>
                    <a:pt x="1" y="1"/>
                    <a:pt x="2" y="1"/>
                  </a:cubicBezTo>
                  <a:cubicBezTo>
                    <a:pt x="3" y="0"/>
                    <a:pt x="5" y="0"/>
                    <a:pt x="6" y="1"/>
                  </a:cubicBezTo>
                  <a:cubicBezTo>
                    <a:pt x="70" y="41"/>
                    <a:pt x="70" y="41"/>
                    <a:pt x="70" y="41"/>
                  </a:cubicBezTo>
                  <a:cubicBezTo>
                    <a:pt x="71" y="41"/>
                    <a:pt x="72" y="43"/>
                    <a:pt x="72" y="44"/>
                  </a:cubicBezTo>
                  <a:cubicBezTo>
                    <a:pt x="72" y="116"/>
                    <a:pt x="72" y="116"/>
                    <a:pt x="72" y="116"/>
                  </a:cubicBezTo>
                  <a:cubicBezTo>
                    <a:pt x="72" y="117"/>
                    <a:pt x="71" y="119"/>
                    <a:pt x="70" y="119"/>
                  </a:cubicBezTo>
                  <a:cubicBezTo>
                    <a:pt x="69" y="120"/>
                    <a:pt x="69" y="120"/>
                    <a:pt x="68" y="120"/>
                  </a:cubicBez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sp>
          <p:nvSpPr>
            <p:cNvPr id="460" name="Google Shape;460;p5"/>
            <p:cNvSpPr/>
            <p:nvPr/>
          </p:nvSpPr>
          <p:spPr>
            <a:xfrm>
              <a:off x="6963066" y="490407"/>
              <a:ext cx="205853" cy="342684"/>
            </a:xfrm>
            <a:custGeom>
              <a:avLst/>
              <a:gdLst/>
              <a:ahLst/>
              <a:cxnLst/>
              <a:rect l="l" t="t" r="r" b="b"/>
              <a:pathLst>
                <a:path w="72" h="120" extrusionOk="0">
                  <a:moveTo>
                    <a:pt x="4" y="120"/>
                  </a:moveTo>
                  <a:cubicBezTo>
                    <a:pt x="3" y="120"/>
                    <a:pt x="3" y="120"/>
                    <a:pt x="2" y="119"/>
                  </a:cubicBezTo>
                  <a:cubicBezTo>
                    <a:pt x="1" y="119"/>
                    <a:pt x="0" y="117"/>
                    <a:pt x="0" y="116"/>
                  </a:cubicBezTo>
                  <a:cubicBezTo>
                    <a:pt x="0" y="44"/>
                    <a:pt x="0" y="44"/>
                    <a:pt x="0" y="44"/>
                  </a:cubicBezTo>
                  <a:cubicBezTo>
                    <a:pt x="0" y="43"/>
                    <a:pt x="1" y="41"/>
                    <a:pt x="2" y="41"/>
                  </a:cubicBezTo>
                  <a:cubicBezTo>
                    <a:pt x="66" y="1"/>
                    <a:pt x="66" y="1"/>
                    <a:pt x="66" y="1"/>
                  </a:cubicBezTo>
                  <a:cubicBezTo>
                    <a:pt x="67" y="0"/>
                    <a:pt x="69" y="0"/>
                    <a:pt x="70" y="1"/>
                  </a:cubicBezTo>
                  <a:cubicBezTo>
                    <a:pt x="71" y="1"/>
                    <a:pt x="72" y="3"/>
                    <a:pt x="72" y="4"/>
                  </a:cubicBezTo>
                  <a:cubicBezTo>
                    <a:pt x="72" y="60"/>
                    <a:pt x="72" y="60"/>
                    <a:pt x="72" y="60"/>
                  </a:cubicBezTo>
                  <a:cubicBezTo>
                    <a:pt x="64" y="60"/>
                    <a:pt x="64" y="60"/>
                    <a:pt x="64" y="60"/>
                  </a:cubicBezTo>
                  <a:cubicBezTo>
                    <a:pt x="64" y="11"/>
                    <a:pt x="64" y="11"/>
                    <a:pt x="64" y="11"/>
                  </a:cubicBezTo>
                  <a:cubicBezTo>
                    <a:pt x="8" y="46"/>
                    <a:pt x="8" y="46"/>
                    <a:pt x="8" y="46"/>
                  </a:cubicBezTo>
                  <a:cubicBezTo>
                    <a:pt x="8" y="109"/>
                    <a:pt x="8" y="109"/>
                    <a:pt x="8" y="109"/>
                  </a:cubicBezTo>
                  <a:cubicBezTo>
                    <a:pt x="54" y="80"/>
                    <a:pt x="54" y="80"/>
                    <a:pt x="54" y="80"/>
                  </a:cubicBezTo>
                  <a:cubicBezTo>
                    <a:pt x="58" y="87"/>
                    <a:pt x="58" y="87"/>
                    <a:pt x="58" y="87"/>
                  </a:cubicBezTo>
                  <a:cubicBezTo>
                    <a:pt x="6" y="119"/>
                    <a:pt x="6" y="119"/>
                    <a:pt x="6" y="119"/>
                  </a:cubicBezTo>
                  <a:cubicBezTo>
                    <a:pt x="5" y="120"/>
                    <a:pt x="5" y="120"/>
                    <a:pt x="4" y="120"/>
                  </a:cubicBez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sp>
          <p:nvSpPr>
            <p:cNvPr id="461" name="Google Shape;461;p5"/>
            <p:cNvSpPr/>
            <p:nvPr/>
          </p:nvSpPr>
          <p:spPr>
            <a:xfrm>
              <a:off x="6779009" y="398378"/>
              <a:ext cx="389909" cy="228860"/>
            </a:xfrm>
            <a:custGeom>
              <a:avLst/>
              <a:gdLst/>
              <a:ahLst/>
              <a:cxnLst/>
              <a:rect l="l" t="t" r="r" b="b"/>
              <a:pathLst>
                <a:path w="136" h="80" extrusionOk="0">
                  <a:moveTo>
                    <a:pt x="68" y="80"/>
                  </a:moveTo>
                  <a:cubicBezTo>
                    <a:pt x="67" y="80"/>
                    <a:pt x="67" y="80"/>
                    <a:pt x="66" y="79"/>
                  </a:cubicBezTo>
                  <a:cubicBezTo>
                    <a:pt x="2" y="39"/>
                    <a:pt x="2" y="39"/>
                    <a:pt x="2" y="39"/>
                  </a:cubicBezTo>
                  <a:cubicBezTo>
                    <a:pt x="1" y="39"/>
                    <a:pt x="0" y="37"/>
                    <a:pt x="0" y="36"/>
                  </a:cubicBezTo>
                  <a:cubicBezTo>
                    <a:pt x="0" y="35"/>
                    <a:pt x="1" y="33"/>
                    <a:pt x="2" y="33"/>
                  </a:cubicBezTo>
                  <a:cubicBezTo>
                    <a:pt x="54" y="0"/>
                    <a:pt x="54" y="0"/>
                    <a:pt x="54" y="0"/>
                  </a:cubicBezTo>
                  <a:cubicBezTo>
                    <a:pt x="58" y="7"/>
                    <a:pt x="58" y="7"/>
                    <a:pt x="58" y="7"/>
                  </a:cubicBezTo>
                  <a:cubicBezTo>
                    <a:pt x="12" y="36"/>
                    <a:pt x="12" y="36"/>
                    <a:pt x="12" y="36"/>
                  </a:cubicBezTo>
                  <a:cubicBezTo>
                    <a:pt x="68" y="71"/>
                    <a:pt x="68" y="71"/>
                    <a:pt x="68" y="71"/>
                  </a:cubicBezTo>
                  <a:cubicBezTo>
                    <a:pt x="124" y="36"/>
                    <a:pt x="124" y="36"/>
                    <a:pt x="124" y="36"/>
                  </a:cubicBezTo>
                  <a:cubicBezTo>
                    <a:pt x="78" y="7"/>
                    <a:pt x="78" y="7"/>
                    <a:pt x="78" y="7"/>
                  </a:cubicBezTo>
                  <a:cubicBezTo>
                    <a:pt x="82" y="0"/>
                    <a:pt x="82" y="0"/>
                    <a:pt x="82" y="0"/>
                  </a:cubicBezTo>
                  <a:cubicBezTo>
                    <a:pt x="134" y="33"/>
                    <a:pt x="134" y="33"/>
                    <a:pt x="134" y="33"/>
                  </a:cubicBezTo>
                  <a:cubicBezTo>
                    <a:pt x="135" y="33"/>
                    <a:pt x="136" y="35"/>
                    <a:pt x="136" y="36"/>
                  </a:cubicBezTo>
                  <a:cubicBezTo>
                    <a:pt x="136" y="37"/>
                    <a:pt x="135" y="39"/>
                    <a:pt x="134" y="39"/>
                  </a:cubicBezTo>
                  <a:cubicBezTo>
                    <a:pt x="70" y="79"/>
                    <a:pt x="70" y="79"/>
                    <a:pt x="70" y="79"/>
                  </a:cubicBezTo>
                  <a:cubicBezTo>
                    <a:pt x="69" y="80"/>
                    <a:pt x="69" y="80"/>
                    <a:pt x="68" y="80"/>
                  </a:cubicBez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sp>
          <p:nvSpPr>
            <p:cNvPr id="462" name="Google Shape;462;p5"/>
            <p:cNvSpPr/>
            <p:nvPr/>
          </p:nvSpPr>
          <p:spPr>
            <a:xfrm>
              <a:off x="6705144" y="627238"/>
              <a:ext cx="228860" cy="125933"/>
            </a:xfrm>
            <a:custGeom>
              <a:avLst/>
              <a:gdLst/>
              <a:ahLst/>
              <a:cxnLst/>
              <a:rect l="l" t="t" r="r" b="b"/>
              <a:pathLst>
                <a:path w="189" h="104" extrusionOk="0">
                  <a:moveTo>
                    <a:pt x="9" y="104"/>
                  </a:moveTo>
                  <a:lnTo>
                    <a:pt x="0" y="85"/>
                  </a:lnTo>
                  <a:lnTo>
                    <a:pt x="180" y="0"/>
                  </a:lnTo>
                  <a:lnTo>
                    <a:pt x="189" y="19"/>
                  </a:lnTo>
                  <a:lnTo>
                    <a:pt x="9" y="104"/>
                  </a:ln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sp>
          <p:nvSpPr>
            <p:cNvPr id="463" name="Google Shape;463;p5"/>
            <p:cNvSpPr/>
            <p:nvPr/>
          </p:nvSpPr>
          <p:spPr>
            <a:xfrm>
              <a:off x="6699090" y="658722"/>
              <a:ext cx="98083" cy="129566"/>
            </a:xfrm>
            <a:custGeom>
              <a:avLst/>
              <a:gdLst/>
              <a:ahLst/>
              <a:cxnLst/>
              <a:rect l="l" t="t" r="r" b="b"/>
              <a:pathLst>
                <a:path w="34" h="45" extrusionOk="0">
                  <a:moveTo>
                    <a:pt x="30" y="45"/>
                  </a:moveTo>
                  <a:cubicBezTo>
                    <a:pt x="2" y="33"/>
                    <a:pt x="2" y="33"/>
                    <a:pt x="2" y="33"/>
                  </a:cubicBezTo>
                  <a:cubicBezTo>
                    <a:pt x="1" y="32"/>
                    <a:pt x="0" y="30"/>
                    <a:pt x="0" y="28"/>
                  </a:cubicBezTo>
                  <a:cubicBezTo>
                    <a:pt x="8" y="0"/>
                    <a:pt x="8" y="0"/>
                    <a:pt x="8" y="0"/>
                  </a:cubicBezTo>
                  <a:cubicBezTo>
                    <a:pt x="16" y="2"/>
                    <a:pt x="16" y="2"/>
                    <a:pt x="16" y="2"/>
                  </a:cubicBezTo>
                  <a:cubicBezTo>
                    <a:pt x="9" y="27"/>
                    <a:pt x="9" y="27"/>
                    <a:pt x="9" y="27"/>
                  </a:cubicBezTo>
                  <a:cubicBezTo>
                    <a:pt x="34" y="37"/>
                    <a:pt x="34" y="37"/>
                    <a:pt x="34" y="37"/>
                  </a:cubicBezTo>
                  <a:lnTo>
                    <a:pt x="30" y="45"/>
                  </a:ln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sp>
          <p:nvSpPr>
            <p:cNvPr id="464" name="Google Shape;464;p5"/>
            <p:cNvSpPr/>
            <p:nvPr/>
          </p:nvSpPr>
          <p:spPr>
            <a:xfrm>
              <a:off x="7013923" y="627238"/>
              <a:ext cx="228860" cy="125933"/>
            </a:xfrm>
            <a:custGeom>
              <a:avLst/>
              <a:gdLst/>
              <a:ahLst/>
              <a:cxnLst/>
              <a:rect l="l" t="t" r="r" b="b"/>
              <a:pathLst>
                <a:path w="189" h="104" extrusionOk="0">
                  <a:moveTo>
                    <a:pt x="180" y="104"/>
                  </a:moveTo>
                  <a:lnTo>
                    <a:pt x="0" y="19"/>
                  </a:lnTo>
                  <a:lnTo>
                    <a:pt x="10" y="0"/>
                  </a:lnTo>
                  <a:lnTo>
                    <a:pt x="189" y="85"/>
                  </a:lnTo>
                  <a:lnTo>
                    <a:pt x="180" y="104"/>
                  </a:ln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sp>
          <p:nvSpPr>
            <p:cNvPr id="465" name="Google Shape;465;p5"/>
            <p:cNvSpPr/>
            <p:nvPr/>
          </p:nvSpPr>
          <p:spPr>
            <a:xfrm>
              <a:off x="7150754" y="658722"/>
              <a:ext cx="98083" cy="129566"/>
            </a:xfrm>
            <a:custGeom>
              <a:avLst/>
              <a:gdLst/>
              <a:ahLst/>
              <a:cxnLst/>
              <a:rect l="l" t="t" r="r" b="b"/>
              <a:pathLst>
                <a:path w="34" h="45" extrusionOk="0">
                  <a:moveTo>
                    <a:pt x="4" y="45"/>
                  </a:moveTo>
                  <a:cubicBezTo>
                    <a:pt x="0" y="37"/>
                    <a:pt x="0" y="37"/>
                    <a:pt x="0" y="37"/>
                  </a:cubicBezTo>
                  <a:cubicBezTo>
                    <a:pt x="25" y="27"/>
                    <a:pt x="25" y="27"/>
                    <a:pt x="25" y="27"/>
                  </a:cubicBezTo>
                  <a:cubicBezTo>
                    <a:pt x="18" y="2"/>
                    <a:pt x="18" y="2"/>
                    <a:pt x="18" y="2"/>
                  </a:cubicBezTo>
                  <a:cubicBezTo>
                    <a:pt x="26" y="0"/>
                    <a:pt x="26" y="0"/>
                    <a:pt x="26" y="0"/>
                  </a:cubicBezTo>
                  <a:cubicBezTo>
                    <a:pt x="34" y="28"/>
                    <a:pt x="34" y="28"/>
                    <a:pt x="34" y="28"/>
                  </a:cubicBezTo>
                  <a:cubicBezTo>
                    <a:pt x="34" y="30"/>
                    <a:pt x="33" y="32"/>
                    <a:pt x="32" y="33"/>
                  </a:cubicBezTo>
                  <a:lnTo>
                    <a:pt x="4" y="45"/>
                  </a:ln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sp>
          <p:nvSpPr>
            <p:cNvPr id="466" name="Google Shape;466;p5"/>
            <p:cNvSpPr/>
            <p:nvPr/>
          </p:nvSpPr>
          <p:spPr>
            <a:xfrm>
              <a:off x="6963066" y="307562"/>
              <a:ext cx="21796" cy="251867"/>
            </a:xfrm>
            <a:prstGeom prst="rect">
              <a:avLst/>
            </a:pr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sp>
          <p:nvSpPr>
            <p:cNvPr id="467" name="Google Shape;467;p5"/>
            <p:cNvSpPr/>
            <p:nvPr/>
          </p:nvSpPr>
          <p:spPr>
            <a:xfrm>
              <a:off x="6896466" y="295453"/>
              <a:ext cx="154995" cy="77497"/>
            </a:xfrm>
            <a:custGeom>
              <a:avLst/>
              <a:gdLst/>
              <a:ahLst/>
              <a:cxnLst/>
              <a:rect l="l" t="t" r="r" b="b"/>
              <a:pathLst>
                <a:path w="54" h="27" extrusionOk="0">
                  <a:moveTo>
                    <a:pt x="48" y="27"/>
                  </a:moveTo>
                  <a:cubicBezTo>
                    <a:pt x="27" y="9"/>
                    <a:pt x="27" y="9"/>
                    <a:pt x="27" y="9"/>
                  </a:cubicBezTo>
                  <a:cubicBezTo>
                    <a:pt x="6" y="27"/>
                    <a:pt x="6" y="27"/>
                    <a:pt x="6" y="27"/>
                  </a:cubicBezTo>
                  <a:cubicBezTo>
                    <a:pt x="0" y="21"/>
                    <a:pt x="0" y="21"/>
                    <a:pt x="0" y="21"/>
                  </a:cubicBezTo>
                  <a:cubicBezTo>
                    <a:pt x="24" y="1"/>
                    <a:pt x="24" y="1"/>
                    <a:pt x="24" y="1"/>
                  </a:cubicBezTo>
                  <a:cubicBezTo>
                    <a:pt x="26" y="0"/>
                    <a:pt x="28" y="0"/>
                    <a:pt x="30" y="1"/>
                  </a:cubicBezTo>
                  <a:cubicBezTo>
                    <a:pt x="54" y="21"/>
                    <a:pt x="54" y="21"/>
                    <a:pt x="54" y="21"/>
                  </a:cubicBezTo>
                  <a:lnTo>
                    <a:pt x="48" y="27"/>
                  </a:ln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sp>
          <p:nvSpPr>
            <p:cNvPr id="468" name="Google Shape;468;p5"/>
            <p:cNvSpPr/>
            <p:nvPr/>
          </p:nvSpPr>
          <p:spPr>
            <a:xfrm>
              <a:off x="6837132" y="467400"/>
              <a:ext cx="273663" cy="274874"/>
            </a:xfrm>
            <a:custGeom>
              <a:avLst/>
              <a:gdLst/>
              <a:ahLst/>
              <a:cxnLst/>
              <a:rect l="l" t="t" r="r" b="b"/>
              <a:pathLst>
                <a:path w="96" h="96" extrusionOk="0">
                  <a:moveTo>
                    <a:pt x="48" y="96"/>
                  </a:moveTo>
                  <a:cubicBezTo>
                    <a:pt x="22" y="96"/>
                    <a:pt x="0" y="74"/>
                    <a:pt x="0" y="48"/>
                  </a:cubicBezTo>
                  <a:cubicBezTo>
                    <a:pt x="0" y="22"/>
                    <a:pt x="22" y="0"/>
                    <a:pt x="48" y="0"/>
                  </a:cubicBezTo>
                  <a:cubicBezTo>
                    <a:pt x="74" y="0"/>
                    <a:pt x="96" y="22"/>
                    <a:pt x="96" y="48"/>
                  </a:cubicBezTo>
                  <a:cubicBezTo>
                    <a:pt x="96" y="74"/>
                    <a:pt x="74" y="96"/>
                    <a:pt x="48" y="96"/>
                  </a:cubicBezTo>
                  <a:close/>
                  <a:moveTo>
                    <a:pt x="48" y="8"/>
                  </a:moveTo>
                  <a:cubicBezTo>
                    <a:pt x="26" y="8"/>
                    <a:pt x="8" y="26"/>
                    <a:pt x="8" y="48"/>
                  </a:cubicBezTo>
                  <a:cubicBezTo>
                    <a:pt x="8" y="70"/>
                    <a:pt x="26" y="88"/>
                    <a:pt x="48" y="88"/>
                  </a:cubicBezTo>
                  <a:cubicBezTo>
                    <a:pt x="70" y="88"/>
                    <a:pt x="88" y="70"/>
                    <a:pt x="88" y="48"/>
                  </a:cubicBezTo>
                  <a:cubicBezTo>
                    <a:pt x="88" y="26"/>
                    <a:pt x="70" y="8"/>
                    <a:pt x="48" y="8"/>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1067"/>
                <a:buFont typeface="Play"/>
                <a:buNone/>
              </a:pPr>
              <a:endParaRPr sz="1067" b="0" i="0" u="none" strike="noStrike" cap="none">
                <a:solidFill>
                  <a:srgbClr val="000000"/>
                </a:solidFill>
                <a:latin typeface="Arial"/>
                <a:ea typeface="Arial"/>
                <a:cs typeface="Arial"/>
                <a:sym typeface="Arial"/>
              </a:endParaRPr>
            </a:p>
          </p:txBody>
        </p:sp>
      </p:grpSp>
      <p:sp>
        <p:nvSpPr>
          <p:cNvPr id="469" name="Google Shape;469;p5"/>
          <p:cNvSpPr/>
          <p:nvPr/>
        </p:nvSpPr>
        <p:spPr>
          <a:xfrm>
            <a:off x="707696" y="6088985"/>
            <a:ext cx="8681449" cy="630942"/>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Play"/>
                <a:ea typeface="Play"/>
                <a:cs typeface="Play"/>
                <a:sym typeface="Play"/>
              </a:rPr>
              <a:t>Speeds time-to-market through an easy-to-use library of CV functions and  pre-optimized kernels.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Play"/>
                <a:ea typeface="Play"/>
                <a:cs typeface="Play"/>
                <a:sym typeface="Play"/>
              </a:rPr>
              <a:t>Includes optimized calls for CV standards, including OpenCV* and OpenCL™.</a:t>
            </a:r>
            <a:endParaRPr sz="1400" b="0" i="0" u="none" strike="noStrike" cap="none" dirty="0">
              <a:solidFill>
                <a:srgbClr val="000000"/>
              </a:solidFill>
              <a:latin typeface="Arial"/>
              <a:ea typeface="Arial"/>
              <a:cs typeface="Arial"/>
              <a:sym typeface="Arial"/>
            </a:endParaRPr>
          </a:p>
        </p:txBody>
      </p:sp>
      <p:sp>
        <p:nvSpPr>
          <p:cNvPr id="470" name="Google Shape;470;p5"/>
          <p:cNvSpPr/>
          <p:nvPr/>
        </p:nvSpPr>
        <p:spPr>
          <a:xfrm>
            <a:off x="791652" y="5261102"/>
            <a:ext cx="3257682" cy="18075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chemeClr val="dk1"/>
              </a:buClr>
              <a:buSzPts val="1300"/>
              <a:buFont typeface="Play"/>
              <a:buNone/>
            </a:pPr>
            <a:r>
              <a:rPr lang="en-US" sz="1300" b="0" i="0" u="none" strike="noStrike" cap="none" dirty="0">
                <a:solidFill>
                  <a:schemeClr val="dk1"/>
                </a:solidFill>
                <a:latin typeface="Play"/>
                <a:ea typeface="Play"/>
                <a:cs typeface="Play"/>
                <a:sym typeface="Play"/>
              </a:rPr>
              <a:t>Learn More: </a:t>
            </a:r>
            <a:r>
              <a:rPr lang="en-US" sz="1300" b="0" i="0" u="none" strike="noStrike" cap="none" dirty="0">
                <a:solidFill>
                  <a:schemeClr val="accent2"/>
                </a:solidFill>
                <a:latin typeface="Play"/>
                <a:ea typeface="Play"/>
                <a:cs typeface="Play"/>
                <a:sym typeface="Play"/>
              </a:rPr>
              <a:t>intel.com/</a:t>
            </a:r>
            <a:r>
              <a:rPr lang="en-US" sz="1300" b="0" i="0" u="none" strike="noStrike" cap="none" dirty="0" err="1">
                <a:solidFill>
                  <a:schemeClr val="accent2"/>
                </a:solidFill>
                <a:latin typeface="Play"/>
                <a:ea typeface="Play"/>
                <a:cs typeface="Play"/>
                <a:sym typeface="Play"/>
              </a:rPr>
              <a:t>openvino</a:t>
            </a:r>
            <a:endParaRPr sz="1300" b="0" i="0" u="none" strike="noStrike" cap="none" dirty="0" err="1">
              <a:solidFill>
                <a:schemeClr val="accent2"/>
              </a:solidFill>
              <a:latin typeface="Play"/>
              <a:ea typeface="Play"/>
              <a:cs typeface="Play"/>
              <a:sym typeface="Pla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
          <p:cNvSpPr/>
          <p:nvPr/>
        </p:nvSpPr>
        <p:spPr>
          <a:xfrm>
            <a:off x="9299049" y="2429138"/>
            <a:ext cx="2615086" cy="3184373"/>
          </a:xfrm>
          <a:prstGeom prst="rect">
            <a:avLst/>
          </a:prstGeom>
          <a:gradFill>
            <a:gsLst>
              <a:gs pos="0">
                <a:schemeClr val="accent2"/>
              </a:gs>
              <a:gs pos="100000">
                <a:srgbClr val="00206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77" name="Google Shape;477;p6"/>
          <p:cNvSpPr/>
          <p:nvPr/>
        </p:nvSpPr>
        <p:spPr>
          <a:xfrm>
            <a:off x="541572" y="2429138"/>
            <a:ext cx="2982333" cy="3184373"/>
          </a:xfrm>
          <a:prstGeom prst="rect">
            <a:avLst/>
          </a:prstGeom>
          <a:gradFill>
            <a:gsLst>
              <a:gs pos="0">
                <a:schemeClr val="accent2"/>
              </a:gs>
              <a:gs pos="100000">
                <a:srgbClr val="00206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478" name="Google Shape;478;p6"/>
          <p:cNvSpPr txBox="1">
            <a:spLocks noGrp="1"/>
          </p:cNvSpPr>
          <p:nvPr>
            <p:ph type="title"/>
          </p:nvPr>
        </p:nvSpPr>
        <p:spPr>
          <a:xfrm>
            <a:off x="419100" y="221694"/>
            <a:ext cx="11315700" cy="11998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Play"/>
              <a:buNone/>
            </a:pPr>
            <a:r>
              <a:rPr lang="en-US" b="1" dirty="0"/>
              <a:t>Deep Learning Inference Optimization Workflow</a:t>
            </a:r>
            <a:br>
              <a:rPr lang="en-US" dirty="0"/>
            </a:br>
            <a:r>
              <a:rPr lang="en-US" sz="2000" dirty="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Intel</a:t>
            </a:r>
            <a:r>
              <a:rPr lang="en-US" sz="2000" baseline="30000" dirty="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a:t>
            </a:r>
            <a:r>
              <a:rPr lang="en-US" sz="2000" dirty="0">
                <a:solidFill>
                  <a:schemeClr val="accent2"/>
                </a:solidFill>
              </a:rPr>
              <a:t> Distribution of </a:t>
            </a:r>
            <a:r>
              <a:rPr lang="en-US" sz="2000" dirty="0" err="1">
                <a:solidFill>
                  <a:schemeClr val="accent2"/>
                </a:solidFill>
              </a:rPr>
              <a:t>OpenVINO</a:t>
            </a:r>
            <a:r>
              <a:rPr lang="en-US" sz="2000" dirty="0">
                <a:solidFill>
                  <a:schemeClr val="accent2"/>
                </a:solidFill>
              </a:rPr>
              <a:t>™ toolkit</a:t>
            </a:r>
            <a:endParaRPr dirty="0"/>
          </a:p>
        </p:txBody>
      </p:sp>
      <p:sp>
        <p:nvSpPr>
          <p:cNvPr id="479" name="Google Shape;479;p6"/>
          <p:cNvSpPr/>
          <p:nvPr/>
        </p:nvSpPr>
        <p:spPr>
          <a:xfrm>
            <a:off x="992642" y="1882173"/>
            <a:ext cx="2466558" cy="439465"/>
          </a:xfrm>
          <a:prstGeom prst="homePlate">
            <a:avLst>
              <a:gd name="adj" fmla="val 24603"/>
            </a:avLst>
          </a:prstGeom>
          <a:gradFill>
            <a:gsLst>
              <a:gs pos="0">
                <a:srgbClr val="6B4579"/>
              </a:gs>
              <a:gs pos="100000">
                <a:srgbClr val="BB9CC7">
                  <a:alpha val="0"/>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Play"/>
              <a:buNone/>
            </a:pPr>
            <a:endParaRPr sz="1600" b="0" i="0" u="none" strike="noStrike" cap="none">
              <a:solidFill>
                <a:srgbClr val="00AEEF"/>
              </a:solidFill>
              <a:latin typeface="Arial"/>
              <a:ea typeface="Arial"/>
              <a:cs typeface="Arial"/>
              <a:sym typeface="Arial"/>
            </a:endParaRPr>
          </a:p>
        </p:txBody>
      </p:sp>
      <p:sp>
        <p:nvSpPr>
          <p:cNvPr id="480" name="Google Shape;480;p6"/>
          <p:cNvSpPr/>
          <p:nvPr/>
        </p:nvSpPr>
        <p:spPr>
          <a:xfrm>
            <a:off x="1259800" y="1904175"/>
            <a:ext cx="9972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400"/>
              <a:buFont typeface="Play"/>
              <a:buNone/>
            </a:pPr>
            <a:r>
              <a:rPr lang="en-US" sz="2400" b="0" i="0" u="none" strike="noStrike" cap="none" dirty="0">
                <a:solidFill>
                  <a:schemeClr val="dk1"/>
                </a:solidFill>
                <a:latin typeface="Play"/>
                <a:ea typeface="Play"/>
                <a:cs typeface="Play"/>
                <a:sym typeface="Play"/>
              </a:rPr>
              <a:t> Build</a:t>
            </a:r>
            <a:endParaRPr sz="2400" b="0" i="0" u="none" strike="noStrike" cap="none" dirty="0">
              <a:solidFill>
                <a:schemeClr val="dk1"/>
              </a:solidFill>
              <a:latin typeface="Play"/>
              <a:ea typeface="Play"/>
              <a:cs typeface="Play"/>
              <a:sym typeface="Play"/>
            </a:endParaRPr>
          </a:p>
        </p:txBody>
      </p:sp>
      <p:sp>
        <p:nvSpPr>
          <p:cNvPr id="481" name="Google Shape;481;p6"/>
          <p:cNvSpPr/>
          <p:nvPr/>
        </p:nvSpPr>
        <p:spPr>
          <a:xfrm>
            <a:off x="541572" y="1882174"/>
            <a:ext cx="623917" cy="439465"/>
          </a:xfrm>
          <a:prstGeom prst="homePlate">
            <a:avLst>
              <a:gd name="adj" fmla="val 24603"/>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000"/>
              <a:buFont typeface="Play"/>
              <a:buNone/>
            </a:pPr>
            <a:r>
              <a:rPr lang="en-US" sz="2000" b="1" i="0" u="none" strike="noStrike" cap="none" dirty="0">
                <a:solidFill>
                  <a:srgbClr val="FFFFFF"/>
                </a:solidFill>
                <a:latin typeface="Play"/>
                <a:ea typeface="Play"/>
                <a:cs typeface="Play"/>
                <a:sym typeface="Play"/>
              </a:rPr>
              <a:t>1</a:t>
            </a:r>
            <a:endParaRPr sz="1400" b="0" i="0" u="none" strike="noStrike" cap="none" dirty="0">
              <a:solidFill>
                <a:srgbClr val="000000"/>
              </a:solidFill>
              <a:latin typeface="Arial"/>
              <a:ea typeface="Arial"/>
              <a:cs typeface="Arial"/>
              <a:sym typeface="Arial"/>
            </a:endParaRPr>
          </a:p>
        </p:txBody>
      </p:sp>
      <p:sp>
        <p:nvSpPr>
          <p:cNvPr id="482" name="Google Shape;482;p6"/>
          <p:cNvSpPr/>
          <p:nvPr/>
        </p:nvSpPr>
        <p:spPr>
          <a:xfrm>
            <a:off x="4404285" y="1882173"/>
            <a:ext cx="4232004" cy="439465"/>
          </a:xfrm>
          <a:prstGeom prst="homePlate">
            <a:avLst>
              <a:gd name="adj" fmla="val 24603"/>
            </a:avLst>
          </a:prstGeom>
          <a:gradFill>
            <a:gsLst>
              <a:gs pos="0">
                <a:srgbClr val="6B4579"/>
              </a:gs>
              <a:gs pos="100000">
                <a:srgbClr val="BB9CC7">
                  <a:alpha val="9411"/>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Play"/>
              <a:buNone/>
            </a:pPr>
            <a:endParaRPr sz="1600" b="0" i="0" u="none" strike="noStrike" cap="none">
              <a:solidFill>
                <a:srgbClr val="00AEEF"/>
              </a:solidFill>
              <a:latin typeface="Arial"/>
              <a:ea typeface="Arial"/>
              <a:cs typeface="Arial"/>
              <a:sym typeface="Arial"/>
            </a:endParaRPr>
          </a:p>
        </p:txBody>
      </p:sp>
      <p:sp>
        <p:nvSpPr>
          <p:cNvPr id="483" name="Google Shape;483;p6"/>
          <p:cNvSpPr/>
          <p:nvPr/>
        </p:nvSpPr>
        <p:spPr>
          <a:xfrm>
            <a:off x="4693426" y="1904175"/>
            <a:ext cx="15801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Play"/>
                <a:ea typeface="Play"/>
                <a:cs typeface="Play"/>
                <a:sym typeface="Play"/>
              </a:rPr>
              <a:t> Optimize</a:t>
            </a:r>
            <a:endParaRPr sz="1400" b="0" i="0" u="none" strike="noStrike" cap="none" dirty="0">
              <a:solidFill>
                <a:srgbClr val="000000"/>
              </a:solidFill>
              <a:latin typeface="Arial"/>
              <a:ea typeface="Arial"/>
              <a:cs typeface="Arial"/>
              <a:sym typeface="Arial"/>
            </a:endParaRPr>
          </a:p>
        </p:txBody>
      </p:sp>
      <p:sp>
        <p:nvSpPr>
          <p:cNvPr id="484" name="Google Shape;484;p6"/>
          <p:cNvSpPr/>
          <p:nvPr/>
        </p:nvSpPr>
        <p:spPr>
          <a:xfrm>
            <a:off x="3975194" y="1882174"/>
            <a:ext cx="623917" cy="439465"/>
          </a:xfrm>
          <a:prstGeom prst="homePlate">
            <a:avLst>
              <a:gd name="adj" fmla="val 24603"/>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FFFF"/>
                </a:solidFill>
                <a:latin typeface="Play"/>
                <a:ea typeface="Play"/>
                <a:cs typeface="Play"/>
                <a:sym typeface="Play"/>
              </a:rPr>
              <a:t>2</a:t>
            </a:r>
            <a:endParaRPr sz="1400" b="0" i="0" u="none" strike="noStrike" cap="none" dirty="0">
              <a:solidFill>
                <a:srgbClr val="000000"/>
              </a:solidFill>
              <a:latin typeface="Arial"/>
              <a:ea typeface="Arial"/>
              <a:cs typeface="Arial"/>
              <a:sym typeface="Arial"/>
            </a:endParaRPr>
          </a:p>
        </p:txBody>
      </p:sp>
      <p:sp>
        <p:nvSpPr>
          <p:cNvPr id="485" name="Google Shape;485;p6"/>
          <p:cNvSpPr/>
          <p:nvPr/>
        </p:nvSpPr>
        <p:spPr>
          <a:xfrm>
            <a:off x="9705975" y="1882173"/>
            <a:ext cx="2028825" cy="439465"/>
          </a:xfrm>
          <a:prstGeom prst="homePlate">
            <a:avLst>
              <a:gd name="adj" fmla="val 24603"/>
            </a:avLst>
          </a:prstGeom>
          <a:gradFill>
            <a:gsLst>
              <a:gs pos="0">
                <a:srgbClr val="6B4579"/>
              </a:gs>
              <a:gs pos="100000">
                <a:srgbClr val="BB9CC7">
                  <a:alpha val="9411"/>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Play"/>
              <a:buNone/>
            </a:pPr>
            <a:endParaRPr sz="1600" b="0" i="0" u="none" strike="noStrike" cap="none">
              <a:solidFill>
                <a:srgbClr val="00AEEF"/>
              </a:solidFill>
              <a:latin typeface="Arial"/>
              <a:ea typeface="Arial"/>
              <a:cs typeface="Arial"/>
              <a:sym typeface="Arial"/>
            </a:endParaRPr>
          </a:p>
        </p:txBody>
      </p:sp>
      <p:sp>
        <p:nvSpPr>
          <p:cNvPr id="486" name="Google Shape;486;p6"/>
          <p:cNvSpPr/>
          <p:nvPr/>
        </p:nvSpPr>
        <p:spPr>
          <a:xfrm>
            <a:off x="10017276" y="1904177"/>
            <a:ext cx="1022716"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Play"/>
                <a:ea typeface="Play"/>
                <a:cs typeface="Play"/>
                <a:sym typeface="Play"/>
              </a:rPr>
              <a:t> Deploy</a:t>
            </a:r>
            <a:endParaRPr sz="1400" b="0" i="0" u="none" strike="noStrike" cap="none" dirty="0">
              <a:solidFill>
                <a:srgbClr val="000000"/>
              </a:solidFill>
              <a:latin typeface="Arial"/>
              <a:ea typeface="Arial"/>
              <a:cs typeface="Arial"/>
              <a:sym typeface="Arial"/>
            </a:endParaRPr>
          </a:p>
        </p:txBody>
      </p:sp>
      <p:sp>
        <p:nvSpPr>
          <p:cNvPr id="487" name="Google Shape;487;p6"/>
          <p:cNvSpPr/>
          <p:nvPr/>
        </p:nvSpPr>
        <p:spPr>
          <a:xfrm>
            <a:off x="9299049" y="1882174"/>
            <a:ext cx="623917" cy="439465"/>
          </a:xfrm>
          <a:prstGeom prst="homePlate">
            <a:avLst>
              <a:gd name="adj" fmla="val 24603"/>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000"/>
              <a:buFont typeface="Play"/>
              <a:buNone/>
            </a:pPr>
            <a:r>
              <a:rPr lang="en-US" sz="2000" b="1" i="0" u="none" strike="noStrike" cap="none" dirty="0">
                <a:solidFill>
                  <a:srgbClr val="FFFFFF"/>
                </a:solidFill>
                <a:latin typeface="Play"/>
                <a:ea typeface="Play"/>
                <a:cs typeface="Play"/>
                <a:sym typeface="Play"/>
              </a:rPr>
              <a:t>3</a:t>
            </a:r>
            <a:endParaRPr sz="1400" b="0" i="0" u="none" strike="noStrike" cap="none" dirty="0">
              <a:solidFill>
                <a:srgbClr val="000000"/>
              </a:solidFill>
              <a:latin typeface="Arial"/>
              <a:ea typeface="Arial"/>
              <a:cs typeface="Arial"/>
              <a:sym typeface="Arial"/>
            </a:endParaRPr>
          </a:p>
        </p:txBody>
      </p:sp>
      <p:pic>
        <p:nvPicPr>
          <p:cNvPr id="488" name="Google Shape;488;p6" descr="A person with collar shirt&#10;&#10;Description automatically generated"/>
          <p:cNvPicPr preferRelativeResize="0"/>
          <p:nvPr/>
        </p:nvPicPr>
        <p:blipFill rotWithShape="1">
          <a:blip r:embed="rId3">
            <a:alphaModFix/>
          </a:blip>
          <a:srcRect l="13390" t="8066" r="13657" b="59991"/>
          <a:stretch/>
        </p:blipFill>
        <p:spPr>
          <a:xfrm>
            <a:off x="1549676" y="4611064"/>
            <a:ext cx="641306" cy="160479"/>
          </a:xfrm>
          <a:prstGeom prst="rect">
            <a:avLst/>
          </a:prstGeom>
          <a:noFill/>
          <a:ln>
            <a:noFill/>
          </a:ln>
        </p:spPr>
      </p:pic>
      <p:pic>
        <p:nvPicPr>
          <p:cNvPr id="489" name="Google Shape;489;p6" descr="A close up of a logo&#10;&#10;Description automatically generated"/>
          <p:cNvPicPr preferRelativeResize="0"/>
          <p:nvPr/>
        </p:nvPicPr>
        <p:blipFill rotWithShape="1">
          <a:blip r:embed="rId4">
            <a:alphaModFix/>
          </a:blip>
          <a:srcRect l="-1115" t="22005" r="51362" b="26570"/>
          <a:stretch/>
        </p:blipFill>
        <p:spPr>
          <a:xfrm>
            <a:off x="2531464" y="4612313"/>
            <a:ext cx="594768" cy="158329"/>
          </a:xfrm>
          <a:prstGeom prst="rect">
            <a:avLst/>
          </a:prstGeom>
          <a:noFill/>
          <a:ln>
            <a:noFill/>
          </a:ln>
        </p:spPr>
      </p:pic>
      <p:pic>
        <p:nvPicPr>
          <p:cNvPr id="490" name="Google Shape;490;p6" descr="Image result for mxnet logo png"/>
          <p:cNvPicPr preferRelativeResize="0"/>
          <p:nvPr/>
        </p:nvPicPr>
        <p:blipFill rotWithShape="1">
          <a:blip r:embed="rId5">
            <a:alphaModFix/>
          </a:blip>
          <a:srcRect/>
          <a:stretch/>
        </p:blipFill>
        <p:spPr>
          <a:xfrm>
            <a:off x="2975089" y="4384152"/>
            <a:ext cx="479355" cy="164154"/>
          </a:xfrm>
          <a:prstGeom prst="rect">
            <a:avLst/>
          </a:prstGeom>
          <a:noFill/>
          <a:ln>
            <a:noFill/>
          </a:ln>
        </p:spPr>
      </p:pic>
      <p:grpSp>
        <p:nvGrpSpPr>
          <p:cNvPr id="491" name="Google Shape;491;p6"/>
          <p:cNvGrpSpPr/>
          <p:nvPr/>
        </p:nvGrpSpPr>
        <p:grpSpPr>
          <a:xfrm>
            <a:off x="2951279" y="3346293"/>
            <a:ext cx="429501" cy="303562"/>
            <a:chOff x="6198588" y="151893"/>
            <a:chExt cx="899661" cy="701386"/>
          </a:xfrm>
        </p:grpSpPr>
        <p:sp>
          <p:nvSpPr>
            <p:cNvPr id="492" name="Google Shape;492;p6"/>
            <p:cNvSpPr/>
            <p:nvPr/>
          </p:nvSpPr>
          <p:spPr>
            <a:xfrm>
              <a:off x="6479732" y="151893"/>
              <a:ext cx="618517" cy="420242"/>
            </a:xfrm>
            <a:prstGeom prst="rect">
              <a:avLst/>
            </a:prstGeom>
            <a:solidFill>
              <a:srgbClr val="00206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000000"/>
                </a:solidFill>
                <a:latin typeface="Play"/>
                <a:ea typeface="Play"/>
                <a:cs typeface="Play"/>
                <a:sym typeface="Play"/>
              </a:endParaRPr>
            </a:p>
          </p:txBody>
        </p:sp>
        <p:sp>
          <p:nvSpPr>
            <p:cNvPr id="493" name="Google Shape;493;p6"/>
            <p:cNvSpPr/>
            <p:nvPr/>
          </p:nvSpPr>
          <p:spPr>
            <a:xfrm>
              <a:off x="6423503" y="208121"/>
              <a:ext cx="618517" cy="420242"/>
            </a:xfrm>
            <a:prstGeom prst="rect">
              <a:avLst/>
            </a:prstGeom>
            <a:solidFill>
              <a:srgbClr val="00206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000000"/>
                </a:solidFill>
                <a:latin typeface="Play"/>
                <a:ea typeface="Play"/>
                <a:cs typeface="Play"/>
                <a:sym typeface="Play"/>
              </a:endParaRPr>
            </a:p>
          </p:txBody>
        </p:sp>
        <p:sp>
          <p:nvSpPr>
            <p:cNvPr id="494" name="Google Shape;494;p6"/>
            <p:cNvSpPr/>
            <p:nvPr/>
          </p:nvSpPr>
          <p:spPr>
            <a:xfrm>
              <a:off x="6367274" y="264351"/>
              <a:ext cx="618517" cy="420242"/>
            </a:xfrm>
            <a:prstGeom prst="rect">
              <a:avLst/>
            </a:prstGeom>
            <a:solidFill>
              <a:srgbClr val="00206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000000"/>
                </a:solidFill>
                <a:latin typeface="Play"/>
                <a:ea typeface="Play"/>
                <a:cs typeface="Play"/>
                <a:sym typeface="Play"/>
              </a:endParaRPr>
            </a:p>
          </p:txBody>
        </p:sp>
        <p:sp>
          <p:nvSpPr>
            <p:cNvPr id="495" name="Google Shape;495;p6"/>
            <p:cNvSpPr/>
            <p:nvPr/>
          </p:nvSpPr>
          <p:spPr>
            <a:xfrm>
              <a:off x="6311045" y="320579"/>
              <a:ext cx="618517" cy="420242"/>
            </a:xfrm>
            <a:prstGeom prst="rect">
              <a:avLst/>
            </a:prstGeom>
            <a:solidFill>
              <a:srgbClr val="00206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000000"/>
                </a:solidFill>
                <a:latin typeface="Play"/>
                <a:ea typeface="Play"/>
                <a:cs typeface="Play"/>
                <a:sym typeface="Play"/>
              </a:endParaRPr>
            </a:p>
          </p:txBody>
        </p:sp>
        <p:sp>
          <p:nvSpPr>
            <p:cNvPr id="496" name="Google Shape;496;p6"/>
            <p:cNvSpPr/>
            <p:nvPr/>
          </p:nvSpPr>
          <p:spPr>
            <a:xfrm>
              <a:off x="6254817" y="376808"/>
              <a:ext cx="618517" cy="420242"/>
            </a:xfrm>
            <a:prstGeom prst="rect">
              <a:avLst/>
            </a:prstGeom>
            <a:solidFill>
              <a:srgbClr val="00206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000000"/>
                </a:solidFill>
                <a:latin typeface="Play"/>
                <a:ea typeface="Play"/>
                <a:cs typeface="Play"/>
                <a:sym typeface="Play"/>
              </a:endParaRPr>
            </a:p>
          </p:txBody>
        </p:sp>
        <p:sp>
          <p:nvSpPr>
            <p:cNvPr id="497" name="Google Shape;497;p6"/>
            <p:cNvSpPr/>
            <p:nvPr/>
          </p:nvSpPr>
          <p:spPr>
            <a:xfrm>
              <a:off x="6198588" y="433037"/>
              <a:ext cx="618517" cy="420242"/>
            </a:xfrm>
            <a:prstGeom prst="rect">
              <a:avLst/>
            </a:prstGeom>
            <a:solidFill>
              <a:srgbClr val="002060"/>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000000"/>
                </a:solidFill>
                <a:latin typeface="Play"/>
                <a:ea typeface="Play"/>
                <a:cs typeface="Play"/>
                <a:sym typeface="Play"/>
              </a:endParaRPr>
            </a:p>
          </p:txBody>
        </p:sp>
      </p:grpSp>
      <p:grpSp>
        <p:nvGrpSpPr>
          <p:cNvPr id="498" name="Google Shape;498;p6"/>
          <p:cNvGrpSpPr/>
          <p:nvPr/>
        </p:nvGrpSpPr>
        <p:grpSpPr>
          <a:xfrm>
            <a:off x="1629124" y="2697057"/>
            <a:ext cx="144023" cy="220123"/>
            <a:chOff x="2070996" y="2167901"/>
            <a:chExt cx="422727" cy="768869"/>
          </a:xfrm>
        </p:grpSpPr>
        <p:sp>
          <p:nvSpPr>
            <p:cNvPr id="499" name="Google Shape;499;p6"/>
            <p:cNvSpPr/>
            <p:nvPr/>
          </p:nvSpPr>
          <p:spPr>
            <a:xfrm>
              <a:off x="2070996" y="2167901"/>
              <a:ext cx="422727" cy="768869"/>
            </a:xfrm>
            <a:custGeom>
              <a:avLst/>
              <a:gdLst/>
              <a:ahLst/>
              <a:cxnLst/>
              <a:rect l="l" t="t" r="r" b="b"/>
              <a:pathLst>
                <a:path w="87" h="151" extrusionOk="0">
                  <a:moveTo>
                    <a:pt x="55" y="0"/>
                  </a:moveTo>
                  <a:cubicBezTo>
                    <a:pt x="31" y="0"/>
                    <a:pt x="31" y="0"/>
                    <a:pt x="31" y="0"/>
                  </a:cubicBezTo>
                  <a:cubicBezTo>
                    <a:pt x="28" y="0"/>
                    <a:pt x="25" y="3"/>
                    <a:pt x="25" y="7"/>
                  </a:cubicBezTo>
                  <a:cubicBezTo>
                    <a:pt x="25" y="29"/>
                    <a:pt x="25" y="29"/>
                    <a:pt x="25" y="29"/>
                  </a:cubicBezTo>
                  <a:cubicBezTo>
                    <a:pt x="25" y="33"/>
                    <a:pt x="28" y="36"/>
                    <a:pt x="31" y="36"/>
                  </a:cubicBezTo>
                  <a:cubicBezTo>
                    <a:pt x="55" y="36"/>
                    <a:pt x="55" y="36"/>
                    <a:pt x="55" y="36"/>
                  </a:cubicBezTo>
                  <a:cubicBezTo>
                    <a:pt x="59" y="36"/>
                    <a:pt x="62" y="33"/>
                    <a:pt x="62" y="29"/>
                  </a:cubicBezTo>
                  <a:cubicBezTo>
                    <a:pt x="62" y="7"/>
                    <a:pt x="62" y="7"/>
                    <a:pt x="62" y="7"/>
                  </a:cubicBezTo>
                  <a:cubicBezTo>
                    <a:pt x="62" y="3"/>
                    <a:pt x="59" y="0"/>
                    <a:pt x="55" y="0"/>
                  </a:cubicBezTo>
                  <a:moveTo>
                    <a:pt x="49" y="29"/>
                  </a:moveTo>
                  <a:cubicBezTo>
                    <a:pt x="38" y="29"/>
                    <a:pt x="38" y="29"/>
                    <a:pt x="38" y="29"/>
                  </a:cubicBezTo>
                  <a:cubicBezTo>
                    <a:pt x="37" y="29"/>
                    <a:pt x="36" y="29"/>
                    <a:pt x="36" y="28"/>
                  </a:cubicBezTo>
                  <a:cubicBezTo>
                    <a:pt x="36" y="27"/>
                    <a:pt x="37" y="26"/>
                    <a:pt x="38" y="26"/>
                  </a:cubicBezTo>
                  <a:cubicBezTo>
                    <a:pt x="49" y="26"/>
                    <a:pt x="49" y="26"/>
                    <a:pt x="49" y="26"/>
                  </a:cubicBezTo>
                  <a:cubicBezTo>
                    <a:pt x="50" y="26"/>
                    <a:pt x="50" y="27"/>
                    <a:pt x="50" y="28"/>
                  </a:cubicBezTo>
                  <a:cubicBezTo>
                    <a:pt x="50" y="29"/>
                    <a:pt x="50" y="29"/>
                    <a:pt x="49" y="29"/>
                  </a:cubicBezTo>
                  <a:moveTo>
                    <a:pt x="49" y="20"/>
                  </a:moveTo>
                  <a:cubicBezTo>
                    <a:pt x="38" y="20"/>
                    <a:pt x="38" y="20"/>
                    <a:pt x="38" y="20"/>
                  </a:cubicBezTo>
                  <a:cubicBezTo>
                    <a:pt x="37" y="20"/>
                    <a:pt x="36" y="19"/>
                    <a:pt x="36" y="18"/>
                  </a:cubicBezTo>
                  <a:cubicBezTo>
                    <a:pt x="36" y="17"/>
                    <a:pt x="37" y="16"/>
                    <a:pt x="38" y="16"/>
                  </a:cubicBezTo>
                  <a:cubicBezTo>
                    <a:pt x="49" y="16"/>
                    <a:pt x="49" y="16"/>
                    <a:pt x="49" y="16"/>
                  </a:cubicBezTo>
                  <a:cubicBezTo>
                    <a:pt x="50" y="16"/>
                    <a:pt x="50" y="17"/>
                    <a:pt x="50" y="18"/>
                  </a:cubicBezTo>
                  <a:cubicBezTo>
                    <a:pt x="50" y="19"/>
                    <a:pt x="50" y="20"/>
                    <a:pt x="49" y="20"/>
                  </a:cubicBezTo>
                  <a:moveTo>
                    <a:pt x="49" y="10"/>
                  </a:moveTo>
                  <a:cubicBezTo>
                    <a:pt x="38" y="10"/>
                    <a:pt x="38" y="10"/>
                    <a:pt x="38" y="10"/>
                  </a:cubicBezTo>
                  <a:cubicBezTo>
                    <a:pt x="37" y="10"/>
                    <a:pt x="36" y="9"/>
                    <a:pt x="36" y="8"/>
                  </a:cubicBezTo>
                  <a:cubicBezTo>
                    <a:pt x="36" y="7"/>
                    <a:pt x="37" y="6"/>
                    <a:pt x="38" y="6"/>
                  </a:cubicBezTo>
                  <a:cubicBezTo>
                    <a:pt x="49" y="6"/>
                    <a:pt x="49" y="6"/>
                    <a:pt x="49" y="6"/>
                  </a:cubicBezTo>
                  <a:cubicBezTo>
                    <a:pt x="50" y="6"/>
                    <a:pt x="50" y="7"/>
                    <a:pt x="50" y="8"/>
                  </a:cubicBezTo>
                  <a:cubicBezTo>
                    <a:pt x="50" y="9"/>
                    <a:pt x="50" y="10"/>
                    <a:pt x="49" y="10"/>
                  </a:cubicBezTo>
                  <a:moveTo>
                    <a:pt x="55" y="115"/>
                  </a:moveTo>
                  <a:cubicBezTo>
                    <a:pt x="31" y="115"/>
                    <a:pt x="31" y="115"/>
                    <a:pt x="31" y="115"/>
                  </a:cubicBezTo>
                  <a:cubicBezTo>
                    <a:pt x="28" y="115"/>
                    <a:pt x="25" y="118"/>
                    <a:pt x="25" y="122"/>
                  </a:cubicBezTo>
                  <a:cubicBezTo>
                    <a:pt x="25" y="144"/>
                    <a:pt x="25" y="144"/>
                    <a:pt x="25" y="144"/>
                  </a:cubicBezTo>
                  <a:cubicBezTo>
                    <a:pt x="25" y="148"/>
                    <a:pt x="28" y="151"/>
                    <a:pt x="31" y="151"/>
                  </a:cubicBezTo>
                  <a:cubicBezTo>
                    <a:pt x="55" y="151"/>
                    <a:pt x="55" y="151"/>
                    <a:pt x="55" y="151"/>
                  </a:cubicBezTo>
                  <a:cubicBezTo>
                    <a:pt x="59" y="151"/>
                    <a:pt x="62" y="148"/>
                    <a:pt x="62" y="144"/>
                  </a:cubicBezTo>
                  <a:cubicBezTo>
                    <a:pt x="62" y="122"/>
                    <a:pt x="62" y="122"/>
                    <a:pt x="62" y="122"/>
                  </a:cubicBezTo>
                  <a:cubicBezTo>
                    <a:pt x="62" y="118"/>
                    <a:pt x="59" y="115"/>
                    <a:pt x="55" y="115"/>
                  </a:cubicBezTo>
                  <a:moveTo>
                    <a:pt x="49" y="145"/>
                  </a:moveTo>
                  <a:cubicBezTo>
                    <a:pt x="38" y="145"/>
                    <a:pt x="38" y="145"/>
                    <a:pt x="38" y="145"/>
                  </a:cubicBezTo>
                  <a:cubicBezTo>
                    <a:pt x="37" y="145"/>
                    <a:pt x="36" y="144"/>
                    <a:pt x="36" y="143"/>
                  </a:cubicBezTo>
                  <a:cubicBezTo>
                    <a:pt x="36" y="142"/>
                    <a:pt x="37" y="141"/>
                    <a:pt x="38" y="141"/>
                  </a:cubicBezTo>
                  <a:cubicBezTo>
                    <a:pt x="49" y="141"/>
                    <a:pt x="49" y="141"/>
                    <a:pt x="49" y="141"/>
                  </a:cubicBezTo>
                  <a:cubicBezTo>
                    <a:pt x="50" y="141"/>
                    <a:pt x="50" y="142"/>
                    <a:pt x="50" y="143"/>
                  </a:cubicBezTo>
                  <a:cubicBezTo>
                    <a:pt x="50" y="144"/>
                    <a:pt x="50" y="145"/>
                    <a:pt x="49" y="145"/>
                  </a:cubicBezTo>
                  <a:moveTo>
                    <a:pt x="49" y="135"/>
                  </a:moveTo>
                  <a:cubicBezTo>
                    <a:pt x="38" y="135"/>
                    <a:pt x="38" y="135"/>
                    <a:pt x="38" y="135"/>
                  </a:cubicBezTo>
                  <a:cubicBezTo>
                    <a:pt x="37" y="135"/>
                    <a:pt x="36" y="134"/>
                    <a:pt x="36" y="133"/>
                  </a:cubicBezTo>
                  <a:cubicBezTo>
                    <a:pt x="36" y="132"/>
                    <a:pt x="37" y="131"/>
                    <a:pt x="38" y="131"/>
                  </a:cubicBezTo>
                  <a:cubicBezTo>
                    <a:pt x="49" y="131"/>
                    <a:pt x="49" y="131"/>
                    <a:pt x="49" y="131"/>
                  </a:cubicBezTo>
                  <a:cubicBezTo>
                    <a:pt x="50" y="131"/>
                    <a:pt x="50" y="132"/>
                    <a:pt x="50" y="133"/>
                  </a:cubicBezTo>
                  <a:cubicBezTo>
                    <a:pt x="50" y="134"/>
                    <a:pt x="50" y="135"/>
                    <a:pt x="49" y="135"/>
                  </a:cubicBezTo>
                  <a:moveTo>
                    <a:pt x="49" y="125"/>
                  </a:moveTo>
                  <a:cubicBezTo>
                    <a:pt x="38" y="125"/>
                    <a:pt x="38" y="125"/>
                    <a:pt x="38" y="125"/>
                  </a:cubicBezTo>
                  <a:cubicBezTo>
                    <a:pt x="37" y="125"/>
                    <a:pt x="36" y="124"/>
                    <a:pt x="36" y="123"/>
                  </a:cubicBezTo>
                  <a:cubicBezTo>
                    <a:pt x="36" y="122"/>
                    <a:pt x="37" y="122"/>
                    <a:pt x="38" y="122"/>
                  </a:cubicBezTo>
                  <a:cubicBezTo>
                    <a:pt x="49" y="122"/>
                    <a:pt x="49" y="122"/>
                    <a:pt x="49" y="122"/>
                  </a:cubicBezTo>
                  <a:cubicBezTo>
                    <a:pt x="50" y="122"/>
                    <a:pt x="50" y="122"/>
                    <a:pt x="50" y="123"/>
                  </a:cubicBezTo>
                  <a:cubicBezTo>
                    <a:pt x="50" y="124"/>
                    <a:pt x="50" y="125"/>
                    <a:pt x="49" y="125"/>
                  </a:cubicBezTo>
                  <a:moveTo>
                    <a:pt x="79" y="43"/>
                  </a:moveTo>
                  <a:cubicBezTo>
                    <a:pt x="77" y="42"/>
                    <a:pt x="75" y="40"/>
                    <a:pt x="75" y="38"/>
                  </a:cubicBezTo>
                  <a:cubicBezTo>
                    <a:pt x="75" y="38"/>
                    <a:pt x="75" y="38"/>
                    <a:pt x="75" y="38"/>
                  </a:cubicBezTo>
                  <a:cubicBezTo>
                    <a:pt x="75" y="36"/>
                    <a:pt x="75" y="36"/>
                    <a:pt x="75" y="36"/>
                  </a:cubicBezTo>
                  <a:cubicBezTo>
                    <a:pt x="75" y="34"/>
                    <a:pt x="74" y="32"/>
                    <a:pt x="72" y="32"/>
                  </a:cubicBezTo>
                  <a:cubicBezTo>
                    <a:pt x="70" y="32"/>
                    <a:pt x="68" y="34"/>
                    <a:pt x="68" y="36"/>
                  </a:cubicBezTo>
                  <a:cubicBezTo>
                    <a:pt x="68" y="38"/>
                    <a:pt x="68" y="38"/>
                    <a:pt x="68" y="38"/>
                  </a:cubicBezTo>
                  <a:cubicBezTo>
                    <a:pt x="68" y="40"/>
                    <a:pt x="67" y="42"/>
                    <a:pt x="64" y="42"/>
                  </a:cubicBezTo>
                  <a:cubicBezTo>
                    <a:pt x="22" y="42"/>
                    <a:pt x="22" y="42"/>
                    <a:pt x="22" y="42"/>
                  </a:cubicBezTo>
                  <a:cubicBezTo>
                    <a:pt x="20" y="42"/>
                    <a:pt x="18" y="40"/>
                    <a:pt x="18" y="38"/>
                  </a:cubicBezTo>
                  <a:cubicBezTo>
                    <a:pt x="18" y="36"/>
                    <a:pt x="18" y="36"/>
                    <a:pt x="18" y="36"/>
                  </a:cubicBezTo>
                  <a:cubicBezTo>
                    <a:pt x="18" y="34"/>
                    <a:pt x="17" y="32"/>
                    <a:pt x="15" y="32"/>
                  </a:cubicBezTo>
                  <a:cubicBezTo>
                    <a:pt x="13" y="32"/>
                    <a:pt x="11" y="34"/>
                    <a:pt x="11" y="36"/>
                  </a:cubicBezTo>
                  <a:cubicBezTo>
                    <a:pt x="11" y="38"/>
                    <a:pt x="11" y="38"/>
                    <a:pt x="11" y="38"/>
                  </a:cubicBezTo>
                  <a:cubicBezTo>
                    <a:pt x="11" y="38"/>
                    <a:pt x="11" y="38"/>
                    <a:pt x="11" y="38"/>
                  </a:cubicBezTo>
                  <a:cubicBezTo>
                    <a:pt x="11" y="40"/>
                    <a:pt x="10" y="42"/>
                    <a:pt x="7" y="43"/>
                  </a:cubicBezTo>
                  <a:cubicBezTo>
                    <a:pt x="3" y="44"/>
                    <a:pt x="0" y="48"/>
                    <a:pt x="0" y="52"/>
                  </a:cubicBezTo>
                  <a:cubicBezTo>
                    <a:pt x="0" y="99"/>
                    <a:pt x="0" y="99"/>
                    <a:pt x="0" y="99"/>
                  </a:cubicBezTo>
                  <a:cubicBezTo>
                    <a:pt x="0" y="103"/>
                    <a:pt x="3" y="107"/>
                    <a:pt x="7" y="108"/>
                  </a:cubicBezTo>
                  <a:cubicBezTo>
                    <a:pt x="10" y="109"/>
                    <a:pt x="11" y="111"/>
                    <a:pt x="11" y="113"/>
                  </a:cubicBezTo>
                  <a:cubicBezTo>
                    <a:pt x="11" y="113"/>
                    <a:pt x="11" y="113"/>
                    <a:pt x="11" y="113"/>
                  </a:cubicBezTo>
                  <a:cubicBezTo>
                    <a:pt x="11" y="115"/>
                    <a:pt x="11" y="115"/>
                    <a:pt x="11" y="115"/>
                  </a:cubicBezTo>
                  <a:cubicBezTo>
                    <a:pt x="11" y="117"/>
                    <a:pt x="13" y="118"/>
                    <a:pt x="15" y="118"/>
                  </a:cubicBezTo>
                  <a:cubicBezTo>
                    <a:pt x="17" y="118"/>
                    <a:pt x="18" y="117"/>
                    <a:pt x="18" y="115"/>
                  </a:cubicBezTo>
                  <a:cubicBezTo>
                    <a:pt x="18" y="113"/>
                    <a:pt x="18" y="113"/>
                    <a:pt x="18" y="113"/>
                  </a:cubicBezTo>
                  <a:cubicBezTo>
                    <a:pt x="18" y="111"/>
                    <a:pt x="20" y="109"/>
                    <a:pt x="22" y="109"/>
                  </a:cubicBezTo>
                  <a:cubicBezTo>
                    <a:pt x="64" y="109"/>
                    <a:pt x="64" y="109"/>
                    <a:pt x="64" y="109"/>
                  </a:cubicBezTo>
                  <a:cubicBezTo>
                    <a:pt x="64" y="109"/>
                    <a:pt x="64" y="109"/>
                    <a:pt x="64" y="109"/>
                  </a:cubicBezTo>
                  <a:cubicBezTo>
                    <a:pt x="67" y="109"/>
                    <a:pt x="68" y="111"/>
                    <a:pt x="68" y="113"/>
                  </a:cubicBezTo>
                  <a:cubicBezTo>
                    <a:pt x="68" y="115"/>
                    <a:pt x="68" y="115"/>
                    <a:pt x="68" y="115"/>
                  </a:cubicBezTo>
                  <a:cubicBezTo>
                    <a:pt x="68" y="117"/>
                    <a:pt x="70" y="118"/>
                    <a:pt x="72" y="118"/>
                  </a:cubicBezTo>
                  <a:cubicBezTo>
                    <a:pt x="74" y="118"/>
                    <a:pt x="75" y="117"/>
                    <a:pt x="75" y="115"/>
                  </a:cubicBezTo>
                  <a:cubicBezTo>
                    <a:pt x="75" y="113"/>
                    <a:pt x="75" y="113"/>
                    <a:pt x="75" y="113"/>
                  </a:cubicBezTo>
                  <a:cubicBezTo>
                    <a:pt x="75" y="113"/>
                    <a:pt x="75" y="113"/>
                    <a:pt x="75" y="113"/>
                  </a:cubicBezTo>
                  <a:cubicBezTo>
                    <a:pt x="75" y="111"/>
                    <a:pt x="77" y="109"/>
                    <a:pt x="79" y="108"/>
                  </a:cubicBezTo>
                  <a:cubicBezTo>
                    <a:pt x="84" y="108"/>
                    <a:pt x="87" y="104"/>
                    <a:pt x="87" y="99"/>
                  </a:cubicBezTo>
                  <a:cubicBezTo>
                    <a:pt x="87" y="52"/>
                    <a:pt x="87" y="52"/>
                    <a:pt x="87" y="52"/>
                  </a:cubicBezTo>
                  <a:cubicBezTo>
                    <a:pt x="87" y="47"/>
                    <a:pt x="84" y="43"/>
                    <a:pt x="79" y="43"/>
                  </a:cubicBezTo>
                  <a:moveTo>
                    <a:pt x="80" y="99"/>
                  </a:moveTo>
                  <a:cubicBezTo>
                    <a:pt x="80" y="100"/>
                    <a:pt x="79" y="102"/>
                    <a:pt x="77" y="102"/>
                  </a:cubicBezTo>
                  <a:cubicBezTo>
                    <a:pt x="10" y="102"/>
                    <a:pt x="10" y="102"/>
                    <a:pt x="10" y="102"/>
                  </a:cubicBezTo>
                  <a:cubicBezTo>
                    <a:pt x="8" y="102"/>
                    <a:pt x="7" y="100"/>
                    <a:pt x="7" y="99"/>
                  </a:cubicBezTo>
                  <a:cubicBezTo>
                    <a:pt x="7" y="52"/>
                    <a:pt x="7" y="52"/>
                    <a:pt x="7" y="52"/>
                  </a:cubicBezTo>
                  <a:cubicBezTo>
                    <a:pt x="7" y="51"/>
                    <a:pt x="8" y="49"/>
                    <a:pt x="10" y="49"/>
                  </a:cubicBezTo>
                  <a:cubicBezTo>
                    <a:pt x="77" y="49"/>
                    <a:pt x="77" y="49"/>
                    <a:pt x="77" y="49"/>
                  </a:cubicBezTo>
                  <a:cubicBezTo>
                    <a:pt x="79" y="49"/>
                    <a:pt x="80" y="51"/>
                    <a:pt x="80" y="52"/>
                  </a:cubicBezTo>
                  <a:lnTo>
                    <a:pt x="80" y="99"/>
                  </a:lnTo>
                  <a:close/>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sp>
          <p:nvSpPr>
            <p:cNvPr id="500" name="Google Shape;500;p6"/>
            <p:cNvSpPr/>
            <p:nvPr/>
          </p:nvSpPr>
          <p:spPr>
            <a:xfrm>
              <a:off x="2141451" y="2464964"/>
              <a:ext cx="45720" cy="45720"/>
            </a:xfrm>
            <a:prstGeom prst="ellipse">
              <a:avLst/>
            </a:pr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sp>
          <p:nvSpPr>
            <p:cNvPr id="501" name="Google Shape;501;p6"/>
            <p:cNvSpPr/>
            <p:nvPr/>
          </p:nvSpPr>
          <p:spPr>
            <a:xfrm>
              <a:off x="2260553" y="2464964"/>
              <a:ext cx="45720" cy="45720"/>
            </a:xfrm>
            <a:prstGeom prst="ellipse">
              <a:avLst/>
            </a:pr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sp>
          <p:nvSpPr>
            <p:cNvPr id="502" name="Google Shape;502;p6"/>
            <p:cNvSpPr/>
            <p:nvPr/>
          </p:nvSpPr>
          <p:spPr>
            <a:xfrm>
              <a:off x="2379655" y="2464964"/>
              <a:ext cx="45720" cy="45720"/>
            </a:xfrm>
            <a:prstGeom prst="ellipse">
              <a:avLst/>
            </a:pr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sp>
          <p:nvSpPr>
            <p:cNvPr id="503" name="Google Shape;503;p6"/>
            <p:cNvSpPr/>
            <p:nvPr/>
          </p:nvSpPr>
          <p:spPr>
            <a:xfrm>
              <a:off x="2141451" y="2590778"/>
              <a:ext cx="45720" cy="45720"/>
            </a:xfrm>
            <a:prstGeom prst="ellipse">
              <a:avLst/>
            </a:pr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sp>
          <p:nvSpPr>
            <p:cNvPr id="504" name="Google Shape;504;p6"/>
            <p:cNvSpPr/>
            <p:nvPr/>
          </p:nvSpPr>
          <p:spPr>
            <a:xfrm>
              <a:off x="2260553" y="2590778"/>
              <a:ext cx="45720" cy="45720"/>
            </a:xfrm>
            <a:prstGeom prst="ellipse">
              <a:avLst/>
            </a:pr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grpSp>
      <p:grpSp>
        <p:nvGrpSpPr>
          <p:cNvPr id="505" name="Google Shape;505;p6"/>
          <p:cNvGrpSpPr/>
          <p:nvPr/>
        </p:nvGrpSpPr>
        <p:grpSpPr>
          <a:xfrm rot="5400000">
            <a:off x="2701505" y="3376254"/>
            <a:ext cx="153456" cy="139510"/>
            <a:chOff x="483644" y="1737670"/>
            <a:chExt cx="225425" cy="179388"/>
          </a:xfrm>
        </p:grpSpPr>
        <p:sp>
          <p:nvSpPr>
            <p:cNvPr id="506" name="Google Shape;506;p6"/>
            <p:cNvSpPr/>
            <p:nvPr/>
          </p:nvSpPr>
          <p:spPr>
            <a:xfrm>
              <a:off x="545556" y="1844033"/>
              <a:ext cx="101600" cy="39688"/>
            </a:xfrm>
            <a:custGeom>
              <a:avLst/>
              <a:gdLst/>
              <a:ahLst/>
              <a:cxnLst/>
              <a:rect l="l" t="t" r="r" b="b"/>
              <a:pathLst>
                <a:path w="44" h="17" extrusionOk="0">
                  <a:moveTo>
                    <a:pt x="22" y="0"/>
                  </a:moveTo>
                  <a:cubicBezTo>
                    <a:pt x="14" y="0"/>
                    <a:pt x="7" y="3"/>
                    <a:pt x="2" y="8"/>
                  </a:cubicBezTo>
                  <a:cubicBezTo>
                    <a:pt x="1" y="9"/>
                    <a:pt x="0" y="10"/>
                    <a:pt x="0" y="12"/>
                  </a:cubicBezTo>
                  <a:cubicBezTo>
                    <a:pt x="0" y="14"/>
                    <a:pt x="2" y="17"/>
                    <a:pt x="5" y="17"/>
                  </a:cubicBezTo>
                  <a:cubicBezTo>
                    <a:pt x="6" y="17"/>
                    <a:pt x="7" y="16"/>
                    <a:pt x="8" y="15"/>
                  </a:cubicBezTo>
                  <a:cubicBezTo>
                    <a:pt x="8" y="15"/>
                    <a:pt x="8" y="15"/>
                    <a:pt x="8" y="15"/>
                  </a:cubicBezTo>
                  <a:cubicBezTo>
                    <a:pt x="12" y="11"/>
                    <a:pt x="17" y="9"/>
                    <a:pt x="22" y="9"/>
                  </a:cubicBezTo>
                  <a:cubicBezTo>
                    <a:pt x="27" y="9"/>
                    <a:pt x="32" y="11"/>
                    <a:pt x="36" y="15"/>
                  </a:cubicBezTo>
                  <a:cubicBezTo>
                    <a:pt x="37" y="16"/>
                    <a:pt x="38" y="17"/>
                    <a:pt x="39" y="17"/>
                  </a:cubicBezTo>
                  <a:cubicBezTo>
                    <a:pt x="42" y="17"/>
                    <a:pt x="44" y="15"/>
                    <a:pt x="44" y="12"/>
                  </a:cubicBezTo>
                  <a:cubicBezTo>
                    <a:pt x="44" y="11"/>
                    <a:pt x="43" y="9"/>
                    <a:pt x="42" y="9"/>
                  </a:cubicBezTo>
                  <a:cubicBezTo>
                    <a:pt x="42" y="9"/>
                    <a:pt x="42" y="9"/>
                    <a:pt x="42" y="9"/>
                  </a:cubicBezTo>
                  <a:cubicBezTo>
                    <a:pt x="37" y="3"/>
                    <a:pt x="30" y="0"/>
                    <a:pt x="22" y="0"/>
                  </a:cubicBezTo>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Play"/>
                <a:ea typeface="Play"/>
                <a:cs typeface="Play"/>
                <a:sym typeface="Play"/>
              </a:endParaRPr>
            </a:p>
          </p:txBody>
        </p:sp>
        <p:sp>
          <p:nvSpPr>
            <p:cNvPr id="507" name="Google Shape;507;p6"/>
            <p:cNvSpPr/>
            <p:nvPr/>
          </p:nvSpPr>
          <p:spPr>
            <a:xfrm>
              <a:off x="483644" y="1737670"/>
              <a:ext cx="225425" cy="80963"/>
            </a:xfrm>
            <a:custGeom>
              <a:avLst/>
              <a:gdLst/>
              <a:ahLst/>
              <a:cxnLst/>
              <a:rect l="l" t="t" r="r" b="b"/>
              <a:pathLst>
                <a:path w="98" h="35" extrusionOk="0">
                  <a:moveTo>
                    <a:pt x="1" y="26"/>
                  </a:moveTo>
                  <a:cubicBezTo>
                    <a:pt x="1" y="27"/>
                    <a:pt x="1" y="27"/>
                    <a:pt x="1" y="27"/>
                  </a:cubicBezTo>
                  <a:cubicBezTo>
                    <a:pt x="0" y="28"/>
                    <a:pt x="0" y="29"/>
                    <a:pt x="0" y="30"/>
                  </a:cubicBezTo>
                  <a:cubicBezTo>
                    <a:pt x="0" y="33"/>
                    <a:pt x="2" y="35"/>
                    <a:pt x="4" y="35"/>
                  </a:cubicBezTo>
                  <a:cubicBezTo>
                    <a:pt x="6" y="35"/>
                    <a:pt x="7" y="34"/>
                    <a:pt x="8" y="34"/>
                  </a:cubicBezTo>
                  <a:cubicBezTo>
                    <a:pt x="8" y="34"/>
                    <a:pt x="8" y="34"/>
                    <a:pt x="8" y="34"/>
                  </a:cubicBezTo>
                  <a:cubicBezTo>
                    <a:pt x="18" y="23"/>
                    <a:pt x="33" y="16"/>
                    <a:pt x="49" y="16"/>
                  </a:cubicBezTo>
                  <a:cubicBezTo>
                    <a:pt x="65" y="16"/>
                    <a:pt x="80" y="23"/>
                    <a:pt x="91" y="34"/>
                  </a:cubicBezTo>
                  <a:cubicBezTo>
                    <a:pt x="91" y="34"/>
                    <a:pt x="91" y="34"/>
                    <a:pt x="91" y="34"/>
                  </a:cubicBezTo>
                  <a:cubicBezTo>
                    <a:pt x="91" y="34"/>
                    <a:pt x="93" y="35"/>
                    <a:pt x="94" y="35"/>
                  </a:cubicBezTo>
                  <a:cubicBezTo>
                    <a:pt x="96" y="35"/>
                    <a:pt x="98" y="33"/>
                    <a:pt x="98" y="30"/>
                  </a:cubicBezTo>
                  <a:cubicBezTo>
                    <a:pt x="98" y="29"/>
                    <a:pt x="98" y="28"/>
                    <a:pt x="97" y="27"/>
                  </a:cubicBezTo>
                  <a:cubicBezTo>
                    <a:pt x="97" y="27"/>
                    <a:pt x="97" y="27"/>
                    <a:pt x="97" y="27"/>
                  </a:cubicBezTo>
                  <a:cubicBezTo>
                    <a:pt x="97" y="27"/>
                    <a:pt x="97" y="27"/>
                    <a:pt x="97" y="26"/>
                  </a:cubicBezTo>
                  <a:cubicBezTo>
                    <a:pt x="70" y="0"/>
                    <a:pt x="28" y="0"/>
                    <a:pt x="1" y="26"/>
                  </a:cubicBezTo>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Play"/>
                <a:ea typeface="Play"/>
                <a:cs typeface="Play"/>
                <a:sym typeface="Play"/>
              </a:endParaRPr>
            </a:p>
          </p:txBody>
        </p:sp>
        <p:sp>
          <p:nvSpPr>
            <p:cNvPr id="508" name="Google Shape;508;p6"/>
            <p:cNvSpPr/>
            <p:nvPr/>
          </p:nvSpPr>
          <p:spPr>
            <a:xfrm>
              <a:off x="513806" y="1797995"/>
              <a:ext cx="165100" cy="53975"/>
            </a:xfrm>
            <a:custGeom>
              <a:avLst/>
              <a:gdLst/>
              <a:ahLst/>
              <a:cxnLst/>
              <a:rect l="l" t="t" r="r" b="b"/>
              <a:pathLst>
                <a:path w="72" h="23" extrusionOk="0">
                  <a:moveTo>
                    <a:pt x="2" y="14"/>
                  </a:moveTo>
                  <a:cubicBezTo>
                    <a:pt x="2" y="14"/>
                    <a:pt x="2" y="14"/>
                    <a:pt x="2" y="15"/>
                  </a:cubicBezTo>
                  <a:cubicBezTo>
                    <a:pt x="2" y="15"/>
                    <a:pt x="2" y="15"/>
                    <a:pt x="2" y="15"/>
                  </a:cubicBezTo>
                  <a:cubicBezTo>
                    <a:pt x="1" y="16"/>
                    <a:pt x="0" y="17"/>
                    <a:pt x="0" y="18"/>
                  </a:cubicBezTo>
                  <a:cubicBezTo>
                    <a:pt x="0" y="21"/>
                    <a:pt x="3" y="23"/>
                    <a:pt x="5" y="23"/>
                  </a:cubicBezTo>
                  <a:cubicBezTo>
                    <a:pt x="7" y="23"/>
                    <a:pt x="8" y="22"/>
                    <a:pt x="9" y="21"/>
                  </a:cubicBezTo>
                  <a:cubicBezTo>
                    <a:pt x="16" y="14"/>
                    <a:pt x="25" y="10"/>
                    <a:pt x="36" y="10"/>
                  </a:cubicBezTo>
                  <a:cubicBezTo>
                    <a:pt x="47" y="10"/>
                    <a:pt x="57" y="14"/>
                    <a:pt x="64" y="22"/>
                  </a:cubicBezTo>
                  <a:cubicBezTo>
                    <a:pt x="64" y="22"/>
                    <a:pt x="64" y="22"/>
                    <a:pt x="64" y="22"/>
                  </a:cubicBezTo>
                  <a:cubicBezTo>
                    <a:pt x="64" y="22"/>
                    <a:pt x="66" y="23"/>
                    <a:pt x="67" y="23"/>
                  </a:cubicBezTo>
                  <a:cubicBezTo>
                    <a:pt x="70" y="23"/>
                    <a:pt x="72" y="21"/>
                    <a:pt x="72" y="18"/>
                  </a:cubicBezTo>
                  <a:cubicBezTo>
                    <a:pt x="72" y="17"/>
                    <a:pt x="71" y="16"/>
                    <a:pt x="70" y="15"/>
                  </a:cubicBezTo>
                  <a:cubicBezTo>
                    <a:pt x="70" y="15"/>
                    <a:pt x="70" y="15"/>
                    <a:pt x="70" y="15"/>
                  </a:cubicBezTo>
                  <a:cubicBezTo>
                    <a:pt x="70" y="14"/>
                    <a:pt x="70" y="14"/>
                    <a:pt x="70" y="14"/>
                  </a:cubicBezTo>
                  <a:cubicBezTo>
                    <a:pt x="61" y="5"/>
                    <a:pt x="49" y="0"/>
                    <a:pt x="36" y="0"/>
                  </a:cubicBezTo>
                  <a:cubicBezTo>
                    <a:pt x="23" y="0"/>
                    <a:pt x="11" y="5"/>
                    <a:pt x="2" y="14"/>
                  </a:cubicBezTo>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Play"/>
                <a:ea typeface="Play"/>
                <a:cs typeface="Play"/>
                <a:sym typeface="Play"/>
              </a:endParaRPr>
            </a:p>
          </p:txBody>
        </p:sp>
        <p:sp>
          <p:nvSpPr>
            <p:cNvPr id="509" name="Google Shape;509;p6"/>
            <p:cNvSpPr/>
            <p:nvPr/>
          </p:nvSpPr>
          <p:spPr>
            <a:xfrm>
              <a:off x="582069" y="1891658"/>
              <a:ext cx="28575" cy="25400"/>
            </a:xfrm>
            <a:prstGeom prst="ellipse">
              <a:avLst/>
            </a:pr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Play"/>
                <a:ea typeface="Play"/>
                <a:cs typeface="Play"/>
                <a:sym typeface="Play"/>
              </a:endParaRPr>
            </a:p>
          </p:txBody>
        </p:sp>
      </p:grpSp>
      <p:grpSp>
        <p:nvGrpSpPr>
          <p:cNvPr id="510" name="Google Shape;510;p6"/>
          <p:cNvGrpSpPr/>
          <p:nvPr/>
        </p:nvGrpSpPr>
        <p:grpSpPr>
          <a:xfrm>
            <a:off x="2702711" y="2982433"/>
            <a:ext cx="160073" cy="158316"/>
            <a:chOff x="1282699" y="2565618"/>
            <a:chExt cx="269875" cy="306917"/>
          </a:xfrm>
        </p:grpSpPr>
        <p:sp>
          <p:nvSpPr>
            <p:cNvPr id="511" name="Google Shape;511;p6"/>
            <p:cNvSpPr/>
            <p:nvPr/>
          </p:nvSpPr>
          <p:spPr>
            <a:xfrm>
              <a:off x="1282699" y="2618535"/>
              <a:ext cx="269875" cy="254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
                <a:buFont typeface="Play"/>
                <a:buNone/>
              </a:pPr>
              <a:endParaRPr sz="600" b="0" i="0" u="none" strike="noStrike" cap="none">
                <a:solidFill>
                  <a:srgbClr val="FFFFFF"/>
                </a:solidFill>
                <a:latin typeface="Arial"/>
                <a:ea typeface="Arial"/>
                <a:cs typeface="Arial"/>
                <a:sym typeface="Arial"/>
              </a:endParaRPr>
            </a:p>
          </p:txBody>
        </p:sp>
        <p:sp>
          <p:nvSpPr>
            <p:cNvPr id="512" name="Google Shape;512;p6"/>
            <p:cNvSpPr/>
            <p:nvPr/>
          </p:nvSpPr>
          <p:spPr>
            <a:xfrm>
              <a:off x="1326196" y="2592076"/>
              <a:ext cx="182880" cy="182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
                <a:buFont typeface="Play"/>
                <a:buNone/>
              </a:pPr>
              <a:endParaRPr sz="600" b="0" i="0" u="none" strike="noStrike" cap="none">
                <a:solidFill>
                  <a:srgbClr val="FFFFFF"/>
                </a:solidFill>
                <a:latin typeface="Arial"/>
                <a:ea typeface="Arial"/>
                <a:cs typeface="Arial"/>
                <a:sym typeface="Arial"/>
              </a:endParaRPr>
            </a:p>
          </p:txBody>
        </p:sp>
        <p:sp>
          <p:nvSpPr>
            <p:cNvPr id="513" name="Google Shape;513;p6"/>
            <p:cNvSpPr/>
            <p:nvPr/>
          </p:nvSpPr>
          <p:spPr>
            <a:xfrm>
              <a:off x="1339912" y="2565618"/>
              <a:ext cx="155448" cy="182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
                <a:buFont typeface="Play"/>
                <a:buNone/>
              </a:pPr>
              <a:endParaRPr sz="600" b="0" i="0" u="none" strike="noStrike" cap="none">
                <a:solidFill>
                  <a:srgbClr val="FFFFFF"/>
                </a:solidFill>
                <a:latin typeface="Arial"/>
                <a:ea typeface="Arial"/>
                <a:cs typeface="Arial"/>
                <a:sym typeface="Arial"/>
              </a:endParaRPr>
            </a:p>
          </p:txBody>
        </p:sp>
      </p:grpSp>
      <p:grpSp>
        <p:nvGrpSpPr>
          <p:cNvPr id="514" name="Google Shape;514;p6"/>
          <p:cNvGrpSpPr/>
          <p:nvPr/>
        </p:nvGrpSpPr>
        <p:grpSpPr>
          <a:xfrm>
            <a:off x="2237419" y="2716228"/>
            <a:ext cx="329946" cy="158724"/>
            <a:chOff x="-9016" y="-4858"/>
            <a:chExt cx="23740" cy="12958"/>
          </a:xfrm>
        </p:grpSpPr>
        <p:sp>
          <p:nvSpPr>
            <p:cNvPr id="515" name="Google Shape;515;p6"/>
            <p:cNvSpPr/>
            <p:nvPr/>
          </p:nvSpPr>
          <p:spPr>
            <a:xfrm>
              <a:off x="-7466" y="-4858"/>
              <a:ext cx="20641" cy="3543"/>
            </a:xfrm>
            <a:custGeom>
              <a:avLst/>
              <a:gdLst/>
              <a:ahLst/>
              <a:cxnLst/>
              <a:rect l="l" t="t" r="r" b="b"/>
              <a:pathLst>
                <a:path w="8738" h="1500" extrusionOk="0">
                  <a:moveTo>
                    <a:pt x="4369" y="0"/>
                  </a:moveTo>
                  <a:cubicBezTo>
                    <a:pt x="1956" y="0"/>
                    <a:pt x="0" y="336"/>
                    <a:pt x="0" y="750"/>
                  </a:cubicBezTo>
                  <a:cubicBezTo>
                    <a:pt x="0" y="1164"/>
                    <a:pt x="1956" y="1500"/>
                    <a:pt x="4369" y="1500"/>
                  </a:cubicBezTo>
                  <a:cubicBezTo>
                    <a:pt x="6782" y="1500"/>
                    <a:pt x="8738" y="1164"/>
                    <a:pt x="8738" y="750"/>
                  </a:cubicBezTo>
                  <a:cubicBezTo>
                    <a:pt x="8738" y="336"/>
                    <a:pt x="6782" y="0"/>
                    <a:pt x="4369" y="0"/>
                  </a:cubicBezTo>
                  <a:close/>
                  <a:moveTo>
                    <a:pt x="2419" y="649"/>
                  </a:moveTo>
                  <a:cubicBezTo>
                    <a:pt x="2087" y="649"/>
                    <a:pt x="1819" y="581"/>
                    <a:pt x="1819" y="499"/>
                  </a:cubicBezTo>
                  <a:cubicBezTo>
                    <a:pt x="1819" y="416"/>
                    <a:pt x="2087" y="349"/>
                    <a:pt x="2419" y="349"/>
                  </a:cubicBezTo>
                  <a:cubicBezTo>
                    <a:pt x="2750" y="349"/>
                    <a:pt x="3019" y="416"/>
                    <a:pt x="3019" y="499"/>
                  </a:cubicBezTo>
                  <a:cubicBezTo>
                    <a:pt x="3019" y="581"/>
                    <a:pt x="2750" y="649"/>
                    <a:pt x="2419" y="649"/>
                  </a:cubicBezTo>
                  <a:close/>
                  <a:moveTo>
                    <a:pt x="4369" y="1174"/>
                  </a:moveTo>
                  <a:cubicBezTo>
                    <a:pt x="4037" y="1174"/>
                    <a:pt x="3769" y="1106"/>
                    <a:pt x="3769" y="1024"/>
                  </a:cubicBezTo>
                  <a:cubicBezTo>
                    <a:pt x="3769" y="941"/>
                    <a:pt x="4037" y="874"/>
                    <a:pt x="4369" y="874"/>
                  </a:cubicBezTo>
                  <a:cubicBezTo>
                    <a:pt x="4700" y="874"/>
                    <a:pt x="4969" y="941"/>
                    <a:pt x="4969" y="1024"/>
                  </a:cubicBezTo>
                  <a:cubicBezTo>
                    <a:pt x="4969" y="1106"/>
                    <a:pt x="4700" y="1174"/>
                    <a:pt x="4369" y="1174"/>
                  </a:cubicBezTo>
                  <a:close/>
                  <a:moveTo>
                    <a:pt x="4369" y="499"/>
                  </a:moveTo>
                  <a:cubicBezTo>
                    <a:pt x="4037" y="499"/>
                    <a:pt x="3769" y="431"/>
                    <a:pt x="3769" y="349"/>
                  </a:cubicBezTo>
                  <a:cubicBezTo>
                    <a:pt x="3769" y="266"/>
                    <a:pt x="4037" y="199"/>
                    <a:pt x="4369" y="199"/>
                  </a:cubicBezTo>
                  <a:cubicBezTo>
                    <a:pt x="4700" y="199"/>
                    <a:pt x="4969" y="266"/>
                    <a:pt x="4969" y="349"/>
                  </a:cubicBezTo>
                  <a:cubicBezTo>
                    <a:pt x="4969" y="431"/>
                    <a:pt x="4700" y="499"/>
                    <a:pt x="4369" y="499"/>
                  </a:cubicBezTo>
                  <a:close/>
                  <a:moveTo>
                    <a:pt x="6319" y="649"/>
                  </a:moveTo>
                  <a:cubicBezTo>
                    <a:pt x="5987" y="649"/>
                    <a:pt x="5719" y="581"/>
                    <a:pt x="5719" y="499"/>
                  </a:cubicBezTo>
                  <a:cubicBezTo>
                    <a:pt x="5719" y="416"/>
                    <a:pt x="5987" y="349"/>
                    <a:pt x="6319" y="349"/>
                  </a:cubicBezTo>
                  <a:cubicBezTo>
                    <a:pt x="6650" y="349"/>
                    <a:pt x="6919" y="416"/>
                    <a:pt x="6919" y="499"/>
                  </a:cubicBezTo>
                  <a:cubicBezTo>
                    <a:pt x="6919" y="581"/>
                    <a:pt x="6650" y="649"/>
                    <a:pt x="6319" y="649"/>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Play"/>
                <a:buNone/>
              </a:pPr>
              <a:endParaRPr sz="1350" b="0" i="0" u="none" strike="noStrike" cap="none">
                <a:solidFill>
                  <a:srgbClr val="000000"/>
                </a:solidFill>
                <a:latin typeface="Arial"/>
                <a:ea typeface="Arial"/>
                <a:cs typeface="Arial"/>
                <a:sym typeface="Arial"/>
              </a:endParaRPr>
            </a:p>
          </p:txBody>
        </p:sp>
        <p:sp>
          <p:nvSpPr>
            <p:cNvPr id="516" name="Google Shape;516;p6"/>
            <p:cNvSpPr/>
            <p:nvPr/>
          </p:nvSpPr>
          <p:spPr>
            <a:xfrm>
              <a:off x="-8279" y="-3162"/>
              <a:ext cx="22266" cy="2728"/>
            </a:xfrm>
            <a:custGeom>
              <a:avLst/>
              <a:gdLst/>
              <a:ahLst/>
              <a:cxnLst/>
              <a:rect l="l" t="t" r="r" b="b"/>
              <a:pathLst>
                <a:path w="9426" h="1155" extrusionOk="0">
                  <a:moveTo>
                    <a:pt x="4713" y="1155"/>
                  </a:moveTo>
                  <a:cubicBezTo>
                    <a:pt x="4713" y="1154"/>
                    <a:pt x="4713" y="1154"/>
                    <a:pt x="4713" y="1154"/>
                  </a:cubicBezTo>
                  <a:cubicBezTo>
                    <a:pt x="4713" y="1155"/>
                    <a:pt x="4713" y="1155"/>
                    <a:pt x="4713" y="1155"/>
                  </a:cubicBezTo>
                  <a:cubicBezTo>
                    <a:pt x="7586" y="1155"/>
                    <a:pt x="9257" y="684"/>
                    <a:pt x="9257" y="261"/>
                  </a:cubicBezTo>
                  <a:cubicBezTo>
                    <a:pt x="9257" y="77"/>
                    <a:pt x="9140" y="11"/>
                    <a:pt x="9128" y="0"/>
                  </a:cubicBezTo>
                  <a:cubicBezTo>
                    <a:pt x="9426" y="453"/>
                    <a:pt x="7406" y="932"/>
                    <a:pt x="4713" y="932"/>
                  </a:cubicBezTo>
                  <a:cubicBezTo>
                    <a:pt x="4713" y="933"/>
                    <a:pt x="4713" y="933"/>
                    <a:pt x="4713" y="933"/>
                  </a:cubicBezTo>
                  <a:cubicBezTo>
                    <a:pt x="4713" y="932"/>
                    <a:pt x="4713" y="932"/>
                    <a:pt x="4713" y="932"/>
                  </a:cubicBezTo>
                  <a:cubicBezTo>
                    <a:pt x="2020" y="932"/>
                    <a:pt x="0" y="453"/>
                    <a:pt x="298" y="0"/>
                  </a:cubicBezTo>
                  <a:cubicBezTo>
                    <a:pt x="286" y="11"/>
                    <a:pt x="169" y="77"/>
                    <a:pt x="169" y="261"/>
                  </a:cubicBezTo>
                  <a:cubicBezTo>
                    <a:pt x="169" y="684"/>
                    <a:pt x="1841" y="1155"/>
                    <a:pt x="4713" y="115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Play"/>
                <a:buNone/>
              </a:pPr>
              <a:endParaRPr sz="1350" b="0" i="0" u="none" strike="noStrike" cap="none">
                <a:solidFill>
                  <a:srgbClr val="000000"/>
                </a:solidFill>
                <a:latin typeface="Arial"/>
                <a:ea typeface="Arial"/>
                <a:cs typeface="Arial"/>
                <a:sym typeface="Arial"/>
              </a:endParaRPr>
            </a:p>
          </p:txBody>
        </p:sp>
        <p:sp>
          <p:nvSpPr>
            <p:cNvPr id="517" name="Google Shape;517;p6"/>
            <p:cNvSpPr/>
            <p:nvPr/>
          </p:nvSpPr>
          <p:spPr>
            <a:xfrm>
              <a:off x="-9016" y="-2817"/>
              <a:ext cx="23740" cy="10917"/>
            </a:xfrm>
            <a:custGeom>
              <a:avLst/>
              <a:gdLst/>
              <a:ahLst/>
              <a:cxnLst/>
              <a:rect l="l" t="t" r="r" b="b"/>
              <a:pathLst>
                <a:path w="10050" h="4622" extrusionOk="0">
                  <a:moveTo>
                    <a:pt x="9597" y="0"/>
                  </a:moveTo>
                  <a:cubicBezTo>
                    <a:pt x="10050" y="830"/>
                    <a:pt x="7154" y="1159"/>
                    <a:pt x="5026" y="1159"/>
                  </a:cubicBezTo>
                  <a:cubicBezTo>
                    <a:pt x="5025" y="1159"/>
                    <a:pt x="5025" y="1159"/>
                    <a:pt x="5025" y="1159"/>
                  </a:cubicBezTo>
                  <a:cubicBezTo>
                    <a:pt x="5025" y="1159"/>
                    <a:pt x="5025" y="1159"/>
                    <a:pt x="5025" y="1159"/>
                  </a:cubicBezTo>
                  <a:cubicBezTo>
                    <a:pt x="5025" y="1159"/>
                    <a:pt x="5025" y="1159"/>
                    <a:pt x="5025" y="1159"/>
                  </a:cubicBezTo>
                  <a:cubicBezTo>
                    <a:pt x="5025" y="1159"/>
                    <a:pt x="5025" y="1159"/>
                    <a:pt x="5024" y="1159"/>
                  </a:cubicBezTo>
                  <a:cubicBezTo>
                    <a:pt x="2896" y="1159"/>
                    <a:pt x="0" y="830"/>
                    <a:pt x="453" y="0"/>
                  </a:cubicBezTo>
                  <a:cubicBezTo>
                    <a:pt x="294" y="178"/>
                    <a:pt x="225" y="535"/>
                    <a:pt x="225" y="793"/>
                  </a:cubicBezTo>
                  <a:cubicBezTo>
                    <a:pt x="225" y="2314"/>
                    <a:pt x="225" y="2314"/>
                    <a:pt x="225" y="2314"/>
                  </a:cubicBezTo>
                  <a:cubicBezTo>
                    <a:pt x="225" y="3448"/>
                    <a:pt x="798" y="4608"/>
                    <a:pt x="5025" y="4622"/>
                  </a:cubicBezTo>
                  <a:cubicBezTo>
                    <a:pt x="5025" y="4608"/>
                    <a:pt x="5025" y="4608"/>
                    <a:pt x="5025" y="4608"/>
                  </a:cubicBezTo>
                  <a:cubicBezTo>
                    <a:pt x="5025" y="4622"/>
                    <a:pt x="5025" y="4622"/>
                    <a:pt x="5025" y="4622"/>
                  </a:cubicBezTo>
                  <a:cubicBezTo>
                    <a:pt x="9252" y="4608"/>
                    <a:pt x="9825" y="3448"/>
                    <a:pt x="9825" y="2314"/>
                  </a:cubicBezTo>
                  <a:cubicBezTo>
                    <a:pt x="9825" y="793"/>
                    <a:pt x="9825" y="793"/>
                    <a:pt x="9825" y="793"/>
                  </a:cubicBezTo>
                  <a:cubicBezTo>
                    <a:pt x="9825" y="535"/>
                    <a:pt x="9756" y="178"/>
                    <a:pt x="9597" y="0"/>
                  </a:cubicBezTo>
                  <a:close/>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350"/>
                <a:buFont typeface="Play"/>
                <a:buNone/>
              </a:pPr>
              <a:endParaRPr sz="1350" b="0" i="0" u="none" strike="noStrike" cap="none">
                <a:solidFill>
                  <a:srgbClr val="000000"/>
                </a:solidFill>
                <a:latin typeface="Arial"/>
                <a:ea typeface="Arial"/>
                <a:cs typeface="Arial"/>
                <a:sym typeface="Arial"/>
              </a:endParaRPr>
            </a:p>
          </p:txBody>
        </p:sp>
      </p:grpSp>
      <p:grpSp>
        <p:nvGrpSpPr>
          <p:cNvPr id="518" name="Google Shape;518;p6"/>
          <p:cNvGrpSpPr/>
          <p:nvPr/>
        </p:nvGrpSpPr>
        <p:grpSpPr>
          <a:xfrm>
            <a:off x="736620" y="3244744"/>
            <a:ext cx="446645" cy="369492"/>
            <a:chOff x="3404093" y="10756352"/>
            <a:chExt cx="1408880" cy="1444040"/>
          </a:xfrm>
        </p:grpSpPr>
        <p:sp>
          <p:nvSpPr>
            <p:cNvPr id="519" name="Google Shape;519;p6"/>
            <p:cNvSpPr/>
            <p:nvPr/>
          </p:nvSpPr>
          <p:spPr>
            <a:xfrm>
              <a:off x="4041023" y="11886392"/>
              <a:ext cx="146758" cy="146758"/>
            </a:xfrm>
            <a:custGeom>
              <a:avLst/>
              <a:gdLst/>
              <a:ahLst/>
              <a:cxnLst/>
              <a:rect l="l" t="t" r="r" b="b"/>
              <a:pathLst>
                <a:path w="47625" h="47625" extrusionOk="0">
                  <a:moveTo>
                    <a:pt x="26194" y="45244"/>
                  </a:moveTo>
                  <a:cubicBezTo>
                    <a:pt x="36671" y="45244"/>
                    <a:pt x="45244" y="36671"/>
                    <a:pt x="45244" y="26194"/>
                  </a:cubicBezTo>
                  <a:cubicBezTo>
                    <a:pt x="45244" y="15716"/>
                    <a:pt x="36671" y="7144"/>
                    <a:pt x="26194" y="7144"/>
                  </a:cubicBezTo>
                  <a:cubicBezTo>
                    <a:pt x="15716" y="7144"/>
                    <a:pt x="7144" y="15716"/>
                    <a:pt x="7144" y="26194"/>
                  </a:cubicBezTo>
                  <a:cubicBezTo>
                    <a:pt x="7144" y="36671"/>
                    <a:pt x="15716" y="45244"/>
                    <a:pt x="26194" y="452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900"/>
                <a:buFont typeface="Play"/>
                <a:buNone/>
              </a:pPr>
              <a:endParaRPr sz="2900" b="0" i="0" u="none" strike="noStrike" cap="none">
                <a:solidFill>
                  <a:srgbClr val="000000"/>
                </a:solidFill>
                <a:latin typeface="Play"/>
                <a:ea typeface="Play"/>
                <a:cs typeface="Play"/>
                <a:sym typeface="Play"/>
              </a:endParaRPr>
            </a:p>
          </p:txBody>
        </p:sp>
        <p:sp>
          <p:nvSpPr>
            <p:cNvPr id="520" name="Google Shape;520;p6"/>
            <p:cNvSpPr/>
            <p:nvPr/>
          </p:nvSpPr>
          <p:spPr>
            <a:xfrm>
              <a:off x="4507716" y="11886392"/>
              <a:ext cx="146758" cy="146758"/>
            </a:xfrm>
            <a:custGeom>
              <a:avLst/>
              <a:gdLst/>
              <a:ahLst/>
              <a:cxnLst/>
              <a:rect l="l" t="t" r="r" b="b"/>
              <a:pathLst>
                <a:path w="47625" h="47625" extrusionOk="0">
                  <a:moveTo>
                    <a:pt x="26194" y="45244"/>
                  </a:moveTo>
                  <a:cubicBezTo>
                    <a:pt x="36671" y="45244"/>
                    <a:pt x="45244" y="36671"/>
                    <a:pt x="45244" y="26194"/>
                  </a:cubicBezTo>
                  <a:cubicBezTo>
                    <a:pt x="45244" y="15716"/>
                    <a:pt x="36671" y="7144"/>
                    <a:pt x="26194" y="7144"/>
                  </a:cubicBezTo>
                  <a:cubicBezTo>
                    <a:pt x="15716" y="7144"/>
                    <a:pt x="7144" y="15716"/>
                    <a:pt x="7144" y="26194"/>
                  </a:cubicBezTo>
                  <a:cubicBezTo>
                    <a:pt x="8096" y="36671"/>
                    <a:pt x="16669" y="45244"/>
                    <a:pt x="26194" y="452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900"/>
                <a:buFont typeface="Play"/>
                <a:buNone/>
              </a:pPr>
              <a:endParaRPr sz="2900" b="0" i="0" u="none" strike="noStrike" cap="none">
                <a:solidFill>
                  <a:srgbClr val="000000"/>
                </a:solidFill>
                <a:latin typeface="Play"/>
                <a:ea typeface="Play"/>
                <a:cs typeface="Play"/>
                <a:sym typeface="Play"/>
              </a:endParaRPr>
            </a:p>
          </p:txBody>
        </p:sp>
        <p:sp>
          <p:nvSpPr>
            <p:cNvPr id="521" name="Google Shape;521;p6"/>
            <p:cNvSpPr/>
            <p:nvPr/>
          </p:nvSpPr>
          <p:spPr>
            <a:xfrm>
              <a:off x="3574333" y="11886392"/>
              <a:ext cx="146758" cy="146758"/>
            </a:xfrm>
            <a:custGeom>
              <a:avLst/>
              <a:gdLst/>
              <a:ahLst/>
              <a:cxnLst/>
              <a:rect l="l" t="t" r="r" b="b"/>
              <a:pathLst>
                <a:path w="47625" h="47625" extrusionOk="0">
                  <a:moveTo>
                    <a:pt x="26194" y="45244"/>
                  </a:moveTo>
                  <a:cubicBezTo>
                    <a:pt x="36671" y="45244"/>
                    <a:pt x="45244" y="36671"/>
                    <a:pt x="45244" y="26194"/>
                  </a:cubicBezTo>
                  <a:cubicBezTo>
                    <a:pt x="45244" y="15716"/>
                    <a:pt x="36671" y="7144"/>
                    <a:pt x="26194" y="7144"/>
                  </a:cubicBezTo>
                  <a:cubicBezTo>
                    <a:pt x="15716" y="7144"/>
                    <a:pt x="7144" y="15716"/>
                    <a:pt x="7144" y="26194"/>
                  </a:cubicBezTo>
                  <a:cubicBezTo>
                    <a:pt x="7144" y="36671"/>
                    <a:pt x="15716" y="45244"/>
                    <a:pt x="26194" y="452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900"/>
                <a:buFont typeface="Play"/>
                <a:buNone/>
              </a:pPr>
              <a:endParaRPr sz="2900" b="0" i="0" u="none" strike="noStrike" cap="none">
                <a:solidFill>
                  <a:srgbClr val="000000"/>
                </a:solidFill>
                <a:latin typeface="Play"/>
                <a:ea typeface="Play"/>
                <a:cs typeface="Play"/>
                <a:sym typeface="Play"/>
              </a:endParaRPr>
            </a:p>
          </p:txBody>
        </p:sp>
        <p:sp>
          <p:nvSpPr>
            <p:cNvPr id="522" name="Google Shape;522;p6"/>
            <p:cNvSpPr/>
            <p:nvPr/>
          </p:nvSpPr>
          <p:spPr>
            <a:xfrm>
              <a:off x="3404093" y="11730765"/>
              <a:ext cx="1408880" cy="469627"/>
            </a:xfrm>
            <a:custGeom>
              <a:avLst/>
              <a:gdLst/>
              <a:ahLst/>
              <a:cxnLst/>
              <a:rect l="l" t="t" r="r" b="b"/>
              <a:pathLst>
                <a:path w="457200" h="152400" extrusionOk="0">
                  <a:moveTo>
                    <a:pt x="7144" y="77649"/>
                  </a:moveTo>
                  <a:cubicBezTo>
                    <a:pt x="7144" y="116702"/>
                    <a:pt x="38576" y="148134"/>
                    <a:pt x="77629" y="148134"/>
                  </a:cubicBezTo>
                  <a:lnTo>
                    <a:pt x="388144" y="148134"/>
                  </a:lnTo>
                  <a:cubicBezTo>
                    <a:pt x="427196" y="148134"/>
                    <a:pt x="458629" y="116702"/>
                    <a:pt x="458629" y="77649"/>
                  </a:cubicBezTo>
                  <a:cubicBezTo>
                    <a:pt x="458629" y="38597"/>
                    <a:pt x="427196" y="7164"/>
                    <a:pt x="388144" y="7164"/>
                  </a:cubicBezTo>
                  <a:lnTo>
                    <a:pt x="77629" y="7164"/>
                  </a:lnTo>
                  <a:cubicBezTo>
                    <a:pt x="38576" y="6212"/>
                    <a:pt x="7144" y="38597"/>
                    <a:pt x="7144" y="77649"/>
                  </a:cubicBezTo>
                  <a:close/>
                  <a:moveTo>
                    <a:pt x="384334" y="39549"/>
                  </a:moveTo>
                  <a:cubicBezTo>
                    <a:pt x="405289" y="39549"/>
                    <a:pt x="421481" y="56694"/>
                    <a:pt x="421481" y="76697"/>
                  </a:cubicBezTo>
                  <a:cubicBezTo>
                    <a:pt x="421481" y="97652"/>
                    <a:pt x="404336" y="113844"/>
                    <a:pt x="384334" y="113844"/>
                  </a:cubicBezTo>
                  <a:cubicBezTo>
                    <a:pt x="363379" y="113844"/>
                    <a:pt x="347186" y="96699"/>
                    <a:pt x="347186" y="76697"/>
                  </a:cubicBezTo>
                  <a:cubicBezTo>
                    <a:pt x="347186" y="56694"/>
                    <a:pt x="364331" y="39549"/>
                    <a:pt x="384334" y="39549"/>
                  </a:cubicBezTo>
                  <a:close/>
                  <a:moveTo>
                    <a:pt x="232886" y="39549"/>
                  </a:moveTo>
                  <a:cubicBezTo>
                    <a:pt x="253841" y="39549"/>
                    <a:pt x="270034" y="56694"/>
                    <a:pt x="270034" y="76697"/>
                  </a:cubicBezTo>
                  <a:cubicBezTo>
                    <a:pt x="270034" y="97652"/>
                    <a:pt x="252889" y="113844"/>
                    <a:pt x="232886" y="113844"/>
                  </a:cubicBezTo>
                  <a:cubicBezTo>
                    <a:pt x="211931" y="113844"/>
                    <a:pt x="195739" y="96699"/>
                    <a:pt x="195739" y="76697"/>
                  </a:cubicBezTo>
                  <a:cubicBezTo>
                    <a:pt x="195739" y="56694"/>
                    <a:pt x="211931" y="39549"/>
                    <a:pt x="232886" y="39549"/>
                  </a:cubicBezTo>
                  <a:close/>
                  <a:moveTo>
                    <a:pt x="81439" y="39549"/>
                  </a:moveTo>
                  <a:cubicBezTo>
                    <a:pt x="102394" y="39549"/>
                    <a:pt x="118586" y="56694"/>
                    <a:pt x="118586" y="76697"/>
                  </a:cubicBezTo>
                  <a:cubicBezTo>
                    <a:pt x="118586" y="97652"/>
                    <a:pt x="101441" y="113844"/>
                    <a:pt x="81439" y="113844"/>
                  </a:cubicBezTo>
                  <a:cubicBezTo>
                    <a:pt x="60484" y="113844"/>
                    <a:pt x="44291" y="96699"/>
                    <a:pt x="44291" y="76697"/>
                  </a:cubicBezTo>
                  <a:cubicBezTo>
                    <a:pt x="43339" y="56694"/>
                    <a:pt x="60484" y="39549"/>
                    <a:pt x="81439" y="395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900"/>
                <a:buFont typeface="Play"/>
                <a:buNone/>
              </a:pPr>
              <a:endParaRPr sz="2900" b="0" i="0" u="none" strike="noStrike" cap="none">
                <a:solidFill>
                  <a:srgbClr val="000000"/>
                </a:solidFill>
                <a:latin typeface="Play"/>
                <a:ea typeface="Play"/>
                <a:cs typeface="Play"/>
                <a:sym typeface="Play"/>
              </a:endParaRPr>
            </a:p>
          </p:txBody>
        </p:sp>
        <p:sp>
          <p:nvSpPr>
            <p:cNvPr id="523" name="Google Shape;523;p6"/>
            <p:cNvSpPr/>
            <p:nvPr/>
          </p:nvSpPr>
          <p:spPr>
            <a:xfrm>
              <a:off x="3633036" y="11082157"/>
              <a:ext cx="968605" cy="616385"/>
            </a:xfrm>
            <a:custGeom>
              <a:avLst/>
              <a:gdLst/>
              <a:ahLst/>
              <a:cxnLst/>
              <a:rect l="l" t="t" r="r" b="b"/>
              <a:pathLst>
                <a:path w="314325" h="200025" extrusionOk="0">
                  <a:moveTo>
                    <a:pt x="31909" y="152876"/>
                  </a:moveTo>
                  <a:cubicBezTo>
                    <a:pt x="18574" y="152876"/>
                    <a:pt x="7144" y="164306"/>
                    <a:pt x="7144" y="177641"/>
                  </a:cubicBezTo>
                  <a:cubicBezTo>
                    <a:pt x="7144" y="190976"/>
                    <a:pt x="18574" y="202406"/>
                    <a:pt x="31909" y="202406"/>
                  </a:cubicBezTo>
                  <a:lnTo>
                    <a:pt x="286226" y="202406"/>
                  </a:lnTo>
                  <a:cubicBezTo>
                    <a:pt x="300514" y="202406"/>
                    <a:pt x="310991" y="190976"/>
                    <a:pt x="310991" y="177641"/>
                  </a:cubicBezTo>
                  <a:cubicBezTo>
                    <a:pt x="310991" y="164306"/>
                    <a:pt x="299561" y="152876"/>
                    <a:pt x="286226" y="152876"/>
                  </a:cubicBezTo>
                  <a:lnTo>
                    <a:pt x="216694" y="152876"/>
                  </a:lnTo>
                  <a:cubicBezTo>
                    <a:pt x="213836" y="128111"/>
                    <a:pt x="194786" y="107156"/>
                    <a:pt x="170974" y="102394"/>
                  </a:cubicBezTo>
                  <a:lnTo>
                    <a:pt x="125254" y="7144"/>
                  </a:lnTo>
                  <a:cubicBezTo>
                    <a:pt x="116681" y="13811"/>
                    <a:pt x="107156" y="17621"/>
                    <a:pt x="95726" y="18574"/>
                  </a:cubicBezTo>
                  <a:lnTo>
                    <a:pt x="125254" y="112871"/>
                  </a:lnTo>
                  <a:cubicBezTo>
                    <a:pt x="111919" y="122396"/>
                    <a:pt x="103346" y="136684"/>
                    <a:pt x="101441" y="152876"/>
                  </a:cubicBezTo>
                  <a:lnTo>
                    <a:pt x="51911" y="152876"/>
                  </a:lnTo>
                  <a:lnTo>
                    <a:pt x="51911" y="110966"/>
                  </a:lnTo>
                  <a:cubicBezTo>
                    <a:pt x="58579" y="108109"/>
                    <a:pt x="63341" y="101441"/>
                    <a:pt x="63341" y="93821"/>
                  </a:cubicBezTo>
                  <a:cubicBezTo>
                    <a:pt x="63341" y="83344"/>
                    <a:pt x="54769" y="74771"/>
                    <a:pt x="44291" y="74771"/>
                  </a:cubicBezTo>
                  <a:cubicBezTo>
                    <a:pt x="33814" y="74771"/>
                    <a:pt x="25241" y="83344"/>
                    <a:pt x="25241" y="93821"/>
                  </a:cubicBezTo>
                  <a:cubicBezTo>
                    <a:pt x="25241" y="101441"/>
                    <a:pt x="30004" y="108109"/>
                    <a:pt x="36671" y="110966"/>
                  </a:cubicBezTo>
                  <a:lnTo>
                    <a:pt x="36671" y="152876"/>
                  </a:lnTo>
                  <a:lnTo>
                    <a:pt x="31909" y="152876"/>
                  </a:lnTo>
                  <a:close/>
                  <a:moveTo>
                    <a:pt x="158591" y="134779"/>
                  </a:moveTo>
                  <a:cubicBezTo>
                    <a:pt x="169069" y="134779"/>
                    <a:pt x="177641" y="143351"/>
                    <a:pt x="177641" y="153829"/>
                  </a:cubicBezTo>
                  <a:cubicBezTo>
                    <a:pt x="177641" y="164306"/>
                    <a:pt x="169069" y="172879"/>
                    <a:pt x="158591" y="172879"/>
                  </a:cubicBezTo>
                  <a:cubicBezTo>
                    <a:pt x="148114" y="172879"/>
                    <a:pt x="139541" y="164306"/>
                    <a:pt x="139541" y="153829"/>
                  </a:cubicBezTo>
                  <a:cubicBezTo>
                    <a:pt x="139541" y="142399"/>
                    <a:pt x="148114" y="134779"/>
                    <a:pt x="158591" y="134779"/>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900"/>
                <a:buFont typeface="Play"/>
                <a:buNone/>
              </a:pPr>
              <a:endParaRPr sz="2900" b="0" i="0" u="none" strike="noStrike" cap="none">
                <a:solidFill>
                  <a:srgbClr val="000000"/>
                </a:solidFill>
                <a:latin typeface="Play"/>
                <a:ea typeface="Play"/>
                <a:cs typeface="Play"/>
                <a:sym typeface="Play"/>
              </a:endParaRPr>
            </a:p>
          </p:txBody>
        </p:sp>
        <p:sp>
          <p:nvSpPr>
            <p:cNvPr id="524" name="Google Shape;524;p6"/>
            <p:cNvSpPr/>
            <p:nvPr/>
          </p:nvSpPr>
          <p:spPr>
            <a:xfrm>
              <a:off x="3791535" y="10859084"/>
              <a:ext cx="234813" cy="234813"/>
            </a:xfrm>
            <a:custGeom>
              <a:avLst/>
              <a:gdLst/>
              <a:ahLst/>
              <a:cxnLst/>
              <a:rect l="l" t="t" r="r" b="b"/>
              <a:pathLst>
                <a:path w="76200" h="76200" extrusionOk="0">
                  <a:moveTo>
                    <a:pt x="37624" y="72866"/>
                  </a:moveTo>
                  <a:cubicBezTo>
                    <a:pt x="52864" y="75724"/>
                    <a:pt x="73819" y="61436"/>
                    <a:pt x="73819" y="40481"/>
                  </a:cubicBezTo>
                  <a:cubicBezTo>
                    <a:pt x="73819" y="21431"/>
                    <a:pt x="59531" y="7144"/>
                    <a:pt x="40481" y="7144"/>
                  </a:cubicBezTo>
                  <a:cubicBezTo>
                    <a:pt x="22384" y="7144"/>
                    <a:pt x="7144" y="21431"/>
                    <a:pt x="7144" y="40481"/>
                  </a:cubicBezTo>
                  <a:cubicBezTo>
                    <a:pt x="8096" y="56674"/>
                    <a:pt x="21431" y="70961"/>
                    <a:pt x="37624" y="728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900"/>
                <a:buFont typeface="Play"/>
                <a:buNone/>
              </a:pPr>
              <a:endParaRPr sz="2900" b="0" i="0" u="none" strike="noStrike" cap="none">
                <a:solidFill>
                  <a:srgbClr val="000000"/>
                </a:solidFill>
                <a:latin typeface="Play"/>
                <a:ea typeface="Play"/>
                <a:cs typeface="Play"/>
                <a:sym typeface="Play"/>
              </a:endParaRPr>
            </a:p>
          </p:txBody>
        </p:sp>
        <p:sp>
          <p:nvSpPr>
            <p:cNvPr id="525" name="Google Shape;525;p6"/>
            <p:cNvSpPr/>
            <p:nvPr/>
          </p:nvSpPr>
          <p:spPr>
            <a:xfrm>
              <a:off x="4038089" y="10756352"/>
              <a:ext cx="675088" cy="410923"/>
            </a:xfrm>
            <a:custGeom>
              <a:avLst/>
              <a:gdLst/>
              <a:ahLst/>
              <a:cxnLst/>
              <a:rect l="l" t="t" r="r" b="b"/>
              <a:pathLst>
                <a:path w="219075" h="133350" extrusionOk="0">
                  <a:moveTo>
                    <a:pt x="217646" y="35719"/>
                  </a:moveTo>
                  <a:lnTo>
                    <a:pt x="217646" y="7144"/>
                  </a:lnTo>
                  <a:lnTo>
                    <a:pt x="144304" y="7144"/>
                  </a:lnTo>
                  <a:lnTo>
                    <a:pt x="116681" y="55721"/>
                  </a:lnTo>
                  <a:lnTo>
                    <a:pt x="7144" y="49054"/>
                  </a:lnTo>
                  <a:cubicBezTo>
                    <a:pt x="13811" y="61436"/>
                    <a:pt x="14764" y="76676"/>
                    <a:pt x="10001" y="89059"/>
                  </a:cubicBezTo>
                  <a:lnTo>
                    <a:pt x="116681" y="83344"/>
                  </a:lnTo>
                  <a:lnTo>
                    <a:pt x="144304" y="131921"/>
                  </a:lnTo>
                  <a:lnTo>
                    <a:pt x="217646" y="131921"/>
                  </a:lnTo>
                  <a:lnTo>
                    <a:pt x="217646" y="103346"/>
                  </a:lnTo>
                  <a:lnTo>
                    <a:pt x="160496" y="103346"/>
                  </a:lnTo>
                  <a:lnTo>
                    <a:pt x="140494" y="69056"/>
                  </a:lnTo>
                  <a:lnTo>
                    <a:pt x="160496" y="35719"/>
                  </a:lnTo>
                  <a:lnTo>
                    <a:pt x="217646" y="3571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900"/>
                <a:buFont typeface="Play"/>
                <a:buNone/>
              </a:pPr>
              <a:endParaRPr sz="2900" b="0" i="0" u="none" strike="noStrike" cap="none">
                <a:solidFill>
                  <a:srgbClr val="000000"/>
                </a:solidFill>
                <a:latin typeface="Play"/>
                <a:ea typeface="Play"/>
                <a:cs typeface="Play"/>
                <a:sym typeface="Play"/>
              </a:endParaRPr>
            </a:p>
          </p:txBody>
        </p:sp>
      </p:grpSp>
      <p:grpSp>
        <p:nvGrpSpPr>
          <p:cNvPr id="526" name="Google Shape;526;p6"/>
          <p:cNvGrpSpPr/>
          <p:nvPr/>
        </p:nvGrpSpPr>
        <p:grpSpPr>
          <a:xfrm>
            <a:off x="2862784" y="2609242"/>
            <a:ext cx="477618" cy="382624"/>
            <a:chOff x="3609138" y="836529"/>
            <a:chExt cx="279330" cy="264148"/>
          </a:xfrm>
        </p:grpSpPr>
        <p:sp>
          <p:nvSpPr>
            <p:cNvPr id="527" name="Google Shape;527;p6"/>
            <p:cNvSpPr/>
            <p:nvPr/>
          </p:nvSpPr>
          <p:spPr>
            <a:xfrm>
              <a:off x="3649823" y="836529"/>
              <a:ext cx="188244" cy="139058"/>
            </a:xfrm>
            <a:custGeom>
              <a:avLst/>
              <a:gdLst/>
              <a:ahLst/>
              <a:cxnLst/>
              <a:rect l="l" t="t" r="r" b="b"/>
              <a:pathLst>
                <a:path w="131" h="97" extrusionOk="0">
                  <a:moveTo>
                    <a:pt x="109" y="0"/>
                  </a:moveTo>
                  <a:cubicBezTo>
                    <a:pt x="112" y="6"/>
                    <a:pt x="115" y="11"/>
                    <a:pt x="117" y="17"/>
                  </a:cubicBezTo>
                  <a:cubicBezTo>
                    <a:pt x="121" y="26"/>
                    <a:pt x="124" y="37"/>
                    <a:pt x="128" y="47"/>
                  </a:cubicBezTo>
                  <a:cubicBezTo>
                    <a:pt x="131" y="55"/>
                    <a:pt x="129" y="59"/>
                    <a:pt x="121" y="61"/>
                  </a:cubicBezTo>
                  <a:cubicBezTo>
                    <a:pt x="109" y="66"/>
                    <a:pt x="96" y="70"/>
                    <a:pt x="84" y="74"/>
                  </a:cubicBezTo>
                  <a:cubicBezTo>
                    <a:pt x="82" y="75"/>
                    <a:pt x="79" y="76"/>
                    <a:pt x="76" y="77"/>
                  </a:cubicBezTo>
                  <a:cubicBezTo>
                    <a:pt x="76" y="78"/>
                    <a:pt x="76" y="79"/>
                    <a:pt x="76" y="79"/>
                  </a:cubicBezTo>
                  <a:cubicBezTo>
                    <a:pt x="79" y="79"/>
                    <a:pt x="82" y="79"/>
                    <a:pt x="85" y="79"/>
                  </a:cubicBezTo>
                  <a:cubicBezTo>
                    <a:pt x="89" y="79"/>
                    <a:pt x="90" y="81"/>
                    <a:pt x="88" y="85"/>
                  </a:cubicBezTo>
                  <a:cubicBezTo>
                    <a:pt x="86" y="91"/>
                    <a:pt x="82" y="95"/>
                    <a:pt x="75" y="96"/>
                  </a:cubicBezTo>
                  <a:cubicBezTo>
                    <a:pt x="69" y="97"/>
                    <a:pt x="63" y="95"/>
                    <a:pt x="59" y="90"/>
                  </a:cubicBezTo>
                  <a:cubicBezTo>
                    <a:pt x="57" y="88"/>
                    <a:pt x="56" y="87"/>
                    <a:pt x="55" y="85"/>
                  </a:cubicBezTo>
                  <a:cubicBezTo>
                    <a:pt x="47" y="88"/>
                    <a:pt x="38" y="91"/>
                    <a:pt x="29" y="93"/>
                  </a:cubicBezTo>
                  <a:cubicBezTo>
                    <a:pt x="22" y="96"/>
                    <a:pt x="19" y="95"/>
                    <a:pt x="16" y="87"/>
                  </a:cubicBezTo>
                  <a:cubicBezTo>
                    <a:pt x="11" y="74"/>
                    <a:pt x="6" y="60"/>
                    <a:pt x="2" y="47"/>
                  </a:cubicBezTo>
                  <a:cubicBezTo>
                    <a:pt x="0" y="41"/>
                    <a:pt x="2" y="37"/>
                    <a:pt x="10" y="35"/>
                  </a:cubicBezTo>
                  <a:cubicBezTo>
                    <a:pt x="25" y="29"/>
                    <a:pt x="40" y="24"/>
                    <a:pt x="55" y="19"/>
                  </a:cubicBezTo>
                  <a:cubicBezTo>
                    <a:pt x="62" y="16"/>
                    <a:pt x="68" y="14"/>
                    <a:pt x="76" y="11"/>
                  </a:cubicBezTo>
                  <a:cubicBezTo>
                    <a:pt x="78" y="18"/>
                    <a:pt x="80" y="24"/>
                    <a:pt x="82" y="30"/>
                  </a:cubicBezTo>
                  <a:cubicBezTo>
                    <a:pt x="84" y="34"/>
                    <a:pt x="86" y="36"/>
                    <a:pt x="90" y="32"/>
                  </a:cubicBezTo>
                  <a:cubicBezTo>
                    <a:pt x="88" y="24"/>
                    <a:pt x="85" y="17"/>
                    <a:pt x="83" y="9"/>
                  </a:cubicBezTo>
                  <a:cubicBezTo>
                    <a:pt x="83" y="9"/>
                    <a:pt x="84" y="8"/>
                    <a:pt x="85" y="8"/>
                  </a:cubicBezTo>
                  <a:cubicBezTo>
                    <a:pt x="86" y="11"/>
                    <a:pt x="88" y="15"/>
                    <a:pt x="89" y="18"/>
                  </a:cubicBezTo>
                  <a:cubicBezTo>
                    <a:pt x="90" y="21"/>
                    <a:pt x="91" y="25"/>
                    <a:pt x="93" y="28"/>
                  </a:cubicBezTo>
                  <a:cubicBezTo>
                    <a:pt x="93" y="29"/>
                    <a:pt x="96" y="29"/>
                    <a:pt x="98" y="30"/>
                  </a:cubicBezTo>
                  <a:cubicBezTo>
                    <a:pt x="98" y="28"/>
                    <a:pt x="99" y="27"/>
                    <a:pt x="99" y="25"/>
                  </a:cubicBezTo>
                  <a:cubicBezTo>
                    <a:pt x="97" y="19"/>
                    <a:pt x="95" y="14"/>
                    <a:pt x="93" y="8"/>
                  </a:cubicBezTo>
                  <a:cubicBezTo>
                    <a:pt x="93" y="7"/>
                    <a:pt x="93" y="6"/>
                    <a:pt x="93" y="5"/>
                  </a:cubicBezTo>
                  <a:cubicBezTo>
                    <a:pt x="94" y="5"/>
                    <a:pt x="94" y="5"/>
                    <a:pt x="95" y="5"/>
                  </a:cubicBezTo>
                  <a:cubicBezTo>
                    <a:pt x="96" y="8"/>
                    <a:pt x="97" y="11"/>
                    <a:pt x="98" y="14"/>
                  </a:cubicBezTo>
                  <a:cubicBezTo>
                    <a:pt x="100" y="17"/>
                    <a:pt x="100" y="21"/>
                    <a:pt x="102" y="24"/>
                  </a:cubicBezTo>
                  <a:cubicBezTo>
                    <a:pt x="103" y="25"/>
                    <a:pt x="105" y="26"/>
                    <a:pt x="106" y="27"/>
                  </a:cubicBezTo>
                  <a:cubicBezTo>
                    <a:pt x="107" y="25"/>
                    <a:pt x="109" y="23"/>
                    <a:pt x="108" y="21"/>
                  </a:cubicBezTo>
                  <a:cubicBezTo>
                    <a:pt x="107" y="17"/>
                    <a:pt x="105" y="12"/>
                    <a:pt x="104" y="8"/>
                  </a:cubicBezTo>
                  <a:cubicBezTo>
                    <a:pt x="103" y="5"/>
                    <a:pt x="103" y="3"/>
                    <a:pt x="103" y="0"/>
                  </a:cubicBezTo>
                  <a:cubicBezTo>
                    <a:pt x="105" y="0"/>
                    <a:pt x="107" y="0"/>
                    <a:pt x="109" y="0"/>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132"/>
                <a:buFont typeface="Play"/>
                <a:buNone/>
              </a:pPr>
              <a:endParaRPr sz="2132" b="0" i="0" u="none" strike="noStrike" cap="none">
                <a:solidFill>
                  <a:srgbClr val="FFFFFF"/>
                </a:solidFill>
                <a:latin typeface="Arial"/>
                <a:ea typeface="Arial"/>
                <a:cs typeface="Arial"/>
                <a:sym typeface="Arial"/>
              </a:endParaRPr>
            </a:p>
          </p:txBody>
        </p:sp>
        <p:sp>
          <p:nvSpPr>
            <p:cNvPr id="528" name="Google Shape;528;p6"/>
            <p:cNvSpPr/>
            <p:nvPr/>
          </p:nvSpPr>
          <p:spPr>
            <a:xfrm>
              <a:off x="3823493" y="947046"/>
              <a:ext cx="64975" cy="153631"/>
            </a:xfrm>
            <a:custGeom>
              <a:avLst/>
              <a:gdLst/>
              <a:ahLst/>
              <a:cxnLst/>
              <a:rect l="l" t="t" r="r" b="b"/>
              <a:pathLst>
                <a:path w="45" h="107" extrusionOk="0">
                  <a:moveTo>
                    <a:pt x="20" y="107"/>
                  </a:moveTo>
                  <a:cubicBezTo>
                    <a:pt x="20" y="93"/>
                    <a:pt x="20" y="80"/>
                    <a:pt x="20" y="65"/>
                  </a:cubicBezTo>
                  <a:cubicBezTo>
                    <a:pt x="13" y="65"/>
                    <a:pt x="7" y="65"/>
                    <a:pt x="0" y="65"/>
                  </a:cubicBezTo>
                  <a:cubicBezTo>
                    <a:pt x="0" y="57"/>
                    <a:pt x="0" y="50"/>
                    <a:pt x="0" y="41"/>
                  </a:cubicBezTo>
                  <a:cubicBezTo>
                    <a:pt x="5" y="41"/>
                    <a:pt x="10" y="41"/>
                    <a:pt x="15" y="41"/>
                  </a:cubicBezTo>
                  <a:cubicBezTo>
                    <a:pt x="19" y="42"/>
                    <a:pt x="21" y="40"/>
                    <a:pt x="21" y="35"/>
                  </a:cubicBezTo>
                  <a:cubicBezTo>
                    <a:pt x="21" y="26"/>
                    <a:pt x="21" y="16"/>
                    <a:pt x="21" y="7"/>
                  </a:cubicBezTo>
                  <a:cubicBezTo>
                    <a:pt x="21" y="2"/>
                    <a:pt x="22" y="1"/>
                    <a:pt x="27" y="1"/>
                  </a:cubicBezTo>
                  <a:cubicBezTo>
                    <a:pt x="44" y="0"/>
                    <a:pt x="44" y="0"/>
                    <a:pt x="44" y="18"/>
                  </a:cubicBezTo>
                  <a:cubicBezTo>
                    <a:pt x="44" y="45"/>
                    <a:pt x="44" y="72"/>
                    <a:pt x="44" y="99"/>
                  </a:cubicBezTo>
                  <a:cubicBezTo>
                    <a:pt x="44" y="102"/>
                    <a:pt x="45" y="104"/>
                    <a:pt x="45" y="107"/>
                  </a:cubicBezTo>
                  <a:cubicBezTo>
                    <a:pt x="37" y="107"/>
                    <a:pt x="29" y="107"/>
                    <a:pt x="20" y="107"/>
                  </a:cubicBez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132"/>
                <a:buFont typeface="Play"/>
                <a:buNone/>
              </a:pPr>
              <a:endParaRPr sz="2132" b="0" i="0" u="none" strike="noStrike" cap="none">
                <a:solidFill>
                  <a:srgbClr val="FFFFFF"/>
                </a:solidFill>
                <a:latin typeface="Arial"/>
                <a:ea typeface="Arial"/>
                <a:cs typeface="Arial"/>
                <a:sym typeface="Arial"/>
              </a:endParaRPr>
            </a:p>
          </p:txBody>
        </p:sp>
        <p:sp>
          <p:nvSpPr>
            <p:cNvPr id="529" name="Google Shape;529;p6"/>
            <p:cNvSpPr/>
            <p:nvPr/>
          </p:nvSpPr>
          <p:spPr>
            <a:xfrm>
              <a:off x="3609138" y="919721"/>
              <a:ext cx="33398" cy="18825"/>
            </a:xfrm>
            <a:custGeom>
              <a:avLst/>
              <a:gdLst/>
              <a:ahLst/>
              <a:cxnLst/>
              <a:rect l="l" t="t" r="r" b="b"/>
              <a:pathLst>
                <a:path w="23" h="13" extrusionOk="0">
                  <a:moveTo>
                    <a:pt x="4" y="13"/>
                  </a:moveTo>
                  <a:cubicBezTo>
                    <a:pt x="3" y="10"/>
                    <a:pt x="2" y="8"/>
                    <a:pt x="0" y="5"/>
                  </a:cubicBezTo>
                  <a:cubicBezTo>
                    <a:pt x="0" y="5"/>
                    <a:pt x="0" y="4"/>
                    <a:pt x="0" y="4"/>
                  </a:cubicBezTo>
                  <a:cubicBezTo>
                    <a:pt x="5" y="3"/>
                    <a:pt x="10" y="1"/>
                    <a:pt x="15" y="0"/>
                  </a:cubicBezTo>
                  <a:cubicBezTo>
                    <a:pt x="17" y="0"/>
                    <a:pt x="20" y="1"/>
                    <a:pt x="23" y="1"/>
                  </a:cubicBezTo>
                  <a:cubicBezTo>
                    <a:pt x="23" y="2"/>
                    <a:pt x="23" y="3"/>
                    <a:pt x="23" y="4"/>
                  </a:cubicBezTo>
                  <a:cubicBezTo>
                    <a:pt x="20" y="2"/>
                    <a:pt x="6" y="5"/>
                    <a:pt x="4" y="9"/>
                  </a:cubicBezTo>
                  <a:cubicBezTo>
                    <a:pt x="4" y="10"/>
                    <a:pt x="4" y="11"/>
                    <a:pt x="4" y="13"/>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132"/>
                <a:buFont typeface="Play"/>
                <a:buNone/>
              </a:pPr>
              <a:endParaRPr sz="2132" b="0" i="0" u="none" strike="noStrike" cap="none">
                <a:solidFill>
                  <a:srgbClr val="FFFFFF"/>
                </a:solidFill>
                <a:latin typeface="Arial"/>
                <a:ea typeface="Arial"/>
                <a:cs typeface="Arial"/>
                <a:sym typeface="Arial"/>
              </a:endParaRPr>
            </a:p>
          </p:txBody>
        </p:sp>
        <p:sp>
          <p:nvSpPr>
            <p:cNvPr id="530" name="Google Shape;530;p6"/>
            <p:cNvSpPr/>
            <p:nvPr/>
          </p:nvSpPr>
          <p:spPr>
            <a:xfrm>
              <a:off x="3750625" y="971336"/>
              <a:ext cx="64367" cy="77727"/>
            </a:xfrm>
            <a:custGeom>
              <a:avLst/>
              <a:gdLst/>
              <a:ahLst/>
              <a:cxnLst/>
              <a:rect l="l" t="t" r="r" b="b"/>
              <a:pathLst>
                <a:path w="45" h="54" extrusionOk="0">
                  <a:moveTo>
                    <a:pt x="14" y="23"/>
                  </a:moveTo>
                  <a:cubicBezTo>
                    <a:pt x="16" y="23"/>
                    <a:pt x="18" y="22"/>
                    <a:pt x="20" y="21"/>
                  </a:cubicBezTo>
                  <a:cubicBezTo>
                    <a:pt x="28" y="17"/>
                    <a:pt x="34" y="19"/>
                    <a:pt x="40" y="26"/>
                  </a:cubicBezTo>
                  <a:cubicBezTo>
                    <a:pt x="45" y="31"/>
                    <a:pt x="45" y="38"/>
                    <a:pt x="42" y="45"/>
                  </a:cubicBezTo>
                  <a:cubicBezTo>
                    <a:pt x="38" y="51"/>
                    <a:pt x="31" y="54"/>
                    <a:pt x="24" y="53"/>
                  </a:cubicBezTo>
                  <a:cubicBezTo>
                    <a:pt x="17" y="52"/>
                    <a:pt x="10" y="45"/>
                    <a:pt x="11" y="38"/>
                  </a:cubicBezTo>
                  <a:cubicBezTo>
                    <a:pt x="11" y="29"/>
                    <a:pt x="7" y="22"/>
                    <a:pt x="3" y="15"/>
                  </a:cubicBezTo>
                  <a:cubicBezTo>
                    <a:pt x="2" y="12"/>
                    <a:pt x="1" y="10"/>
                    <a:pt x="0" y="8"/>
                  </a:cubicBezTo>
                  <a:cubicBezTo>
                    <a:pt x="7" y="5"/>
                    <a:pt x="14" y="2"/>
                    <a:pt x="22" y="0"/>
                  </a:cubicBezTo>
                  <a:cubicBezTo>
                    <a:pt x="24" y="3"/>
                    <a:pt x="26" y="8"/>
                    <a:pt x="29" y="12"/>
                  </a:cubicBezTo>
                  <a:cubicBezTo>
                    <a:pt x="23" y="15"/>
                    <a:pt x="18" y="18"/>
                    <a:pt x="13" y="21"/>
                  </a:cubicBezTo>
                  <a:cubicBezTo>
                    <a:pt x="13" y="22"/>
                    <a:pt x="14" y="23"/>
                    <a:pt x="14" y="23"/>
                  </a:cubicBezTo>
                  <a:close/>
                  <a:moveTo>
                    <a:pt x="20" y="38"/>
                  </a:moveTo>
                  <a:cubicBezTo>
                    <a:pt x="22" y="40"/>
                    <a:pt x="25" y="42"/>
                    <a:pt x="27" y="43"/>
                  </a:cubicBezTo>
                  <a:cubicBezTo>
                    <a:pt x="31" y="43"/>
                    <a:pt x="34" y="40"/>
                    <a:pt x="34" y="36"/>
                  </a:cubicBezTo>
                  <a:cubicBezTo>
                    <a:pt x="33" y="32"/>
                    <a:pt x="31" y="30"/>
                    <a:pt x="27" y="30"/>
                  </a:cubicBezTo>
                  <a:cubicBezTo>
                    <a:pt x="23" y="30"/>
                    <a:pt x="21" y="33"/>
                    <a:pt x="20" y="38"/>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132"/>
                <a:buFont typeface="Play"/>
                <a:buNone/>
              </a:pPr>
              <a:endParaRPr sz="2132" b="0" i="0" u="none" strike="noStrike" cap="none">
                <a:solidFill>
                  <a:srgbClr val="FFFFFF"/>
                </a:solidFill>
                <a:latin typeface="Arial"/>
                <a:ea typeface="Arial"/>
                <a:cs typeface="Arial"/>
                <a:sym typeface="Arial"/>
              </a:endParaRPr>
            </a:p>
          </p:txBody>
        </p:sp>
        <p:sp>
          <p:nvSpPr>
            <p:cNvPr id="531" name="Google Shape;531;p6"/>
            <p:cNvSpPr/>
            <p:nvPr/>
          </p:nvSpPr>
          <p:spPr>
            <a:xfrm>
              <a:off x="3615210" y="931258"/>
              <a:ext cx="37649" cy="38863"/>
            </a:xfrm>
            <a:custGeom>
              <a:avLst/>
              <a:gdLst/>
              <a:ahLst/>
              <a:cxnLst/>
              <a:rect l="l" t="t" r="r" b="b"/>
              <a:pathLst>
                <a:path w="26" h="27" extrusionOk="0">
                  <a:moveTo>
                    <a:pt x="24" y="10"/>
                  </a:moveTo>
                  <a:cubicBezTo>
                    <a:pt x="24" y="14"/>
                    <a:pt x="26" y="20"/>
                    <a:pt x="24" y="22"/>
                  </a:cubicBezTo>
                  <a:cubicBezTo>
                    <a:pt x="21" y="25"/>
                    <a:pt x="15" y="26"/>
                    <a:pt x="10" y="27"/>
                  </a:cubicBezTo>
                  <a:cubicBezTo>
                    <a:pt x="10" y="27"/>
                    <a:pt x="7" y="25"/>
                    <a:pt x="7" y="24"/>
                  </a:cubicBezTo>
                  <a:cubicBezTo>
                    <a:pt x="4" y="17"/>
                    <a:pt x="2" y="11"/>
                    <a:pt x="0" y="5"/>
                  </a:cubicBezTo>
                  <a:cubicBezTo>
                    <a:pt x="0" y="5"/>
                    <a:pt x="0" y="5"/>
                    <a:pt x="0" y="5"/>
                  </a:cubicBezTo>
                  <a:cubicBezTo>
                    <a:pt x="1" y="6"/>
                    <a:pt x="1" y="7"/>
                    <a:pt x="2" y="8"/>
                  </a:cubicBezTo>
                  <a:cubicBezTo>
                    <a:pt x="6" y="9"/>
                    <a:pt x="18" y="3"/>
                    <a:pt x="20" y="0"/>
                  </a:cubicBezTo>
                  <a:cubicBezTo>
                    <a:pt x="21" y="3"/>
                    <a:pt x="23" y="7"/>
                    <a:pt x="24" y="10"/>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132"/>
                <a:buFont typeface="Play"/>
                <a:buNone/>
              </a:pPr>
              <a:endParaRPr sz="2132" b="0" i="0" u="none" strike="noStrike" cap="none">
                <a:solidFill>
                  <a:srgbClr val="FFFFFF"/>
                </a:solidFill>
                <a:latin typeface="Arial"/>
                <a:ea typeface="Arial"/>
                <a:cs typeface="Arial"/>
                <a:sym typeface="Arial"/>
              </a:endParaRPr>
            </a:p>
          </p:txBody>
        </p:sp>
        <p:sp>
          <p:nvSpPr>
            <p:cNvPr id="532" name="Google Shape;532;p6"/>
            <p:cNvSpPr/>
            <p:nvPr/>
          </p:nvSpPr>
          <p:spPr>
            <a:xfrm>
              <a:off x="3639500" y="905147"/>
              <a:ext cx="27326" cy="63153"/>
            </a:xfrm>
            <a:custGeom>
              <a:avLst/>
              <a:gdLst/>
              <a:ahLst/>
              <a:cxnLst/>
              <a:rect l="l" t="t" r="r" b="b"/>
              <a:pathLst>
                <a:path w="19" h="44" extrusionOk="0">
                  <a:moveTo>
                    <a:pt x="7" y="28"/>
                  </a:moveTo>
                  <a:cubicBezTo>
                    <a:pt x="6" y="25"/>
                    <a:pt x="4" y="21"/>
                    <a:pt x="3" y="18"/>
                  </a:cubicBezTo>
                  <a:cubicBezTo>
                    <a:pt x="3" y="17"/>
                    <a:pt x="3" y="16"/>
                    <a:pt x="2" y="14"/>
                  </a:cubicBezTo>
                  <a:cubicBezTo>
                    <a:pt x="2" y="13"/>
                    <a:pt x="2" y="12"/>
                    <a:pt x="2" y="11"/>
                  </a:cubicBezTo>
                  <a:cubicBezTo>
                    <a:pt x="1" y="9"/>
                    <a:pt x="0" y="6"/>
                    <a:pt x="0" y="4"/>
                  </a:cubicBezTo>
                  <a:cubicBezTo>
                    <a:pt x="0" y="3"/>
                    <a:pt x="2" y="1"/>
                    <a:pt x="3" y="1"/>
                  </a:cubicBezTo>
                  <a:cubicBezTo>
                    <a:pt x="3" y="0"/>
                    <a:pt x="5" y="2"/>
                    <a:pt x="6" y="2"/>
                  </a:cubicBezTo>
                  <a:cubicBezTo>
                    <a:pt x="10" y="15"/>
                    <a:pt x="15" y="27"/>
                    <a:pt x="19" y="40"/>
                  </a:cubicBezTo>
                  <a:cubicBezTo>
                    <a:pt x="19" y="41"/>
                    <a:pt x="18" y="43"/>
                    <a:pt x="17" y="44"/>
                  </a:cubicBezTo>
                  <a:cubicBezTo>
                    <a:pt x="16" y="43"/>
                    <a:pt x="14" y="42"/>
                    <a:pt x="13" y="41"/>
                  </a:cubicBezTo>
                  <a:cubicBezTo>
                    <a:pt x="11" y="37"/>
                    <a:pt x="9" y="33"/>
                    <a:pt x="7" y="28"/>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2132"/>
                <a:buFont typeface="Play"/>
                <a:buNone/>
              </a:pPr>
              <a:endParaRPr sz="2132" b="0" i="0" u="none" strike="noStrike" cap="none">
                <a:solidFill>
                  <a:srgbClr val="FFFFFF"/>
                </a:solidFill>
                <a:latin typeface="Arial"/>
                <a:ea typeface="Arial"/>
                <a:cs typeface="Arial"/>
                <a:sym typeface="Arial"/>
              </a:endParaRPr>
            </a:p>
          </p:txBody>
        </p:sp>
      </p:grpSp>
      <p:grpSp>
        <p:nvGrpSpPr>
          <p:cNvPr id="533" name="Google Shape;533;p6"/>
          <p:cNvGrpSpPr/>
          <p:nvPr/>
        </p:nvGrpSpPr>
        <p:grpSpPr>
          <a:xfrm>
            <a:off x="1342767" y="3051507"/>
            <a:ext cx="267575" cy="294786"/>
            <a:chOff x="4257754" y="3746172"/>
            <a:chExt cx="406209" cy="532557"/>
          </a:xfrm>
        </p:grpSpPr>
        <p:grpSp>
          <p:nvGrpSpPr>
            <p:cNvPr id="534" name="Google Shape;534;p6"/>
            <p:cNvGrpSpPr/>
            <p:nvPr/>
          </p:nvGrpSpPr>
          <p:grpSpPr>
            <a:xfrm>
              <a:off x="4257754" y="3746172"/>
              <a:ext cx="290297" cy="466997"/>
              <a:chOff x="3477617" y="3925711"/>
              <a:chExt cx="143157" cy="230295"/>
            </a:xfrm>
          </p:grpSpPr>
          <p:sp>
            <p:nvSpPr>
              <p:cNvPr id="535" name="Google Shape;535;p6"/>
              <p:cNvSpPr/>
              <p:nvPr/>
            </p:nvSpPr>
            <p:spPr>
              <a:xfrm>
                <a:off x="3536746" y="4124885"/>
                <a:ext cx="25136" cy="24897"/>
              </a:xfrm>
              <a:custGeom>
                <a:avLst/>
                <a:gdLst/>
                <a:ahLst/>
                <a:cxnLst/>
                <a:rect l="l" t="t" r="r" b="b"/>
                <a:pathLst>
                  <a:path w="25136" h="24897" extrusionOk="0">
                    <a:moveTo>
                      <a:pt x="12449" y="0"/>
                    </a:moveTo>
                    <a:cubicBezTo>
                      <a:pt x="18673" y="0"/>
                      <a:pt x="24897" y="6225"/>
                      <a:pt x="24897" y="12449"/>
                    </a:cubicBezTo>
                    <a:cubicBezTo>
                      <a:pt x="26452" y="18673"/>
                      <a:pt x="20228" y="24897"/>
                      <a:pt x="12449" y="24897"/>
                    </a:cubicBezTo>
                    <a:cubicBezTo>
                      <a:pt x="4668" y="24897"/>
                      <a:pt x="0" y="18673"/>
                      <a:pt x="0" y="12449"/>
                    </a:cubicBezTo>
                    <a:cubicBezTo>
                      <a:pt x="0" y="4668"/>
                      <a:pt x="6224" y="0"/>
                      <a:pt x="12449" y="0"/>
                    </a:cubicBezTo>
                    <a:close/>
                  </a:path>
                </a:pathLst>
              </a:custGeom>
              <a:solidFill>
                <a:srgbClr val="003C7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Play"/>
                  <a:buNone/>
                </a:pPr>
                <a:endParaRPr sz="1600" b="0" i="0" u="none" strike="noStrike" cap="none">
                  <a:solidFill>
                    <a:srgbClr val="FFFFFF"/>
                  </a:solidFill>
                  <a:latin typeface="Arial"/>
                  <a:ea typeface="Arial"/>
                  <a:cs typeface="Arial"/>
                  <a:sym typeface="Arial"/>
                </a:endParaRPr>
              </a:p>
            </p:txBody>
          </p:sp>
          <p:sp>
            <p:nvSpPr>
              <p:cNvPr id="536" name="Google Shape;536;p6"/>
              <p:cNvSpPr/>
              <p:nvPr/>
            </p:nvSpPr>
            <p:spPr>
              <a:xfrm>
                <a:off x="3477617" y="3925711"/>
                <a:ext cx="143157" cy="230295"/>
              </a:xfrm>
              <a:custGeom>
                <a:avLst/>
                <a:gdLst/>
                <a:ahLst/>
                <a:cxnLst/>
                <a:rect l="l" t="t" r="r" b="b"/>
                <a:pathLst>
                  <a:path w="143157" h="230295" extrusionOk="0">
                    <a:moveTo>
                      <a:pt x="0" y="0"/>
                    </a:moveTo>
                    <a:lnTo>
                      <a:pt x="143157" y="0"/>
                    </a:lnTo>
                    <a:lnTo>
                      <a:pt x="143157" y="230295"/>
                    </a:lnTo>
                    <a:lnTo>
                      <a:pt x="0" y="230295"/>
                    </a:lnTo>
                    <a:lnTo>
                      <a:pt x="0" y="0"/>
                    </a:lnTo>
                    <a:close/>
                    <a:moveTo>
                      <a:pt x="17116" y="17116"/>
                    </a:moveTo>
                    <a:lnTo>
                      <a:pt x="17116" y="188281"/>
                    </a:lnTo>
                    <a:lnTo>
                      <a:pt x="124485" y="188281"/>
                    </a:lnTo>
                    <a:lnTo>
                      <a:pt x="124485" y="17116"/>
                    </a:lnTo>
                    <a:lnTo>
                      <a:pt x="17116" y="17116"/>
                    </a:lnTo>
                    <a:close/>
                    <a:moveTo>
                      <a:pt x="71579" y="199174"/>
                    </a:moveTo>
                    <a:cubicBezTo>
                      <a:pt x="65354" y="199174"/>
                      <a:pt x="59130" y="203842"/>
                      <a:pt x="59130" y="211623"/>
                    </a:cubicBezTo>
                    <a:cubicBezTo>
                      <a:pt x="59130" y="217847"/>
                      <a:pt x="63798" y="224071"/>
                      <a:pt x="71579" y="224071"/>
                    </a:cubicBezTo>
                    <a:cubicBezTo>
                      <a:pt x="79358" y="224071"/>
                      <a:pt x="85582" y="217847"/>
                      <a:pt x="84027" y="211623"/>
                    </a:cubicBezTo>
                    <a:cubicBezTo>
                      <a:pt x="84027" y="205399"/>
                      <a:pt x="77803" y="199174"/>
                      <a:pt x="71579" y="199174"/>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Play"/>
                  <a:buNone/>
                </a:pPr>
                <a:endParaRPr sz="1600" b="0" i="0" u="none" strike="noStrike" cap="none">
                  <a:solidFill>
                    <a:srgbClr val="FFFFFF"/>
                  </a:solidFill>
                  <a:latin typeface="Arial"/>
                  <a:ea typeface="Arial"/>
                  <a:cs typeface="Arial"/>
                  <a:sym typeface="Arial"/>
                </a:endParaRPr>
              </a:p>
            </p:txBody>
          </p:sp>
        </p:grpSp>
        <p:sp>
          <p:nvSpPr>
            <p:cNvPr id="537" name="Google Shape;537;p6"/>
            <p:cNvSpPr/>
            <p:nvPr/>
          </p:nvSpPr>
          <p:spPr>
            <a:xfrm>
              <a:off x="4431068" y="3883968"/>
              <a:ext cx="232895" cy="394761"/>
            </a:xfrm>
            <a:custGeom>
              <a:avLst/>
              <a:gdLst/>
              <a:ahLst/>
              <a:cxnLst/>
              <a:rect l="l" t="t" r="r" b="b"/>
              <a:pathLst>
                <a:path w="1407298" h="2385394" extrusionOk="0">
                  <a:moveTo>
                    <a:pt x="703650" y="2179220"/>
                  </a:moveTo>
                  <a:cubicBezTo>
                    <a:pt x="660028" y="2179220"/>
                    <a:pt x="624666" y="2214582"/>
                    <a:pt x="624666" y="2258204"/>
                  </a:cubicBezTo>
                  <a:cubicBezTo>
                    <a:pt x="624666" y="2301826"/>
                    <a:pt x="660028" y="2337188"/>
                    <a:pt x="703650" y="2337188"/>
                  </a:cubicBezTo>
                  <a:cubicBezTo>
                    <a:pt x="747272" y="2337188"/>
                    <a:pt x="782634" y="2301826"/>
                    <a:pt x="782634" y="2258204"/>
                  </a:cubicBezTo>
                  <a:cubicBezTo>
                    <a:pt x="782634" y="2214582"/>
                    <a:pt x="747272" y="2179220"/>
                    <a:pt x="703650" y="2179220"/>
                  </a:cubicBezTo>
                  <a:close/>
                  <a:moveTo>
                    <a:pt x="177553" y="179867"/>
                  </a:moveTo>
                  <a:lnTo>
                    <a:pt x="172551" y="180877"/>
                  </a:lnTo>
                  <a:lnTo>
                    <a:pt x="165667" y="180877"/>
                  </a:lnTo>
                  <a:cubicBezTo>
                    <a:pt x="144630" y="180877"/>
                    <a:pt x="127577" y="197930"/>
                    <a:pt x="127577" y="218967"/>
                  </a:cubicBezTo>
                  <a:lnTo>
                    <a:pt x="127577" y="2097793"/>
                  </a:lnTo>
                  <a:cubicBezTo>
                    <a:pt x="127577" y="2118830"/>
                    <a:pt x="144630" y="2135883"/>
                    <a:pt x="165667" y="2135883"/>
                  </a:cubicBezTo>
                  <a:lnTo>
                    <a:pt x="1241631" y="2135883"/>
                  </a:lnTo>
                  <a:cubicBezTo>
                    <a:pt x="1262668" y="2135883"/>
                    <a:pt x="1279721" y="2118830"/>
                    <a:pt x="1279721" y="2097793"/>
                  </a:cubicBezTo>
                  <a:lnTo>
                    <a:pt x="1279721" y="218967"/>
                  </a:lnTo>
                  <a:cubicBezTo>
                    <a:pt x="1279721" y="197930"/>
                    <a:pt x="1262668" y="180877"/>
                    <a:pt x="1241631" y="180877"/>
                  </a:cubicBezTo>
                  <a:lnTo>
                    <a:pt x="1234749" y="180877"/>
                  </a:lnTo>
                  <a:cubicBezTo>
                    <a:pt x="1233161" y="179963"/>
                    <a:pt x="1231465" y="179867"/>
                    <a:pt x="1229746" y="179867"/>
                  </a:cubicBezTo>
                  <a:close/>
                  <a:moveTo>
                    <a:pt x="602415" y="56498"/>
                  </a:moveTo>
                  <a:cubicBezTo>
                    <a:pt x="588290" y="56498"/>
                    <a:pt x="576839" y="67949"/>
                    <a:pt x="576839" y="82074"/>
                  </a:cubicBezTo>
                  <a:cubicBezTo>
                    <a:pt x="576839" y="96199"/>
                    <a:pt x="588290" y="107650"/>
                    <a:pt x="602415" y="107650"/>
                  </a:cubicBezTo>
                  <a:lnTo>
                    <a:pt x="804884" y="107650"/>
                  </a:lnTo>
                  <a:cubicBezTo>
                    <a:pt x="819009" y="107650"/>
                    <a:pt x="830460" y="96199"/>
                    <a:pt x="830460" y="82074"/>
                  </a:cubicBezTo>
                  <a:cubicBezTo>
                    <a:pt x="830460" y="67949"/>
                    <a:pt x="819009" y="56498"/>
                    <a:pt x="804884" y="56498"/>
                  </a:cubicBezTo>
                  <a:close/>
                  <a:moveTo>
                    <a:pt x="76685" y="0"/>
                  </a:moveTo>
                  <a:lnTo>
                    <a:pt x="1330614" y="0"/>
                  </a:lnTo>
                  <a:cubicBezTo>
                    <a:pt x="1372966" y="0"/>
                    <a:pt x="1407298" y="34333"/>
                    <a:pt x="1407298" y="76684"/>
                  </a:cubicBezTo>
                  <a:lnTo>
                    <a:pt x="1407298" y="1757263"/>
                  </a:lnTo>
                  <a:lnTo>
                    <a:pt x="1407298" y="1766789"/>
                  </a:lnTo>
                  <a:lnTo>
                    <a:pt x="1407298" y="2308710"/>
                  </a:lnTo>
                  <a:cubicBezTo>
                    <a:pt x="1407298" y="2351061"/>
                    <a:pt x="1372966" y="2385394"/>
                    <a:pt x="1330614" y="2385394"/>
                  </a:cubicBezTo>
                  <a:lnTo>
                    <a:pt x="76685" y="2385394"/>
                  </a:lnTo>
                  <a:cubicBezTo>
                    <a:pt x="34333" y="2385394"/>
                    <a:pt x="0" y="2351061"/>
                    <a:pt x="0" y="2308710"/>
                  </a:cubicBezTo>
                  <a:lnTo>
                    <a:pt x="0" y="1766789"/>
                  </a:lnTo>
                  <a:lnTo>
                    <a:pt x="0" y="1757263"/>
                  </a:lnTo>
                  <a:lnTo>
                    <a:pt x="0" y="76684"/>
                  </a:lnTo>
                  <a:cubicBezTo>
                    <a:pt x="0" y="34333"/>
                    <a:pt x="34333" y="0"/>
                    <a:pt x="7668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Play"/>
                <a:buNone/>
              </a:pPr>
              <a:endParaRPr sz="1100" b="0" i="0" u="none" strike="noStrike" cap="none">
                <a:solidFill>
                  <a:srgbClr val="003C71"/>
                </a:solidFill>
                <a:latin typeface="Arial"/>
                <a:ea typeface="Arial"/>
                <a:cs typeface="Arial"/>
                <a:sym typeface="Arial"/>
              </a:endParaRPr>
            </a:p>
          </p:txBody>
        </p:sp>
      </p:grpSp>
      <p:grpSp>
        <p:nvGrpSpPr>
          <p:cNvPr id="538" name="Google Shape;538;p6"/>
          <p:cNvGrpSpPr/>
          <p:nvPr/>
        </p:nvGrpSpPr>
        <p:grpSpPr>
          <a:xfrm>
            <a:off x="2079061" y="3322369"/>
            <a:ext cx="432296" cy="254285"/>
            <a:chOff x="5664394" y="3912590"/>
            <a:chExt cx="945058" cy="661540"/>
          </a:xfrm>
        </p:grpSpPr>
        <p:sp>
          <p:nvSpPr>
            <p:cNvPr id="539" name="Google Shape;539;p6"/>
            <p:cNvSpPr/>
            <p:nvPr/>
          </p:nvSpPr>
          <p:spPr>
            <a:xfrm>
              <a:off x="5664394" y="3912590"/>
              <a:ext cx="945058" cy="567035"/>
            </a:xfrm>
            <a:custGeom>
              <a:avLst/>
              <a:gdLst/>
              <a:ahLst/>
              <a:cxnLst/>
              <a:rect l="l" t="t" r="r" b="b"/>
              <a:pathLst>
                <a:path w="945058" h="567035" extrusionOk="0">
                  <a:moveTo>
                    <a:pt x="931292" y="222498"/>
                  </a:moveTo>
                  <a:lnTo>
                    <a:pt x="722561" y="13767"/>
                  </a:lnTo>
                  <a:cubicBezTo>
                    <a:pt x="713631" y="4837"/>
                    <a:pt x="701725" y="0"/>
                    <a:pt x="689074" y="0"/>
                  </a:cubicBezTo>
                  <a:lnTo>
                    <a:pt x="47253" y="0"/>
                  </a:lnTo>
                  <a:cubicBezTo>
                    <a:pt x="21208" y="0"/>
                    <a:pt x="0" y="21208"/>
                    <a:pt x="0" y="47253"/>
                  </a:cubicBezTo>
                  <a:lnTo>
                    <a:pt x="0" y="519782"/>
                  </a:lnTo>
                  <a:cubicBezTo>
                    <a:pt x="0" y="545827"/>
                    <a:pt x="21208" y="567035"/>
                    <a:pt x="47253" y="567035"/>
                  </a:cubicBezTo>
                  <a:lnTo>
                    <a:pt x="47253" y="567035"/>
                  </a:lnTo>
                  <a:cubicBezTo>
                    <a:pt x="47253" y="462855"/>
                    <a:pt x="132085" y="378023"/>
                    <a:pt x="236265" y="378023"/>
                  </a:cubicBezTo>
                  <a:cubicBezTo>
                    <a:pt x="340444" y="378023"/>
                    <a:pt x="425276" y="462855"/>
                    <a:pt x="425276" y="567035"/>
                  </a:cubicBezTo>
                  <a:lnTo>
                    <a:pt x="425276" y="567035"/>
                  </a:lnTo>
                  <a:lnTo>
                    <a:pt x="519782" y="567035"/>
                  </a:lnTo>
                  <a:lnTo>
                    <a:pt x="519782" y="567035"/>
                  </a:lnTo>
                  <a:cubicBezTo>
                    <a:pt x="519782" y="462855"/>
                    <a:pt x="604614" y="378023"/>
                    <a:pt x="708794" y="378023"/>
                  </a:cubicBezTo>
                  <a:cubicBezTo>
                    <a:pt x="812974" y="378023"/>
                    <a:pt x="897806" y="462855"/>
                    <a:pt x="897806" y="567035"/>
                  </a:cubicBezTo>
                  <a:lnTo>
                    <a:pt x="897806" y="567035"/>
                  </a:lnTo>
                  <a:cubicBezTo>
                    <a:pt x="923851" y="567035"/>
                    <a:pt x="945059" y="545827"/>
                    <a:pt x="945059" y="519782"/>
                  </a:cubicBezTo>
                  <a:lnTo>
                    <a:pt x="945059" y="255798"/>
                  </a:lnTo>
                  <a:cubicBezTo>
                    <a:pt x="945059" y="243334"/>
                    <a:pt x="940036" y="231242"/>
                    <a:pt x="931292" y="222498"/>
                  </a:cubicBezTo>
                  <a:close/>
                  <a:moveTo>
                    <a:pt x="103994" y="236265"/>
                  </a:moveTo>
                  <a:cubicBezTo>
                    <a:pt x="98785" y="236265"/>
                    <a:pt x="94506" y="231986"/>
                    <a:pt x="94506" y="226777"/>
                  </a:cubicBezTo>
                  <a:lnTo>
                    <a:pt x="94506" y="103994"/>
                  </a:lnTo>
                  <a:cubicBezTo>
                    <a:pt x="94506" y="98785"/>
                    <a:pt x="98785" y="94506"/>
                    <a:pt x="103994" y="94506"/>
                  </a:cubicBezTo>
                  <a:lnTo>
                    <a:pt x="236265" y="94506"/>
                  </a:lnTo>
                  <a:lnTo>
                    <a:pt x="236265" y="236265"/>
                  </a:lnTo>
                  <a:lnTo>
                    <a:pt x="103994" y="236265"/>
                  </a:lnTo>
                  <a:close/>
                  <a:moveTo>
                    <a:pt x="330771" y="236265"/>
                  </a:moveTo>
                  <a:lnTo>
                    <a:pt x="330771" y="94506"/>
                  </a:lnTo>
                  <a:lnTo>
                    <a:pt x="519782" y="94506"/>
                  </a:lnTo>
                  <a:lnTo>
                    <a:pt x="519782" y="236265"/>
                  </a:lnTo>
                  <a:lnTo>
                    <a:pt x="330771" y="236265"/>
                  </a:lnTo>
                  <a:close/>
                  <a:moveTo>
                    <a:pt x="788603" y="236265"/>
                  </a:moveTo>
                  <a:lnTo>
                    <a:pt x="614288" y="236265"/>
                  </a:lnTo>
                  <a:lnTo>
                    <a:pt x="614288" y="94506"/>
                  </a:lnTo>
                  <a:lnTo>
                    <a:pt x="665820" y="94506"/>
                  </a:lnTo>
                  <a:cubicBezTo>
                    <a:pt x="668238" y="94506"/>
                    <a:pt x="670657" y="95436"/>
                    <a:pt x="672517" y="97296"/>
                  </a:cubicBezTo>
                  <a:lnTo>
                    <a:pt x="795300" y="220080"/>
                  </a:lnTo>
                  <a:cubicBezTo>
                    <a:pt x="801253" y="226033"/>
                    <a:pt x="796975" y="236265"/>
                    <a:pt x="788603" y="236265"/>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Play"/>
                <a:ea typeface="Play"/>
                <a:cs typeface="Play"/>
                <a:sym typeface="Play"/>
              </a:endParaRPr>
            </a:p>
          </p:txBody>
        </p:sp>
        <p:sp>
          <p:nvSpPr>
            <p:cNvPr id="540" name="Google Shape;540;p6"/>
            <p:cNvSpPr/>
            <p:nvPr/>
          </p:nvSpPr>
          <p:spPr>
            <a:xfrm>
              <a:off x="6278682" y="4385119"/>
              <a:ext cx="189011" cy="189011"/>
            </a:xfrm>
            <a:custGeom>
              <a:avLst/>
              <a:gdLst/>
              <a:ahLst/>
              <a:cxnLst/>
              <a:rect l="l" t="t" r="r" b="b"/>
              <a:pathLst>
                <a:path w="189011" h="189011" extrusionOk="0">
                  <a:moveTo>
                    <a:pt x="189012" y="94506"/>
                  </a:moveTo>
                  <a:cubicBezTo>
                    <a:pt x="189012" y="146700"/>
                    <a:pt x="146700" y="189012"/>
                    <a:pt x="94506" y="189012"/>
                  </a:cubicBezTo>
                  <a:cubicBezTo>
                    <a:pt x="42312" y="189012"/>
                    <a:pt x="0" y="146700"/>
                    <a:pt x="0" y="94506"/>
                  </a:cubicBezTo>
                  <a:cubicBezTo>
                    <a:pt x="0" y="42312"/>
                    <a:pt x="42312" y="0"/>
                    <a:pt x="94506" y="0"/>
                  </a:cubicBezTo>
                  <a:cubicBezTo>
                    <a:pt x="146700" y="0"/>
                    <a:pt x="189012" y="42312"/>
                    <a:pt x="189012" y="945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Play"/>
                <a:ea typeface="Play"/>
                <a:cs typeface="Play"/>
                <a:sym typeface="Play"/>
              </a:endParaRPr>
            </a:p>
          </p:txBody>
        </p:sp>
        <p:sp>
          <p:nvSpPr>
            <p:cNvPr id="541" name="Google Shape;541;p6"/>
            <p:cNvSpPr/>
            <p:nvPr/>
          </p:nvSpPr>
          <p:spPr>
            <a:xfrm>
              <a:off x="5806153" y="4385119"/>
              <a:ext cx="189011" cy="189011"/>
            </a:xfrm>
            <a:custGeom>
              <a:avLst/>
              <a:gdLst/>
              <a:ahLst/>
              <a:cxnLst/>
              <a:rect l="l" t="t" r="r" b="b"/>
              <a:pathLst>
                <a:path w="189011" h="189011" extrusionOk="0">
                  <a:moveTo>
                    <a:pt x="189012" y="94506"/>
                  </a:moveTo>
                  <a:cubicBezTo>
                    <a:pt x="189012" y="146700"/>
                    <a:pt x="146700" y="189012"/>
                    <a:pt x="94506" y="189012"/>
                  </a:cubicBezTo>
                  <a:cubicBezTo>
                    <a:pt x="42312" y="189012"/>
                    <a:pt x="0" y="146700"/>
                    <a:pt x="0" y="94506"/>
                  </a:cubicBezTo>
                  <a:cubicBezTo>
                    <a:pt x="0" y="42312"/>
                    <a:pt x="42312" y="0"/>
                    <a:pt x="94506" y="0"/>
                  </a:cubicBezTo>
                  <a:cubicBezTo>
                    <a:pt x="146700" y="0"/>
                    <a:pt x="189012" y="42312"/>
                    <a:pt x="189012" y="945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Play"/>
                <a:ea typeface="Play"/>
                <a:cs typeface="Play"/>
                <a:sym typeface="Play"/>
              </a:endParaRPr>
            </a:p>
          </p:txBody>
        </p:sp>
      </p:grpSp>
      <p:grpSp>
        <p:nvGrpSpPr>
          <p:cNvPr id="542" name="Google Shape;542;p6"/>
          <p:cNvGrpSpPr/>
          <p:nvPr/>
        </p:nvGrpSpPr>
        <p:grpSpPr>
          <a:xfrm>
            <a:off x="704543" y="2649049"/>
            <a:ext cx="555562" cy="301542"/>
            <a:chOff x="772961" y="2889759"/>
            <a:chExt cx="828779" cy="549783"/>
          </a:xfrm>
        </p:grpSpPr>
        <p:sp>
          <p:nvSpPr>
            <p:cNvPr id="543" name="Google Shape;543;p6"/>
            <p:cNvSpPr/>
            <p:nvPr/>
          </p:nvSpPr>
          <p:spPr>
            <a:xfrm>
              <a:off x="871430" y="2889759"/>
              <a:ext cx="631841" cy="402080"/>
            </a:xfrm>
            <a:custGeom>
              <a:avLst/>
              <a:gdLst/>
              <a:ahLst/>
              <a:cxnLst/>
              <a:rect l="l" t="t" r="r" b="b"/>
              <a:pathLst>
                <a:path w="733425" h="466725" extrusionOk="0">
                  <a:moveTo>
                    <a:pt x="702431" y="7144"/>
                  </a:moveTo>
                  <a:lnTo>
                    <a:pt x="35728" y="7144"/>
                  </a:lnTo>
                  <a:cubicBezTo>
                    <a:pt x="19926" y="7144"/>
                    <a:pt x="7144" y="19926"/>
                    <a:pt x="7144" y="35728"/>
                  </a:cubicBezTo>
                  <a:lnTo>
                    <a:pt x="7144" y="45234"/>
                  </a:lnTo>
                  <a:lnTo>
                    <a:pt x="7144" y="435788"/>
                  </a:lnTo>
                  <a:cubicBezTo>
                    <a:pt x="7144" y="451552"/>
                    <a:pt x="19926" y="464372"/>
                    <a:pt x="35728" y="464372"/>
                  </a:cubicBezTo>
                  <a:lnTo>
                    <a:pt x="45263" y="464372"/>
                  </a:lnTo>
                  <a:lnTo>
                    <a:pt x="692991" y="464372"/>
                  </a:lnTo>
                  <a:lnTo>
                    <a:pt x="702421" y="464372"/>
                  </a:lnTo>
                  <a:cubicBezTo>
                    <a:pt x="718185" y="464372"/>
                    <a:pt x="731006" y="451552"/>
                    <a:pt x="731006" y="435788"/>
                  </a:cubicBezTo>
                  <a:lnTo>
                    <a:pt x="731006" y="45234"/>
                  </a:lnTo>
                  <a:lnTo>
                    <a:pt x="731006" y="35728"/>
                  </a:lnTo>
                  <a:cubicBezTo>
                    <a:pt x="731015" y="19926"/>
                    <a:pt x="718261" y="7144"/>
                    <a:pt x="702431" y="7144"/>
                  </a:cubicBezTo>
                  <a:close/>
                  <a:moveTo>
                    <a:pt x="692991" y="426206"/>
                  </a:moveTo>
                  <a:lnTo>
                    <a:pt x="45263" y="426206"/>
                  </a:lnTo>
                  <a:lnTo>
                    <a:pt x="45263" y="45234"/>
                  </a:lnTo>
                  <a:lnTo>
                    <a:pt x="692991" y="45234"/>
                  </a:lnTo>
                  <a:lnTo>
                    <a:pt x="692991" y="426206"/>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Arial"/>
                <a:ea typeface="Arial"/>
                <a:cs typeface="Arial"/>
                <a:sym typeface="Arial"/>
              </a:endParaRPr>
            </a:p>
          </p:txBody>
        </p:sp>
        <p:sp>
          <p:nvSpPr>
            <p:cNvPr id="544" name="Google Shape;544;p6"/>
            <p:cNvSpPr/>
            <p:nvPr/>
          </p:nvSpPr>
          <p:spPr>
            <a:xfrm>
              <a:off x="772961" y="3291839"/>
              <a:ext cx="828779" cy="147703"/>
            </a:xfrm>
            <a:custGeom>
              <a:avLst/>
              <a:gdLst/>
              <a:ahLst/>
              <a:cxnLst/>
              <a:rect l="l" t="t" r="r" b="b"/>
              <a:pathLst>
                <a:path w="962025" h="171450" extrusionOk="0">
                  <a:moveTo>
                    <a:pt x="846334" y="16802"/>
                  </a:moveTo>
                  <a:cubicBezTo>
                    <a:pt x="840591" y="11497"/>
                    <a:pt x="829399" y="7144"/>
                    <a:pt x="821579" y="7144"/>
                  </a:cubicBezTo>
                  <a:lnTo>
                    <a:pt x="145237" y="7144"/>
                  </a:lnTo>
                  <a:cubicBezTo>
                    <a:pt x="137389" y="7144"/>
                    <a:pt x="126263" y="11497"/>
                    <a:pt x="120520" y="16802"/>
                  </a:cubicBezTo>
                  <a:lnTo>
                    <a:pt x="7144" y="121406"/>
                  </a:lnTo>
                  <a:lnTo>
                    <a:pt x="7144" y="140484"/>
                  </a:lnTo>
                  <a:cubicBezTo>
                    <a:pt x="7144" y="140484"/>
                    <a:pt x="7144" y="169069"/>
                    <a:pt x="35728" y="169069"/>
                  </a:cubicBezTo>
                  <a:lnTo>
                    <a:pt x="931059" y="169069"/>
                  </a:lnTo>
                  <a:cubicBezTo>
                    <a:pt x="959644" y="169069"/>
                    <a:pt x="959644" y="140484"/>
                    <a:pt x="959644" y="140484"/>
                  </a:cubicBezTo>
                  <a:lnTo>
                    <a:pt x="959644" y="121406"/>
                  </a:lnTo>
                  <a:lnTo>
                    <a:pt x="846334" y="16802"/>
                  </a:lnTo>
                  <a:close/>
                  <a:moveTo>
                    <a:pt x="358245" y="77353"/>
                  </a:moveTo>
                  <a:lnTo>
                    <a:pt x="608533" y="77353"/>
                  </a:lnTo>
                  <a:lnTo>
                    <a:pt x="627831" y="108442"/>
                  </a:lnTo>
                  <a:lnTo>
                    <a:pt x="338938" y="108442"/>
                  </a:lnTo>
                  <a:lnTo>
                    <a:pt x="358245" y="77353"/>
                  </a:lnTo>
                  <a:close/>
                  <a:moveTo>
                    <a:pt x="550050" y="130988"/>
                  </a:moveTo>
                  <a:cubicBezTo>
                    <a:pt x="550050" y="136217"/>
                    <a:pt x="545773" y="140484"/>
                    <a:pt x="540544" y="140484"/>
                  </a:cubicBezTo>
                  <a:lnTo>
                    <a:pt x="426244" y="140484"/>
                  </a:lnTo>
                  <a:cubicBezTo>
                    <a:pt x="420976" y="140484"/>
                    <a:pt x="416738" y="136217"/>
                    <a:pt x="416738" y="130988"/>
                  </a:cubicBezTo>
                  <a:lnTo>
                    <a:pt x="416738" y="121406"/>
                  </a:lnTo>
                  <a:lnTo>
                    <a:pt x="550040" y="121406"/>
                  </a:lnTo>
                  <a:lnTo>
                    <a:pt x="550040" y="13098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Arial"/>
                <a:ea typeface="Arial"/>
                <a:cs typeface="Arial"/>
                <a:sym typeface="Arial"/>
              </a:endParaRPr>
            </a:p>
          </p:txBody>
        </p:sp>
      </p:grpSp>
      <p:grpSp>
        <p:nvGrpSpPr>
          <p:cNvPr id="545" name="Google Shape;545;p6"/>
          <p:cNvGrpSpPr/>
          <p:nvPr/>
        </p:nvGrpSpPr>
        <p:grpSpPr>
          <a:xfrm rot="5400000">
            <a:off x="1935590" y="2935759"/>
            <a:ext cx="153456" cy="139510"/>
            <a:chOff x="483644" y="1737670"/>
            <a:chExt cx="225425" cy="179388"/>
          </a:xfrm>
        </p:grpSpPr>
        <p:sp>
          <p:nvSpPr>
            <p:cNvPr id="546" name="Google Shape;546;p6"/>
            <p:cNvSpPr/>
            <p:nvPr/>
          </p:nvSpPr>
          <p:spPr>
            <a:xfrm>
              <a:off x="545556" y="1844033"/>
              <a:ext cx="101600" cy="39688"/>
            </a:xfrm>
            <a:custGeom>
              <a:avLst/>
              <a:gdLst/>
              <a:ahLst/>
              <a:cxnLst/>
              <a:rect l="l" t="t" r="r" b="b"/>
              <a:pathLst>
                <a:path w="44" h="17" extrusionOk="0">
                  <a:moveTo>
                    <a:pt x="22" y="0"/>
                  </a:moveTo>
                  <a:cubicBezTo>
                    <a:pt x="14" y="0"/>
                    <a:pt x="7" y="3"/>
                    <a:pt x="2" y="8"/>
                  </a:cubicBezTo>
                  <a:cubicBezTo>
                    <a:pt x="1" y="9"/>
                    <a:pt x="0" y="10"/>
                    <a:pt x="0" y="12"/>
                  </a:cubicBezTo>
                  <a:cubicBezTo>
                    <a:pt x="0" y="14"/>
                    <a:pt x="2" y="17"/>
                    <a:pt x="5" y="17"/>
                  </a:cubicBezTo>
                  <a:cubicBezTo>
                    <a:pt x="6" y="17"/>
                    <a:pt x="7" y="16"/>
                    <a:pt x="8" y="15"/>
                  </a:cubicBezTo>
                  <a:cubicBezTo>
                    <a:pt x="8" y="15"/>
                    <a:pt x="8" y="15"/>
                    <a:pt x="8" y="15"/>
                  </a:cubicBezTo>
                  <a:cubicBezTo>
                    <a:pt x="12" y="11"/>
                    <a:pt x="17" y="9"/>
                    <a:pt x="22" y="9"/>
                  </a:cubicBezTo>
                  <a:cubicBezTo>
                    <a:pt x="27" y="9"/>
                    <a:pt x="32" y="11"/>
                    <a:pt x="36" y="15"/>
                  </a:cubicBezTo>
                  <a:cubicBezTo>
                    <a:pt x="37" y="16"/>
                    <a:pt x="38" y="17"/>
                    <a:pt x="39" y="17"/>
                  </a:cubicBezTo>
                  <a:cubicBezTo>
                    <a:pt x="42" y="17"/>
                    <a:pt x="44" y="15"/>
                    <a:pt x="44" y="12"/>
                  </a:cubicBezTo>
                  <a:cubicBezTo>
                    <a:pt x="44" y="11"/>
                    <a:pt x="43" y="9"/>
                    <a:pt x="42" y="9"/>
                  </a:cubicBezTo>
                  <a:cubicBezTo>
                    <a:pt x="42" y="9"/>
                    <a:pt x="42" y="9"/>
                    <a:pt x="42" y="9"/>
                  </a:cubicBezTo>
                  <a:cubicBezTo>
                    <a:pt x="37" y="3"/>
                    <a:pt x="30" y="0"/>
                    <a:pt x="22" y="0"/>
                  </a:cubicBezTo>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sp>
          <p:nvSpPr>
            <p:cNvPr id="547" name="Google Shape;547;p6"/>
            <p:cNvSpPr/>
            <p:nvPr/>
          </p:nvSpPr>
          <p:spPr>
            <a:xfrm>
              <a:off x="483644" y="1737670"/>
              <a:ext cx="225425" cy="80963"/>
            </a:xfrm>
            <a:custGeom>
              <a:avLst/>
              <a:gdLst/>
              <a:ahLst/>
              <a:cxnLst/>
              <a:rect l="l" t="t" r="r" b="b"/>
              <a:pathLst>
                <a:path w="98" h="35" extrusionOk="0">
                  <a:moveTo>
                    <a:pt x="1" y="26"/>
                  </a:moveTo>
                  <a:cubicBezTo>
                    <a:pt x="1" y="27"/>
                    <a:pt x="1" y="27"/>
                    <a:pt x="1" y="27"/>
                  </a:cubicBezTo>
                  <a:cubicBezTo>
                    <a:pt x="0" y="28"/>
                    <a:pt x="0" y="29"/>
                    <a:pt x="0" y="30"/>
                  </a:cubicBezTo>
                  <a:cubicBezTo>
                    <a:pt x="0" y="33"/>
                    <a:pt x="2" y="35"/>
                    <a:pt x="4" y="35"/>
                  </a:cubicBezTo>
                  <a:cubicBezTo>
                    <a:pt x="6" y="35"/>
                    <a:pt x="7" y="34"/>
                    <a:pt x="8" y="34"/>
                  </a:cubicBezTo>
                  <a:cubicBezTo>
                    <a:pt x="8" y="34"/>
                    <a:pt x="8" y="34"/>
                    <a:pt x="8" y="34"/>
                  </a:cubicBezTo>
                  <a:cubicBezTo>
                    <a:pt x="18" y="23"/>
                    <a:pt x="33" y="16"/>
                    <a:pt x="49" y="16"/>
                  </a:cubicBezTo>
                  <a:cubicBezTo>
                    <a:pt x="65" y="16"/>
                    <a:pt x="80" y="23"/>
                    <a:pt x="91" y="34"/>
                  </a:cubicBezTo>
                  <a:cubicBezTo>
                    <a:pt x="91" y="34"/>
                    <a:pt x="91" y="34"/>
                    <a:pt x="91" y="34"/>
                  </a:cubicBezTo>
                  <a:cubicBezTo>
                    <a:pt x="91" y="34"/>
                    <a:pt x="93" y="35"/>
                    <a:pt x="94" y="35"/>
                  </a:cubicBezTo>
                  <a:cubicBezTo>
                    <a:pt x="96" y="35"/>
                    <a:pt x="98" y="33"/>
                    <a:pt x="98" y="30"/>
                  </a:cubicBezTo>
                  <a:cubicBezTo>
                    <a:pt x="98" y="29"/>
                    <a:pt x="98" y="28"/>
                    <a:pt x="97" y="27"/>
                  </a:cubicBezTo>
                  <a:cubicBezTo>
                    <a:pt x="97" y="27"/>
                    <a:pt x="97" y="27"/>
                    <a:pt x="97" y="27"/>
                  </a:cubicBezTo>
                  <a:cubicBezTo>
                    <a:pt x="97" y="27"/>
                    <a:pt x="97" y="27"/>
                    <a:pt x="97" y="26"/>
                  </a:cubicBezTo>
                  <a:cubicBezTo>
                    <a:pt x="70" y="0"/>
                    <a:pt x="28" y="0"/>
                    <a:pt x="1" y="26"/>
                  </a:cubicBezTo>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sp>
          <p:nvSpPr>
            <p:cNvPr id="548" name="Google Shape;548;p6"/>
            <p:cNvSpPr/>
            <p:nvPr/>
          </p:nvSpPr>
          <p:spPr>
            <a:xfrm>
              <a:off x="513806" y="1797995"/>
              <a:ext cx="165100" cy="53975"/>
            </a:xfrm>
            <a:custGeom>
              <a:avLst/>
              <a:gdLst/>
              <a:ahLst/>
              <a:cxnLst/>
              <a:rect l="l" t="t" r="r" b="b"/>
              <a:pathLst>
                <a:path w="72" h="23" extrusionOk="0">
                  <a:moveTo>
                    <a:pt x="2" y="14"/>
                  </a:moveTo>
                  <a:cubicBezTo>
                    <a:pt x="2" y="14"/>
                    <a:pt x="2" y="14"/>
                    <a:pt x="2" y="15"/>
                  </a:cubicBezTo>
                  <a:cubicBezTo>
                    <a:pt x="2" y="15"/>
                    <a:pt x="2" y="15"/>
                    <a:pt x="2" y="15"/>
                  </a:cubicBezTo>
                  <a:cubicBezTo>
                    <a:pt x="1" y="16"/>
                    <a:pt x="0" y="17"/>
                    <a:pt x="0" y="18"/>
                  </a:cubicBezTo>
                  <a:cubicBezTo>
                    <a:pt x="0" y="21"/>
                    <a:pt x="3" y="23"/>
                    <a:pt x="5" y="23"/>
                  </a:cubicBezTo>
                  <a:cubicBezTo>
                    <a:pt x="7" y="23"/>
                    <a:pt x="8" y="22"/>
                    <a:pt x="9" y="21"/>
                  </a:cubicBezTo>
                  <a:cubicBezTo>
                    <a:pt x="16" y="14"/>
                    <a:pt x="25" y="10"/>
                    <a:pt x="36" y="10"/>
                  </a:cubicBezTo>
                  <a:cubicBezTo>
                    <a:pt x="47" y="10"/>
                    <a:pt x="57" y="14"/>
                    <a:pt x="64" y="22"/>
                  </a:cubicBezTo>
                  <a:cubicBezTo>
                    <a:pt x="64" y="22"/>
                    <a:pt x="64" y="22"/>
                    <a:pt x="64" y="22"/>
                  </a:cubicBezTo>
                  <a:cubicBezTo>
                    <a:pt x="64" y="22"/>
                    <a:pt x="66" y="23"/>
                    <a:pt x="67" y="23"/>
                  </a:cubicBezTo>
                  <a:cubicBezTo>
                    <a:pt x="70" y="23"/>
                    <a:pt x="72" y="21"/>
                    <a:pt x="72" y="18"/>
                  </a:cubicBezTo>
                  <a:cubicBezTo>
                    <a:pt x="72" y="17"/>
                    <a:pt x="71" y="16"/>
                    <a:pt x="70" y="15"/>
                  </a:cubicBezTo>
                  <a:cubicBezTo>
                    <a:pt x="70" y="15"/>
                    <a:pt x="70" y="15"/>
                    <a:pt x="70" y="15"/>
                  </a:cubicBezTo>
                  <a:cubicBezTo>
                    <a:pt x="70" y="14"/>
                    <a:pt x="70" y="14"/>
                    <a:pt x="70" y="14"/>
                  </a:cubicBezTo>
                  <a:cubicBezTo>
                    <a:pt x="61" y="5"/>
                    <a:pt x="49" y="0"/>
                    <a:pt x="36" y="0"/>
                  </a:cubicBezTo>
                  <a:cubicBezTo>
                    <a:pt x="23" y="0"/>
                    <a:pt x="11" y="5"/>
                    <a:pt x="2" y="14"/>
                  </a:cubicBezTo>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sp>
          <p:nvSpPr>
            <p:cNvPr id="549" name="Google Shape;549;p6"/>
            <p:cNvSpPr/>
            <p:nvPr/>
          </p:nvSpPr>
          <p:spPr>
            <a:xfrm>
              <a:off x="582069" y="1891658"/>
              <a:ext cx="28575" cy="25400"/>
            </a:xfrm>
            <a:prstGeom prst="ellipse">
              <a:avLst/>
            </a:pr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Arial"/>
                <a:ea typeface="Arial"/>
                <a:cs typeface="Arial"/>
                <a:sym typeface="Arial"/>
              </a:endParaRPr>
            </a:p>
          </p:txBody>
        </p:sp>
      </p:grpSp>
      <p:grpSp>
        <p:nvGrpSpPr>
          <p:cNvPr id="550" name="Google Shape;550;p6"/>
          <p:cNvGrpSpPr/>
          <p:nvPr/>
        </p:nvGrpSpPr>
        <p:grpSpPr>
          <a:xfrm rot="5400000">
            <a:off x="1747967" y="3461460"/>
            <a:ext cx="153456" cy="139510"/>
            <a:chOff x="483644" y="1737670"/>
            <a:chExt cx="225425" cy="179388"/>
          </a:xfrm>
        </p:grpSpPr>
        <p:sp>
          <p:nvSpPr>
            <p:cNvPr id="551" name="Google Shape;551;p6"/>
            <p:cNvSpPr/>
            <p:nvPr/>
          </p:nvSpPr>
          <p:spPr>
            <a:xfrm>
              <a:off x="545556" y="1844033"/>
              <a:ext cx="101600" cy="39688"/>
            </a:xfrm>
            <a:custGeom>
              <a:avLst/>
              <a:gdLst/>
              <a:ahLst/>
              <a:cxnLst/>
              <a:rect l="l" t="t" r="r" b="b"/>
              <a:pathLst>
                <a:path w="44" h="17" extrusionOk="0">
                  <a:moveTo>
                    <a:pt x="22" y="0"/>
                  </a:moveTo>
                  <a:cubicBezTo>
                    <a:pt x="14" y="0"/>
                    <a:pt x="7" y="3"/>
                    <a:pt x="2" y="8"/>
                  </a:cubicBezTo>
                  <a:cubicBezTo>
                    <a:pt x="1" y="9"/>
                    <a:pt x="0" y="10"/>
                    <a:pt x="0" y="12"/>
                  </a:cubicBezTo>
                  <a:cubicBezTo>
                    <a:pt x="0" y="14"/>
                    <a:pt x="2" y="17"/>
                    <a:pt x="5" y="17"/>
                  </a:cubicBezTo>
                  <a:cubicBezTo>
                    <a:pt x="6" y="17"/>
                    <a:pt x="7" y="16"/>
                    <a:pt x="8" y="15"/>
                  </a:cubicBezTo>
                  <a:cubicBezTo>
                    <a:pt x="8" y="15"/>
                    <a:pt x="8" y="15"/>
                    <a:pt x="8" y="15"/>
                  </a:cubicBezTo>
                  <a:cubicBezTo>
                    <a:pt x="12" y="11"/>
                    <a:pt x="17" y="9"/>
                    <a:pt x="22" y="9"/>
                  </a:cubicBezTo>
                  <a:cubicBezTo>
                    <a:pt x="27" y="9"/>
                    <a:pt x="32" y="11"/>
                    <a:pt x="36" y="15"/>
                  </a:cubicBezTo>
                  <a:cubicBezTo>
                    <a:pt x="37" y="16"/>
                    <a:pt x="38" y="17"/>
                    <a:pt x="39" y="17"/>
                  </a:cubicBezTo>
                  <a:cubicBezTo>
                    <a:pt x="42" y="17"/>
                    <a:pt x="44" y="15"/>
                    <a:pt x="44" y="12"/>
                  </a:cubicBezTo>
                  <a:cubicBezTo>
                    <a:pt x="44" y="11"/>
                    <a:pt x="43" y="9"/>
                    <a:pt x="42" y="9"/>
                  </a:cubicBezTo>
                  <a:cubicBezTo>
                    <a:pt x="42" y="9"/>
                    <a:pt x="42" y="9"/>
                    <a:pt x="42" y="9"/>
                  </a:cubicBezTo>
                  <a:cubicBezTo>
                    <a:pt x="37" y="3"/>
                    <a:pt x="30" y="0"/>
                    <a:pt x="22" y="0"/>
                  </a:cubicBezTo>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Play"/>
                <a:ea typeface="Play"/>
                <a:cs typeface="Play"/>
                <a:sym typeface="Play"/>
              </a:endParaRPr>
            </a:p>
          </p:txBody>
        </p:sp>
        <p:sp>
          <p:nvSpPr>
            <p:cNvPr id="552" name="Google Shape;552;p6"/>
            <p:cNvSpPr/>
            <p:nvPr/>
          </p:nvSpPr>
          <p:spPr>
            <a:xfrm>
              <a:off x="483644" y="1737670"/>
              <a:ext cx="225425" cy="80963"/>
            </a:xfrm>
            <a:custGeom>
              <a:avLst/>
              <a:gdLst/>
              <a:ahLst/>
              <a:cxnLst/>
              <a:rect l="l" t="t" r="r" b="b"/>
              <a:pathLst>
                <a:path w="98" h="35" extrusionOk="0">
                  <a:moveTo>
                    <a:pt x="1" y="26"/>
                  </a:moveTo>
                  <a:cubicBezTo>
                    <a:pt x="1" y="27"/>
                    <a:pt x="1" y="27"/>
                    <a:pt x="1" y="27"/>
                  </a:cubicBezTo>
                  <a:cubicBezTo>
                    <a:pt x="0" y="28"/>
                    <a:pt x="0" y="29"/>
                    <a:pt x="0" y="30"/>
                  </a:cubicBezTo>
                  <a:cubicBezTo>
                    <a:pt x="0" y="33"/>
                    <a:pt x="2" y="35"/>
                    <a:pt x="4" y="35"/>
                  </a:cubicBezTo>
                  <a:cubicBezTo>
                    <a:pt x="6" y="35"/>
                    <a:pt x="7" y="34"/>
                    <a:pt x="8" y="34"/>
                  </a:cubicBezTo>
                  <a:cubicBezTo>
                    <a:pt x="8" y="34"/>
                    <a:pt x="8" y="34"/>
                    <a:pt x="8" y="34"/>
                  </a:cubicBezTo>
                  <a:cubicBezTo>
                    <a:pt x="18" y="23"/>
                    <a:pt x="33" y="16"/>
                    <a:pt x="49" y="16"/>
                  </a:cubicBezTo>
                  <a:cubicBezTo>
                    <a:pt x="65" y="16"/>
                    <a:pt x="80" y="23"/>
                    <a:pt x="91" y="34"/>
                  </a:cubicBezTo>
                  <a:cubicBezTo>
                    <a:pt x="91" y="34"/>
                    <a:pt x="91" y="34"/>
                    <a:pt x="91" y="34"/>
                  </a:cubicBezTo>
                  <a:cubicBezTo>
                    <a:pt x="91" y="34"/>
                    <a:pt x="93" y="35"/>
                    <a:pt x="94" y="35"/>
                  </a:cubicBezTo>
                  <a:cubicBezTo>
                    <a:pt x="96" y="35"/>
                    <a:pt x="98" y="33"/>
                    <a:pt x="98" y="30"/>
                  </a:cubicBezTo>
                  <a:cubicBezTo>
                    <a:pt x="98" y="29"/>
                    <a:pt x="98" y="28"/>
                    <a:pt x="97" y="27"/>
                  </a:cubicBezTo>
                  <a:cubicBezTo>
                    <a:pt x="97" y="27"/>
                    <a:pt x="97" y="27"/>
                    <a:pt x="97" y="27"/>
                  </a:cubicBezTo>
                  <a:cubicBezTo>
                    <a:pt x="97" y="27"/>
                    <a:pt x="97" y="27"/>
                    <a:pt x="97" y="26"/>
                  </a:cubicBezTo>
                  <a:cubicBezTo>
                    <a:pt x="70" y="0"/>
                    <a:pt x="28" y="0"/>
                    <a:pt x="1" y="26"/>
                  </a:cubicBezTo>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Play"/>
                <a:ea typeface="Play"/>
                <a:cs typeface="Play"/>
                <a:sym typeface="Play"/>
              </a:endParaRPr>
            </a:p>
          </p:txBody>
        </p:sp>
        <p:sp>
          <p:nvSpPr>
            <p:cNvPr id="553" name="Google Shape;553;p6"/>
            <p:cNvSpPr/>
            <p:nvPr/>
          </p:nvSpPr>
          <p:spPr>
            <a:xfrm>
              <a:off x="513806" y="1797995"/>
              <a:ext cx="165100" cy="53975"/>
            </a:xfrm>
            <a:custGeom>
              <a:avLst/>
              <a:gdLst/>
              <a:ahLst/>
              <a:cxnLst/>
              <a:rect l="l" t="t" r="r" b="b"/>
              <a:pathLst>
                <a:path w="72" h="23" extrusionOk="0">
                  <a:moveTo>
                    <a:pt x="2" y="14"/>
                  </a:moveTo>
                  <a:cubicBezTo>
                    <a:pt x="2" y="14"/>
                    <a:pt x="2" y="14"/>
                    <a:pt x="2" y="15"/>
                  </a:cubicBezTo>
                  <a:cubicBezTo>
                    <a:pt x="2" y="15"/>
                    <a:pt x="2" y="15"/>
                    <a:pt x="2" y="15"/>
                  </a:cubicBezTo>
                  <a:cubicBezTo>
                    <a:pt x="1" y="16"/>
                    <a:pt x="0" y="17"/>
                    <a:pt x="0" y="18"/>
                  </a:cubicBezTo>
                  <a:cubicBezTo>
                    <a:pt x="0" y="21"/>
                    <a:pt x="3" y="23"/>
                    <a:pt x="5" y="23"/>
                  </a:cubicBezTo>
                  <a:cubicBezTo>
                    <a:pt x="7" y="23"/>
                    <a:pt x="8" y="22"/>
                    <a:pt x="9" y="21"/>
                  </a:cubicBezTo>
                  <a:cubicBezTo>
                    <a:pt x="16" y="14"/>
                    <a:pt x="25" y="10"/>
                    <a:pt x="36" y="10"/>
                  </a:cubicBezTo>
                  <a:cubicBezTo>
                    <a:pt x="47" y="10"/>
                    <a:pt x="57" y="14"/>
                    <a:pt x="64" y="22"/>
                  </a:cubicBezTo>
                  <a:cubicBezTo>
                    <a:pt x="64" y="22"/>
                    <a:pt x="64" y="22"/>
                    <a:pt x="64" y="22"/>
                  </a:cubicBezTo>
                  <a:cubicBezTo>
                    <a:pt x="64" y="22"/>
                    <a:pt x="66" y="23"/>
                    <a:pt x="67" y="23"/>
                  </a:cubicBezTo>
                  <a:cubicBezTo>
                    <a:pt x="70" y="23"/>
                    <a:pt x="72" y="21"/>
                    <a:pt x="72" y="18"/>
                  </a:cubicBezTo>
                  <a:cubicBezTo>
                    <a:pt x="72" y="17"/>
                    <a:pt x="71" y="16"/>
                    <a:pt x="70" y="15"/>
                  </a:cubicBezTo>
                  <a:cubicBezTo>
                    <a:pt x="70" y="15"/>
                    <a:pt x="70" y="15"/>
                    <a:pt x="70" y="15"/>
                  </a:cubicBezTo>
                  <a:cubicBezTo>
                    <a:pt x="70" y="14"/>
                    <a:pt x="70" y="14"/>
                    <a:pt x="70" y="14"/>
                  </a:cubicBezTo>
                  <a:cubicBezTo>
                    <a:pt x="61" y="5"/>
                    <a:pt x="49" y="0"/>
                    <a:pt x="36" y="0"/>
                  </a:cubicBezTo>
                  <a:cubicBezTo>
                    <a:pt x="23" y="0"/>
                    <a:pt x="11" y="5"/>
                    <a:pt x="2" y="14"/>
                  </a:cubicBezTo>
                </a:path>
              </a:pathLst>
            </a:cu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Play"/>
                <a:ea typeface="Play"/>
                <a:cs typeface="Play"/>
                <a:sym typeface="Play"/>
              </a:endParaRPr>
            </a:p>
          </p:txBody>
        </p:sp>
        <p:sp>
          <p:nvSpPr>
            <p:cNvPr id="554" name="Google Shape;554;p6"/>
            <p:cNvSpPr/>
            <p:nvPr/>
          </p:nvSpPr>
          <p:spPr>
            <a:xfrm>
              <a:off x="582069" y="1891658"/>
              <a:ext cx="28575" cy="25400"/>
            </a:xfrm>
            <a:prstGeom prst="ellipse">
              <a:avLst/>
            </a:prstGeom>
            <a:solidFill>
              <a:srgbClr val="00206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825"/>
                <a:buFont typeface="Play"/>
                <a:buNone/>
              </a:pPr>
              <a:endParaRPr sz="825" b="0" i="0" u="none" strike="noStrike" cap="none">
                <a:solidFill>
                  <a:srgbClr val="FFFFFF"/>
                </a:solidFill>
                <a:latin typeface="Play"/>
                <a:ea typeface="Play"/>
                <a:cs typeface="Play"/>
                <a:sym typeface="Play"/>
              </a:endParaRPr>
            </a:p>
          </p:txBody>
        </p:sp>
      </p:grpSp>
      <p:pic>
        <p:nvPicPr>
          <p:cNvPr id="555" name="Google Shape;555;p6"/>
          <p:cNvPicPr preferRelativeResize="0"/>
          <p:nvPr/>
        </p:nvPicPr>
        <p:blipFill rotWithShape="1">
          <a:blip r:embed="rId6">
            <a:alphaModFix/>
          </a:blip>
          <a:srcRect/>
          <a:stretch/>
        </p:blipFill>
        <p:spPr>
          <a:xfrm>
            <a:off x="1549676" y="4868628"/>
            <a:ext cx="584757" cy="144694"/>
          </a:xfrm>
          <a:prstGeom prst="rect">
            <a:avLst/>
          </a:prstGeom>
          <a:noFill/>
          <a:ln>
            <a:noFill/>
          </a:ln>
        </p:spPr>
      </p:pic>
      <p:pic>
        <p:nvPicPr>
          <p:cNvPr id="556" name="Google Shape;556;p6" descr="Image result for paddlepaddle logo"/>
          <p:cNvPicPr preferRelativeResize="0"/>
          <p:nvPr/>
        </p:nvPicPr>
        <p:blipFill rotWithShape="1">
          <a:blip r:embed="rId7">
            <a:alphaModFix/>
          </a:blip>
          <a:srcRect/>
          <a:stretch/>
        </p:blipFill>
        <p:spPr>
          <a:xfrm>
            <a:off x="2329780" y="4809817"/>
            <a:ext cx="997312" cy="271693"/>
          </a:xfrm>
          <a:prstGeom prst="rect">
            <a:avLst/>
          </a:prstGeom>
          <a:noFill/>
          <a:ln>
            <a:noFill/>
          </a:ln>
        </p:spPr>
      </p:pic>
      <p:pic>
        <p:nvPicPr>
          <p:cNvPr id="557" name="Google Shape;557;p6" descr="A picture containing drawing&#10;&#10;Description automatically generated"/>
          <p:cNvPicPr preferRelativeResize="0"/>
          <p:nvPr/>
        </p:nvPicPr>
        <p:blipFill rotWithShape="1">
          <a:blip r:embed="rId8">
            <a:alphaModFix/>
          </a:blip>
          <a:srcRect t="1" r="7191" b="-9056"/>
          <a:stretch/>
        </p:blipFill>
        <p:spPr>
          <a:xfrm>
            <a:off x="1549676" y="4371438"/>
            <a:ext cx="753904" cy="159953"/>
          </a:xfrm>
          <a:prstGeom prst="rect">
            <a:avLst/>
          </a:prstGeom>
          <a:noFill/>
          <a:ln>
            <a:noFill/>
          </a:ln>
        </p:spPr>
      </p:pic>
      <p:sp>
        <p:nvSpPr>
          <p:cNvPr id="558" name="Google Shape;558;p6"/>
          <p:cNvSpPr/>
          <p:nvPr/>
        </p:nvSpPr>
        <p:spPr>
          <a:xfrm>
            <a:off x="1050481" y="5088154"/>
            <a:ext cx="2260981"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Play"/>
              <a:buNone/>
            </a:pPr>
            <a:r>
              <a:rPr lang="en-US" sz="1000" b="0" i="0" u="none" strike="noStrike" cap="none" dirty="0">
                <a:solidFill>
                  <a:schemeClr val="dk1"/>
                </a:solidFill>
                <a:latin typeface="Play"/>
                <a:ea typeface="Play"/>
                <a:cs typeface="Play"/>
                <a:sym typeface="Play"/>
              </a:rPr>
              <a:t>Open Model Zoo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Play"/>
              <a:buNone/>
            </a:pPr>
            <a:r>
              <a:rPr lang="en-US" sz="1000" b="0" i="0" u="none" strike="noStrike" cap="none" dirty="0">
                <a:solidFill>
                  <a:schemeClr val="dk1"/>
                </a:solidFill>
                <a:latin typeface="Play"/>
                <a:ea typeface="Play"/>
                <a:cs typeface="Play"/>
                <a:sym typeface="Play"/>
              </a:rPr>
              <a:t>100+ open sourced &amp; optimized </a:t>
            </a:r>
            <a:br>
              <a:rPr lang="en-US" sz="1000" b="0" i="0" u="none" strike="noStrike" cap="none">
                <a:solidFill>
                  <a:schemeClr val="dk1"/>
                </a:solidFill>
                <a:latin typeface="Play"/>
                <a:ea typeface="Play"/>
                <a:cs typeface="Play"/>
                <a:sym typeface="Play"/>
              </a:rPr>
            </a:br>
            <a:r>
              <a:rPr lang="en-US" sz="1000" b="0" i="0" u="none" strike="noStrike" cap="none" dirty="0">
                <a:solidFill>
                  <a:schemeClr val="dk1"/>
                </a:solidFill>
                <a:latin typeface="Play"/>
                <a:ea typeface="Play"/>
                <a:cs typeface="Play"/>
                <a:sym typeface="Play"/>
              </a:rPr>
              <a:t>pre-trained models</a:t>
            </a:r>
            <a:endParaRPr sz="1400" b="0" i="0" u="none" strike="noStrike" cap="none" dirty="0">
              <a:solidFill>
                <a:srgbClr val="000000"/>
              </a:solidFill>
              <a:latin typeface="Arial"/>
              <a:ea typeface="Arial"/>
              <a:cs typeface="Arial"/>
              <a:sym typeface="Arial"/>
            </a:endParaRPr>
          </a:p>
        </p:txBody>
      </p:sp>
      <p:grpSp>
        <p:nvGrpSpPr>
          <p:cNvPr id="559" name="Google Shape;559;p6"/>
          <p:cNvGrpSpPr/>
          <p:nvPr/>
        </p:nvGrpSpPr>
        <p:grpSpPr>
          <a:xfrm>
            <a:off x="675927" y="5192858"/>
            <a:ext cx="296917" cy="296223"/>
            <a:chOff x="1097611" y="5192858"/>
            <a:chExt cx="296917" cy="296223"/>
          </a:xfrm>
        </p:grpSpPr>
        <p:grpSp>
          <p:nvGrpSpPr>
            <p:cNvPr id="560" name="Google Shape;560;p6"/>
            <p:cNvGrpSpPr/>
            <p:nvPr/>
          </p:nvGrpSpPr>
          <p:grpSpPr>
            <a:xfrm>
              <a:off x="1158308" y="5238283"/>
              <a:ext cx="173884" cy="188738"/>
              <a:chOff x="1158308" y="5238283"/>
              <a:chExt cx="173884" cy="188738"/>
            </a:xfrm>
          </p:grpSpPr>
          <p:sp>
            <p:nvSpPr>
              <p:cNvPr id="561" name="Google Shape;561;p6"/>
              <p:cNvSpPr/>
              <p:nvPr/>
            </p:nvSpPr>
            <p:spPr>
              <a:xfrm>
                <a:off x="1158308" y="5395671"/>
                <a:ext cx="40190" cy="31350"/>
              </a:xfrm>
              <a:custGeom>
                <a:avLst/>
                <a:gdLst/>
                <a:ahLst/>
                <a:cxnLst/>
                <a:rect l="l" t="t" r="r" b="b"/>
                <a:pathLst>
                  <a:path w="21" h="21" extrusionOk="0">
                    <a:moveTo>
                      <a:pt x="20" y="21"/>
                    </a:moveTo>
                    <a:cubicBezTo>
                      <a:pt x="1" y="21"/>
                      <a:pt x="1" y="21"/>
                      <a:pt x="1" y="21"/>
                    </a:cubicBezTo>
                    <a:cubicBezTo>
                      <a:pt x="1" y="21"/>
                      <a:pt x="0" y="20"/>
                      <a:pt x="0" y="20"/>
                    </a:cubicBezTo>
                    <a:cubicBezTo>
                      <a:pt x="0" y="1"/>
                      <a:pt x="0" y="1"/>
                      <a:pt x="0" y="1"/>
                    </a:cubicBezTo>
                    <a:cubicBezTo>
                      <a:pt x="0" y="0"/>
                      <a:pt x="1" y="0"/>
                      <a:pt x="1" y="0"/>
                    </a:cubicBezTo>
                    <a:cubicBezTo>
                      <a:pt x="20" y="0"/>
                      <a:pt x="20" y="0"/>
                      <a:pt x="20" y="0"/>
                    </a:cubicBezTo>
                    <a:cubicBezTo>
                      <a:pt x="21" y="0"/>
                      <a:pt x="21" y="0"/>
                      <a:pt x="21" y="1"/>
                    </a:cubicBezTo>
                    <a:cubicBezTo>
                      <a:pt x="21" y="20"/>
                      <a:pt x="21" y="20"/>
                      <a:pt x="21" y="20"/>
                    </a:cubicBezTo>
                    <a:cubicBezTo>
                      <a:pt x="21" y="20"/>
                      <a:pt x="21" y="21"/>
                      <a:pt x="20"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62" name="Google Shape;562;p6"/>
              <p:cNvSpPr/>
              <p:nvPr/>
            </p:nvSpPr>
            <p:spPr>
              <a:xfrm>
                <a:off x="1225565" y="5395671"/>
                <a:ext cx="41011" cy="31350"/>
              </a:xfrm>
              <a:custGeom>
                <a:avLst/>
                <a:gdLst/>
                <a:ahLst/>
                <a:cxnLst/>
                <a:rect l="l" t="t" r="r" b="b"/>
                <a:pathLst>
                  <a:path w="21" h="21" extrusionOk="0">
                    <a:moveTo>
                      <a:pt x="20" y="21"/>
                    </a:moveTo>
                    <a:cubicBezTo>
                      <a:pt x="1" y="21"/>
                      <a:pt x="1" y="21"/>
                      <a:pt x="1" y="21"/>
                    </a:cubicBezTo>
                    <a:cubicBezTo>
                      <a:pt x="0" y="21"/>
                      <a:pt x="0" y="20"/>
                      <a:pt x="0" y="20"/>
                    </a:cubicBezTo>
                    <a:cubicBezTo>
                      <a:pt x="0" y="1"/>
                      <a:pt x="0" y="1"/>
                      <a:pt x="0" y="1"/>
                    </a:cubicBezTo>
                    <a:cubicBezTo>
                      <a:pt x="0" y="0"/>
                      <a:pt x="0" y="0"/>
                      <a:pt x="1" y="0"/>
                    </a:cubicBezTo>
                    <a:cubicBezTo>
                      <a:pt x="20" y="0"/>
                      <a:pt x="20" y="0"/>
                      <a:pt x="20" y="0"/>
                    </a:cubicBezTo>
                    <a:cubicBezTo>
                      <a:pt x="20" y="0"/>
                      <a:pt x="21" y="0"/>
                      <a:pt x="21" y="1"/>
                    </a:cubicBezTo>
                    <a:cubicBezTo>
                      <a:pt x="21" y="20"/>
                      <a:pt x="21" y="20"/>
                      <a:pt x="21" y="20"/>
                    </a:cubicBezTo>
                    <a:cubicBezTo>
                      <a:pt x="21" y="20"/>
                      <a:pt x="20" y="21"/>
                      <a:pt x="20"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63" name="Google Shape;563;p6"/>
              <p:cNvSpPr/>
              <p:nvPr/>
            </p:nvSpPr>
            <p:spPr>
              <a:xfrm>
                <a:off x="1293642" y="5395671"/>
                <a:ext cx="38550" cy="31350"/>
              </a:xfrm>
              <a:custGeom>
                <a:avLst/>
                <a:gdLst/>
                <a:ahLst/>
                <a:cxnLst/>
                <a:rect l="l" t="t" r="r" b="b"/>
                <a:pathLst>
                  <a:path w="20" h="21" extrusionOk="0">
                    <a:moveTo>
                      <a:pt x="19" y="21"/>
                    </a:moveTo>
                    <a:cubicBezTo>
                      <a:pt x="0" y="21"/>
                      <a:pt x="0" y="21"/>
                      <a:pt x="0" y="21"/>
                    </a:cubicBezTo>
                    <a:cubicBezTo>
                      <a:pt x="0" y="21"/>
                      <a:pt x="0" y="20"/>
                      <a:pt x="0" y="20"/>
                    </a:cubicBezTo>
                    <a:cubicBezTo>
                      <a:pt x="0" y="1"/>
                      <a:pt x="0" y="1"/>
                      <a:pt x="0" y="1"/>
                    </a:cubicBezTo>
                    <a:cubicBezTo>
                      <a:pt x="0" y="0"/>
                      <a:pt x="0" y="0"/>
                      <a:pt x="0" y="0"/>
                    </a:cubicBezTo>
                    <a:cubicBezTo>
                      <a:pt x="19" y="0"/>
                      <a:pt x="19" y="0"/>
                      <a:pt x="19" y="0"/>
                    </a:cubicBezTo>
                    <a:cubicBezTo>
                      <a:pt x="20" y="0"/>
                      <a:pt x="20" y="0"/>
                      <a:pt x="20" y="1"/>
                    </a:cubicBezTo>
                    <a:cubicBezTo>
                      <a:pt x="20" y="20"/>
                      <a:pt x="20" y="20"/>
                      <a:pt x="20" y="20"/>
                    </a:cubicBezTo>
                    <a:cubicBezTo>
                      <a:pt x="20" y="20"/>
                      <a:pt x="20" y="21"/>
                      <a:pt x="19"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64" name="Google Shape;564;p6"/>
              <p:cNvSpPr/>
              <p:nvPr/>
            </p:nvSpPr>
            <p:spPr>
              <a:xfrm>
                <a:off x="1158308" y="5291386"/>
                <a:ext cx="40190" cy="31350"/>
              </a:xfrm>
              <a:custGeom>
                <a:avLst/>
                <a:gdLst/>
                <a:ahLst/>
                <a:cxnLst/>
                <a:rect l="l" t="t" r="r" b="b"/>
                <a:pathLst>
                  <a:path w="21" h="21" extrusionOk="0">
                    <a:moveTo>
                      <a:pt x="20" y="21"/>
                    </a:moveTo>
                    <a:cubicBezTo>
                      <a:pt x="1" y="21"/>
                      <a:pt x="1" y="21"/>
                      <a:pt x="1" y="21"/>
                    </a:cubicBezTo>
                    <a:cubicBezTo>
                      <a:pt x="1" y="21"/>
                      <a:pt x="0" y="20"/>
                      <a:pt x="0" y="20"/>
                    </a:cubicBezTo>
                    <a:cubicBezTo>
                      <a:pt x="0" y="1"/>
                      <a:pt x="0" y="1"/>
                      <a:pt x="0" y="1"/>
                    </a:cubicBezTo>
                    <a:cubicBezTo>
                      <a:pt x="0" y="0"/>
                      <a:pt x="1" y="0"/>
                      <a:pt x="1" y="0"/>
                    </a:cubicBezTo>
                    <a:cubicBezTo>
                      <a:pt x="20" y="0"/>
                      <a:pt x="20" y="0"/>
                      <a:pt x="20" y="0"/>
                    </a:cubicBezTo>
                    <a:cubicBezTo>
                      <a:pt x="21" y="0"/>
                      <a:pt x="21" y="0"/>
                      <a:pt x="21" y="1"/>
                    </a:cubicBezTo>
                    <a:cubicBezTo>
                      <a:pt x="21" y="20"/>
                      <a:pt x="21" y="20"/>
                      <a:pt x="21" y="20"/>
                    </a:cubicBezTo>
                    <a:cubicBezTo>
                      <a:pt x="21" y="20"/>
                      <a:pt x="21" y="21"/>
                      <a:pt x="20"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65" name="Google Shape;565;p6"/>
              <p:cNvSpPr/>
              <p:nvPr/>
            </p:nvSpPr>
            <p:spPr>
              <a:xfrm>
                <a:off x="1225565" y="5291386"/>
                <a:ext cx="41011" cy="31350"/>
              </a:xfrm>
              <a:custGeom>
                <a:avLst/>
                <a:gdLst/>
                <a:ahLst/>
                <a:cxnLst/>
                <a:rect l="l" t="t" r="r" b="b"/>
                <a:pathLst>
                  <a:path w="21" h="21" extrusionOk="0">
                    <a:moveTo>
                      <a:pt x="20" y="21"/>
                    </a:moveTo>
                    <a:cubicBezTo>
                      <a:pt x="1" y="21"/>
                      <a:pt x="1" y="21"/>
                      <a:pt x="1" y="21"/>
                    </a:cubicBezTo>
                    <a:cubicBezTo>
                      <a:pt x="0" y="21"/>
                      <a:pt x="0" y="20"/>
                      <a:pt x="0" y="20"/>
                    </a:cubicBezTo>
                    <a:cubicBezTo>
                      <a:pt x="0" y="1"/>
                      <a:pt x="0" y="1"/>
                      <a:pt x="0" y="1"/>
                    </a:cubicBezTo>
                    <a:cubicBezTo>
                      <a:pt x="0" y="0"/>
                      <a:pt x="0" y="0"/>
                      <a:pt x="1" y="0"/>
                    </a:cubicBezTo>
                    <a:cubicBezTo>
                      <a:pt x="20" y="0"/>
                      <a:pt x="20" y="0"/>
                      <a:pt x="20" y="0"/>
                    </a:cubicBezTo>
                    <a:cubicBezTo>
                      <a:pt x="20" y="0"/>
                      <a:pt x="21" y="0"/>
                      <a:pt x="21" y="1"/>
                    </a:cubicBezTo>
                    <a:cubicBezTo>
                      <a:pt x="21" y="20"/>
                      <a:pt x="21" y="20"/>
                      <a:pt x="21" y="20"/>
                    </a:cubicBezTo>
                    <a:cubicBezTo>
                      <a:pt x="21" y="20"/>
                      <a:pt x="20" y="21"/>
                      <a:pt x="20"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66" name="Google Shape;566;p6"/>
              <p:cNvSpPr/>
              <p:nvPr/>
            </p:nvSpPr>
            <p:spPr>
              <a:xfrm>
                <a:off x="1293642" y="5291386"/>
                <a:ext cx="38550" cy="31350"/>
              </a:xfrm>
              <a:custGeom>
                <a:avLst/>
                <a:gdLst/>
                <a:ahLst/>
                <a:cxnLst/>
                <a:rect l="l" t="t" r="r" b="b"/>
                <a:pathLst>
                  <a:path w="20" h="21" extrusionOk="0">
                    <a:moveTo>
                      <a:pt x="19" y="21"/>
                    </a:moveTo>
                    <a:cubicBezTo>
                      <a:pt x="0" y="21"/>
                      <a:pt x="0" y="21"/>
                      <a:pt x="0" y="21"/>
                    </a:cubicBezTo>
                    <a:cubicBezTo>
                      <a:pt x="0" y="21"/>
                      <a:pt x="0" y="20"/>
                      <a:pt x="0" y="20"/>
                    </a:cubicBezTo>
                    <a:cubicBezTo>
                      <a:pt x="0" y="1"/>
                      <a:pt x="0" y="1"/>
                      <a:pt x="0" y="1"/>
                    </a:cubicBezTo>
                    <a:cubicBezTo>
                      <a:pt x="0" y="0"/>
                      <a:pt x="0" y="0"/>
                      <a:pt x="0" y="0"/>
                    </a:cubicBezTo>
                    <a:cubicBezTo>
                      <a:pt x="19" y="0"/>
                      <a:pt x="19" y="0"/>
                      <a:pt x="19" y="0"/>
                    </a:cubicBezTo>
                    <a:cubicBezTo>
                      <a:pt x="20" y="0"/>
                      <a:pt x="20" y="0"/>
                      <a:pt x="20" y="1"/>
                    </a:cubicBezTo>
                    <a:cubicBezTo>
                      <a:pt x="20" y="20"/>
                      <a:pt x="20" y="20"/>
                      <a:pt x="20" y="20"/>
                    </a:cubicBezTo>
                    <a:cubicBezTo>
                      <a:pt x="20" y="20"/>
                      <a:pt x="20" y="21"/>
                      <a:pt x="19"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67" name="Google Shape;567;p6"/>
              <p:cNvSpPr/>
              <p:nvPr/>
            </p:nvSpPr>
            <p:spPr>
              <a:xfrm>
                <a:off x="1158308" y="5342569"/>
                <a:ext cx="40190" cy="31990"/>
              </a:xfrm>
              <a:custGeom>
                <a:avLst/>
                <a:gdLst/>
                <a:ahLst/>
                <a:cxnLst/>
                <a:rect l="l" t="t" r="r" b="b"/>
                <a:pathLst>
                  <a:path w="21" h="21" extrusionOk="0">
                    <a:moveTo>
                      <a:pt x="20" y="21"/>
                    </a:moveTo>
                    <a:cubicBezTo>
                      <a:pt x="1" y="21"/>
                      <a:pt x="1" y="21"/>
                      <a:pt x="1" y="21"/>
                    </a:cubicBezTo>
                    <a:cubicBezTo>
                      <a:pt x="1" y="21"/>
                      <a:pt x="0" y="21"/>
                      <a:pt x="0" y="20"/>
                    </a:cubicBezTo>
                    <a:cubicBezTo>
                      <a:pt x="0" y="1"/>
                      <a:pt x="0" y="1"/>
                      <a:pt x="0" y="1"/>
                    </a:cubicBezTo>
                    <a:cubicBezTo>
                      <a:pt x="0" y="1"/>
                      <a:pt x="1" y="0"/>
                      <a:pt x="1" y="0"/>
                    </a:cubicBezTo>
                    <a:cubicBezTo>
                      <a:pt x="20" y="0"/>
                      <a:pt x="20" y="0"/>
                      <a:pt x="20" y="0"/>
                    </a:cubicBezTo>
                    <a:cubicBezTo>
                      <a:pt x="21" y="0"/>
                      <a:pt x="21" y="1"/>
                      <a:pt x="21" y="1"/>
                    </a:cubicBezTo>
                    <a:cubicBezTo>
                      <a:pt x="21" y="20"/>
                      <a:pt x="21" y="20"/>
                      <a:pt x="21" y="20"/>
                    </a:cubicBezTo>
                    <a:cubicBezTo>
                      <a:pt x="21" y="21"/>
                      <a:pt x="21" y="21"/>
                      <a:pt x="20"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68" name="Google Shape;568;p6"/>
              <p:cNvSpPr/>
              <p:nvPr/>
            </p:nvSpPr>
            <p:spPr>
              <a:xfrm>
                <a:off x="1225565" y="5342569"/>
                <a:ext cx="41011" cy="31990"/>
              </a:xfrm>
              <a:custGeom>
                <a:avLst/>
                <a:gdLst/>
                <a:ahLst/>
                <a:cxnLst/>
                <a:rect l="l" t="t" r="r" b="b"/>
                <a:pathLst>
                  <a:path w="21" h="21" extrusionOk="0">
                    <a:moveTo>
                      <a:pt x="20" y="21"/>
                    </a:moveTo>
                    <a:cubicBezTo>
                      <a:pt x="1" y="21"/>
                      <a:pt x="1" y="21"/>
                      <a:pt x="1" y="21"/>
                    </a:cubicBezTo>
                    <a:cubicBezTo>
                      <a:pt x="0" y="21"/>
                      <a:pt x="0" y="21"/>
                      <a:pt x="0" y="20"/>
                    </a:cubicBezTo>
                    <a:cubicBezTo>
                      <a:pt x="0" y="1"/>
                      <a:pt x="0" y="1"/>
                      <a:pt x="0" y="1"/>
                    </a:cubicBezTo>
                    <a:cubicBezTo>
                      <a:pt x="0" y="1"/>
                      <a:pt x="0" y="0"/>
                      <a:pt x="1" y="0"/>
                    </a:cubicBezTo>
                    <a:cubicBezTo>
                      <a:pt x="20" y="0"/>
                      <a:pt x="20" y="0"/>
                      <a:pt x="20" y="0"/>
                    </a:cubicBezTo>
                    <a:cubicBezTo>
                      <a:pt x="20" y="0"/>
                      <a:pt x="21" y="1"/>
                      <a:pt x="21" y="1"/>
                    </a:cubicBezTo>
                    <a:cubicBezTo>
                      <a:pt x="21" y="20"/>
                      <a:pt x="21" y="20"/>
                      <a:pt x="21" y="20"/>
                    </a:cubicBezTo>
                    <a:cubicBezTo>
                      <a:pt x="21" y="21"/>
                      <a:pt x="20" y="21"/>
                      <a:pt x="20"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69" name="Google Shape;569;p6"/>
              <p:cNvSpPr/>
              <p:nvPr/>
            </p:nvSpPr>
            <p:spPr>
              <a:xfrm>
                <a:off x="1158308" y="5238283"/>
                <a:ext cx="40190" cy="31990"/>
              </a:xfrm>
              <a:custGeom>
                <a:avLst/>
                <a:gdLst/>
                <a:ahLst/>
                <a:cxnLst/>
                <a:rect l="l" t="t" r="r" b="b"/>
                <a:pathLst>
                  <a:path w="21" h="21" extrusionOk="0">
                    <a:moveTo>
                      <a:pt x="20" y="21"/>
                    </a:moveTo>
                    <a:cubicBezTo>
                      <a:pt x="1" y="21"/>
                      <a:pt x="1" y="21"/>
                      <a:pt x="1" y="21"/>
                    </a:cubicBezTo>
                    <a:cubicBezTo>
                      <a:pt x="1" y="21"/>
                      <a:pt x="0" y="21"/>
                      <a:pt x="0" y="20"/>
                    </a:cubicBezTo>
                    <a:cubicBezTo>
                      <a:pt x="0" y="1"/>
                      <a:pt x="0" y="1"/>
                      <a:pt x="0" y="1"/>
                    </a:cubicBezTo>
                    <a:cubicBezTo>
                      <a:pt x="0" y="1"/>
                      <a:pt x="1" y="0"/>
                      <a:pt x="1" y="0"/>
                    </a:cubicBezTo>
                    <a:cubicBezTo>
                      <a:pt x="20" y="0"/>
                      <a:pt x="20" y="0"/>
                      <a:pt x="20" y="0"/>
                    </a:cubicBezTo>
                    <a:cubicBezTo>
                      <a:pt x="21" y="0"/>
                      <a:pt x="21" y="1"/>
                      <a:pt x="21" y="1"/>
                    </a:cubicBezTo>
                    <a:cubicBezTo>
                      <a:pt x="21" y="20"/>
                      <a:pt x="21" y="20"/>
                      <a:pt x="21" y="20"/>
                    </a:cubicBezTo>
                    <a:cubicBezTo>
                      <a:pt x="21" y="21"/>
                      <a:pt x="21" y="21"/>
                      <a:pt x="20"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70" name="Google Shape;570;p6"/>
              <p:cNvSpPr/>
              <p:nvPr/>
            </p:nvSpPr>
            <p:spPr>
              <a:xfrm>
                <a:off x="1225565" y="5238283"/>
                <a:ext cx="41011" cy="31990"/>
              </a:xfrm>
              <a:custGeom>
                <a:avLst/>
                <a:gdLst/>
                <a:ahLst/>
                <a:cxnLst/>
                <a:rect l="l" t="t" r="r" b="b"/>
                <a:pathLst>
                  <a:path w="21" h="21" extrusionOk="0">
                    <a:moveTo>
                      <a:pt x="20" y="21"/>
                    </a:moveTo>
                    <a:cubicBezTo>
                      <a:pt x="1" y="21"/>
                      <a:pt x="1" y="21"/>
                      <a:pt x="1" y="21"/>
                    </a:cubicBezTo>
                    <a:cubicBezTo>
                      <a:pt x="0" y="21"/>
                      <a:pt x="0" y="21"/>
                      <a:pt x="0" y="20"/>
                    </a:cubicBezTo>
                    <a:cubicBezTo>
                      <a:pt x="0" y="1"/>
                      <a:pt x="0" y="1"/>
                      <a:pt x="0" y="1"/>
                    </a:cubicBezTo>
                    <a:cubicBezTo>
                      <a:pt x="0" y="1"/>
                      <a:pt x="0" y="0"/>
                      <a:pt x="1" y="0"/>
                    </a:cubicBezTo>
                    <a:cubicBezTo>
                      <a:pt x="20" y="0"/>
                      <a:pt x="20" y="0"/>
                      <a:pt x="20" y="0"/>
                    </a:cubicBezTo>
                    <a:cubicBezTo>
                      <a:pt x="20" y="0"/>
                      <a:pt x="21" y="1"/>
                      <a:pt x="21" y="1"/>
                    </a:cubicBezTo>
                    <a:cubicBezTo>
                      <a:pt x="21" y="20"/>
                      <a:pt x="21" y="20"/>
                      <a:pt x="21" y="20"/>
                    </a:cubicBezTo>
                    <a:cubicBezTo>
                      <a:pt x="21" y="21"/>
                      <a:pt x="20" y="21"/>
                      <a:pt x="20"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sp>
            <p:nvSpPr>
              <p:cNvPr id="571" name="Google Shape;571;p6"/>
              <p:cNvSpPr/>
              <p:nvPr/>
            </p:nvSpPr>
            <p:spPr>
              <a:xfrm>
                <a:off x="1293642" y="5238283"/>
                <a:ext cx="38550" cy="31990"/>
              </a:xfrm>
              <a:custGeom>
                <a:avLst/>
                <a:gdLst/>
                <a:ahLst/>
                <a:cxnLst/>
                <a:rect l="l" t="t" r="r" b="b"/>
                <a:pathLst>
                  <a:path w="20" h="21" extrusionOk="0">
                    <a:moveTo>
                      <a:pt x="19" y="21"/>
                    </a:moveTo>
                    <a:cubicBezTo>
                      <a:pt x="0" y="21"/>
                      <a:pt x="0" y="21"/>
                      <a:pt x="0" y="21"/>
                    </a:cubicBezTo>
                    <a:cubicBezTo>
                      <a:pt x="0" y="21"/>
                      <a:pt x="0" y="21"/>
                      <a:pt x="0" y="20"/>
                    </a:cubicBezTo>
                    <a:cubicBezTo>
                      <a:pt x="0" y="1"/>
                      <a:pt x="0" y="1"/>
                      <a:pt x="0" y="1"/>
                    </a:cubicBezTo>
                    <a:cubicBezTo>
                      <a:pt x="0" y="1"/>
                      <a:pt x="0" y="0"/>
                      <a:pt x="0" y="0"/>
                    </a:cubicBezTo>
                    <a:cubicBezTo>
                      <a:pt x="19" y="0"/>
                      <a:pt x="19" y="0"/>
                      <a:pt x="19" y="0"/>
                    </a:cubicBezTo>
                    <a:cubicBezTo>
                      <a:pt x="20" y="0"/>
                      <a:pt x="20" y="1"/>
                      <a:pt x="20" y="1"/>
                    </a:cubicBezTo>
                    <a:cubicBezTo>
                      <a:pt x="20" y="20"/>
                      <a:pt x="20" y="20"/>
                      <a:pt x="20" y="20"/>
                    </a:cubicBezTo>
                    <a:cubicBezTo>
                      <a:pt x="20" y="21"/>
                      <a:pt x="20" y="21"/>
                      <a:pt x="19" y="21"/>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grpSp>
        <p:sp>
          <p:nvSpPr>
            <p:cNvPr id="572" name="Google Shape;572;p6"/>
            <p:cNvSpPr/>
            <p:nvPr/>
          </p:nvSpPr>
          <p:spPr>
            <a:xfrm>
              <a:off x="1097611" y="5192858"/>
              <a:ext cx="296917" cy="296223"/>
            </a:xfrm>
            <a:custGeom>
              <a:avLst/>
              <a:gdLst/>
              <a:ahLst/>
              <a:cxnLst/>
              <a:rect l="l" t="t" r="r" b="b"/>
              <a:pathLst>
                <a:path w="153" h="196" extrusionOk="0">
                  <a:moveTo>
                    <a:pt x="151" y="0"/>
                  </a:moveTo>
                  <a:cubicBezTo>
                    <a:pt x="2" y="0"/>
                    <a:pt x="2" y="0"/>
                    <a:pt x="2" y="0"/>
                  </a:cubicBezTo>
                  <a:cubicBezTo>
                    <a:pt x="1" y="0"/>
                    <a:pt x="0" y="0"/>
                    <a:pt x="0" y="1"/>
                  </a:cubicBezTo>
                  <a:cubicBezTo>
                    <a:pt x="0" y="195"/>
                    <a:pt x="0" y="195"/>
                    <a:pt x="0" y="195"/>
                  </a:cubicBezTo>
                  <a:cubicBezTo>
                    <a:pt x="0" y="196"/>
                    <a:pt x="1" y="196"/>
                    <a:pt x="2" y="196"/>
                  </a:cubicBezTo>
                  <a:cubicBezTo>
                    <a:pt x="151" y="196"/>
                    <a:pt x="151" y="196"/>
                    <a:pt x="151" y="196"/>
                  </a:cubicBezTo>
                  <a:cubicBezTo>
                    <a:pt x="152" y="196"/>
                    <a:pt x="153" y="196"/>
                    <a:pt x="153" y="195"/>
                  </a:cubicBezTo>
                  <a:cubicBezTo>
                    <a:pt x="153" y="1"/>
                    <a:pt x="153" y="1"/>
                    <a:pt x="153" y="1"/>
                  </a:cubicBezTo>
                  <a:cubicBezTo>
                    <a:pt x="153" y="0"/>
                    <a:pt x="152" y="0"/>
                    <a:pt x="151" y="0"/>
                  </a:cubicBezTo>
                  <a:moveTo>
                    <a:pt x="104" y="188"/>
                  </a:moveTo>
                  <a:cubicBezTo>
                    <a:pt x="49" y="188"/>
                    <a:pt x="49" y="188"/>
                    <a:pt x="49" y="188"/>
                  </a:cubicBezTo>
                  <a:cubicBezTo>
                    <a:pt x="47" y="188"/>
                    <a:pt x="45" y="187"/>
                    <a:pt x="45" y="184"/>
                  </a:cubicBezTo>
                  <a:cubicBezTo>
                    <a:pt x="45" y="182"/>
                    <a:pt x="47" y="181"/>
                    <a:pt x="49" y="181"/>
                  </a:cubicBezTo>
                  <a:cubicBezTo>
                    <a:pt x="104" y="181"/>
                    <a:pt x="104" y="181"/>
                    <a:pt x="104" y="181"/>
                  </a:cubicBezTo>
                  <a:cubicBezTo>
                    <a:pt x="106" y="181"/>
                    <a:pt x="108" y="182"/>
                    <a:pt x="108" y="184"/>
                  </a:cubicBezTo>
                  <a:cubicBezTo>
                    <a:pt x="108" y="187"/>
                    <a:pt x="106" y="188"/>
                    <a:pt x="104" y="188"/>
                  </a:cubicBezTo>
                  <a:moveTo>
                    <a:pt x="139" y="171"/>
                  </a:moveTo>
                  <a:cubicBezTo>
                    <a:pt x="139" y="172"/>
                    <a:pt x="138" y="172"/>
                    <a:pt x="138" y="172"/>
                  </a:cubicBezTo>
                  <a:cubicBezTo>
                    <a:pt x="15" y="172"/>
                    <a:pt x="15" y="172"/>
                    <a:pt x="15" y="172"/>
                  </a:cubicBezTo>
                  <a:cubicBezTo>
                    <a:pt x="15" y="172"/>
                    <a:pt x="14" y="172"/>
                    <a:pt x="14" y="171"/>
                  </a:cubicBezTo>
                  <a:cubicBezTo>
                    <a:pt x="14" y="14"/>
                    <a:pt x="14" y="14"/>
                    <a:pt x="14" y="14"/>
                  </a:cubicBezTo>
                  <a:cubicBezTo>
                    <a:pt x="14" y="14"/>
                    <a:pt x="15" y="13"/>
                    <a:pt x="15" y="13"/>
                  </a:cubicBezTo>
                  <a:cubicBezTo>
                    <a:pt x="138" y="13"/>
                    <a:pt x="138" y="13"/>
                    <a:pt x="138" y="13"/>
                  </a:cubicBezTo>
                  <a:cubicBezTo>
                    <a:pt x="138" y="13"/>
                    <a:pt x="139" y="14"/>
                    <a:pt x="139" y="14"/>
                  </a:cubicBezTo>
                  <a:lnTo>
                    <a:pt x="139" y="171"/>
                  </a:ln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700"/>
                <a:buFont typeface="Play"/>
                <a:buNone/>
              </a:pPr>
              <a:endParaRPr sz="700" b="0" i="0" u="none" strike="noStrike" cap="none">
                <a:solidFill>
                  <a:schemeClr val="dk1"/>
                </a:solidFill>
                <a:latin typeface="Play"/>
                <a:ea typeface="Play"/>
                <a:cs typeface="Play"/>
                <a:sym typeface="Play"/>
              </a:endParaRPr>
            </a:p>
          </p:txBody>
        </p:sp>
      </p:grpSp>
      <p:grpSp>
        <p:nvGrpSpPr>
          <p:cNvPr id="573" name="Google Shape;573;p6"/>
          <p:cNvGrpSpPr/>
          <p:nvPr/>
        </p:nvGrpSpPr>
        <p:grpSpPr>
          <a:xfrm>
            <a:off x="641156" y="4414304"/>
            <a:ext cx="769240" cy="481638"/>
            <a:chOff x="1419448" y="4370970"/>
            <a:chExt cx="1212899" cy="767003"/>
          </a:xfrm>
        </p:grpSpPr>
        <p:sp>
          <p:nvSpPr>
            <p:cNvPr id="574" name="Google Shape;574;p6"/>
            <p:cNvSpPr/>
            <p:nvPr/>
          </p:nvSpPr>
          <p:spPr>
            <a:xfrm>
              <a:off x="1419448" y="4370970"/>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Play"/>
                <a:buNone/>
              </a:pPr>
              <a:endParaRPr sz="2400" b="0" i="0" u="none" strike="noStrike" cap="none">
                <a:solidFill>
                  <a:schemeClr val="dk1"/>
                </a:solidFill>
                <a:latin typeface="Play"/>
                <a:ea typeface="Play"/>
                <a:cs typeface="Play"/>
                <a:sym typeface="Play"/>
              </a:endParaRPr>
            </a:p>
          </p:txBody>
        </p:sp>
        <p:sp>
          <p:nvSpPr>
            <p:cNvPr id="575" name="Google Shape;575;p6"/>
            <p:cNvSpPr/>
            <p:nvPr/>
          </p:nvSpPr>
          <p:spPr>
            <a:xfrm>
              <a:off x="1419448" y="4571281"/>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Play"/>
                <a:buNone/>
              </a:pPr>
              <a:endParaRPr sz="1600" b="0" i="0" u="none" strike="noStrike" cap="none">
                <a:solidFill>
                  <a:schemeClr val="dk1"/>
                </a:solidFill>
                <a:latin typeface="Play"/>
                <a:ea typeface="Play"/>
                <a:cs typeface="Play"/>
                <a:sym typeface="Play"/>
              </a:endParaRPr>
            </a:p>
          </p:txBody>
        </p:sp>
        <p:sp>
          <p:nvSpPr>
            <p:cNvPr id="576" name="Google Shape;576;p6"/>
            <p:cNvSpPr/>
            <p:nvPr/>
          </p:nvSpPr>
          <p:spPr>
            <a:xfrm>
              <a:off x="1419448" y="4771593"/>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Play"/>
                <a:buNone/>
              </a:pPr>
              <a:endParaRPr sz="1600" b="0" i="0" u="none" strike="noStrike" cap="none">
                <a:solidFill>
                  <a:schemeClr val="dk1"/>
                </a:solidFill>
                <a:latin typeface="Play"/>
                <a:ea typeface="Play"/>
                <a:cs typeface="Play"/>
                <a:sym typeface="Play"/>
              </a:endParaRPr>
            </a:p>
          </p:txBody>
        </p:sp>
        <p:sp>
          <p:nvSpPr>
            <p:cNvPr id="577" name="Google Shape;577;p6"/>
            <p:cNvSpPr/>
            <p:nvPr/>
          </p:nvSpPr>
          <p:spPr>
            <a:xfrm>
              <a:off x="1419448" y="4971904"/>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Play"/>
                <a:buNone/>
              </a:pPr>
              <a:endParaRPr sz="1600" b="0" i="0" u="none" strike="noStrike" cap="none">
                <a:solidFill>
                  <a:schemeClr val="dk1"/>
                </a:solidFill>
                <a:latin typeface="Play"/>
                <a:ea typeface="Play"/>
                <a:cs typeface="Play"/>
                <a:sym typeface="Play"/>
              </a:endParaRPr>
            </a:p>
          </p:txBody>
        </p:sp>
        <p:sp>
          <p:nvSpPr>
            <p:cNvPr id="578" name="Google Shape;578;p6"/>
            <p:cNvSpPr/>
            <p:nvPr/>
          </p:nvSpPr>
          <p:spPr>
            <a:xfrm>
              <a:off x="1973654" y="4871750"/>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Play"/>
                <a:buNone/>
              </a:pPr>
              <a:endParaRPr sz="1600" b="0" i="0" u="none" strike="noStrike" cap="none">
                <a:solidFill>
                  <a:schemeClr val="dk1"/>
                </a:solidFill>
                <a:latin typeface="Play"/>
                <a:ea typeface="Play"/>
                <a:cs typeface="Play"/>
                <a:sym typeface="Play"/>
              </a:endParaRPr>
            </a:p>
          </p:txBody>
        </p:sp>
        <p:sp>
          <p:nvSpPr>
            <p:cNvPr id="579" name="Google Shape;579;p6"/>
            <p:cNvSpPr/>
            <p:nvPr/>
          </p:nvSpPr>
          <p:spPr>
            <a:xfrm>
              <a:off x="1973654" y="4671437"/>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Play"/>
                <a:buNone/>
              </a:pPr>
              <a:endParaRPr sz="1600" b="0" i="0" u="none" strike="noStrike" cap="none">
                <a:solidFill>
                  <a:schemeClr val="dk1"/>
                </a:solidFill>
                <a:latin typeface="Play"/>
                <a:ea typeface="Play"/>
                <a:cs typeface="Play"/>
                <a:sym typeface="Play"/>
              </a:endParaRPr>
            </a:p>
          </p:txBody>
        </p:sp>
        <p:sp>
          <p:nvSpPr>
            <p:cNvPr id="580" name="Google Shape;580;p6"/>
            <p:cNvSpPr/>
            <p:nvPr/>
          </p:nvSpPr>
          <p:spPr>
            <a:xfrm>
              <a:off x="1973654" y="4471126"/>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Play"/>
                <a:buNone/>
              </a:pPr>
              <a:endParaRPr sz="1600" b="0" i="0" u="none" strike="noStrike" cap="none">
                <a:solidFill>
                  <a:schemeClr val="dk1"/>
                </a:solidFill>
                <a:latin typeface="Play"/>
                <a:ea typeface="Play"/>
                <a:cs typeface="Play"/>
                <a:sym typeface="Play"/>
              </a:endParaRPr>
            </a:p>
          </p:txBody>
        </p:sp>
        <p:sp>
          <p:nvSpPr>
            <p:cNvPr id="581" name="Google Shape;581;p6"/>
            <p:cNvSpPr/>
            <p:nvPr/>
          </p:nvSpPr>
          <p:spPr>
            <a:xfrm>
              <a:off x="2466278" y="4871750"/>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Play"/>
                <a:buNone/>
              </a:pPr>
              <a:endParaRPr sz="1600" b="0" i="0" u="none" strike="noStrike" cap="none">
                <a:solidFill>
                  <a:schemeClr val="dk1"/>
                </a:solidFill>
                <a:latin typeface="Play"/>
                <a:ea typeface="Play"/>
                <a:cs typeface="Play"/>
                <a:sym typeface="Play"/>
              </a:endParaRPr>
            </a:p>
          </p:txBody>
        </p:sp>
        <p:sp>
          <p:nvSpPr>
            <p:cNvPr id="582" name="Google Shape;582;p6"/>
            <p:cNvSpPr/>
            <p:nvPr/>
          </p:nvSpPr>
          <p:spPr>
            <a:xfrm>
              <a:off x="2466278" y="4671437"/>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Play"/>
                <a:buNone/>
              </a:pPr>
              <a:endParaRPr sz="1600" b="0" i="0" u="none" strike="noStrike" cap="none">
                <a:solidFill>
                  <a:schemeClr val="dk1"/>
                </a:solidFill>
                <a:latin typeface="Play"/>
                <a:ea typeface="Play"/>
                <a:cs typeface="Play"/>
                <a:sym typeface="Play"/>
              </a:endParaRPr>
            </a:p>
          </p:txBody>
        </p:sp>
        <p:sp>
          <p:nvSpPr>
            <p:cNvPr id="583" name="Google Shape;583;p6"/>
            <p:cNvSpPr/>
            <p:nvPr/>
          </p:nvSpPr>
          <p:spPr>
            <a:xfrm>
              <a:off x="2466278" y="4471126"/>
              <a:ext cx="166069" cy="166069"/>
            </a:xfrm>
            <a:prstGeom prst="ellipse">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Play"/>
                <a:buNone/>
              </a:pPr>
              <a:endParaRPr sz="1600" b="0" i="0" u="none" strike="noStrike" cap="none">
                <a:solidFill>
                  <a:schemeClr val="dk1"/>
                </a:solidFill>
                <a:latin typeface="Play"/>
                <a:ea typeface="Play"/>
                <a:cs typeface="Play"/>
                <a:sym typeface="Play"/>
              </a:endParaRPr>
            </a:p>
          </p:txBody>
        </p:sp>
        <p:cxnSp>
          <p:nvCxnSpPr>
            <p:cNvPr id="584" name="Google Shape;584;p6"/>
            <p:cNvCxnSpPr/>
            <p:nvPr/>
          </p:nvCxnSpPr>
          <p:spPr>
            <a:xfrm>
              <a:off x="1585517" y="4454004"/>
              <a:ext cx="388137" cy="100156"/>
            </a:xfrm>
            <a:prstGeom prst="straightConnector1">
              <a:avLst/>
            </a:prstGeom>
            <a:noFill/>
            <a:ln w="12700" cap="flat" cmpd="sng">
              <a:solidFill>
                <a:schemeClr val="dk2"/>
              </a:solidFill>
              <a:prstDash val="solid"/>
              <a:miter lim="800000"/>
              <a:headEnd type="none" w="sm" len="sm"/>
              <a:tailEnd type="triangle" w="sm" len="sm"/>
            </a:ln>
          </p:spPr>
        </p:cxnSp>
        <p:cxnSp>
          <p:nvCxnSpPr>
            <p:cNvPr id="585" name="Google Shape;585;p6"/>
            <p:cNvCxnSpPr/>
            <p:nvPr/>
          </p:nvCxnSpPr>
          <p:spPr>
            <a:xfrm>
              <a:off x="1585517" y="4454004"/>
              <a:ext cx="388137" cy="300467"/>
            </a:xfrm>
            <a:prstGeom prst="straightConnector1">
              <a:avLst/>
            </a:prstGeom>
            <a:noFill/>
            <a:ln w="12700" cap="flat" cmpd="sng">
              <a:solidFill>
                <a:schemeClr val="dk2"/>
              </a:solidFill>
              <a:prstDash val="solid"/>
              <a:miter lim="800000"/>
              <a:headEnd type="none" w="sm" len="sm"/>
              <a:tailEnd type="triangle" w="sm" len="sm"/>
            </a:ln>
          </p:spPr>
        </p:cxnSp>
        <p:cxnSp>
          <p:nvCxnSpPr>
            <p:cNvPr id="586" name="Google Shape;586;p6"/>
            <p:cNvCxnSpPr/>
            <p:nvPr/>
          </p:nvCxnSpPr>
          <p:spPr>
            <a:xfrm>
              <a:off x="1585517" y="4454004"/>
              <a:ext cx="388137" cy="500780"/>
            </a:xfrm>
            <a:prstGeom prst="straightConnector1">
              <a:avLst/>
            </a:prstGeom>
            <a:noFill/>
            <a:ln w="12700" cap="flat" cmpd="sng">
              <a:solidFill>
                <a:schemeClr val="dk2"/>
              </a:solidFill>
              <a:prstDash val="solid"/>
              <a:miter lim="800000"/>
              <a:headEnd type="none" w="sm" len="sm"/>
              <a:tailEnd type="triangle" w="sm" len="sm"/>
            </a:ln>
          </p:spPr>
        </p:cxnSp>
        <p:cxnSp>
          <p:nvCxnSpPr>
            <p:cNvPr id="587" name="Google Shape;587;p6"/>
            <p:cNvCxnSpPr/>
            <p:nvPr/>
          </p:nvCxnSpPr>
          <p:spPr>
            <a:xfrm rot="10800000" flipH="1">
              <a:off x="1585517" y="4554161"/>
              <a:ext cx="388137" cy="100154"/>
            </a:xfrm>
            <a:prstGeom prst="straightConnector1">
              <a:avLst/>
            </a:prstGeom>
            <a:noFill/>
            <a:ln w="12700" cap="flat" cmpd="sng">
              <a:solidFill>
                <a:schemeClr val="dk2"/>
              </a:solidFill>
              <a:prstDash val="solid"/>
              <a:miter lim="800000"/>
              <a:headEnd type="none" w="sm" len="sm"/>
              <a:tailEnd type="triangle" w="sm" len="sm"/>
            </a:ln>
          </p:spPr>
        </p:cxnSp>
        <p:cxnSp>
          <p:nvCxnSpPr>
            <p:cNvPr id="588" name="Google Shape;588;p6"/>
            <p:cNvCxnSpPr/>
            <p:nvPr/>
          </p:nvCxnSpPr>
          <p:spPr>
            <a:xfrm rot="10800000" flipH="1">
              <a:off x="1585517" y="4754472"/>
              <a:ext cx="388137" cy="100156"/>
            </a:xfrm>
            <a:prstGeom prst="straightConnector1">
              <a:avLst/>
            </a:prstGeom>
            <a:noFill/>
            <a:ln w="12700" cap="flat" cmpd="sng">
              <a:solidFill>
                <a:schemeClr val="dk2"/>
              </a:solidFill>
              <a:prstDash val="solid"/>
              <a:miter lim="800000"/>
              <a:headEnd type="none" w="sm" len="sm"/>
              <a:tailEnd type="triangle" w="sm" len="sm"/>
            </a:ln>
          </p:spPr>
        </p:cxnSp>
        <p:cxnSp>
          <p:nvCxnSpPr>
            <p:cNvPr id="589" name="Google Shape;589;p6"/>
            <p:cNvCxnSpPr/>
            <p:nvPr/>
          </p:nvCxnSpPr>
          <p:spPr>
            <a:xfrm>
              <a:off x="1585517" y="4654315"/>
              <a:ext cx="388137" cy="100156"/>
            </a:xfrm>
            <a:prstGeom prst="straightConnector1">
              <a:avLst/>
            </a:prstGeom>
            <a:noFill/>
            <a:ln w="12700" cap="flat" cmpd="sng">
              <a:solidFill>
                <a:schemeClr val="dk2"/>
              </a:solidFill>
              <a:prstDash val="solid"/>
              <a:miter lim="800000"/>
              <a:headEnd type="none" w="sm" len="sm"/>
              <a:tailEnd type="triangle" w="sm" len="sm"/>
            </a:ln>
          </p:spPr>
        </p:cxnSp>
        <p:cxnSp>
          <p:nvCxnSpPr>
            <p:cNvPr id="590" name="Google Shape;590;p6"/>
            <p:cNvCxnSpPr/>
            <p:nvPr/>
          </p:nvCxnSpPr>
          <p:spPr>
            <a:xfrm>
              <a:off x="1585517" y="4654315"/>
              <a:ext cx="388137" cy="300469"/>
            </a:xfrm>
            <a:prstGeom prst="straightConnector1">
              <a:avLst/>
            </a:prstGeom>
            <a:noFill/>
            <a:ln w="12700" cap="flat" cmpd="sng">
              <a:solidFill>
                <a:schemeClr val="dk2"/>
              </a:solidFill>
              <a:prstDash val="solid"/>
              <a:miter lim="800000"/>
              <a:headEnd type="none" w="sm" len="sm"/>
              <a:tailEnd type="triangle" w="sm" len="sm"/>
            </a:ln>
          </p:spPr>
        </p:cxnSp>
        <p:cxnSp>
          <p:nvCxnSpPr>
            <p:cNvPr id="591" name="Google Shape;591;p6"/>
            <p:cNvCxnSpPr/>
            <p:nvPr/>
          </p:nvCxnSpPr>
          <p:spPr>
            <a:xfrm rot="10800000" flipH="1">
              <a:off x="1585517" y="4554161"/>
              <a:ext cx="388137" cy="300467"/>
            </a:xfrm>
            <a:prstGeom prst="straightConnector1">
              <a:avLst/>
            </a:prstGeom>
            <a:noFill/>
            <a:ln w="12700" cap="flat" cmpd="sng">
              <a:solidFill>
                <a:schemeClr val="dk2"/>
              </a:solidFill>
              <a:prstDash val="solid"/>
              <a:miter lim="800000"/>
              <a:headEnd type="none" w="sm" len="sm"/>
              <a:tailEnd type="triangle" w="sm" len="sm"/>
            </a:ln>
          </p:spPr>
        </p:cxnSp>
        <p:cxnSp>
          <p:nvCxnSpPr>
            <p:cNvPr id="592" name="Google Shape;592;p6"/>
            <p:cNvCxnSpPr/>
            <p:nvPr/>
          </p:nvCxnSpPr>
          <p:spPr>
            <a:xfrm>
              <a:off x="1585517" y="4854628"/>
              <a:ext cx="388137" cy="100156"/>
            </a:xfrm>
            <a:prstGeom prst="straightConnector1">
              <a:avLst/>
            </a:prstGeom>
            <a:noFill/>
            <a:ln w="12700" cap="flat" cmpd="sng">
              <a:solidFill>
                <a:schemeClr val="dk2"/>
              </a:solidFill>
              <a:prstDash val="solid"/>
              <a:miter lim="800000"/>
              <a:headEnd type="none" w="sm" len="sm"/>
              <a:tailEnd type="triangle" w="sm" len="sm"/>
            </a:ln>
          </p:spPr>
        </p:cxnSp>
        <p:cxnSp>
          <p:nvCxnSpPr>
            <p:cNvPr id="593" name="Google Shape;593;p6"/>
            <p:cNvCxnSpPr/>
            <p:nvPr/>
          </p:nvCxnSpPr>
          <p:spPr>
            <a:xfrm rot="10800000" flipH="1">
              <a:off x="1585517" y="4554161"/>
              <a:ext cx="388137" cy="500778"/>
            </a:xfrm>
            <a:prstGeom prst="straightConnector1">
              <a:avLst/>
            </a:prstGeom>
            <a:noFill/>
            <a:ln w="12700" cap="flat" cmpd="sng">
              <a:solidFill>
                <a:schemeClr val="dk2"/>
              </a:solidFill>
              <a:prstDash val="solid"/>
              <a:miter lim="800000"/>
              <a:headEnd type="none" w="sm" len="sm"/>
              <a:tailEnd type="triangle" w="sm" len="sm"/>
            </a:ln>
          </p:spPr>
        </p:cxnSp>
        <p:cxnSp>
          <p:nvCxnSpPr>
            <p:cNvPr id="594" name="Google Shape;594;p6"/>
            <p:cNvCxnSpPr/>
            <p:nvPr/>
          </p:nvCxnSpPr>
          <p:spPr>
            <a:xfrm rot="10800000" flipH="1">
              <a:off x="1585517" y="4754471"/>
              <a:ext cx="388137" cy="300467"/>
            </a:xfrm>
            <a:prstGeom prst="straightConnector1">
              <a:avLst/>
            </a:prstGeom>
            <a:noFill/>
            <a:ln w="12700" cap="flat" cmpd="sng">
              <a:solidFill>
                <a:schemeClr val="dk2"/>
              </a:solidFill>
              <a:prstDash val="solid"/>
              <a:miter lim="800000"/>
              <a:headEnd type="none" w="sm" len="sm"/>
              <a:tailEnd type="triangle" w="sm" len="sm"/>
            </a:ln>
          </p:spPr>
        </p:cxnSp>
        <p:cxnSp>
          <p:nvCxnSpPr>
            <p:cNvPr id="595" name="Google Shape;595;p6"/>
            <p:cNvCxnSpPr/>
            <p:nvPr/>
          </p:nvCxnSpPr>
          <p:spPr>
            <a:xfrm rot="10800000" flipH="1">
              <a:off x="1585517" y="4954784"/>
              <a:ext cx="388137" cy="100154"/>
            </a:xfrm>
            <a:prstGeom prst="straightConnector1">
              <a:avLst/>
            </a:prstGeom>
            <a:noFill/>
            <a:ln w="12700" cap="flat" cmpd="sng">
              <a:solidFill>
                <a:schemeClr val="dk2"/>
              </a:solidFill>
              <a:prstDash val="solid"/>
              <a:miter lim="800000"/>
              <a:headEnd type="none" w="sm" len="sm"/>
              <a:tailEnd type="triangle" w="sm" len="sm"/>
            </a:ln>
          </p:spPr>
        </p:cxnSp>
        <p:cxnSp>
          <p:nvCxnSpPr>
            <p:cNvPr id="596" name="Google Shape;596;p6"/>
            <p:cNvCxnSpPr/>
            <p:nvPr/>
          </p:nvCxnSpPr>
          <p:spPr>
            <a:xfrm>
              <a:off x="2139724" y="4554161"/>
              <a:ext cx="326554" cy="0"/>
            </a:xfrm>
            <a:prstGeom prst="straightConnector1">
              <a:avLst/>
            </a:prstGeom>
            <a:noFill/>
            <a:ln w="12700" cap="flat" cmpd="sng">
              <a:solidFill>
                <a:schemeClr val="dk2"/>
              </a:solidFill>
              <a:prstDash val="solid"/>
              <a:miter lim="800000"/>
              <a:headEnd type="none" w="sm" len="sm"/>
              <a:tailEnd type="triangle" w="sm" len="sm"/>
            </a:ln>
          </p:spPr>
        </p:cxnSp>
        <p:cxnSp>
          <p:nvCxnSpPr>
            <p:cNvPr id="597" name="Google Shape;597;p6"/>
            <p:cNvCxnSpPr/>
            <p:nvPr/>
          </p:nvCxnSpPr>
          <p:spPr>
            <a:xfrm>
              <a:off x="2139724" y="4554161"/>
              <a:ext cx="326554" cy="200311"/>
            </a:xfrm>
            <a:prstGeom prst="straightConnector1">
              <a:avLst/>
            </a:prstGeom>
            <a:noFill/>
            <a:ln w="12700" cap="flat" cmpd="sng">
              <a:solidFill>
                <a:schemeClr val="dk2"/>
              </a:solidFill>
              <a:prstDash val="solid"/>
              <a:miter lim="800000"/>
              <a:headEnd type="none" w="sm" len="sm"/>
              <a:tailEnd type="triangle" w="sm" len="sm"/>
            </a:ln>
          </p:spPr>
        </p:cxnSp>
        <p:cxnSp>
          <p:nvCxnSpPr>
            <p:cNvPr id="598" name="Google Shape;598;p6"/>
            <p:cNvCxnSpPr/>
            <p:nvPr/>
          </p:nvCxnSpPr>
          <p:spPr>
            <a:xfrm>
              <a:off x="2139724" y="4554161"/>
              <a:ext cx="326554" cy="400623"/>
            </a:xfrm>
            <a:prstGeom prst="straightConnector1">
              <a:avLst/>
            </a:prstGeom>
            <a:noFill/>
            <a:ln w="12700" cap="flat" cmpd="sng">
              <a:solidFill>
                <a:schemeClr val="dk2"/>
              </a:solidFill>
              <a:prstDash val="solid"/>
              <a:miter lim="800000"/>
              <a:headEnd type="none" w="sm" len="sm"/>
              <a:tailEnd type="triangle" w="sm" len="sm"/>
            </a:ln>
          </p:spPr>
        </p:cxnSp>
        <p:cxnSp>
          <p:nvCxnSpPr>
            <p:cNvPr id="599" name="Google Shape;599;p6"/>
            <p:cNvCxnSpPr/>
            <p:nvPr/>
          </p:nvCxnSpPr>
          <p:spPr>
            <a:xfrm rot="10800000" flipH="1">
              <a:off x="2139724" y="4554161"/>
              <a:ext cx="326554" cy="200311"/>
            </a:xfrm>
            <a:prstGeom prst="straightConnector1">
              <a:avLst/>
            </a:prstGeom>
            <a:noFill/>
            <a:ln w="12700" cap="flat" cmpd="sng">
              <a:solidFill>
                <a:schemeClr val="dk2"/>
              </a:solidFill>
              <a:prstDash val="solid"/>
              <a:miter lim="800000"/>
              <a:headEnd type="none" w="sm" len="sm"/>
              <a:tailEnd type="triangle" w="sm" len="sm"/>
            </a:ln>
          </p:spPr>
        </p:cxnSp>
        <p:cxnSp>
          <p:nvCxnSpPr>
            <p:cNvPr id="600" name="Google Shape;600;p6"/>
            <p:cNvCxnSpPr/>
            <p:nvPr/>
          </p:nvCxnSpPr>
          <p:spPr>
            <a:xfrm>
              <a:off x="2139724" y="4754472"/>
              <a:ext cx="326554" cy="0"/>
            </a:xfrm>
            <a:prstGeom prst="straightConnector1">
              <a:avLst/>
            </a:prstGeom>
            <a:noFill/>
            <a:ln w="12700" cap="flat" cmpd="sng">
              <a:solidFill>
                <a:schemeClr val="dk2"/>
              </a:solidFill>
              <a:prstDash val="solid"/>
              <a:miter lim="800000"/>
              <a:headEnd type="none" w="sm" len="sm"/>
              <a:tailEnd type="triangle" w="sm" len="sm"/>
            </a:ln>
          </p:spPr>
        </p:cxnSp>
        <p:cxnSp>
          <p:nvCxnSpPr>
            <p:cNvPr id="601" name="Google Shape;601;p6"/>
            <p:cNvCxnSpPr/>
            <p:nvPr/>
          </p:nvCxnSpPr>
          <p:spPr>
            <a:xfrm>
              <a:off x="2139724" y="4754472"/>
              <a:ext cx="326554" cy="200313"/>
            </a:xfrm>
            <a:prstGeom prst="straightConnector1">
              <a:avLst/>
            </a:prstGeom>
            <a:noFill/>
            <a:ln w="12700" cap="flat" cmpd="sng">
              <a:solidFill>
                <a:schemeClr val="dk2"/>
              </a:solidFill>
              <a:prstDash val="solid"/>
              <a:miter lim="800000"/>
              <a:headEnd type="none" w="sm" len="sm"/>
              <a:tailEnd type="triangle" w="sm" len="sm"/>
            </a:ln>
          </p:spPr>
        </p:cxnSp>
        <p:cxnSp>
          <p:nvCxnSpPr>
            <p:cNvPr id="602" name="Google Shape;602;p6"/>
            <p:cNvCxnSpPr/>
            <p:nvPr/>
          </p:nvCxnSpPr>
          <p:spPr>
            <a:xfrm rot="10800000" flipH="1">
              <a:off x="2139724" y="4554161"/>
              <a:ext cx="326554" cy="400623"/>
            </a:xfrm>
            <a:prstGeom prst="straightConnector1">
              <a:avLst/>
            </a:prstGeom>
            <a:noFill/>
            <a:ln w="12700" cap="flat" cmpd="sng">
              <a:solidFill>
                <a:schemeClr val="dk2"/>
              </a:solidFill>
              <a:prstDash val="solid"/>
              <a:miter lim="800000"/>
              <a:headEnd type="none" w="sm" len="sm"/>
              <a:tailEnd type="triangle" w="sm" len="sm"/>
            </a:ln>
          </p:spPr>
        </p:cxnSp>
        <p:cxnSp>
          <p:nvCxnSpPr>
            <p:cNvPr id="603" name="Google Shape;603;p6"/>
            <p:cNvCxnSpPr/>
            <p:nvPr/>
          </p:nvCxnSpPr>
          <p:spPr>
            <a:xfrm rot="10800000" flipH="1">
              <a:off x="2139724" y="4754472"/>
              <a:ext cx="326554" cy="200313"/>
            </a:xfrm>
            <a:prstGeom prst="straightConnector1">
              <a:avLst/>
            </a:prstGeom>
            <a:noFill/>
            <a:ln w="12700" cap="flat" cmpd="sng">
              <a:solidFill>
                <a:schemeClr val="dk2"/>
              </a:solidFill>
              <a:prstDash val="solid"/>
              <a:miter lim="800000"/>
              <a:headEnd type="none" w="sm" len="sm"/>
              <a:tailEnd type="triangle" w="sm" len="sm"/>
            </a:ln>
          </p:spPr>
        </p:cxnSp>
        <p:cxnSp>
          <p:nvCxnSpPr>
            <p:cNvPr id="604" name="Google Shape;604;p6"/>
            <p:cNvCxnSpPr/>
            <p:nvPr/>
          </p:nvCxnSpPr>
          <p:spPr>
            <a:xfrm>
              <a:off x="2139724" y="4954784"/>
              <a:ext cx="326554" cy="0"/>
            </a:xfrm>
            <a:prstGeom prst="straightConnector1">
              <a:avLst/>
            </a:prstGeom>
            <a:noFill/>
            <a:ln w="12700" cap="flat" cmpd="sng">
              <a:solidFill>
                <a:schemeClr val="dk2"/>
              </a:solidFill>
              <a:prstDash val="solid"/>
              <a:miter lim="800000"/>
              <a:headEnd type="none" w="sm" len="sm"/>
              <a:tailEnd type="triangle" w="sm" len="sm"/>
            </a:ln>
          </p:spPr>
        </p:cxnSp>
      </p:grpSp>
      <p:pic>
        <p:nvPicPr>
          <p:cNvPr id="605" name="Google Shape;605;p6" descr="Image result for caffe logo"/>
          <p:cNvPicPr preferRelativeResize="0"/>
          <p:nvPr/>
        </p:nvPicPr>
        <p:blipFill rotWithShape="1">
          <a:blip r:embed="rId9">
            <a:alphaModFix/>
          </a:blip>
          <a:srcRect/>
          <a:stretch/>
        </p:blipFill>
        <p:spPr>
          <a:xfrm>
            <a:off x="2437145" y="4384011"/>
            <a:ext cx="391755" cy="135155"/>
          </a:xfrm>
          <a:prstGeom prst="rect">
            <a:avLst/>
          </a:prstGeom>
          <a:noFill/>
          <a:ln>
            <a:noFill/>
          </a:ln>
        </p:spPr>
      </p:pic>
      <p:sp>
        <p:nvSpPr>
          <p:cNvPr id="606" name="Google Shape;606;p6"/>
          <p:cNvSpPr/>
          <p:nvPr/>
        </p:nvSpPr>
        <p:spPr>
          <a:xfrm>
            <a:off x="1615375" y="4093360"/>
            <a:ext cx="870431" cy="1692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Play"/>
              <a:buNone/>
            </a:pPr>
            <a:r>
              <a:rPr lang="en-US" sz="1100" b="0" i="0" u="none" strike="noStrike" cap="none" dirty="0">
                <a:solidFill>
                  <a:schemeClr val="dk1"/>
                </a:solidFill>
                <a:latin typeface="Play"/>
                <a:ea typeface="Play"/>
                <a:cs typeface="Play"/>
                <a:sym typeface="Play"/>
              </a:rPr>
              <a:t>Trained Model</a:t>
            </a:r>
            <a:endParaRPr sz="1400" b="0" i="0" u="none" strike="noStrike" cap="none" dirty="0">
              <a:solidFill>
                <a:srgbClr val="000000"/>
              </a:solidFill>
              <a:latin typeface="Arial"/>
              <a:ea typeface="Arial"/>
              <a:cs typeface="Arial"/>
              <a:sym typeface="Arial"/>
            </a:endParaRPr>
          </a:p>
        </p:txBody>
      </p:sp>
      <p:grpSp>
        <p:nvGrpSpPr>
          <p:cNvPr id="607" name="Google Shape;607;p6"/>
          <p:cNvGrpSpPr/>
          <p:nvPr/>
        </p:nvGrpSpPr>
        <p:grpSpPr>
          <a:xfrm>
            <a:off x="1988855" y="3700671"/>
            <a:ext cx="204309" cy="307037"/>
            <a:chOff x="6219671" y="3672631"/>
            <a:chExt cx="439465" cy="726473"/>
          </a:xfrm>
        </p:grpSpPr>
        <p:sp>
          <p:nvSpPr>
            <p:cNvPr id="608" name="Google Shape;608;p6"/>
            <p:cNvSpPr/>
            <p:nvPr/>
          </p:nvSpPr>
          <p:spPr>
            <a:xfrm rot="-5400000">
              <a:off x="6150444" y="3741858"/>
              <a:ext cx="577919" cy="439465"/>
            </a:xfrm>
            <a:prstGeom prst="homePlate">
              <a:avLst>
                <a:gd name="adj" fmla="val 24603"/>
              </a:avLst>
            </a:prstGeom>
            <a:gradFill>
              <a:gsLst>
                <a:gs pos="0">
                  <a:srgbClr val="002060"/>
                </a:gs>
                <a:gs pos="100000">
                  <a:srgbClr val="002060">
                    <a:alpha val="0"/>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Play"/>
                <a:buNone/>
              </a:pPr>
              <a:endParaRPr sz="1600" b="0" i="0" u="none" strike="noStrike" cap="none">
                <a:solidFill>
                  <a:srgbClr val="00AEEF"/>
                </a:solidFill>
                <a:latin typeface="Play"/>
                <a:ea typeface="Play"/>
                <a:cs typeface="Play"/>
                <a:sym typeface="Play"/>
              </a:endParaRPr>
            </a:p>
          </p:txBody>
        </p:sp>
        <p:sp>
          <p:nvSpPr>
            <p:cNvPr id="609" name="Google Shape;609;p6"/>
            <p:cNvSpPr/>
            <p:nvPr/>
          </p:nvSpPr>
          <p:spPr>
            <a:xfrm rot="5400000">
              <a:off x="6279915" y="4019883"/>
              <a:ext cx="318978" cy="439463"/>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595959"/>
                </a:solidFill>
                <a:latin typeface="Play"/>
                <a:ea typeface="Play"/>
                <a:cs typeface="Play"/>
                <a:sym typeface="Play"/>
              </a:endParaRPr>
            </a:p>
          </p:txBody>
        </p:sp>
      </p:grpSp>
      <p:grpSp>
        <p:nvGrpSpPr>
          <p:cNvPr id="610" name="Google Shape;610;p6"/>
          <p:cNvGrpSpPr/>
          <p:nvPr/>
        </p:nvGrpSpPr>
        <p:grpSpPr>
          <a:xfrm rot="-5400000">
            <a:off x="3575269" y="3786782"/>
            <a:ext cx="204309" cy="307037"/>
            <a:chOff x="6219671" y="3672631"/>
            <a:chExt cx="439465" cy="726473"/>
          </a:xfrm>
        </p:grpSpPr>
        <p:sp>
          <p:nvSpPr>
            <p:cNvPr id="611" name="Google Shape;611;p6"/>
            <p:cNvSpPr/>
            <p:nvPr/>
          </p:nvSpPr>
          <p:spPr>
            <a:xfrm rot="-5400000">
              <a:off x="6150444" y="3741858"/>
              <a:ext cx="577919" cy="439465"/>
            </a:xfrm>
            <a:prstGeom prst="homePlate">
              <a:avLst>
                <a:gd name="adj" fmla="val 24603"/>
              </a:avLst>
            </a:prstGeom>
            <a:gradFill>
              <a:gsLst>
                <a:gs pos="0">
                  <a:srgbClr val="002060"/>
                </a:gs>
                <a:gs pos="100000">
                  <a:srgbClr val="00C7FD">
                    <a:alpha val="0"/>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Play"/>
                <a:buNone/>
              </a:pPr>
              <a:endParaRPr sz="1600" b="0" i="0" u="none" strike="noStrike" cap="none">
                <a:solidFill>
                  <a:srgbClr val="00AEEF"/>
                </a:solidFill>
                <a:latin typeface="Play"/>
                <a:ea typeface="Play"/>
                <a:cs typeface="Play"/>
                <a:sym typeface="Play"/>
              </a:endParaRPr>
            </a:p>
          </p:txBody>
        </p:sp>
        <p:sp>
          <p:nvSpPr>
            <p:cNvPr id="612" name="Google Shape;612;p6"/>
            <p:cNvSpPr/>
            <p:nvPr/>
          </p:nvSpPr>
          <p:spPr>
            <a:xfrm rot="5400000">
              <a:off x="6279915" y="4019883"/>
              <a:ext cx="318978" cy="439463"/>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595959"/>
                </a:solidFill>
                <a:latin typeface="Play"/>
                <a:ea typeface="Play"/>
                <a:cs typeface="Play"/>
                <a:sym typeface="Play"/>
              </a:endParaRPr>
            </a:p>
          </p:txBody>
        </p:sp>
      </p:grpSp>
      <p:sp>
        <p:nvSpPr>
          <p:cNvPr id="613" name="Google Shape;613;p6"/>
          <p:cNvSpPr/>
          <p:nvPr/>
        </p:nvSpPr>
        <p:spPr>
          <a:xfrm>
            <a:off x="3959668" y="2429138"/>
            <a:ext cx="4870616" cy="3184373"/>
          </a:xfrm>
          <a:prstGeom prst="rect">
            <a:avLst/>
          </a:prstGeom>
          <a:gradFill>
            <a:gsLst>
              <a:gs pos="0">
                <a:schemeClr val="accent2"/>
              </a:gs>
              <a:gs pos="100000">
                <a:srgbClr val="002060">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grpSp>
        <p:nvGrpSpPr>
          <p:cNvPr id="614" name="Google Shape;614;p6"/>
          <p:cNvGrpSpPr/>
          <p:nvPr/>
        </p:nvGrpSpPr>
        <p:grpSpPr>
          <a:xfrm>
            <a:off x="4449820" y="2578306"/>
            <a:ext cx="438180" cy="449888"/>
            <a:chOff x="2005014" y="1303339"/>
            <a:chExt cx="614362" cy="617538"/>
          </a:xfrm>
        </p:grpSpPr>
        <p:sp>
          <p:nvSpPr>
            <p:cNvPr id="615" name="Google Shape;615;p6"/>
            <p:cNvSpPr/>
            <p:nvPr/>
          </p:nvSpPr>
          <p:spPr>
            <a:xfrm>
              <a:off x="2005014" y="1303339"/>
              <a:ext cx="614362" cy="617538"/>
            </a:xfrm>
            <a:custGeom>
              <a:avLst/>
              <a:gdLst/>
              <a:ahLst/>
              <a:cxnLst/>
              <a:rect l="l" t="t" r="r" b="b"/>
              <a:pathLst>
                <a:path w="164" h="165" extrusionOk="0">
                  <a:moveTo>
                    <a:pt x="82" y="165"/>
                  </a:moveTo>
                  <a:cubicBezTo>
                    <a:pt x="37" y="165"/>
                    <a:pt x="0" y="128"/>
                    <a:pt x="0" y="83"/>
                  </a:cubicBezTo>
                  <a:cubicBezTo>
                    <a:pt x="0" y="37"/>
                    <a:pt x="37" y="0"/>
                    <a:pt x="82" y="0"/>
                  </a:cubicBezTo>
                  <a:cubicBezTo>
                    <a:pt x="127" y="0"/>
                    <a:pt x="164" y="37"/>
                    <a:pt x="164" y="83"/>
                  </a:cubicBezTo>
                  <a:cubicBezTo>
                    <a:pt x="164" y="128"/>
                    <a:pt x="127" y="165"/>
                    <a:pt x="82" y="165"/>
                  </a:cubicBezTo>
                  <a:moveTo>
                    <a:pt x="83" y="10"/>
                  </a:moveTo>
                  <a:cubicBezTo>
                    <a:pt x="42" y="10"/>
                    <a:pt x="9" y="42"/>
                    <a:pt x="9" y="83"/>
                  </a:cubicBezTo>
                  <a:cubicBezTo>
                    <a:pt x="9" y="123"/>
                    <a:pt x="42" y="156"/>
                    <a:pt x="83" y="156"/>
                  </a:cubicBezTo>
                  <a:cubicBezTo>
                    <a:pt x="123" y="156"/>
                    <a:pt x="156" y="123"/>
                    <a:pt x="156" y="83"/>
                  </a:cubicBezTo>
                  <a:cubicBezTo>
                    <a:pt x="156" y="42"/>
                    <a:pt x="123" y="10"/>
                    <a:pt x="83" y="10"/>
                  </a:cubicBezTo>
                </a:path>
              </a:pathLst>
            </a:cu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Play"/>
                <a:buNone/>
              </a:pPr>
              <a:endParaRPr sz="800" b="0" i="0" u="none" strike="noStrike" cap="none">
                <a:solidFill>
                  <a:srgbClr val="000000"/>
                </a:solidFill>
                <a:latin typeface="Arial"/>
                <a:ea typeface="Arial"/>
                <a:cs typeface="Arial"/>
                <a:sym typeface="Arial"/>
              </a:endParaRPr>
            </a:p>
          </p:txBody>
        </p:sp>
        <p:sp>
          <p:nvSpPr>
            <p:cNvPr id="616" name="Google Shape;616;p6"/>
            <p:cNvSpPr/>
            <p:nvPr/>
          </p:nvSpPr>
          <p:spPr>
            <a:xfrm>
              <a:off x="2432050" y="1516063"/>
              <a:ext cx="96837" cy="82550"/>
            </a:xfrm>
            <a:custGeom>
              <a:avLst/>
              <a:gdLst/>
              <a:ahLst/>
              <a:cxnLst/>
              <a:rect l="l" t="t" r="r" b="b"/>
              <a:pathLst>
                <a:path w="26" h="22" extrusionOk="0">
                  <a:moveTo>
                    <a:pt x="2" y="21"/>
                  </a:moveTo>
                  <a:cubicBezTo>
                    <a:pt x="2" y="21"/>
                    <a:pt x="2" y="22"/>
                    <a:pt x="3" y="21"/>
                  </a:cubicBezTo>
                  <a:cubicBezTo>
                    <a:pt x="25" y="7"/>
                    <a:pt x="25" y="7"/>
                    <a:pt x="25" y="7"/>
                  </a:cubicBezTo>
                  <a:cubicBezTo>
                    <a:pt x="26" y="6"/>
                    <a:pt x="26" y="6"/>
                    <a:pt x="26" y="5"/>
                  </a:cubicBezTo>
                  <a:cubicBezTo>
                    <a:pt x="24" y="1"/>
                    <a:pt x="24" y="1"/>
                    <a:pt x="24" y="1"/>
                  </a:cubicBezTo>
                  <a:cubicBezTo>
                    <a:pt x="24" y="0"/>
                    <a:pt x="23" y="0"/>
                    <a:pt x="22" y="0"/>
                  </a:cubicBezTo>
                  <a:cubicBezTo>
                    <a:pt x="0" y="16"/>
                    <a:pt x="0" y="16"/>
                    <a:pt x="0" y="16"/>
                  </a:cubicBezTo>
                  <a:cubicBezTo>
                    <a:pt x="0" y="16"/>
                    <a:pt x="0" y="17"/>
                    <a:pt x="0" y="17"/>
                  </a:cubicBezTo>
                  <a:lnTo>
                    <a:pt x="2" y="2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Play"/>
                <a:buNone/>
              </a:pPr>
              <a:endParaRPr sz="800" b="0" i="0" u="none" strike="noStrike" cap="none">
                <a:solidFill>
                  <a:srgbClr val="000000"/>
                </a:solidFill>
                <a:latin typeface="Arial"/>
                <a:ea typeface="Arial"/>
                <a:cs typeface="Arial"/>
                <a:sym typeface="Arial"/>
              </a:endParaRPr>
            </a:p>
          </p:txBody>
        </p:sp>
        <p:sp>
          <p:nvSpPr>
            <p:cNvPr id="617" name="Google Shape;617;p6"/>
            <p:cNvSpPr/>
            <p:nvPr/>
          </p:nvSpPr>
          <p:spPr>
            <a:xfrm>
              <a:off x="2255838" y="1457325"/>
              <a:ext cx="280987" cy="212725"/>
            </a:xfrm>
            <a:custGeom>
              <a:avLst/>
              <a:gdLst/>
              <a:ahLst/>
              <a:cxnLst/>
              <a:rect l="l" t="t" r="r" b="b"/>
              <a:pathLst>
                <a:path w="75" h="57" extrusionOk="0">
                  <a:moveTo>
                    <a:pt x="74" y="3"/>
                  </a:moveTo>
                  <a:cubicBezTo>
                    <a:pt x="72" y="1"/>
                    <a:pt x="70" y="0"/>
                    <a:pt x="68" y="2"/>
                  </a:cubicBezTo>
                  <a:cubicBezTo>
                    <a:pt x="20" y="33"/>
                    <a:pt x="20" y="33"/>
                    <a:pt x="20" y="33"/>
                  </a:cubicBezTo>
                  <a:cubicBezTo>
                    <a:pt x="18" y="32"/>
                    <a:pt x="15" y="31"/>
                    <a:pt x="13" y="31"/>
                  </a:cubicBezTo>
                  <a:cubicBezTo>
                    <a:pt x="6" y="31"/>
                    <a:pt x="0" y="37"/>
                    <a:pt x="0" y="44"/>
                  </a:cubicBezTo>
                  <a:cubicBezTo>
                    <a:pt x="0" y="51"/>
                    <a:pt x="5" y="56"/>
                    <a:pt x="12" y="57"/>
                  </a:cubicBezTo>
                  <a:cubicBezTo>
                    <a:pt x="19" y="57"/>
                    <a:pt x="25" y="51"/>
                    <a:pt x="25" y="44"/>
                  </a:cubicBezTo>
                  <a:cubicBezTo>
                    <a:pt x="25" y="43"/>
                    <a:pt x="25" y="41"/>
                    <a:pt x="25" y="40"/>
                  </a:cubicBezTo>
                  <a:cubicBezTo>
                    <a:pt x="72" y="9"/>
                    <a:pt x="72" y="9"/>
                    <a:pt x="72" y="9"/>
                  </a:cubicBezTo>
                  <a:cubicBezTo>
                    <a:pt x="74" y="7"/>
                    <a:pt x="75" y="5"/>
                    <a:pt x="74" y="3"/>
                  </a:cubicBezTo>
                </a:path>
              </a:pathLst>
            </a:cu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Play"/>
                <a:buNone/>
              </a:pPr>
              <a:endParaRPr sz="800" b="0" i="0" u="none" strike="noStrike" cap="none">
                <a:solidFill>
                  <a:srgbClr val="000000"/>
                </a:solidFill>
                <a:latin typeface="Arial"/>
                <a:ea typeface="Arial"/>
                <a:cs typeface="Arial"/>
                <a:sym typeface="Arial"/>
              </a:endParaRPr>
            </a:p>
          </p:txBody>
        </p:sp>
        <p:sp>
          <p:nvSpPr>
            <p:cNvPr id="618" name="Google Shape;618;p6"/>
            <p:cNvSpPr/>
            <p:nvPr/>
          </p:nvSpPr>
          <p:spPr>
            <a:xfrm>
              <a:off x="2079625" y="1385888"/>
              <a:ext cx="401637" cy="311150"/>
            </a:xfrm>
            <a:custGeom>
              <a:avLst/>
              <a:gdLst/>
              <a:ahLst/>
              <a:cxnLst/>
              <a:rect l="l" t="t" r="r" b="b"/>
              <a:pathLst>
                <a:path w="107" h="83" extrusionOk="0">
                  <a:moveTo>
                    <a:pt x="106" y="19"/>
                  </a:moveTo>
                  <a:cubicBezTo>
                    <a:pt x="107" y="19"/>
                    <a:pt x="107" y="19"/>
                    <a:pt x="107" y="19"/>
                  </a:cubicBezTo>
                  <a:cubicBezTo>
                    <a:pt x="106" y="19"/>
                    <a:pt x="106" y="19"/>
                    <a:pt x="106" y="19"/>
                  </a:cubicBezTo>
                  <a:cubicBezTo>
                    <a:pt x="106" y="19"/>
                    <a:pt x="106" y="19"/>
                    <a:pt x="106" y="19"/>
                  </a:cubicBezTo>
                  <a:cubicBezTo>
                    <a:pt x="106" y="19"/>
                    <a:pt x="106" y="19"/>
                    <a:pt x="106" y="18"/>
                  </a:cubicBezTo>
                  <a:cubicBezTo>
                    <a:pt x="94" y="7"/>
                    <a:pt x="79" y="0"/>
                    <a:pt x="62" y="0"/>
                  </a:cubicBezTo>
                  <a:cubicBezTo>
                    <a:pt x="28" y="0"/>
                    <a:pt x="0" y="28"/>
                    <a:pt x="0" y="62"/>
                  </a:cubicBezTo>
                  <a:cubicBezTo>
                    <a:pt x="0" y="68"/>
                    <a:pt x="2" y="74"/>
                    <a:pt x="3" y="80"/>
                  </a:cubicBezTo>
                  <a:cubicBezTo>
                    <a:pt x="3" y="80"/>
                    <a:pt x="4" y="81"/>
                    <a:pt x="4" y="82"/>
                  </a:cubicBezTo>
                  <a:cubicBezTo>
                    <a:pt x="5" y="83"/>
                    <a:pt x="7" y="82"/>
                    <a:pt x="6" y="80"/>
                  </a:cubicBezTo>
                  <a:cubicBezTo>
                    <a:pt x="6" y="79"/>
                    <a:pt x="3" y="67"/>
                    <a:pt x="6" y="56"/>
                  </a:cubicBezTo>
                  <a:cubicBezTo>
                    <a:pt x="13" y="38"/>
                    <a:pt x="30" y="25"/>
                    <a:pt x="51" y="25"/>
                  </a:cubicBezTo>
                  <a:cubicBezTo>
                    <a:pt x="62" y="25"/>
                    <a:pt x="73" y="29"/>
                    <a:pt x="81" y="36"/>
                  </a:cubicBezTo>
                  <a:cubicBezTo>
                    <a:pt x="81" y="36"/>
                    <a:pt x="82" y="36"/>
                    <a:pt x="82" y="36"/>
                  </a:cubicBezTo>
                  <a:cubicBezTo>
                    <a:pt x="82" y="36"/>
                    <a:pt x="83" y="36"/>
                    <a:pt x="83" y="36"/>
                  </a:cubicBezTo>
                  <a:cubicBezTo>
                    <a:pt x="106" y="21"/>
                    <a:pt x="106" y="21"/>
                    <a:pt x="106" y="21"/>
                  </a:cubicBezTo>
                  <a:cubicBezTo>
                    <a:pt x="107" y="21"/>
                    <a:pt x="107" y="20"/>
                    <a:pt x="106" y="19"/>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Play"/>
                <a:buNone/>
              </a:pPr>
              <a:endParaRPr sz="800" b="0" i="0" u="none" strike="noStrike" cap="none">
                <a:solidFill>
                  <a:srgbClr val="000000"/>
                </a:solidFill>
                <a:latin typeface="Arial"/>
                <a:ea typeface="Arial"/>
                <a:cs typeface="Arial"/>
                <a:sym typeface="Arial"/>
              </a:endParaRPr>
            </a:p>
          </p:txBody>
        </p:sp>
      </p:grpSp>
      <p:sp>
        <p:nvSpPr>
          <p:cNvPr id="619" name="Google Shape;619;p6"/>
          <p:cNvSpPr/>
          <p:nvPr/>
        </p:nvSpPr>
        <p:spPr>
          <a:xfrm>
            <a:off x="4059626" y="3138703"/>
            <a:ext cx="13982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Play"/>
              <a:buNone/>
            </a:pPr>
            <a:r>
              <a:rPr lang="en-US" sz="900" b="0" i="0" u="none" strike="noStrike" cap="none" dirty="0">
                <a:solidFill>
                  <a:schemeClr val="dk1"/>
                </a:solidFill>
                <a:latin typeface="Play"/>
                <a:ea typeface="Play"/>
                <a:cs typeface="Play"/>
                <a:sym typeface="Play"/>
              </a:rPr>
              <a:t>Model Optimizer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Play"/>
              <a:buNone/>
            </a:pPr>
            <a:r>
              <a:rPr lang="en-US" sz="900" b="0" i="0" u="none" strike="noStrike" cap="none" dirty="0">
                <a:solidFill>
                  <a:schemeClr val="dk1"/>
                </a:solidFill>
                <a:latin typeface="Play"/>
                <a:ea typeface="Play"/>
                <a:cs typeface="Play"/>
                <a:sym typeface="Play"/>
              </a:rPr>
              <a:t>Converts &amp; optimizes trained model using a supported framework</a:t>
            </a:r>
            <a:endParaRPr sz="1400" b="0" i="0" u="none" strike="noStrike" cap="none" dirty="0">
              <a:solidFill>
                <a:srgbClr val="000000"/>
              </a:solidFill>
              <a:latin typeface="Arial"/>
              <a:ea typeface="Arial"/>
              <a:cs typeface="Arial"/>
              <a:sym typeface="Arial"/>
            </a:endParaRPr>
          </a:p>
        </p:txBody>
      </p:sp>
      <p:grpSp>
        <p:nvGrpSpPr>
          <p:cNvPr id="620" name="Google Shape;620;p6"/>
          <p:cNvGrpSpPr/>
          <p:nvPr/>
        </p:nvGrpSpPr>
        <p:grpSpPr>
          <a:xfrm>
            <a:off x="5385794" y="2510479"/>
            <a:ext cx="1792905" cy="1161295"/>
            <a:chOff x="6021302" y="2492396"/>
            <a:chExt cx="1301735" cy="1161295"/>
          </a:xfrm>
        </p:grpSpPr>
        <p:sp>
          <p:nvSpPr>
            <p:cNvPr id="621" name="Google Shape;621;p6"/>
            <p:cNvSpPr/>
            <p:nvPr/>
          </p:nvSpPr>
          <p:spPr>
            <a:xfrm>
              <a:off x="6127326" y="3218813"/>
              <a:ext cx="347363" cy="399835"/>
            </a:xfrm>
            <a:prstGeom prst="can">
              <a:avLst>
                <a:gd name="adj" fmla="val 25000"/>
              </a:avLst>
            </a:prstGeom>
            <a:solidFill>
              <a:srgbClr val="FFC000"/>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chemeClr val="lt2"/>
                </a:buClr>
                <a:buSzPts val="700"/>
                <a:buFont typeface="Play"/>
                <a:buNone/>
              </a:pPr>
              <a:r>
                <a:rPr lang="en-US" sz="700" b="0" i="0" u="none" strike="noStrike" cap="none" dirty="0">
                  <a:solidFill>
                    <a:schemeClr val="lt2"/>
                  </a:solidFill>
                  <a:latin typeface="Play"/>
                  <a:ea typeface="Play"/>
                  <a:cs typeface="Play"/>
                  <a:sym typeface="Play"/>
                </a:rPr>
                <a:t>IR Data</a:t>
              </a:r>
              <a:endParaRPr sz="1400" b="0" i="0" u="none" strike="noStrike" cap="none" dirty="0">
                <a:solidFill>
                  <a:srgbClr val="000000"/>
                </a:solidFill>
                <a:latin typeface="Arial"/>
                <a:ea typeface="Arial"/>
                <a:cs typeface="Arial"/>
                <a:sym typeface="Arial"/>
              </a:endParaRPr>
            </a:p>
          </p:txBody>
        </p:sp>
        <p:sp>
          <p:nvSpPr>
            <p:cNvPr id="622" name="Google Shape;622;p6"/>
            <p:cNvSpPr/>
            <p:nvPr/>
          </p:nvSpPr>
          <p:spPr>
            <a:xfrm>
              <a:off x="6021302" y="2492396"/>
              <a:ext cx="130173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Play"/>
                <a:buNone/>
              </a:pPr>
              <a:r>
                <a:rPr lang="en-US" sz="1600" b="0" i="0" u="none" strike="noStrike" cap="none" dirty="0">
                  <a:solidFill>
                    <a:schemeClr val="dk1"/>
                  </a:solidFill>
                  <a:latin typeface="Play"/>
                  <a:ea typeface="Play"/>
                  <a:cs typeface="Play"/>
                  <a:sym typeface="Play"/>
                </a:rPr>
                <a:t>Read, Load, Infer</a:t>
              </a:r>
              <a:endParaRPr sz="1400" b="0" i="0" u="none" strike="noStrike" cap="none" dirty="0">
                <a:solidFill>
                  <a:srgbClr val="000000"/>
                </a:solidFill>
                <a:latin typeface="Arial"/>
                <a:ea typeface="Arial"/>
                <a:cs typeface="Arial"/>
                <a:sym typeface="Arial"/>
              </a:endParaRPr>
            </a:p>
          </p:txBody>
        </p:sp>
        <p:sp>
          <p:nvSpPr>
            <p:cNvPr id="623" name="Google Shape;623;p6"/>
            <p:cNvSpPr/>
            <p:nvPr/>
          </p:nvSpPr>
          <p:spPr>
            <a:xfrm>
              <a:off x="6552387" y="3145860"/>
              <a:ext cx="744544"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Play"/>
                <a:buNone/>
              </a:pPr>
              <a:r>
                <a:rPr lang="en-US" sz="900" b="1" i="0" u="none" strike="noStrike" cap="none" dirty="0">
                  <a:solidFill>
                    <a:schemeClr val="dk1"/>
                  </a:solidFill>
                  <a:latin typeface="Play"/>
                  <a:ea typeface="Play"/>
                  <a:cs typeface="Play"/>
                  <a:sym typeface="Play"/>
                </a:rPr>
                <a:t>I</a:t>
              </a:r>
              <a:r>
                <a:rPr lang="en-US" sz="900" b="0" i="0" u="none" strike="noStrike" cap="none" dirty="0">
                  <a:solidFill>
                    <a:schemeClr val="dk1"/>
                  </a:solidFill>
                  <a:latin typeface="Play"/>
                  <a:ea typeface="Play"/>
                  <a:cs typeface="Play"/>
                  <a:sym typeface="Play"/>
                </a:rPr>
                <a:t>ntermediate </a:t>
              </a:r>
              <a:r>
                <a:rPr lang="en-US" sz="900" b="1" i="0" u="none" strike="noStrike" cap="none" dirty="0">
                  <a:solidFill>
                    <a:schemeClr val="dk1"/>
                  </a:solidFill>
                  <a:latin typeface="Play"/>
                  <a:ea typeface="Play"/>
                  <a:cs typeface="Play"/>
                  <a:sym typeface="Play"/>
                </a:rPr>
                <a:t>R</a:t>
              </a:r>
              <a:r>
                <a:rPr lang="en-US" sz="900" b="0" i="0" u="none" strike="noStrike" cap="none" dirty="0">
                  <a:solidFill>
                    <a:schemeClr val="dk1"/>
                  </a:solidFill>
                  <a:latin typeface="Play"/>
                  <a:ea typeface="Play"/>
                  <a:cs typeface="Play"/>
                  <a:sym typeface="Play"/>
                </a:rPr>
                <a:t>epresentation (.xml, .bin)</a:t>
              </a:r>
              <a:endParaRPr sz="1400" b="0" i="0" u="none" strike="noStrike" cap="none" dirty="0">
                <a:solidFill>
                  <a:srgbClr val="000000"/>
                </a:solidFill>
                <a:latin typeface="Arial"/>
                <a:ea typeface="Arial"/>
                <a:cs typeface="Arial"/>
                <a:sym typeface="Arial"/>
              </a:endParaRPr>
            </a:p>
          </p:txBody>
        </p:sp>
      </p:grpSp>
      <p:grpSp>
        <p:nvGrpSpPr>
          <p:cNvPr id="624" name="Google Shape;624;p6"/>
          <p:cNvGrpSpPr/>
          <p:nvPr/>
        </p:nvGrpSpPr>
        <p:grpSpPr>
          <a:xfrm rot="-5400000">
            <a:off x="6242557" y="2457640"/>
            <a:ext cx="204309" cy="1184657"/>
            <a:chOff x="6219673" y="1596115"/>
            <a:chExt cx="439465" cy="2802989"/>
          </a:xfrm>
        </p:grpSpPr>
        <p:sp>
          <p:nvSpPr>
            <p:cNvPr id="625" name="Google Shape;625;p6"/>
            <p:cNvSpPr/>
            <p:nvPr/>
          </p:nvSpPr>
          <p:spPr>
            <a:xfrm rot="-5400000">
              <a:off x="5112188" y="2703600"/>
              <a:ext cx="2654435" cy="439465"/>
            </a:xfrm>
            <a:prstGeom prst="homePlate">
              <a:avLst>
                <a:gd name="adj" fmla="val 24603"/>
              </a:avLst>
            </a:prstGeom>
            <a:gradFill>
              <a:gsLst>
                <a:gs pos="0">
                  <a:srgbClr val="002060"/>
                </a:gs>
                <a:gs pos="100000">
                  <a:srgbClr val="002060">
                    <a:alpha val="0"/>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Play"/>
                <a:buNone/>
              </a:pPr>
              <a:endParaRPr sz="1600" b="0" i="0" u="none" strike="noStrike" cap="none">
                <a:solidFill>
                  <a:srgbClr val="00AEEF"/>
                </a:solidFill>
                <a:latin typeface="Arial"/>
                <a:ea typeface="Arial"/>
                <a:cs typeface="Arial"/>
                <a:sym typeface="Arial"/>
              </a:endParaRPr>
            </a:p>
          </p:txBody>
        </p:sp>
        <p:sp>
          <p:nvSpPr>
            <p:cNvPr id="626" name="Google Shape;626;p6"/>
            <p:cNvSpPr/>
            <p:nvPr/>
          </p:nvSpPr>
          <p:spPr>
            <a:xfrm rot="5400000">
              <a:off x="6279915" y="4019883"/>
              <a:ext cx="318978" cy="439463"/>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595959"/>
                </a:solidFill>
                <a:latin typeface="Arial"/>
                <a:ea typeface="Arial"/>
                <a:cs typeface="Arial"/>
                <a:sym typeface="Arial"/>
              </a:endParaRPr>
            </a:p>
          </p:txBody>
        </p:sp>
      </p:grpSp>
      <p:grpSp>
        <p:nvGrpSpPr>
          <p:cNvPr id="627" name="Google Shape;627;p6"/>
          <p:cNvGrpSpPr/>
          <p:nvPr/>
        </p:nvGrpSpPr>
        <p:grpSpPr>
          <a:xfrm rot="-5400000">
            <a:off x="8936361" y="3381059"/>
            <a:ext cx="204309" cy="307037"/>
            <a:chOff x="6219671" y="3672631"/>
            <a:chExt cx="439465" cy="726473"/>
          </a:xfrm>
        </p:grpSpPr>
        <p:sp>
          <p:nvSpPr>
            <p:cNvPr id="628" name="Google Shape;628;p6"/>
            <p:cNvSpPr/>
            <p:nvPr/>
          </p:nvSpPr>
          <p:spPr>
            <a:xfrm rot="-5400000">
              <a:off x="6150444" y="3741858"/>
              <a:ext cx="577919" cy="439465"/>
            </a:xfrm>
            <a:prstGeom prst="homePlate">
              <a:avLst>
                <a:gd name="adj" fmla="val 24603"/>
              </a:avLst>
            </a:prstGeom>
            <a:gradFill>
              <a:gsLst>
                <a:gs pos="0">
                  <a:srgbClr val="002060"/>
                </a:gs>
                <a:gs pos="100000">
                  <a:srgbClr val="00C7FD">
                    <a:alpha val="0"/>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Play"/>
                <a:buNone/>
              </a:pPr>
              <a:endParaRPr sz="1600" b="0" i="0" u="none" strike="noStrike" cap="none">
                <a:solidFill>
                  <a:srgbClr val="00AEEF"/>
                </a:solidFill>
                <a:latin typeface="Arial"/>
                <a:ea typeface="Arial"/>
                <a:cs typeface="Arial"/>
                <a:sym typeface="Arial"/>
              </a:endParaRPr>
            </a:p>
          </p:txBody>
        </p:sp>
        <p:sp>
          <p:nvSpPr>
            <p:cNvPr id="629" name="Google Shape;629;p6"/>
            <p:cNvSpPr/>
            <p:nvPr/>
          </p:nvSpPr>
          <p:spPr>
            <a:xfrm rot="5400000">
              <a:off x="6279915" y="4019883"/>
              <a:ext cx="318978" cy="439463"/>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Play"/>
                <a:buNone/>
              </a:pPr>
              <a:endParaRPr sz="1400" b="0" i="0" u="none" strike="noStrike" cap="none">
                <a:solidFill>
                  <a:srgbClr val="595959"/>
                </a:solidFill>
                <a:latin typeface="Arial"/>
                <a:ea typeface="Arial"/>
                <a:cs typeface="Arial"/>
                <a:sym typeface="Arial"/>
              </a:endParaRPr>
            </a:p>
          </p:txBody>
        </p:sp>
      </p:grpSp>
      <p:sp>
        <p:nvSpPr>
          <p:cNvPr id="630" name="Google Shape;630;p6"/>
          <p:cNvSpPr/>
          <p:nvPr/>
        </p:nvSpPr>
        <p:spPr>
          <a:xfrm>
            <a:off x="4564985" y="4736498"/>
            <a:ext cx="1990797" cy="4001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Play"/>
              <a:buNone/>
            </a:pPr>
            <a:r>
              <a:rPr lang="en-US" sz="1000" b="0" i="0" u="none" strike="noStrike" cap="none" dirty="0">
                <a:solidFill>
                  <a:schemeClr val="dk1"/>
                </a:solidFill>
                <a:latin typeface="Play"/>
                <a:ea typeface="Play"/>
                <a:cs typeface="Play"/>
                <a:sym typeface="Play"/>
              </a:rPr>
              <a:t>Deep Learning Workbench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Play"/>
              <a:buNone/>
            </a:pPr>
            <a:r>
              <a:rPr lang="en-US" sz="1000" b="0" i="0" u="none" strike="noStrike" cap="none" dirty="0">
                <a:solidFill>
                  <a:schemeClr val="dk1"/>
                </a:solidFill>
                <a:latin typeface="Play"/>
                <a:ea typeface="Play"/>
                <a:cs typeface="Play"/>
                <a:sym typeface="Play"/>
              </a:rPr>
              <a:t>Visually analyze &amp; fine-tune</a:t>
            </a:r>
            <a:endParaRPr sz="1400" b="0" i="0" u="none" strike="noStrike" cap="none" dirty="0">
              <a:solidFill>
                <a:srgbClr val="000000"/>
              </a:solidFill>
              <a:latin typeface="Arial"/>
              <a:ea typeface="Arial"/>
              <a:cs typeface="Arial"/>
              <a:sym typeface="Arial"/>
            </a:endParaRPr>
          </a:p>
        </p:txBody>
      </p:sp>
      <p:grpSp>
        <p:nvGrpSpPr>
          <p:cNvPr id="631" name="Google Shape;631;p6"/>
          <p:cNvGrpSpPr/>
          <p:nvPr/>
        </p:nvGrpSpPr>
        <p:grpSpPr>
          <a:xfrm>
            <a:off x="4128151" y="4731771"/>
            <a:ext cx="436833" cy="345395"/>
            <a:chOff x="637384" y="1641699"/>
            <a:chExt cx="476061" cy="302875"/>
          </a:xfrm>
        </p:grpSpPr>
        <p:sp>
          <p:nvSpPr>
            <p:cNvPr id="632" name="Google Shape;632;p6"/>
            <p:cNvSpPr/>
            <p:nvPr/>
          </p:nvSpPr>
          <p:spPr>
            <a:xfrm>
              <a:off x="655572" y="1641699"/>
              <a:ext cx="438893" cy="252265"/>
            </a:xfrm>
            <a:custGeom>
              <a:avLst/>
              <a:gdLst/>
              <a:ahLst/>
              <a:cxnLst/>
              <a:rect l="l" t="t" r="r" b="b"/>
              <a:pathLst>
                <a:path w="235" h="135" extrusionOk="0">
                  <a:moveTo>
                    <a:pt x="233" y="135"/>
                  </a:moveTo>
                  <a:cubicBezTo>
                    <a:pt x="2" y="135"/>
                    <a:pt x="2" y="135"/>
                    <a:pt x="2" y="135"/>
                  </a:cubicBezTo>
                  <a:cubicBezTo>
                    <a:pt x="1" y="135"/>
                    <a:pt x="0" y="134"/>
                    <a:pt x="0" y="133"/>
                  </a:cubicBezTo>
                  <a:cubicBezTo>
                    <a:pt x="0" y="2"/>
                    <a:pt x="0" y="2"/>
                    <a:pt x="0" y="2"/>
                  </a:cubicBezTo>
                  <a:cubicBezTo>
                    <a:pt x="0" y="1"/>
                    <a:pt x="1" y="0"/>
                    <a:pt x="2" y="0"/>
                  </a:cubicBezTo>
                  <a:cubicBezTo>
                    <a:pt x="233" y="0"/>
                    <a:pt x="233" y="0"/>
                    <a:pt x="233" y="0"/>
                  </a:cubicBezTo>
                  <a:cubicBezTo>
                    <a:pt x="234" y="0"/>
                    <a:pt x="235" y="1"/>
                    <a:pt x="235" y="2"/>
                  </a:cubicBezTo>
                  <a:cubicBezTo>
                    <a:pt x="235" y="133"/>
                    <a:pt x="235" y="133"/>
                    <a:pt x="235" y="133"/>
                  </a:cubicBezTo>
                  <a:cubicBezTo>
                    <a:pt x="235" y="134"/>
                    <a:pt x="234" y="135"/>
                    <a:pt x="233" y="135"/>
                  </a:cubicBezTo>
                  <a:moveTo>
                    <a:pt x="15" y="121"/>
                  </a:moveTo>
                  <a:cubicBezTo>
                    <a:pt x="220" y="121"/>
                    <a:pt x="220" y="121"/>
                    <a:pt x="220" y="121"/>
                  </a:cubicBezTo>
                  <a:cubicBezTo>
                    <a:pt x="221" y="121"/>
                    <a:pt x="221" y="120"/>
                    <a:pt x="221" y="120"/>
                  </a:cubicBezTo>
                  <a:cubicBezTo>
                    <a:pt x="221" y="14"/>
                    <a:pt x="221" y="14"/>
                    <a:pt x="221" y="14"/>
                  </a:cubicBezTo>
                  <a:cubicBezTo>
                    <a:pt x="221" y="14"/>
                    <a:pt x="221" y="14"/>
                    <a:pt x="220" y="14"/>
                  </a:cubicBezTo>
                  <a:cubicBezTo>
                    <a:pt x="15" y="14"/>
                    <a:pt x="15" y="14"/>
                    <a:pt x="15" y="14"/>
                  </a:cubicBezTo>
                  <a:cubicBezTo>
                    <a:pt x="14" y="14"/>
                    <a:pt x="14" y="14"/>
                    <a:pt x="14" y="14"/>
                  </a:cubicBezTo>
                  <a:cubicBezTo>
                    <a:pt x="14" y="120"/>
                    <a:pt x="14" y="120"/>
                    <a:pt x="14" y="120"/>
                  </a:cubicBezTo>
                  <a:cubicBezTo>
                    <a:pt x="14" y="120"/>
                    <a:pt x="14" y="121"/>
                    <a:pt x="15" y="121"/>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Play"/>
                <a:buNone/>
              </a:pPr>
              <a:endParaRPr sz="800" b="0" i="0" u="none" strike="noStrike" cap="none">
                <a:solidFill>
                  <a:schemeClr val="dk1"/>
                </a:solidFill>
                <a:latin typeface="Play"/>
                <a:ea typeface="Play"/>
                <a:cs typeface="Play"/>
                <a:sym typeface="Play"/>
              </a:endParaRPr>
            </a:p>
          </p:txBody>
        </p:sp>
        <p:sp>
          <p:nvSpPr>
            <p:cNvPr id="633" name="Google Shape;633;p6"/>
            <p:cNvSpPr/>
            <p:nvPr/>
          </p:nvSpPr>
          <p:spPr>
            <a:xfrm>
              <a:off x="637384" y="1918478"/>
              <a:ext cx="476061" cy="26096"/>
            </a:xfrm>
            <a:custGeom>
              <a:avLst/>
              <a:gdLst/>
              <a:ahLst/>
              <a:cxnLst/>
              <a:rect l="l" t="t" r="r" b="b"/>
              <a:pathLst>
                <a:path w="255" h="14" extrusionOk="0">
                  <a:moveTo>
                    <a:pt x="252" y="14"/>
                  </a:moveTo>
                  <a:cubicBezTo>
                    <a:pt x="3" y="14"/>
                    <a:pt x="3" y="14"/>
                    <a:pt x="3" y="14"/>
                  </a:cubicBezTo>
                  <a:cubicBezTo>
                    <a:pt x="1" y="14"/>
                    <a:pt x="0" y="13"/>
                    <a:pt x="0" y="11"/>
                  </a:cubicBezTo>
                  <a:cubicBezTo>
                    <a:pt x="0" y="1"/>
                    <a:pt x="0" y="1"/>
                    <a:pt x="0" y="1"/>
                  </a:cubicBezTo>
                  <a:cubicBezTo>
                    <a:pt x="0" y="1"/>
                    <a:pt x="0" y="0"/>
                    <a:pt x="0" y="0"/>
                  </a:cubicBezTo>
                  <a:cubicBezTo>
                    <a:pt x="254" y="0"/>
                    <a:pt x="254" y="0"/>
                    <a:pt x="254" y="0"/>
                  </a:cubicBezTo>
                  <a:cubicBezTo>
                    <a:pt x="255" y="0"/>
                    <a:pt x="255" y="1"/>
                    <a:pt x="255" y="1"/>
                  </a:cubicBezTo>
                  <a:cubicBezTo>
                    <a:pt x="255" y="11"/>
                    <a:pt x="255" y="11"/>
                    <a:pt x="255" y="11"/>
                  </a:cubicBezTo>
                  <a:cubicBezTo>
                    <a:pt x="255" y="13"/>
                    <a:pt x="254" y="14"/>
                    <a:pt x="252" y="1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Play"/>
                <a:buNone/>
              </a:pPr>
              <a:endParaRPr sz="800" b="0" i="0" u="none" strike="noStrike" cap="none">
                <a:solidFill>
                  <a:schemeClr val="dk1"/>
                </a:solidFill>
                <a:latin typeface="Play"/>
                <a:ea typeface="Play"/>
                <a:cs typeface="Play"/>
                <a:sym typeface="Play"/>
              </a:endParaRPr>
            </a:p>
          </p:txBody>
        </p:sp>
        <p:sp>
          <p:nvSpPr>
            <p:cNvPr id="634" name="Google Shape;634;p6"/>
            <p:cNvSpPr/>
            <p:nvPr/>
          </p:nvSpPr>
          <p:spPr>
            <a:xfrm>
              <a:off x="771820" y="1772971"/>
              <a:ext cx="52193" cy="68799"/>
            </a:xfrm>
            <a:custGeom>
              <a:avLst/>
              <a:gdLst/>
              <a:ahLst/>
              <a:cxnLst/>
              <a:rect l="l" t="t" r="r" b="b"/>
              <a:pathLst>
                <a:path w="28" h="37" extrusionOk="0">
                  <a:moveTo>
                    <a:pt x="27" y="37"/>
                  </a:moveTo>
                  <a:cubicBezTo>
                    <a:pt x="1" y="37"/>
                    <a:pt x="1" y="37"/>
                    <a:pt x="1" y="37"/>
                  </a:cubicBezTo>
                  <a:cubicBezTo>
                    <a:pt x="1" y="37"/>
                    <a:pt x="0" y="37"/>
                    <a:pt x="0" y="36"/>
                  </a:cubicBezTo>
                  <a:cubicBezTo>
                    <a:pt x="0" y="1"/>
                    <a:pt x="0" y="1"/>
                    <a:pt x="0" y="1"/>
                  </a:cubicBezTo>
                  <a:cubicBezTo>
                    <a:pt x="0" y="1"/>
                    <a:pt x="1" y="0"/>
                    <a:pt x="1" y="0"/>
                  </a:cubicBezTo>
                  <a:cubicBezTo>
                    <a:pt x="27" y="0"/>
                    <a:pt x="27" y="0"/>
                    <a:pt x="27" y="0"/>
                  </a:cubicBezTo>
                  <a:cubicBezTo>
                    <a:pt x="27" y="0"/>
                    <a:pt x="28" y="1"/>
                    <a:pt x="28" y="1"/>
                  </a:cubicBezTo>
                  <a:cubicBezTo>
                    <a:pt x="28" y="36"/>
                    <a:pt x="28" y="36"/>
                    <a:pt x="28" y="36"/>
                  </a:cubicBezTo>
                  <a:cubicBezTo>
                    <a:pt x="28" y="37"/>
                    <a:pt x="27" y="37"/>
                    <a:pt x="27" y="37"/>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Play"/>
                <a:buNone/>
              </a:pPr>
              <a:endParaRPr sz="800" b="0" i="0" u="none" strike="noStrike" cap="none">
                <a:solidFill>
                  <a:schemeClr val="dk1"/>
                </a:solidFill>
                <a:latin typeface="Play"/>
                <a:ea typeface="Play"/>
                <a:cs typeface="Play"/>
                <a:sym typeface="Play"/>
              </a:endParaRPr>
            </a:p>
          </p:txBody>
        </p:sp>
        <p:sp>
          <p:nvSpPr>
            <p:cNvPr id="635" name="Google Shape;635;p6"/>
            <p:cNvSpPr/>
            <p:nvPr/>
          </p:nvSpPr>
          <p:spPr>
            <a:xfrm>
              <a:off x="850109" y="1696264"/>
              <a:ext cx="50611" cy="145507"/>
            </a:xfrm>
            <a:custGeom>
              <a:avLst/>
              <a:gdLst/>
              <a:ahLst/>
              <a:cxnLst/>
              <a:rect l="l" t="t" r="r" b="b"/>
              <a:pathLst>
                <a:path w="27" h="78" extrusionOk="0">
                  <a:moveTo>
                    <a:pt x="26" y="78"/>
                  </a:moveTo>
                  <a:cubicBezTo>
                    <a:pt x="0" y="78"/>
                    <a:pt x="0" y="78"/>
                    <a:pt x="0" y="78"/>
                  </a:cubicBezTo>
                  <a:cubicBezTo>
                    <a:pt x="0" y="78"/>
                    <a:pt x="0" y="78"/>
                    <a:pt x="0" y="77"/>
                  </a:cubicBezTo>
                  <a:cubicBezTo>
                    <a:pt x="0" y="1"/>
                    <a:pt x="0" y="1"/>
                    <a:pt x="0" y="1"/>
                  </a:cubicBezTo>
                  <a:cubicBezTo>
                    <a:pt x="0" y="0"/>
                    <a:pt x="0" y="0"/>
                    <a:pt x="0" y="0"/>
                  </a:cubicBezTo>
                  <a:cubicBezTo>
                    <a:pt x="26" y="0"/>
                    <a:pt x="26" y="0"/>
                    <a:pt x="26" y="0"/>
                  </a:cubicBezTo>
                  <a:cubicBezTo>
                    <a:pt x="27" y="0"/>
                    <a:pt x="27" y="0"/>
                    <a:pt x="27" y="1"/>
                  </a:cubicBezTo>
                  <a:cubicBezTo>
                    <a:pt x="27" y="77"/>
                    <a:pt x="27" y="77"/>
                    <a:pt x="27" y="77"/>
                  </a:cubicBezTo>
                  <a:cubicBezTo>
                    <a:pt x="27" y="78"/>
                    <a:pt x="27" y="78"/>
                    <a:pt x="26" y="78"/>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Play"/>
                <a:buNone/>
              </a:pPr>
              <a:endParaRPr sz="800" b="0" i="0" u="none" strike="noStrike" cap="none">
                <a:solidFill>
                  <a:schemeClr val="dk1"/>
                </a:solidFill>
                <a:latin typeface="Play"/>
                <a:ea typeface="Play"/>
                <a:cs typeface="Play"/>
                <a:sym typeface="Play"/>
              </a:endParaRPr>
            </a:p>
          </p:txBody>
        </p:sp>
        <p:sp>
          <p:nvSpPr>
            <p:cNvPr id="636" name="Google Shape;636;p6"/>
            <p:cNvSpPr/>
            <p:nvPr/>
          </p:nvSpPr>
          <p:spPr>
            <a:xfrm>
              <a:off x="926816" y="1727896"/>
              <a:ext cx="52193" cy="113875"/>
            </a:xfrm>
            <a:custGeom>
              <a:avLst/>
              <a:gdLst/>
              <a:ahLst/>
              <a:cxnLst/>
              <a:rect l="l" t="t" r="r" b="b"/>
              <a:pathLst>
                <a:path w="28" h="61" extrusionOk="0">
                  <a:moveTo>
                    <a:pt x="27" y="61"/>
                  </a:moveTo>
                  <a:cubicBezTo>
                    <a:pt x="1" y="61"/>
                    <a:pt x="1" y="61"/>
                    <a:pt x="1" y="61"/>
                  </a:cubicBezTo>
                  <a:cubicBezTo>
                    <a:pt x="0" y="61"/>
                    <a:pt x="0" y="61"/>
                    <a:pt x="0" y="60"/>
                  </a:cubicBezTo>
                  <a:cubicBezTo>
                    <a:pt x="0" y="1"/>
                    <a:pt x="0" y="1"/>
                    <a:pt x="0" y="1"/>
                  </a:cubicBezTo>
                  <a:cubicBezTo>
                    <a:pt x="0" y="0"/>
                    <a:pt x="0" y="0"/>
                    <a:pt x="1" y="0"/>
                  </a:cubicBezTo>
                  <a:cubicBezTo>
                    <a:pt x="27" y="0"/>
                    <a:pt x="27" y="0"/>
                    <a:pt x="27" y="0"/>
                  </a:cubicBezTo>
                  <a:cubicBezTo>
                    <a:pt x="27" y="0"/>
                    <a:pt x="28" y="0"/>
                    <a:pt x="28" y="1"/>
                  </a:cubicBezTo>
                  <a:cubicBezTo>
                    <a:pt x="28" y="60"/>
                    <a:pt x="28" y="60"/>
                    <a:pt x="28" y="60"/>
                  </a:cubicBezTo>
                  <a:cubicBezTo>
                    <a:pt x="28" y="61"/>
                    <a:pt x="27" y="61"/>
                    <a:pt x="27" y="6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Play"/>
                <a:buNone/>
              </a:pPr>
              <a:endParaRPr sz="800" b="0" i="0" u="none" strike="noStrike" cap="none">
                <a:solidFill>
                  <a:schemeClr val="dk1"/>
                </a:solidFill>
                <a:latin typeface="Play"/>
                <a:ea typeface="Play"/>
                <a:cs typeface="Play"/>
                <a:sym typeface="Play"/>
              </a:endParaRPr>
            </a:p>
          </p:txBody>
        </p:sp>
      </p:grpSp>
      <p:sp>
        <p:nvSpPr>
          <p:cNvPr id="637" name="Google Shape;637;p6"/>
          <p:cNvSpPr/>
          <p:nvPr/>
        </p:nvSpPr>
        <p:spPr>
          <a:xfrm>
            <a:off x="6866803" y="4434892"/>
            <a:ext cx="841058" cy="300043"/>
          </a:xfrm>
          <a:prstGeom prst="rect">
            <a:avLst/>
          </a:prstGeom>
          <a:noFill/>
          <a:ln w="9525" cap="flat" cmpd="sng">
            <a:solidFill>
              <a:schemeClr val="accent2"/>
            </a:solidFill>
            <a:prstDash val="solid"/>
            <a:round/>
            <a:headEnd type="none" w="sm" len="sm"/>
            <a:tailEnd type="none" w="sm" len="sm"/>
          </a:ln>
        </p:spPr>
        <p:txBody>
          <a:bodyPr spcFirstLastPara="1" wrap="square" lIns="0" tIns="25700" rIns="0" bIns="25700" anchor="ctr" anchorCtr="0">
            <a:noAutofit/>
          </a:bodyPr>
          <a:lstStyle/>
          <a:p>
            <a:pPr marL="0" marR="0" lvl="0" indent="0" algn="ctr" rtl="0">
              <a:lnSpc>
                <a:spcPct val="90000"/>
              </a:lnSpc>
              <a:spcBef>
                <a:spcPts val="0"/>
              </a:spcBef>
              <a:spcAft>
                <a:spcPts val="0"/>
              </a:spcAft>
              <a:buClr>
                <a:schemeClr val="dk1"/>
              </a:buClr>
              <a:buSzPts val="1100"/>
              <a:buFont typeface="Play"/>
              <a:buNone/>
            </a:pPr>
            <a:r>
              <a:rPr lang="en-US" sz="1100" b="0" i="0" u="none" strike="noStrike" cap="none" dirty="0">
                <a:solidFill>
                  <a:schemeClr val="dk1"/>
                </a:solidFill>
                <a:latin typeface="Play"/>
                <a:ea typeface="Play"/>
                <a:cs typeface="Play"/>
                <a:sym typeface="Play"/>
              </a:rPr>
              <a:t>OpenCV</a:t>
            </a:r>
            <a:endParaRPr sz="1100" b="0" i="0" u="none" strike="noStrike" cap="none" dirty="0">
              <a:solidFill>
                <a:schemeClr val="dk1"/>
              </a:solidFill>
              <a:latin typeface="Play"/>
              <a:ea typeface="Play"/>
              <a:cs typeface="Play"/>
              <a:sym typeface="Play"/>
            </a:endParaRPr>
          </a:p>
        </p:txBody>
      </p:sp>
      <p:sp>
        <p:nvSpPr>
          <p:cNvPr id="638" name="Google Shape;638;p6"/>
          <p:cNvSpPr/>
          <p:nvPr/>
        </p:nvSpPr>
        <p:spPr>
          <a:xfrm>
            <a:off x="7756256" y="4434892"/>
            <a:ext cx="880035" cy="300043"/>
          </a:xfrm>
          <a:prstGeom prst="rect">
            <a:avLst/>
          </a:prstGeom>
          <a:noFill/>
          <a:ln w="9525" cap="flat" cmpd="sng">
            <a:solidFill>
              <a:schemeClr val="accent2"/>
            </a:solidFill>
            <a:prstDash val="solid"/>
            <a:round/>
            <a:headEnd type="none" w="sm" len="sm"/>
            <a:tailEnd type="none" w="sm" len="sm"/>
          </a:ln>
        </p:spPr>
        <p:txBody>
          <a:bodyPr spcFirstLastPara="1" wrap="square" lIns="0" tIns="25700" rIns="0" bIns="25700" anchor="ctr" anchorCtr="0">
            <a:noAutofit/>
          </a:bodyPr>
          <a:lstStyle/>
          <a:p>
            <a:pPr marL="0" marR="0" lvl="0" indent="0" algn="ctr" rtl="0">
              <a:lnSpc>
                <a:spcPct val="90000"/>
              </a:lnSpc>
              <a:spcBef>
                <a:spcPts val="0"/>
              </a:spcBef>
              <a:spcAft>
                <a:spcPts val="0"/>
              </a:spcAft>
              <a:buClr>
                <a:schemeClr val="dk1"/>
              </a:buClr>
              <a:buSzPts val="1100"/>
              <a:buFont typeface="Play"/>
              <a:buNone/>
            </a:pPr>
            <a:r>
              <a:rPr lang="en-US" sz="1100" b="0" i="0" u="none" strike="noStrike" cap="none" dirty="0">
                <a:solidFill>
                  <a:schemeClr val="dk1"/>
                </a:solidFill>
                <a:latin typeface="Play"/>
                <a:ea typeface="Play"/>
                <a:cs typeface="Play"/>
                <a:sym typeface="Play"/>
              </a:rPr>
              <a:t>OpenCL™</a:t>
            </a:r>
            <a:endParaRPr sz="1400" b="0" i="0" u="none" strike="noStrike" cap="none" dirty="0">
              <a:solidFill>
                <a:srgbClr val="000000"/>
              </a:solidFill>
              <a:latin typeface="Arial"/>
              <a:ea typeface="Arial"/>
              <a:cs typeface="Arial"/>
              <a:sym typeface="Arial"/>
            </a:endParaRPr>
          </a:p>
        </p:txBody>
      </p:sp>
      <p:sp>
        <p:nvSpPr>
          <p:cNvPr id="639" name="Google Shape;639;p6"/>
          <p:cNvSpPr/>
          <p:nvPr/>
        </p:nvSpPr>
        <p:spPr>
          <a:xfrm>
            <a:off x="6866803" y="4079439"/>
            <a:ext cx="1769486" cy="301752"/>
          </a:xfrm>
          <a:prstGeom prst="rect">
            <a:avLst/>
          </a:prstGeom>
          <a:noFill/>
          <a:ln w="9525" cap="flat" cmpd="sng">
            <a:solidFill>
              <a:schemeClr val="accent2"/>
            </a:solidFill>
            <a:prstDash val="solid"/>
            <a:round/>
            <a:headEnd type="none" w="sm" len="sm"/>
            <a:tailEnd type="none" w="sm" len="sm"/>
          </a:ln>
        </p:spPr>
        <p:txBody>
          <a:bodyPr spcFirstLastPara="1" wrap="square" lIns="0" tIns="25700" rIns="0" bIns="25700" anchor="ctr" anchorCtr="0">
            <a:noAutofit/>
          </a:bodyPr>
          <a:lstStyle/>
          <a:p>
            <a:pPr marL="0" marR="0" lvl="0" indent="0" algn="ctr" rtl="0">
              <a:lnSpc>
                <a:spcPct val="90000"/>
              </a:lnSpc>
              <a:spcBef>
                <a:spcPts val="0"/>
              </a:spcBef>
              <a:spcAft>
                <a:spcPts val="0"/>
              </a:spcAft>
              <a:buClr>
                <a:schemeClr val="dk1"/>
              </a:buClr>
              <a:buSzPts val="1100"/>
              <a:buFont typeface="Play"/>
              <a:buNone/>
            </a:pPr>
            <a:r>
              <a:rPr lang="en-US" sz="1100" b="0" i="0" u="none" strike="noStrike" cap="none" dirty="0">
                <a:solidFill>
                  <a:schemeClr val="dk1"/>
                </a:solidFill>
                <a:latin typeface="Play"/>
                <a:ea typeface="Play"/>
                <a:cs typeface="Play"/>
                <a:sym typeface="Play"/>
              </a:rPr>
              <a:t>Deep Learning Streamer</a:t>
            </a:r>
            <a:endParaRPr sz="1400" b="0" i="0" u="none" strike="noStrike" cap="none" dirty="0">
              <a:solidFill>
                <a:srgbClr val="000000"/>
              </a:solidFill>
              <a:latin typeface="Arial"/>
              <a:ea typeface="Arial"/>
              <a:cs typeface="Arial"/>
              <a:sym typeface="Arial"/>
            </a:endParaRPr>
          </a:p>
        </p:txBody>
      </p:sp>
      <p:sp>
        <p:nvSpPr>
          <p:cNvPr id="640" name="Google Shape;640;p6"/>
          <p:cNvSpPr/>
          <p:nvPr/>
        </p:nvSpPr>
        <p:spPr>
          <a:xfrm>
            <a:off x="6866801" y="4796601"/>
            <a:ext cx="1769488" cy="526745"/>
          </a:xfrm>
          <a:prstGeom prst="rect">
            <a:avLst/>
          </a:prstGeom>
          <a:noFill/>
          <a:ln w="9525" cap="flat" cmpd="sng">
            <a:solidFill>
              <a:schemeClr val="accent2"/>
            </a:solidFill>
            <a:prstDash val="solid"/>
            <a:round/>
            <a:headEnd type="none" w="sm" len="sm"/>
            <a:tailEnd type="none" w="sm" len="sm"/>
          </a:ln>
        </p:spPr>
        <p:txBody>
          <a:bodyPr spcFirstLastPara="1" wrap="square" lIns="0" tIns="25700" rIns="0" bIns="25700" anchor="ctr" anchorCtr="0">
            <a:noAutofit/>
          </a:bodyPr>
          <a:lstStyle/>
          <a:p>
            <a:pPr marL="0" marR="0" lvl="0" indent="0" algn="ctr" rtl="0">
              <a:lnSpc>
                <a:spcPct val="90000"/>
              </a:lnSpc>
              <a:spcBef>
                <a:spcPts val="0"/>
              </a:spcBef>
              <a:spcAft>
                <a:spcPts val="0"/>
              </a:spcAft>
              <a:buClr>
                <a:schemeClr val="dk1"/>
              </a:buClr>
              <a:buSzPts val="1100"/>
              <a:buFont typeface="Play"/>
              <a:buNone/>
            </a:pPr>
            <a:r>
              <a:rPr lang="en-US" sz="1100" b="0" i="0" u="none" strike="noStrike" cap="none" dirty="0">
                <a:solidFill>
                  <a:schemeClr val="dk1"/>
                </a:solidFill>
                <a:latin typeface="Play"/>
                <a:ea typeface="Play"/>
                <a:cs typeface="Play"/>
                <a:sym typeface="Play"/>
              </a:rPr>
              <a:t>Code Samples &amp; Demos</a:t>
            </a:r>
            <a:endParaRPr sz="1400" b="0" i="0" u="none" strike="noStrike" cap="none" dirty="0">
              <a:solidFill>
                <a:srgbClr val="000000"/>
              </a:solidFill>
              <a:latin typeface="Arial"/>
              <a:ea typeface="Arial"/>
              <a:cs typeface="Arial"/>
              <a:sym typeface="Arial"/>
            </a:endParaRPr>
          </a:p>
        </p:txBody>
      </p:sp>
      <p:grpSp>
        <p:nvGrpSpPr>
          <p:cNvPr id="641" name="Google Shape;641;p6"/>
          <p:cNvGrpSpPr/>
          <p:nvPr/>
        </p:nvGrpSpPr>
        <p:grpSpPr>
          <a:xfrm>
            <a:off x="4133228" y="4127305"/>
            <a:ext cx="2297812" cy="464925"/>
            <a:chOff x="3992258" y="4149287"/>
            <a:chExt cx="2297812" cy="464925"/>
          </a:xfrm>
        </p:grpSpPr>
        <p:sp>
          <p:nvSpPr>
            <p:cNvPr id="642" name="Google Shape;642;p6"/>
            <p:cNvSpPr/>
            <p:nvPr/>
          </p:nvSpPr>
          <p:spPr>
            <a:xfrm>
              <a:off x="4472777" y="4262079"/>
              <a:ext cx="1817293" cy="352133"/>
            </a:xfrm>
            <a:prstGeom prst="rect">
              <a:avLst/>
            </a:prstGeom>
            <a:noFill/>
            <a:ln>
              <a:noFill/>
            </a:ln>
          </p:spPr>
          <p:txBody>
            <a:bodyPr spcFirstLastPara="1" wrap="square" lIns="0" tIns="25700" rIns="0" bIns="25700" anchor="ctr" anchorCtr="0">
              <a:noAutofit/>
            </a:bodyPr>
            <a:lstStyle/>
            <a:p>
              <a:pPr marL="0" marR="0" lvl="0" indent="0" algn="l" rtl="0">
                <a:lnSpc>
                  <a:spcPct val="90000"/>
                </a:lnSpc>
                <a:spcBef>
                  <a:spcPts val="0"/>
                </a:spcBef>
                <a:spcAft>
                  <a:spcPts val="0"/>
                </a:spcAft>
                <a:buClr>
                  <a:schemeClr val="dk1"/>
                </a:buClr>
                <a:buSzPts val="1000"/>
                <a:buFont typeface="Play"/>
                <a:buNone/>
              </a:pPr>
              <a:r>
                <a:rPr lang="en-US" sz="1000" b="0" i="0" u="none" strike="noStrike" cap="none" dirty="0">
                  <a:solidFill>
                    <a:schemeClr val="dk1"/>
                  </a:solidFill>
                  <a:latin typeface="Play"/>
                  <a:ea typeface="Play"/>
                  <a:cs typeface="Play"/>
                  <a:sym typeface="Play"/>
                </a:rPr>
                <a:t>Post-Training Optimization Tool</a:t>
              </a:r>
              <a:endParaRPr sz="1000" b="0" i="0" u="none" strike="noStrike" cap="none">
                <a:solidFill>
                  <a:schemeClr val="dk1"/>
                </a:solidFill>
                <a:latin typeface="Play"/>
                <a:ea typeface="Play"/>
                <a:cs typeface="Play"/>
                <a:sym typeface="Play"/>
              </a:endParaRPr>
            </a:p>
            <a:p>
              <a:pPr marL="0" marR="0" lvl="0" indent="0" algn="l" rtl="0">
                <a:lnSpc>
                  <a:spcPct val="90000"/>
                </a:lnSpc>
                <a:spcBef>
                  <a:spcPts val="0"/>
                </a:spcBef>
                <a:spcAft>
                  <a:spcPts val="0"/>
                </a:spcAft>
                <a:buClr>
                  <a:schemeClr val="dk1"/>
                </a:buClr>
                <a:buSzPts val="1000"/>
                <a:buFont typeface="Play"/>
                <a:buNone/>
              </a:pPr>
              <a:r>
                <a:rPr lang="en-US" sz="1000" b="0" i="0" u="none" strike="noStrike" cap="none" dirty="0">
                  <a:solidFill>
                    <a:schemeClr val="dk1"/>
                  </a:solidFill>
                  <a:latin typeface="Play"/>
                  <a:ea typeface="Play"/>
                  <a:cs typeface="Play"/>
                  <a:sym typeface="Play"/>
                </a:rPr>
                <a:t>Reduces model size into low-precision without re-training</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000"/>
                <a:buFont typeface="Play"/>
                <a:buNone/>
              </a:pPr>
              <a:endParaRPr sz="1000" b="0" i="0" u="none" strike="noStrike" cap="none">
                <a:solidFill>
                  <a:schemeClr val="dk1"/>
                </a:solidFill>
                <a:latin typeface="Play"/>
                <a:ea typeface="Play"/>
                <a:cs typeface="Play"/>
                <a:sym typeface="Play"/>
              </a:endParaRPr>
            </a:p>
          </p:txBody>
        </p:sp>
        <p:grpSp>
          <p:nvGrpSpPr>
            <p:cNvPr id="643" name="Google Shape;643;p6"/>
            <p:cNvGrpSpPr/>
            <p:nvPr/>
          </p:nvGrpSpPr>
          <p:grpSpPr>
            <a:xfrm>
              <a:off x="3992258" y="4149287"/>
              <a:ext cx="402728" cy="293029"/>
              <a:chOff x="2294306" y="3138197"/>
              <a:chExt cx="511540" cy="344254"/>
            </a:xfrm>
          </p:grpSpPr>
          <p:sp>
            <p:nvSpPr>
              <p:cNvPr id="644" name="Google Shape;644;p6"/>
              <p:cNvSpPr/>
              <p:nvPr/>
            </p:nvSpPr>
            <p:spPr>
              <a:xfrm>
                <a:off x="2294306" y="3138197"/>
                <a:ext cx="511540" cy="344254"/>
              </a:xfrm>
              <a:custGeom>
                <a:avLst/>
                <a:gdLst/>
                <a:ahLst/>
                <a:cxnLst/>
                <a:rect l="l" t="t" r="r" b="b"/>
                <a:pathLst>
                  <a:path w="1893" h="1270" extrusionOk="0">
                    <a:moveTo>
                      <a:pt x="626" y="90"/>
                    </a:moveTo>
                    <a:lnTo>
                      <a:pt x="626" y="90"/>
                    </a:lnTo>
                    <a:cubicBezTo>
                      <a:pt x="626" y="80"/>
                      <a:pt x="617" y="71"/>
                      <a:pt x="607" y="71"/>
                    </a:cubicBezTo>
                    <a:lnTo>
                      <a:pt x="105" y="71"/>
                    </a:lnTo>
                    <a:cubicBezTo>
                      <a:pt x="95" y="71"/>
                      <a:pt x="86" y="80"/>
                      <a:pt x="86" y="90"/>
                    </a:cubicBezTo>
                    <a:cubicBezTo>
                      <a:pt x="86" y="101"/>
                      <a:pt x="95" y="110"/>
                      <a:pt x="105" y="110"/>
                    </a:cubicBezTo>
                    <a:lnTo>
                      <a:pt x="607" y="110"/>
                    </a:lnTo>
                    <a:cubicBezTo>
                      <a:pt x="617" y="110"/>
                      <a:pt x="626" y="101"/>
                      <a:pt x="626" y="90"/>
                    </a:cubicBezTo>
                    <a:close/>
                    <a:moveTo>
                      <a:pt x="1762" y="67"/>
                    </a:moveTo>
                    <a:lnTo>
                      <a:pt x="1762" y="67"/>
                    </a:lnTo>
                    <a:cubicBezTo>
                      <a:pt x="1750" y="67"/>
                      <a:pt x="1740" y="77"/>
                      <a:pt x="1740" y="89"/>
                    </a:cubicBezTo>
                    <a:cubicBezTo>
                      <a:pt x="1740" y="102"/>
                      <a:pt x="1750" y="112"/>
                      <a:pt x="1762" y="112"/>
                    </a:cubicBezTo>
                    <a:cubicBezTo>
                      <a:pt x="1775" y="112"/>
                      <a:pt x="1784" y="102"/>
                      <a:pt x="1784" y="89"/>
                    </a:cubicBezTo>
                    <a:cubicBezTo>
                      <a:pt x="1784" y="77"/>
                      <a:pt x="1775" y="67"/>
                      <a:pt x="1762" y="67"/>
                    </a:cubicBezTo>
                    <a:close/>
                    <a:moveTo>
                      <a:pt x="1686" y="67"/>
                    </a:moveTo>
                    <a:lnTo>
                      <a:pt x="1686" y="67"/>
                    </a:lnTo>
                    <a:cubicBezTo>
                      <a:pt x="1674" y="67"/>
                      <a:pt x="1664" y="77"/>
                      <a:pt x="1664" y="89"/>
                    </a:cubicBezTo>
                    <a:cubicBezTo>
                      <a:pt x="1664" y="102"/>
                      <a:pt x="1674" y="112"/>
                      <a:pt x="1686" y="112"/>
                    </a:cubicBezTo>
                    <a:cubicBezTo>
                      <a:pt x="1698" y="112"/>
                      <a:pt x="1708" y="102"/>
                      <a:pt x="1708" y="89"/>
                    </a:cubicBezTo>
                    <a:cubicBezTo>
                      <a:pt x="1708" y="77"/>
                      <a:pt x="1698" y="67"/>
                      <a:pt x="1686" y="67"/>
                    </a:cubicBezTo>
                    <a:close/>
                    <a:moveTo>
                      <a:pt x="1618" y="67"/>
                    </a:moveTo>
                    <a:lnTo>
                      <a:pt x="1618" y="67"/>
                    </a:lnTo>
                    <a:cubicBezTo>
                      <a:pt x="1606" y="67"/>
                      <a:pt x="1596" y="77"/>
                      <a:pt x="1596" y="89"/>
                    </a:cubicBezTo>
                    <a:cubicBezTo>
                      <a:pt x="1596" y="102"/>
                      <a:pt x="1606" y="112"/>
                      <a:pt x="1618" y="112"/>
                    </a:cubicBezTo>
                    <a:cubicBezTo>
                      <a:pt x="1630" y="112"/>
                      <a:pt x="1640" y="102"/>
                      <a:pt x="1640" y="89"/>
                    </a:cubicBezTo>
                    <a:cubicBezTo>
                      <a:pt x="1640" y="77"/>
                      <a:pt x="1630" y="67"/>
                      <a:pt x="1618" y="67"/>
                    </a:cubicBezTo>
                    <a:close/>
                    <a:moveTo>
                      <a:pt x="123" y="210"/>
                    </a:moveTo>
                    <a:lnTo>
                      <a:pt x="123" y="210"/>
                    </a:lnTo>
                    <a:cubicBezTo>
                      <a:pt x="104" y="210"/>
                      <a:pt x="88" y="226"/>
                      <a:pt x="88" y="245"/>
                    </a:cubicBezTo>
                    <a:lnTo>
                      <a:pt x="88" y="1146"/>
                    </a:lnTo>
                    <a:cubicBezTo>
                      <a:pt x="88" y="1165"/>
                      <a:pt x="104" y="1181"/>
                      <a:pt x="123" y="1181"/>
                    </a:cubicBezTo>
                    <a:lnTo>
                      <a:pt x="1769" y="1181"/>
                    </a:lnTo>
                    <a:cubicBezTo>
                      <a:pt x="1788" y="1181"/>
                      <a:pt x="1804" y="1165"/>
                      <a:pt x="1804" y="1146"/>
                    </a:cubicBezTo>
                    <a:lnTo>
                      <a:pt x="1804" y="245"/>
                    </a:lnTo>
                    <a:cubicBezTo>
                      <a:pt x="1804" y="226"/>
                      <a:pt x="1788" y="210"/>
                      <a:pt x="1769" y="210"/>
                    </a:cubicBezTo>
                    <a:lnTo>
                      <a:pt x="123" y="210"/>
                    </a:lnTo>
                    <a:close/>
                    <a:moveTo>
                      <a:pt x="1769" y="1270"/>
                    </a:moveTo>
                    <a:lnTo>
                      <a:pt x="1769" y="1270"/>
                    </a:lnTo>
                    <a:lnTo>
                      <a:pt x="123" y="1270"/>
                    </a:lnTo>
                    <a:cubicBezTo>
                      <a:pt x="55" y="1270"/>
                      <a:pt x="0" y="1212"/>
                      <a:pt x="0" y="1141"/>
                    </a:cubicBezTo>
                    <a:lnTo>
                      <a:pt x="0" y="127"/>
                    </a:lnTo>
                    <a:cubicBezTo>
                      <a:pt x="0" y="56"/>
                      <a:pt x="55" y="0"/>
                      <a:pt x="123" y="0"/>
                    </a:cubicBezTo>
                    <a:lnTo>
                      <a:pt x="1769" y="0"/>
                    </a:lnTo>
                    <a:cubicBezTo>
                      <a:pt x="1837" y="0"/>
                      <a:pt x="1893" y="56"/>
                      <a:pt x="1893" y="127"/>
                    </a:cubicBezTo>
                    <a:lnTo>
                      <a:pt x="1893" y="1141"/>
                    </a:lnTo>
                    <a:cubicBezTo>
                      <a:pt x="1893" y="1212"/>
                      <a:pt x="1837" y="1270"/>
                      <a:pt x="1769" y="127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600"/>
                  <a:buFont typeface="Play"/>
                  <a:buNone/>
                </a:pPr>
                <a:endParaRPr sz="600" b="0" i="0" u="none" strike="noStrike" cap="none">
                  <a:solidFill>
                    <a:schemeClr val="dk1"/>
                  </a:solidFill>
                  <a:latin typeface="Play"/>
                  <a:ea typeface="Play"/>
                  <a:cs typeface="Play"/>
                  <a:sym typeface="Play"/>
                </a:endParaRPr>
              </a:p>
            </p:txBody>
          </p:sp>
          <p:grpSp>
            <p:nvGrpSpPr>
              <p:cNvPr id="645" name="Google Shape;645;p6"/>
              <p:cNvGrpSpPr/>
              <p:nvPr/>
            </p:nvGrpSpPr>
            <p:grpSpPr>
              <a:xfrm>
                <a:off x="2441772" y="3201142"/>
                <a:ext cx="223696" cy="214832"/>
                <a:chOff x="685918" y="1609876"/>
                <a:chExt cx="1646537" cy="1581276"/>
              </a:xfrm>
            </p:grpSpPr>
            <p:sp>
              <p:nvSpPr>
                <p:cNvPr id="646" name="Google Shape;646;p6"/>
                <p:cNvSpPr/>
                <p:nvPr/>
              </p:nvSpPr>
              <p:spPr>
                <a:xfrm rot="1979112">
                  <a:off x="1098355" y="1826668"/>
                  <a:ext cx="1069345" cy="921850"/>
                </a:xfrm>
                <a:prstGeom prst="triangle">
                  <a:avLst>
                    <a:gd name="adj"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600"/>
                    <a:buFont typeface="Play"/>
                    <a:buNone/>
                  </a:pPr>
                  <a:endParaRPr sz="600" b="0" i="0" u="none" strike="noStrike" cap="none">
                    <a:solidFill>
                      <a:schemeClr val="dk1"/>
                    </a:solidFill>
                    <a:latin typeface="Play"/>
                    <a:ea typeface="Play"/>
                    <a:cs typeface="Play"/>
                    <a:sym typeface="Play"/>
                  </a:endParaRPr>
                </a:p>
              </p:txBody>
            </p:sp>
            <p:sp>
              <p:nvSpPr>
                <p:cNvPr id="647" name="Google Shape;647;p6"/>
                <p:cNvSpPr/>
                <p:nvPr/>
              </p:nvSpPr>
              <p:spPr>
                <a:xfrm>
                  <a:off x="1834722" y="1763121"/>
                  <a:ext cx="299954" cy="299959"/>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600"/>
                    <a:buFont typeface="Play"/>
                    <a:buNone/>
                  </a:pPr>
                  <a:endParaRPr sz="600" b="0" i="0" u="none" strike="noStrike" cap="none">
                    <a:solidFill>
                      <a:schemeClr val="dk1"/>
                    </a:solidFill>
                    <a:latin typeface="Play"/>
                    <a:ea typeface="Play"/>
                    <a:cs typeface="Play"/>
                    <a:sym typeface="Play"/>
                  </a:endParaRPr>
                </a:p>
              </p:txBody>
            </p:sp>
            <p:sp>
              <p:nvSpPr>
                <p:cNvPr id="648" name="Google Shape;648;p6"/>
                <p:cNvSpPr/>
                <p:nvPr/>
              </p:nvSpPr>
              <p:spPr>
                <a:xfrm>
                  <a:off x="1570233" y="2787734"/>
                  <a:ext cx="403413" cy="40341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600"/>
                    <a:buFont typeface="Play"/>
                    <a:buNone/>
                  </a:pPr>
                  <a:endParaRPr sz="600" b="0" i="0" u="none" strike="noStrike" cap="none">
                    <a:solidFill>
                      <a:schemeClr val="dk1"/>
                    </a:solidFill>
                    <a:latin typeface="Play"/>
                    <a:ea typeface="Play"/>
                    <a:cs typeface="Play"/>
                    <a:sym typeface="Play"/>
                  </a:endParaRPr>
                </a:p>
              </p:txBody>
            </p:sp>
            <p:sp>
              <p:nvSpPr>
                <p:cNvPr id="649" name="Google Shape;649;p6"/>
                <p:cNvSpPr/>
                <p:nvPr/>
              </p:nvSpPr>
              <p:spPr>
                <a:xfrm>
                  <a:off x="685918" y="2115018"/>
                  <a:ext cx="570649" cy="570649"/>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600"/>
                    <a:buFont typeface="Play"/>
                    <a:buNone/>
                  </a:pPr>
                  <a:endParaRPr sz="600" b="0" i="0" u="none" strike="noStrike" cap="none">
                    <a:solidFill>
                      <a:schemeClr val="dk1"/>
                    </a:solidFill>
                    <a:latin typeface="Play"/>
                    <a:ea typeface="Play"/>
                    <a:cs typeface="Play"/>
                    <a:sym typeface="Play"/>
                  </a:endParaRPr>
                </a:p>
              </p:txBody>
            </p:sp>
          </p:grpSp>
        </p:grpSp>
      </p:grpSp>
      <p:sp>
        <p:nvSpPr>
          <p:cNvPr id="650" name="Google Shape;650;p6"/>
          <p:cNvSpPr/>
          <p:nvPr/>
        </p:nvSpPr>
        <p:spPr>
          <a:xfrm>
            <a:off x="7188599" y="3195638"/>
            <a:ext cx="1580120"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900"/>
              <a:buFont typeface="Play"/>
              <a:buNone/>
            </a:pPr>
            <a:r>
              <a:rPr lang="en-US" sz="900" b="0" i="0" u="none" strike="noStrike" cap="none" dirty="0">
                <a:solidFill>
                  <a:schemeClr val="dk1"/>
                </a:solidFill>
                <a:latin typeface="Play"/>
                <a:ea typeface="Play"/>
                <a:cs typeface="Play"/>
                <a:sym typeface="Play"/>
              </a:rPr>
              <a:t>Inference Engine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900"/>
              <a:buFont typeface="Play"/>
              <a:buNone/>
            </a:pPr>
            <a:r>
              <a:rPr lang="en-US" sz="900" b="0" i="0" u="none" strike="noStrike" cap="none" dirty="0">
                <a:solidFill>
                  <a:schemeClr val="dk1"/>
                </a:solidFill>
                <a:latin typeface="Play"/>
                <a:ea typeface="Play"/>
                <a:cs typeface="Play"/>
                <a:sym typeface="Play"/>
              </a:rPr>
              <a:t>Common API that abstracts low-level programming for each hardware</a:t>
            </a:r>
            <a:endParaRPr sz="1400" b="0" i="0" u="none" strike="noStrike" cap="none" dirty="0">
              <a:solidFill>
                <a:srgbClr val="000000"/>
              </a:solidFill>
              <a:latin typeface="Arial"/>
              <a:ea typeface="Arial"/>
              <a:cs typeface="Arial"/>
              <a:sym typeface="Arial"/>
            </a:endParaRPr>
          </a:p>
        </p:txBody>
      </p:sp>
      <p:grpSp>
        <p:nvGrpSpPr>
          <p:cNvPr id="651" name="Google Shape;651;p6"/>
          <p:cNvGrpSpPr/>
          <p:nvPr/>
        </p:nvGrpSpPr>
        <p:grpSpPr>
          <a:xfrm>
            <a:off x="7436191" y="2652689"/>
            <a:ext cx="1031764" cy="466295"/>
            <a:chOff x="3257116" y="1952352"/>
            <a:chExt cx="1036890" cy="462526"/>
          </a:xfrm>
        </p:grpSpPr>
        <p:sp>
          <p:nvSpPr>
            <p:cNvPr id="652" name="Google Shape;652;p6"/>
            <p:cNvSpPr/>
            <p:nvPr/>
          </p:nvSpPr>
          <p:spPr>
            <a:xfrm>
              <a:off x="3553852" y="1952352"/>
              <a:ext cx="169041" cy="169041"/>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53" name="Google Shape;653;p6"/>
            <p:cNvSpPr/>
            <p:nvPr/>
          </p:nvSpPr>
          <p:spPr>
            <a:xfrm>
              <a:off x="3722893" y="2082900"/>
              <a:ext cx="69945" cy="6994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54" name="Google Shape;654;p6"/>
            <p:cNvSpPr/>
            <p:nvPr/>
          </p:nvSpPr>
          <p:spPr>
            <a:xfrm>
              <a:off x="3374076" y="2245837"/>
              <a:ext cx="169041" cy="169041"/>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55" name="Google Shape;655;p6"/>
            <p:cNvSpPr/>
            <p:nvPr/>
          </p:nvSpPr>
          <p:spPr>
            <a:xfrm>
              <a:off x="3846983" y="2076796"/>
              <a:ext cx="169041" cy="169041"/>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56" name="Google Shape;656;p6"/>
            <p:cNvSpPr/>
            <p:nvPr/>
          </p:nvSpPr>
          <p:spPr>
            <a:xfrm>
              <a:off x="4124965" y="2179701"/>
              <a:ext cx="169041" cy="169041"/>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57" name="Google Shape;657;p6"/>
            <p:cNvSpPr/>
            <p:nvPr/>
          </p:nvSpPr>
          <p:spPr>
            <a:xfrm>
              <a:off x="3625104" y="2313769"/>
              <a:ext cx="69945" cy="6994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58" name="Google Shape;658;p6"/>
            <p:cNvSpPr/>
            <p:nvPr/>
          </p:nvSpPr>
          <p:spPr>
            <a:xfrm>
              <a:off x="3750771" y="2254877"/>
              <a:ext cx="69945" cy="6994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59" name="Google Shape;659;p6"/>
            <p:cNvSpPr/>
            <p:nvPr/>
          </p:nvSpPr>
          <p:spPr>
            <a:xfrm>
              <a:off x="4047809" y="2315169"/>
              <a:ext cx="69945" cy="6994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60" name="Google Shape;660;p6"/>
            <p:cNvSpPr/>
            <p:nvPr/>
          </p:nvSpPr>
          <p:spPr>
            <a:xfrm>
              <a:off x="4040782" y="1963226"/>
              <a:ext cx="69945" cy="6994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61" name="Google Shape;661;p6"/>
            <p:cNvSpPr/>
            <p:nvPr/>
          </p:nvSpPr>
          <p:spPr>
            <a:xfrm>
              <a:off x="3257116" y="2237845"/>
              <a:ext cx="69945" cy="6994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62" name="Google Shape;662;p6"/>
            <p:cNvSpPr/>
            <p:nvPr/>
          </p:nvSpPr>
          <p:spPr>
            <a:xfrm>
              <a:off x="3374813" y="2158145"/>
              <a:ext cx="45719" cy="45719"/>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63" name="Google Shape;663;p6"/>
            <p:cNvSpPr/>
            <p:nvPr/>
          </p:nvSpPr>
          <p:spPr>
            <a:xfrm>
              <a:off x="3583743" y="2222977"/>
              <a:ext cx="45719" cy="45719"/>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64" name="Google Shape;664;p6"/>
            <p:cNvSpPr/>
            <p:nvPr/>
          </p:nvSpPr>
          <p:spPr>
            <a:xfrm>
              <a:off x="3946506" y="1998199"/>
              <a:ext cx="45719" cy="45719"/>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sp>
          <p:nvSpPr>
            <p:cNvPr id="665" name="Google Shape;665;p6"/>
            <p:cNvSpPr/>
            <p:nvPr/>
          </p:nvSpPr>
          <p:spPr>
            <a:xfrm>
              <a:off x="4059921" y="2179701"/>
              <a:ext cx="45719" cy="45719"/>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100"/>
                <a:buFont typeface="Play"/>
                <a:buNone/>
              </a:pPr>
              <a:endParaRPr sz="1100" b="0" i="0" u="none" strike="noStrike" cap="none">
                <a:solidFill>
                  <a:srgbClr val="FFFFFF"/>
                </a:solidFill>
                <a:latin typeface="Arial"/>
                <a:ea typeface="Arial"/>
                <a:cs typeface="Arial"/>
                <a:sym typeface="Arial"/>
              </a:endParaRPr>
            </a:p>
          </p:txBody>
        </p:sp>
      </p:grpSp>
      <p:grpSp>
        <p:nvGrpSpPr>
          <p:cNvPr id="666" name="Google Shape;666;p6"/>
          <p:cNvGrpSpPr/>
          <p:nvPr/>
        </p:nvGrpSpPr>
        <p:grpSpPr>
          <a:xfrm>
            <a:off x="10266380" y="5042313"/>
            <a:ext cx="522013" cy="548640"/>
            <a:chOff x="7889626" y="1030823"/>
            <a:chExt cx="1278005" cy="1450435"/>
          </a:xfrm>
        </p:grpSpPr>
        <p:pic>
          <p:nvPicPr>
            <p:cNvPr id="667" name="Google Shape;667;p6"/>
            <p:cNvPicPr preferRelativeResize="0"/>
            <p:nvPr/>
          </p:nvPicPr>
          <p:blipFill rotWithShape="1">
            <a:blip r:embed="rId10">
              <a:alphaModFix/>
            </a:blip>
            <a:srcRect/>
            <a:stretch/>
          </p:blipFill>
          <p:spPr>
            <a:xfrm>
              <a:off x="7889626" y="1030823"/>
              <a:ext cx="1278005" cy="1450435"/>
            </a:xfrm>
            <a:prstGeom prst="rect">
              <a:avLst/>
            </a:prstGeom>
            <a:noFill/>
            <a:ln>
              <a:noFill/>
            </a:ln>
          </p:spPr>
        </p:pic>
        <p:sp>
          <p:nvSpPr>
            <p:cNvPr id="668" name="Google Shape;668;p6"/>
            <p:cNvSpPr/>
            <p:nvPr/>
          </p:nvSpPr>
          <p:spPr>
            <a:xfrm>
              <a:off x="8451290" y="1585935"/>
              <a:ext cx="626946" cy="794004"/>
            </a:xfrm>
            <a:prstGeom prst="rect">
              <a:avLst/>
            </a:prstGeom>
            <a:noFill/>
            <a:ln>
              <a:noFill/>
            </a:ln>
          </p:spPr>
          <p:txBody>
            <a:bodyPr spcFirstLastPara="1" wrap="square" lIns="14600" tIns="45700" rIns="14600" bIns="45700" anchor="t" anchorCtr="0">
              <a:spAutoFit/>
            </a:bodyPr>
            <a:lstStyle/>
            <a:p>
              <a:pPr marL="0" marR="0" lvl="1" indent="0" algn="l" rtl="0">
                <a:lnSpc>
                  <a:spcPct val="90000"/>
                </a:lnSpc>
                <a:spcBef>
                  <a:spcPts val="0"/>
                </a:spcBef>
                <a:spcAft>
                  <a:spcPts val="0"/>
                </a:spcAft>
                <a:buClr>
                  <a:schemeClr val="dk1"/>
                </a:buClr>
                <a:buSzPts val="500"/>
                <a:buFont typeface="Play"/>
                <a:buNone/>
              </a:pPr>
              <a:r>
                <a:rPr lang="en-US" sz="500" b="1" i="0" u="none" strike="noStrike" cap="none" dirty="0">
                  <a:solidFill>
                    <a:schemeClr val="dk1"/>
                  </a:solidFill>
                  <a:latin typeface="Play"/>
                  <a:ea typeface="Play"/>
                  <a:cs typeface="Play"/>
                  <a:sym typeface="Play"/>
                </a:rPr>
                <a:t>Intel®</a:t>
              </a:r>
              <a:endParaRPr sz="1400" b="0" i="0" u="none" strike="noStrike" cap="none">
                <a:solidFill>
                  <a:srgbClr val="000000"/>
                </a:solidFill>
                <a:latin typeface="Arial"/>
                <a:ea typeface="Arial"/>
                <a:cs typeface="Arial"/>
                <a:sym typeface="Arial"/>
              </a:endParaRPr>
            </a:p>
            <a:p>
              <a:pPr marL="0" marR="0" lvl="1" indent="0" algn="l" rtl="0">
                <a:lnSpc>
                  <a:spcPct val="90000"/>
                </a:lnSpc>
                <a:spcBef>
                  <a:spcPts val="0"/>
                </a:spcBef>
                <a:spcAft>
                  <a:spcPts val="0"/>
                </a:spcAft>
                <a:buClr>
                  <a:schemeClr val="dk1"/>
                </a:buClr>
                <a:buSzPts val="500"/>
                <a:buFont typeface="Play"/>
                <a:buNone/>
              </a:pPr>
              <a:r>
                <a:rPr lang="en-US" sz="500" b="1" i="0" u="none" strike="noStrike" cap="none" dirty="0">
                  <a:solidFill>
                    <a:schemeClr val="dk1"/>
                  </a:solidFill>
                  <a:latin typeface="Play"/>
                  <a:ea typeface="Play"/>
                  <a:cs typeface="Play"/>
                  <a:sym typeface="Play"/>
                </a:rPr>
                <a:t>GNA</a:t>
              </a:r>
              <a:endParaRPr sz="1400" b="0" i="0" u="none" strike="noStrike" cap="none">
                <a:solidFill>
                  <a:srgbClr val="000000"/>
                </a:solidFill>
                <a:latin typeface="Arial"/>
                <a:ea typeface="Arial"/>
                <a:cs typeface="Arial"/>
                <a:sym typeface="Arial"/>
              </a:endParaRPr>
            </a:p>
            <a:p>
              <a:pPr marL="0" marR="0" lvl="1" indent="0" algn="l" rtl="0">
                <a:lnSpc>
                  <a:spcPct val="90000"/>
                </a:lnSpc>
                <a:spcBef>
                  <a:spcPts val="0"/>
                </a:spcBef>
                <a:spcAft>
                  <a:spcPts val="0"/>
                </a:spcAft>
                <a:buClr>
                  <a:schemeClr val="dk1"/>
                </a:buClr>
                <a:buSzPts val="500"/>
                <a:buFont typeface="Play"/>
                <a:buNone/>
              </a:pPr>
              <a:r>
                <a:rPr lang="en-US" sz="500" b="1" i="0" u="none" strike="noStrike" cap="none" dirty="0">
                  <a:solidFill>
                    <a:schemeClr val="dk1"/>
                  </a:solidFill>
                  <a:latin typeface="Play"/>
                  <a:ea typeface="Play"/>
                  <a:cs typeface="Play"/>
                  <a:sym typeface="Play"/>
                </a:rPr>
                <a:t>(IP)</a:t>
              </a:r>
              <a:endParaRPr sz="1400" b="0" i="0" u="none" strike="noStrike" cap="none" dirty="0">
                <a:solidFill>
                  <a:srgbClr val="000000"/>
                </a:solidFill>
                <a:latin typeface="Arial"/>
                <a:ea typeface="Arial"/>
                <a:cs typeface="Arial"/>
                <a:sym typeface="Arial"/>
              </a:endParaRPr>
            </a:p>
          </p:txBody>
        </p:sp>
      </p:grpSp>
      <p:pic>
        <p:nvPicPr>
          <p:cNvPr id="669" name="Google Shape;669;p6" descr="A close up of a sign&#10;&#10;Description automatically generated"/>
          <p:cNvPicPr preferRelativeResize="0"/>
          <p:nvPr/>
        </p:nvPicPr>
        <p:blipFill rotWithShape="1">
          <a:blip r:embed="rId11">
            <a:alphaModFix/>
          </a:blip>
          <a:srcRect/>
          <a:stretch/>
        </p:blipFill>
        <p:spPr>
          <a:xfrm>
            <a:off x="9467888" y="3727097"/>
            <a:ext cx="522013" cy="522013"/>
          </a:xfrm>
          <a:prstGeom prst="rect">
            <a:avLst/>
          </a:prstGeom>
          <a:noFill/>
          <a:ln>
            <a:noFill/>
          </a:ln>
        </p:spPr>
      </p:pic>
      <p:pic>
        <p:nvPicPr>
          <p:cNvPr id="670" name="Google Shape;670;p6"/>
          <p:cNvPicPr preferRelativeResize="0"/>
          <p:nvPr/>
        </p:nvPicPr>
        <p:blipFill rotWithShape="1">
          <a:blip r:embed="rId12">
            <a:alphaModFix/>
          </a:blip>
          <a:srcRect/>
          <a:stretch/>
        </p:blipFill>
        <p:spPr>
          <a:xfrm>
            <a:off x="10338962" y="3727097"/>
            <a:ext cx="522013" cy="522013"/>
          </a:xfrm>
          <a:prstGeom prst="rect">
            <a:avLst/>
          </a:prstGeom>
          <a:noFill/>
          <a:ln>
            <a:noFill/>
          </a:ln>
        </p:spPr>
      </p:pic>
      <p:sp>
        <p:nvSpPr>
          <p:cNvPr id="671" name="Google Shape;671;p6"/>
          <p:cNvSpPr/>
          <p:nvPr/>
        </p:nvSpPr>
        <p:spPr>
          <a:xfrm>
            <a:off x="9931407" y="2600611"/>
            <a:ext cx="1893448" cy="50840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1000"/>
              <a:buFont typeface="Play"/>
              <a:buNone/>
            </a:pPr>
            <a:r>
              <a:rPr lang="en-US" sz="1000" b="0" i="0" u="none" strike="noStrike" cap="none" dirty="0">
                <a:solidFill>
                  <a:schemeClr val="dk1"/>
                </a:solidFill>
                <a:latin typeface="Play"/>
                <a:ea typeface="Play"/>
                <a:cs typeface="Play"/>
                <a:sym typeface="Play"/>
              </a:rPr>
              <a:t>Model Server</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000"/>
              <a:buFont typeface="Play"/>
              <a:buNone/>
            </a:pPr>
            <a:r>
              <a:rPr lang="en-US" sz="1000" b="0" i="0" u="none" strike="noStrike" cap="none" dirty="0" err="1">
                <a:solidFill>
                  <a:schemeClr val="dk1"/>
                </a:solidFill>
                <a:latin typeface="Play"/>
                <a:ea typeface="Play"/>
                <a:cs typeface="Play"/>
                <a:sym typeface="Play"/>
              </a:rPr>
              <a:t>gRPC</a:t>
            </a:r>
            <a:r>
              <a:rPr lang="en-US" sz="1000" b="0" i="0" u="none" strike="noStrike" cap="none" dirty="0">
                <a:solidFill>
                  <a:schemeClr val="dk1"/>
                </a:solidFill>
                <a:latin typeface="Play"/>
                <a:ea typeface="Play"/>
                <a:cs typeface="Play"/>
                <a:sym typeface="Play"/>
              </a:rPr>
              <a:t>/ REST Server with C++ backend </a:t>
            </a:r>
            <a:endParaRPr sz="1400" b="0" i="0" u="none" strike="noStrike" cap="none" dirty="0">
              <a:solidFill>
                <a:srgbClr val="000000"/>
              </a:solidFill>
              <a:latin typeface="Arial"/>
              <a:ea typeface="Arial"/>
              <a:cs typeface="Arial"/>
              <a:sym typeface="Arial"/>
            </a:endParaRPr>
          </a:p>
        </p:txBody>
      </p:sp>
      <p:grpSp>
        <p:nvGrpSpPr>
          <p:cNvPr id="672" name="Google Shape;672;p6"/>
          <p:cNvGrpSpPr/>
          <p:nvPr/>
        </p:nvGrpSpPr>
        <p:grpSpPr>
          <a:xfrm>
            <a:off x="9462642" y="2643820"/>
            <a:ext cx="361956" cy="316739"/>
            <a:chOff x="-1798840" y="4801848"/>
            <a:chExt cx="797598" cy="605543"/>
          </a:xfrm>
        </p:grpSpPr>
        <p:sp>
          <p:nvSpPr>
            <p:cNvPr id="673" name="Google Shape;673;p6"/>
            <p:cNvSpPr/>
            <p:nvPr/>
          </p:nvSpPr>
          <p:spPr>
            <a:xfrm>
              <a:off x="-1388168" y="4801848"/>
              <a:ext cx="239059" cy="206544"/>
            </a:xfrm>
            <a:custGeom>
              <a:avLst/>
              <a:gdLst/>
              <a:ahLst/>
              <a:cxnLst/>
              <a:rect l="l" t="t" r="r" b="b"/>
              <a:pathLst>
                <a:path w="119" h="120" extrusionOk="0">
                  <a:moveTo>
                    <a:pt x="118" y="54"/>
                  </a:moveTo>
                  <a:cubicBezTo>
                    <a:pt x="107" y="47"/>
                    <a:pt x="107" y="47"/>
                    <a:pt x="107" y="47"/>
                  </a:cubicBezTo>
                  <a:cubicBezTo>
                    <a:pt x="106" y="47"/>
                    <a:pt x="106" y="46"/>
                    <a:pt x="105" y="45"/>
                  </a:cubicBezTo>
                  <a:cubicBezTo>
                    <a:pt x="104" y="43"/>
                    <a:pt x="103" y="40"/>
                    <a:pt x="102" y="38"/>
                  </a:cubicBezTo>
                  <a:cubicBezTo>
                    <a:pt x="102" y="37"/>
                    <a:pt x="102" y="36"/>
                    <a:pt x="102" y="35"/>
                  </a:cubicBezTo>
                  <a:cubicBezTo>
                    <a:pt x="105" y="22"/>
                    <a:pt x="105" y="22"/>
                    <a:pt x="105" y="22"/>
                  </a:cubicBezTo>
                  <a:cubicBezTo>
                    <a:pt x="105" y="22"/>
                    <a:pt x="105" y="21"/>
                    <a:pt x="105" y="21"/>
                  </a:cubicBezTo>
                  <a:cubicBezTo>
                    <a:pt x="98" y="14"/>
                    <a:pt x="98" y="14"/>
                    <a:pt x="98" y="14"/>
                  </a:cubicBezTo>
                  <a:cubicBezTo>
                    <a:pt x="98" y="14"/>
                    <a:pt x="98" y="14"/>
                    <a:pt x="97" y="14"/>
                  </a:cubicBezTo>
                  <a:cubicBezTo>
                    <a:pt x="84" y="18"/>
                    <a:pt x="84" y="18"/>
                    <a:pt x="84" y="18"/>
                  </a:cubicBezTo>
                  <a:cubicBezTo>
                    <a:pt x="83" y="18"/>
                    <a:pt x="82" y="18"/>
                    <a:pt x="81" y="17"/>
                  </a:cubicBezTo>
                  <a:cubicBezTo>
                    <a:pt x="79" y="16"/>
                    <a:pt x="77" y="15"/>
                    <a:pt x="74" y="14"/>
                  </a:cubicBezTo>
                  <a:cubicBezTo>
                    <a:pt x="73" y="14"/>
                    <a:pt x="72" y="13"/>
                    <a:pt x="72" y="13"/>
                  </a:cubicBezTo>
                  <a:cubicBezTo>
                    <a:pt x="65" y="1"/>
                    <a:pt x="65" y="1"/>
                    <a:pt x="65" y="1"/>
                  </a:cubicBezTo>
                  <a:cubicBezTo>
                    <a:pt x="65" y="1"/>
                    <a:pt x="64" y="0"/>
                    <a:pt x="64" y="0"/>
                  </a:cubicBezTo>
                  <a:cubicBezTo>
                    <a:pt x="55" y="0"/>
                    <a:pt x="55" y="0"/>
                    <a:pt x="55" y="0"/>
                  </a:cubicBezTo>
                  <a:cubicBezTo>
                    <a:pt x="54" y="0"/>
                    <a:pt x="54" y="1"/>
                    <a:pt x="54" y="1"/>
                  </a:cubicBezTo>
                  <a:cubicBezTo>
                    <a:pt x="47" y="13"/>
                    <a:pt x="47" y="13"/>
                    <a:pt x="47" y="13"/>
                  </a:cubicBezTo>
                  <a:cubicBezTo>
                    <a:pt x="46" y="13"/>
                    <a:pt x="46" y="14"/>
                    <a:pt x="45" y="14"/>
                  </a:cubicBezTo>
                  <a:cubicBezTo>
                    <a:pt x="42" y="15"/>
                    <a:pt x="40" y="16"/>
                    <a:pt x="37" y="17"/>
                  </a:cubicBezTo>
                  <a:cubicBezTo>
                    <a:pt x="37" y="18"/>
                    <a:pt x="36" y="18"/>
                    <a:pt x="35" y="18"/>
                  </a:cubicBezTo>
                  <a:cubicBezTo>
                    <a:pt x="22" y="14"/>
                    <a:pt x="22" y="14"/>
                    <a:pt x="22" y="14"/>
                  </a:cubicBezTo>
                  <a:cubicBezTo>
                    <a:pt x="21" y="14"/>
                    <a:pt x="21" y="14"/>
                    <a:pt x="21" y="15"/>
                  </a:cubicBezTo>
                  <a:cubicBezTo>
                    <a:pt x="14" y="21"/>
                    <a:pt x="14" y="21"/>
                    <a:pt x="14" y="21"/>
                  </a:cubicBezTo>
                  <a:cubicBezTo>
                    <a:pt x="14" y="21"/>
                    <a:pt x="14" y="22"/>
                    <a:pt x="14" y="22"/>
                  </a:cubicBezTo>
                  <a:cubicBezTo>
                    <a:pt x="17" y="35"/>
                    <a:pt x="17" y="35"/>
                    <a:pt x="17" y="35"/>
                  </a:cubicBezTo>
                  <a:cubicBezTo>
                    <a:pt x="17" y="36"/>
                    <a:pt x="17" y="37"/>
                    <a:pt x="17" y="38"/>
                  </a:cubicBezTo>
                  <a:cubicBezTo>
                    <a:pt x="15" y="40"/>
                    <a:pt x="14" y="43"/>
                    <a:pt x="14" y="45"/>
                  </a:cubicBezTo>
                  <a:cubicBezTo>
                    <a:pt x="13" y="46"/>
                    <a:pt x="13" y="47"/>
                    <a:pt x="12" y="47"/>
                  </a:cubicBezTo>
                  <a:cubicBezTo>
                    <a:pt x="0" y="54"/>
                    <a:pt x="0" y="54"/>
                    <a:pt x="0" y="54"/>
                  </a:cubicBezTo>
                  <a:cubicBezTo>
                    <a:pt x="0" y="55"/>
                    <a:pt x="0" y="55"/>
                    <a:pt x="0" y="55"/>
                  </a:cubicBezTo>
                  <a:cubicBezTo>
                    <a:pt x="0" y="65"/>
                    <a:pt x="0" y="65"/>
                    <a:pt x="0" y="65"/>
                  </a:cubicBezTo>
                  <a:cubicBezTo>
                    <a:pt x="0" y="65"/>
                    <a:pt x="0" y="65"/>
                    <a:pt x="0" y="66"/>
                  </a:cubicBezTo>
                  <a:cubicBezTo>
                    <a:pt x="12" y="73"/>
                    <a:pt x="12" y="73"/>
                    <a:pt x="12" y="73"/>
                  </a:cubicBezTo>
                  <a:cubicBezTo>
                    <a:pt x="13" y="73"/>
                    <a:pt x="13" y="74"/>
                    <a:pt x="13" y="75"/>
                  </a:cubicBezTo>
                  <a:cubicBezTo>
                    <a:pt x="14" y="77"/>
                    <a:pt x="15" y="80"/>
                    <a:pt x="17" y="82"/>
                  </a:cubicBezTo>
                  <a:cubicBezTo>
                    <a:pt x="17" y="83"/>
                    <a:pt x="17" y="84"/>
                    <a:pt x="17" y="85"/>
                  </a:cubicBezTo>
                  <a:cubicBezTo>
                    <a:pt x="14" y="98"/>
                    <a:pt x="14" y="98"/>
                    <a:pt x="14" y="98"/>
                  </a:cubicBezTo>
                  <a:cubicBezTo>
                    <a:pt x="14" y="98"/>
                    <a:pt x="14" y="99"/>
                    <a:pt x="14" y="99"/>
                  </a:cubicBezTo>
                  <a:cubicBezTo>
                    <a:pt x="21" y="105"/>
                    <a:pt x="21" y="105"/>
                    <a:pt x="21" y="105"/>
                  </a:cubicBezTo>
                  <a:cubicBezTo>
                    <a:pt x="21" y="106"/>
                    <a:pt x="21" y="106"/>
                    <a:pt x="22" y="106"/>
                  </a:cubicBezTo>
                  <a:cubicBezTo>
                    <a:pt x="35" y="103"/>
                    <a:pt x="35" y="103"/>
                    <a:pt x="35" y="103"/>
                  </a:cubicBezTo>
                  <a:cubicBezTo>
                    <a:pt x="35" y="102"/>
                    <a:pt x="36" y="102"/>
                    <a:pt x="37" y="103"/>
                  </a:cubicBezTo>
                  <a:cubicBezTo>
                    <a:pt x="40" y="104"/>
                    <a:pt x="42" y="105"/>
                    <a:pt x="45" y="106"/>
                  </a:cubicBezTo>
                  <a:cubicBezTo>
                    <a:pt x="46" y="106"/>
                    <a:pt x="47" y="107"/>
                    <a:pt x="47" y="108"/>
                  </a:cubicBezTo>
                  <a:cubicBezTo>
                    <a:pt x="54" y="119"/>
                    <a:pt x="54" y="119"/>
                    <a:pt x="54" y="119"/>
                  </a:cubicBezTo>
                  <a:cubicBezTo>
                    <a:pt x="54" y="119"/>
                    <a:pt x="54" y="120"/>
                    <a:pt x="55" y="120"/>
                  </a:cubicBezTo>
                  <a:cubicBezTo>
                    <a:pt x="64" y="120"/>
                    <a:pt x="64" y="120"/>
                    <a:pt x="64" y="120"/>
                  </a:cubicBezTo>
                  <a:cubicBezTo>
                    <a:pt x="65" y="120"/>
                    <a:pt x="65" y="119"/>
                    <a:pt x="65" y="119"/>
                  </a:cubicBezTo>
                  <a:cubicBezTo>
                    <a:pt x="72" y="108"/>
                    <a:pt x="72" y="108"/>
                    <a:pt x="72" y="108"/>
                  </a:cubicBezTo>
                  <a:cubicBezTo>
                    <a:pt x="72" y="107"/>
                    <a:pt x="73" y="106"/>
                    <a:pt x="74" y="106"/>
                  </a:cubicBezTo>
                  <a:cubicBezTo>
                    <a:pt x="77" y="105"/>
                    <a:pt x="79" y="104"/>
                    <a:pt x="82" y="103"/>
                  </a:cubicBezTo>
                  <a:cubicBezTo>
                    <a:pt x="83" y="102"/>
                    <a:pt x="84" y="102"/>
                    <a:pt x="84" y="102"/>
                  </a:cubicBezTo>
                  <a:cubicBezTo>
                    <a:pt x="97" y="106"/>
                    <a:pt x="97" y="106"/>
                    <a:pt x="97" y="106"/>
                  </a:cubicBezTo>
                  <a:cubicBezTo>
                    <a:pt x="98" y="106"/>
                    <a:pt x="98" y="106"/>
                    <a:pt x="98" y="105"/>
                  </a:cubicBezTo>
                  <a:cubicBezTo>
                    <a:pt x="105" y="99"/>
                    <a:pt x="105" y="99"/>
                    <a:pt x="105" y="99"/>
                  </a:cubicBezTo>
                  <a:cubicBezTo>
                    <a:pt x="105" y="98"/>
                    <a:pt x="105" y="98"/>
                    <a:pt x="105" y="98"/>
                  </a:cubicBezTo>
                  <a:cubicBezTo>
                    <a:pt x="102" y="85"/>
                    <a:pt x="102" y="85"/>
                    <a:pt x="102" y="85"/>
                  </a:cubicBezTo>
                  <a:cubicBezTo>
                    <a:pt x="102" y="84"/>
                    <a:pt x="102" y="83"/>
                    <a:pt x="102" y="82"/>
                  </a:cubicBezTo>
                  <a:cubicBezTo>
                    <a:pt x="103" y="80"/>
                    <a:pt x="105" y="77"/>
                    <a:pt x="105" y="74"/>
                  </a:cubicBezTo>
                  <a:cubicBezTo>
                    <a:pt x="106" y="74"/>
                    <a:pt x="106" y="73"/>
                    <a:pt x="107" y="72"/>
                  </a:cubicBezTo>
                  <a:cubicBezTo>
                    <a:pt x="118" y="66"/>
                    <a:pt x="118" y="66"/>
                    <a:pt x="118" y="66"/>
                  </a:cubicBezTo>
                  <a:cubicBezTo>
                    <a:pt x="119" y="65"/>
                    <a:pt x="119" y="65"/>
                    <a:pt x="119" y="65"/>
                  </a:cubicBezTo>
                  <a:cubicBezTo>
                    <a:pt x="119" y="55"/>
                    <a:pt x="119" y="55"/>
                    <a:pt x="119" y="55"/>
                  </a:cubicBezTo>
                  <a:cubicBezTo>
                    <a:pt x="119" y="55"/>
                    <a:pt x="119" y="54"/>
                    <a:pt x="118" y="54"/>
                  </a:cubicBezTo>
                  <a:moveTo>
                    <a:pt x="65" y="78"/>
                  </a:moveTo>
                  <a:cubicBezTo>
                    <a:pt x="62" y="79"/>
                    <a:pt x="57" y="79"/>
                    <a:pt x="53" y="78"/>
                  </a:cubicBezTo>
                  <a:cubicBezTo>
                    <a:pt x="39" y="73"/>
                    <a:pt x="37" y="56"/>
                    <a:pt x="46" y="47"/>
                  </a:cubicBezTo>
                  <a:cubicBezTo>
                    <a:pt x="53" y="39"/>
                    <a:pt x="65" y="39"/>
                    <a:pt x="73" y="47"/>
                  </a:cubicBezTo>
                  <a:cubicBezTo>
                    <a:pt x="82" y="56"/>
                    <a:pt x="80" y="73"/>
                    <a:pt x="65" y="78"/>
                  </a:cubicBezTo>
                </a:path>
              </a:pathLst>
            </a:cu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Arial"/>
                <a:ea typeface="Arial"/>
                <a:cs typeface="Arial"/>
                <a:sym typeface="Arial"/>
              </a:endParaRPr>
            </a:p>
          </p:txBody>
        </p:sp>
        <p:sp>
          <p:nvSpPr>
            <p:cNvPr id="674" name="Google Shape;674;p6"/>
            <p:cNvSpPr/>
            <p:nvPr/>
          </p:nvSpPr>
          <p:spPr>
            <a:xfrm>
              <a:off x="-1695861" y="4818317"/>
              <a:ext cx="277375" cy="248666"/>
            </a:xfrm>
            <a:custGeom>
              <a:avLst/>
              <a:gdLst/>
              <a:ahLst/>
              <a:cxnLst/>
              <a:rect l="l" t="t" r="r" b="b"/>
              <a:pathLst>
                <a:path w="143" h="142" extrusionOk="0">
                  <a:moveTo>
                    <a:pt x="142" y="61"/>
                  </a:moveTo>
                  <a:cubicBezTo>
                    <a:pt x="126" y="52"/>
                    <a:pt x="126" y="52"/>
                    <a:pt x="126" y="52"/>
                  </a:cubicBezTo>
                  <a:cubicBezTo>
                    <a:pt x="126" y="52"/>
                    <a:pt x="125" y="52"/>
                    <a:pt x="125" y="51"/>
                  </a:cubicBezTo>
                  <a:cubicBezTo>
                    <a:pt x="124" y="50"/>
                    <a:pt x="124" y="49"/>
                    <a:pt x="123" y="48"/>
                  </a:cubicBezTo>
                  <a:cubicBezTo>
                    <a:pt x="123" y="47"/>
                    <a:pt x="123" y="46"/>
                    <a:pt x="123" y="46"/>
                  </a:cubicBezTo>
                  <a:cubicBezTo>
                    <a:pt x="128" y="29"/>
                    <a:pt x="128" y="29"/>
                    <a:pt x="128" y="29"/>
                  </a:cubicBezTo>
                  <a:cubicBezTo>
                    <a:pt x="128" y="28"/>
                    <a:pt x="128" y="27"/>
                    <a:pt x="128" y="27"/>
                  </a:cubicBezTo>
                  <a:cubicBezTo>
                    <a:pt x="115" y="15"/>
                    <a:pt x="115" y="15"/>
                    <a:pt x="115" y="15"/>
                  </a:cubicBezTo>
                  <a:cubicBezTo>
                    <a:pt x="115" y="14"/>
                    <a:pt x="114" y="14"/>
                    <a:pt x="114" y="14"/>
                  </a:cubicBezTo>
                  <a:cubicBezTo>
                    <a:pt x="97" y="19"/>
                    <a:pt x="97" y="19"/>
                    <a:pt x="97" y="19"/>
                  </a:cubicBezTo>
                  <a:cubicBezTo>
                    <a:pt x="96" y="19"/>
                    <a:pt x="95" y="19"/>
                    <a:pt x="95" y="19"/>
                  </a:cubicBezTo>
                  <a:cubicBezTo>
                    <a:pt x="94" y="19"/>
                    <a:pt x="93" y="18"/>
                    <a:pt x="92" y="18"/>
                  </a:cubicBezTo>
                  <a:cubicBezTo>
                    <a:pt x="91" y="18"/>
                    <a:pt x="90" y="17"/>
                    <a:pt x="90" y="16"/>
                  </a:cubicBezTo>
                  <a:cubicBezTo>
                    <a:pt x="81" y="1"/>
                    <a:pt x="81" y="1"/>
                    <a:pt x="81" y="1"/>
                  </a:cubicBezTo>
                  <a:cubicBezTo>
                    <a:pt x="81" y="0"/>
                    <a:pt x="81" y="0"/>
                    <a:pt x="80" y="0"/>
                  </a:cubicBezTo>
                  <a:cubicBezTo>
                    <a:pt x="63" y="0"/>
                    <a:pt x="63" y="0"/>
                    <a:pt x="63" y="0"/>
                  </a:cubicBezTo>
                  <a:cubicBezTo>
                    <a:pt x="62" y="0"/>
                    <a:pt x="62" y="0"/>
                    <a:pt x="61" y="1"/>
                  </a:cubicBezTo>
                  <a:cubicBezTo>
                    <a:pt x="53" y="16"/>
                    <a:pt x="53" y="16"/>
                    <a:pt x="53" y="16"/>
                  </a:cubicBezTo>
                  <a:cubicBezTo>
                    <a:pt x="52" y="17"/>
                    <a:pt x="52" y="18"/>
                    <a:pt x="51" y="18"/>
                  </a:cubicBezTo>
                  <a:cubicBezTo>
                    <a:pt x="50" y="18"/>
                    <a:pt x="49" y="19"/>
                    <a:pt x="48" y="19"/>
                  </a:cubicBezTo>
                  <a:cubicBezTo>
                    <a:pt x="47" y="19"/>
                    <a:pt x="46" y="19"/>
                    <a:pt x="46" y="19"/>
                  </a:cubicBezTo>
                  <a:cubicBezTo>
                    <a:pt x="29" y="14"/>
                    <a:pt x="29" y="14"/>
                    <a:pt x="29" y="14"/>
                  </a:cubicBezTo>
                  <a:cubicBezTo>
                    <a:pt x="28" y="14"/>
                    <a:pt x="28" y="14"/>
                    <a:pt x="27" y="15"/>
                  </a:cubicBezTo>
                  <a:cubicBezTo>
                    <a:pt x="15" y="27"/>
                    <a:pt x="15" y="27"/>
                    <a:pt x="15" y="27"/>
                  </a:cubicBezTo>
                  <a:cubicBezTo>
                    <a:pt x="15" y="28"/>
                    <a:pt x="14" y="28"/>
                    <a:pt x="15" y="29"/>
                  </a:cubicBezTo>
                  <a:cubicBezTo>
                    <a:pt x="19" y="46"/>
                    <a:pt x="19" y="46"/>
                    <a:pt x="19" y="46"/>
                  </a:cubicBezTo>
                  <a:cubicBezTo>
                    <a:pt x="20" y="46"/>
                    <a:pt x="19" y="47"/>
                    <a:pt x="19" y="48"/>
                  </a:cubicBezTo>
                  <a:cubicBezTo>
                    <a:pt x="19" y="49"/>
                    <a:pt x="18" y="50"/>
                    <a:pt x="18" y="51"/>
                  </a:cubicBezTo>
                  <a:cubicBezTo>
                    <a:pt x="17" y="52"/>
                    <a:pt x="17" y="52"/>
                    <a:pt x="16" y="53"/>
                  </a:cubicBezTo>
                  <a:cubicBezTo>
                    <a:pt x="1" y="61"/>
                    <a:pt x="1" y="61"/>
                    <a:pt x="1" y="61"/>
                  </a:cubicBezTo>
                  <a:cubicBezTo>
                    <a:pt x="1" y="62"/>
                    <a:pt x="0" y="62"/>
                    <a:pt x="0" y="63"/>
                  </a:cubicBezTo>
                  <a:cubicBezTo>
                    <a:pt x="0" y="80"/>
                    <a:pt x="0" y="80"/>
                    <a:pt x="0" y="80"/>
                  </a:cubicBezTo>
                  <a:cubicBezTo>
                    <a:pt x="0" y="81"/>
                    <a:pt x="1" y="81"/>
                    <a:pt x="1" y="81"/>
                  </a:cubicBezTo>
                  <a:cubicBezTo>
                    <a:pt x="16" y="90"/>
                    <a:pt x="16" y="90"/>
                    <a:pt x="16" y="90"/>
                  </a:cubicBezTo>
                  <a:cubicBezTo>
                    <a:pt x="17" y="90"/>
                    <a:pt x="18" y="91"/>
                    <a:pt x="18" y="91"/>
                  </a:cubicBezTo>
                  <a:cubicBezTo>
                    <a:pt x="18" y="93"/>
                    <a:pt x="19" y="94"/>
                    <a:pt x="19" y="95"/>
                  </a:cubicBezTo>
                  <a:cubicBezTo>
                    <a:pt x="20" y="96"/>
                    <a:pt x="20" y="96"/>
                    <a:pt x="19" y="97"/>
                  </a:cubicBezTo>
                  <a:cubicBezTo>
                    <a:pt x="15" y="114"/>
                    <a:pt x="15" y="114"/>
                    <a:pt x="15" y="114"/>
                  </a:cubicBezTo>
                  <a:cubicBezTo>
                    <a:pt x="15" y="114"/>
                    <a:pt x="15" y="115"/>
                    <a:pt x="15" y="115"/>
                  </a:cubicBezTo>
                  <a:cubicBezTo>
                    <a:pt x="27" y="128"/>
                    <a:pt x="27" y="128"/>
                    <a:pt x="27" y="128"/>
                  </a:cubicBezTo>
                  <a:cubicBezTo>
                    <a:pt x="28" y="128"/>
                    <a:pt x="28" y="128"/>
                    <a:pt x="29" y="128"/>
                  </a:cubicBezTo>
                  <a:cubicBezTo>
                    <a:pt x="46" y="123"/>
                    <a:pt x="46" y="123"/>
                    <a:pt x="46" y="123"/>
                  </a:cubicBezTo>
                  <a:cubicBezTo>
                    <a:pt x="46" y="123"/>
                    <a:pt x="47" y="123"/>
                    <a:pt x="48" y="123"/>
                  </a:cubicBezTo>
                  <a:cubicBezTo>
                    <a:pt x="49" y="124"/>
                    <a:pt x="50" y="124"/>
                    <a:pt x="51" y="125"/>
                  </a:cubicBezTo>
                  <a:cubicBezTo>
                    <a:pt x="52" y="125"/>
                    <a:pt x="53" y="126"/>
                    <a:pt x="53" y="126"/>
                  </a:cubicBezTo>
                  <a:cubicBezTo>
                    <a:pt x="61" y="141"/>
                    <a:pt x="61" y="141"/>
                    <a:pt x="61" y="141"/>
                  </a:cubicBezTo>
                  <a:cubicBezTo>
                    <a:pt x="62" y="142"/>
                    <a:pt x="62" y="142"/>
                    <a:pt x="63" y="142"/>
                  </a:cubicBezTo>
                  <a:cubicBezTo>
                    <a:pt x="80" y="142"/>
                    <a:pt x="80" y="142"/>
                    <a:pt x="80" y="142"/>
                  </a:cubicBezTo>
                  <a:cubicBezTo>
                    <a:pt x="81" y="142"/>
                    <a:pt x="81" y="142"/>
                    <a:pt x="82" y="141"/>
                  </a:cubicBezTo>
                  <a:cubicBezTo>
                    <a:pt x="90" y="126"/>
                    <a:pt x="90" y="126"/>
                    <a:pt x="90" y="126"/>
                  </a:cubicBezTo>
                  <a:cubicBezTo>
                    <a:pt x="90" y="125"/>
                    <a:pt x="91" y="125"/>
                    <a:pt x="92" y="125"/>
                  </a:cubicBezTo>
                  <a:cubicBezTo>
                    <a:pt x="93" y="124"/>
                    <a:pt x="94" y="124"/>
                    <a:pt x="95" y="123"/>
                  </a:cubicBezTo>
                  <a:cubicBezTo>
                    <a:pt x="96" y="123"/>
                    <a:pt x="97" y="123"/>
                    <a:pt x="97" y="123"/>
                  </a:cubicBezTo>
                  <a:cubicBezTo>
                    <a:pt x="114" y="128"/>
                    <a:pt x="114" y="128"/>
                    <a:pt x="114" y="128"/>
                  </a:cubicBezTo>
                  <a:cubicBezTo>
                    <a:pt x="115" y="128"/>
                    <a:pt x="115" y="128"/>
                    <a:pt x="116" y="128"/>
                  </a:cubicBezTo>
                  <a:cubicBezTo>
                    <a:pt x="128" y="115"/>
                    <a:pt x="128" y="115"/>
                    <a:pt x="128" y="115"/>
                  </a:cubicBezTo>
                  <a:cubicBezTo>
                    <a:pt x="128" y="115"/>
                    <a:pt x="128" y="114"/>
                    <a:pt x="128" y="114"/>
                  </a:cubicBezTo>
                  <a:cubicBezTo>
                    <a:pt x="123" y="97"/>
                    <a:pt x="123" y="97"/>
                    <a:pt x="123" y="97"/>
                  </a:cubicBezTo>
                  <a:cubicBezTo>
                    <a:pt x="123" y="96"/>
                    <a:pt x="123" y="95"/>
                    <a:pt x="124" y="95"/>
                  </a:cubicBezTo>
                  <a:cubicBezTo>
                    <a:pt x="124" y="93"/>
                    <a:pt x="124" y="92"/>
                    <a:pt x="125" y="91"/>
                  </a:cubicBezTo>
                  <a:cubicBezTo>
                    <a:pt x="125" y="91"/>
                    <a:pt x="126" y="90"/>
                    <a:pt x="126" y="90"/>
                  </a:cubicBezTo>
                  <a:cubicBezTo>
                    <a:pt x="142" y="81"/>
                    <a:pt x="142" y="81"/>
                    <a:pt x="142" y="81"/>
                  </a:cubicBezTo>
                  <a:cubicBezTo>
                    <a:pt x="142" y="81"/>
                    <a:pt x="143" y="80"/>
                    <a:pt x="143" y="80"/>
                  </a:cubicBezTo>
                  <a:cubicBezTo>
                    <a:pt x="143" y="62"/>
                    <a:pt x="143" y="62"/>
                    <a:pt x="143" y="62"/>
                  </a:cubicBezTo>
                  <a:cubicBezTo>
                    <a:pt x="143" y="62"/>
                    <a:pt x="142" y="61"/>
                    <a:pt x="142" y="61"/>
                  </a:cubicBezTo>
                  <a:moveTo>
                    <a:pt x="81" y="92"/>
                  </a:moveTo>
                  <a:cubicBezTo>
                    <a:pt x="61" y="100"/>
                    <a:pt x="42" y="81"/>
                    <a:pt x="50" y="62"/>
                  </a:cubicBezTo>
                  <a:cubicBezTo>
                    <a:pt x="53" y="56"/>
                    <a:pt x="57" y="52"/>
                    <a:pt x="62" y="50"/>
                  </a:cubicBezTo>
                  <a:cubicBezTo>
                    <a:pt x="82" y="42"/>
                    <a:pt x="101" y="61"/>
                    <a:pt x="92" y="81"/>
                  </a:cubicBezTo>
                  <a:cubicBezTo>
                    <a:pt x="90" y="86"/>
                    <a:pt x="86" y="90"/>
                    <a:pt x="81" y="92"/>
                  </a:cubicBezTo>
                </a:path>
              </a:pathLst>
            </a:cu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Arial"/>
                <a:ea typeface="Arial"/>
                <a:cs typeface="Arial"/>
                <a:sym typeface="Arial"/>
              </a:endParaRPr>
            </a:p>
          </p:txBody>
        </p:sp>
        <p:sp>
          <p:nvSpPr>
            <p:cNvPr id="675" name="Google Shape;675;p6"/>
            <p:cNvSpPr/>
            <p:nvPr/>
          </p:nvSpPr>
          <p:spPr>
            <a:xfrm rot="5400000">
              <a:off x="-1499952" y="4820183"/>
              <a:ext cx="197686" cy="607046"/>
            </a:xfrm>
            <a:prstGeom prst="leftBrace">
              <a:avLst>
                <a:gd name="adj1" fmla="val 0"/>
                <a:gd name="adj2" fmla="val 50000"/>
              </a:avLst>
            </a:prstGeom>
            <a:no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400"/>
                <a:buFont typeface="Play"/>
                <a:buNone/>
              </a:pPr>
              <a:endParaRPr sz="2400" b="0" i="0" u="none" strike="noStrike" cap="none">
                <a:solidFill>
                  <a:srgbClr val="000000"/>
                </a:solidFill>
                <a:latin typeface="Arial"/>
                <a:ea typeface="Arial"/>
                <a:cs typeface="Arial"/>
                <a:sym typeface="Arial"/>
              </a:endParaRPr>
            </a:p>
          </p:txBody>
        </p:sp>
        <p:cxnSp>
          <p:nvCxnSpPr>
            <p:cNvPr id="676" name="Google Shape;676;p6"/>
            <p:cNvCxnSpPr/>
            <p:nvPr/>
          </p:nvCxnSpPr>
          <p:spPr>
            <a:xfrm rot="10800000">
              <a:off x="-1400677" y="5024861"/>
              <a:ext cx="0" cy="197687"/>
            </a:xfrm>
            <a:prstGeom prst="straightConnector1">
              <a:avLst/>
            </a:prstGeom>
            <a:noFill/>
            <a:ln w="12700" cap="flat" cmpd="sng">
              <a:solidFill>
                <a:schemeClr val="accent3"/>
              </a:solidFill>
              <a:prstDash val="solid"/>
              <a:miter lim="800000"/>
              <a:headEnd type="none" w="sm" len="sm"/>
              <a:tailEnd type="none" w="sm" len="sm"/>
            </a:ln>
          </p:spPr>
        </p:cxnSp>
        <p:sp>
          <p:nvSpPr>
            <p:cNvPr id="677" name="Google Shape;677;p6"/>
            <p:cNvSpPr/>
            <p:nvPr/>
          </p:nvSpPr>
          <p:spPr>
            <a:xfrm>
              <a:off x="-1798840" y="5243323"/>
              <a:ext cx="192682" cy="164068"/>
            </a:xfrm>
            <a:custGeom>
              <a:avLst/>
              <a:gdLst/>
              <a:ahLst/>
              <a:cxnLst/>
              <a:rect l="l" t="t" r="r" b="b"/>
              <a:pathLst>
                <a:path w="119" h="120" extrusionOk="0">
                  <a:moveTo>
                    <a:pt x="118" y="54"/>
                  </a:moveTo>
                  <a:cubicBezTo>
                    <a:pt x="107" y="47"/>
                    <a:pt x="107" y="47"/>
                    <a:pt x="107" y="47"/>
                  </a:cubicBezTo>
                  <a:cubicBezTo>
                    <a:pt x="106" y="47"/>
                    <a:pt x="106" y="46"/>
                    <a:pt x="105" y="45"/>
                  </a:cubicBezTo>
                  <a:cubicBezTo>
                    <a:pt x="104" y="43"/>
                    <a:pt x="103" y="40"/>
                    <a:pt x="102" y="38"/>
                  </a:cubicBezTo>
                  <a:cubicBezTo>
                    <a:pt x="102" y="37"/>
                    <a:pt x="102" y="36"/>
                    <a:pt x="102" y="35"/>
                  </a:cubicBezTo>
                  <a:cubicBezTo>
                    <a:pt x="105" y="22"/>
                    <a:pt x="105" y="22"/>
                    <a:pt x="105" y="22"/>
                  </a:cubicBezTo>
                  <a:cubicBezTo>
                    <a:pt x="105" y="22"/>
                    <a:pt x="105" y="21"/>
                    <a:pt x="105" y="21"/>
                  </a:cubicBezTo>
                  <a:cubicBezTo>
                    <a:pt x="98" y="14"/>
                    <a:pt x="98" y="14"/>
                    <a:pt x="98" y="14"/>
                  </a:cubicBezTo>
                  <a:cubicBezTo>
                    <a:pt x="98" y="14"/>
                    <a:pt x="98" y="14"/>
                    <a:pt x="97" y="14"/>
                  </a:cubicBezTo>
                  <a:cubicBezTo>
                    <a:pt x="84" y="18"/>
                    <a:pt x="84" y="18"/>
                    <a:pt x="84" y="18"/>
                  </a:cubicBezTo>
                  <a:cubicBezTo>
                    <a:pt x="83" y="18"/>
                    <a:pt x="82" y="18"/>
                    <a:pt x="81" y="17"/>
                  </a:cubicBezTo>
                  <a:cubicBezTo>
                    <a:pt x="79" y="16"/>
                    <a:pt x="77" y="15"/>
                    <a:pt x="74" y="14"/>
                  </a:cubicBezTo>
                  <a:cubicBezTo>
                    <a:pt x="73" y="14"/>
                    <a:pt x="72" y="13"/>
                    <a:pt x="72" y="13"/>
                  </a:cubicBezTo>
                  <a:cubicBezTo>
                    <a:pt x="65" y="1"/>
                    <a:pt x="65" y="1"/>
                    <a:pt x="65" y="1"/>
                  </a:cubicBezTo>
                  <a:cubicBezTo>
                    <a:pt x="65" y="1"/>
                    <a:pt x="64" y="0"/>
                    <a:pt x="64" y="0"/>
                  </a:cubicBezTo>
                  <a:cubicBezTo>
                    <a:pt x="55" y="0"/>
                    <a:pt x="55" y="0"/>
                    <a:pt x="55" y="0"/>
                  </a:cubicBezTo>
                  <a:cubicBezTo>
                    <a:pt x="54" y="0"/>
                    <a:pt x="54" y="1"/>
                    <a:pt x="54" y="1"/>
                  </a:cubicBezTo>
                  <a:cubicBezTo>
                    <a:pt x="47" y="13"/>
                    <a:pt x="47" y="13"/>
                    <a:pt x="47" y="13"/>
                  </a:cubicBezTo>
                  <a:cubicBezTo>
                    <a:pt x="46" y="13"/>
                    <a:pt x="46" y="14"/>
                    <a:pt x="45" y="14"/>
                  </a:cubicBezTo>
                  <a:cubicBezTo>
                    <a:pt x="42" y="15"/>
                    <a:pt x="40" y="16"/>
                    <a:pt x="37" y="17"/>
                  </a:cubicBezTo>
                  <a:cubicBezTo>
                    <a:pt x="37" y="18"/>
                    <a:pt x="36" y="18"/>
                    <a:pt x="35" y="18"/>
                  </a:cubicBezTo>
                  <a:cubicBezTo>
                    <a:pt x="22" y="14"/>
                    <a:pt x="22" y="14"/>
                    <a:pt x="22" y="14"/>
                  </a:cubicBezTo>
                  <a:cubicBezTo>
                    <a:pt x="21" y="14"/>
                    <a:pt x="21" y="14"/>
                    <a:pt x="21" y="15"/>
                  </a:cubicBezTo>
                  <a:cubicBezTo>
                    <a:pt x="14" y="21"/>
                    <a:pt x="14" y="21"/>
                    <a:pt x="14" y="21"/>
                  </a:cubicBezTo>
                  <a:cubicBezTo>
                    <a:pt x="14" y="21"/>
                    <a:pt x="14" y="22"/>
                    <a:pt x="14" y="22"/>
                  </a:cubicBezTo>
                  <a:cubicBezTo>
                    <a:pt x="17" y="35"/>
                    <a:pt x="17" y="35"/>
                    <a:pt x="17" y="35"/>
                  </a:cubicBezTo>
                  <a:cubicBezTo>
                    <a:pt x="17" y="36"/>
                    <a:pt x="17" y="37"/>
                    <a:pt x="17" y="38"/>
                  </a:cubicBezTo>
                  <a:cubicBezTo>
                    <a:pt x="15" y="40"/>
                    <a:pt x="14" y="43"/>
                    <a:pt x="14" y="45"/>
                  </a:cubicBezTo>
                  <a:cubicBezTo>
                    <a:pt x="13" y="46"/>
                    <a:pt x="13" y="47"/>
                    <a:pt x="12" y="47"/>
                  </a:cubicBezTo>
                  <a:cubicBezTo>
                    <a:pt x="0" y="54"/>
                    <a:pt x="0" y="54"/>
                    <a:pt x="0" y="54"/>
                  </a:cubicBezTo>
                  <a:cubicBezTo>
                    <a:pt x="0" y="55"/>
                    <a:pt x="0" y="55"/>
                    <a:pt x="0" y="55"/>
                  </a:cubicBezTo>
                  <a:cubicBezTo>
                    <a:pt x="0" y="65"/>
                    <a:pt x="0" y="65"/>
                    <a:pt x="0" y="65"/>
                  </a:cubicBezTo>
                  <a:cubicBezTo>
                    <a:pt x="0" y="65"/>
                    <a:pt x="0" y="65"/>
                    <a:pt x="0" y="66"/>
                  </a:cubicBezTo>
                  <a:cubicBezTo>
                    <a:pt x="12" y="73"/>
                    <a:pt x="12" y="73"/>
                    <a:pt x="12" y="73"/>
                  </a:cubicBezTo>
                  <a:cubicBezTo>
                    <a:pt x="13" y="73"/>
                    <a:pt x="13" y="74"/>
                    <a:pt x="13" y="75"/>
                  </a:cubicBezTo>
                  <a:cubicBezTo>
                    <a:pt x="14" y="77"/>
                    <a:pt x="15" y="80"/>
                    <a:pt x="17" y="82"/>
                  </a:cubicBezTo>
                  <a:cubicBezTo>
                    <a:pt x="17" y="83"/>
                    <a:pt x="17" y="84"/>
                    <a:pt x="17" y="85"/>
                  </a:cubicBezTo>
                  <a:cubicBezTo>
                    <a:pt x="14" y="98"/>
                    <a:pt x="14" y="98"/>
                    <a:pt x="14" y="98"/>
                  </a:cubicBezTo>
                  <a:cubicBezTo>
                    <a:pt x="14" y="98"/>
                    <a:pt x="14" y="99"/>
                    <a:pt x="14" y="99"/>
                  </a:cubicBezTo>
                  <a:cubicBezTo>
                    <a:pt x="21" y="105"/>
                    <a:pt x="21" y="105"/>
                    <a:pt x="21" y="105"/>
                  </a:cubicBezTo>
                  <a:cubicBezTo>
                    <a:pt x="21" y="106"/>
                    <a:pt x="21" y="106"/>
                    <a:pt x="22" y="106"/>
                  </a:cubicBezTo>
                  <a:cubicBezTo>
                    <a:pt x="35" y="103"/>
                    <a:pt x="35" y="103"/>
                    <a:pt x="35" y="103"/>
                  </a:cubicBezTo>
                  <a:cubicBezTo>
                    <a:pt x="35" y="102"/>
                    <a:pt x="36" y="102"/>
                    <a:pt x="37" y="103"/>
                  </a:cubicBezTo>
                  <a:cubicBezTo>
                    <a:pt x="40" y="104"/>
                    <a:pt x="42" y="105"/>
                    <a:pt x="45" y="106"/>
                  </a:cubicBezTo>
                  <a:cubicBezTo>
                    <a:pt x="46" y="106"/>
                    <a:pt x="47" y="107"/>
                    <a:pt x="47" y="108"/>
                  </a:cubicBezTo>
                  <a:cubicBezTo>
                    <a:pt x="54" y="119"/>
                    <a:pt x="54" y="119"/>
                    <a:pt x="54" y="119"/>
                  </a:cubicBezTo>
                  <a:cubicBezTo>
                    <a:pt x="54" y="119"/>
                    <a:pt x="54" y="120"/>
                    <a:pt x="55" y="120"/>
                  </a:cubicBezTo>
                  <a:cubicBezTo>
                    <a:pt x="64" y="120"/>
                    <a:pt x="64" y="120"/>
                    <a:pt x="64" y="120"/>
                  </a:cubicBezTo>
                  <a:cubicBezTo>
                    <a:pt x="65" y="120"/>
                    <a:pt x="65" y="119"/>
                    <a:pt x="65" y="119"/>
                  </a:cubicBezTo>
                  <a:cubicBezTo>
                    <a:pt x="72" y="108"/>
                    <a:pt x="72" y="108"/>
                    <a:pt x="72" y="108"/>
                  </a:cubicBezTo>
                  <a:cubicBezTo>
                    <a:pt x="72" y="107"/>
                    <a:pt x="73" y="106"/>
                    <a:pt x="74" y="106"/>
                  </a:cubicBezTo>
                  <a:cubicBezTo>
                    <a:pt x="77" y="105"/>
                    <a:pt x="79" y="104"/>
                    <a:pt x="82" y="103"/>
                  </a:cubicBezTo>
                  <a:cubicBezTo>
                    <a:pt x="83" y="102"/>
                    <a:pt x="84" y="102"/>
                    <a:pt x="84" y="102"/>
                  </a:cubicBezTo>
                  <a:cubicBezTo>
                    <a:pt x="97" y="106"/>
                    <a:pt x="97" y="106"/>
                    <a:pt x="97" y="106"/>
                  </a:cubicBezTo>
                  <a:cubicBezTo>
                    <a:pt x="98" y="106"/>
                    <a:pt x="98" y="106"/>
                    <a:pt x="98" y="105"/>
                  </a:cubicBezTo>
                  <a:cubicBezTo>
                    <a:pt x="105" y="99"/>
                    <a:pt x="105" y="99"/>
                    <a:pt x="105" y="99"/>
                  </a:cubicBezTo>
                  <a:cubicBezTo>
                    <a:pt x="105" y="98"/>
                    <a:pt x="105" y="98"/>
                    <a:pt x="105" y="98"/>
                  </a:cubicBezTo>
                  <a:cubicBezTo>
                    <a:pt x="102" y="85"/>
                    <a:pt x="102" y="85"/>
                    <a:pt x="102" y="85"/>
                  </a:cubicBezTo>
                  <a:cubicBezTo>
                    <a:pt x="102" y="84"/>
                    <a:pt x="102" y="83"/>
                    <a:pt x="102" y="82"/>
                  </a:cubicBezTo>
                  <a:cubicBezTo>
                    <a:pt x="103" y="80"/>
                    <a:pt x="105" y="77"/>
                    <a:pt x="105" y="74"/>
                  </a:cubicBezTo>
                  <a:cubicBezTo>
                    <a:pt x="106" y="74"/>
                    <a:pt x="106" y="73"/>
                    <a:pt x="107" y="72"/>
                  </a:cubicBezTo>
                  <a:cubicBezTo>
                    <a:pt x="118" y="66"/>
                    <a:pt x="118" y="66"/>
                    <a:pt x="118" y="66"/>
                  </a:cubicBezTo>
                  <a:cubicBezTo>
                    <a:pt x="119" y="65"/>
                    <a:pt x="119" y="65"/>
                    <a:pt x="119" y="65"/>
                  </a:cubicBezTo>
                  <a:cubicBezTo>
                    <a:pt x="119" y="55"/>
                    <a:pt x="119" y="55"/>
                    <a:pt x="119" y="55"/>
                  </a:cubicBezTo>
                  <a:cubicBezTo>
                    <a:pt x="119" y="55"/>
                    <a:pt x="119" y="54"/>
                    <a:pt x="118" y="54"/>
                  </a:cubicBezTo>
                  <a:moveTo>
                    <a:pt x="65" y="78"/>
                  </a:moveTo>
                  <a:cubicBezTo>
                    <a:pt x="62" y="79"/>
                    <a:pt x="57" y="79"/>
                    <a:pt x="53" y="78"/>
                  </a:cubicBezTo>
                  <a:cubicBezTo>
                    <a:pt x="39" y="73"/>
                    <a:pt x="37" y="56"/>
                    <a:pt x="46" y="47"/>
                  </a:cubicBezTo>
                  <a:cubicBezTo>
                    <a:pt x="53" y="39"/>
                    <a:pt x="65" y="39"/>
                    <a:pt x="73" y="47"/>
                  </a:cubicBezTo>
                  <a:cubicBezTo>
                    <a:pt x="82" y="56"/>
                    <a:pt x="80" y="73"/>
                    <a:pt x="65" y="78"/>
                  </a:cubicBezTo>
                </a:path>
              </a:pathLst>
            </a:cu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Arial"/>
                <a:ea typeface="Arial"/>
                <a:cs typeface="Arial"/>
                <a:sym typeface="Arial"/>
              </a:endParaRPr>
            </a:p>
          </p:txBody>
        </p:sp>
        <p:sp>
          <p:nvSpPr>
            <p:cNvPr id="678" name="Google Shape;678;p6"/>
            <p:cNvSpPr/>
            <p:nvPr/>
          </p:nvSpPr>
          <p:spPr>
            <a:xfrm>
              <a:off x="-1496382" y="5243323"/>
              <a:ext cx="192682" cy="164068"/>
            </a:xfrm>
            <a:custGeom>
              <a:avLst/>
              <a:gdLst/>
              <a:ahLst/>
              <a:cxnLst/>
              <a:rect l="l" t="t" r="r" b="b"/>
              <a:pathLst>
                <a:path w="119" h="120" extrusionOk="0">
                  <a:moveTo>
                    <a:pt x="118" y="54"/>
                  </a:moveTo>
                  <a:cubicBezTo>
                    <a:pt x="107" y="47"/>
                    <a:pt x="107" y="47"/>
                    <a:pt x="107" y="47"/>
                  </a:cubicBezTo>
                  <a:cubicBezTo>
                    <a:pt x="106" y="47"/>
                    <a:pt x="106" y="46"/>
                    <a:pt x="105" y="45"/>
                  </a:cubicBezTo>
                  <a:cubicBezTo>
                    <a:pt x="104" y="43"/>
                    <a:pt x="103" y="40"/>
                    <a:pt x="102" y="38"/>
                  </a:cubicBezTo>
                  <a:cubicBezTo>
                    <a:pt x="102" y="37"/>
                    <a:pt x="102" y="36"/>
                    <a:pt x="102" y="35"/>
                  </a:cubicBezTo>
                  <a:cubicBezTo>
                    <a:pt x="105" y="22"/>
                    <a:pt x="105" y="22"/>
                    <a:pt x="105" y="22"/>
                  </a:cubicBezTo>
                  <a:cubicBezTo>
                    <a:pt x="105" y="22"/>
                    <a:pt x="105" y="21"/>
                    <a:pt x="105" y="21"/>
                  </a:cubicBezTo>
                  <a:cubicBezTo>
                    <a:pt x="98" y="14"/>
                    <a:pt x="98" y="14"/>
                    <a:pt x="98" y="14"/>
                  </a:cubicBezTo>
                  <a:cubicBezTo>
                    <a:pt x="98" y="14"/>
                    <a:pt x="98" y="14"/>
                    <a:pt x="97" y="14"/>
                  </a:cubicBezTo>
                  <a:cubicBezTo>
                    <a:pt x="84" y="18"/>
                    <a:pt x="84" y="18"/>
                    <a:pt x="84" y="18"/>
                  </a:cubicBezTo>
                  <a:cubicBezTo>
                    <a:pt x="83" y="18"/>
                    <a:pt x="82" y="18"/>
                    <a:pt x="81" y="17"/>
                  </a:cubicBezTo>
                  <a:cubicBezTo>
                    <a:pt x="79" y="16"/>
                    <a:pt x="77" y="15"/>
                    <a:pt x="74" y="14"/>
                  </a:cubicBezTo>
                  <a:cubicBezTo>
                    <a:pt x="73" y="14"/>
                    <a:pt x="72" y="13"/>
                    <a:pt x="72" y="13"/>
                  </a:cubicBezTo>
                  <a:cubicBezTo>
                    <a:pt x="65" y="1"/>
                    <a:pt x="65" y="1"/>
                    <a:pt x="65" y="1"/>
                  </a:cubicBezTo>
                  <a:cubicBezTo>
                    <a:pt x="65" y="1"/>
                    <a:pt x="64" y="0"/>
                    <a:pt x="64" y="0"/>
                  </a:cubicBezTo>
                  <a:cubicBezTo>
                    <a:pt x="55" y="0"/>
                    <a:pt x="55" y="0"/>
                    <a:pt x="55" y="0"/>
                  </a:cubicBezTo>
                  <a:cubicBezTo>
                    <a:pt x="54" y="0"/>
                    <a:pt x="54" y="1"/>
                    <a:pt x="54" y="1"/>
                  </a:cubicBezTo>
                  <a:cubicBezTo>
                    <a:pt x="47" y="13"/>
                    <a:pt x="47" y="13"/>
                    <a:pt x="47" y="13"/>
                  </a:cubicBezTo>
                  <a:cubicBezTo>
                    <a:pt x="46" y="13"/>
                    <a:pt x="46" y="14"/>
                    <a:pt x="45" y="14"/>
                  </a:cubicBezTo>
                  <a:cubicBezTo>
                    <a:pt x="42" y="15"/>
                    <a:pt x="40" y="16"/>
                    <a:pt x="37" y="17"/>
                  </a:cubicBezTo>
                  <a:cubicBezTo>
                    <a:pt x="37" y="18"/>
                    <a:pt x="36" y="18"/>
                    <a:pt x="35" y="18"/>
                  </a:cubicBezTo>
                  <a:cubicBezTo>
                    <a:pt x="22" y="14"/>
                    <a:pt x="22" y="14"/>
                    <a:pt x="22" y="14"/>
                  </a:cubicBezTo>
                  <a:cubicBezTo>
                    <a:pt x="21" y="14"/>
                    <a:pt x="21" y="14"/>
                    <a:pt x="21" y="15"/>
                  </a:cubicBezTo>
                  <a:cubicBezTo>
                    <a:pt x="14" y="21"/>
                    <a:pt x="14" y="21"/>
                    <a:pt x="14" y="21"/>
                  </a:cubicBezTo>
                  <a:cubicBezTo>
                    <a:pt x="14" y="21"/>
                    <a:pt x="14" y="22"/>
                    <a:pt x="14" y="22"/>
                  </a:cubicBezTo>
                  <a:cubicBezTo>
                    <a:pt x="17" y="35"/>
                    <a:pt x="17" y="35"/>
                    <a:pt x="17" y="35"/>
                  </a:cubicBezTo>
                  <a:cubicBezTo>
                    <a:pt x="17" y="36"/>
                    <a:pt x="17" y="37"/>
                    <a:pt x="17" y="38"/>
                  </a:cubicBezTo>
                  <a:cubicBezTo>
                    <a:pt x="15" y="40"/>
                    <a:pt x="14" y="43"/>
                    <a:pt x="14" y="45"/>
                  </a:cubicBezTo>
                  <a:cubicBezTo>
                    <a:pt x="13" y="46"/>
                    <a:pt x="13" y="47"/>
                    <a:pt x="12" y="47"/>
                  </a:cubicBezTo>
                  <a:cubicBezTo>
                    <a:pt x="0" y="54"/>
                    <a:pt x="0" y="54"/>
                    <a:pt x="0" y="54"/>
                  </a:cubicBezTo>
                  <a:cubicBezTo>
                    <a:pt x="0" y="55"/>
                    <a:pt x="0" y="55"/>
                    <a:pt x="0" y="55"/>
                  </a:cubicBezTo>
                  <a:cubicBezTo>
                    <a:pt x="0" y="65"/>
                    <a:pt x="0" y="65"/>
                    <a:pt x="0" y="65"/>
                  </a:cubicBezTo>
                  <a:cubicBezTo>
                    <a:pt x="0" y="65"/>
                    <a:pt x="0" y="65"/>
                    <a:pt x="0" y="66"/>
                  </a:cubicBezTo>
                  <a:cubicBezTo>
                    <a:pt x="12" y="73"/>
                    <a:pt x="12" y="73"/>
                    <a:pt x="12" y="73"/>
                  </a:cubicBezTo>
                  <a:cubicBezTo>
                    <a:pt x="13" y="73"/>
                    <a:pt x="13" y="74"/>
                    <a:pt x="13" y="75"/>
                  </a:cubicBezTo>
                  <a:cubicBezTo>
                    <a:pt x="14" y="77"/>
                    <a:pt x="15" y="80"/>
                    <a:pt x="17" y="82"/>
                  </a:cubicBezTo>
                  <a:cubicBezTo>
                    <a:pt x="17" y="83"/>
                    <a:pt x="17" y="84"/>
                    <a:pt x="17" y="85"/>
                  </a:cubicBezTo>
                  <a:cubicBezTo>
                    <a:pt x="14" y="98"/>
                    <a:pt x="14" y="98"/>
                    <a:pt x="14" y="98"/>
                  </a:cubicBezTo>
                  <a:cubicBezTo>
                    <a:pt x="14" y="98"/>
                    <a:pt x="14" y="99"/>
                    <a:pt x="14" y="99"/>
                  </a:cubicBezTo>
                  <a:cubicBezTo>
                    <a:pt x="21" y="105"/>
                    <a:pt x="21" y="105"/>
                    <a:pt x="21" y="105"/>
                  </a:cubicBezTo>
                  <a:cubicBezTo>
                    <a:pt x="21" y="106"/>
                    <a:pt x="21" y="106"/>
                    <a:pt x="22" y="106"/>
                  </a:cubicBezTo>
                  <a:cubicBezTo>
                    <a:pt x="35" y="103"/>
                    <a:pt x="35" y="103"/>
                    <a:pt x="35" y="103"/>
                  </a:cubicBezTo>
                  <a:cubicBezTo>
                    <a:pt x="35" y="102"/>
                    <a:pt x="36" y="102"/>
                    <a:pt x="37" y="103"/>
                  </a:cubicBezTo>
                  <a:cubicBezTo>
                    <a:pt x="40" y="104"/>
                    <a:pt x="42" y="105"/>
                    <a:pt x="45" y="106"/>
                  </a:cubicBezTo>
                  <a:cubicBezTo>
                    <a:pt x="46" y="106"/>
                    <a:pt x="47" y="107"/>
                    <a:pt x="47" y="108"/>
                  </a:cubicBezTo>
                  <a:cubicBezTo>
                    <a:pt x="54" y="119"/>
                    <a:pt x="54" y="119"/>
                    <a:pt x="54" y="119"/>
                  </a:cubicBezTo>
                  <a:cubicBezTo>
                    <a:pt x="54" y="119"/>
                    <a:pt x="54" y="120"/>
                    <a:pt x="55" y="120"/>
                  </a:cubicBezTo>
                  <a:cubicBezTo>
                    <a:pt x="64" y="120"/>
                    <a:pt x="64" y="120"/>
                    <a:pt x="64" y="120"/>
                  </a:cubicBezTo>
                  <a:cubicBezTo>
                    <a:pt x="65" y="120"/>
                    <a:pt x="65" y="119"/>
                    <a:pt x="65" y="119"/>
                  </a:cubicBezTo>
                  <a:cubicBezTo>
                    <a:pt x="72" y="108"/>
                    <a:pt x="72" y="108"/>
                    <a:pt x="72" y="108"/>
                  </a:cubicBezTo>
                  <a:cubicBezTo>
                    <a:pt x="72" y="107"/>
                    <a:pt x="73" y="106"/>
                    <a:pt x="74" y="106"/>
                  </a:cubicBezTo>
                  <a:cubicBezTo>
                    <a:pt x="77" y="105"/>
                    <a:pt x="79" y="104"/>
                    <a:pt x="82" y="103"/>
                  </a:cubicBezTo>
                  <a:cubicBezTo>
                    <a:pt x="83" y="102"/>
                    <a:pt x="84" y="102"/>
                    <a:pt x="84" y="102"/>
                  </a:cubicBezTo>
                  <a:cubicBezTo>
                    <a:pt x="97" y="106"/>
                    <a:pt x="97" y="106"/>
                    <a:pt x="97" y="106"/>
                  </a:cubicBezTo>
                  <a:cubicBezTo>
                    <a:pt x="98" y="106"/>
                    <a:pt x="98" y="106"/>
                    <a:pt x="98" y="105"/>
                  </a:cubicBezTo>
                  <a:cubicBezTo>
                    <a:pt x="105" y="99"/>
                    <a:pt x="105" y="99"/>
                    <a:pt x="105" y="99"/>
                  </a:cubicBezTo>
                  <a:cubicBezTo>
                    <a:pt x="105" y="98"/>
                    <a:pt x="105" y="98"/>
                    <a:pt x="105" y="98"/>
                  </a:cubicBezTo>
                  <a:cubicBezTo>
                    <a:pt x="102" y="85"/>
                    <a:pt x="102" y="85"/>
                    <a:pt x="102" y="85"/>
                  </a:cubicBezTo>
                  <a:cubicBezTo>
                    <a:pt x="102" y="84"/>
                    <a:pt x="102" y="83"/>
                    <a:pt x="102" y="82"/>
                  </a:cubicBezTo>
                  <a:cubicBezTo>
                    <a:pt x="103" y="80"/>
                    <a:pt x="105" y="77"/>
                    <a:pt x="105" y="74"/>
                  </a:cubicBezTo>
                  <a:cubicBezTo>
                    <a:pt x="106" y="74"/>
                    <a:pt x="106" y="73"/>
                    <a:pt x="107" y="72"/>
                  </a:cubicBezTo>
                  <a:cubicBezTo>
                    <a:pt x="118" y="66"/>
                    <a:pt x="118" y="66"/>
                    <a:pt x="118" y="66"/>
                  </a:cubicBezTo>
                  <a:cubicBezTo>
                    <a:pt x="119" y="65"/>
                    <a:pt x="119" y="65"/>
                    <a:pt x="119" y="65"/>
                  </a:cubicBezTo>
                  <a:cubicBezTo>
                    <a:pt x="119" y="55"/>
                    <a:pt x="119" y="55"/>
                    <a:pt x="119" y="55"/>
                  </a:cubicBezTo>
                  <a:cubicBezTo>
                    <a:pt x="119" y="55"/>
                    <a:pt x="119" y="54"/>
                    <a:pt x="118" y="54"/>
                  </a:cubicBezTo>
                  <a:moveTo>
                    <a:pt x="65" y="78"/>
                  </a:moveTo>
                  <a:cubicBezTo>
                    <a:pt x="62" y="79"/>
                    <a:pt x="57" y="79"/>
                    <a:pt x="53" y="78"/>
                  </a:cubicBezTo>
                  <a:cubicBezTo>
                    <a:pt x="39" y="73"/>
                    <a:pt x="37" y="56"/>
                    <a:pt x="46" y="47"/>
                  </a:cubicBezTo>
                  <a:cubicBezTo>
                    <a:pt x="53" y="39"/>
                    <a:pt x="65" y="39"/>
                    <a:pt x="73" y="47"/>
                  </a:cubicBezTo>
                  <a:cubicBezTo>
                    <a:pt x="82" y="56"/>
                    <a:pt x="80" y="73"/>
                    <a:pt x="65" y="78"/>
                  </a:cubicBezTo>
                </a:path>
              </a:pathLst>
            </a:cu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Arial"/>
                <a:ea typeface="Arial"/>
                <a:cs typeface="Arial"/>
                <a:sym typeface="Arial"/>
              </a:endParaRPr>
            </a:p>
          </p:txBody>
        </p:sp>
        <p:sp>
          <p:nvSpPr>
            <p:cNvPr id="679" name="Google Shape;679;p6"/>
            <p:cNvSpPr/>
            <p:nvPr/>
          </p:nvSpPr>
          <p:spPr>
            <a:xfrm>
              <a:off x="-1193924" y="5243323"/>
              <a:ext cx="192682" cy="164068"/>
            </a:xfrm>
            <a:custGeom>
              <a:avLst/>
              <a:gdLst/>
              <a:ahLst/>
              <a:cxnLst/>
              <a:rect l="l" t="t" r="r" b="b"/>
              <a:pathLst>
                <a:path w="119" h="120" extrusionOk="0">
                  <a:moveTo>
                    <a:pt x="118" y="54"/>
                  </a:moveTo>
                  <a:cubicBezTo>
                    <a:pt x="107" y="47"/>
                    <a:pt x="107" y="47"/>
                    <a:pt x="107" y="47"/>
                  </a:cubicBezTo>
                  <a:cubicBezTo>
                    <a:pt x="106" y="47"/>
                    <a:pt x="106" y="46"/>
                    <a:pt x="105" y="45"/>
                  </a:cubicBezTo>
                  <a:cubicBezTo>
                    <a:pt x="104" y="43"/>
                    <a:pt x="103" y="40"/>
                    <a:pt x="102" y="38"/>
                  </a:cubicBezTo>
                  <a:cubicBezTo>
                    <a:pt x="102" y="37"/>
                    <a:pt x="102" y="36"/>
                    <a:pt x="102" y="35"/>
                  </a:cubicBezTo>
                  <a:cubicBezTo>
                    <a:pt x="105" y="22"/>
                    <a:pt x="105" y="22"/>
                    <a:pt x="105" y="22"/>
                  </a:cubicBezTo>
                  <a:cubicBezTo>
                    <a:pt x="105" y="22"/>
                    <a:pt x="105" y="21"/>
                    <a:pt x="105" y="21"/>
                  </a:cubicBezTo>
                  <a:cubicBezTo>
                    <a:pt x="98" y="14"/>
                    <a:pt x="98" y="14"/>
                    <a:pt x="98" y="14"/>
                  </a:cubicBezTo>
                  <a:cubicBezTo>
                    <a:pt x="98" y="14"/>
                    <a:pt x="98" y="14"/>
                    <a:pt x="97" y="14"/>
                  </a:cubicBezTo>
                  <a:cubicBezTo>
                    <a:pt x="84" y="18"/>
                    <a:pt x="84" y="18"/>
                    <a:pt x="84" y="18"/>
                  </a:cubicBezTo>
                  <a:cubicBezTo>
                    <a:pt x="83" y="18"/>
                    <a:pt x="82" y="18"/>
                    <a:pt x="81" y="17"/>
                  </a:cubicBezTo>
                  <a:cubicBezTo>
                    <a:pt x="79" y="16"/>
                    <a:pt x="77" y="15"/>
                    <a:pt x="74" y="14"/>
                  </a:cubicBezTo>
                  <a:cubicBezTo>
                    <a:pt x="73" y="14"/>
                    <a:pt x="72" y="13"/>
                    <a:pt x="72" y="13"/>
                  </a:cubicBezTo>
                  <a:cubicBezTo>
                    <a:pt x="65" y="1"/>
                    <a:pt x="65" y="1"/>
                    <a:pt x="65" y="1"/>
                  </a:cubicBezTo>
                  <a:cubicBezTo>
                    <a:pt x="65" y="1"/>
                    <a:pt x="64" y="0"/>
                    <a:pt x="64" y="0"/>
                  </a:cubicBezTo>
                  <a:cubicBezTo>
                    <a:pt x="55" y="0"/>
                    <a:pt x="55" y="0"/>
                    <a:pt x="55" y="0"/>
                  </a:cubicBezTo>
                  <a:cubicBezTo>
                    <a:pt x="54" y="0"/>
                    <a:pt x="54" y="1"/>
                    <a:pt x="54" y="1"/>
                  </a:cubicBezTo>
                  <a:cubicBezTo>
                    <a:pt x="47" y="13"/>
                    <a:pt x="47" y="13"/>
                    <a:pt x="47" y="13"/>
                  </a:cubicBezTo>
                  <a:cubicBezTo>
                    <a:pt x="46" y="13"/>
                    <a:pt x="46" y="14"/>
                    <a:pt x="45" y="14"/>
                  </a:cubicBezTo>
                  <a:cubicBezTo>
                    <a:pt x="42" y="15"/>
                    <a:pt x="40" y="16"/>
                    <a:pt x="37" y="17"/>
                  </a:cubicBezTo>
                  <a:cubicBezTo>
                    <a:pt x="37" y="18"/>
                    <a:pt x="36" y="18"/>
                    <a:pt x="35" y="18"/>
                  </a:cubicBezTo>
                  <a:cubicBezTo>
                    <a:pt x="22" y="14"/>
                    <a:pt x="22" y="14"/>
                    <a:pt x="22" y="14"/>
                  </a:cubicBezTo>
                  <a:cubicBezTo>
                    <a:pt x="21" y="14"/>
                    <a:pt x="21" y="14"/>
                    <a:pt x="21" y="15"/>
                  </a:cubicBezTo>
                  <a:cubicBezTo>
                    <a:pt x="14" y="21"/>
                    <a:pt x="14" y="21"/>
                    <a:pt x="14" y="21"/>
                  </a:cubicBezTo>
                  <a:cubicBezTo>
                    <a:pt x="14" y="21"/>
                    <a:pt x="14" y="22"/>
                    <a:pt x="14" y="22"/>
                  </a:cubicBezTo>
                  <a:cubicBezTo>
                    <a:pt x="17" y="35"/>
                    <a:pt x="17" y="35"/>
                    <a:pt x="17" y="35"/>
                  </a:cubicBezTo>
                  <a:cubicBezTo>
                    <a:pt x="17" y="36"/>
                    <a:pt x="17" y="37"/>
                    <a:pt x="17" y="38"/>
                  </a:cubicBezTo>
                  <a:cubicBezTo>
                    <a:pt x="15" y="40"/>
                    <a:pt x="14" y="43"/>
                    <a:pt x="14" y="45"/>
                  </a:cubicBezTo>
                  <a:cubicBezTo>
                    <a:pt x="13" y="46"/>
                    <a:pt x="13" y="47"/>
                    <a:pt x="12" y="47"/>
                  </a:cubicBezTo>
                  <a:cubicBezTo>
                    <a:pt x="0" y="54"/>
                    <a:pt x="0" y="54"/>
                    <a:pt x="0" y="54"/>
                  </a:cubicBezTo>
                  <a:cubicBezTo>
                    <a:pt x="0" y="55"/>
                    <a:pt x="0" y="55"/>
                    <a:pt x="0" y="55"/>
                  </a:cubicBezTo>
                  <a:cubicBezTo>
                    <a:pt x="0" y="65"/>
                    <a:pt x="0" y="65"/>
                    <a:pt x="0" y="65"/>
                  </a:cubicBezTo>
                  <a:cubicBezTo>
                    <a:pt x="0" y="65"/>
                    <a:pt x="0" y="65"/>
                    <a:pt x="0" y="66"/>
                  </a:cubicBezTo>
                  <a:cubicBezTo>
                    <a:pt x="12" y="73"/>
                    <a:pt x="12" y="73"/>
                    <a:pt x="12" y="73"/>
                  </a:cubicBezTo>
                  <a:cubicBezTo>
                    <a:pt x="13" y="73"/>
                    <a:pt x="13" y="74"/>
                    <a:pt x="13" y="75"/>
                  </a:cubicBezTo>
                  <a:cubicBezTo>
                    <a:pt x="14" y="77"/>
                    <a:pt x="15" y="80"/>
                    <a:pt x="17" y="82"/>
                  </a:cubicBezTo>
                  <a:cubicBezTo>
                    <a:pt x="17" y="83"/>
                    <a:pt x="17" y="84"/>
                    <a:pt x="17" y="85"/>
                  </a:cubicBezTo>
                  <a:cubicBezTo>
                    <a:pt x="14" y="98"/>
                    <a:pt x="14" y="98"/>
                    <a:pt x="14" y="98"/>
                  </a:cubicBezTo>
                  <a:cubicBezTo>
                    <a:pt x="14" y="98"/>
                    <a:pt x="14" y="99"/>
                    <a:pt x="14" y="99"/>
                  </a:cubicBezTo>
                  <a:cubicBezTo>
                    <a:pt x="21" y="105"/>
                    <a:pt x="21" y="105"/>
                    <a:pt x="21" y="105"/>
                  </a:cubicBezTo>
                  <a:cubicBezTo>
                    <a:pt x="21" y="106"/>
                    <a:pt x="21" y="106"/>
                    <a:pt x="22" y="106"/>
                  </a:cubicBezTo>
                  <a:cubicBezTo>
                    <a:pt x="35" y="103"/>
                    <a:pt x="35" y="103"/>
                    <a:pt x="35" y="103"/>
                  </a:cubicBezTo>
                  <a:cubicBezTo>
                    <a:pt x="35" y="102"/>
                    <a:pt x="36" y="102"/>
                    <a:pt x="37" y="103"/>
                  </a:cubicBezTo>
                  <a:cubicBezTo>
                    <a:pt x="40" y="104"/>
                    <a:pt x="42" y="105"/>
                    <a:pt x="45" y="106"/>
                  </a:cubicBezTo>
                  <a:cubicBezTo>
                    <a:pt x="46" y="106"/>
                    <a:pt x="47" y="107"/>
                    <a:pt x="47" y="108"/>
                  </a:cubicBezTo>
                  <a:cubicBezTo>
                    <a:pt x="54" y="119"/>
                    <a:pt x="54" y="119"/>
                    <a:pt x="54" y="119"/>
                  </a:cubicBezTo>
                  <a:cubicBezTo>
                    <a:pt x="54" y="119"/>
                    <a:pt x="54" y="120"/>
                    <a:pt x="55" y="120"/>
                  </a:cubicBezTo>
                  <a:cubicBezTo>
                    <a:pt x="64" y="120"/>
                    <a:pt x="64" y="120"/>
                    <a:pt x="64" y="120"/>
                  </a:cubicBezTo>
                  <a:cubicBezTo>
                    <a:pt x="65" y="120"/>
                    <a:pt x="65" y="119"/>
                    <a:pt x="65" y="119"/>
                  </a:cubicBezTo>
                  <a:cubicBezTo>
                    <a:pt x="72" y="108"/>
                    <a:pt x="72" y="108"/>
                    <a:pt x="72" y="108"/>
                  </a:cubicBezTo>
                  <a:cubicBezTo>
                    <a:pt x="72" y="107"/>
                    <a:pt x="73" y="106"/>
                    <a:pt x="74" y="106"/>
                  </a:cubicBezTo>
                  <a:cubicBezTo>
                    <a:pt x="77" y="105"/>
                    <a:pt x="79" y="104"/>
                    <a:pt x="82" y="103"/>
                  </a:cubicBezTo>
                  <a:cubicBezTo>
                    <a:pt x="83" y="102"/>
                    <a:pt x="84" y="102"/>
                    <a:pt x="84" y="102"/>
                  </a:cubicBezTo>
                  <a:cubicBezTo>
                    <a:pt x="97" y="106"/>
                    <a:pt x="97" y="106"/>
                    <a:pt x="97" y="106"/>
                  </a:cubicBezTo>
                  <a:cubicBezTo>
                    <a:pt x="98" y="106"/>
                    <a:pt x="98" y="106"/>
                    <a:pt x="98" y="105"/>
                  </a:cubicBezTo>
                  <a:cubicBezTo>
                    <a:pt x="105" y="99"/>
                    <a:pt x="105" y="99"/>
                    <a:pt x="105" y="99"/>
                  </a:cubicBezTo>
                  <a:cubicBezTo>
                    <a:pt x="105" y="98"/>
                    <a:pt x="105" y="98"/>
                    <a:pt x="105" y="98"/>
                  </a:cubicBezTo>
                  <a:cubicBezTo>
                    <a:pt x="102" y="85"/>
                    <a:pt x="102" y="85"/>
                    <a:pt x="102" y="85"/>
                  </a:cubicBezTo>
                  <a:cubicBezTo>
                    <a:pt x="102" y="84"/>
                    <a:pt x="102" y="83"/>
                    <a:pt x="102" y="82"/>
                  </a:cubicBezTo>
                  <a:cubicBezTo>
                    <a:pt x="103" y="80"/>
                    <a:pt x="105" y="77"/>
                    <a:pt x="105" y="74"/>
                  </a:cubicBezTo>
                  <a:cubicBezTo>
                    <a:pt x="106" y="74"/>
                    <a:pt x="106" y="73"/>
                    <a:pt x="107" y="72"/>
                  </a:cubicBezTo>
                  <a:cubicBezTo>
                    <a:pt x="118" y="66"/>
                    <a:pt x="118" y="66"/>
                    <a:pt x="118" y="66"/>
                  </a:cubicBezTo>
                  <a:cubicBezTo>
                    <a:pt x="119" y="65"/>
                    <a:pt x="119" y="65"/>
                    <a:pt x="119" y="65"/>
                  </a:cubicBezTo>
                  <a:cubicBezTo>
                    <a:pt x="119" y="55"/>
                    <a:pt x="119" y="55"/>
                    <a:pt x="119" y="55"/>
                  </a:cubicBezTo>
                  <a:cubicBezTo>
                    <a:pt x="119" y="55"/>
                    <a:pt x="119" y="54"/>
                    <a:pt x="118" y="54"/>
                  </a:cubicBezTo>
                  <a:moveTo>
                    <a:pt x="65" y="78"/>
                  </a:moveTo>
                  <a:cubicBezTo>
                    <a:pt x="62" y="79"/>
                    <a:pt x="57" y="79"/>
                    <a:pt x="53" y="78"/>
                  </a:cubicBezTo>
                  <a:cubicBezTo>
                    <a:pt x="39" y="73"/>
                    <a:pt x="37" y="56"/>
                    <a:pt x="46" y="47"/>
                  </a:cubicBezTo>
                  <a:cubicBezTo>
                    <a:pt x="53" y="39"/>
                    <a:pt x="65" y="39"/>
                    <a:pt x="73" y="47"/>
                  </a:cubicBezTo>
                  <a:cubicBezTo>
                    <a:pt x="82" y="56"/>
                    <a:pt x="80" y="73"/>
                    <a:pt x="65" y="78"/>
                  </a:cubicBezTo>
                </a:path>
              </a:pathLst>
            </a:cu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lay"/>
                <a:buNone/>
              </a:pPr>
              <a:endParaRPr sz="1800" b="0" i="0" u="none" strike="noStrike" cap="none">
                <a:solidFill>
                  <a:srgbClr val="000000"/>
                </a:solidFill>
                <a:latin typeface="Arial"/>
                <a:ea typeface="Arial"/>
                <a:cs typeface="Arial"/>
                <a:sym typeface="Arial"/>
              </a:endParaRPr>
            </a:p>
          </p:txBody>
        </p:sp>
      </p:grpSp>
      <p:pic>
        <p:nvPicPr>
          <p:cNvPr id="680" name="Google Shape;680;p6" descr="Graphical user interface, text, application&#10;&#10;Description automatically generated"/>
          <p:cNvPicPr preferRelativeResize="0"/>
          <p:nvPr/>
        </p:nvPicPr>
        <p:blipFill rotWithShape="1">
          <a:blip r:embed="rId13">
            <a:alphaModFix/>
          </a:blip>
          <a:srcRect/>
          <a:stretch/>
        </p:blipFill>
        <p:spPr>
          <a:xfrm>
            <a:off x="11131537" y="5098295"/>
            <a:ext cx="522013" cy="522013"/>
          </a:xfrm>
          <a:prstGeom prst="rect">
            <a:avLst/>
          </a:prstGeom>
          <a:noFill/>
          <a:ln>
            <a:noFill/>
          </a:ln>
        </p:spPr>
      </p:pic>
      <p:pic>
        <p:nvPicPr>
          <p:cNvPr id="681" name="Google Shape;681;p6"/>
          <p:cNvPicPr preferRelativeResize="0"/>
          <p:nvPr/>
        </p:nvPicPr>
        <p:blipFill rotWithShape="1">
          <a:blip r:embed="rId14">
            <a:alphaModFix/>
          </a:blip>
          <a:srcRect/>
          <a:stretch/>
        </p:blipFill>
        <p:spPr>
          <a:xfrm>
            <a:off x="11133562" y="3727097"/>
            <a:ext cx="522013" cy="522013"/>
          </a:xfrm>
          <a:prstGeom prst="rect">
            <a:avLst/>
          </a:prstGeom>
          <a:noFill/>
          <a:ln>
            <a:noFill/>
          </a:ln>
        </p:spPr>
      </p:pic>
      <p:pic>
        <p:nvPicPr>
          <p:cNvPr id="682" name="Google Shape;682;p6" descr="Graphical user interface, application&#10;&#10;Description automatically generated"/>
          <p:cNvPicPr preferRelativeResize="0"/>
          <p:nvPr/>
        </p:nvPicPr>
        <p:blipFill rotWithShape="1">
          <a:blip r:embed="rId15">
            <a:alphaModFix/>
          </a:blip>
          <a:srcRect/>
          <a:stretch/>
        </p:blipFill>
        <p:spPr>
          <a:xfrm>
            <a:off x="9467888" y="5068940"/>
            <a:ext cx="522013" cy="522013"/>
          </a:xfrm>
          <a:prstGeom prst="rect">
            <a:avLst/>
          </a:prstGeom>
          <a:noFill/>
          <a:ln>
            <a:noFill/>
          </a:ln>
        </p:spPr>
      </p:pic>
      <p:sp>
        <p:nvSpPr>
          <p:cNvPr id="683" name="Google Shape;683;p6"/>
          <p:cNvSpPr/>
          <p:nvPr/>
        </p:nvSpPr>
        <p:spPr>
          <a:xfrm>
            <a:off x="9931407" y="3214671"/>
            <a:ext cx="1249238" cy="302725"/>
          </a:xfrm>
          <a:prstGeom prst="rect">
            <a:avLst/>
          </a:prstGeom>
          <a:noFill/>
          <a:ln>
            <a:noFill/>
          </a:ln>
        </p:spPr>
        <p:txBody>
          <a:bodyPr spcFirstLastPara="1" wrap="square" lIns="0" tIns="25700" rIns="0" bIns="25700" anchor="ctr" anchorCtr="0">
            <a:noAutofit/>
          </a:bodyPr>
          <a:lstStyle/>
          <a:p>
            <a:pPr marL="0" marR="0" lvl="0" indent="0" algn="ctr" rtl="0">
              <a:lnSpc>
                <a:spcPct val="90000"/>
              </a:lnSpc>
              <a:spcBef>
                <a:spcPts val="0"/>
              </a:spcBef>
              <a:spcAft>
                <a:spcPts val="0"/>
              </a:spcAft>
              <a:buClr>
                <a:schemeClr val="dk1"/>
              </a:buClr>
              <a:buSzPts val="900"/>
              <a:buFont typeface="Play"/>
              <a:buNone/>
            </a:pPr>
            <a:r>
              <a:rPr lang="en-US" sz="900" b="0" i="0" u="none" strike="noStrike" cap="none" dirty="0">
                <a:solidFill>
                  <a:schemeClr val="dk1"/>
                </a:solidFill>
                <a:latin typeface="Play"/>
                <a:ea typeface="Play"/>
                <a:cs typeface="Play"/>
                <a:sym typeface="Play"/>
              </a:rPr>
              <a:t>Deployment Manager</a:t>
            </a:r>
            <a:endParaRPr sz="1400" b="0" i="0" u="none" strike="noStrike" cap="none" dirty="0">
              <a:solidFill>
                <a:srgbClr val="000000"/>
              </a:solidFill>
              <a:latin typeface="Arial"/>
              <a:ea typeface="Arial"/>
              <a:cs typeface="Arial"/>
              <a:sym typeface="Arial"/>
            </a:endParaRPr>
          </a:p>
        </p:txBody>
      </p:sp>
      <p:grpSp>
        <p:nvGrpSpPr>
          <p:cNvPr id="684" name="Google Shape;684;p6"/>
          <p:cNvGrpSpPr/>
          <p:nvPr/>
        </p:nvGrpSpPr>
        <p:grpSpPr>
          <a:xfrm>
            <a:off x="9519431" y="3249752"/>
            <a:ext cx="247407" cy="296991"/>
            <a:chOff x="6716713" y="2162175"/>
            <a:chExt cx="781050" cy="842963"/>
          </a:xfrm>
        </p:grpSpPr>
        <p:sp>
          <p:nvSpPr>
            <p:cNvPr id="685" name="Google Shape;685;p6"/>
            <p:cNvSpPr/>
            <p:nvPr/>
          </p:nvSpPr>
          <p:spPr>
            <a:xfrm>
              <a:off x="6716713" y="2455863"/>
              <a:ext cx="355600" cy="220663"/>
            </a:xfrm>
            <a:custGeom>
              <a:avLst/>
              <a:gdLst/>
              <a:ahLst/>
              <a:cxnLst/>
              <a:rect l="l" t="t" r="r" b="b"/>
              <a:pathLst>
                <a:path w="80" h="50" extrusionOk="0">
                  <a:moveTo>
                    <a:pt x="73" y="50"/>
                  </a:moveTo>
                  <a:cubicBezTo>
                    <a:pt x="7" y="50"/>
                    <a:pt x="7" y="50"/>
                    <a:pt x="7" y="50"/>
                  </a:cubicBezTo>
                  <a:cubicBezTo>
                    <a:pt x="3" y="50"/>
                    <a:pt x="0" y="47"/>
                    <a:pt x="0" y="43"/>
                  </a:cubicBezTo>
                  <a:cubicBezTo>
                    <a:pt x="0" y="7"/>
                    <a:pt x="0" y="7"/>
                    <a:pt x="0" y="7"/>
                  </a:cubicBezTo>
                  <a:cubicBezTo>
                    <a:pt x="0" y="3"/>
                    <a:pt x="3" y="0"/>
                    <a:pt x="7" y="0"/>
                  </a:cubicBezTo>
                  <a:cubicBezTo>
                    <a:pt x="73" y="0"/>
                    <a:pt x="73" y="0"/>
                    <a:pt x="73" y="0"/>
                  </a:cubicBezTo>
                  <a:cubicBezTo>
                    <a:pt x="77" y="0"/>
                    <a:pt x="80" y="3"/>
                    <a:pt x="80" y="7"/>
                  </a:cubicBezTo>
                  <a:cubicBezTo>
                    <a:pt x="80" y="43"/>
                    <a:pt x="80" y="43"/>
                    <a:pt x="80" y="43"/>
                  </a:cubicBezTo>
                  <a:cubicBezTo>
                    <a:pt x="80" y="47"/>
                    <a:pt x="77" y="50"/>
                    <a:pt x="73" y="50"/>
                  </a:cubicBez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900"/>
                <a:buFont typeface="Play"/>
                <a:buNone/>
              </a:pPr>
              <a:endParaRPr sz="900" b="0" i="0" u="none" strike="noStrike" cap="none">
                <a:solidFill>
                  <a:srgbClr val="000000"/>
                </a:solidFill>
                <a:latin typeface="Arial"/>
                <a:ea typeface="Arial"/>
                <a:cs typeface="Arial"/>
                <a:sym typeface="Arial"/>
              </a:endParaRPr>
            </a:p>
          </p:txBody>
        </p:sp>
        <p:sp>
          <p:nvSpPr>
            <p:cNvPr id="686" name="Google Shape;686;p6"/>
            <p:cNvSpPr/>
            <p:nvPr/>
          </p:nvSpPr>
          <p:spPr>
            <a:xfrm>
              <a:off x="7138988" y="2162175"/>
              <a:ext cx="350838" cy="222250"/>
            </a:xfrm>
            <a:custGeom>
              <a:avLst/>
              <a:gdLst/>
              <a:ahLst/>
              <a:cxnLst/>
              <a:rect l="l" t="t" r="r" b="b"/>
              <a:pathLst>
                <a:path w="79" h="50" extrusionOk="0">
                  <a:moveTo>
                    <a:pt x="73" y="50"/>
                  </a:moveTo>
                  <a:cubicBezTo>
                    <a:pt x="7" y="50"/>
                    <a:pt x="7" y="50"/>
                    <a:pt x="7" y="50"/>
                  </a:cubicBezTo>
                  <a:cubicBezTo>
                    <a:pt x="3" y="50"/>
                    <a:pt x="0" y="47"/>
                    <a:pt x="0" y="43"/>
                  </a:cubicBezTo>
                  <a:cubicBezTo>
                    <a:pt x="0" y="6"/>
                    <a:pt x="0" y="6"/>
                    <a:pt x="0" y="6"/>
                  </a:cubicBezTo>
                  <a:cubicBezTo>
                    <a:pt x="0" y="3"/>
                    <a:pt x="3" y="0"/>
                    <a:pt x="7" y="0"/>
                  </a:cubicBezTo>
                  <a:cubicBezTo>
                    <a:pt x="73" y="0"/>
                    <a:pt x="73" y="0"/>
                    <a:pt x="73" y="0"/>
                  </a:cubicBezTo>
                  <a:cubicBezTo>
                    <a:pt x="76" y="0"/>
                    <a:pt x="79" y="3"/>
                    <a:pt x="79" y="6"/>
                  </a:cubicBezTo>
                  <a:cubicBezTo>
                    <a:pt x="79" y="43"/>
                    <a:pt x="79" y="43"/>
                    <a:pt x="79" y="43"/>
                  </a:cubicBezTo>
                  <a:cubicBezTo>
                    <a:pt x="79" y="47"/>
                    <a:pt x="76" y="50"/>
                    <a:pt x="73" y="50"/>
                  </a:cubicBez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900"/>
                <a:buFont typeface="Play"/>
                <a:buNone/>
              </a:pPr>
              <a:endParaRPr sz="900" b="0" i="0" u="none" strike="noStrike" cap="none">
                <a:solidFill>
                  <a:srgbClr val="000000"/>
                </a:solidFill>
                <a:latin typeface="Arial"/>
                <a:ea typeface="Arial"/>
                <a:cs typeface="Arial"/>
                <a:sym typeface="Arial"/>
              </a:endParaRPr>
            </a:p>
          </p:txBody>
        </p:sp>
        <p:sp>
          <p:nvSpPr>
            <p:cNvPr id="687" name="Google Shape;687;p6"/>
            <p:cNvSpPr/>
            <p:nvPr/>
          </p:nvSpPr>
          <p:spPr>
            <a:xfrm>
              <a:off x="6716713" y="2162175"/>
              <a:ext cx="355600" cy="222250"/>
            </a:xfrm>
            <a:custGeom>
              <a:avLst/>
              <a:gdLst/>
              <a:ahLst/>
              <a:cxnLst/>
              <a:rect l="l" t="t" r="r" b="b"/>
              <a:pathLst>
                <a:path w="80" h="50" extrusionOk="0">
                  <a:moveTo>
                    <a:pt x="73" y="50"/>
                  </a:moveTo>
                  <a:cubicBezTo>
                    <a:pt x="7" y="50"/>
                    <a:pt x="7" y="50"/>
                    <a:pt x="7" y="50"/>
                  </a:cubicBezTo>
                  <a:cubicBezTo>
                    <a:pt x="3" y="50"/>
                    <a:pt x="0" y="47"/>
                    <a:pt x="0" y="43"/>
                  </a:cubicBezTo>
                  <a:cubicBezTo>
                    <a:pt x="0" y="6"/>
                    <a:pt x="0" y="6"/>
                    <a:pt x="0" y="6"/>
                  </a:cubicBezTo>
                  <a:cubicBezTo>
                    <a:pt x="0" y="3"/>
                    <a:pt x="3" y="0"/>
                    <a:pt x="7" y="0"/>
                  </a:cubicBezTo>
                  <a:cubicBezTo>
                    <a:pt x="73" y="0"/>
                    <a:pt x="73" y="0"/>
                    <a:pt x="73" y="0"/>
                  </a:cubicBezTo>
                  <a:cubicBezTo>
                    <a:pt x="77" y="0"/>
                    <a:pt x="80" y="3"/>
                    <a:pt x="80" y="6"/>
                  </a:cubicBezTo>
                  <a:cubicBezTo>
                    <a:pt x="80" y="43"/>
                    <a:pt x="80" y="43"/>
                    <a:pt x="80" y="43"/>
                  </a:cubicBezTo>
                  <a:cubicBezTo>
                    <a:pt x="80" y="47"/>
                    <a:pt x="77" y="50"/>
                    <a:pt x="73" y="50"/>
                  </a:cubicBez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900"/>
                <a:buFont typeface="Play"/>
                <a:buNone/>
              </a:pPr>
              <a:endParaRPr sz="900" b="0" i="0" u="none" strike="noStrike" cap="none">
                <a:solidFill>
                  <a:srgbClr val="000000"/>
                </a:solidFill>
                <a:latin typeface="Arial"/>
                <a:ea typeface="Arial"/>
                <a:cs typeface="Arial"/>
                <a:sym typeface="Arial"/>
              </a:endParaRPr>
            </a:p>
          </p:txBody>
        </p:sp>
        <p:sp>
          <p:nvSpPr>
            <p:cNvPr id="688" name="Google Shape;688;p6"/>
            <p:cNvSpPr/>
            <p:nvPr/>
          </p:nvSpPr>
          <p:spPr>
            <a:xfrm>
              <a:off x="7107238" y="2557463"/>
              <a:ext cx="390525" cy="447675"/>
            </a:xfrm>
            <a:custGeom>
              <a:avLst/>
              <a:gdLst/>
              <a:ahLst/>
              <a:cxnLst/>
              <a:rect l="l" t="t" r="r" b="b"/>
              <a:pathLst>
                <a:path w="88" h="101" extrusionOk="0">
                  <a:moveTo>
                    <a:pt x="81" y="49"/>
                  </a:moveTo>
                  <a:cubicBezTo>
                    <a:pt x="81" y="49"/>
                    <a:pt x="51" y="36"/>
                    <a:pt x="51" y="36"/>
                  </a:cubicBezTo>
                  <a:cubicBezTo>
                    <a:pt x="50" y="7"/>
                    <a:pt x="50" y="7"/>
                    <a:pt x="50" y="7"/>
                  </a:cubicBezTo>
                  <a:cubicBezTo>
                    <a:pt x="50" y="3"/>
                    <a:pt x="47" y="0"/>
                    <a:pt x="43" y="0"/>
                  </a:cubicBezTo>
                  <a:cubicBezTo>
                    <a:pt x="39" y="0"/>
                    <a:pt x="35" y="3"/>
                    <a:pt x="35" y="7"/>
                  </a:cubicBezTo>
                  <a:cubicBezTo>
                    <a:pt x="33" y="65"/>
                    <a:pt x="33" y="65"/>
                    <a:pt x="33" y="65"/>
                  </a:cubicBezTo>
                  <a:cubicBezTo>
                    <a:pt x="32" y="66"/>
                    <a:pt x="32" y="66"/>
                    <a:pt x="32" y="66"/>
                  </a:cubicBezTo>
                  <a:cubicBezTo>
                    <a:pt x="31" y="65"/>
                    <a:pt x="31" y="65"/>
                    <a:pt x="30" y="64"/>
                  </a:cubicBezTo>
                  <a:cubicBezTo>
                    <a:pt x="27" y="61"/>
                    <a:pt x="22" y="51"/>
                    <a:pt x="14" y="50"/>
                  </a:cubicBezTo>
                  <a:cubicBezTo>
                    <a:pt x="6" y="49"/>
                    <a:pt x="0" y="53"/>
                    <a:pt x="9" y="65"/>
                  </a:cubicBezTo>
                  <a:cubicBezTo>
                    <a:pt x="12" y="68"/>
                    <a:pt x="32" y="99"/>
                    <a:pt x="33" y="101"/>
                  </a:cubicBezTo>
                  <a:cubicBezTo>
                    <a:pt x="33" y="101"/>
                    <a:pt x="33" y="101"/>
                    <a:pt x="33" y="101"/>
                  </a:cubicBezTo>
                  <a:cubicBezTo>
                    <a:pt x="81" y="101"/>
                    <a:pt x="81" y="101"/>
                    <a:pt x="81" y="101"/>
                  </a:cubicBezTo>
                  <a:cubicBezTo>
                    <a:pt x="81" y="101"/>
                    <a:pt x="81" y="101"/>
                    <a:pt x="81" y="101"/>
                  </a:cubicBezTo>
                  <a:cubicBezTo>
                    <a:pt x="85" y="95"/>
                    <a:pt x="85" y="95"/>
                    <a:pt x="85" y="95"/>
                  </a:cubicBezTo>
                  <a:cubicBezTo>
                    <a:pt x="87" y="90"/>
                    <a:pt x="88" y="86"/>
                    <a:pt x="88" y="81"/>
                  </a:cubicBezTo>
                  <a:cubicBezTo>
                    <a:pt x="88" y="59"/>
                    <a:pt x="88" y="59"/>
                    <a:pt x="88" y="59"/>
                  </a:cubicBezTo>
                  <a:cubicBezTo>
                    <a:pt x="88" y="55"/>
                    <a:pt x="85" y="51"/>
                    <a:pt x="81" y="49"/>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900"/>
                <a:buFont typeface="Play"/>
                <a:buNone/>
              </a:pPr>
              <a:endParaRPr sz="900" b="0" i="0" u="none" strike="noStrike" cap="none">
                <a:solidFill>
                  <a:srgbClr val="000000"/>
                </a:solidFill>
                <a:latin typeface="Arial"/>
                <a:ea typeface="Arial"/>
                <a:cs typeface="Arial"/>
                <a:sym typeface="Arial"/>
              </a:endParaRPr>
            </a:p>
          </p:txBody>
        </p:sp>
        <p:sp>
          <p:nvSpPr>
            <p:cNvPr id="689" name="Google Shape;689;p6"/>
            <p:cNvSpPr/>
            <p:nvPr/>
          </p:nvSpPr>
          <p:spPr>
            <a:xfrm>
              <a:off x="7138988" y="2455863"/>
              <a:ext cx="350838" cy="220663"/>
            </a:xfrm>
            <a:custGeom>
              <a:avLst/>
              <a:gdLst/>
              <a:ahLst/>
              <a:cxnLst/>
              <a:rect l="l" t="t" r="r" b="b"/>
              <a:pathLst>
                <a:path w="79" h="50" extrusionOk="0">
                  <a:moveTo>
                    <a:pt x="73" y="0"/>
                  </a:moveTo>
                  <a:cubicBezTo>
                    <a:pt x="7" y="0"/>
                    <a:pt x="7" y="0"/>
                    <a:pt x="7" y="0"/>
                  </a:cubicBezTo>
                  <a:cubicBezTo>
                    <a:pt x="3" y="0"/>
                    <a:pt x="0" y="3"/>
                    <a:pt x="0" y="7"/>
                  </a:cubicBezTo>
                  <a:cubicBezTo>
                    <a:pt x="0" y="43"/>
                    <a:pt x="0" y="43"/>
                    <a:pt x="0" y="43"/>
                  </a:cubicBezTo>
                  <a:cubicBezTo>
                    <a:pt x="0" y="47"/>
                    <a:pt x="3" y="50"/>
                    <a:pt x="7" y="50"/>
                  </a:cubicBezTo>
                  <a:cubicBezTo>
                    <a:pt x="20" y="50"/>
                    <a:pt x="20" y="50"/>
                    <a:pt x="20" y="50"/>
                  </a:cubicBezTo>
                  <a:cubicBezTo>
                    <a:pt x="20" y="38"/>
                    <a:pt x="20" y="38"/>
                    <a:pt x="20" y="38"/>
                  </a:cubicBezTo>
                  <a:cubicBezTo>
                    <a:pt x="12" y="38"/>
                    <a:pt x="12" y="38"/>
                    <a:pt x="12" y="38"/>
                  </a:cubicBezTo>
                  <a:cubicBezTo>
                    <a:pt x="12" y="12"/>
                    <a:pt x="12" y="12"/>
                    <a:pt x="12" y="12"/>
                  </a:cubicBezTo>
                  <a:cubicBezTo>
                    <a:pt x="67" y="12"/>
                    <a:pt x="67" y="12"/>
                    <a:pt x="67" y="12"/>
                  </a:cubicBezTo>
                  <a:cubicBezTo>
                    <a:pt x="67" y="38"/>
                    <a:pt x="67" y="38"/>
                    <a:pt x="67" y="38"/>
                  </a:cubicBezTo>
                  <a:cubicBezTo>
                    <a:pt x="51" y="38"/>
                    <a:pt x="51" y="38"/>
                    <a:pt x="51" y="38"/>
                  </a:cubicBezTo>
                  <a:cubicBezTo>
                    <a:pt x="52" y="50"/>
                    <a:pt x="52" y="50"/>
                    <a:pt x="52" y="50"/>
                  </a:cubicBezTo>
                  <a:cubicBezTo>
                    <a:pt x="73" y="50"/>
                    <a:pt x="73" y="50"/>
                    <a:pt x="73" y="50"/>
                  </a:cubicBezTo>
                  <a:cubicBezTo>
                    <a:pt x="76" y="50"/>
                    <a:pt x="79" y="47"/>
                    <a:pt x="79" y="43"/>
                  </a:cubicBezTo>
                  <a:cubicBezTo>
                    <a:pt x="79" y="7"/>
                    <a:pt x="79" y="7"/>
                    <a:pt x="79" y="7"/>
                  </a:cubicBezTo>
                  <a:cubicBezTo>
                    <a:pt x="79" y="3"/>
                    <a:pt x="76" y="0"/>
                    <a:pt x="73" y="0"/>
                  </a:cubicBezTo>
                  <a:close/>
                </a:path>
              </a:pathLst>
            </a:custGeom>
            <a:solidFill>
              <a:srgbClr val="002060"/>
            </a:solidFill>
            <a:ln>
              <a:noFill/>
            </a:ln>
          </p:spPr>
          <p:txBody>
            <a:bodyPr spcFirstLastPara="1" wrap="square" lIns="121900" tIns="60950" rIns="121900" bIns="60950" anchor="t" anchorCtr="0">
              <a:noAutofit/>
            </a:bodyPr>
            <a:lstStyle/>
            <a:p>
              <a:pPr marL="0" marR="0" lvl="0" indent="0" algn="l" rtl="0">
                <a:lnSpc>
                  <a:spcPct val="90000"/>
                </a:lnSpc>
                <a:spcBef>
                  <a:spcPts val="0"/>
                </a:spcBef>
                <a:spcAft>
                  <a:spcPts val="0"/>
                </a:spcAft>
                <a:buClr>
                  <a:schemeClr val="dk1"/>
                </a:buClr>
                <a:buSzPts val="900"/>
                <a:buFont typeface="Play"/>
                <a:buNone/>
              </a:pPr>
              <a:endParaRPr sz="900" b="0" i="0" u="none" strike="noStrike" cap="none">
                <a:solidFill>
                  <a:srgbClr val="000000"/>
                </a:solidFill>
                <a:latin typeface="Arial"/>
                <a:ea typeface="Arial"/>
                <a:cs typeface="Arial"/>
                <a:sym typeface="Arial"/>
              </a:endParaRPr>
            </a:p>
          </p:txBody>
        </p:sp>
      </p:grpSp>
      <p:pic>
        <p:nvPicPr>
          <p:cNvPr id="690" name="Google Shape;690;p6"/>
          <p:cNvPicPr preferRelativeResize="0"/>
          <p:nvPr/>
        </p:nvPicPr>
        <p:blipFill rotWithShape="1">
          <a:blip r:embed="rId16">
            <a:alphaModFix/>
          </a:blip>
          <a:srcRect/>
          <a:stretch/>
        </p:blipFill>
        <p:spPr>
          <a:xfrm>
            <a:off x="11131537" y="4377785"/>
            <a:ext cx="522013" cy="522013"/>
          </a:xfrm>
          <a:prstGeom prst="rect">
            <a:avLst/>
          </a:prstGeom>
          <a:noFill/>
          <a:ln>
            <a:noFill/>
          </a:ln>
        </p:spPr>
      </p:pic>
      <p:pic>
        <p:nvPicPr>
          <p:cNvPr id="691" name="Google Shape;691;p6"/>
          <p:cNvPicPr preferRelativeResize="0"/>
          <p:nvPr/>
        </p:nvPicPr>
        <p:blipFill rotWithShape="1">
          <a:blip r:embed="rId17">
            <a:alphaModFix/>
          </a:blip>
          <a:srcRect/>
          <a:stretch/>
        </p:blipFill>
        <p:spPr>
          <a:xfrm>
            <a:off x="9496217" y="4314621"/>
            <a:ext cx="1022635" cy="575423"/>
          </a:xfrm>
          <a:prstGeom prst="rect">
            <a:avLst/>
          </a:prstGeom>
          <a:noFill/>
          <a:ln>
            <a:noFill/>
          </a:ln>
        </p:spPr>
      </p:pic>
      <p:sp>
        <p:nvSpPr>
          <p:cNvPr id="692" name="Google Shape;692;p6"/>
          <p:cNvSpPr/>
          <p:nvPr/>
        </p:nvSpPr>
        <p:spPr>
          <a:xfrm>
            <a:off x="674079" y="6021414"/>
            <a:ext cx="3257682" cy="18075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chemeClr val="dk1"/>
              </a:buClr>
              <a:buSzPts val="1300"/>
              <a:buFont typeface="Play"/>
              <a:buNone/>
            </a:pPr>
            <a:r>
              <a:rPr lang="en-US" sz="1300" b="0" i="0" u="none" strike="noStrike" cap="none" dirty="0">
                <a:solidFill>
                  <a:schemeClr val="dk1"/>
                </a:solidFill>
                <a:latin typeface="Play"/>
                <a:ea typeface="Play"/>
                <a:cs typeface="Play"/>
                <a:sym typeface="Play"/>
              </a:rPr>
              <a:t>Learn More: </a:t>
            </a:r>
            <a:r>
              <a:rPr lang="en-US" sz="1300" b="0" i="0" u="none" strike="noStrike" cap="none" dirty="0">
                <a:solidFill>
                  <a:schemeClr val="accent2"/>
                </a:solidFill>
                <a:latin typeface="Play"/>
                <a:ea typeface="Play"/>
                <a:cs typeface="Play"/>
                <a:sym typeface="Play"/>
              </a:rPr>
              <a:t>intel.com/</a:t>
            </a:r>
            <a:r>
              <a:rPr lang="en-US" sz="1300" b="0" i="0" u="none" strike="noStrike" cap="none" dirty="0" err="1">
                <a:solidFill>
                  <a:schemeClr val="accent2"/>
                </a:solidFill>
                <a:latin typeface="Play"/>
                <a:ea typeface="Play"/>
                <a:cs typeface="Play"/>
                <a:sym typeface="Play"/>
              </a:rPr>
              <a:t>openvino</a:t>
            </a:r>
            <a:endParaRPr sz="1300" b="0" i="0" u="none" strike="noStrike" cap="none" dirty="0" err="1">
              <a:solidFill>
                <a:schemeClr val="accent2"/>
              </a:solidFill>
              <a:latin typeface="Play"/>
              <a:ea typeface="Play"/>
              <a:cs typeface="Play"/>
              <a:sym typeface="Play"/>
            </a:endParaRPr>
          </a:p>
        </p:txBody>
      </p:sp>
      <p:sp>
        <p:nvSpPr>
          <p:cNvPr id="693" name="Google Shape;693;p6"/>
          <p:cNvSpPr/>
          <p:nvPr/>
        </p:nvSpPr>
        <p:spPr>
          <a:xfrm>
            <a:off x="8423713" y="1918419"/>
            <a:ext cx="366974" cy="366974"/>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694" name="Google Shape;694;p6"/>
          <p:cNvSpPr/>
          <p:nvPr/>
        </p:nvSpPr>
        <p:spPr>
          <a:xfrm>
            <a:off x="11551313" y="1918419"/>
            <a:ext cx="366974" cy="366974"/>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695" name="Google Shape;695;p6"/>
          <p:cNvSpPr/>
          <p:nvPr/>
        </p:nvSpPr>
        <p:spPr>
          <a:xfrm>
            <a:off x="3092225" y="1918419"/>
            <a:ext cx="366974" cy="366974"/>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lay"/>
              <a:ea typeface="Play"/>
              <a:cs typeface="Play"/>
              <a:sym typeface="Play"/>
            </a:endParaRPr>
          </a:p>
        </p:txBody>
      </p:sp>
      <p:sp>
        <p:nvSpPr>
          <p:cNvPr id="696" name="Google Shape;696;p6"/>
          <p:cNvSpPr/>
          <p:nvPr/>
        </p:nvSpPr>
        <p:spPr>
          <a:xfrm>
            <a:off x="670222" y="6308136"/>
            <a:ext cx="8681449" cy="293435"/>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Play"/>
                <a:ea typeface="Play"/>
                <a:cs typeface="Play"/>
                <a:sym typeface="Play"/>
              </a:rPr>
              <a:t>For workloads and configurations visit </a:t>
            </a:r>
            <a:r>
              <a:rPr lang="en-US" sz="800" b="0" i="0" u="sng" strike="noStrike" cap="none" dirty="0">
                <a:solidFill>
                  <a:schemeClr val="dk1"/>
                </a:solidFill>
                <a:latin typeface="Play"/>
                <a:ea typeface="Play"/>
                <a:cs typeface="Play"/>
                <a:sym typeface="Play"/>
                <a:hlinkClick r:id="rId18">
                  <a:extLst>
                    <a:ext uri="{A12FA001-AC4F-418D-AE19-62706E023703}">
                      <ahyp:hlinkClr xmlns:ahyp="http://schemas.microsoft.com/office/drawing/2018/hyperlinkcolor" val="tx"/>
                    </a:ext>
                  </a:extLst>
                </a:hlinkClick>
              </a:rPr>
              <a:t>www.Intel.com/PerformanceIndex</a:t>
            </a:r>
            <a:r>
              <a:rPr lang="en-US" sz="800" b="0" i="0" u="none" strike="noStrike" cap="none" dirty="0">
                <a:solidFill>
                  <a:schemeClr val="dk1"/>
                </a:solidFill>
                <a:latin typeface="Play"/>
                <a:ea typeface="Play"/>
                <a:cs typeface="Play"/>
                <a:sym typeface="Play"/>
              </a:rPr>
              <a:t>. Results may vary . </a:t>
            </a:r>
            <a:endParaRPr sz="1800" b="0" i="0" u="none" strike="noStrike" cap="none" dirty="0">
              <a:solidFill>
                <a:schemeClr val="dk1"/>
              </a:solidFill>
              <a:latin typeface="Play"/>
              <a:ea typeface="Play"/>
              <a:cs typeface="Play"/>
              <a:sym typeface="Play"/>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Play"/>
              <a:ea typeface="Play"/>
              <a:cs typeface="Play"/>
              <a:sym typeface="Play"/>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7" descr="A grassy hill with trees and a body of water in the background&#10;&#10;Description automatically generated with low confidence"/>
          <p:cNvPicPr preferRelativeResize="0"/>
          <p:nvPr/>
        </p:nvPicPr>
        <p:blipFill rotWithShape="1">
          <a:blip r:embed="rId3">
            <a:alphaModFix/>
          </a:blip>
          <a:srcRect/>
          <a:stretch/>
        </p:blipFill>
        <p:spPr>
          <a:xfrm>
            <a:off x="9030254" y="80691"/>
            <a:ext cx="2977521" cy="1910946"/>
          </a:xfrm>
          <a:prstGeom prst="rect">
            <a:avLst/>
          </a:prstGeom>
          <a:noFill/>
          <a:ln>
            <a:noFill/>
          </a:ln>
        </p:spPr>
      </p:pic>
      <p:sp>
        <p:nvSpPr>
          <p:cNvPr id="703" name="Google Shape;703;p7"/>
          <p:cNvSpPr txBox="1"/>
          <p:nvPr/>
        </p:nvSpPr>
        <p:spPr>
          <a:xfrm>
            <a:off x="343258" y="253772"/>
            <a:ext cx="9001759" cy="91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800"/>
              <a:buFont typeface="Calibri"/>
              <a:buNone/>
            </a:pPr>
            <a:r>
              <a:rPr lang="en-US" sz="4800" b="1" i="0" u="none" strike="noStrike" cap="none" dirty="0">
                <a:solidFill>
                  <a:schemeClr val="lt1"/>
                </a:solidFill>
                <a:latin typeface="Calibri"/>
                <a:ea typeface="Calibri"/>
                <a:cs typeface="Calibri"/>
                <a:sym typeface="Calibri"/>
              </a:rPr>
              <a:t>Intel</a:t>
            </a:r>
            <a:r>
              <a:rPr lang="en-US" sz="4800" b="1" dirty="0">
                <a:solidFill>
                  <a:schemeClr val="lt1"/>
                </a:solidFill>
                <a:latin typeface="Calibri"/>
                <a:ea typeface="Calibri"/>
                <a:cs typeface="Calibri"/>
                <a:sym typeface="Calibri"/>
              </a:rPr>
              <a:t>’s</a:t>
            </a:r>
            <a:r>
              <a:rPr lang="en-US" sz="4800" b="1" i="0" u="none" strike="noStrike" cap="none" dirty="0">
                <a:solidFill>
                  <a:schemeClr val="lt1"/>
                </a:solidFill>
                <a:latin typeface="Calibri"/>
                <a:ea typeface="Calibri"/>
                <a:cs typeface="Calibri"/>
                <a:sym typeface="Calibri"/>
              </a:rPr>
              <a:t> Game Dev AI Toolkit </a:t>
            </a:r>
            <a:br>
              <a:rPr lang="en-US" sz="4800" b="1" i="0" u="none" strike="noStrike" cap="none">
                <a:solidFill>
                  <a:schemeClr val="lt1"/>
                </a:solidFill>
                <a:latin typeface="Calibri"/>
                <a:ea typeface="Calibri"/>
                <a:cs typeface="Calibri"/>
                <a:sym typeface="Calibri"/>
              </a:rPr>
            </a:br>
            <a:r>
              <a:rPr lang="en-US" sz="4000" b="1" i="0" u="none" strike="noStrike" cap="none" dirty="0">
                <a:solidFill>
                  <a:srgbClr val="FAEDB7"/>
                </a:solidFill>
                <a:latin typeface="Arial"/>
                <a:ea typeface="Arial"/>
                <a:cs typeface="Arial"/>
                <a:sym typeface="Arial"/>
              </a:rPr>
              <a:t>What is </a:t>
            </a:r>
            <a:r>
              <a:rPr lang="en-US" sz="4000" b="1" dirty="0">
                <a:solidFill>
                  <a:srgbClr val="FAEDB7"/>
                </a:solidFill>
              </a:rPr>
              <a:t>i</a:t>
            </a:r>
            <a:r>
              <a:rPr lang="en-US" sz="4000" b="1" i="0" u="none" strike="noStrike" cap="none" dirty="0">
                <a:solidFill>
                  <a:srgbClr val="FAEDB7"/>
                </a:solidFill>
                <a:latin typeface="Arial"/>
                <a:ea typeface="Arial"/>
                <a:cs typeface="Arial"/>
                <a:sym typeface="Arial"/>
              </a:rPr>
              <a:t>t?</a:t>
            </a:r>
            <a:endParaRPr sz="600" b="0" i="0" u="none" strike="noStrike" cap="none" dirty="0">
              <a:solidFill>
                <a:srgbClr val="000000"/>
              </a:solidFill>
              <a:latin typeface="Arial"/>
              <a:ea typeface="Arial"/>
              <a:cs typeface="Arial"/>
              <a:sym typeface="Arial"/>
            </a:endParaRPr>
          </a:p>
        </p:txBody>
      </p:sp>
      <p:pic>
        <p:nvPicPr>
          <p:cNvPr id="704" name="Google Shape;704;p7" descr="A picture containing tree, outdoor, plant, surrounded&#10;&#10;Description automatically generated"/>
          <p:cNvPicPr preferRelativeResize="0"/>
          <p:nvPr/>
        </p:nvPicPr>
        <p:blipFill rotWithShape="1">
          <a:blip r:embed="rId4">
            <a:alphaModFix/>
          </a:blip>
          <a:srcRect/>
          <a:stretch/>
        </p:blipFill>
        <p:spPr>
          <a:xfrm>
            <a:off x="9452131" y="4541077"/>
            <a:ext cx="2722880" cy="1747520"/>
          </a:xfrm>
          <a:prstGeom prst="rect">
            <a:avLst/>
          </a:prstGeom>
          <a:noFill/>
          <a:ln>
            <a:noFill/>
          </a:ln>
        </p:spPr>
      </p:pic>
      <p:sp>
        <p:nvSpPr>
          <p:cNvPr id="705" name="Google Shape;705;p7"/>
          <p:cNvSpPr txBox="1"/>
          <p:nvPr/>
        </p:nvSpPr>
        <p:spPr>
          <a:xfrm>
            <a:off x="433322" y="1354421"/>
            <a:ext cx="7607100" cy="1838100"/>
          </a:xfrm>
          <a:prstGeom prst="rect">
            <a:avLst/>
          </a:prstGeom>
          <a:noFill/>
          <a:ln>
            <a:noFill/>
          </a:ln>
        </p:spPr>
        <p:txBody>
          <a:bodyPr spcFirstLastPara="1" wrap="square" lIns="91425" tIns="45700" rIns="91425" bIns="45700" anchor="t" anchorCtr="0">
            <a:noAutofit/>
          </a:bodyPr>
          <a:lstStyle/>
          <a:p>
            <a:pPr marL="234950" marR="0" lvl="0" indent="-234950" algn="l" rtl="0">
              <a:lnSpc>
                <a:spcPct val="100000"/>
              </a:lnSpc>
              <a:spcBef>
                <a:spcPts val="0"/>
              </a:spcBef>
              <a:spcAft>
                <a:spcPts val="0"/>
              </a:spcAft>
              <a:buClr>
                <a:schemeClr val="accent1"/>
              </a:buClr>
              <a:buSzPts val="2000"/>
              <a:buFont typeface="Noto Sans Symbols"/>
              <a:buChar char="▪"/>
            </a:pPr>
            <a:r>
              <a:rPr lang="en-US" sz="2000" dirty="0">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An</a:t>
            </a:r>
            <a:r>
              <a:rPr lang="en-US" sz="2000" dirty="0">
                <a:solidFill>
                  <a:schemeClr val="lt1"/>
                </a:solidFill>
              </a:rPr>
              <a:t> o</a:t>
            </a:r>
            <a:r>
              <a:rPr lang="en-US" sz="2000" b="0" i="0" u="none" strike="noStrike" cap="none" dirty="0">
                <a:solidFill>
                  <a:schemeClr val="lt1"/>
                </a:solidFill>
                <a:latin typeface="Arial"/>
                <a:ea typeface="Arial"/>
                <a:cs typeface="Arial"/>
                <a:sym typeface="Arial"/>
              </a:rPr>
              <a:t>pportunity to bring game </a:t>
            </a:r>
            <a:r>
              <a:rPr lang="en-US" sz="2000" b="0" i="0" u="none" strike="noStrike" cap="none" dirty="0" err="1">
                <a:solidFill>
                  <a:schemeClr val="lt1"/>
                </a:solidFill>
                <a:latin typeface="Arial"/>
                <a:ea typeface="Arial"/>
                <a:cs typeface="Arial"/>
                <a:sym typeface="Arial"/>
              </a:rPr>
              <a:t>devs</a:t>
            </a:r>
            <a:r>
              <a:rPr lang="en-US" sz="2000" b="0" i="0" u="none" strike="noStrike" cap="none" dirty="0">
                <a:solidFill>
                  <a:schemeClr val="lt1"/>
                </a:solidFill>
                <a:latin typeface="Arial"/>
                <a:ea typeface="Arial"/>
                <a:cs typeface="Arial"/>
                <a:sym typeface="Arial"/>
              </a:rPr>
              <a:t> a brand new set of </a:t>
            </a:r>
            <a:r>
              <a:rPr lang="en-US" sz="2000" dirty="0">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o</a:t>
            </a:r>
            <a:r>
              <a:rPr lang="en-US" sz="2000" b="0"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pen</a:t>
            </a:r>
            <a:r>
              <a:rPr lang="en-US" sz="2000" b="0" i="0" u="none" strike="noStrike" cap="none" dirty="0">
                <a:solidFill>
                  <a:schemeClr val="lt1"/>
                </a:solidFill>
                <a:latin typeface="Arial"/>
                <a:ea typeface="Arial"/>
                <a:cs typeface="Arial"/>
                <a:sym typeface="Arial"/>
              </a:rPr>
              <a:t>-source AI tools </a:t>
            </a:r>
            <a:r>
              <a:rPr lang="en-US" sz="2000" b="0"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rPr>
              <a:t>that</a:t>
            </a:r>
            <a:r>
              <a:rPr lang="en-US" sz="2000" b="0" i="0" u="none" strike="noStrike" cap="none" dirty="0">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1) </a:t>
            </a:r>
            <a:r>
              <a:rPr lang="en-US" sz="2000" b="0"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Accelerate</a:t>
            </a:r>
            <a:r>
              <a:rPr lang="en-US" sz="2000" b="0" i="0" u="none" strike="noStrike" cap="none" dirty="0">
                <a:solidFill>
                  <a:schemeClr val="lt1"/>
                </a:solidFill>
                <a:latin typeface="Arial"/>
                <a:ea typeface="Arial"/>
                <a:cs typeface="Arial"/>
                <a:sym typeface="Arial"/>
              </a:rPr>
              <a:t> game</a:t>
            </a:r>
            <a:r>
              <a:rPr lang="en-US" sz="2000" dirty="0">
                <a:solidFill>
                  <a:schemeClr val="lt1"/>
                </a:solidFill>
              </a:rPr>
              <a:t>-</a:t>
            </a:r>
            <a:r>
              <a:rPr lang="en-US" sz="2000" b="0" i="0" u="none" strike="noStrike" cap="none" dirty="0">
                <a:solidFill>
                  <a:schemeClr val="lt1"/>
                </a:solidFill>
                <a:latin typeface="Arial"/>
                <a:ea typeface="Arial"/>
                <a:cs typeface="Arial"/>
                <a:sym typeface="Arial"/>
              </a:rPr>
              <a:t>dev creation</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2) Provide amazing new AI</a:t>
            </a:r>
            <a:r>
              <a:rPr lang="en-US" sz="2000" dirty="0">
                <a:solidFill>
                  <a:schemeClr val="lt1"/>
                </a:solidFill>
              </a:rPr>
              <a:t>-</a:t>
            </a:r>
            <a:r>
              <a:rPr lang="en-US" sz="2000" b="0" i="0" u="none" strike="noStrike" cap="none" dirty="0">
                <a:solidFill>
                  <a:schemeClr val="lt1"/>
                </a:solidFill>
                <a:latin typeface="Arial"/>
                <a:ea typeface="Arial"/>
                <a:cs typeface="Arial"/>
                <a:sym typeface="Arial"/>
              </a:rPr>
              <a:t>driven capabilities, previously unavailable to the </a:t>
            </a:r>
            <a:r>
              <a:rPr lang="en-US" sz="2000" b="0"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rPr>
              <a:t>average</a:t>
            </a:r>
            <a:r>
              <a:rPr lang="en-US" sz="2000" b="0" i="0" u="none" strike="noStrike" cap="none" dirty="0">
                <a:solidFill>
                  <a:schemeClr val="lt1"/>
                </a:solidFill>
                <a:latin typeface="Arial"/>
                <a:ea typeface="Arial"/>
                <a:cs typeface="Arial"/>
                <a:sym typeface="Arial"/>
              </a:rPr>
              <a:t> game</a:t>
            </a:r>
            <a:r>
              <a:rPr lang="en-US" sz="2000" dirty="0">
                <a:solidFill>
                  <a:schemeClr val="lt1"/>
                </a:solidFill>
              </a:rPr>
              <a:t>-</a:t>
            </a:r>
            <a:r>
              <a:rPr lang="en-US" sz="2000" b="0" i="0" u="none" strike="noStrike" cap="none" dirty="0">
                <a:solidFill>
                  <a:schemeClr val="lt1"/>
                </a:solidFill>
                <a:latin typeface="Arial"/>
                <a:ea typeface="Arial"/>
                <a:cs typeface="Arial"/>
                <a:sym typeface="Arial"/>
              </a:rPr>
              <a:t>dev</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3) Run on a wide-range of hardware</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000"/>
              <a:buFont typeface="Arial"/>
              <a:buNone/>
            </a:pPr>
            <a:r>
              <a:rPr lang="en-US" sz="2000" dirty="0">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7"/>
                  </a:ext>
                </a:extLst>
              </a:rPr>
              <a:t>The</a:t>
            </a:r>
            <a:r>
              <a:rPr lang="en-US" sz="2000" dirty="0">
                <a:solidFill>
                  <a:schemeClr val="lt1"/>
                </a:solidFill>
              </a:rPr>
              <a:t> </a:t>
            </a:r>
            <a:r>
              <a:rPr lang="en-US" sz="2000" b="0" i="0" u="none" strike="noStrike" cap="none" dirty="0">
                <a:solidFill>
                  <a:schemeClr val="lt1"/>
                </a:solidFill>
                <a:latin typeface="Arial"/>
                <a:ea typeface="Arial"/>
                <a:cs typeface="Arial"/>
                <a:sym typeface="Arial"/>
              </a:rPr>
              <a:t>First version is targeted for Unity* </a:t>
            </a:r>
            <a:r>
              <a:rPr lang="en-US" sz="2000" b="0"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8"/>
                  </a:ext>
                </a:extLst>
              </a:rPr>
              <a:t>developers</a:t>
            </a:r>
            <a:r>
              <a:rPr lang="en-US" sz="2000" b="0" i="0" u="none" strike="noStrike" cap="none" dirty="0">
                <a:solidFill>
                  <a:schemeClr val="lt1"/>
                </a:solidFill>
                <a:latin typeface="Arial"/>
                <a:ea typeface="Arial"/>
                <a:cs typeface="Arial"/>
                <a:sym typeface="Arial"/>
              </a:rPr>
              <a:t>, later versions to include UE5 support</a:t>
            </a:r>
            <a:endParaRPr sz="1400" b="0" i="0" u="none" strike="noStrike" cap="none" dirty="0">
              <a:solidFill>
                <a:srgbClr val="000000"/>
              </a:solidFill>
              <a:latin typeface="Arial"/>
              <a:ea typeface="Arial"/>
              <a:cs typeface="Arial"/>
              <a:sym typeface="Arial"/>
            </a:endParaRPr>
          </a:p>
        </p:txBody>
      </p:sp>
      <p:sp>
        <p:nvSpPr>
          <p:cNvPr id="706" name="Google Shape;706;p7"/>
          <p:cNvSpPr txBox="1"/>
          <p:nvPr/>
        </p:nvSpPr>
        <p:spPr>
          <a:xfrm>
            <a:off x="203200" y="6395159"/>
            <a:ext cx="9144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707" name="Google Shape;707;p7"/>
          <p:cNvSpPr txBox="1"/>
          <p:nvPr/>
        </p:nvSpPr>
        <p:spPr>
          <a:xfrm>
            <a:off x="433315" y="4051296"/>
            <a:ext cx="10690800" cy="2862900"/>
          </a:xfrm>
          <a:prstGeom prst="rect">
            <a:avLst/>
          </a:prstGeom>
          <a:noFill/>
          <a:ln>
            <a:noFill/>
          </a:ln>
        </p:spPr>
        <p:txBody>
          <a:bodyPr spcFirstLastPara="1" wrap="square" lIns="91425" tIns="45700" rIns="91425" bIns="45700" anchor="t" anchorCtr="0">
            <a:spAutoFit/>
          </a:bodyPr>
          <a:lstStyle/>
          <a:p>
            <a:pPr marL="234950" marR="0" lvl="0" indent="-234950" algn="l" rtl="0">
              <a:lnSpc>
                <a:spcPct val="100000"/>
              </a:lnSpc>
              <a:spcBef>
                <a:spcPts val="0"/>
              </a:spcBef>
              <a:spcAft>
                <a:spcPts val="0"/>
              </a:spcAft>
              <a:buClr>
                <a:schemeClr val="accent1"/>
              </a:buClr>
              <a:buSzPts val="2000"/>
              <a:buFont typeface="Noto Sans Symbols"/>
              <a:buChar char="▪"/>
            </a:pPr>
            <a:r>
              <a:rPr lang="en-US" sz="2000" dirty="0">
                <a:solidFill>
                  <a:schemeClr val="lt1"/>
                </a:solidFill>
              </a:rPr>
              <a:t>It </a:t>
            </a:r>
            <a:r>
              <a:rPr lang="en-US" sz="2000" dirty="0">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is</a:t>
            </a:r>
            <a:r>
              <a:rPr lang="en-US" sz="2000" dirty="0">
                <a:solidFill>
                  <a:schemeClr val="lt1"/>
                </a:solidFill>
              </a:rPr>
              <a:t> d</a:t>
            </a:r>
            <a:r>
              <a:rPr lang="en-US" sz="2000" b="0" i="0" u="none" strike="noStrike" cap="none" dirty="0">
                <a:solidFill>
                  <a:schemeClr val="lt1"/>
                </a:solidFill>
                <a:latin typeface="Arial"/>
                <a:ea typeface="Arial"/>
                <a:cs typeface="Arial"/>
                <a:sym typeface="Arial"/>
              </a:rPr>
              <a:t>ifferent from Intel’s other offerings in the game</a:t>
            </a:r>
            <a:r>
              <a:rPr lang="en-US" sz="2000" dirty="0">
                <a:solidFill>
                  <a:schemeClr val="lt1"/>
                </a:solidFill>
              </a:rPr>
              <a:t>-</a:t>
            </a:r>
            <a:r>
              <a:rPr lang="en-US" sz="2000" b="0"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dev</a:t>
            </a:r>
            <a:r>
              <a:rPr lang="en-US" sz="2000" b="0" i="0" u="none" strike="noStrike" cap="none" dirty="0">
                <a:solidFill>
                  <a:schemeClr val="lt1"/>
                </a:solidFill>
                <a:latin typeface="Arial"/>
                <a:ea typeface="Arial"/>
                <a:cs typeface="Arial"/>
                <a:sym typeface="Arial"/>
              </a:rPr>
              <a:t> space</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accent1"/>
              </a:buClr>
              <a:buSzPts val="2000"/>
              <a:buFont typeface="Noto Sans Symbols"/>
              <a:buChar char="⮚"/>
            </a:pPr>
            <a:r>
              <a:rPr lang="en-US" sz="2000" dirty="0">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rPr>
              <a:t>It</a:t>
            </a:r>
            <a:r>
              <a:rPr lang="en-US" sz="2000" dirty="0">
                <a:solidFill>
                  <a:schemeClr val="lt1"/>
                </a:solidFill>
              </a:rPr>
              <a:t> is not</a:t>
            </a:r>
            <a:r>
              <a:rPr lang="en-US" sz="2000" b="0" i="0" u="none" strike="noStrike" cap="none" dirty="0">
                <a:solidFill>
                  <a:schemeClr val="lt1"/>
                </a:solidFill>
                <a:latin typeface="Arial"/>
                <a:ea typeface="Arial"/>
                <a:cs typeface="Arial"/>
                <a:sym typeface="Arial"/>
              </a:rPr>
              <a:t> necessarily focused on improving graphics quality </a:t>
            </a:r>
            <a:br>
              <a:rPr lang="en-US" sz="2000" b="0" i="0" u="none" strike="noStrike" cap="none">
                <a:solidFill>
                  <a:schemeClr val="lt1"/>
                </a:solidFill>
                <a:latin typeface="Arial"/>
                <a:ea typeface="Arial"/>
                <a:cs typeface="Arial"/>
                <a:sym typeface="Arial"/>
              </a:rPr>
            </a:br>
            <a:r>
              <a:rPr lang="en-US" sz="2000" b="0"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for</a:t>
            </a:r>
            <a:r>
              <a:rPr lang="en-US" sz="2000" b="0" i="0" u="none" strike="noStrike" cap="none" dirty="0">
                <a:solidFill>
                  <a:schemeClr val="lt1"/>
                </a:solidFill>
                <a:latin typeface="Arial"/>
                <a:ea typeface="Arial"/>
                <a:cs typeface="Arial"/>
                <a:sym typeface="Arial"/>
              </a:rPr>
              <a:t> games (i.e. Denoiser, </a:t>
            </a:r>
            <a:r>
              <a:rPr lang="en-US" sz="2000" b="0" i="0" u="none" strike="noStrike" cap="none" dirty="0" err="1">
                <a:solidFill>
                  <a:schemeClr val="lt1"/>
                </a:solidFill>
                <a:latin typeface="Arial"/>
                <a:ea typeface="Arial"/>
                <a:cs typeface="Arial"/>
                <a:sym typeface="Arial"/>
              </a:rPr>
              <a:t>X</a:t>
            </a:r>
            <a:r>
              <a:rPr lang="en-US" sz="2000" b="0" i="0" u="none" strike="noStrike" cap="none" baseline="30000" dirty="0" err="1">
                <a:solidFill>
                  <a:schemeClr val="lt1"/>
                </a:solidFill>
                <a:latin typeface="Arial"/>
                <a:ea typeface="Arial"/>
                <a:cs typeface="Arial"/>
                <a:sym typeface="Arial"/>
              </a:rPr>
              <a:t>e</a:t>
            </a:r>
            <a:r>
              <a:rPr lang="en-US" sz="2000" dirty="0" err="1">
                <a:solidFill>
                  <a:schemeClr val="lt1"/>
                </a:solidFill>
              </a:rPr>
              <a:t>SS</a:t>
            </a:r>
            <a:r>
              <a:rPr lang="en-US" sz="2000" b="0" i="0" u="none" strike="noStrike" cap="none" dirty="0">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accent1"/>
              </a:buClr>
              <a:buSzPts val="2000"/>
              <a:buFont typeface="Noto Sans Symbols"/>
              <a:buChar char="⮚"/>
            </a:pPr>
            <a:r>
              <a:rPr lang="en-US" sz="2000" dirty="0">
                <a:solidFill>
                  <a:schemeClr val="lt1"/>
                </a:solidFill>
              </a:rPr>
              <a:t>It is n</a:t>
            </a:r>
            <a:r>
              <a:rPr lang="en-US" sz="2000" b="0" i="0" u="none" strike="noStrike" cap="none" dirty="0">
                <a:solidFill>
                  <a:schemeClr val="lt1"/>
                </a:solidFill>
                <a:latin typeface="Arial"/>
                <a:ea typeface="Arial"/>
                <a:cs typeface="Arial"/>
                <a:sym typeface="Arial"/>
              </a:rPr>
              <a:t>ot focused on performance</a:t>
            </a:r>
            <a:r>
              <a:rPr lang="en-US" sz="2000" dirty="0">
                <a:solidFill>
                  <a:schemeClr val="lt1"/>
                </a:solidFill>
              </a:rPr>
              <a:t>-</a:t>
            </a:r>
            <a:r>
              <a:rPr lang="en-US" sz="2000" b="0"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3"/>
                  </a:ext>
                </a:extLst>
              </a:rPr>
              <a:t>tuning</a:t>
            </a:r>
            <a:r>
              <a:rPr lang="en-US" sz="2000" b="0" i="0" u="none" strike="noStrike" cap="none" dirty="0">
                <a:solidFill>
                  <a:schemeClr val="lt1"/>
                </a:solidFill>
                <a:latin typeface="Arial"/>
                <a:ea typeface="Arial"/>
                <a:cs typeface="Arial"/>
                <a:sym typeface="Arial"/>
              </a:rPr>
              <a:t> </a:t>
            </a:r>
            <a:r>
              <a:rPr lang="en-US" sz="2000" b="0" i="0" u="none" strike="noStrike" cap="none" dirty="0">
                <a:solidFill>
                  <a:schemeClr val="l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4"/>
                  </a:ext>
                </a:extLst>
              </a:rPr>
              <a:t>aspects</a:t>
            </a:r>
            <a:r>
              <a:rPr lang="en-US" sz="2000" dirty="0">
                <a:solidFill>
                  <a:schemeClr val="lt1"/>
                </a:solidFill>
              </a:rPr>
              <a:t>, as </a:t>
            </a:r>
            <a:r>
              <a:rPr lang="en-US" sz="2000" dirty="0">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5"/>
                  </a:ext>
                </a:extLst>
              </a:rPr>
              <a:t>with</a:t>
            </a:r>
            <a:r>
              <a:rPr lang="en-US" sz="2000" dirty="0">
                <a:solidFill>
                  <a:schemeClr val="lt1"/>
                </a:solidFill>
              </a:rPr>
              <a:t> Intel</a:t>
            </a:r>
            <a:r>
              <a:rPr lang="en-US" sz="2000" baseline="30000" dirty="0">
                <a:solidFill>
                  <a:schemeClr val="lt1"/>
                </a:solidFill>
              </a:rPr>
              <a:t>Ⓡ</a:t>
            </a:r>
            <a:r>
              <a:rPr lang="en-US" sz="2000" b="0" i="0" u="none" strike="noStrike" cap="none" dirty="0">
                <a:solidFill>
                  <a:schemeClr val="lt1"/>
                </a:solidFill>
                <a:latin typeface="Arial"/>
                <a:ea typeface="Arial"/>
                <a:cs typeface="Arial"/>
                <a:sym typeface="Arial"/>
              </a:rPr>
              <a:t> GPA</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accent1"/>
              </a:buClr>
              <a:buSzPts val="2000"/>
              <a:buFont typeface="Noto Sans Symbols"/>
              <a:buChar char="⮚"/>
            </a:pPr>
            <a:r>
              <a:rPr lang="en-US" sz="2000" dirty="0">
                <a:solidFill>
                  <a:schemeClr val="lt1"/>
                </a:solidFill>
              </a:rPr>
              <a:t>It is s</a:t>
            </a:r>
            <a:r>
              <a:rPr lang="en-US" sz="2000" b="0" i="0" u="none" strike="noStrike" cap="none" dirty="0">
                <a:solidFill>
                  <a:schemeClr val="lt1"/>
                </a:solidFill>
                <a:latin typeface="Arial"/>
                <a:ea typeface="Arial"/>
                <a:cs typeface="Arial"/>
                <a:sym typeface="Arial"/>
              </a:rPr>
              <a:t>ourced from our external </a:t>
            </a:r>
            <a:r>
              <a:rPr lang="en-US" sz="2000" dirty="0">
                <a:solidFill>
                  <a:schemeClr val="lt1"/>
                </a:solidFill>
              </a:rPr>
              <a:t>g</a:t>
            </a:r>
            <a:r>
              <a:rPr lang="en-US" sz="2000" b="0" i="0" u="none" strike="noStrike" cap="none" dirty="0">
                <a:solidFill>
                  <a:schemeClr val="lt1"/>
                </a:solidFill>
                <a:latin typeface="Arial"/>
                <a:ea typeface="Arial"/>
                <a:cs typeface="Arial"/>
                <a:sym typeface="Arial"/>
              </a:rPr>
              <a:t>raphics </a:t>
            </a:r>
            <a:r>
              <a:rPr lang="en-US" sz="2000" dirty="0">
                <a:solidFill>
                  <a:schemeClr val="lt1"/>
                </a:solidFill>
              </a:rPr>
              <a:t>i</a:t>
            </a:r>
            <a:r>
              <a:rPr lang="en-US" sz="2000" b="0" i="0" u="none" strike="noStrike" cap="none" dirty="0">
                <a:solidFill>
                  <a:schemeClr val="lt1"/>
                </a:solidFill>
                <a:latin typeface="Arial"/>
                <a:ea typeface="Arial"/>
                <a:cs typeface="Arial"/>
                <a:sym typeface="Arial"/>
              </a:rPr>
              <a:t>nnovator dev community</a:t>
            </a:r>
            <a:endParaRPr sz="1400" b="0" i="0" u="none" strike="noStrike" cap="none">
              <a:solidFill>
                <a:srgbClr val="000000"/>
              </a:solidFill>
              <a:latin typeface="Arial"/>
              <a:ea typeface="Arial"/>
              <a:cs typeface="Arial"/>
              <a:sym typeface="Arial"/>
            </a:endParaRPr>
          </a:p>
          <a:p>
            <a:pPr marL="1257300" marR="0" lvl="2" indent="-342900" algn="l" rtl="0">
              <a:lnSpc>
                <a:spcPct val="100000"/>
              </a:lnSpc>
              <a:spcBef>
                <a:spcPts val="0"/>
              </a:spcBef>
              <a:spcAft>
                <a:spcPts val="0"/>
              </a:spcAft>
              <a:buClr>
                <a:schemeClr val="accent1"/>
              </a:buClr>
              <a:buSzPts val="2000"/>
              <a:buFont typeface="Noto Sans Symbols"/>
              <a:buChar char="⮚"/>
            </a:pPr>
            <a:r>
              <a:rPr lang="en-US" sz="2000" b="0" i="0" u="none" strike="noStrike" cap="none" dirty="0">
                <a:solidFill>
                  <a:schemeClr val="lt1"/>
                </a:solidFill>
                <a:latin typeface="Arial"/>
                <a:ea typeface="Arial"/>
                <a:cs typeface="Arial"/>
                <a:sym typeface="Arial"/>
              </a:rPr>
              <a:t>Version 1.0 style transfer </a:t>
            </a:r>
            <a:r>
              <a:rPr lang="en-US" sz="2000" dirty="0">
                <a:solidFill>
                  <a:schemeClr val="lt1"/>
                </a:solidFill>
              </a:rPr>
              <a:t>and</a:t>
            </a:r>
            <a:r>
              <a:rPr lang="en-US" sz="2000" b="0" i="0" u="none" strike="noStrike" cap="none" dirty="0">
                <a:solidFill>
                  <a:schemeClr val="lt1"/>
                </a:solidFill>
                <a:latin typeface="Arial"/>
                <a:ea typeface="Arial"/>
                <a:cs typeface="Arial"/>
                <a:sym typeface="Arial"/>
              </a:rPr>
              <a:t> object detection functionality is </a:t>
            </a:r>
            <a:br>
              <a:rPr lang="en-US" sz="2000" b="0" i="0" u="none" strike="noStrike" cap="none">
                <a:solidFill>
                  <a:schemeClr val="lt1"/>
                </a:solidFill>
                <a:latin typeface="Arial"/>
                <a:ea typeface="Arial"/>
                <a:cs typeface="Arial"/>
                <a:sym typeface="Arial"/>
              </a:rPr>
            </a:br>
            <a:r>
              <a:rPr lang="en-US" sz="2000" b="0" i="0" u="none" strike="noStrike" cap="none" dirty="0">
                <a:solidFill>
                  <a:schemeClr val="lt1"/>
                </a:solidFill>
                <a:latin typeface="Arial"/>
                <a:ea typeface="Arial"/>
                <a:cs typeface="Arial"/>
                <a:sym typeface="Arial"/>
              </a:rPr>
              <a:t>based on Christian Mill’s popular Intel</a:t>
            </a:r>
            <a:r>
              <a:rPr lang="en-US" sz="2000" baseline="30000" dirty="0">
                <a:solidFill>
                  <a:schemeClr val="lt1"/>
                </a:solidFill>
              </a:rPr>
              <a:t>Ⓡ</a:t>
            </a:r>
            <a:r>
              <a:rPr lang="en-US" sz="2000" b="0" i="0" u="none" strike="noStrike" cap="none" dirty="0">
                <a:solidFill>
                  <a:schemeClr val="lt1"/>
                </a:solidFill>
                <a:latin typeface="Arial"/>
                <a:ea typeface="Arial"/>
                <a:cs typeface="Arial"/>
                <a:sym typeface="Arial"/>
              </a:rPr>
              <a:t> De</a:t>
            </a:r>
            <a:r>
              <a:rPr lang="en-US" sz="2000" dirty="0">
                <a:solidFill>
                  <a:schemeClr val="lt1"/>
                </a:solidFill>
              </a:rPr>
              <a:t>veloper</a:t>
            </a:r>
            <a:r>
              <a:rPr lang="en-US" sz="2000" b="0" i="0" u="none" strike="noStrike" cap="none" dirty="0">
                <a:solidFill>
                  <a:schemeClr val="lt1"/>
                </a:solidFill>
                <a:latin typeface="Arial"/>
                <a:ea typeface="Arial"/>
                <a:cs typeface="Arial"/>
                <a:sym typeface="Arial"/>
              </a:rPr>
              <a:t> Zone ML tutorials</a:t>
            </a:r>
            <a:endParaRPr sz="1400" b="0" i="0" u="none" strike="noStrike" cap="none">
              <a:solidFill>
                <a:srgbClr val="000000"/>
              </a:solidFill>
              <a:latin typeface="Arial"/>
              <a:ea typeface="Arial"/>
              <a:cs typeface="Arial"/>
              <a:sym typeface="Arial"/>
            </a:endParaRPr>
          </a:p>
          <a:p>
            <a:pPr marL="1257300" marR="0" lvl="2" indent="-342900" algn="l" rtl="0">
              <a:lnSpc>
                <a:spcPct val="100000"/>
              </a:lnSpc>
              <a:spcBef>
                <a:spcPts val="0"/>
              </a:spcBef>
              <a:spcAft>
                <a:spcPts val="0"/>
              </a:spcAft>
              <a:buClr>
                <a:schemeClr val="accent1"/>
              </a:buClr>
              <a:buSzPts val="2000"/>
              <a:buFont typeface="Noto Sans Symbols"/>
              <a:buChar char="⮚"/>
            </a:pPr>
            <a:r>
              <a:rPr lang="en-US" sz="2000" b="0" i="0" u="none" strike="noStrike" cap="none" dirty="0">
                <a:solidFill>
                  <a:schemeClr val="lt1"/>
                </a:solidFill>
                <a:latin typeface="Arial"/>
                <a:ea typeface="Arial"/>
                <a:cs typeface="Arial"/>
                <a:sym typeface="Arial"/>
              </a:rPr>
              <a:t>Integration with Procedural World’s popular Gaia tools</a:t>
            </a:r>
            <a:endParaRPr sz="1400" b="0" i="0" u="none" strike="noStrike" cap="none" dirty="0">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cxnSp>
        <p:nvCxnSpPr>
          <p:cNvPr id="714" name="Google Shape;714;p8"/>
          <p:cNvCxnSpPr/>
          <p:nvPr/>
        </p:nvCxnSpPr>
        <p:spPr>
          <a:xfrm>
            <a:off x="8331215" y="2180752"/>
            <a:ext cx="3325508" cy="0"/>
          </a:xfrm>
          <a:prstGeom prst="straightConnector1">
            <a:avLst/>
          </a:prstGeom>
          <a:noFill/>
          <a:ln w="9525" cap="flat" cmpd="sng">
            <a:solidFill>
              <a:schemeClr val="dk1"/>
            </a:solidFill>
            <a:prstDash val="solid"/>
            <a:miter lim="800000"/>
            <a:headEnd type="none" w="sm" len="sm"/>
            <a:tailEnd type="none" w="sm" len="sm"/>
          </a:ln>
        </p:spPr>
      </p:cxnSp>
      <p:sp>
        <p:nvSpPr>
          <p:cNvPr id="715" name="Google Shape;715;p8"/>
          <p:cNvSpPr/>
          <p:nvPr/>
        </p:nvSpPr>
        <p:spPr>
          <a:xfrm flipH="1">
            <a:off x="7627016" y="1719870"/>
            <a:ext cx="3495445" cy="420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1" i="0" u="none" strike="noStrike" cap="none" dirty="0">
                <a:solidFill>
                  <a:srgbClr val="647F41"/>
                </a:solidFill>
                <a:latin typeface="Arial"/>
                <a:ea typeface="Arial"/>
                <a:cs typeface="Arial"/>
                <a:sym typeface="Arial"/>
              </a:rPr>
              <a:t>Reinforcement Learning</a:t>
            </a:r>
            <a:endParaRPr sz="1400" b="0" i="0" u="none" strike="noStrike" cap="none" dirty="0">
              <a:solidFill>
                <a:srgbClr val="000000"/>
              </a:solidFill>
              <a:latin typeface="Arial"/>
              <a:ea typeface="Arial"/>
              <a:cs typeface="Arial"/>
              <a:sym typeface="Arial"/>
            </a:endParaRPr>
          </a:p>
        </p:txBody>
      </p:sp>
      <p:sp>
        <p:nvSpPr>
          <p:cNvPr id="716" name="Google Shape;716;p8"/>
          <p:cNvSpPr/>
          <p:nvPr/>
        </p:nvSpPr>
        <p:spPr>
          <a:xfrm>
            <a:off x="7796959" y="2068613"/>
            <a:ext cx="2925556" cy="1323052"/>
          </a:xfrm>
          <a:prstGeom prst="rect">
            <a:avLst/>
          </a:prstGeom>
          <a:noFill/>
          <a:ln>
            <a:noFill/>
          </a:ln>
        </p:spPr>
        <p:txBody>
          <a:bodyPr spcFirstLastPara="1" wrap="square" lIns="91425" tIns="45700" rIns="91425" bIns="45700" anchor="t" anchorCtr="0">
            <a:spAutoFit/>
          </a:bodyPr>
          <a:lstStyle/>
          <a:p>
            <a:pPr marL="285737" marR="0" lvl="0" indent="-285737" algn="l" rtl="0">
              <a:lnSpc>
                <a:spcPct val="100000"/>
              </a:lnSpc>
              <a:spcBef>
                <a:spcPts val="0"/>
              </a:spcBef>
              <a:spcAft>
                <a:spcPts val="0"/>
              </a:spcAft>
              <a:buClr>
                <a:srgbClr val="F2F2F2"/>
              </a:buClr>
              <a:buSzPts val="1333"/>
              <a:buFont typeface="Arial"/>
              <a:buChar char="•"/>
            </a:pPr>
            <a:r>
              <a:rPr lang="en-US" sz="1333" b="0" i="0" u="none" strike="noStrike" cap="none" dirty="0" err="1">
                <a:solidFill>
                  <a:srgbClr val="F2F2F2"/>
                </a:solidFill>
                <a:latin typeface="Arial"/>
                <a:ea typeface="Arial"/>
                <a:cs typeface="Arial"/>
                <a:sym typeface="Arial"/>
              </a:rPr>
              <a:t>Deepmind</a:t>
            </a:r>
            <a:r>
              <a:rPr lang="en-US" sz="1333" b="0" i="0" u="none" strike="noStrike" cap="none" dirty="0">
                <a:solidFill>
                  <a:srgbClr val="F2F2F2"/>
                </a:solidFill>
                <a:latin typeface="Arial"/>
                <a:ea typeface="Arial"/>
                <a:cs typeface="Arial"/>
                <a:sym typeface="Arial"/>
              </a:rPr>
              <a:t>/</a:t>
            </a:r>
            <a:r>
              <a:rPr lang="en-US" sz="1333" b="0" i="0" u="none" strike="noStrike" cap="none" dirty="0" err="1">
                <a:solidFill>
                  <a:srgbClr val="F2F2F2"/>
                </a:solidFill>
                <a:latin typeface="Arial"/>
                <a:ea typeface="Arial"/>
                <a:cs typeface="Arial"/>
                <a:sym typeface="Arial"/>
              </a:rPr>
              <a:t>OpenAI</a:t>
            </a:r>
            <a:r>
              <a:rPr lang="en-US" sz="1333" b="0" i="0" u="none" strike="noStrike" cap="none" dirty="0">
                <a:solidFill>
                  <a:srgbClr val="F2F2F2"/>
                </a:solidFill>
                <a:latin typeface="Arial"/>
                <a:ea typeface="Arial"/>
                <a:cs typeface="Arial"/>
                <a:sym typeface="Arial"/>
              </a:rPr>
              <a:t>, </a:t>
            </a:r>
            <a:r>
              <a:rPr lang="en-US" sz="1333" b="0" i="1" u="none" strike="noStrike" cap="none" dirty="0">
                <a:solidFill>
                  <a:srgbClr val="F2F2F2"/>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
                  </a:ext>
                </a:extLst>
              </a:rPr>
              <a:t>StarCraft* </a:t>
            </a:r>
            <a:r>
              <a:rPr lang="en-US" sz="1333" i="1" dirty="0">
                <a:solidFill>
                  <a:srgbClr val="F2F2F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
                  </a:ext>
                </a:extLst>
              </a:rPr>
              <a:t>II</a:t>
            </a:r>
            <a:r>
              <a:rPr lang="en-US" sz="1333" b="0" i="0" u="none" strike="noStrike" cap="none" dirty="0">
                <a:solidFill>
                  <a:srgbClr val="F2F2F2"/>
                </a:solidFill>
                <a:latin typeface="Arial"/>
                <a:ea typeface="Arial"/>
                <a:cs typeface="Arial"/>
                <a:sym typeface="Arial"/>
              </a:rPr>
              <a:t> and </a:t>
            </a:r>
            <a:r>
              <a:rPr lang="en-US" sz="1333" b="0" i="1" u="none" strike="noStrike" cap="none" dirty="0">
                <a:solidFill>
                  <a:srgbClr val="F2F2F2"/>
                </a:solidFill>
                <a:latin typeface="Arial"/>
                <a:ea typeface="Arial"/>
                <a:cs typeface="Arial"/>
                <a:sym typeface="Arial"/>
              </a:rPr>
              <a:t>Dota* 2</a:t>
            </a:r>
            <a:r>
              <a:rPr lang="en-US" sz="1333" b="0" i="0" u="none" strike="noStrike" cap="none" dirty="0">
                <a:solidFill>
                  <a:srgbClr val="F2F2F2"/>
                </a:solidFill>
                <a:latin typeface="Arial"/>
                <a:ea typeface="Arial"/>
                <a:cs typeface="Arial"/>
                <a:sym typeface="Arial"/>
              </a:rPr>
              <a:t> AI</a:t>
            </a:r>
            <a:endParaRPr sz="1400" b="0" i="0" u="none" strike="noStrike" cap="none" dirty="0">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rPr>
              <a:t>Smarter NPC for better player experience</a:t>
            </a:r>
            <a:endParaRPr sz="1400" b="0" i="0" u="none" strike="noStrike" cap="none" dirty="0">
              <a:solidFill>
                <a:srgbClr val="000000"/>
              </a:solidFill>
              <a:latin typeface="Arial"/>
              <a:ea typeface="Arial"/>
              <a:cs typeface="Arial"/>
              <a:sym typeface="Arial"/>
            </a:endParaRPr>
          </a:p>
          <a:p>
            <a:pPr marL="285737" marR="0" lvl="0" indent="-285737"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rPr>
              <a:t>Auto-</a:t>
            </a:r>
            <a:r>
              <a:rPr lang="en-US" sz="1333" dirty="0">
                <a:solidFill>
                  <a:srgbClr val="F2F2F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8"/>
                  </a:ext>
                </a:extLst>
              </a:rPr>
              <a:t>t</a:t>
            </a:r>
            <a:r>
              <a:rPr lang="en-US" sz="1333" b="0" i="0" u="none" strike="noStrike" cap="none" dirty="0">
                <a:solidFill>
                  <a:srgbClr val="F2F2F2"/>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9"/>
                  </a:ext>
                </a:extLst>
              </a:rPr>
              <a:t>est</a:t>
            </a:r>
            <a:endParaRPr sz="1400" b="0" i="0" u="none" strike="noStrike" cap="none" dirty="0">
              <a:solidFill>
                <a:srgbClr val="000000"/>
              </a:solidFill>
              <a:latin typeface="Arial"/>
              <a:ea typeface="Arial"/>
              <a:cs typeface="Arial"/>
              <a:sym typeface="Arial"/>
            </a:endParaRPr>
          </a:p>
          <a:p>
            <a:pPr marL="285737" marR="0" lvl="0" indent="-201091" algn="l" rtl="0">
              <a:lnSpc>
                <a:spcPct val="100000"/>
              </a:lnSpc>
              <a:spcBef>
                <a:spcPts val="0"/>
              </a:spcBef>
              <a:spcAft>
                <a:spcPts val="0"/>
              </a:spcAft>
              <a:buClr>
                <a:schemeClr val="dk1"/>
              </a:buClr>
              <a:buSzPts val="1333"/>
              <a:buFont typeface="Arial"/>
              <a:buNone/>
            </a:pPr>
            <a:endParaRPr sz="1333" b="0" i="0" u="none" strike="noStrike" cap="none">
              <a:solidFill>
                <a:srgbClr val="595959"/>
              </a:solidFill>
              <a:latin typeface="Arial"/>
              <a:ea typeface="Arial"/>
              <a:cs typeface="Arial"/>
              <a:sym typeface="Arial"/>
            </a:endParaRPr>
          </a:p>
        </p:txBody>
      </p:sp>
      <p:cxnSp>
        <p:nvCxnSpPr>
          <p:cNvPr id="717" name="Google Shape;717;p8"/>
          <p:cNvCxnSpPr/>
          <p:nvPr/>
        </p:nvCxnSpPr>
        <p:spPr>
          <a:xfrm>
            <a:off x="1032045" y="1719976"/>
            <a:ext cx="2288259" cy="105"/>
          </a:xfrm>
          <a:prstGeom prst="straightConnector1">
            <a:avLst/>
          </a:prstGeom>
          <a:noFill/>
          <a:ln w="9525" cap="flat" cmpd="sng">
            <a:solidFill>
              <a:schemeClr val="dk1"/>
            </a:solidFill>
            <a:prstDash val="solid"/>
            <a:miter lim="800000"/>
            <a:headEnd type="none" w="sm" len="sm"/>
            <a:tailEnd type="none" w="sm" len="sm"/>
          </a:ln>
        </p:spPr>
      </p:cxnSp>
      <p:sp>
        <p:nvSpPr>
          <p:cNvPr id="718" name="Google Shape;718;p8"/>
          <p:cNvSpPr/>
          <p:nvPr/>
        </p:nvSpPr>
        <p:spPr>
          <a:xfrm flipH="1">
            <a:off x="1032045" y="1345278"/>
            <a:ext cx="2393027" cy="42056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133"/>
              <a:buFont typeface="Arial"/>
              <a:buNone/>
            </a:pPr>
            <a:r>
              <a:rPr lang="en-US" sz="2133" b="1" i="0" u="none" strike="noStrike" cap="none">
                <a:solidFill>
                  <a:schemeClr val="accent2"/>
                </a:solidFill>
                <a:latin typeface="Arial"/>
                <a:ea typeface="Arial"/>
                <a:cs typeface="Arial"/>
                <a:sym typeface="Arial"/>
              </a:rPr>
              <a:t>Content Creation</a:t>
            </a:r>
            <a:endParaRPr sz="1467" b="1" i="0" u="none" strike="noStrike" cap="none">
              <a:solidFill>
                <a:schemeClr val="accent2"/>
              </a:solidFill>
              <a:latin typeface="Arial"/>
              <a:ea typeface="Arial"/>
              <a:cs typeface="Arial"/>
              <a:sym typeface="Arial"/>
            </a:endParaRPr>
          </a:p>
        </p:txBody>
      </p:sp>
      <p:sp>
        <p:nvSpPr>
          <p:cNvPr id="719" name="Google Shape;719;p8"/>
          <p:cNvSpPr/>
          <p:nvPr/>
        </p:nvSpPr>
        <p:spPr>
          <a:xfrm>
            <a:off x="1204509" y="1719870"/>
            <a:ext cx="2941113" cy="2031323"/>
          </a:xfrm>
          <a:prstGeom prst="rect">
            <a:avLst/>
          </a:prstGeom>
          <a:noFill/>
          <a:ln>
            <a:noFill/>
          </a:ln>
        </p:spPr>
        <p:txBody>
          <a:bodyPr spcFirstLastPara="1" wrap="square" lIns="91425" tIns="45700" rIns="91425" bIns="45700" anchor="t" anchorCtr="0">
            <a:spAutoFit/>
          </a:bodyPr>
          <a:lstStyle/>
          <a:p>
            <a:pPr marL="171442" marR="0" lvl="0" indent="-171442" algn="l" rtl="0">
              <a:lnSpc>
                <a:spcPct val="100000"/>
              </a:lnSpc>
              <a:spcBef>
                <a:spcPts val="0"/>
              </a:spcBef>
              <a:spcAft>
                <a:spcPts val="0"/>
              </a:spcAft>
              <a:buClr>
                <a:srgbClr val="F2F2F2"/>
              </a:buClr>
              <a:buSzPts val="1400"/>
              <a:buFont typeface="Arial"/>
              <a:buChar char="•"/>
            </a:pPr>
            <a:r>
              <a:rPr lang="en-US" sz="1400" b="0" i="0" u="none" strike="noStrike" cap="none">
                <a:solidFill>
                  <a:srgbClr val="F2F2F2"/>
                </a:solidFill>
                <a:latin typeface="Arial"/>
                <a:ea typeface="Arial"/>
                <a:cs typeface="Arial"/>
                <a:sym typeface="Arial"/>
              </a:rPr>
              <a:t>Materials/</a:t>
            </a:r>
            <a:r>
              <a:rPr lang="en-US">
                <a:solidFill>
                  <a:srgbClr val="F2F2F2"/>
                </a:solidFill>
              </a:rPr>
              <a:t>t</a:t>
            </a:r>
            <a:r>
              <a:rPr lang="en-US" sz="1400" b="0" i="0" u="none" strike="noStrike" cap="none">
                <a:solidFill>
                  <a:srgbClr val="F2F2F2"/>
                </a:solidFill>
                <a:latin typeface="Arial"/>
                <a:ea typeface="Arial"/>
                <a:cs typeface="Arial"/>
                <a:sym typeface="Arial"/>
              </a:rPr>
              <a:t>extures </a:t>
            </a:r>
            <a:r>
              <a:rPr lang="en-US">
                <a:solidFill>
                  <a:srgbClr val="F2F2F2"/>
                </a:solidFill>
              </a:rPr>
              <a:t>g</a:t>
            </a:r>
            <a:r>
              <a:rPr lang="en-US" sz="1400" b="0" i="0" u="none" strike="noStrike" cap="none">
                <a:solidFill>
                  <a:srgbClr val="F2F2F2"/>
                </a:solidFill>
                <a:latin typeface="Arial"/>
                <a:ea typeface="Arial"/>
                <a:cs typeface="Arial"/>
                <a:sym typeface="Arial"/>
              </a:rPr>
              <a:t>eneration</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400"/>
              <a:buFont typeface="Arial"/>
              <a:buChar char="•"/>
            </a:pPr>
            <a:r>
              <a:rPr lang="en-US" sz="1400" b="0" i="0" u="none" strike="noStrike" cap="none">
                <a:solidFill>
                  <a:srgbClr val="F2F2F2"/>
                </a:solidFill>
                <a:latin typeface="Arial"/>
                <a:ea typeface="Arial"/>
                <a:cs typeface="Arial"/>
                <a:sym typeface="Arial"/>
              </a:rPr>
              <a:t>Style </a:t>
            </a:r>
            <a:r>
              <a:rPr lang="en-US">
                <a:solidFill>
                  <a:srgbClr val="F2F2F2"/>
                </a:solidFill>
              </a:rPr>
              <a:t>t</a:t>
            </a:r>
            <a:r>
              <a:rPr lang="en-US" sz="1400" b="0" i="0" u="none" strike="noStrike" cap="none">
                <a:solidFill>
                  <a:srgbClr val="F2F2F2"/>
                </a:solidFill>
                <a:latin typeface="Arial"/>
                <a:ea typeface="Arial"/>
                <a:cs typeface="Arial"/>
                <a:sym typeface="Arial"/>
              </a:rPr>
              <a:t>ransfer</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400"/>
              <a:buFont typeface="Arial"/>
              <a:buChar char="•"/>
            </a:pPr>
            <a:r>
              <a:rPr lang="en-US" sz="1400" b="0" i="0" u="none" strike="noStrike" cap="none">
                <a:solidFill>
                  <a:srgbClr val="F2F2F2"/>
                </a:solidFill>
                <a:latin typeface="Arial"/>
                <a:ea typeface="Arial"/>
                <a:cs typeface="Arial"/>
                <a:sym typeface="Arial"/>
              </a:rPr>
              <a:t>3D object reconstruction</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400"/>
              <a:buFont typeface="Arial"/>
              <a:buChar char="•"/>
            </a:pPr>
            <a:r>
              <a:rPr lang="en-US" sz="1400" b="0" i="0" u="none" strike="noStrike" cap="none">
                <a:solidFill>
                  <a:srgbClr val="F2F2F2"/>
                </a:solidFill>
                <a:latin typeface="Arial"/>
                <a:ea typeface="Arial"/>
                <a:cs typeface="Arial"/>
                <a:sym typeface="Arial"/>
              </a:rPr>
              <a:t>High-</a:t>
            </a:r>
            <a:r>
              <a:rPr lang="en-US">
                <a:solidFill>
                  <a:srgbClr val="F2F2F2"/>
                </a:solidFill>
              </a:rPr>
              <a:t>r</a:t>
            </a:r>
            <a:r>
              <a:rPr lang="en-US" sz="1400" b="0" i="0" u="none" strike="noStrike" cap="none">
                <a:solidFill>
                  <a:srgbClr val="F2F2F2"/>
                </a:solidFill>
                <a:latin typeface="Arial"/>
                <a:ea typeface="Arial"/>
                <a:cs typeface="Arial"/>
                <a:sym typeface="Arial"/>
              </a:rPr>
              <a:t>esolution 3D </a:t>
            </a:r>
            <a:r>
              <a:rPr lang="en-US">
                <a:solidFill>
                  <a:srgbClr val="F2F2F2"/>
                </a:solidFill>
              </a:rPr>
              <a:t>h</a:t>
            </a:r>
            <a:r>
              <a:rPr lang="en-US" sz="1400" b="0" i="0" u="none" strike="noStrike" cap="none">
                <a:solidFill>
                  <a:srgbClr val="F2F2F2"/>
                </a:solidFill>
                <a:latin typeface="Arial"/>
                <a:ea typeface="Arial"/>
                <a:cs typeface="Arial"/>
                <a:sym typeface="Arial"/>
              </a:rPr>
              <a:t>uman </a:t>
            </a:r>
            <a:r>
              <a:rPr lang="en-US">
                <a:solidFill>
                  <a:srgbClr val="F2F2F2"/>
                </a:solidFill>
              </a:rPr>
              <a:t>d</a:t>
            </a:r>
            <a:r>
              <a:rPr lang="en-US" sz="1400" b="0" i="0" u="none" strike="noStrike" cap="none">
                <a:solidFill>
                  <a:srgbClr val="F2F2F2"/>
                </a:solidFill>
                <a:latin typeface="Arial"/>
                <a:ea typeface="Arial"/>
                <a:cs typeface="Arial"/>
                <a:sym typeface="Arial"/>
              </a:rPr>
              <a:t>igitization</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400"/>
              <a:buFont typeface="Arial"/>
              <a:buChar char="•"/>
            </a:pPr>
            <a:r>
              <a:rPr lang="en-US" sz="1400" b="0" i="0" u="none" strike="noStrike" cap="none">
                <a:solidFill>
                  <a:srgbClr val="F2F2F2"/>
                </a:solidFill>
                <a:latin typeface="Arial"/>
                <a:ea typeface="Arial"/>
                <a:cs typeface="Arial"/>
                <a:sym typeface="Arial"/>
              </a:rPr>
              <a:t>Facial </a:t>
            </a:r>
            <a:r>
              <a:rPr lang="en-US">
                <a:solidFill>
                  <a:srgbClr val="F2F2F2"/>
                </a:solidFill>
              </a:rPr>
              <a:t>a</a:t>
            </a:r>
            <a:r>
              <a:rPr lang="en-US" sz="1400" b="0" i="0" u="none" strike="noStrike" cap="none">
                <a:solidFill>
                  <a:srgbClr val="F2F2F2"/>
                </a:solidFill>
                <a:latin typeface="Arial"/>
                <a:ea typeface="Arial"/>
                <a:cs typeface="Arial"/>
                <a:sym typeface="Arial"/>
              </a:rPr>
              <a:t>nimation</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400"/>
              <a:buFont typeface="Arial"/>
              <a:buChar char="•"/>
            </a:pPr>
            <a:r>
              <a:rPr lang="en-US" sz="1400" b="0" i="0" u="none" strike="noStrike" cap="none">
                <a:solidFill>
                  <a:srgbClr val="F2F2F2"/>
                </a:solidFill>
                <a:latin typeface="Arial"/>
                <a:ea typeface="Arial"/>
                <a:cs typeface="Arial"/>
                <a:sym typeface="Arial"/>
              </a:rPr>
              <a:t>Character </a:t>
            </a:r>
            <a:r>
              <a:rPr lang="en-US">
                <a:solidFill>
                  <a:srgbClr val="F2F2F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0"/>
                  </a:ext>
                </a:extLst>
              </a:rPr>
              <a:t>c</a:t>
            </a:r>
            <a:r>
              <a:rPr lang="en-US" sz="1400" b="0" i="0" u="none" strike="noStrike" cap="none">
                <a:solidFill>
                  <a:srgbClr val="F2F2F2"/>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
                  </a:ext>
                </a:extLst>
              </a:rPr>
              <a:t>ontrol</a:t>
            </a:r>
            <a:r>
              <a:rPr lang="en-US" sz="1400" b="0" i="0" u="none" strike="noStrike" cap="none">
                <a:solidFill>
                  <a:srgbClr val="F2F2F2"/>
                </a:solidFill>
                <a:latin typeface="Arial"/>
                <a:ea typeface="Arial"/>
                <a:cs typeface="Arial"/>
                <a:sym typeface="Arial"/>
              </a:rPr>
              <a:t>/</a:t>
            </a:r>
            <a:r>
              <a:rPr lang="en-US">
                <a:solidFill>
                  <a:srgbClr val="F2F2F2"/>
                </a:solidFill>
              </a:rPr>
              <a:t>m</a:t>
            </a:r>
            <a:r>
              <a:rPr lang="en-US" sz="1400" b="0" i="0" u="none" strike="noStrike" cap="none">
                <a:solidFill>
                  <a:srgbClr val="F2F2F2"/>
                </a:solidFill>
                <a:latin typeface="Arial"/>
                <a:ea typeface="Arial"/>
                <a:cs typeface="Arial"/>
                <a:sym typeface="Arial"/>
              </a:rPr>
              <a:t>otion</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400"/>
              <a:buFont typeface="Arial"/>
              <a:buChar char="•"/>
            </a:pPr>
            <a:r>
              <a:rPr lang="en-US" sz="1400" b="0" i="0" u="none" strike="noStrike" cap="none">
                <a:solidFill>
                  <a:srgbClr val="F2F2F2"/>
                </a:solidFill>
                <a:latin typeface="Arial"/>
                <a:ea typeface="Arial"/>
                <a:cs typeface="Arial"/>
                <a:sym typeface="Arial"/>
              </a:rPr>
              <a:t>Design </a:t>
            </a:r>
            <a:r>
              <a:rPr lang="en-US">
                <a:solidFill>
                  <a:srgbClr val="F2F2F2"/>
                </a:solidFill>
              </a:rPr>
              <a:t>t</a:t>
            </a:r>
            <a:r>
              <a:rPr lang="en-US" sz="1400" b="0" i="0" u="none" strike="noStrike" cap="none">
                <a:solidFill>
                  <a:srgbClr val="F2F2F2"/>
                </a:solidFill>
                <a:latin typeface="Arial"/>
                <a:ea typeface="Arial"/>
                <a:cs typeface="Arial"/>
                <a:sym typeface="Arial"/>
              </a:rPr>
              <a:t>errain/</a:t>
            </a:r>
            <a:r>
              <a:rPr lang="en-US">
                <a:solidFill>
                  <a:srgbClr val="F2F2F2"/>
                </a:solidFill>
              </a:rPr>
              <a:t>m</a:t>
            </a:r>
            <a:r>
              <a:rPr lang="en-US" sz="1400" b="0" i="0" u="none" strike="noStrike" cap="none">
                <a:solidFill>
                  <a:srgbClr val="F2F2F2"/>
                </a:solidFill>
                <a:latin typeface="Arial"/>
                <a:ea typeface="Arial"/>
                <a:cs typeface="Arial"/>
                <a:sym typeface="Arial"/>
              </a:rPr>
              <a:t>ap/</a:t>
            </a:r>
            <a:r>
              <a:rPr lang="en-US">
                <a:solidFill>
                  <a:srgbClr val="F2F2F2"/>
                </a:solidFill>
              </a:rPr>
              <a:t>l</a:t>
            </a:r>
            <a:r>
              <a:rPr lang="en-US" sz="1400" b="0" i="0" u="none" strike="noStrike" cap="none">
                <a:solidFill>
                  <a:srgbClr val="F2F2F2"/>
                </a:solidFill>
                <a:latin typeface="Arial"/>
                <a:ea typeface="Arial"/>
                <a:cs typeface="Arial"/>
                <a:sym typeface="Arial"/>
              </a:rPr>
              <a:t>evel</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400"/>
              <a:buFont typeface="Arial"/>
              <a:buChar char="•"/>
            </a:pPr>
            <a:r>
              <a:rPr lang="en-US" sz="1400" b="0" i="0" u="none" strike="noStrike" cap="none">
                <a:solidFill>
                  <a:srgbClr val="F2F2F2"/>
                </a:solidFill>
                <a:latin typeface="Arial"/>
                <a:ea typeface="Arial"/>
                <a:cs typeface="Arial"/>
                <a:sym typeface="Arial"/>
              </a:rPr>
              <a:t>Game </a:t>
            </a:r>
            <a:r>
              <a:rPr lang="en-US">
                <a:solidFill>
                  <a:srgbClr val="F2F2F2"/>
                </a:solidFill>
              </a:rPr>
              <a:t>p</a:t>
            </a:r>
            <a:r>
              <a:rPr lang="en-US" sz="1400" b="0" i="0" u="none" strike="noStrike" cap="none">
                <a:solidFill>
                  <a:srgbClr val="F2F2F2"/>
                </a:solidFill>
                <a:latin typeface="Arial"/>
                <a:ea typeface="Arial"/>
                <a:cs typeface="Arial"/>
                <a:sym typeface="Arial"/>
              </a:rPr>
              <a:t>hysics</a:t>
            </a:r>
            <a:endParaRPr sz="1400" b="0" i="0" u="none" strike="noStrike" cap="none">
              <a:solidFill>
                <a:srgbClr val="000000"/>
              </a:solidFill>
              <a:latin typeface="Arial"/>
              <a:ea typeface="Arial"/>
              <a:cs typeface="Arial"/>
              <a:sym typeface="Arial"/>
            </a:endParaRPr>
          </a:p>
        </p:txBody>
      </p:sp>
      <p:cxnSp>
        <p:nvCxnSpPr>
          <p:cNvPr id="720" name="Google Shape;720;p8"/>
          <p:cNvCxnSpPr/>
          <p:nvPr/>
        </p:nvCxnSpPr>
        <p:spPr>
          <a:xfrm>
            <a:off x="5459353" y="4279193"/>
            <a:ext cx="1376536" cy="0"/>
          </a:xfrm>
          <a:prstGeom prst="straightConnector1">
            <a:avLst/>
          </a:prstGeom>
          <a:noFill/>
          <a:ln w="9525" cap="flat" cmpd="sng">
            <a:solidFill>
              <a:schemeClr val="dk1"/>
            </a:solidFill>
            <a:prstDash val="solid"/>
            <a:miter lim="800000"/>
            <a:headEnd type="none" w="sm" len="sm"/>
            <a:tailEnd type="none" w="sm" len="sm"/>
          </a:ln>
        </p:spPr>
      </p:cxnSp>
      <p:sp>
        <p:nvSpPr>
          <p:cNvPr id="721" name="Google Shape;721;p8"/>
          <p:cNvSpPr/>
          <p:nvPr/>
        </p:nvSpPr>
        <p:spPr>
          <a:xfrm flipH="1">
            <a:off x="898822" y="4192466"/>
            <a:ext cx="2591119" cy="42056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133"/>
              <a:buFont typeface="Arial"/>
              <a:buNone/>
            </a:pPr>
            <a:r>
              <a:rPr lang="en-US" sz="2133" b="1" i="0" u="none" strike="noStrike" cap="none">
                <a:solidFill>
                  <a:srgbClr val="2F9188"/>
                </a:solidFill>
                <a:latin typeface="Arial"/>
                <a:ea typeface="Arial"/>
                <a:cs typeface="Arial"/>
                <a:sym typeface="Arial"/>
              </a:rPr>
              <a:t>Graphics Quality</a:t>
            </a:r>
            <a:endParaRPr sz="1400" b="0" i="0" u="none" strike="noStrike" cap="none">
              <a:solidFill>
                <a:srgbClr val="000000"/>
              </a:solidFill>
              <a:latin typeface="Arial"/>
              <a:ea typeface="Arial"/>
              <a:cs typeface="Arial"/>
              <a:sym typeface="Arial"/>
            </a:endParaRPr>
          </a:p>
        </p:txBody>
      </p:sp>
      <p:sp>
        <p:nvSpPr>
          <p:cNvPr id="722" name="Google Shape;722;p8"/>
          <p:cNvSpPr/>
          <p:nvPr/>
        </p:nvSpPr>
        <p:spPr>
          <a:xfrm>
            <a:off x="1208033" y="4639226"/>
            <a:ext cx="2374136" cy="912812"/>
          </a:xfrm>
          <a:prstGeom prst="rect">
            <a:avLst/>
          </a:prstGeom>
          <a:noFill/>
          <a:ln>
            <a:noFill/>
          </a:ln>
        </p:spPr>
        <p:txBody>
          <a:bodyPr spcFirstLastPara="1" wrap="square" lIns="91425" tIns="45700" rIns="91425" bIns="45700" anchor="t" anchorCtr="0">
            <a:spAutoFit/>
          </a:bodyPr>
          <a:lstStyle/>
          <a:p>
            <a:pPr marL="171442" marR="0" lvl="0" indent="-171442"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rPr>
              <a:t>Super-</a:t>
            </a:r>
            <a:r>
              <a:rPr lang="en-US" sz="1333" dirty="0">
                <a:solidFill>
                  <a:srgbClr val="F2F2F2"/>
                </a:solidFill>
              </a:rPr>
              <a:t>r</a:t>
            </a:r>
            <a:r>
              <a:rPr lang="en-US" sz="1333" b="0" i="0" u="none" strike="noStrike" cap="none" dirty="0">
                <a:solidFill>
                  <a:srgbClr val="F2F2F2"/>
                </a:solidFill>
                <a:latin typeface="Arial"/>
                <a:ea typeface="Arial"/>
                <a:cs typeface="Arial"/>
                <a:sym typeface="Arial"/>
              </a:rPr>
              <a:t>esolution</a:t>
            </a:r>
            <a:endParaRPr sz="1400" b="0" i="0" u="none" strike="noStrike" cap="none" dirty="0">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
                  </a:ext>
                </a:extLst>
              </a:rPr>
              <a:t>DLAA</a:t>
            </a:r>
            <a:endParaRPr sz="1400" b="0" i="0" u="none" strike="noStrike" cap="none" dirty="0">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rPr>
              <a:t>DLSS/</a:t>
            </a:r>
            <a:r>
              <a:rPr lang="en-US" sz="1333" b="0" i="0" u="none" strike="noStrike" cap="none" dirty="0" err="1">
                <a:solidFill>
                  <a:srgbClr val="F2F2F2"/>
                </a:solidFill>
                <a:latin typeface="Arial"/>
                <a:ea typeface="Arial"/>
                <a:cs typeface="Arial"/>
                <a:sym typeface="Arial"/>
              </a:rPr>
              <a:t>X</a:t>
            </a:r>
            <a:r>
              <a:rPr lang="en-US" sz="1333" b="0" i="0" u="none" strike="noStrike" cap="none" baseline="30000" dirty="0" err="1">
                <a:solidFill>
                  <a:srgbClr val="F2F2F2"/>
                </a:solidFill>
                <a:latin typeface="Arial"/>
                <a:ea typeface="Arial"/>
                <a:cs typeface="Arial"/>
                <a:sym typeface="Arial"/>
              </a:rPr>
              <a:t>e</a:t>
            </a:r>
            <a:r>
              <a:rPr lang="en-US" sz="1333" b="0" i="0" u="none" strike="noStrike" cap="none" dirty="0" err="1">
                <a:solidFill>
                  <a:srgbClr val="F2F2F2"/>
                </a:solidFill>
                <a:latin typeface="Arial"/>
                <a:ea typeface="Arial"/>
                <a:cs typeface="Arial"/>
                <a:sym typeface="Arial"/>
              </a:rPr>
              <a:t>SS</a:t>
            </a:r>
            <a:endParaRPr sz="1333" b="0" i="0" u="none" strike="noStrike" cap="none" dirty="0" err="1">
              <a:solidFill>
                <a:srgbClr val="F2F2F2"/>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rPr>
              <a:t>Denoiser</a:t>
            </a:r>
            <a:endParaRPr sz="1400" b="0" i="0" u="none" strike="noStrike" cap="none" dirty="0">
              <a:solidFill>
                <a:srgbClr val="000000"/>
              </a:solidFill>
              <a:latin typeface="Arial"/>
              <a:ea typeface="Arial"/>
              <a:cs typeface="Arial"/>
              <a:sym typeface="Arial"/>
            </a:endParaRPr>
          </a:p>
        </p:txBody>
      </p:sp>
      <p:cxnSp>
        <p:nvCxnSpPr>
          <p:cNvPr id="723" name="Google Shape;723;p8"/>
          <p:cNvCxnSpPr/>
          <p:nvPr/>
        </p:nvCxnSpPr>
        <p:spPr>
          <a:xfrm>
            <a:off x="8535000" y="4434248"/>
            <a:ext cx="3050837" cy="0"/>
          </a:xfrm>
          <a:prstGeom prst="straightConnector1">
            <a:avLst/>
          </a:prstGeom>
          <a:noFill/>
          <a:ln w="9525" cap="flat" cmpd="sng">
            <a:solidFill>
              <a:schemeClr val="dk1"/>
            </a:solidFill>
            <a:prstDash val="solid"/>
            <a:miter lim="800000"/>
            <a:headEnd type="none" w="sm" len="sm"/>
            <a:tailEnd type="none" w="sm" len="sm"/>
          </a:ln>
        </p:spPr>
      </p:cxnSp>
      <p:sp>
        <p:nvSpPr>
          <p:cNvPr id="724" name="Google Shape;724;p8"/>
          <p:cNvSpPr/>
          <p:nvPr/>
        </p:nvSpPr>
        <p:spPr>
          <a:xfrm flipH="1">
            <a:off x="7844840" y="3945613"/>
            <a:ext cx="2679287" cy="420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1" i="0" u="none" strike="noStrike" cap="none" dirty="0">
                <a:solidFill>
                  <a:srgbClr val="51617F"/>
                </a:solidFill>
                <a:latin typeface="Arial"/>
                <a:ea typeface="Arial"/>
                <a:cs typeface="Arial"/>
                <a:sym typeface="Arial"/>
              </a:rPr>
              <a:t>Game Assistant</a:t>
            </a:r>
            <a:endParaRPr sz="1400" b="0" i="0" u="none" strike="noStrike" cap="none" dirty="0">
              <a:solidFill>
                <a:srgbClr val="000000"/>
              </a:solidFill>
              <a:latin typeface="Arial"/>
              <a:ea typeface="Arial"/>
              <a:cs typeface="Arial"/>
              <a:sym typeface="Arial"/>
            </a:endParaRPr>
          </a:p>
        </p:txBody>
      </p:sp>
      <p:sp>
        <p:nvSpPr>
          <p:cNvPr id="725" name="Google Shape;725;p8"/>
          <p:cNvSpPr/>
          <p:nvPr/>
        </p:nvSpPr>
        <p:spPr>
          <a:xfrm>
            <a:off x="8000741" y="4322105"/>
            <a:ext cx="3050835" cy="1323052"/>
          </a:xfrm>
          <a:prstGeom prst="rect">
            <a:avLst/>
          </a:prstGeom>
          <a:noFill/>
          <a:ln>
            <a:noFill/>
          </a:ln>
        </p:spPr>
        <p:txBody>
          <a:bodyPr spcFirstLastPara="1" wrap="square" lIns="91425" tIns="45700" rIns="91425" bIns="45700" anchor="t" anchorCtr="0">
            <a:spAutoFit/>
          </a:bodyPr>
          <a:lstStyle/>
          <a:p>
            <a:pPr marL="171442" marR="0" lvl="0" indent="-171442"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rPr>
              <a:t>New features to facilitate players/streamers</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rPr>
              <a:t>Style </a:t>
            </a:r>
            <a:r>
              <a:rPr lang="en-US" sz="1333" dirty="0">
                <a:solidFill>
                  <a:srgbClr val="F2F2F2"/>
                </a:solidFill>
              </a:rPr>
              <a:t>t</a:t>
            </a:r>
            <a:r>
              <a:rPr lang="en-US" sz="1333" b="0" i="0" u="none" strike="noStrike" cap="none" dirty="0">
                <a:solidFill>
                  <a:srgbClr val="F2F2F2"/>
                </a:solidFill>
                <a:latin typeface="Arial"/>
                <a:ea typeface="Arial"/>
                <a:cs typeface="Arial"/>
                <a:sym typeface="Arial"/>
              </a:rPr>
              <a:t>ransfer for fun</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rPr>
              <a:t>Anti-cheat for better player </a:t>
            </a:r>
            <a:r>
              <a:rPr lang="en-US" sz="1333" b="0" i="0" u="none" strike="noStrike" cap="none" dirty="0">
                <a:solidFill>
                  <a:srgbClr val="F2F2F2"/>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
                  </a:ext>
                </a:extLst>
              </a:rPr>
              <a:t>experience</a:t>
            </a:r>
            <a:endParaRPr sz="1400" b="0" i="0" u="none" strike="noStrike" cap="none">
              <a:solidFill>
                <a:srgbClr val="000000"/>
              </a:solidFill>
              <a:latin typeface="Arial"/>
              <a:ea typeface="Arial"/>
              <a:cs typeface="Arial"/>
              <a:sym typeface="Arial"/>
            </a:endParaRPr>
          </a:p>
          <a:p>
            <a:pPr marL="171442" marR="0" lvl="0" indent="-171442" algn="l" rtl="0">
              <a:lnSpc>
                <a:spcPct val="100000"/>
              </a:lnSpc>
              <a:spcBef>
                <a:spcPts val="0"/>
              </a:spcBef>
              <a:spcAft>
                <a:spcPts val="0"/>
              </a:spcAft>
              <a:buClr>
                <a:srgbClr val="F2F2F2"/>
              </a:buClr>
              <a:buSzPts val="1333"/>
              <a:buFont typeface="Arial"/>
              <a:buChar char="•"/>
            </a:pPr>
            <a:r>
              <a:rPr lang="en-US" sz="1333" b="0" i="0" u="none" strike="noStrike" cap="none" dirty="0">
                <a:solidFill>
                  <a:srgbClr val="F2F2F2"/>
                </a:solidFill>
                <a:latin typeface="Arial"/>
                <a:ea typeface="Arial"/>
                <a:cs typeface="Arial"/>
                <a:sym typeface="Arial"/>
              </a:rPr>
              <a:t>Anti-</a:t>
            </a:r>
            <a:r>
              <a:rPr lang="en-US" sz="1333" dirty="0">
                <a:solidFill>
                  <a:srgbClr val="F2F2F2"/>
                </a:solidFill>
              </a:rPr>
              <a:t>t</a:t>
            </a:r>
            <a:r>
              <a:rPr lang="en-US" sz="1333" b="0" i="0" u="none" strike="noStrike" cap="none" dirty="0">
                <a:solidFill>
                  <a:srgbClr val="F2F2F2"/>
                </a:solidFill>
                <a:latin typeface="Arial"/>
                <a:ea typeface="Arial"/>
                <a:cs typeface="Arial"/>
                <a:sym typeface="Arial"/>
              </a:rPr>
              <a:t>oxicity to protect players</a:t>
            </a:r>
            <a:endParaRPr sz="1400" b="0" i="0" u="none" strike="noStrike" cap="none" dirty="0">
              <a:solidFill>
                <a:srgbClr val="000000"/>
              </a:solidFill>
              <a:latin typeface="Arial"/>
              <a:ea typeface="Arial"/>
              <a:cs typeface="Arial"/>
              <a:sym typeface="Arial"/>
            </a:endParaRPr>
          </a:p>
        </p:txBody>
      </p:sp>
      <p:grpSp>
        <p:nvGrpSpPr>
          <p:cNvPr id="726" name="Google Shape;726;p8"/>
          <p:cNvGrpSpPr/>
          <p:nvPr/>
        </p:nvGrpSpPr>
        <p:grpSpPr>
          <a:xfrm>
            <a:off x="3970852" y="3222908"/>
            <a:ext cx="1509105" cy="1400563"/>
            <a:chOff x="3138018" y="2550976"/>
            <a:chExt cx="1223632" cy="1186717"/>
          </a:xfrm>
        </p:grpSpPr>
        <p:grpSp>
          <p:nvGrpSpPr>
            <p:cNvPr id="727" name="Google Shape;727;p8"/>
            <p:cNvGrpSpPr/>
            <p:nvPr/>
          </p:nvGrpSpPr>
          <p:grpSpPr>
            <a:xfrm>
              <a:off x="3138018" y="2550976"/>
              <a:ext cx="1223632" cy="1186717"/>
              <a:chOff x="355415" y="1789182"/>
              <a:chExt cx="3724360" cy="3724360"/>
            </a:xfrm>
          </p:grpSpPr>
          <p:sp>
            <p:nvSpPr>
              <p:cNvPr id="728" name="Google Shape;728;p8"/>
              <p:cNvSpPr/>
              <p:nvPr/>
            </p:nvSpPr>
            <p:spPr>
              <a:xfrm>
                <a:off x="355415" y="1789182"/>
                <a:ext cx="3724360" cy="3724360"/>
              </a:xfrm>
              <a:custGeom>
                <a:avLst/>
                <a:gdLst/>
                <a:ahLst/>
                <a:cxnLst/>
                <a:rect l="l" t="t" r="r" b="b"/>
                <a:pathLst>
                  <a:path w="3724360" h="3724360" extrusionOk="0">
                    <a:moveTo>
                      <a:pt x="1865493" y="221067"/>
                    </a:moveTo>
                    <a:cubicBezTo>
                      <a:pt x="1069555" y="221067"/>
                      <a:pt x="424320" y="872754"/>
                      <a:pt x="424320" y="1676651"/>
                    </a:cubicBezTo>
                    <a:cubicBezTo>
                      <a:pt x="424320" y="2480548"/>
                      <a:pt x="1069555" y="3132235"/>
                      <a:pt x="1865493" y="3132235"/>
                    </a:cubicBezTo>
                    <a:cubicBezTo>
                      <a:pt x="2661431" y="3132235"/>
                      <a:pt x="3306666" y="2480548"/>
                      <a:pt x="3306666" y="1676651"/>
                    </a:cubicBezTo>
                    <a:cubicBezTo>
                      <a:pt x="3306666" y="872754"/>
                      <a:pt x="2661431" y="221067"/>
                      <a:pt x="1865493" y="221067"/>
                    </a:cubicBezTo>
                    <a:close/>
                    <a:moveTo>
                      <a:pt x="1862180" y="0"/>
                    </a:moveTo>
                    <a:cubicBezTo>
                      <a:pt x="2890634" y="0"/>
                      <a:pt x="3724360" y="833726"/>
                      <a:pt x="3724360" y="1862180"/>
                    </a:cubicBezTo>
                    <a:cubicBezTo>
                      <a:pt x="3724360" y="2890634"/>
                      <a:pt x="2890634" y="3724360"/>
                      <a:pt x="1862180" y="3724360"/>
                    </a:cubicBezTo>
                    <a:cubicBezTo>
                      <a:pt x="833726" y="3724360"/>
                      <a:pt x="0" y="2890634"/>
                      <a:pt x="0" y="1862180"/>
                    </a:cubicBezTo>
                    <a:cubicBezTo>
                      <a:pt x="0" y="833726"/>
                      <a:pt x="833726" y="0"/>
                      <a:pt x="1862180" y="0"/>
                    </a:cubicBezTo>
                    <a:close/>
                  </a:path>
                </a:pathLst>
              </a:custGeom>
              <a:solidFill>
                <a:srgbClr val="3CB6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9" name="Google Shape;729;p8"/>
              <p:cNvSpPr/>
              <p:nvPr/>
            </p:nvSpPr>
            <p:spPr>
              <a:xfrm>
                <a:off x="766481" y="2003612"/>
                <a:ext cx="2918012" cy="2936576"/>
              </a:xfrm>
              <a:custGeom>
                <a:avLst/>
                <a:gdLst/>
                <a:ahLst/>
                <a:cxnLst/>
                <a:rect l="l" t="t" r="r" b="b"/>
                <a:pathLst>
                  <a:path w="2904566" h="2936576" extrusionOk="0">
                    <a:moveTo>
                      <a:pt x="1445559" y="447802"/>
                    </a:moveTo>
                    <a:cubicBezTo>
                      <a:pt x="788303" y="447802"/>
                      <a:pt x="255492" y="979706"/>
                      <a:pt x="255492" y="1635842"/>
                    </a:cubicBezTo>
                    <a:cubicBezTo>
                      <a:pt x="255492" y="2291978"/>
                      <a:pt x="788303" y="2823882"/>
                      <a:pt x="1445559" y="2823882"/>
                    </a:cubicBezTo>
                    <a:cubicBezTo>
                      <a:pt x="2102815" y="2823882"/>
                      <a:pt x="2635626" y="2291978"/>
                      <a:pt x="2635626" y="1635842"/>
                    </a:cubicBezTo>
                    <a:cubicBezTo>
                      <a:pt x="2635626" y="979706"/>
                      <a:pt x="2102815" y="447802"/>
                      <a:pt x="1445559" y="447802"/>
                    </a:cubicBezTo>
                    <a:close/>
                    <a:moveTo>
                      <a:pt x="1452283" y="0"/>
                    </a:moveTo>
                    <a:cubicBezTo>
                      <a:pt x="2254357" y="0"/>
                      <a:pt x="2904566" y="657375"/>
                      <a:pt x="2904566" y="1468288"/>
                    </a:cubicBezTo>
                    <a:cubicBezTo>
                      <a:pt x="2904566" y="2279201"/>
                      <a:pt x="2254357" y="2936576"/>
                      <a:pt x="1452283" y="2936576"/>
                    </a:cubicBezTo>
                    <a:cubicBezTo>
                      <a:pt x="650209" y="2936576"/>
                      <a:pt x="0" y="2279201"/>
                      <a:pt x="0" y="1468288"/>
                    </a:cubicBezTo>
                    <a:cubicBezTo>
                      <a:pt x="0" y="657375"/>
                      <a:pt x="650209" y="0"/>
                      <a:pt x="1452283" y="0"/>
                    </a:cubicBezTo>
                    <a:close/>
                  </a:path>
                </a:pathLst>
              </a:custGeom>
              <a:solidFill>
                <a:srgbClr val="2F91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grpSp>
        <p:grpSp>
          <p:nvGrpSpPr>
            <p:cNvPr id="730" name="Google Shape;730;p8"/>
            <p:cNvGrpSpPr/>
            <p:nvPr/>
          </p:nvGrpSpPr>
          <p:grpSpPr>
            <a:xfrm>
              <a:off x="3496246" y="2957561"/>
              <a:ext cx="480822" cy="373545"/>
              <a:chOff x="3287319" y="3193146"/>
              <a:chExt cx="480822" cy="373545"/>
            </a:xfrm>
          </p:grpSpPr>
          <p:sp>
            <p:nvSpPr>
              <p:cNvPr id="731" name="Google Shape;731;p8"/>
              <p:cNvSpPr/>
              <p:nvPr/>
            </p:nvSpPr>
            <p:spPr>
              <a:xfrm>
                <a:off x="3315623" y="3193146"/>
                <a:ext cx="118541" cy="338908"/>
              </a:xfrm>
              <a:custGeom>
                <a:avLst/>
                <a:gdLst/>
                <a:ahLst/>
                <a:cxnLst/>
                <a:rect l="l" t="t" r="r" b="b"/>
                <a:pathLst>
                  <a:path w="529640" h="1676400" extrusionOk="0">
                    <a:moveTo>
                      <a:pt x="264820" y="1174909"/>
                    </a:moveTo>
                    <a:cubicBezTo>
                      <a:pt x="158407" y="1174909"/>
                      <a:pt x="72143" y="1261173"/>
                      <a:pt x="72143" y="1367586"/>
                    </a:cubicBezTo>
                    <a:cubicBezTo>
                      <a:pt x="72143" y="1473999"/>
                      <a:pt x="158407" y="1560263"/>
                      <a:pt x="264820" y="1560263"/>
                    </a:cubicBezTo>
                    <a:cubicBezTo>
                      <a:pt x="371233" y="1560263"/>
                      <a:pt x="457497" y="1473999"/>
                      <a:pt x="457497" y="1367586"/>
                    </a:cubicBezTo>
                    <a:cubicBezTo>
                      <a:pt x="457497" y="1261173"/>
                      <a:pt x="371233" y="1174909"/>
                      <a:pt x="264820" y="1174909"/>
                    </a:cubicBezTo>
                    <a:close/>
                    <a:moveTo>
                      <a:pt x="146244" y="110942"/>
                    </a:moveTo>
                    <a:cubicBezTo>
                      <a:pt x="113499" y="110942"/>
                      <a:pt x="86954" y="137487"/>
                      <a:pt x="86954" y="170232"/>
                    </a:cubicBezTo>
                    <a:lnTo>
                      <a:pt x="86954" y="846485"/>
                    </a:lnTo>
                    <a:cubicBezTo>
                      <a:pt x="86954" y="879230"/>
                      <a:pt x="113499" y="905775"/>
                      <a:pt x="146244" y="905775"/>
                    </a:cubicBezTo>
                    <a:lnTo>
                      <a:pt x="383397" y="905775"/>
                    </a:lnTo>
                    <a:cubicBezTo>
                      <a:pt x="416142" y="905775"/>
                      <a:pt x="442687" y="879230"/>
                      <a:pt x="442687" y="846485"/>
                    </a:cubicBezTo>
                    <a:lnTo>
                      <a:pt x="442687" y="170232"/>
                    </a:lnTo>
                    <a:cubicBezTo>
                      <a:pt x="442687" y="137487"/>
                      <a:pt x="416142" y="110942"/>
                      <a:pt x="383397" y="110942"/>
                    </a:cubicBezTo>
                    <a:close/>
                    <a:moveTo>
                      <a:pt x="88275" y="0"/>
                    </a:moveTo>
                    <a:lnTo>
                      <a:pt x="441365" y="0"/>
                    </a:lnTo>
                    <a:cubicBezTo>
                      <a:pt x="490118" y="0"/>
                      <a:pt x="529640" y="39522"/>
                      <a:pt x="529640" y="88275"/>
                    </a:cubicBezTo>
                    <a:lnTo>
                      <a:pt x="529640" y="1588125"/>
                    </a:lnTo>
                    <a:cubicBezTo>
                      <a:pt x="529640" y="1636878"/>
                      <a:pt x="490118" y="1676400"/>
                      <a:pt x="441365" y="1676400"/>
                    </a:cubicBezTo>
                    <a:lnTo>
                      <a:pt x="88275" y="1676400"/>
                    </a:lnTo>
                    <a:cubicBezTo>
                      <a:pt x="39522" y="1676400"/>
                      <a:pt x="0" y="1636878"/>
                      <a:pt x="0" y="1588125"/>
                    </a:cubicBezTo>
                    <a:lnTo>
                      <a:pt x="0" y="88275"/>
                    </a:lnTo>
                    <a:cubicBezTo>
                      <a:pt x="0" y="39522"/>
                      <a:pt x="39522" y="0"/>
                      <a:pt x="88275" y="0"/>
                    </a:cubicBezTo>
                    <a:close/>
                  </a:path>
                </a:pathLst>
              </a:cu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32" name="Google Shape;732;p8"/>
              <p:cNvSpPr/>
              <p:nvPr/>
            </p:nvSpPr>
            <p:spPr>
              <a:xfrm>
                <a:off x="3328886" y="3419910"/>
                <a:ext cx="90299" cy="93965"/>
              </a:xfrm>
              <a:prstGeom prst="ellipse">
                <a:avLst/>
              </a:pr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33" name="Google Shape;733;p8"/>
              <p:cNvSpPr/>
              <p:nvPr/>
            </p:nvSpPr>
            <p:spPr>
              <a:xfrm>
                <a:off x="3349681" y="3307211"/>
                <a:ext cx="50433" cy="17826"/>
              </a:xfrm>
              <a:prstGeom prst="rect">
                <a:avLst/>
              </a:pr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34" name="Google Shape;734;p8"/>
              <p:cNvSpPr/>
              <p:nvPr/>
            </p:nvSpPr>
            <p:spPr>
              <a:xfrm>
                <a:off x="3349681" y="3266563"/>
                <a:ext cx="50433" cy="13939"/>
              </a:xfrm>
              <a:prstGeom prst="rect">
                <a:avLst/>
              </a:pr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35" name="Google Shape;735;p8"/>
              <p:cNvSpPr/>
              <p:nvPr/>
            </p:nvSpPr>
            <p:spPr>
              <a:xfrm>
                <a:off x="3287319" y="3525084"/>
                <a:ext cx="480822" cy="41607"/>
              </a:xfrm>
              <a:custGeom>
                <a:avLst/>
                <a:gdLst/>
                <a:ahLst/>
                <a:cxnLst/>
                <a:rect l="l" t="t" r="r" b="b"/>
                <a:pathLst>
                  <a:path w="2148321" h="205807" extrusionOk="0">
                    <a:moveTo>
                      <a:pt x="7539" y="0"/>
                    </a:moveTo>
                    <a:lnTo>
                      <a:pt x="61900" y="0"/>
                    </a:lnTo>
                    <a:lnTo>
                      <a:pt x="54212" y="37329"/>
                    </a:lnTo>
                    <a:lnTo>
                      <a:pt x="54212" y="54177"/>
                    </a:lnTo>
                    <a:cubicBezTo>
                      <a:pt x="54212" y="108265"/>
                      <a:pt x="98940" y="152112"/>
                      <a:pt x="154116" y="152112"/>
                    </a:cubicBezTo>
                    <a:lnTo>
                      <a:pt x="635110" y="152112"/>
                    </a:lnTo>
                    <a:cubicBezTo>
                      <a:pt x="648904" y="152112"/>
                      <a:pt x="662045" y="149372"/>
                      <a:pt x="673997" y="144416"/>
                    </a:cubicBezTo>
                    <a:lnTo>
                      <a:pt x="700724" y="126751"/>
                    </a:lnTo>
                    <a:lnTo>
                      <a:pt x="738164" y="60689"/>
                    </a:lnTo>
                    <a:lnTo>
                      <a:pt x="770989" y="117632"/>
                    </a:lnTo>
                    <a:lnTo>
                      <a:pt x="798108" y="144416"/>
                    </a:lnTo>
                    <a:cubicBezTo>
                      <a:pt x="810060" y="149372"/>
                      <a:pt x="823201" y="152112"/>
                      <a:pt x="836995" y="152112"/>
                    </a:cubicBezTo>
                    <a:lnTo>
                      <a:pt x="1317989" y="152112"/>
                    </a:lnTo>
                    <a:cubicBezTo>
                      <a:pt x="1331783" y="152112"/>
                      <a:pt x="1344924" y="149372"/>
                      <a:pt x="1356876" y="144416"/>
                    </a:cubicBezTo>
                    <a:lnTo>
                      <a:pt x="1383604" y="126751"/>
                    </a:lnTo>
                    <a:lnTo>
                      <a:pt x="1421583" y="58308"/>
                    </a:lnTo>
                    <a:lnTo>
                      <a:pt x="1453868" y="117632"/>
                    </a:lnTo>
                    <a:lnTo>
                      <a:pt x="1480988" y="144416"/>
                    </a:lnTo>
                    <a:cubicBezTo>
                      <a:pt x="1492940" y="149372"/>
                      <a:pt x="1506081" y="152112"/>
                      <a:pt x="1519875" y="152112"/>
                    </a:cubicBezTo>
                    <a:lnTo>
                      <a:pt x="2000869" y="152112"/>
                    </a:lnTo>
                    <a:cubicBezTo>
                      <a:pt x="2056044" y="152112"/>
                      <a:pt x="2100772" y="108265"/>
                      <a:pt x="2100772" y="54177"/>
                    </a:cubicBezTo>
                    <a:lnTo>
                      <a:pt x="2100772" y="37329"/>
                    </a:lnTo>
                    <a:lnTo>
                      <a:pt x="2093085" y="0"/>
                    </a:lnTo>
                    <a:lnTo>
                      <a:pt x="2140782" y="0"/>
                    </a:lnTo>
                    <a:lnTo>
                      <a:pt x="2148321" y="36602"/>
                    </a:lnTo>
                    <a:lnTo>
                      <a:pt x="2148321" y="61437"/>
                    </a:lnTo>
                    <a:cubicBezTo>
                      <a:pt x="2148321" y="141170"/>
                      <a:pt x="2082385" y="205807"/>
                      <a:pt x="2001049" y="205807"/>
                    </a:cubicBezTo>
                    <a:lnTo>
                      <a:pt x="1513031" y="205807"/>
                    </a:lnTo>
                    <a:cubicBezTo>
                      <a:pt x="1492697" y="205807"/>
                      <a:pt x="1473325" y="201767"/>
                      <a:pt x="1455706" y="194462"/>
                    </a:cubicBezTo>
                    <a:lnTo>
                      <a:pt x="1415600" y="167954"/>
                    </a:lnTo>
                    <a:lnTo>
                      <a:pt x="1375494" y="194462"/>
                    </a:lnTo>
                    <a:cubicBezTo>
                      <a:pt x="1357874" y="201767"/>
                      <a:pt x="1338503" y="205807"/>
                      <a:pt x="1318169" y="205807"/>
                    </a:cubicBezTo>
                    <a:lnTo>
                      <a:pt x="830151" y="205807"/>
                    </a:lnTo>
                    <a:cubicBezTo>
                      <a:pt x="809817" y="205807"/>
                      <a:pt x="790445" y="201767"/>
                      <a:pt x="772826" y="194462"/>
                    </a:cubicBezTo>
                    <a:lnTo>
                      <a:pt x="732721" y="167955"/>
                    </a:lnTo>
                    <a:lnTo>
                      <a:pt x="692615" y="194462"/>
                    </a:lnTo>
                    <a:cubicBezTo>
                      <a:pt x="674996" y="201767"/>
                      <a:pt x="655624" y="205807"/>
                      <a:pt x="635290" y="205807"/>
                    </a:cubicBezTo>
                    <a:lnTo>
                      <a:pt x="147272" y="205807"/>
                    </a:lnTo>
                    <a:cubicBezTo>
                      <a:pt x="65936" y="205807"/>
                      <a:pt x="0" y="141170"/>
                      <a:pt x="0" y="61437"/>
                    </a:cubicBezTo>
                    <a:lnTo>
                      <a:pt x="0" y="36602"/>
                    </a:lnTo>
                    <a:lnTo>
                      <a:pt x="7539" y="0"/>
                    </a:lnTo>
                    <a:close/>
                  </a:path>
                </a:pathLst>
              </a:cu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36" name="Google Shape;736;p8"/>
              <p:cNvSpPr/>
              <p:nvPr/>
            </p:nvSpPr>
            <p:spPr>
              <a:xfrm>
                <a:off x="3468213" y="3193146"/>
                <a:ext cx="118541" cy="338908"/>
              </a:xfrm>
              <a:custGeom>
                <a:avLst/>
                <a:gdLst/>
                <a:ahLst/>
                <a:cxnLst/>
                <a:rect l="l" t="t" r="r" b="b"/>
                <a:pathLst>
                  <a:path w="529640" h="1676400" extrusionOk="0">
                    <a:moveTo>
                      <a:pt x="264820" y="1174909"/>
                    </a:moveTo>
                    <a:cubicBezTo>
                      <a:pt x="158407" y="1174909"/>
                      <a:pt x="72143" y="1261173"/>
                      <a:pt x="72143" y="1367586"/>
                    </a:cubicBezTo>
                    <a:cubicBezTo>
                      <a:pt x="72143" y="1473999"/>
                      <a:pt x="158407" y="1560263"/>
                      <a:pt x="264820" y="1560263"/>
                    </a:cubicBezTo>
                    <a:cubicBezTo>
                      <a:pt x="371233" y="1560263"/>
                      <a:pt x="457497" y="1473999"/>
                      <a:pt x="457497" y="1367586"/>
                    </a:cubicBezTo>
                    <a:cubicBezTo>
                      <a:pt x="457497" y="1261173"/>
                      <a:pt x="371233" y="1174909"/>
                      <a:pt x="264820" y="1174909"/>
                    </a:cubicBezTo>
                    <a:close/>
                    <a:moveTo>
                      <a:pt x="146244" y="110942"/>
                    </a:moveTo>
                    <a:cubicBezTo>
                      <a:pt x="113499" y="110942"/>
                      <a:pt x="86954" y="137487"/>
                      <a:pt x="86954" y="170232"/>
                    </a:cubicBezTo>
                    <a:lnTo>
                      <a:pt x="86954" y="846485"/>
                    </a:lnTo>
                    <a:cubicBezTo>
                      <a:pt x="86954" y="879230"/>
                      <a:pt x="113499" y="905775"/>
                      <a:pt x="146244" y="905775"/>
                    </a:cubicBezTo>
                    <a:lnTo>
                      <a:pt x="383397" y="905775"/>
                    </a:lnTo>
                    <a:cubicBezTo>
                      <a:pt x="416142" y="905775"/>
                      <a:pt x="442687" y="879230"/>
                      <a:pt x="442687" y="846485"/>
                    </a:cubicBezTo>
                    <a:lnTo>
                      <a:pt x="442687" y="170232"/>
                    </a:lnTo>
                    <a:cubicBezTo>
                      <a:pt x="442687" y="137487"/>
                      <a:pt x="416142" y="110942"/>
                      <a:pt x="383397" y="110942"/>
                    </a:cubicBezTo>
                    <a:close/>
                    <a:moveTo>
                      <a:pt x="88275" y="0"/>
                    </a:moveTo>
                    <a:lnTo>
                      <a:pt x="441365" y="0"/>
                    </a:lnTo>
                    <a:cubicBezTo>
                      <a:pt x="490118" y="0"/>
                      <a:pt x="529640" y="39522"/>
                      <a:pt x="529640" y="88275"/>
                    </a:cubicBezTo>
                    <a:lnTo>
                      <a:pt x="529640" y="1588125"/>
                    </a:lnTo>
                    <a:cubicBezTo>
                      <a:pt x="529640" y="1636878"/>
                      <a:pt x="490118" y="1676400"/>
                      <a:pt x="441365" y="1676400"/>
                    </a:cubicBezTo>
                    <a:lnTo>
                      <a:pt x="88275" y="1676400"/>
                    </a:lnTo>
                    <a:cubicBezTo>
                      <a:pt x="39522" y="1676400"/>
                      <a:pt x="0" y="1636878"/>
                      <a:pt x="0" y="1588125"/>
                    </a:cubicBezTo>
                    <a:lnTo>
                      <a:pt x="0" y="88275"/>
                    </a:lnTo>
                    <a:cubicBezTo>
                      <a:pt x="0" y="39522"/>
                      <a:pt x="39522" y="0"/>
                      <a:pt x="88275" y="0"/>
                    </a:cubicBezTo>
                    <a:close/>
                  </a:path>
                </a:pathLst>
              </a:cu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37" name="Google Shape;737;p8"/>
              <p:cNvSpPr/>
              <p:nvPr/>
            </p:nvSpPr>
            <p:spPr>
              <a:xfrm>
                <a:off x="3476553" y="3409858"/>
                <a:ext cx="99704" cy="115220"/>
              </a:xfrm>
              <a:prstGeom prst="ellipse">
                <a:avLst/>
              </a:pr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38" name="Google Shape;738;p8"/>
              <p:cNvSpPr/>
              <p:nvPr/>
            </p:nvSpPr>
            <p:spPr>
              <a:xfrm>
                <a:off x="3502268" y="3307211"/>
                <a:ext cx="50433" cy="17826"/>
              </a:xfrm>
              <a:prstGeom prst="rect">
                <a:avLst/>
              </a:pr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39" name="Google Shape;739;p8"/>
              <p:cNvSpPr/>
              <p:nvPr/>
            </p:nvSpPr>
            <p:spPr>
              <a:xfrm>
                <a:off x="3502268" y="3266563"/>
                <a:ext cx="50433" cy="13939"/>
              </a:xfrm>
              <a:prstGeom prst="rect">
                <a:avLst/>
              </a:pr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40" name="Google Shape;740;p8"/>
              <p:cNvSpPr/>
              <p:nvPr/>
            </p:nvSpPr>
            <p:spPr>
              <a:xfrm>
                <a:off x="3620798" y="3193146"/>
                <a:ext cx="118541" cy="338908"/>
              </a:xfrm>
              <a:custGeom>
                <a:avLst/>
                <a:gdLst/>
                <a:ahLst/>
                <a:cxnLst/>
                <a:rect l="l" t="t" r="r" b="b"/>
                <a:pathLst>
                  <a:path w="529640" h="1676400" extrusionOk="0">
                    <a:moveTo>
                      <a:pt x="264820" y="1174909"/>
                    </a:moveTo>
                    <a:cubicBezTo>
                      <a:pt x="158407" y="1174909"/>
                      <a:pt x="72143" y="1261173"/>
                      <a:pt x="72143" y="1367586"/>
                    </a:cubicBezTo>
                    <a:cubicBezTo>
                      <a:pt x="72143" y="1473999"/>
                      <a:pt x="158407" y="1560263"/>
                      <a:pt x="264820" y="1560263"/>
                    </a:cubicBezTo>
                    <a:cubicBezTo>
                      <a:pt x="371233" y="1560263"/>
                      <a:pt x="457497" y="1473999"/>
                      <a:pt x="457497" y="1367586"/>
                    </a:cubicBezTo>
                    <a:cubicBezTo>
                      <a:pt x="457497" y="1261173"/>
                      <a:pt x="371233" y="1174909"/>
                      <a:pt x="264820" y="1174909"/>
                    </a:cubicBezTo>
                    <a:close/>
                    <a:moveTo>
                      <a:pt x="146244" y="110942"/>
                    </a:moveTo>
                    <a:cubicBezTo>
                      <a:pt x="113499" y="110942"/>
                      <a:pt x="86954" y="137487"/>
                      <a:pt x="86954" y="170232"/>
                    </a:cubicBezTo>
                    <a:lnTo>
                      <a:pt x="86954" y="846485"/>
                    </a:lnTo>
                    <a:cubicBezTo>
                      <a:pt x="86954" y="879230"/>
                      <a:pt x="113499" y="905775"/>
                      <a:pt x="146244" y="905775"/>
                    </a:cubicBezTo>
                    <a:lnTo>
                      <a:pt x="383397" y="905775"/>
                    </a:lnTo>
                    <a:cubicBezTo>
                      <a:pt x="416142" y="905775"/>
                      <a:pt x="442687" y="879230"/>
                      <a:pt x="442687" y="846485"/>
                    </a:cubicBezTo>
                    <a:lnTo>
                      <a:pt x="442687" y="170232"/>
                    </a:lnTo>
                    <a:cubicBezTo>
                      <a:pt x="442687" y="137487"/>
                      <a:pt x="416142" y="110942"/>
                      <a:pt x="383397" y="110942"/>
                    </a:cubicBezTo>
                    <a:close/>
                    <a:moveTo>
                      <a:pt x="88275" y="0"/>
                    </a:moveTo>
                    <a:lnTo>
                      <a:pt x="441365" y="0"/>
                    </a:lnTo>
                    <a:cubicBezTo>
                      <a:pt x="490118" y="0"/>
                      <a:pt x="529640" y="39522"/>
                      <a:pt x="529640" y="88275"/>
                    </a:cubicBezTo>
                    <a:lnTo>
                      <a:pt x="529640" y="1588125"/>
                    </a:lnTo>
                    <a:cubicBezTo>
                      <a:pt x="529640" y="1636878"/>
                      <a:pt x="490118" y="1676400"/>
                      <a:pt x="441365" y="1676400"/>
                    </a:cubicBezTo>
                    <a:lnTo>
                      <a:pt x="88275" y="1676400"/>
                    </a:lnTo>
                    <a:cubicBezTo>
                      <a:pt x="39522" y="1676400"/>
                      <a:pt x="0" y="1636878"/>
                      <a:pt x="0" y="1588125"/>
                    </a:cubicBezTo>
                    <a:lnTo>
                      <a:pt x="0" y="88275"/>
                    </a:lnTo>
                    <a:cubicBezTo>
                      <a:pt x="0" y="39522"/>
                      <a:pt x="39522" y="0"/>
                      <a:pt x="88275" y="0"/>
                    </a:cubicBezTo>
                    <a:close/>
                  </a:path>
                </a:pathLst>
              </a:cu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41" name="Google Shape;741;p8"/>
              <p:cNvSpPr/>
              <p:nvPr/>
            </p:nvSpPr>
            <p:spPr>
              <a:xfrm>
                <a:off x="3629144" y="3409860"/>
                <a:ext cx="98939" cy="104015"/>
              </a:xfrm>
              <a:prstGeom prst="ellipse">
                <a:avLst/>
              </a:pr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42" name="Google Shape;742;p8"/>
              <p:cNvSpPr/>
              <p:nvPr/>
            </p:nvSpPr>
            <p:spPr>
              <a:xfrm>
                <a:off x="3654856" y="3307211"/>
                <a:ext cx="50433" cy="17826"/>
              </a:xfrm>
              <a:prstGeom prst="rect">
                <a:avLst/>
              </a:pr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43" name="Google Shape;743;p8"/>
              <p:cNvSpPr/>
              <p:nvPr/>
            </p:nvSpPr>
            <p:spPr>
              <a:xfrm>
                <a:off x="3654856" y="3266563"/>
                <a:ext cx="50433" cy="13939"/>
              </a:xfrm>
              <a:prstGeom prst="rect">
                <a:avLst/>
              </a:prstGeom>
              <a:solidFill>
                <a:srgbClr val="BD3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grpSp>
      </p:grpSp>
      <p:grpSp>
        <p:nvGrpSpPr>
          <p:cNvPr id="744" name="Google Shape;744;p8"/>
          <p:cNvGrpSpPr/>
          <p:nvPr/>
        </p:nvGrpSpPr>
        <p:grpSpPr>
          <a:xfrm>
            <a:off x="4503175" y="1820483"/>
            <a:ext cx="722603" cy="531968"/>
            <a:chOff x="2602822" y="1270001"/>
            <a:chExt cx="4944607" cy="4005337"/>
          </a:xfrm>
        </p:grpSpPr>
        <p:sp>
          <p:nvSpPr>
            <p:cNvPr id="745" name="Google Shape;745;p8"/>
            <p:cNvSpPr/>
            <p:nvPr/>
          </p:nvSpPr>
          <p:spPr>
            <a:xfrm>
              <a:off x="2602822" y="4305435"/>
              <a:ext cx="4944607" cy="969903"/>
            </a:xfrm>
            <a:custGeom>
              <a:avLst/>
              <a:gdLst/>
              <a:ahLst/>
              <a:cxnLst/>
              <a:rect l="l" t="t" r="r" b="b"/>
              <a:pathLst>
                <a:path w="4944607" h="969903" extrusionOk="0">
                  <a:moveTo>
                    <a:pt x="147032" y="774565"/>
                  </a:moveTo>
                  <a:cubicBezTo>
                    <a:pt x="131036" y="774565"/>
                    <a:pt x="118069" y="787532"/>
                    <a:pt x="118069" y="803528"/>
                  </a:cubicBezTo>
                  <a:cubicBezTo>
                    <a:pt x="118069" y="819524"/>
                    <a:pt x="131036" y="832491"/>
                    <a:pt x="147032" y="832491"/>
                  </a:cubicBezTo>
                  <a:lnTo>
                    <a:pt x="4797575" y="832491"/>
                  </a:lnTo>
                  <a:cubicBezTo>
                    <a:pt x="4813571" y="832491"/>
                    <a:pt x="4826538" y="819524"/>
                    <a:pt x="4826538" y="803528"/>
                  </a:cubicBezTo>
                  <a:cubicBezTo>
                    <a:pt x="4826538" y="787532"/>
                    <a:pt x="4813571" y="774565"/>
                    <a:pt x="4797575" y="774565"/>
                  </a:cubicBezTo>
                  <a:close/>
                  <a:moveTo>
                    <a:pt x="1948428" y="438791"/>
                  </a:moveTo>
                  <a:lnTo>
                    <a:pt x="1948428" y="596765"/>
                  </a:lnTo>
                  <a:lnTo>
                    <a:pt x="2996178" y="596765"/>
                  </a:lnTo>
                  <a:lnTo>
                    <a:pt x="2996178" y="438791"/>
                  </a:lnTo>
                  <a:close/>
                  <a:moveTo>
                    <a:pt x="348343" y="0"/>
                  </a:moveTo>
                  <a:lnTo>
                    <a:pt x="4567236" y="0"/>
                  </a:lnTo>
                  <a:lnTo>
                    <a:pt x="4944607" y="969903"/>
                  </a:lnTo>
                  <a:lnTo>
                    <a:pt x="0" y="969903"/>
                  </a:lnTo>
                  <a:close/>
                </a:path>
              </a:pathLst>
            </a:custGeom>
            <a:solidFill>
              <a:srgbClr val="6679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sp>
          <p:nvSpPr>
            <p:cNvPr id="746" name="Google Shape;746;p8"/>
            <p:cNvSpPr/>
            <p:nvPr/>
          </p:nvSpPr>
          <p:spPr>
            <a:xfrm>
              <a:off x="2975030" y="1270001"/>
              <a:ext cx="4213170" cy="2984500"/>
            </a:xfrm>
            <a:custGeom>
              <a:avLst/>
              <a:gdLst/>
              <a:ahLst/>
              <a:cxnLst/>
              <a:rect l="l" t="t" r="r" b="b"/>
              <a:pathLst>
                <a:path w="4213170" h="2984500" extrusionOk="0">
                  <a:moveTo>
                    <a:pt x="329812" y="366317"/>
                  </a:moveTo>
                  <a:lnTo>
                    <a:pt x="329812" y="2618183"/>
                  </a:lnTo>
                  <a:lnTo>
                    <a:pt x="3883358" y="2618183"/>
                  </a:lnTo>
                  <a:lnTo>
                    <a:pt x="3883358" y="366317"/>
                  </a:lnTo>
                  <a:close/>
                  <a:moveTo>
                    <a:pt x="211691" y="0"/>
                  </a:moveTo>
                  <a:lnTo>
                    <a:pt x="4001479" y="0"/>
                  </a:lnTo>
                  <a:cubicBezTo>
                    <a:pt x="4118393" y="0"/>
                    <a:pt x="4213170" y="94777"/>
                    <a:pt x="4213170" y="211691"/>
                  </a:cubicBezTo>
                  <a:lnTo>
                    <a:pt x="4213170" y="2772809"/>
                  </a:lnTo>
                  <a:cubicBezTo>
                    <a:pt x="4213170" y="2889723"/>
                    <a:pt x="4118393" y="2984500"/>
                    <a:pt x="4001479" y="2984500"/>
                  </a:cubicBezTo>
                  <a:lnTo>
                    <a:pt x="211691" y="2984500"/>
                  </a:lnTo>
                  <a:cubicBezTo>
                    <a:pt x="94777" y="2984500"/>
                    <a:pt x="0" y="2889723"/>
                    <a:pt x="0" y="2772809"/>
                  </a:cubicBezTo>
                  <a:lnTo>
                    <a:pt x="0" y="211691"/>
                  </a:lnTo>
                  <a:cubicBezTo>
                    <a:pt x="0" y="94777"/>
                    <a:pt x="94777" y="0"/>
                    <a:pt x="211691" y="0"/>
                  </a:cubicBezTo>
                  <a:close/>
                </a:path>
              </a:pathLst>
            </a:custGeom>
            <a:solidFill>
              <a:srgbClr val="6679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grpSp>
      <p:grpSp>
        <p:nvGrpSpPr>
          <p:cNvPr id="747" name="Google Shape;747;p8"/>
          <p:cNvGrpSpPr/>
          <p:nvPr/>
        </p:nvGrpSpPr>
        <p:grpSpPr>
          <a:xfrm>
            <a:off x="4038514" y="1428209"/>
            <a:ext cx="1464538" cy="1487016"/>
            <a:chOff x="3138018" y="1008958"/>
            <a:chExt cx="982252" cy="1011782"/>
          </a:xfrm>
        </p:grpSpPr>
        <p:grpSp>
          <p:nvGrpSpPr>
            <p:cNvPr id="748" name="Google Shape;748;p8"/>
            <p:cNvGrpSpPr/>
            <p:nvPr/>
          </p:nvGrpSpPr>
          <p:grpSpPr>
            <a:xfrm>
              <a:off x="3138018" y="1008958"/>
              <a:ext cx="982252" cy="1011782"/>
              <a:chOff x="2455137" y="543353"/>
              <a:chExt cx="1647409" cy="1647409"/>
            </a:xfrm>
          </p:grpSpPr>
          <p:grpSp>
            <p:nvGrpSpPr>
              <p:cNvPr id="749" name="Google Shape;749;p8"/>
              <p:cNvGrpSpPr/>
              <p:nvPr/>
            </p:nvGrpSpPr>
            <p:grpSpPr>
              <a:xfrm>
                <a:off x="2455137" y="543353"/>
                <a:ext cx="1647409" cy="1647409"/>
                <a:chOff x="355415" y="1789185"/>
                <a:chExt cx="3724360" cy="3724359"/>
              </a:xfrm>
            </p:grpSpPr>
            <p:sp>
              <p:nvSpPr>
                <p:cNvPr id="750" name="Google Shape;750;p8"/>
                <p:cNvSpPr/>
                <p:nvPr/>
              </p:nvSpPr>
              <p:spPr>
                <a:xfrm>
                  <a:off x="355415" y="1789185"/>
                  <a:ext cx="3724360" cy="3724359"/>
                </a:xfrm>
                <a:custGeom>
                  <a:avLst/>
                  <a:gdLst/>
                  <a:ahLst/>
                  <a:cxnLst/>
                  <a:rect l="l" t="t" r="r" b="b"/>
                  <a:pathLst>
                    <a:path w="3724360" h="3724360" extrusionOk="0">
                      <a:moveTo>
                        <a:pt x="1865493" y="221067"/>
                      </a:moveTo>
                      <a:cubicBezTo>
                        <a:pt x="1069555" y="221067"/>
                        <a:pt x="424320" y="872754"/>
                        <a:pt x="424320" y="1676651"/>
                      </a:cubicBezTo>
                      <a:cubicBezTo>
                        <a:pt x="424320" y="2480548"/>
                        <a:pt x="1069555" y="3132235"/>
                        <a:pt x="1865493" y="3132235"/>
                      </a:cubicBezTo>
                      <a:cubicBezTo>
                        <a:pt x="2661431" y="3132235"/>
                        <a:pt x="3306666" y="2480548"/>
                        <a:pt x="3306666" y="1676651"/>
                      </a:cubicBezTo>
                      <a:cubicBezTo>
                        <a:pt x="3306666" y="872754"/>
                        <a:pt x="2661431" y="221067"/>
                        <a:pt x="1865493" y="221067"/>
                      </a:cubicBezTo>
                      <a:close/>
                      <a:moveTo>
                        <a:pt x="1862180" y="0"/>
                      </a:moveTo>
                      <a:cubicBezTo>
                        <a:pt x="2890634" y="0"/>
                        <a:pt x="3724360" y="833726"/>
                        <a:pt x="3724360" y="1862180"/>
                      </a:cubicBezTo>
                      <a:cubicBezTo>
                        <a:pt x="3724360" y="2890634"/>
                        <a:pt x="2890634" y="3724360"/>
                        <a:pt x="1862180" y="3724360"/>
                      </a:cubicBezTo>
                      <a:cubicBezTo>
                        <a:pt x="833726" y="3724360"/>
                        <a:pt x="0" y="2890634"/>
                        <a:pt x="0" y="1862180"/>
                      </a:cubicBezTo>
                      <a:cubicBezTo>
                        <a:pt x="0" y="833726"/>
                        <a:pt x="833726" y="0"/>
                        <a:pt x="1862180" y="0"/>
                      </a:cubicBezTo>
                      <a:close/>
                    </a:path>
                  </a:pathLst>
                </a:custGeom>
                <a:solidFill>
                  <a:srgbClr val="00B0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51" name="Google Shape;751;p8"/>
                <p:cNvSpPr/>
                <p:nvPr/>
              </p:nvSpPr>
              <p:spPr>
                <a:xfrm>
                  <a:off x="749432" y="1978542"/>
                  <a:ext cx="2918011" cy="2936576"/>
                </a:xfrm>
                <a:custGeom>
                  <a:avLst/>
                  <a:gdLst/>
                  <a:ahLst/>
                  <a:cxnLst/>
                  <a:rect l="l" t="t" r="r" b="b"/>
                  <a:pathLst>
                    <a:path w="2904566" h="2936576" extrusionOk="0">
                      <a:moveTo>
                        <a:pt x="1445559" y="447802"/>
                      </a:moveTo>
                      <a:cubicBezTo>
                        <a:pt x="788303" y="447802"/>
                        <a:pt x="255492" y="979706"/>
                        <a:pt x="255492" y="1635842"/>
                      </a:cubicBezTo>
                      <a:cubicBezTo>
                        <a:pt x="255492" y="2291978"/>
                        <a:pt x="788303" y="2823882"/>
                        <a:pt x="1445559" y="2823882"/>
                      </a:cubicBezTo>
                      <a:cubicBezTo>
                        <a:pt x="2102815" y="2823882"/>
                        <a:pt x="2635626" y="2291978"/>
                        <a:pt x="2635626" y="1635842"/>
                      </a:cubicBezTo>
                      <a:cubicBezTo>
                        <a:pt x="2635626" y="979706"/>
                        <a:pt x="2102815" y="447802"/>
                        <a:pt x="1445559" y="447802"/>
                      </a:cubicBezTo>
                      <a:close/>
                      <a:moveTo>
                        <a:pt x="1452283" y="0"/>
                      </a:moveTo>
                      <a:cubicBezTo>
                        <a:pt x="2254357" y="0"/>
                        <a:pt x="2904566" y="657375"/>
                        <a:pt x="2904566" y="1468288"/>
                      </a:cubicBezTo>
                      <a:cubicBezTo>
                        <a:pt x="2904566" y="2279201"/>
                        <a:pt x="2254357" y="2936576"/>
                        <a:pt x="1452283" y="2936576"/>
                      </a:cubicBezTo>
                      <a:cubicBezTo>
                        <a:pt x="650209" y="2936576"/>
                        <a:pt x="0" y="2279201"/>
                        <a:pt x="0" y="1468288"/>
                      </a:cubicBezTo>
                      <a:cubicBezTo>
                        <a:pt x="0" y="657375"/>
                        <a:pt x="650209" y="0"/>
                        <a:pt x="1452283"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grpSp>
          <p:grpSp>
            <p:nvGrpSpPr>
              <p:cNvPr id="752" name="Google Shape;752;p8"/>
              <p:cNvGrpSpPr/>
              <p:nvPr/>
            </p:nvGrpSpPr>
            <p:grpSpPr>
              <a:xfrm>
                <a:off x="3022887" y="1134011"/>
                <a:ext cx="511909" cy="466090"/>
                <a:chOff x="2978923" y="5398117"/>
                <a:chExt cx="780490" cy="710395"/>
              </a:xfrm>
            </p:grpSpPr>
            <p:sp>
              <p:nvSpPr>
                <p:cNvPr id="753" name="Google Shape;753;p8"/>
                <p:cNvSpPr/>
                <p:nvPr/>
              </p:nvSpPr>
              <p:spPr>
                <a:xfrm>
                  <a:off x="3638825" y="5398117"/>
                  <a:ext cx="95626" cy="62582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754" name="Google Shape;754;p8"/>
                <p:cNvSpPr/>
                <p:nvPr/>
              </p:nvSpPr>
              <p:spPr>
                <a:xfrm>
                  <a:off x="3507699" y="5579313"/>
                  <a:ext cx="95450" cy="4449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755" name="Google Shape;755;p8"/>
                <p:cNvSpPr/>
                <p:nvPr/>
              </p:nvSpPr>
              <p:spPr>
                <a:xfrm>
                  <a:off x="3375430" y="5710856"/>
                  <a:ext cx="95285" cy="31334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756" name="Google Shape;756;p8"/>
                <p:cNvSpPr/>
                <p:nvPr/>
              </p:nvSpPr>
              <p:spPr>
                <a:xfrm>
                  <a:off x="3243315" y="5866376"/>
                  <a:ext cx="94341" cy="1580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757" name="Google Shape;757;p8"/>
                <p:cNvSpPr/>
                <p:nvPr/>
              </p:nvSpPr>
              <p:spPr>
                <a:xfrm>
                  <a:off x="3194082" y="6052462"/>
                  <a:ext cx="565331" cy="560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758" name="Google Shape;758;p8"/>
                <p:cNvSpPr/>
                <p:nvPr/>
              </p:nvSpPr>
              <p:spPr>
                <a:xfrm flipH="1">
                  <a:off x="2978923" y="5453260"/>
                  <a:ext cx="384070" cy="384692"/>
                </a:xfrm>
                <a:custGeom>
                  <a:avLst/>
                  <a:gdLst/>
                  <a:ahLst/>
                  <a:cxnLst/>
                  <a:rect l="l" t="t" r="r" b="b"/>
                  <a:pathLst>
                    <a:path w="384070" h="384692" extrusionOk="0">
                      <a:moveTo>
                        <a:pt x="195593" y="50094"/>
                      </a:moveTo>
                      <a:lnTo>
                        <a:pt x="271376" y="172903"/>
                      </a:lnTo>
                      <a:lnTo>
                        <a:pt x="230570" y="172903"/>
                      </a:lnTo>
                      <a:lnTo>
                        <a:pt x="230570" y="257968"/>
                      </a:lnTo>
                      <a:lnTo>
                        <a:pt x="160616" y="257968"/>
                      </a:lnTo>
                      <a:lnTo>
                        <a:pt x="160616" y="172903"/>
                      </a:lnTo>
                      <a:lnTo>
                        <a:pt x="119810" y="172903"/>
                      </a:lnTo>
                      <a:close/>
                      <a:moveTo>
                        <a:pt x="183213" y="35"/>
                      </a:moveTo>
                      <a:cubicBezTo>
                        <a:pt x="120887" y="1073"/>
                        <a:pt x="72911" y="25451"/>
                        <a:pt x="29761" y="71581"/>
                      </a:cubicBezTo>
                      <a:cubicBezTo>
                        <a:pt x="-4427" y="106776"/>
                        <a:pt x="-41905" y="240022"/>
                        <a:pt x="120696" y="306521"/>
                      </a:cubicBezTo>
                      <a:lnTo>
                        <a:pt x="95531" y="384692"/>
                      </a:lnTo>
                      <a:cubicBezTo>
                        <a:pt x="147973" y="359502"/>
                        <a:pt x="206635" y="330856"/>
                        <a:pt x="286459" y="296553"/>
                      </a:cubicBezTo>
                      <a:cubicBezTo>
                        <a:pt x="321072" y="278958"/>
                        <a:pt x="361284" y="257240"/>
                        <a:pt x="378818" y="197359"/>
                      </a:cubicBezTo>
                      <a:cubicBezTo>
                        <a:pt x="403871" y="109708"/>
                        <a:pt x="335705" y="26094"/>
                        <a:pt x="250675" y="6836"/>
                      </a:cubicBezTo>
                      <a:cubicBezTo>
                        <a:pt x="226358" y="1937"/>
                        <a:pt x="203988" y="-311"/>
                        <a:pt x="183213" y="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grpSp>
        </p:grpSp>
        <p:pic>
          <p:nvPicPr>
            <p:cNvPr id="759" name="Google Shape;759;p8"/>
            <p:cNvPicPr preferRelativeResize="0"/>
            <p:nvPr/>
          </p:nvPicPr>
          <p:blipFill rotWithShape="1">
            <a:blip r:embed="rId3">
              <a:alphaModFix/>
            </a:blip>
            <a:srcRect/>
            <a:stretch/>
          </p:blipFill>
          <p:spPr>
            <a:xfrm>
              <a:off x="3409174" y="1261984"/>
              <a:ext cx="478366" cy="504759"/>
            </a:xfrm>
            <a:prstGeom prst="rect">
              <a:avLst/>
            </a:prstGeom>
            <a:noFill/>
            <a:ln>
              <a:noFill/>
            </a:ln>
          </p:spPr>
        </p:pic>
      </p:grpSp>
      <p:grpSp>
        <p:nvGrpSpPr>
          <p:cNvPr id="760" name="Google Shape;760;p8"/>
          <p:cNvGrpSpPr/>
          <p:nvPr/>
        </p:nvGrpSpPr>
        <p:grpSpPr>
          <a:xfrm>
            <a:off x="5978334" y="3237227"/>
            <a:ext cx="1509090" cy="1487194"/>
            <a:chOff x="4673645" y="2335405"/>
            <a:chExt cx="1197881" cy="1186717"/>
          </a:xfrm>
        </p:grpSpPr>
        <p:grpSp>
          <p:nvGrpSpPr>
            <p:cNvPr id="761" name="Google Shape;761;p8"/>
            <p:cNvGrpSpPr/>
            <p:nvPr/>
          </p:nvGrpSpPr>
          <p:grpSpPr>
            <a:xfrm>
              <a:off x="4673645" y="2335405"/>
              <a:ext cx="1197881" cy="1186717"/>
              <a:chOff x="355415" y="1789182"/>
              <a:chExt cx="3724360" cy="3724360"/>
            </a:xfrm>
          </p:grpSpPr>
          <p:sp>
            <p:nvSpPr>
              <p:cNvPr id="762" name="Google Shape;762;p8"/>
              <p:cNvSpPr/>
              <p:nvPr/>
            </p:nvSpPr>
            <p:spPr>
              <a:xfrm>
                <a:off x="355415" y="1789182"/>
                <a:ext cx="3724360" cy="3724360"/>
              </a:xfrm>
              <a:custGeom>
                <a:avLst/>
                <a:gdLst/>
                <a:ahLst/>
                <a:cxnLst/>
                <a:rect l="l" t="t" r="r" b="b"/>
                <a:pathLst>
                  <a:path w="3724360" h="3724360" extrusionOk="0">
                    <a:moveTo>
                      <a:pt x="1865493" y="221067"/>
                    </a:moveTo>
                    <a:cubicBezTo>
                      <a:pt x="1069555" y="221067"/>
                      <a:pt x="424320" y="872754"/>
                      <a:pt x="424320" y="1676651"/>
                    </a:cubicBezTo>
                    <a:cubicBezTo>
                      <a:pt x="424320" y="2480548"/>
                      <a:pt x="1069555" y="3132235"/>
                      <a:pt x="1865493" y="3132235"/>
                    </a:cubicBezTo>
                    <a:cubicBezTo>
                      <a:pt x="2661431" y="3132235"/>
                      <a:pt x="3306666" y="2480548"/>
                      <a:pt x="3306666" y="1676651"/>
                    </a:cubicBezTo>
                    <a:cubicBezTo>
                      <a:pt x="3306666" y="872754"/>
                      <a:pt x="2661431" y="221067"/>
                      <a:pt x="1865493" y="221067"/>
                    </a:cubicBezTo>
                    <a:close/>
                    <a:moveTo>
                      <a:pt x="1862180" y="0"/>
                    </a:moveTo>
                    <a:cubicBezTo>
                      <a:pt x="2890634" y="0"/>
                      <a:pt x="3724360" y="833726"/>
                      <a:pt x="3724360" y="1862180"/>
                    </a:cubicBezTo>
                    <a:cubicBezTo>
                      <a:pt x="3724360" y="2890634"/>
                      <a:pt x="2890634" y="3724360"/>
                      <a:pt x="1862180" y="3724360"/>
                    </a:cubicBezTo>
                    <a:cubicBezTo>
                      <a:pt x="833726" y="3724360"/>
                      <a:pt x="0" y="2890634"/>
                      <a:pt x="0" y="1862180"/>
                    </a:cubicBezTo>
                    <a:cubicBezTo>
                      <a:pt x="0" y="833726"/>
                      <a:pt x="833726" y="0"/>
                      <a:pt x="1862180" y="0"/>
                    </a:cubicBezTo>
                    <a:close/>
                  </a:path>
                </a:pathLst>
              </a:custGeom>
              <a:solidFill>
                <a:srgbClr val="6679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63" name="Google Shape;763;p8"/>
              <p:cNvSpPr/>
              <p:nvPr/>
            </p:nvSpPr>
            <p:spPr>
              <a:xfrm>
                <a:off x="766481" y="2003612"/>
                <a:ext cx="2918012" cy="2936576"/>
              </a:xfrm>
              <a:custGeom>
                <a:avLst/>
                <a:gdLst/>
                <a:ahLst/>
                <a:cxnLst/>
                <a:rect l="l" t="t" r="r" b="b"/>
                <a:pathLst>
                  <a:path w="2904566" h="2936576" extrusionOk="0">
                    <a:moveTo>
                      <a:pt x="1445559" y="447802"/>
                    </a:moveTo>
                    <a:cubicBezTo>
                      <a:pt x="788303" y="447802"/>
                      <a:pt x="255492" y="979706"/>
                      <a:pt x="255492" y="1635842"/>
                    </a:cubicBezTo>
                    <a:cubicBezTo>
                      <a:pt x="255492" y="2291978"/>
                      <a:pt x="788303" y="2823882"/>
                      <a:pt x="1445559" y="2823882"/>
                    </a:cubicBezTo>
                    <a:cubicBezTo>
                      <a:pt x="2102815" y="2823882"/>
                      <a:pt x="2635626" y="2291978"/>
                      <a:pt x="2635626" y="1635842"/>
                    </a:cubicBezTo>
                    <a:cubicBezTo>
                      <a:pt x="2635626" y="979706"/>
                      <a:pt x="2102815" y="447802"/>
                      <a:pt x="1445559" y="447802"/>
                    </a:cubicBezTo>
                    <a:close/>
                    <a:moveTo>
                      <a:pt x="1452283" y="0"/>
                    </a:moveTo>
                    <a:cubicBezTo>
                      <a:pt x="2254357" y="0"/>
                      <a:pt x="2904566" y="657375"/>
                      <a:pt x="2904566" y="1468288"/>
                    </a:cubicBezTo>
                    <a:cubicBezTo>
                      <a:pt x="2904566" y="2279201"/>
                      <a:pt x="2254357" y="2936576"/>
                      <a:pt x="1452283" y="2936576"/>
                    </a:cubicBezTo>
                    <a:cubicBezTo>
                      <a:pt x="650209" y="2936576"/>
                      <a:pt x="0" y="2279201"/>
                      <a:pt x="0" y="1468288"/>
                    </a:cubicBezTo>
                    <a:cubicBezTo>
                      <a:pt x="0" y="657375"/>
                      <a:pt x="650209" y="0"/>
                      <a:pt x="1452283" y="0"/>
                    </a:cubicBezTo>
                    <a:close/>
                  </a:path>
                </a:pathLst>
              </a:custGeom>
              <a:solidFill>
                <a:srgbClr val="5161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grpSp>
        <p:pic>
          <p:nvPicPr>
            <p:cNvPr id="764" name="Google Shape;764;p8"/>
            <p:cNvPicPr preferRelativeResize="0"/>
            <p:nvPr/>
          </p:nvPicPr>
          <p:blipFill rotWithShape="1">
            <a:blip r:embed="rId4">
              <a:alphaModFix/>
            </a:blip>
            <a:srcRect l="5236" t="2896" r="9092" b="8420"/>
            <a:stretch/>
          </p:blipFill>
          <p:spPr>
            <a:xfrm>
              <a:off x="4991209" y="2650337"/>
              <a:ext cx="557945" cy="533987"/>
            </a:xfrm>
            <a:prstGeom prst="rect">
              <a:avLst/>
            </a:prstGeom>
            <a:noFill/>
            <a:ln>
              <a:noFill/>
            </a:ln>
          </p:spPr>
        </p:pic>
      </p:grpSp>
      <p:grpSp>
        <p:nvGrpSpPr>
          <p:cNvPr id="765" name="Google Shape;765;p8"/>
          <p:cNvGrpSpPr/>
          <p:nvPr/>
        </p:nvGrpSpPr>
        <p:grpSpPr>
          <a:xfrm>
            <a:off x="5943685" y="1444603"/>
            <a:ext cx="1640894" cy="1487242"/>
            <a:chOff x="4478272" y="1184694"/>
            <a:chExt cx="1010714" cy="955811"/>
          </a:xfrm>
        </p:grpSpPr>
        <p:grpSp>
          <p:nvGrpSpPr>
            <p:cNvPr id="766" name="Google Shape;766;p8"/>
            <p:cNvGrpSpPr/>
            <p:nvPr/>
          </p:nvGrpSpPr>
          <p:grpSpPr>
            <a:xfrm>
              <a:off x="4478272" y="1184694"/>
              <a:ext cx="1010714" cy="955811"/>
              <a:chOff x="355415" y="1789182"/>
              <a:chExt cx="3724360" cy="3724360"/>
            </a:xfrm>
          </p:grpSpPr>
          <p:sp>
            <p:nvSpPr>
              <p:cNvPr id="767" name="Google Shape;767;p8"/>
              <p:cNvSpPr/>
              <p:nvPr/>
            </p:nvSpPr>
            <p:spPr>
              <a:xfrm>
                <a:off x="355415" y="1789182"/>
                <a:ext cx="3724360" cy="3724360"/>
              </a:xfrm>
              <a:custGeom>
                <a:avLst/>
                <a:gdLst/>
                <a:ahLst/>
                <a:cxnLst/>
                <a:rect l="l" t="t" r="r" b="b"/>
                <a:pathLst>
                  <a:path w="3724360" h="3724360" extrusionOk="0">
                    <a:moveTo>
                      <a:pt x="1865493" y="221067"/>
                    </a:moveTo>
                    <a:cubicBezTo>
                      <a:pt x="1069555" y="221067"/>
                      <a:pt x="424320" y="872754"/>
                      <a:pt x="424320" y="1676651"/>
                    </a:cubicBezTo>
                    <a:cubicBezTo>
                      <a:pt x="424320" y="2480548"/>
                      <a:pt x="1069555" y="3132235"/>
                      <a:pt x="1865493" y="3132235"/>
                    </a:cubicBezTo>
                    <a:cubicBezTo>
                      <a:pt x="2661431" y="3132235"/>
                      <a:pt x="3306666" y="2480548"/>
                      <a:pt x="3306666" y="1676651"/>
                    </a:cubicBezTo>
                    <a:cubicBezTo>
                      <a:pt x="3306666" y="872754"/>
                      <a:pt x="2661431" y="221067"/>
                      <a:pt x="1865493" y="221067"/>
                    </a:cubicBezTo>
                    <a:close/>
                    <a:moveTo>
                      <a:pt x="1862180" y="0"/>
                    </a:moveTo>
                    <a:cubicBezTo>
                      <a:pt x="2890634" y="0"/>
                      <a:pt x="3724360" y="833726"/>
                      <a:pt x="3724360" y="1862180"/>
                    </a:cubicBezTo>
                    <a:cubicBezTo>
                      <a:pt x="3724360" y="2890634"/>
                      <a:pt x="2890634" y="3724360"/>
                      <a:pt x="1862180" y="3724360"/>
                    </a:cubicBezTo>
                    <a:cubicBezTo>
                      <a:pt x="833726" y="3724360"/>
                      <a:pt x="0" y="2890634"/>
                      <a:pt x="0" y="1862180"/>
                    </a:cubicBezTo>
                    <a:cubicBezTo>
                      <a:pt x="0" y="833726"/>
                      <a:pt x="833726" y="0"/>
                      <a:pt x="1862180" y="0"/>
                    </a:cubicBezTo>
                    <a:close/>
                  </a:path>
                </a:pathLst>
              </a:custGeom>
              <a:solidFill>
                <a:srgbClr val="81A3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68" name="Google Shape;768;p8"/>
              <p:cNvSpPr/>
              <p:nvPr/>
            </p:nvSpPr>
            <p:spPr>
              <a:xfrm>
                <a:off x="766481" y="2003612"/>
                <a:ext cx="2918012" cy="2936576"/>
              </a:xfrm>
              <a:custGeom>
                <a:avLst/>
                <a:gdLst/>
                <a:ahLst/>
                <a:cxnLst/>
                <a:rect l="l" t="t" r="r" b="b"/>
                <a:pathLst>
                  <a:path w="2904566" h="2936576" extrusionOk="0">
                    <a:moveTo>
                      <a:pt x="1445559" y="447802"/>
                    </a:moveTo>
                    <a:cubicBezTo>
                      <a:pt x="788303" y="447802"/>
                      <a:pt x="255492" y="979706"/>
                      <a:pt x="255492" y="1635842"/>
                    </a:cubicBezTo>
                    <a:cubicBezTo>
                      <a:pt x="255492" y="2291978"/>
                      <a:pt x="788303" y="2823882"/>
                      <a:pt x="1445559" y="2823882"/>
                    </a:cubicBezTo>
                    <a:cubicBezTo>
                      <a:pt x="2102815" y="2823882"/>
                      <a:pt x="2635626" y="2291978"/>
                      <a:pt x="2635626" y="1635842"/>
                    </a:cubicBezTo>
                    <a:cubicBezTo>
                      <a:pt x="2635626" y="979706"/>
                      <a:pt x="2102815" y="447802"/>
                      <a:pt x="1445559" y="447802"/>
                    </a:cubicBezTo>
                    <a:close/>
                    <a:moveTo>
                      <a:pt x="1452283" y="0"/>
                    </a:moveTo>
                    <a:cubicBezTo>
                      <a:pt x="2254357" y="0"/>
                      <a:pt x="2904566" y="657375"/>
                      <a:pt x="2904566" y="1468288"/>
                    </a:cubicBezTo>
                    <a:cubicBezTo>
                      <a:pt x="2904566" y="2279201"/>
                      <a:pt x="2254357" y="2936576"/>
                      <a:pt x="1452283" y="2936576"/>
                    </a:cubicBezTo>
                    <a:cubicBezTo>
                      <a:pt x="650209" y="2936576"/>
                      <a:pt x="0" y="2279201"/>
                      <a:pt x="0" y="1468288"/>
                    </a:cubicBezTo>
                    <a:cubicBezTo>
                      <a:pt x="0" y="657375"/>
                      <a:pt x="650209" y="0"/>
                      <a:pt x="1452283" y="0"/>
                    </a:cubicBezTo>
                    <a:close/>
                  </a:path>
                </a:pathLst>
              </a:custGeom>
              <a:solidFill>
                <a:srgbClr val="647F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grpSp>
        <p:pic>
          <p:nvPicPr>
            <p:cNvPr id="769" name="Google Shape;769;p8"/>
            <p:cNvPicPr preferRelativeResize="0"/>
            <p:nvPr/>
          </p:nvPicPr>
          <p:blipFill rotWithShape="1">
            <a:blip r:embed="rId5">
              <a:alphaModFix/>
            </a:blip>
            <a:srcRect t="12044" r="8652" b="-1"/>
            <a:stretch/>
          </p:blipFill>
          <p:spPr>
            <a:xfrm>
              <a:off x="4730055" y="1431221"/>
              <a:ext cx="502580" cy="471318"/>
            </a:xfrm>
            <a:prstGeom prst="roundRect">
              <a:avLst>
                <a:gd name="adj" fmla="val 16667"/>
              </a:avLst>
            </a:prstGeom>
            <a:noFill/>
            <a:ln>
              <a:noFill/>
            </a:ln>
          </p:spPr>
        </p:pic>
      </p:grpSp>
      <p:cxnSp>
        <p:nvCxnSpPr>
          <p:cNvPr id="770" name="Google Shape;770;p8"/>
          <p:cNvCxnSpPr/>
          <p:nvPr/>
        </p:nvCxnSpPr>
        <p:spPr>
          <a:xfrm rot="10800000" flipH="1">
            <a:off x="1258484" y="4611183"/>
            <a:ext cx="2453963" cy="203"/>
          </a:xfrm>
          <a:prstGeom prst="straightConnector1">
            <a:avLst/>
          </a:prstGeom>
          <a:noFill/>
          <a:ln w="9525" cap="flat" cmpd="sng">
            <a:solidFill>
              <a:schemeClr val="dk1"/>
            </a:solidFill>
            <a:prstDash val="solid"/>
            <a:miter lim="800000"/>
            <a:headEnd type="none" w="sm" len="sm"/>
            <a:tailEnd type="none" w="sm" len="sm"/>
          </a:ln>
        </p:spPr>
      </p:cxnSp>
      <p:sp>
        <p:nvSpPr>
          <p:cNvPr id="771" name="Google Shape;771;p8"/>
          <p:cNvSpPr txBox="1"/>
          <p:nvPr/>
        </p:nvSpPr>
        <p:spPr>
          <a:xfrm>
            <a:off x="323007" y="104778"/>
            <a:ext cx="10972800" cy="714375"/>
          </a:xfrm>
          <a:prstGeom prst="rect">
            <a:avLst/>
          </a:prstGeom>
          <a:noFill/>
          <a:ln>
            <a:noFill/>
          </a:ln>
        </p:spPr>
        <p:txBody>
          <a:bodyPr spcFirstLastPara="1" wrap="square" lIns="80175" tIns="40075" rIns="80175" bIns="40075"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dirty="0">
                <a:solidFill>
                  <a:srgbClr val="FAEDB7"/>
                </a:solidFill>
                <a:latin typeface="Arial"/>
                <a:ea typeface="Arial"/>
                <a:cs typeface="Arial"/>
                <a:sym typeface="Arial"/>
              </a:rPr>
              <a:t>AI Usages in Game Dev</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Intel Gaming PPT theme">
  <a:themeElements>
    <a:clrScheme name="Intel Gaming colour theme">
      <a:dk1>
        <a:srgbClr val="000000"/>
      </a:dk1>
      <a:lt1>
        <a:srgbClr val="FFFFFF"/>
      </a:lt1>
      <a:dk2>
        <a:srgbClr val="00021E"/>
      </a:dk2>
      <a:lt2>
        <a:srgbClr val="E9E9E9"/>
      </a:lt2>
      <a:accent1>
        <a:srgbClr val="0A001F"/>
      </a:accent1>
      <a:accent2>
        <a:srgbClr val="000864"/>
      </a:accent2>
      <a:accent3>
        <a:srgbClr val="000F8A"/>
      </a:accent3>
      <a:accent4>
        <a:srgbClr val="FFC91C"/>
      </a:accent4>
      <a:accent5>
        <a:srgbClr val="FF5661"/>
      </a:accent5>
      <a:accent6>
        <a:srgbClr val="00C7FD"/>
      </a:accent6>
      <a:hlink>
        <a:srgbClr val="00C7FD"/>
      </a:hlink>
      <a:folHlink>
        <a:srgbClr val="FF56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l2020-Blue">
  <a:themeElements>
    <a:clrScheme name="Custom 2">
      <a:dk1>
        <a:srgbClr val="FFFFFF"/>
      </a:dk1>
      <a:lt1>
        <a:srgbClr val="000000"/>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dyssey1">
  <a:themeElements>
    <a:clrScheme name="Intel">
      <a:dk1>
        <a:srgbClr val="003C71"/>
      </a:dk1>
      <a:lt1>
        <a:srgbClr val="FFFFFF"/>
      </a:lt1>
      <a:dk2>
        <a:srgbClr val="003C71"/>
      </a:dk2>
      <a:lt2>
        <a:srgbClr val="00B0F0"/>
      </a:lt2>
      <a:accent1>
        <a:srgbClr val="052F61"/>
      </a:accent1>
      <a:accent2>
        <a:srgbClr val="0070C0"/>
      </a:accent2>
      <a:accent3>
        <a:srgbClr val="C4D600"/>
      </a:accent3>
      <a:accent4>
        <a:srgbClr val="F3D54E"/>
      </a:accent4>
      <a:accent5>
        <a:srgbClr val="FFA300"/>
      </a:accent5>
      <a:accent6>
        <a:srgbClr val="FC4C02"/>
      </a:accent6>
      <a:hlink>
        <a:srgbClr val="0070C0"/>
      </a:hlink>
      <a:folHlink>
        <a:srgbClr val="003C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ntel Gaming PPT theme">
  <a:themeElements>
    <a:clrScheme name="Intel Gaming colour theme">
      <a:dk1>
        <a:sysClr val="windowText" lastClr="000000"/>
      </a:dk1>
      <a:lt1>
        <a:sysClr val="window" lastClr="FFFFFF"/>
      </a:lt1>
      <a:dk2>
        <a:srgbClr val="00021E"/>
      </a:dk2>
      <a:lt2>
        <a:srgbClr val="E9E9E9"/>
      </a:lt2>
      <a:accent1>
        <a:srgbClr val="0A001F"/>
      </a:accent1>
      <a:accent2>
        <a:srgbClr val="000864"/>
      </a:accent2>
      <a:accent3>
        <a:srgbClr val="000F8A"/>
      </a:accent3>
      <a:accent4>
        <a:srgbClr val="FFC91C"/>
      </a:accent4>
      <a:accent5>
        <a:srgbClr val="FF5661"/>
      </a:accent5>
      <a:accent6>
        <a:srgbClr val="00C7FD"/>
      </a:accent6>
      <a:hlink>
        <a:srgbClr val="00C7FD"/>
      </a:hlink>
      <a:folHlink>
        <a:srgbClr val="FF5661"/>
      </a:folHlink>
    </a:clrScheme>
    <a:fontScheme name="Intel font theme">
      <a:majorFont>
        <a:latin typeface="IntelOne Display Bold"/>
        <a:ea typeface=""/>
        <a:cs typeface=""/>
      </a:majorFont>
      <a:minorFont>
        <a:latin typeface="IntelOne Display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90000" tIns="46800" rIns="90000" bIns="46800" rtlCol="0" anchor="ctr"/>
      <a:lstStyle>
        <a:defPPr algn="ctr">
          <a:lnSpc>
            <a:spcPct val="110000"/>
          </a:lnSpc>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10000"/>
          </a:lnSpc>
          <a:defRPr sz="1200" dirty="0">
            <a:solidFill>
              <a:schemeClr val="tx2"/>
            </a:solidFill>
          </a:defRPr>
        </a:defPPr>
      </a:lstStyle>
    </a:txDef>
  </a:objectDefaults>
  <a:extraClrSchemeLst/>
  <a:extLst>
    <a:ext uri="{05A4C25C-085E-4340-85A3-A5531E510DB2}">
      <thm15:themeFamily xmlns:thm15="http://schemas.microsoft.com/office/thememl/2012/main" name="Intel Gaming PowerPoint template.potx" id="{329006D9-EA1C-4074-8938-F9B03CF70654}" vid="{B8FA95DE-20F3-4468-8C60-0DF468FB51CF}"/>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3237B8C9149C4EA0FE087ADB96D48B" ma:contentTypeVersion="13" ma:contentTypeDescription="Create a new document." ma:contentTypeScope="" ma:versionID="8549daabc1fa4cc276b1b840682ab9b6">
  <xsd:schema xmlns:xsd="http://www.w3.org/2001/XMLSchema" xmlns:xs="http://www.w3.org/2001/XMLSchema" xmlns:p="http://schemas.microsoft.com/office/2006/metadata/properties" xmlns:ns2="f63179b3-d1a9-444c-968e-9b8426311e9b" xmlns:ns3="1bd01eb6-700e-43e8-97ea-4199ee7769e2" targetNamespace="http://schemas.microsoft.com/office/2006/metadata/properties" ma:root="true" ma:fieldsID="a68a93f371f5c8b7b39787851e24fb38" ns2:_="" ns3:_="">
    <xsd:import namespace="f63179b3-d1a9-444c-968e-9b8426311e9b"/>
    <xsd:import namespace="1bd01eb6-700e-43e8-97ea-4199ee7769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179b3-d1a9-444c-968e-9b8426311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format="Dropdown" ma:internalName="Status">
      <xsd:simpleType>
        <xsd:restriction base="dms:Text">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d01eb6-700e-43e8-97ea-4199ee7769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f63179b3-d1a9-444c-968e-9b8426311e9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128298-0514-4D4B-A4DD-9840E327A490}"/>
</file>

<file path=customXml/itemProps2.xml><?xml version="1.0" encoding="utf-8"?>
<ds:datastoreItem xmlns:ds="http://schemas.openxmlformats.org/officeDocument/2006/customXml" ds:itemID="{34F99E92-A3A9-46DC-9E6E-DA95DF4A96C1}">
  <ds:schemaRefs>
    <ds:schemaRef ds:uri="http://schemas.microsoft.com/office/2006/metadata/properties"/>
    <ds:schemaRef ds:uri="http://schemas.microsoft.com/office/infopath/2007/PartnerControls"/>
    <ds:schemaRef ds:uri="f63179b3-d1a9-444c-968e-9b8426311e9b"/>
  </ds:schemaRefs>
</ds:datastoreItem>
</file>

<file path=customXml/itemProps3.xml><?xml version="1.0" encoding="utf-8"?>
<ds:datastoreItem xmlns:ds="http://schemas.openxmlformats.org/officeDocument/2006/customXml" ds:itemID="{C8EC33AD-38B6-49F9-AF26-2CAC40364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TotalTime>
  <Words>2361</Words>
  <Application>Microsoft Office PowerPoint</Application>
  <PresentationFormat>Widescreen</PresentationFormat>
  <Paragraphs>205</Paragraphs>
  <Slides>22</Slides>
  <Notes>21</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Intel Gaming PPT theme</vt:lpstr>
      <vt:lpstr>Intel2020-Blue</vt:lpstr>
      <vt:lpstr>Odyssey1</vt:lpstr>
      <vt:lpstr>Intel Gaming PPT theme</vt:lpstr>
      <vt:lpstr>Building Beautiful Worlds  with Gaia ML and  OpenVINO™ Toolkit </vt:lpstr>
      <vt:lpstr>Legal Disclaimer</vt:lpstr>
      <vt:lpstr>Speaker Bios</vt:lpstr>
      <vt:lpstr>Game Dev AI Toolkit Pioneer</vt:lpstr>
      <vt:lpstr>PowerPoint Presentation</vt:lpstr>
      <vt:lpstr>Deliver High-Performance Deep Learning Inference Intel® Distribution of OpenVINO™ toolkit</vt:lpstr>
      <vt:lpstr>Deep Learning Inference Optimization Workflow Intel® Distribution of OpenVINO™ toolkit</vt:lpstr>
      <vt:lpstr>PowerPoint Presentation</vt:lpstr>
      <vt:lpstr>PowerPoint Presentation</vt:lpstr>
      <vt:lpstr>PowerPoint Presentation</vt:lpstr>
      <vt:lpstr>PowerPoint Presentation</vt:lpstr>
      <vt:lpstr>- Unity* and Intel partner - Procedural generation specialist - Work with industry, studios &amp; indies - Rich environments for games and sims - Real world, iot, and mapping</vt:lpstr>
      <vt:lpstr>Gaia ML  - Creates working ML scenes - Config driven, extensible - Supported by PW - FREE!  Gaia Pro 2021+  - Big brother to Gaia ML - Creates working ML scenes - Large world &amp; streaming - More biomes &amp; systems</vt:lpstr>
      <vt:lpstr>- Create a world with Gaia ML  - Add custom terrain features  - Add roads and rivers  - Press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Beautiful Worlds  with Gaia ML and  OpenVINO™ Toolkit </dc:title>
  <dc:creator>Wiggin, Cindi</dc:creator>
  <cp:lastModifiedBy>Cross, Peter C</cp:lastModifiedBy>
  <cp:revision>32</cp:revision>
  <dcterms:created xsi:type="dcterms:W3CDTF">2022-01-11T14:52:49Z</dcterms:created>
  <dcterms:modified xsi:type="dcterms:W3CDTF">2022-03-06T04:19:27Z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0x010100743237B8C9149C4EA0FE087ADB96D48B</vt:lpwstr>
  </property>
</Properties>
</file>