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39"/>
  </p:notesMasterIdLst>
  <p:handoutMasterIdLst>
    <p:handoutMasterId r:id="rId40"/>
  </p:handoutMasterIdLst>
  <p:sldIdLst>
    <p:sldId id="328" r:id="rId6"/>
    <p:sldId id="335" r:id="rId7"/>
    <p:sldId id="327" r:id="rId8"/>
    <p:sldId id="300" r:id="rId9"/>
    <p:sldId id="301" r:id="rId10"/>
    <p:sldId id="284" r:id="rId11"/>
    <p:sldId id="304" r:id="rId12"/>
    <p:sldId id="318" r:id="rId13"/>
    <p:sldId id="326" r:id="rId14"/>
    <p:sldId id="296" r:id="rId15"/>
    <p:sldId id="297" r:id="rId16"/>
    <p:sldId id="310" r:id="rId17"/>
    <p:sldId id="321" r:id="rId18"/>
    <p:sldId id="323" r:id="rId19"/>
    <p:sldId id="322" r:id="rId20"/>
    <p:sldId id="324" r:id="rId21"/>
    <p:sldId id="288" r:id="rId22"/>
    <p:sldId id="287" r:id="rId23"/>
    <p:sldId id="298" r:id="rId24"/>
    <p:sldId id="289" r:id="rId25"/>
    <p:sldId id="299" r:id="rId26"/>
    <p:sldId id="290" r:id="rId27"/>
    <p:sldId id="325" r:id="rId28"/>
    <p:sldId id="294" r:id="rId29"/>
    <p:sldId id="316" r:id="rId30"/>
    <p:sldId id="334" r:id="rId31"/>
    <p:sldId id="315" r:id="rId32"/>
    <p:sldId id="307" r:id="rId33"/>
    <p:sldId id="332" r:id="rId34"/>
    <p:sldId id="280" r:id="rId35"/>
    <p:sldId id="292" r:id="rId36"/>
    <p:sldId id="282" r:id="rId37"/>
    <p:sldId id="33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lkov, Stanislav" initials="VS" lastIdx="2" clrIdx="0">
    <p:extLst>
      <p:ext uri="{19B8F6BF-5375-455C-9EA6-DF929625EA0E}">
        <p15:presenceInfo xmlns:p15="http://schemas.microsoft.com/office/powerpoint/2012/main" userId="S::stanislav.volkov@intel.com::03a529ce-0b62-4a2a-b11a-49969017c270" providerId="AD"/>
      </p:ext>
    </p:extLst>
  </p:cmAuthor>
  <p:cmAuthor id="2" name="Triolet, Damien" initials="TD" lastIdx="2" clrIdx="1">
    <p:extLst>
      <p:ext uri="{19B8F6BF-5375-455C-9EA6-DF929625EA0E}">
        <p15:presenceInfo xmlns:p15="http://schemas.microsoft.com/office/powerpoint/2012/main" userId="S::damien.triolet@intel.com::a7cb3070-58f4-4a2c-ba56-7f5bed9c44a4" providerId="AD"/>
      </p:ext>
    </p:extLst>
  </p:cmAuthor>
  <p:cmAuthor id="3" name="Harrison, Pamela" initials="HP" lastIdx="2" clrIdx="2">
    <p:extLst>
      <p:ext uri="{19B8F6BF-5375-455C-9EA6-DF929625EA0E}">
        <p15:presenceInfo xmlns:p15="http://schemas.microsoft.com/office/powerpoint/2012/main" userId="S::pamela.harrison@intel.com::d213a360-ab8e-47fc-b082-ea29b0a42b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4FB3"/>
    <a:srgbClr val="6B407C"/>
    <a:srgbClr val="03165B"/>
    <a:srgbClr val="0016B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F3B14-0331-4250-87E0-089CD75CCF43}" v="138" dt="2022-03-04T02:45:56.408"/>
    <p1510:client id="{A56AF7AB-7DE5-48F4-B0E7-F534F443176A}" v="1" dt="2022-03-03T09:24:44.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7"/>
    <p:restoredTop sz="80736" autoAdjust="0"/>
  </p:normalViewPr>
  <p:slideViewPr>
    <p:cSldViewPr snapToGrid="0">
      <p:cViewPr>
        <p:scale>
          <a:sx n="89" d="100"/>
          <a:sy n="89" d="100"/>
        </p:scale>
        <p:origin x="632" y="2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sichkov, Eugene S" userId="2dc05986-8063-46c9-b1b1-7bd5007cbb04" providerId="ADAL" clId="{A56AF7AB-7DE5-48F4-B0E7-F534F443176A}"/>
    <pc:docChg chg="undo custSel modSld">
      <pc:chgData name="Krasichkov, Eugene S" userId="2dc05986-8063-46c9-b1b1-7bd5007cbb04" providerId="ADAL" clId="{A56AF7AB-7DE5-48F4-B0E7-F534F443176A}" dt="2022-03-03T09:24:44.511" v="2"/>
      <pc:docMkLst>
        <pc:docMk/>
      </pc:docMkLst>
      <pc:sldChg chg="modSp mod">
        <pc:chgData name="Krasichkov, Eugene S" userId="2dc05986-8063-46c9-b1b1-7bd5007cbb04" providerId="ADAL" clId="{A56AF7AB-7DE5-48F4-B0E7-F534F443176A}" dt="2022-03-03T09:22:43.814" v="1" actId="947"/>
        <pc:sldMkLst>
          <pc:docMk/>
          <pc:sldMk cId="939145827" sldId="284"/>
        </pc:sldMkLst>
        <pc:graphicFrameChg chg="modGraphic">
          <ac:chgData name="Krasichkov, Eugene S" userId="2dc05986-8063-46c9-b1b1-7bd5007cbb04" providerId="ADAL" clId="{A56AF7AB-7DE5-48F4-B0E7-F534F443176A}" dt="2022-03-03T09:22:43.814" v="1" actId="947"/>
          <ac:graphicFrameMkLst>
            <pc:docMk/>
            <pc:sldMk cId="939145827" sldId="284"/>
            <ac:graphicFrameMk id="13" creationId="{9A71C6F0-25F5-AE43-83B1-4661CEDB9D68}"/>
          </ac:graphicFrameMkLst>
        </pc:graphicFrameChg>
      </pc:sldChg>
      <pc:sldChg chg="modCm">
        <pc:chgData name="Krasichkov, Eugene S" userId="2dc05986-8063-46c9-b1b1-7bd5007cbb04" providerId="ADAL" clId="{A56AF7AB-7DE5-48F4-B0E7-F534F443176A}" dt="2022-03-03T09:24:44.511" v="2"/>
        <pc:sldMkLst>
          <pc:docMk/>
          <pc:sldMk cId="1837439874" sldId="287"/>
        </pc:sldMkLst>
      </pc:sldChg>
    </pc:docChg>
  </pc:docChgLst>
  <pc:docChgLst>
    <pc:chgData name="Harrison, Pamela" userId="d213a360-ab8e-47fc-b082-ea29b0a42b16" providerId="ADAL" clId="{48CF3B14-0331-4250-87E0-089CD75CCF43}"/>
    <pc:docChg chg="undo redo custSel addSld delSld modSld sldOrd addMainMaster delMainMaster modMainMaster">
      <pc:chgData name="Harrison, Pamela" userId="d213a360-ab8e-47fc-b082-ea29b0a42b16" providerId="ADAL" clId="{48CF3B14-0331-4250-87E0-089CD75CCF43}" dt="2022-03-04T02:47:13.137" v="2332"/>
      <pc:docMkLst>
        <pc:docMk/>
      </pc:docMkLst>
      <pc:sldChg chg="addSp delSp modSp mod modClrScheme chgLayout">
        <pc:chgData name="Harrison, Pamela" userId="d213a360-ab8e-47fc-b082-ea29b0a42b16" providerId="ADAL" clId="{48CF3B14-0331-4250-87E0-089CD75CCF43}" dt="2022-03-04T00:23:22.352" v="1585" actId="255"/>
        <pc:sldMkLst>
          <pc:docMk/>
          <pc:sldMk cId="939145827" sldId="284"/>
        </pc:sldMkLst>
        <pc:spChg chg="mod ord">
          <ac:chgData name="Harrison, Pamela" userId="d213a360-ab8e-47fc-b082-ea29b0a42b16" providerId="ADAL" clId="{48CF3B14-0331-4250-87E0-089CD75CCF43}" dt="2022-03-04T00:23:22.352" v="1585" actId="255"/>
          <ac:spMkLst>
            <pc:docMk/>
            <pc:sldMk cId="939145827" sldId="284"/>
            <ac:spMk id="2" creationId="{34641A6D-4418-4CF5-AC23-D8ED9BB7AD12}"/>
          </ac:spMkLst>
        </pc:spChg>
        <pc:spChg chg="add del mod ord">
          <ac:chgData name="Harrison, Pamela" userId="d213a360-ab8e-47fc-b082-ea29b0a42b16" providerId="ADAL" clId="{48CF3B14-0331-4250-87E0-089CD75CCF43}" dt="2022-03-03T23:05:50.922" v="445" actId="700"/>
          <ac:spMkLst>
            <pc:docMk/>
            <pc:sldMk cId="939145827" sldId="284"/>
            <ac:spMk id="3" creationId="{1F52973D-793B-4028-85B5-FBBAE099A522}"/>
          </ac:spMkLst>
        </pc:spChg>
        <pc:graphicFrameChg chg="mod modGraphic">
          <ac:chgData name="Harrison, Pamela" userId="d213a360-ab8e-47fc-b082-ea29b0a42b16" providerId="ADAL" clId="{48CF3B14-0331-4250-87E0-089CD75CCF43}" dt="2022-03-04T00:18:15.528" v="1562" actId="947"/>
          <ac:graphicFrameMkLst>
            <pc:docMk/>
            <pc:sldMk cId="939145827" sldId="284"/>
            <ac:graphicFrameMk id="13" creationId="{9A71C6F0-25F5-AE43-83B1-4661CEDB9D68}"/>
          </ac:graphicFrameMkLst>
        </pc:graphicFrameChg>
        <pc:picChg chg="mod">
          <ac:chgData name="Harrison, Pamela" userId="d213a360-ab8e-47fc-b082-ea29b0a42b16" providerId="ADAL" clId="{48CF3B14-0331-4250-87E0-089CD75CCF43}" dt="2022-03-03T23:08:13.821" v="500" actId="1037"/>
          <ac:picMkLst>
            <pc:docMk/>
            <pc:sldMk cId="939145827" sldId="284"/>
            <ac:picMk id="10" creationId="{15B37310-857F-45F1-B2A5-49F432502924}"/>
          </ac:picMkLst>
        </pc:picChg>
      </pc:sldChg>
      <pc:sldChg chg="modSp mod modClrScheme chgLayout">
        <pc:chgData name="Harrison, Pamela" userId="d213a360-ab8e-47fc-b082-ea29b0a42b16" providerId="ADAL" clId="{48CF3B14-0331-4250-87E0-089CD75CCF43}" dt="2022-03-04T00:18:53.038" v="1563" actId="255"/>
        <pc:sldMkLst>
          <pc:docMk/>
          <pc:sldMk cId="1837439874" sldId="287"/>
        </pc:sldMkLst>
        <pc:spChg chg="mod ord">
          <ac:chgData name="Harrison, Pamela" userId="d213a360-ab8e-47fc-b082-ea29b0a42b16" providerId="ADAL" clId="{48CF3B14-0331-4250-87E0-089CD75CCF43}" dt="2022-03-04T00:18:53.038" v="1563" actId="255"/>
          <ac:spMkLst>
            <pc:docMk/>
            <pc:sldMk cId="1837439874" sldId="287"/>
            <ac:spMk id="2" creationId="{979D5E1D-9A6F-4233-BC38-352F8D09C6CC}"/>
          </ac:spMkLst>
        </pc:spChg>
        <pc:spChg chg="mod ord">
          <ac:chgData name="Harrison, Pamela" userId="d213a360-ab8e-47fc-b082-ea29b0a42b16" providerId="ADAL" clId="{48CF3B14-0331-4250-87E0-089CD75CCF43}" dt="2022-03-03T23:27:31.612" v="629" actId="700"/>
          <ac:spMkLst>
            <pc:docMk/>
            <pc:sldMk cId="1837439874" sldId="287"/>
            <ac:spMk id="14" creationId="{DF62629D-BFBA-4846-AAF3-C8254C97971C}"/>
          </ac:spMkLst>
        </pc:spChg>
        <pc:spChg chg="mod">
          <ac:chgData name="Harrison, Pamela" userId="d213a360-ab8e-47fc-b082-ea29b0a42b16" providerId="ADAL" clId="{48CF3B14-0331-4250-87E0-089CD75CCF43}" dt="2022-03-03T23:28:51.755" v="634" actId="207"/>
          <ac:spMkLst>
            <pc:docMk/>
            <pc:sldMk cId="1837439874" sldId="287"/>
            <ac:spMk id="18" creationId="{75609307-9DBC-488F-A80F-FF5C9E22E37A}"/>
          </ac:spMkLst>
        </pc:spChg>
        <pc:spChg chg="mod">
          <ac:chgData name="Harrison, Pamela" userId="d213a360-ab8e-47fc-b082-ea29b0a42b16" providerId="ADAL" clId="{48CF3B14-0331-4250-87E0-089CD75CCF43}" dt="2022-03-03T23:28:58.163" v="635" actId="207"/>
          <ac:spMkLst>
            <pc:docMk/>
            <pc:sldMk cId="1837439874" sldId="287"/>
            <ac:spMk id="19" creationId="{1FEB11D3-B071-43EC-B4BD-F15C4D06F12C}"/>
          </ac:spMkLst>
        </pc:spChg>
        <pc:spChg chg="mod">
          <ac:chgData name="Harrison, Pamela" userId="d213a360-ab8e-47fc-b082-ea29b0a42b16" providerId="ADAL" clId="{48CF3B14-0331-4250-87E0-089CD75CCF43}" dt="2022-03-03T23:29:02.982" v="636" actId="207"/>
          <ac:spMkLst>
            <pc:docMk/>
            <pc:sldMk cId="1837439874" sldId="287"/>
            <ac:spMk id="23" creationId="{DBFFEC41-7252-4783-B619-A56840C82A67}"/>
          </ac:spMkLst>
        </pc:spChg>
        <pc:spChg chg="mod">
          <ac:chgData name="Harrison, Pamela" userId="d213a360-ab8e-47fc-b082-ea29b0a42b16" providerId="ADAL" clId="{48CF3B14-0331-4250-87E0-089CD75CCF43}" dt="2022-03-03T23:29:57.956" v="641" actId="207"/>
          <ac:spMkLst>
            <pc:docMk/>
            <pc:sldMk cId="1837439874" sldId="287"/>
            <ac:spMk id="32" creationId="{043235F7-1A8D-40C2-BFB8-5DA0BC5C5977}"/>
          </ac:spMkLst>
        </pc:spChg>
        <pc:spChg chg="mod">
          <ac:chgData name="Harrison, Pamela" userId="d213a360-ab8e-47fc-b082-ea29b0a42b16" providerId="ADAL" clId="{48CF3B14-0331-4250-87E0-089CD75CCF43}" dt="2022-03-03T23:30:01.652" v="642" actId="20577"/>
          <ac:spMkLst>
            <pc:docMk/>
            <pc:sldMk cId="1837439874" sldId="287"/>
            <ac:spMk id="34" creationId="{DDB4B0B2-81B8-4A05-A682-8096B7F2607A}"/>
          </ac:spMkLst>
        </pc:spChg>
        <pc:spChg chg="mod">
          <ac:chgData name="Harrison, Pamela" userId="d213a360-ab8e-47fc-b082-ea29b0a42b16" providerId="ADAL" clId="{48CF3B14-0331-4250-87E0-089CD75CCF43}" dt="2022-03-03T23:29:46.762" v="639" actId="207"/>
          <ac:spMkLst>
            <pc:docMk/>
            <pc:sldMk cId="1837439874" sldId="287"/>
            <ac:spMk id="35" creationId="{48D3F782-DCCF-4901-AF99-5D488F6879BB}"/>
          </ac:spMkLst>
        </pc:spChg>
        <pc:cxnChg chg="mod">
          <ac:chgData name="Harrison, Pamela" userId="d213a360-ab8e-47fc-b082-ea29b0a42b16" providerId="ADAL" clId="{48CF3B14-0331-4250-87E0-089CD75CCF43}" dt="2022-03-03T23:30:51.880" v="646" actId="1582"/>
          <ac:cxnSpMkLst>
            <pc:docMk/>
            <pc:sldMk cId="1837439874" sldId="287"/>
            <ac:cxnSpMk id="22" creationId="{02D3DD3F-E8AA-41EA-BFE3-8980EA90211E}"/>
          </ac:cxnSpMkLst>
        </pc:cxnChg>
        <pc:cxnChg chg="mod">
          <ac:chgData name="Harrison, Pamela" userId="d213a360-ab8e-47fc-b082-ea29b0a42b16" providerId="ADAL" clId="{48CF3B14-0331-4250-87E0-089CD75CCF43}" dt="2022-03-03T23:30:39.351" v="644" actId="1582"/>
          <ac:cxnSpMkLst>
            <pc:docMk/>
            <pc:sldMk cId="1837439874" sldId="287"/>
            <ac:cxnSpMk id="24" creationId="{C06331AB-753C-4A6B-A901-7B48CC804636}"/>
          </ac:cxnSpMkLst>
        </pc:cxnChg>
        <pc:cxnChg chg="mod">
          <ac:chgData name="Harrison, Pamela" userId="d213a360-ab8e-47fc-b082-ea29b0a42b16" providerId="ADAL" clId="{48CF3B14-0331-4250-87E0-089CD75CCF43}" dt="2022-03-03T23:31:03.327" v="648" actId="1582"/>
          <ac:cxnSpMkLst>
            <pc:docMk/>
            <pc:sldMk cId="1837439874" sldId="287"/>
            <ac:cxnSpMk id="27" creationId="{DEFECFB0-3C83-417B-993F-95877E54C972}"/>
          </ac:cxnSpMkLst>
        </pc:cxnChg>
      </pc:sldChg>
      <pc:sldChg chg="modSp mod modClrScheme chgLayout">
        <pc:chgData name="Harrison, Pamela" userId="d213a360-ab8e-47fc-b082-ea29b0a42b16" providerId="ADAL" clId="{48CF3B14-0331-4250-87E0-089CD75CCF43}" dt="2022-03-04T00:19:06.341" v="1564" actId="255"/>
        <pc:sldMkLst>
          <pc:docMk/>
          <pc:sldMk cId="3556970995" sldId="288"/>
        </pc:sldMkLst>
        <pc:spChg chg="mod ord">
          <ac:chgData name="Harrison, Pamela" userId="d213a360-ab8e-47fc-b082-ea29b0a42b16" providerId="ADAL" clId="{48CF3B14-0331-4250-87E0-089CD75CCF43}" dt="2022-03-04T00:19:06.341" v="1564" actId="255"/>
          <ac:spMkLst>
            <pc:docMk/>
            <pc:sldMk cId="3556970995" sldId="288"/>
            <ac:spMk id="2" creationId="{1896FFFC-E433-4269-A4B6-007A7F9C17DB}"/>
          </ac:spMkLst>
        </pc:spChg>
      </pc:sldChg>
      <pc:sldChg chg="modSp mod modClrScheme chgLayout">
        <pc:chgData name="Harrison, Pamela" userId="d213a360-ab8e-47fc-b082-ea29b0a42b16" providerId="ADAL" clId="{48CF3B14-0331-4250-87E0-089CD75CCF43}" dt="2022-03-04T00:20:26.285" v="1570" actId="255"/>
        <pc:sldMkLst>
          <pc:docMk/>
          <pc:sldMk cId="156084981" sldId="289"/>
        </pc:sldMkLst>
        <pc:spChg chg="mod ord">
          <ac:chgData name="Harrison, Pamela" userId="d213a360-ab8e-47fc-b082-ea29b0a42b16" providerId="ADAL" clId="{48CF3B14-0331-4250-87E0-089CD75CCF43}" dt="2022-03-04T00:20:26.285" v="1570" actId="255"/>
          <ac:spMkLst>
            <pc:docMk/>
            <pc:sldMk cId="156084981" sldId="289"/>
            <ac:spMk id="2" creationId="{576DD165-7DE1-4D8B-ADA1-747A19EC1086}"/>
          </ac:spMkLst>
        </pc:spChg>
        <pc:spChg chg="mod">
          <ac:chgData name="Harrison, Pamela" userId="d213a360-ab8e-47fc-b082-ea29b0a42b16" providerId="ADAL" clId="{48CF3B14-0331-4250-87E0-089CD75CCF43}" dt="2022-03-03T23:34:50.819" v="655" actId="1582"/>
          <ac:spMkLst>
            <pc:docMk/>
            <pc:sldMk cId="156084981" sldId="289"/>
            <ac:spMk id="184" creationId="{E0D7BB65-D7BD-4B62-87A1-81DE89230081}"/>
          </ac:spMkLst>
        </pc:spChg>
        <pc:spChg chg="mod">
          <ac:chgData name="Harrison, Pamela" userId="d213a360-ab8e-47fc-b082-ea29b0a42b16" providerId="ADAL" clId="{48CF3B14-0331-4250-87E0-089CD75CCF43}" dt="2022-03-03T23:34:50.819" v="655" actId="1582"/>
          <ac:spMkLst>
            <pc:docMk/>
            <pc:sldMk cId="156084981" sldId="289"/>
            <ac:spMk id="185" creationId="{2F3083FC-3DF1-4CF8-90E3-741029F4E780}"/>
          </ac:spMkLst>
        </pc:spChg>
        <pc:spChg chg="mod">
          <ac:chgData name="Harrison, Pamela" userId="d213a360-ab8e-47fc-b082-ea29b0a42b16" providerId="ADAL" clId="{48CF3B14-0331-4250-87E0-089CD75CCF43}" dt="2022-03-03T23:34:50.819" v="655" actId="1582"/>
          <ac:spMkLst>
            <pc:docMk/>
            <pc:sldMk cId="156084981" sldId="289"/>
            <ac:spMk id="186" creationId="{3D5E3D74-EB43-4CEE-AE40-92B176A9BD11}"/>
          </ac:spMkLst>
        </pc:spChg>
        <pc:picChg chg="mod">
          <ac:chgData name="Harrison, Pamela" userId="d213a360-ab8e-47fc-b082-ea29b0a42b16" providerId="ADAL" clId="{48CF3B14-0331-4250-87E0-089CD75CCF43}" dt="2022-03-03T23:33:37.921" v="653" actId="207"/>
          <ac:picMkLst>
            <pc:docMk/>
            <pc:sldMk cId="156084981" sldId="289"/>
            <ac:picMk id="188" creationId="{B7F6CC56-3943-E24C-B197-823A0E6999E6}"/>
          </ac:picMkLst>
        </pc:picChg>
        <pc:picChg chg="mod">
          <ac:chgData name="Harrison, Pamela" userId="d213a360-ab8e-47fc-b082-ea29b0a42b16" providerId="ADAL" clId="{48CF3B14-0331-4250-87E0-089CD75CCF43}" dt="2022-03-03T23:33:42.064" v="654" actId="207"/>
          <ac:picMkLst>
            <pc:docMk/>
            <pc:sldMk cId="156084981" sldId="289"/>
            <ac:picMk id="192" creationId="{BD9FFBD8-0F23-5745-8DE5-A8ADBE34ADCD}"/>
          </ac:picMkLst>
        </pc:picChg>
      </pc:sldChg>
      <pc:sldChg chg="modSp mod modClrScheme chgLayout">
        <pc:chgData name="Harrison, Pamela" userId="d213a360-ab8e-47fc-b082-ea29b0a42b16" providerId="ADAL" clId="{48CF3B14-0331-4250-87E0-089CD75CCF43}" dt="2022-03-04T00:20:55.547" v="1572" actId="255"/>
        <pc:sldMkLst>
          <pc:docMk/>
          <pc:sldMk cId="394084765" sldId="290"/>
        </pc:sldMkLst>
        <pc:spChg chg="mod ord">
          <ac:chgData name="Harrison, Pamela" userId="d213a360-ab8e-47fc-b082-ea29b0a42b16" providerId="ADAL" clId="{48CF3B14-0331-4250-87E0-089CD75CCF43}" dt="2022-03-04T00:20:55.547" v="1572" actId="255"/>
          <ac:spMkLst>
            <pc:docMk/>
            <pc:sldMk cId="394084765" sldId="290"/>
            <ac:spMk id="2" creationId="{C10C2DCC-57F2-425F-88B0-3B1BB715EEA0}"/>
          </ac:spMkLst>
        </pc:spChg>
        <pc:spChg chg="mod ord">
          <ac:chgData name="Harrison, Pamela" userId="d213a360-ab8e-47fc-b082-ea29b0a42b16" providerId="ADAL" clId="{48CF3B14-0331-4250-87E0-089CD75CCF43}" dt="2022-03-03T23:44:45.123" v="822" actId="700"/>
          <ac:spMkLst>
            <pc:docMk/>
            <pc:sldMk cId="394084765" sldId="290"/>
            <ac:spMk id="3" creationId="{4C69AFAE-1C5F-4361-99D7-1D11F01AA2C5}"/>
          </ac:spMkLst>
        </pc:spChg>
      </pc:sldChg>
      <pc:sldChg chg="modSp mod modClrScheme chgLayout">
        <pc:chgData name="Harrison, Pamela" userId="d213a360-ab8e-47fc-b082-ea29b0a42b16" providerId="ADAL" clId="{48CF3B14-0331-4250-87E0-089CD75CCF43}" dt="2022-03-04T00:04:57.840" v="1476" actId="255"/>
        <pc:sldMkLst>
          <pc:docMk/>
          <pc:sldMk cId="2323576583" sldId="294"/>
        </pc:sldMkLst>
        <pc:spChg chg="mod ord">
          <ac:chgData name="Harrison, Pamela" userId="d213a360-ab8e-47fc-b082-ea29b0a42b16" providerId="ADAL" clId="{48CF3B14-0331-4250-87E0-089CD75CCF43}" dt="2022-03-04T00:04:57.840" v="1476" actId="255"/>
          <ac:spMkLst>
            <pc:docMk/>
            <pc:sldMk cId="2323576583" sldId="294"/>
            <ac:spMk id="2" creationId="{A0618510-CB2B-4DB9-BBD1-51C40B785B1B}"/>
          </ac:spMkLst>
        </pc:spChg>
      </pc:sldChg>
      <pc:sldChg chg="modSp mod modClrScheme chgLayout">
        <pc:chgData name="Harrison, Pamela" userId="d213a360-ab8e-47fc-b082-ea29b0a42b16" providerId="ADAL" clId="{48CF3B14-0331-4250-87E0-089CD75CCF43}" dt="2022-03-04T00:22:36.576" v="1581" actId="255"/>
        <pc:sldMkLst>
          <pc:docMk/>
          <pc:sldMk cId="1523219321" sldId="296"/>
        </pc:sldMkLst>
        <pc:spChg chg="mod ord">
          <ac:chgData name="Harrison, Pamela" userId="d213a360-ab8e-47fc-b082-ea29b0a42b16" providerId="ADAL" clId="{48CF3B14-0331-4250-87E0-089CD75CCF43}" dt="2022-03-04T00:22:36.576" v="1581" actId="255"/>
          <ac:spMkLst>
            <pc:docMk/>
            <pc:sldMk cId="1523219321" sldId="296"/>
            <ac:spMk id="2" creationId="{D167517C-8F36-44BB-A343-4F6641FA0A4D}"/>
          </ac:spMkLst>
        </pc:spChg>
        <pc:spChg chg="mod">
          <ac:chgData name="Harrison, Pamela" userId="d213a360-ab8e-47fc-b082-ea29b0a42b16" providerId="ADAL" clId="{48CF3B14-0331-4250-87E0-089CD75CCF43}" dt="2022-03-03T23:13:09.693" v="528" actId="207"/>
          <ac:spMkLst>
            <pc:docMk/>
            <pc:sldMk cId="1523219321" sldId="296"/>
            <ac:spMk id="7" creationId="{34A83B58-4EFC-4ED4-99AD-72D9D7B315E2}"/>
          </ac:spMkLst>
        </pc:spChg>
        <pc:spChg chg="mod">
          <ac:chgData name="Harrison, Pamela" userId="d213a360-ab8e-47fc-b082-ea29b0a42b16" providerId="ADAL" clId="{48CF3B14-0331-4250-87E0-089CD75CCF43}" dt="2022-03-03T23:13:21.109" v="529" actId="14100"/>
          <ac:spMkLst>
            <pc:docMk/>
            <pc:sldMk cId="1523219321" sldId="296"/>
            <ac:spMk id="19" creationId="{464EACDD-EBDA-432D-9824-44D2179FD6DB}"/>
          </ac:spMkLst>
        </pc:spChg>
        <pc:picChg chg="mod">
          <ac:chgData name="Harrison, Pamela" userId="d213a360-ab8e-47fc-b082-ea29b0a42b16" providerId="ADAL" clId="{48CF3B14-0331-4250-87E0-089CD75CCF43}" dt="2022-03-03T23:12:03.334" v="522" actId="207"/>
          <ac:picMkLst>
            <pc:docMk/>
            <pc:sldMk cId="1523219321" sldId="296"/>
            <ac:picMk id="6" creationId="{DA117C1F-5277-44E0-84CD-7ACB06DE07B7}"/>
          </ac:picMkLst>
        </pc:picChg>
        <pc:picChg chg="mod">
          <ac:chgData name="Harrison, Pamela" userId="d213a360-ab8e-47fc-b082-ea29b0a42b16" providerId="ADAL" clId="{48CF3B14-0331-4250-87E0-089CD75CCF43}" dt="2022-03-03T23:11:50.191" v="521" actId="207"/>
          <ac:picMkLst>
            <pc:docMk/>
            <pc:sldMk cId="1523219321" sldId="296"/>
            <ac:picMk id="9" creationId="{767D9E83-E5EF-4983-A932-ED877796CA42}"/>
          </ac:picMkLst>
        </pc:picChg>
      </pc:sldChg>
      <pc:sldChg chg="modSp mod modClrScheme chgLayout">
        <pc:chgData name="Harrison, Pamela" userId="d213a360-ab8e-47fc-b082-ea29b0a42b16" providerId="ADAL" clId="{48CF3B14-0331-4250-87E0-089CD75CCF43}" dt="2022-03-04T02:46:35.669" v="2330" actId="1035"/>
        <pc:sldMkLst>
          <pc:docMk/>
          <pc:sldMk cId="440063887" sldId="297"/>
        </pc:sldMkLst>
        <pc:spChg chg="mod ord">
          <ac:chgData name="Harrison, Pamela" userId="d213a360-ab8e-47fc-b082-ea29b0a42b16" providerId="ADAL" clId="{48CF3B14-0331-4250-87E0-089CD75CCF43}" dt="2022-03-04T01:13:27.955" v="1676" actId="1035"/>
          <ac:spMkLst>
            <pc:docMk/>
            <pc:sldMk cId="440063887" sldId="297"/>
            <ac:spMk id="2" creationId="{6F878537-0A00-4B19-937A-EC21633F05EB}"/>
          </ac:spMkLst>
        </pc:spChg>
        <pc:spChg chg="mod">
          <ac:chgData name="Harrison, Pamela" userId="d213a360-ab8e-47fc-b082-ea29b0a42b16" providerId="ADAL" clId="{48CF3B14-0331-4250-87E0-089CD75CCF43}" dt="2022-03-03T23:56:32.215" v="1345" actId="1582"/>
          <ac:spMkLst>
            <pc:docMk/>
            <pc:sldMk cId="440063887" sldId="297"/>
            <ac:spMk id="21" creationId="{6FD3B794-61BA-4677-BE5C-79C95C252AEA}"/>
          </ac:spMkLst>
        </pc:spChg>
        <pc:spChg chg="mod">
          <ac:chgData name="Harrison, Pamela" userId="d213a360-ab8e-47fc-b082-ea29b0a42b16" providerId="ADAL" clId="{48CF3B14-0331-4250-87E0-089CD75CCF43}" dt="2022-03-04T02:46:35.669" v="2330" actId="1035"/>
          <ac:spMkLst>
            <pc:docMk/>
            <pc:sldMk cId="440063887" sldId="297"/>
            <ac:spMk id="33" creationId="{70C11CB8-D6F6-45CE-A698-175C551144C0}"/>
          </ac:spMkLst>
        </pc:spChg>
        <pc:graphicFrameChg chg="mod modGraphic">
          <ac:chgData name="Harrison, Pamela" userId="d213a360-ab8e-47fc-b082-ea29b0a42b16" providerId="ADAL" clId="{48CF3B14-0331-4250-87E0-089CD75CCF43}" dt="2022-03-03T23:18:16.639" v="579" actId="255"/>
          <ac:graphicFrameMkLst>
            <pc:docMk/>
            <pc:sldMk cId="440063887" sldId="297"/>
            <ac:graphicFrameMk id="25" creationId="{D94DB5D4-FCCC-BB43-A3B7-9129BC470DB4}"/>
          </ac:graphicFrameMkLst>
        </pc:graphicFrameChg>
        <pc:picChg chg="mod">
          <ac:chgData name="Harrison, Pamela" userId="d213a360-ab8e-47fc-b082-ea29b0a42b16" providerId="ADAL" clId="{48CF3B14-0331-4250-87E0-089CD75CCF43}" dt="2022-03-04T01:13:08.491" v="1657" actId="14100"/>
          <ac:picMkLst>
            <pc:docMk/>
            <pc:sldMk cId="440063887" sldId="297"/>
            <ac:picMk id="22" creationId="{43289347-2C6F-4F28-BD28-6A1ADF85762E}"/>
          </ac:picMkLst>
        </pc:picChg>
        <pc:cxnChg chg="mod">
          <ac:chgData name="Harrison, Pamela" userId="d213a360-ab8e-47fc-b082-ea29b0a42b16" providerId="ADAL" clId="{48CF3B14-0331-4250-87E0-089CD75CCF43}" dt="2022-03-04T01:15:31.007" v="1682" actId="14100"/>
          <ac:cxnSpMkLst>
            <pc:docMk/>
            <pc:sldMk cId="440063887" sldId="297"/>
            <ac:cxnSpMk id="12" creationId="{6F279E29-8FA1-4B07-826A-718949E87CF3}"/>
          </ac:cxnSpMkLst>
        </pc:cxnChg>
        <pc:cxnChg chg="mod">
          <ac:chgData name="Harrison, Pamela" userId="d213a360-ab8e-47fc-b082-ea29b0a42b16" providerId="ADAL" clId="{48CF3B14-0331-4250-87E0-089CD75CCF43}" dt="2022-03-04T01:13:58.685" v="1680" actId="14100"/>
          <ac:cxnSpMkLst>
            <pc:docMk/>
            <pc:sldMk cId="440063887" sldId="297"/>
            <ac:cxnSpMk id="17" creationId="{A7B5CBFB-F7DE-4177-A519-38776CD4BA7B}"/>
          </ac:cxnSpMkLst>
        </pc:cxnChg>
        <pc:cxnChg chg="mod">
          <ac:chgData name="Harrison, Pamela" userId="d213a360-ab8e-47fc-b082-ea29b0a42b16" providerId="ADAL" clId="{48CF3B14-0331-4250-87E0-089CD75CCF43}" dt="2022-03-04T01:13:49.783" v="1679" actId="14100"/>
          <ac:cxnSpMkLst>
            <pc:docMk/>
            <pc:sldMk cId="440063887" sldId="297"/>
            <ac:cxnSpMk id="19" creationId="{84FDEE7F-B955-4633-9F6B-056A53D65EEF}"/>
          </ac:cxnSpMkLst>
        </pc:cxnChg>
      </pc:sldChg>
      <pc:sldChg chg="modSp mod modClrScheme chgLayout">
        <pc:chgData name="Harrison, Pamela" userId="d213a360-ab8e-47fc-b082-ea29b0a42b16" providerId="ADAL" clId="{48CF3B14-0331-4250-87E0-089CD75CCF43}" dt="2022-03-04T00:20:11.051" v="1569" actId="14100"/>
        <pc:sldMkLst>
          <pc:docMk/>
          <pc:sldMk cId="3268257020" sldId="298"/>
        </pc:sldMkLst>
        <pc:spChg chg="mod ord">
          <ac:chgData name="Harrison, Pamela" userId="d213a360-ab8e-47fc-b082-ea29b0a42b16" providerId="ADAL" clId="{48CF3B14-0331-4250-87E0-089CD75CCF43}" dt="2022-03-04T00:20:11.051" v="1569" actId="14100"/>
          <ac:spMkLst>
            <pc:docMk/>
            <pc:sldMk cId="3268257020" sldId="298"/>
            <ac:spMk id="2" creationId="{F1912545-C1A6-45F8-B64E-829671D4D1F1}"/>
          </ac:spMkLst>
        </pc:spChg>
      </pc:sldChg>
      <pc:sldChg chg="addSp delSp modSp mod modClrScheme chgLayout">
        <pc:chgData name="Harrison, Pamela" userId="d213a360-ab8e-47fc-b082-ea29b0a42b16" providerId="ADAL" clId="{48CF3B14-0331-4250-87E0-089CD75CCF43}" dt="2022-03-04T01:42:14.206" v="1892" actId="14100"/>
        <pc:sldMkLst>
          <pc:docMk/>
          <pc:sldMk cId="3453318405" sldId="299"/>
        </pc:sldMkLst>
        <pc:spChg chg="mod ord">
          <ac:chgData name="Harrison, Pamela" userId="d213a360-ab8e-47fc-b082-ea29b0a42b16" providerId="ADAL" clId="{48CF3B14-0331-4250-87E0-089CD75CCF43}" dt="2022-03-04T00:20:37.441" v="1571" actId="255"/>
          <ac:spMkLst>
            <pc:docMk/>
            <pc:sldMk cId="3453318405" sldId="299"/>
            <ac:spMk id="2" creationId="{261958A7-C677-47E5-A14A-17776AFB898C}"/>
          </ac:spMkLst>
        </pc:spChg>
        <pc:spChg chg="add del mod ord">
          <ac:chgData name="Harrison, Pamela" userId="d213a360-ab8e-47fc-b082-ea29b0a42b16" providerId="ADAL" clId="{48CF3B14-0331-4250-87E0-089CD75CCF43}" dt="2022-03-03T23:41:08.423" v="809" actId="700"/>
          <ac:spMkLst>
            <pc:docMk/>
            <pc:sldMk cId="3453318405" sldId="299"/>
            <ac:spMk id="3" creationId="{1D1A0BD1-63BC-40CC-B5D4-AD8D79D1070F}"/>
          </ac:spMkLst>
        </pc:spChg>
        <pc:spChg chg="add del mod ord">
          <ac:chgData name="Harrison, Pamela" userId="d213a360-ab8e-47fc-b082-ea29b0a42b16" providerId="ADAL" clId="{48CF3B14-0331-4250-87E0-089CD75CCF43}" dt="2022-03-03T23:41:23.358" v="810" actId="700"/>
          <ac:spMkLst>
            <pc:docMk/>
            <pc:sldMk cId="3453318405" sldId="299"/>
            <ac:spMk id="7" creationId="{92681ED6-73C6-4AC7-A5E8-5DCBF302E274}"/>
          </ac:spMkLst>
        </pc:spChg>
        <pc:spChg chg="add del mod ord">
          <ac:chgData name="Harrison, Pamela" userId="d213a360-ab8e-47fc-b082-ea29b0a42b16" providerId="ADAL" clId="{48CF3B14-0331-4250-87E0-089CD75CCF43}" dt="2022-03-03T23:43:13.709" v="820" actId="700"/>
          <ac:spMkLst>
            <pc:docMk/>
            <pc:sldMk cId="3453318405" sldId="299"/>
            <ac:spMk id="8" creationId="{E81DA7CC-3571-4F65-B285-68A81387B660}"/>
          </ac:spMkLst>
        </pc:spChg>
        <pc:spChg chg="mod">
          <ac:chgData name="Harrison, Pamela" userId="d213a360-ab8e-47fc-b082-ea29b0a42b16" providerId="ADAL" clId="{48CF3B14-0331-4250-87E0-089CD75CCF43}" dt="2022-03-03T23:40:12.743" v="807" actId="207"/>
          <ac:spMkLst>
            <pc:docMk/>
            <pc:sldMk cId="3453318405" sldId="299"/>
            <ac:spMk id="13" creationId="{47D08B7A-9050-4761-9652-654EE6E6549F}"/>
          </ac:spMkLst>
        </pc:spChg>
        <pc:spChg chg="mod">
          <ac:chgData name="Harrison, Pamela" userId="d213a360-ab8e-47fc-b082-ea29b0a42b16" providerId="ADAL" clId="{48CF3B14-0331-4250-87E0-089CD75CCF43}" dt="2022-03-03T23:43:24.876" v="821" actId="207"/>
          <ac:spMkLst>
            <pc:docMk/>
            <pc:sldMk cId="3453318405" sldId="299"/>
            <ac:spMk id="17" creationId="{049E75A0-3553-4C01-AA0C-EA062E3DCA36}"/>
          </ac:spMkLst>
        </pc:spChg>
        <pc:spChg chg="mod">
          <ac:chgData name="Harrison, Pamela" userId="d213a360-ab8e-47fc-b082-ea29b0a42b16" providerId="ADAL" clId="{48CF3B14-0331-4250-87E0-089CD75CCF43}" dt="2022-03-03T23:42:14.402" v="811" actId="207"/>
          <ac:spMkLst>
            <pc:docMk/>
            <pc:sldMk cId="3453318405" sldId="299"/>
            <ac:spMk id="18" creationId="{A8C4FB46-EB99-4D40-924F-C19C9F65023C}"/>
          </ac:spMkLst>
        </pc:spChg>
        <pc:spChg chg="add mod ord">
          <ac:chgData name="Harrison, Pamela" userId="d213a360-ab8e-47fc-b082-ea29b0a42b16" providerId="ADAL" clId="{48CF3B14-0331-4250-87E0-089CD75CCF43}" dt="2022-03-04T01:42:14.206" v="1892" actId="14100"/>
          <ac:spMkLst>
            <pc:docMk/>
            <pc:sldMk cId="3453318405" sldId="299"/>
            <ac:spMk id="25" creationId="{D2D72192-0625-46B6-A0E3-926B21E20980}"/>
          </ac:spMkLst>
        </pc:spChg>
        <pc:spChg chg="add del mod">
          <ac:chgData name="Harrison, Pamela" userId="d213a360-ab8e-47fc-b082-ea29b0a42b16" providerId="ADAL" clId="{48CF3B14-0331-4250-87E0-089CD75CCF43}" dt="2022-03-04T01:33:42.483" v="1778" actId="478"/>
          <ac:spMkLst>
            <pc:docMk/>
            <pc:sldMk cId="3453318405" sldId="299"/>
            <ac:spMk id="26" creationId="{AED99E89-942F-488F-9CA2-4818D5EB9613}"/>
          </ac:spMkLst>
        </pc:spChg>
        <pc:spChg chg="add del mod">
          <ac:chgData name="Harrison, Pamela" userId="d213a360-ab8e-47fc-b082-ea29b0a42b16" providerId="ADAL" clId="{48CF3B14-0331-4250-87E0-089CD75CCF43}" dt="2022-03-04T01:33:37.412" v="1777" actId="478"/>
          <ac:spMkLst>
            <pc:docMk/>
            <pc:sldMk cId="3453318405" sldId="299"/>
            <ac:spMk id="27" creationId="{AF0C9517-6AB4-4494-B6B5-182704C6D167}"/>
          </ac:spMkLst>
        </pc:spChg>
        <pc:spChg chg="add del mod">
          <ac:chgData name="Harrison, Pamela" userId="d213a360-ab8e-47fc-b082-ea29b0a42b16" providerId="ADAL" clId="{48CF3B14-0331-4250-87E0-089CD75CCF43}" dt="2022-03-04T01:33:02.069" v="1774" actId="478"/>
          <ac:spMkLst>
            <pc:docMk/>
            <pc:sldMk cId="3453318405" sldId="299"/>
            <ac:spMk id="28" creationId="{201BF14C-635F-43D1-8BFB-E16EF3DC361A}"/>
          </ac:spMkLst>
        </pc:spChg>
        <pc:spChg chg="add mod">
          <ac:chgData name="Harrison, Pamela" userId="d213a360-ab8e-47fc-b082-ea29b0a42b16" providerId="ADAL" clId="{48CF3B14-0331-4250-87E0-089CD75CCF43}" dt="2022-03-04T01:42:14.206" v="1892" actId="14100"/>
          <ac:spMkLst>
            <pc:docMk/>
            <pc:sldMk cId="3453318405" sldId="299"/>
            <ac:spMk id="29" creationId="{BF80CCC6-302C-4265-AEF6-C195D19725C2}"/>
          </ac:spMkLst>
        </pc:spChg>
        <pc:spChg chg="add mod">
          <ac:chgData name="Harrison, Pamela" userId="d213a360-ab8e-47fc-b082-ea29b0a42b16" providerId="ADAL" clId="{48CF3B14-0331-4250-87E0-089CD75CCF43}" dt="2022-03-04T01:42:14.206" v="1892" actId="14100"/>
          <ac:spMkLst>
            <pc:docMk/>
            <pc:sldMk cId="3453318405" sldId="299"/>
            <ac:spMk id="30" creationId="{396417CE-1C64-4927-B62E-A14261A7F7D1}"/>
          </ac:spMkLst>
        </pc:spChg>
        <pc:spChg chg="add mod">
          <ac:chgData name="Harrison, Pamela" userId="d213a360-ab8e-47fc-b082-ea29b0a42b16" providerId="ADAL" clId="{48CF3B14-0331-4250-87E0-089CD75CCF43}" dt="2022-03-04T01:42:14.206" v="1892" actId="14100"/>
          <ac:spMkLst>
            <pc:docMk/>
            <pc:sldMk cId="3453318405" sldId="299"/>
            <ac:spMk id="31" creationId="{F8821608-0BA2-4366-972F-B2B4DD2EF366}"/>
          </ac:spMkLst>
        </pc:spChg>
        <pc:picChg chg="mod">
          <ac:chgData name="Harrison, Pamela" userId="d213a360-ab8e-47fc-b082-ea29b0a42b16" providerId="ADAL" clId="{48CF3B14-0331-4250-87E0-089CD75CCF43}" dt="2022-03-04T01:39:26.876" v="1864" actId="1076"/>
          <ac:picMkLst>
            <pc:docMk/>
            <pc:sldMk cId="3453318405" sldId="299"/>
            <ac:picMk id="6" creationId="{51B2E587-9F2B-485A-8B94-9DA431EEA7F2}"/>
          </ac:picMkLst>
        </pc:picChg>
        <pc:picChg chg="add del mod">
          <ac:chgData name="Harrison, Pamela" userId="d213a360-ab8e-47fc-b082-ea29b0a42b16" providerId="ADAL" clId="{48CF3B14-0331-4250-87E0-089CD75CCF43}" dt="2022-03-04T01:22:27.291" v="1710" actId="478"/>
          <ac:picMkLst>
            <pc:docMk/>
            <pc:sldMk cId="3453318405" sldId="299"/>
            <ac:picMk id="10" creationId="{59DE18D8-AD51-46B4-A65F-659E9ACCC66D}"/>
          </ac:picMkLst>
        </pc:picChg>
        <pc:picChg chg="add mod">
          <ac:chgData name="Harrison, Pamela" userId="d213a360-ab8e-47fc-b082-ea29b0a42b16" providerId="ADAL" clId="{48CF3B14-0331-4250-87E0-089CD75CCF43}" dt="2022-03-04T01:25:22.551" v="1728" actId="1076"/>
          <ac:picMkLst>
            <pc:docMk/>
            <pc:sldMk cId="3453318405" sldId="299"/>
            <ac:picMk id="16" creationId="{8118996A-F3F4-455F-A125-6EAF9064010D}"/>
          </ac:picMkLst>
        </pc:picChg>
      </pc:sldChg>
      <pc:sldChg chg="addSp modSp mod modClrScheme chgLayout">
        <pc:chgData name="Harrison, Pamela" userId="d213a360-ab8e-47fc-b082-ea29b0a42b16" providerId="ADAL" clId="{48CF3B14-0331-4250-87E0-089CD75CCF43}" dt="2022-03-04T02:45:56.408" v="2314"/>
        <pc:sldMkLst>
          <pc:docMk/>
          <pc:sldMk cId="4162245414" sldId="300"/>
        </pc:sldMkLst>
        <pc:spChg chg="mod ord">
          <ac:chgData name="Harrison, Pamela" userId="d213a360-ab8e-47fc-b082-ea29b0a42b16" providerId="ADAL" clId="{48CF3B14-0331-4250-87E0-089CD75CCF43}" dt="2022-03-04T02:45:16.227" v="2311" actId="700"/>
          <ac:spMkLst>
            <pc:docMk/>
            <pc:sldMk cId="4162245414" sldId="300"/>
            <ac:spMk id="2" creationId="{D84C6766-A3AD-4FBB-9D61-FBB64942488C}"/>
          </ac:spMkLst>
        </pc:spChg>
        <pc:spChg chg="mod ord">
          <ac:chgData name="Harrison, Pamela" userId="d213a360-ab8e-47fc-b082-ea29b0a42b16" providerId="ADAL" clId="{48CF3B14-0331-4250-87E0-089CD75CCF43}" dt="2022-03-04T02:45:36.614" v="2313" actId="122"/>
          <ac:spMkLst>
            <pc:docMk/>
            <pc:sldMk cId="4162245414" sldId="300"/>
            <ac:spMk id="3" creationId="{CB22DC4F-C2FC-44F0-B31D-7F8A27F03D95}"/>
          </ac:spMkLst>
        </pc:spChg>
        <pc:spChg chg="mod">
          <ac:chgData name="Harrison, Pamela" userId="d213a360-ab8e-47fc-b082-ea29b0a42b16" providerId="ADAL" clId="{48CF3B14-0331-4250-87E0-089CD75CCF43}" dt="2022-03-03T23:03:46.695" v="352" actId="207"/>
          <ac:spMkLst>
            <pc:docMk/>
            <pc:sldMk cId="4162245414" sldId="300"/>
            <ac:spMk id="20" creationId="{EA3FD2CC-D6AF-43B1-BA82-B094326B9507}"/>
          </ac:spMkLst>
        </pc:spChg>
        <pc:spChg chg="mod">
          <ac:chgData name="Harrison, Pamela" userId="d213a360-ab8e-47fc-b082-ea29b0a42b16" providerId="ADAL" clId="{48CF3B14-0331-4250-87E0-089CD75CCF43}" dt="2022-03-03T23:03:36.614" v="351" actId="207"/>
          <ac:spMkLst>
            <pc:docMk/>
            <pc:sldMk cId="4162245414" sldId="300"/>
            <ac:spMk id="21" creationId="{08BC6860-D112-4C65-8E92-28E0EEDB0B68}"/>
          </ac:spMkLst>
        </pc:spChg>
        <pc:spChg chg="mod">
          <ac:chgData name="Harrison, Pamela" userId="d213a360-ab8e-47fc-b082-ea29b0a42b16" providerId="ADAL" clId="{48CF3B14-0331-4250-87E0-089CD75CCF43}" dt="2022-03-03T23:03:19.792" v="349" actId="207"/>
          <ac:spMkLst>
            <pc:docMk/>
            <pc:sldMk cId="4162245414" sldId="300"/>
            <ac:spMk id="22" creationId="{AD6AF8B4-4B65-4A35-BFFE-28049BD72B84}"/>
          </ac:spMkLst>
        </pc:spChg>
        <pc:spChg chg="add mod">
          <ac:chgData name="Harrison, Pamela" userId="d213a360-ab8e-47fc-b082-ea29b0a42b16" providerId="ADAL" clId="{48CF3B14-0331-4250-87E0-089CD75CCF43}" dt="2022-03-04T02:45:56.408" v="2314"/>
          <ac:spMkLst>
            <pc:docMk/>
            <pc:sldMk cId="4162245414" sldId="300"/>
            <ac:spMk id="26" creationId="{138BDE23-E9BB-4C72-9396-3DE86AFC4494}"/>
          </ac:spMkLst>
        </pc:spChg>
      </pc:sldChg>
      <pc:sldChg chg="modSp mod modClrScheme chgLayout">
        <pc:chgData name="Harrison, Pamela" userId="d213a360-ab8e-47fc-b082-ea29b0a42b16" providerId="ADAL" clId="{48CF3B14-0331-4250-87E0-089CD75CCF43}" dt="2022-03-04T00:23:36.333" v="1586" actId="255"/>
        <pc:sldMkLst>
          <pc:docMk/>
          <pc:sldMk cId="1723126270" sldId="301"/>
        </pc:sldMkLst>
        <pc:spChg chg="mod ord">
          <ac:chgData name="Harrison, Pamela" userId="d213a360-ab8e-47fc-b082-ea29b0a42b16" providerId="ADAL" clId="{48CF3B14-0331-4250-87E0-089CD75CCF43}" dt="2022-03-04T00:23:36.333" v="1586" actId="255"/>
          <ac:spMkLst>
            <pc:docMk/>
            <pc:sldMk cId="1723126270" sldId="301"/>
            <ac:spMk id="2" creationId="{D84C6766-A3AD-4FBB-9D61-FBB64942488C}"/>
          </ac:spMkLst>
        </pc:spChg>
        <pc:spChg chg="mod">
          <ac:chgData name="Harrison, Pamela" userId="d213a360-ab8e-47fc-b082-ea29b0a42b16" providerId="ADAL" clId="{48CF3B14-0331-4250-87E0-089CD75CCF43}" dt="2022-03-03T23:05:16.912" v="435" actId="14100"/>
          <ac:spMkLst>
            <pc:docMk/>
            <pc:sldMk cId="1723126270" sldId="301"/>
            <ac:spMk id="10" creationId="{493C3E33-3D7A-49B2-90E8-1EC823561DB2}"/>
          </ac:spMkLst>
        </pc:spChg>
        <pc:picChg chg="mod ord">
          <ac:chgData name="Harrison, Pamela" userId="d213a360-ab8e-47fc-b082-ea29b0a42b16" providerId="ADAL" clId="{48CF3B14-0331-4250-87E0-089CD75CCF43}" dt="2022-03-03T23:05:25.755" v="443" actId="1036"/>
          <ac:picMkLst>
            <pc:docMk/>
            <pc:sldMk cId="1723126270" sldId="301"/>
            <ac:picMk id="2052" creationId="{34678E5E-47FC-4230-BB4B-9E06589163DF}"/>
          </ac:picMkLst>
        </pc:picChg>
      </pc:sldChg>
      <pc:sldChg chg="modSp mod modClrScheme chgLayout">
        <pc:chgData name="Harrison, Pamela" userId="d213a360-ab8e-47fc-b082-ea29b0a42b16" providerId="ADAL" clId="{48CF3B14-0331-4250-87E0-089CD75CCF43}" dt="2022-03-04T00:23:10.553" v="1584" actId="255"/>
        <pc:sldMkLst>
          <pc:docMk/>
          <pc:sldMk cId="3064270161" sldId="304"/>
        </pc:sldMkLst>
        <pc:spChg chg="mod ord">
          <ac:chgData name="Harrison, Pamela" userId="d213a360-ab8e-47fc-b082-ea29b0a42b16" providerId="ADAL" clId="{48CF3B14-0331-4250-87E0-089CD75CCF43}" dt="2022-03-04T00:23:10.553" v="1584" actId="255"/>
          <ac:spMkLst>
            <pc:docMk/>
            <pc:sldMk cId="3064270161" sldId="304"/>
            <ac:spMk id="2" creationId="{35953D45-C8A9-46F9-A873-F13DC9A5BCA4}"/>
          </ac:spMkLst>
        </pc:spChg>
      </pc:sldChg>
      <pc:sldChg chg="modSp mod modClrScheme chgLayout">
        <pc:chgData name="Harrison, Pamela" userId="d213a360-ab8e-47fc-b082-ea29b0a42b16" providerId="ADAL" clId="{48CF3B14-0331-4250-87E0-089CD75CCF43}" dt="2022-03-04T00:19:35.663" v="1566" actId="255"/>
        <pc:sldMkLst>
          <pc:docMk/>
          <pc:sldMk cId="3153216991" sldId="310"/>
        </pc:sldMkLst>
        <pc:spChg chg="mod ord">
          <ac:chgData name="Harrison, Pamela" userId="d213a360-ab8e-47fc-b082-ea29b0a42b16" providerId="ADAL" clId="{48CF3B14-0331-4250-87E0-089CD75CCF43}" dt="2022-03-04T00:19:35.663" v="1566" actId="255"/>
          <ac:spMkLst>
            <pc:docMk/>
            <pc:sldMk cId="3153216991" sldId="310"/>
            <ac:spMk id="2" creationId="{28B51270-04A4-42B4-AD5D-EAEAD2CA95AA}"/>
          </ac:spMkLst>
        </pc:spChg>
      </pc:sldChg>
      <pc:sldChg chg="del">
        <pc:chgData name="Harrison, Pamela" userId="d213a360-ab8e-47fc-b082-ea29b0a42b16" providerId="ADAL" clId="{48CF3B14-0331-4250-87E0-089CD75CCF43}" dt="2022-03-03T22:48:21.107" v="231" actId="47"/>
        <pc:sldMkLst>
          <pc:docMk/>
          <pc:sldMk cId="3012275416" sldId="312"/>
        </pc:sldMkLst>
      </pc:sldChg>
      <pc:sldChg chg="addSp delSp modSp mod ord modClrScheme chgLayout">
        <pc:chgData name="Harrison, Pamela" userId="d213a360-ab8e-47fc-b082-ea29b0a42b16" providerId="ADAL" clId="{48CF3B14-0331-4250-87E0-089CD75CCF43}" dt="2022-03-04T02:47:13.137" v="2332"/>
        <pc:sldMkLst>
          <pc:docMk/>
          <pc:sldMk cId="2211712267" sldId="315"/>
        </pc:sldMkLst>
        <pc:spChg chg="add del mod">
          <ac:chgData name="Harrison, Pamela" userId="d213a360-ab8e-47fc-b082-ea29b0a42b16" providerId="ADAL" clId="{48CF3B14-0331-4250-87E0-089CD75CCF43}" dt="2022-03-03T23:53:27.297" v="1336" actId="478"/>
          <ac:spMkLst>
            <pc:docMk/>
            <pc:sldMk cId="2211712267" sldId="315"/>
            <ac:spMk id="3" creationId="{D7CD07FA-0D83-4108-8407-EC964E4D1C11}"/>
          </ac:spMkLst>
        </pc:spChg>
      </pc:sldChg>
      <pc:sldChg chg="modSp mod modClrScheme chgLayout">
        <pc:chgData name="Harrison, Pamela" userId="d213a360-ab8e-47fc-b082-ea29b0a42b16" providerId="ADAL" clId="{48CF3B14-0331-4250-87E0-089CD75CCF43}" dt="2022-03-04T00:04:44.093" v="1475" actId="255"/>
        <pc:sldMkLst>
          <pc:docMk/>
          <pc:sldMk cId="749172373" sldId="316"/>
        </pc:sldMkLst>
        <pc:spChg chg="mod">
          <ac:chgData name="Harrison, Pamela" userId="d213a360-ab8e-47fc-b082-ea29b0a42b16" providerId="ADAL" clId="{48CF3B14-0331-4250-87E0-089CD75CCF43}" dt="2022-03-04T00:03:03.799" v="1472" actId="1035"/>
          <ac:spMkLst>
            <pc:docMk/>
            <pc:sldMk cId="749172373" sldId="316"/>
            <ac:spMk id="6" creationId="{8F4AAE0C-FF0B-408C-A495-39B9AD200FCA}"/>
          </ac:spMkLst>
        </pc:spChg>
        <pc:spChg chg="mod">
          <ac:chgData name="Harrison, Pamela" userId="d213a360-ab8e-47fc-b082-ea29b0a42b16" providerId="ADAL" clId="{48CF3B14-0331-4250-87E0-089CD75CCF43}" dt="2022-03-04T00:03:03.799" v="1472" actId="1035"/>
          <ac:spMkLst>
            <pc:docMk/>
            <pc:sldMk cId="749172373" sldId="316"/>
            <ac:spMk id="7" creationId="{FEEFD821-97DC-4DBA-BEA6-A9E8085D62B4}"/>
          </ac:spMkLst>
        </pc:spChg>
        <pc:spChg chg="mod">
          <ac:chgData name="Harrison, Pamela" userId="d213a360-ab8e-47fc-b082-ea29b0a42b16" providerId="ADAL" clId="{48CF3B14-0331-4250-87E0-089CD75CCF43}" dt="2022-03-04T00:03:03.799" v="1472" actId="1035"/>
          <ac:spMkLst>
            <pc:docMk/>
            <pc:sldMk cId="749172373" sldId="316"/>
            <ac:spMk id="8" creationId="{1F4A977B-D5D5-4770-935B-DE841670DBCB}"/>
          </ac:spMkLst>
        </pc:spChg>
        <pc:spChg chg="mod">
          <ac:chgData name="Harrison, Pamela" userId="d213a360-ab8e-47fc-b082-ea29b0a42b16" providerId="ADAL" clId="{48CF3B14-0331-4250-87E0-089CD75CCF43}" dt="2022-03-04T00:03:03.799" v="1472" actId="1035"/>
          <ac:spMkLst>
            <pc:docMk/>
            <pc:sldMk cId="749172373" sldId="316"/>
            <ac:spMk id="9" creationId="{57A940AA-DF65-43F5-B659-2A14922AE980}"/>
          </ac:spMkLst>
        </pc:spChg>
        <pc:spChg chg="mod">
          <ac:chgData name="Harrison, Pamela" userId="d213a360-ab8e-47fc-b082-ea29b0a42b16" providerId="ADAL" clId="{48CF3B14-0331-4250-87E0-089CD75CCF43}" dt="2022-03-04T00:03:03.799" v="1472" actId="1035"/>
          <ac:spMkLst>
            <pc:docMk/>
            <pc:sldMk cId="749172373" sldId="316"/>
            <ac:spMk id="20" creationId="{1BA17F93-71BF-4736-BCA9-B446C1C5D701}"/>
          </ac:spMkLst>
        </pc:spChg>
        <pc:spChg chg="mod">
          <ac:chgData name="Harrison, Pamela" userId="d213a360-ab8e-47fc-b082-ea29b0a42b16" providerId="ADAL" clId="{48CF3B14-0331-4250-87E0-089CD75CCF43}" dt="2022-03-04T00:03:03.799" v="1472" actId="1035"/>
          <ac:spMkLst>
            <pc:docMk/>
            <pc:sldMk cId="749172373" sldId="316"/>
            <ac:spMk id="26" creationId="{07B17DB6-E6F5-497F-A4AE-9D62F65BB9E6}"/>
          </ac:spMkLst>
        </pc:spChg>
        <pc:spChg chg="mod">
          <ac:chgData name="Harrison, Pamela" userId="d213a360-ab8e-47fc-b082-ea29b0a42b16" providerId="ADAL" clId="{48CF3B14-0331-4250-87E0-089CD75CCF43}" dt="2022-03-04T00:03:03.799" v="1472" actId="1035"/>
          <ac:spMkLst>
            <pc:docMk/>
            <pc:sldMk cId="749172373" sldId="316"/>
            <ac:spMk id="32" creationId="{7FAF4E8F-6CD5-4568-BA16-3BD28FFA5DEE}"/>
          </ac:spMkLst>
        </pc:spChg>
        <pc:spChg chg="mod">
          <ac:chgData name="Harrison, Pamela" userId="d213a360-ab8e-47fc-b082-ea29b0a42b16" providerId="ADAL" clId="{48CF3B14-0331-4250-87E0-089CD75CCF43}" dt="2022-03-04T00:03:03.799" v="1472" actId="1035"/>
          <ac:spMkLst>
            <pc:docMk/>
            <pc:sldMk cId="749172373" sldId="316"/>
            <ac:spMk id="33" creationId="{B1EBC20F-23D5-4747-A708-86023D76D98F}"/>
          </ac:spMkLst>
        </pc:spChg>
        <pc:spChg chg="mod ord">
          <ac:chgData name="Harrison, Pamela" userId="d213a360-ab8e-47fc-b082-ea29b0a42b16" providerId="ADAL" clId="{48CF3B14-0331-4250-87E0-089CD75CCF43}" dt="2022-03-04T00:04:44.093" v="1475" actId="255"/>
          <ac:spMkLst>
            <pc:docMk/>
            <pc:sldMk cId="749172373" sldId="316"/>
            <ac:spMk id="34" creationId="{A48199A5-515D-4D24-87EC-326CBEA8E8B5}"/>
          </ac:spMkLst>
        </pc:spChg>
        <pc:spChg chg="mod">
          <ac:chgData name="Harrison, Pamela" userId="d213a360-ab8e-47fc-b082-ea29b0a42b16" providerId="ADAL" clId="{48CF3B14-0331-4250-87E0-089CD75CCF43}" dt="2022-03-04T00:03:03.799" v="1472" actId="1035"/>
          <ac:spMkLst>
            <pc:docMk/>
            <pc:sldMk cId="749172373" sldId="316"/>
            <ac:spMk id="35" creationId="{5AA08EC8-A3F9-4FC7-8BAA-3BAB8D175A57}"/>
          </ac:spMkLst>
        </pc:spChg>
        <pc:grpChg chg="mod">
          <ac:chgData name="Harrison, Pamela" userId="d213a360-ab8e-47fc-b082-ea29b0a42b16" providerId="ADAL" clId="{48CF3B14-0331-4250-87E0-089CD75CCF43}" dt="2022-03-04T00:03:03.799" v="1472" actId="1035"/>
          <ac:grpSpMkLst>
            <pc:docMk/>
            <pc:sldMk cId="749172373" sldId="316"/>
            <ac:grpSpMk id="10" creationId="{74866391-BFF3-4BDB-8FA4-E2D9D94945F6}"/>
          </ac:grpSpMkLst>
        </pc:grpChg>
        <pc:grpChg chg="mod">
          <ac:chgData name="Harrison, Pamela" userId="d213a360-ab8e-47fc-b082-ea29b0a42b16" providerId="ADAL" clId="{48CF3B14-0331-4250-87E0-089CD75CCF43}" dt="2022-03-04T00:03:03.799" v="1472" actId="1035"/>
          <ac:grpSpMkLst>
            <pc:docMk/>
            <pc:sldMk cId="749172373" sldId="316"/>
            <ac:grpSpMk id="15" creationId="{92D9B954-9588-48D7-B1EC-9AE7F67F1464}"/>
          </ac:grpSpMkLst>
        </pc:grpChg>
        <pc:grpChg chg="mod">
          <ac:chgData name="Harrison, Pamela" userId="d213a360-ab8e-47fc-b082-ea29b0a42b16" providerId="ADAL" clId="{48CF3B14-0331-4250-87E0-089CD75CCF43}" dt="2022-03-04T00:03:03.799" v="1472" actId="1035"/>
          <ac:grpSpMkLst>
            <pc:docMk/>
            <pc:sldMk cId="749172373" sldId="316"/>
            <ac:grpSpMk id="21" creationId="{93E79779-1D2F-4D72-AEA3-BE204C3EC13F}"/>
          </ac:grpSpMkLst>
        </pc:grpChg>
        <pc:grpChg chg="mod">
          <ac:chgData name="Harrison, Pamela" userId="d213a360-ab8e-47fc-b082-ea29b0a42b16" providerId="ADAL" clId="{48CF3B14-0331-4250-87E0-089CD75CCF43}" dt="2022-03-04T00:03:03.799" v="1472" actId="1035"/>
          <ac:grpSpMkLst>
            <pc:docMk/>
            <pc:sldMk cId="749172373" sldId="316"/>
            <ac:grpSpMk id="27" creationId="{D30CB942-23DC-4A77-89E1-31056C64FA0E}"/>
          </ac:grpSpMkLst>
        </pc:grpChg>
        <pc:grpChg chg="mod">
          <ac:chgData name="Harrison, Pamela" userId="d213a360-ab8e-47fc-b082-ea29b0a42b16" providerId="ADAL" clId="{48CF3B14-0331-4250-87E0-089CD75CCF43}" dt="2022-03-04T00:03:03.799" v="1472" actId="1035"/>
          <ac:grpSpMkLst>
            <pc:docMk/>
            <pc:sldMk cId="749172373" sldId="316"/>
            <ac:grpSpMk id="36" creationId="{69582CA1-6059-4571-93AC-886FAD6BED84}"/>
          </ac:grpSpMkLst>
        </pc:grpChg>
      </pc:sldChg>
      <pc:sldChg chg="del">
        <pc:chgData name="Harrison, Pamela" userId="d213a360-ab8e-47fc-b082-ea29b0a42b16" providerId="ADAL" clId="{48CF3B14-0331-4250-87E0-089CD75CCF43}" dt="2022-03-03T22:48:28.703" v="232" actId="47"/>
        <pc:sldMkLst>
          <pc:docMk/>
          <pc:sldMk cId="3142316968" sldId="317"/>
        </pc:sldMkLst>
      </pc:sldChg>
      <pc:sldChg chg="modSp mod modClrScheme chgLayout">
        <pc:chgData name="Harrison, Pamela" userId="d213a360-ab8e-47fc-b082-ea29b0a42b16" providerId="ADAL" clId="{48CF3B14-0331-4250-87E0-089CD75CCF43}" dt="2022-03-04T00:22:59.074" v="1583" actId="255"/>
        <pc:sldMkLst>
          <pc:docMk/>
          <pc:sldMk cId="1807083111" sldId="318"/>
        </pc:sldMkLst>
        <pc:spChg chg="mod ord">
          <ac:chgData name="Harrison, Pamela" userId="d213a360-ab8e-47fc-b082-ea29b0a42b16" providerId="ADAL" clId="{48CF3B14-0331-4250-87E0-089CD75CCF43}" dt="2022-03-04T00:22:59.074" v="1583" actId="255"/>
          <ac:spMkLst>
            <pc:docMk/>
            <pc:sldMk cId="1807083111" sldId="318"/>
            <ac:spMk id="2" creationId="{76093452-EAFE-4006-9706-6A46AE02DF26}"/>
          </ac:spMkLst>
        </pc:spChg>
      </pc:sldChg>
      <pc:sldChg chg="modSp mod modClrScheme chgLayout">
        <pc:chgData name="Harrison, Pamela" userId="d213a360-ab8e-47fc-b082-ea29b0a42b16" providerId="ADAL" clId="{48CF3B14-0331-4250-87E0-089CD75CCF43}" dt="2022-03-03T23:26:22.882" v="625" actId="255"/>
        <pc:sldMkLst>
          <pc:docMk/>
          <pc:sldMk cId="1115868204" sldId="321"/>
        </pc:sldMkLst>
        <pc:spChg chg="mod ord">
          <ac:chgData name="Harrison, Pamela" userId="d213a360-ab8e-47fc-b082-ea29b0a42b16" providerId="ADAL" clId="{48CF3B14-0331-4250-87E0-089CD75CCF43}" dt="2022-03-03T23:26:22.882" v="625" actId="255"/>
          <ac:spMkLst>
            <pc:docMk/>
            <pc:sldMk cId="1115868204" sldId="321"/>
            <ac:spMk id="2" creationId="{28B51270-04A4-42B4-AD5D-EAEAD2CA95AA}"/>
          </ac:spMkLst>
        </pc:spChg>
      </pc:sldChg>
      <pc:sldChg chg="modSp mod modClrScheme chgLayout">
        <pc:chgData name="Harrison, Pamela" userId="d213a360-ab8e-47fc-b082-ea29b0a42b16" providerId="ADAL" clId="{48CF3B14-0331-4250-87E0-089CD75CCF43}" dt="2022-03-03T23:26:57.425" v="627" actId="255"/>
        <pc:sldMkLst>
          <pc:docMk/>
          <pc:sldMk cId="3073426921" sldId="322"/>
        </pc:sldMkLst>
        <pc:spChg chg="mod ord">
          <ac:chgData name="Harrison, Pamela" userId="d213a360-ab8e-47fc-b082-ea29b0a42b16" providerId="ADAL" clId="{48CF3B14-0331-4250-87E0-089CD75CCF43}" dt="2022-03-03T23:26:57.425" v="627" actId="255"/>
          <ac:spMkLst>
            <pc:docMk/>
            <pc:sldMk cId="3073426921" sldId="322"/>
            <ac:spMk id="2" creationId="{28B51270-04A4-42B4-AD5D-EAEAD2CA95AA}"/>
          </ac:spMkLst>
        </pc:spChg>
      </pc:sldChg>
      <pc:sldChg chg="modSp mod modClrScheme chgLayout">
        <pc:chgData name="Harrison, Pamela" userId="d213a360-ab8e-47fc-b082-ea29b0a42b16" providerId="ADAL" clId="{48CF3B14-0331-4250-87E0-089CD75CCF43}" dt="2022-03-03T23:26:38.234" v="626" actId="255"/>
        <pc:sldMkLst>
          <pc:docMk/>
          <pc:sldMk cId="2502763621" sldId="323"/>
        </pc:sldMkLst>
        <pc:spChg chg="mod ord">
          <ac:chgData name="Harrison, Pamela" userId="d213a360-ab8e-47fc-b082-ea29b0a42b16" providerId="ADAL" clId="{48CF3B14-0331-4250-87E0-089CD75CCF43}" dt="2022-03-03T23:26:38.234" v="626" actId="255"/>
          <ac:spMkLst>
            <pc:docMk/>
            <pc:sldMk cId="2502763621" sldId="323"/>
            <ac:spMk id="2" creationId="{28B51270-04A4-42B4-AD5D-EAEAD2CA95AA}"/>
          </ac:spMkLst>
        </pc:spChg>
      </pc:sldChg>
      <pc:sldChg chg="modSp mod modClrScheme chgLayout">
        <pc:chgData name="Harrison, Pamela" userId="d213a360-ab8e-47fc-b082-ea29b0a42b16" providerId="ADAL" clId="{48CF3B14-0331-4250-87E0-089CD75CCF43}" dt="2022-03-03T23:25:52.740" v="619" actId="255"/>
        <pc:sldMkLst>
          <pc:docMk/>
          <pc:sldMk cId="1862267710" sldId="324"/>
        </pc:sldMkLst>
        <pc:spChg chg="mod ord">
          <ac:chgData name="Harrison, Pamela" userId="d213a360-ab8e-47fc-b082-ea29b0a42b16" providerId="ADAL" clId="{48CF3B14-0331-4250-87E0-089CD75CCF43}" dt="2022-03-03T23:25:52.740" v="619" actId="255"/>
          <ac:spMkLst>
            <pc:docMk/>
            <pc:sldMk cId="1862267710" sldId="324"/>
            <ac:spMk id="2" creationId="{28B51270-04A4-42B4-AD5D-EAEAD2CA95AA}"/>
          </ac:spMkLst>
        </pc:spChg>
      </pc:sldChg>
      <pc:sldChg chg="modSp mod modClrScheme chgLayout">
        <pc:chgData name="Harrison, Pamela" userId="d213a360-ab8e-47fc-b082-ea29b0a42b16" providerId="ADAL" clId="{48CF3B14-0331-4250-87E0-089CD75CCF43}" dt="2022-03-04T00:21:05.350" v="1573" actId="255"/>
        <pc:sldMkLst>
          <pc:docMk/>
          <pc:sldMk cId="2506640254" sldId="325"/>
        </pc:sldMkLst>
        <pc:spChg chg="mod ord">
          <ac:chgData name="Harrison, Pamela" userId="d213a360-ab8e-47fc-b082-ea29b0a42b16" providerId="ADAL" clId="{48CF3B14-0331-4250-87E0-089CD75CCF43}" dt="2022-03-04T00:21:05.350" v="1573" actId="255"/>
          <ac:spMkLst>
            <pc:docMk/>
            <pc:sldMk cId="2506640254" sldId="325"/>
            <ac:spMk id="2" creationId="{C10C2DCC-57F2-425F-88B0-3B1BB715EEA0}"/>
          </ac:spMkLst>
        </pc:spChg>
        <pc:spChg chg="mod ord">
          <ac:chgData name="Harrison, Pamela" userId="d213a360-ab8e-47fc-b082-ea29b0a42b16" providerId="ADAL" clId="{48CF3B14-0331-4250-87E0-089CD75CCF43}" dt="2022-03-03T23:44:55.180" v="823" actId="700"/>
          <ac:spMkLst>
            <pc:docMk/>
            <pc:sldMk cId="2506640254" sldId="325"/>
            <ac:spMk id="3" creationId="{4C69AFAE-1C5F-4361-99D7-1D11F01AA2C5}"/>
          </ac:spMkLst>
        </pc:spChg>
      </pc:sldChg>
      <pc:sldChg chg="modSp mod modClrScheme chgLayout">
        <pc:chgData name="Harrison, Pamela" userId="d213a360-ab8e-47fc-b082-ea29b0a42b16" providerId="ADAL" clId="{48CF3B14-0331-4250-87E0-089CD75CCF43}" dt="2022-03-04T00:22:48.331" v="1582" actId="255"/>
        <pc:sldMkLst>
          <pc:docMk/>
          <pc:sldMk cId="1094371737" sldId="326"/>
        </pc:sldMkLst>
        <pc:spChg chg="mod ord">
          <ac:chgData name="Harrison, Pamela" userId="d213a360-ab8e-47fc-b082-ea29b0a42b16" providerId="ADAL" clId="{48CF3B14-0331-4250-87E0-089CD75CCF43}" dt="2022-03-04T00:22:48.331" v="1582" actId="255"/>
          <ac:spMkLst>
            <pc:docMk/>
            <pc:sldMk cId="1094371737" sldId="326"/>
            <ac:spMk id="2" creationId="{CB8B0592-97FC-4578-A904-D1E443525ECF}"/>
          </ac:spMkLst>
        </pc:spChg>
      </pc:sldChg>
      <pc:sldChg chg="delSp modSp mod modClrScheme chgLayout modNotesTx">
        <pc:chgData name="Harrison, Pamela" userId="d213a360-ab8e-47fc-b082-ea29b0a42b16" providerId="ADAL" clId="{48CF3B14-0331-4250-87E0-089CD75CCF43}" dt="2022-03-03T23:53:48.476" v="1342" actId="20577"/>
        <pc:sldMkLst>
          <pc:docMk/>
          <pc:sldMk cId="684311287" sldId="327"/>
        </pc:sldMkLst>
        <pc:spChg chg="del mod ord">
          <ac:chgData name="Harrison, Pamela" userId="d213a360-ab8e-47fc-b082-ea29b0a42b16" providerId="ADAL" clId="{48CF3B14-0331-4250-87E0-089CD75CCF43}" dt="2022-03-03T23:01:52.287" v="346" actId="478"/>
          <ac:spMkLst>
            <pc:docMk/>
            <pc:sldMk cId="684311287" sldId="327"/>
            <ac:spMk id="3" creationId="{4D59D34E-108F-46C3-B629-86FFB02B5432}"/>
          </ac:spMkLst>
        </pc:spChg>
        <pc:spChg chg="mod ord">
          <ac:chgData name="Harrison, Pamela" userId="d213a360-ab8e-47fc-b082-ea29b0a42b16" providerId="ADAL" clId="{48CF3B14-0331-4250-87E0-089CD75CCF43}" dt="2022-03-03T22:55:45.590" v="338" actId="700"/>
          <ac:spMkLst>
            <pc:docMk/>
            <pc:sldMk cId="684311287" sldId="327"/>
            <ac:spMk id="5" creationId="{CEB9726C-1AD1-48F7-885D-0CC434FE3D9D}"/>
          </ac:spMkLst>
        </pc:spChg>
        <pc:spChg chg="mod">
          <ac:chgData name="Harrison, Pamela" userId="d213a360-ab8e-47fc-b082-ea29b0a42b16" providerId="ADAL" clId="{48CF3B14-0331-4250-87E0-089CD75CCF43}" dt="2022-03-03T23:39:11.114" v="802" actId="1037"/>
          <ac:spMkLst>
            <pc:docMk/>
            <pc:sldMk cId="684311287" sldId="327"/>
            <ac:spMk id="6" creationId="{7283973A-D933-4CBB-A502-54F8C2EF9F8C}"/>
          </ac:spMkLst>
        </pc:spChg>
        <pc:spChg chg="mod">
          <ac:chgData name="Harrison, Pamela" userId="d213a360-ab8e-47fc-b082-ea29b0a42b16" providerId="ADAL" clId="{48CF3B14-0331-4250-87E0-089CD75CCF43}" dt="2022-03-03T23:39:11.114" v="802" actId="1037"/>
          <ac:spMkLst>
            <pc:docMk/>
            <pc:sldMk cId="684311287" sldId="327"/>
            <ac:spMk id="8" creationId="{934B3A75-7F51-45D5-9BB0-A6ED49BB394D}"/>
          </ac:spMkLst>
        </pc:spChg>
        <pc:spChg chg="mod">
          <ac:chgData name="Harrison, Pamela" userId="d213a360-ab8e-47fc-b082-ea29b0a42b16" providerId="ADAL" clId="{48CF3B14-0331-4250-87E0-089CD75CCF43}" dt="2022-03-03T23:39:11.114" v="802" actId="1037"/>
          <ac:spMkLst>
            <pc:docMk/>
            <pc:sldMk cId="684311287" sldId="327"/>
            <ac:spMk id="9" creationId="{2177E57F-6988-468F-9F07-2679B547B7E6}"/>
          </ac:spMkLst>
        </pc:spChg>
        <pc:spChg chg="mod">
          <ac:chgData name="Harrison, Pamela" userId="d213a360-ab8e-47fc-b082-ea29b0a42b16" providerId="ADAL" clId="{48CF3B14-0331-4250-87E0-089CD75CCF43}" dt="2022-03-03T23:39:11.114" v="802" actId="1037"/>
          <ac:spMkLst>
            <pc:docMk/>
            <pc:sldMk cId="684311287" sldId="327"/>
            <ac:spMk id="11" creationId="{B3DD1D75-9B1B-4230-A8B3-440EB982F8F3}"/>
          </ac:spMkLst>
        </pc:spChg>
        <pc:spChg chg="mod">
          <ac:chgData name="Harrison, Pamela" userId="d213a360-ab8e-47fc-b082-ea29b0a42b16" providerId="ADAL" clId="{48CF3B14-0331-4250-87E0-089CD75CCF43}" dt="2022-03-03T23:39:11.114" v="802" actId="1037"/>
          <ac:spMkLst>
            <pc:docMk/>
            <pc:sldMk cId="684311287" sldId="327"/>
            <ac:spMk id="13" creationId="{62DE7650-6E81-49B9-AA99-5BBE5466C2C1}"/>
          </ac:spMkLst>
        </pc:spChg>
        <pc:spChg chg="mod">
          <ac:chgData name="Harrison, Pamela" userId="d213a360-ab8e-47fc-b082-ea29b0a42b16" providerId="ADAL" clId="{48CF3B14-0331-4250-87E0-089CD75CCF43}" dt="2022-03-03T23:39:11.114" v="802" actId="1037"/>
          <ac:spMkLst>
            <pc:docMk/>
            <pc:sldMk cId="684311287" sldId="327"/>
            <ac:spMk id="15" creationId="{EB3C55D3-EC64-4A0A-AFFC-AD680C7014E2}"/>
          </ac:spMkLst>
        </pc:spChg>
        <pc:spChg chg="mod">
          <ac:chgData name="Harrison, Pamela" userId="d213a360-ab8e-47fc-b082-ea29b0a42b16" providerId="ADAL" clId="{48CF3B14-0331-4250-87E0-089CD75CCF43}" dt="2022-03-03T23:39:11.114" v="802" actId="1037"/>
          <ac:spMkLst>
            <pc:docMk/>
            <pc:sldMk cId="684311287" sldId="327"/>
            <ac:spMk id="17" creationId="{9D980212-F938-44B3-9ACA-18B02434C4C6}"/>
          </ac:spMkLst>
        </pc:spChg>
        <pc:spChg chg="mod ord">
          <ac:chgData name="Harrison, Pamela" userId="d213a360-ab8e-47fc-b082-ea29b0a42b16" providerId="ADAL" clId="{48CF3B14-0331-4250-87E0-089CD75CCF43}" dt="2022-03-03T23:36:40.014" v="666" actId="368"/>
          <ac:spMkLst>
            <pc:docMk/>
            <pc:sldMk cId="684311287" sldId="327"/>
            <ac:spMk id="33" creationId="{83F210B3-DA6B-4ED2-A2E9-D7A303209052}"/>
          </ac:spMkLst>
        </pc:spChg>
        <pc:grpChg chg="mod">
          <ac:chgData name="Harrison, Pamela" userId="d213a360-ab8e-47fc-b082-ea29b0a42b16" providerId="ADAL" clId="{48CF3B14-0331-4250-87E0-089CD75CCF43}" dt="2022-03-03T23:39:11.114" v="802" actId="1037"/>
          <ac:grpSpMkLst>
            <pc:docMk/>
            <pc:sldMk cId="684311287" sldId="327"/>
            <ac:grpSpMk id="7" creationId="{F7D7D494-05D9-46BE-AE1B-CD162C7DB5AC}"/>
          </ac:grpSpMkLst>
        </pc:grpChg>
        <pc:grpChg chg="mod">
          <ac:chgData name="Harrison, Pamela" userId="d213a360-ab8e-47fc-b082-ea29b0a42b16" providerId="ADAL" clId="{48CF3B14-0331-4250-87E0-089CD75CCF43}" dt="2022-03-03T23:39:11.114" v="802" actId="1037"/>
          <ac:grpSpMkLst>
            <pc:docMk/>
            <pc:sldMk cId="684311287" sldId="327"/>
            <ac:grpSpMk id="10" creationId="{F823A41D-17FB-4695-9F1C-12BF7AA68055}"/>
          </ac:grpSpMkLst>
        </pc:grpChg>
        <pc:grpChg chg="mod">
          <ac:chgData name="Harrison, Pamela" userId="d213a360-ab8e-47fc-b082-ea29b0a42b16" providerId="ADAL" clId="{48CF3B14-0331-4250-87E0-089CD75CCF43}" dt="2022-03-03T23:39:11.114" v="802" actId="1037"/>
          <ac:grpSpMkLst>
            <pc:docMk/>
            <pc:sldMk cId="684311287" sldId="327"/>
            <ac:grpSpMk id="12" creationId="{DC97A218-2EAD-4314-828A-9010096F373A}"/>
          </ac:grpSpMkLst>
        </pc:grpChg>
        <pc:grpChg chg="mod">
          <ac:chgData name="Harrison, Pamela" userId="d213a360-ab8e-47fc-b082-ea29b0a42b16" providerId="ADAL" clId="{48CF3B14-0331-4250-87E0-089CD75CCF43}" dt="2022-03-03T23:39:11.114" v="802" actId="1037"/>
          <ac:grpSpMkLst>
            <pc:docMk/>
            <pc:sldMk cId="684311287" sldId="327"/>
            <ac:grpSpMk id="14" creationId="{953051D0-E777-4BC0-B208-16C466E41352}"/>
          </ac:grpSpMkLst>
        </pc:grpChg>
        <pc:grpChg chg="mod">
          <ac:chgData name="Harrison, Pamela" userId="d213a360-ab8e-47fc-b082-ea29b0a42b16" providerId="ADAL" clId="{48CF3B14-0331-4250-87E0-089CD75CCF43}" dt="2022-03-03T23:39:11.114" v="802" actId="1037"/>
          <ac:grpSpMkLst>
            <pc:docMk/>
            <pc:sldMk cId="684311287" sldId="327"/>
            <ac:grpSpMk id="16" creationId="{476EB6ED-9E7E-41BD-9EF1-E0B8813A125E}"/>
          </ac:grpSpMkLst>
        </pc:grpChg>
        <pc:grpChg chg="mod">
          <ac:chgData name="Harrison, Pamela" userId="d213a360-ab8e-47fc-b082-ea29b0a42b16" providerId="ADAL" clId="{48CF3B14-0331-4250-87E0-089CD75CCF43}" dt="2022-03-03T23:39:11.114" v="802" actId="1037"/>
          <ac:grpSpMkLst>
            <pc:docMk/>
            <pc:sldMk cId="684311287" sldId="327"/>
            <ac:grpSpMk id="18" creationId="{2EBE5820-F9E7-43A3-84F5-3E93C8D698DF}"/>
          </ac:grpSpMkLst>
        </pc:grpChg>
      </pc:sldChg>
      <pc:sldChg chg="addSp delSp modSp add del mod ord">
        <pc:chgData name="Harrison, Pamela" userId="d213a360-ab8e-47fc-b082-ea29b0a42b16" providerId="ADAL" clId="{48CF3B14-0331-4250-87E0-089CD75CCF43}" dt="2022-03-04T01:11:24.076" v="1656" actId="6549"/>
        <pc:sldMkLst>
          <pc:docMk/>
          <pc:sldMk cId="2351494679" sldId="328"/>
        </pc:sldMkLst>
        <pc:spChg chg="mod">
          <ac:chgData name="Harrison, Pamela" userId="d213a360-ab8e-47fc-b082-ea29b0a42b16" providerId="ADAL" clId="{48CF3B14-0331-4250-87E0-089CD75CCF43}" dt="2022-03-03T22:31:57.869" v="70"/>
          <ac:spMkLst>
            <pc:docMk/>
            <pc:sldMk cId="2351494679" sldId="328"/>
            <ac:spMk id="2" creationId="{F196963A-DF00-4DE9-A080-68D2B5CE7538}"/>
          </ac:spMkLst>
        </pc:spChg>
        <pc:spChg chg="mod">
          <ac:chgData name="Harrison, Pamela" userId="d213a360-ab8e-47fc-b082-ea29b0a42b16" providerId="ADAL" clId="{48CF3B14-0331-4250-87E0-089CD75CCF43}" dt="2022-03-04T01:11:24.076" v="1656" actId="6549"/>
          <ac:spMkLst>
            <pc:docMk/>
            <pc:sldMk cId="2351494679" sldId="328"/>
            <ac:spMk id="3" creationId="{1E0EA4BD-5159-4A59-BF6B-59CC2B1DE3D8}"/>
          </ac:spMkLst>
        </pc:spChg>
        <pc:spChg chg="add del mod">
          <ac:chgData name="Harrison, Pamela" userId="d213a360-ab8e-47fc-b082-ea29b0a42b16" providerId="ADAL" clId="{48CF3B14-0331-4250-87E0-089CD75CCF43}" dt="2022-03-03T22:37:00.823" v="172" actId="478"/>
          <ac:spMkLst>
            <pc:docMk/>
            <pc:sldMk cId="2351494679" sldId="328"/>
            <ac:spMk id="4" creationId="{889B6796-828F-4609-A60B-7B04D33ABD69}"/>
          </ac:spMkLst>
        </pc:spChg>
        <pc:spChg chg="add del mod">
          <ac:chgData name="Harrison, Pamela" userId="d213a360-ab8e-47fc-b082-ea29b0a42b16" providerId="ADAL" clId="{48CF3B14-0331-4250-87E0-089CD75CCF43}" dt="2022-03-03T22:37:06.055" v="173" actId="478"/>
          <ac:spMkLst>
            <pc:docMk/>
            <pc:sldMk cId="2351494679" sldId="328"/>
            <ac:spMk id="5" creationId="{FDC49B52-6556-4CF9-8D42-143A5B9B627C}"/>
          </ac:spMkLst>
        </pc:spChg>
        <pc:spChg chg="add mod">
          <ac:chgData name="Harrison, Pamela" userId="d213a360-ab8e-47fc-b082-ea29b0a42b16" providerId="ADAL" clId="{48CF3B14-0331-4250-87E0-089CD75CCF43}" dt="2022-03-04T00:12:06.708" v="1561" actId="14100"/>
          <ac:spMkLst>
            <pc:docMk/>
            <pc:sldMk cId="2351494679" sldId="328"/>
            <ac:spMk id="6" creationId="{ADC52447-9C64-4866-8CD1-153BA1750A0F}"/>
          </ac:spMkLst>
        </pc:spChg>
        <pc:spChg chg="add del mod">
          <ac:chgData name="Harrison, Pamela" userId="d213a360-ab8e-47fc-b082-ea29b0a42b16" providerId="ADAL" clId="{48CF3B14-0331-4250-87E0-089CD75CCF43}" dt="2022-03-03T22:34:35.290" v="95" actId="478"/>
          <ac:spMkLst>
            <pc:docMk/>
            <pc:sldMk cId="2351494679" sldId="328"/>
            <ac:spMk id="7" creationId="{4EDE5C54-4795-4269-BC24-7178E3789C1C}"/>
          </ac:spMkLst>
        </pc:spChg>
        <pc:spChg chg="add mod">
          <ac:chgData name="Harrison, Pamela" userId="d213a360-ab8e-47fc-b082-ea29b0a42b16" providerId="ADAL" clId="{48CF3B14-0331-4250-87E0-089CD75CCF43}" dt="2022-03-04T00:10:58.652" v="1556" actId="20577"/>
          <ac:spMkLst>
            <pc:docMk/>
            <pc:sldMk cId="2351494679" sldId="328"/>
            <ac:spMk id="8" creationId="{7D507F79-7BD5-4EA7-AF8D-DEFD2AAB3C5F}"/>
          </ac:spMkLst>
        </pc:spChg>
      </pc:sldChg>
      <pc:sldChg chg="add del">
        <pc:chgData name="Harrison, Pamela" userId="d213a360-ab8e-47fc-b082-ea29b0a42b16" providerId="ADAL" clId="{48CF3B14-0331-4250-87E0-089CD75CCF43}" dt="2022-03-03T23:01:28.287" v="345" actId="47"/>
        <pc:sldMkLst>
          <pc:docMk/>
          <pc:sldMk cId="1611198783" sldId="329"/>
        </pc:sldMkLst>
      </pc:sldChg>
      <pc:sldChg chg="add del">
        <pc:chgData name="Harrison, Pamela" userId="d213a360-ab8e-47fc-b082-ea29b0a42b16" providerId="ADAL" clId="{48CF3B14-0331-4250-87E0-089CD75CCF43}" dt="2022-03-03T23:36:27.779" v="664" actId="47"/>
        <pc:sldMkLst>
          <pc:docMk/>
          <pc:sldMk cId="1677763171" sldId="330"/>
        </pc:sldMkLst>
      </pc:sldChg>
      <pc:sldChg chg="add ord">
        <pc:chgData name="Harrison, Pamela" userId="d213a360-ab8e-47fc-b082-ea29b0a42b16" providerId="ADAL" clId="{48CF3B14-0331-4250-87E0-089CD75CCF43}" dt="2022-03-03T22:44:00.333" v="193"/>
        <pc:sldMkLst>
          <pc:docMk/>
          <pc:sldMk cId="2011748983" sldId="331"/>
        </pc:sldMkLst>
      </pc:sldChg>
      <pc:sldChg chg="add ord">
        <pc:chgData name="Harrison, Pamela" userId="d213a360-ab8e-47fc-b082-ea29b0a42b16" providerId="ADAL" clId="{48CF3B14-0331-4250-87E0-089CD75CCF43}" dt="2022-03-04T01:43:05.539" v="1898"/>
        <pc:sldMkLst>
          <pc:docMk/>
          <pc:sldMk cId="3159208156" sldId="332"/>
        </pc:sldMkLst>
      </pc:sldChg>
      <pc:sldChg chg="addSp delSp modSp add del mod">
        <pc:chgData name="Harrison, Pamela" userId="d213a360-ab8e-47fc-b082-ea29b0a42b16" providerId="ADAL" clId="{48CF3B14-0331-4250-87E0-089CD75CCF43}" dt="2022-03-03T23:36:30.017" v="665" actId="47"/>
        <pc:sldMkLst>
          <pc:docMk/>
          <pc:sldMk cId="904259454" sldId="333"/>
        </pc:sldMkLst>
        <pc:spChg chg="add del mod">
          <ac:chgData name="Harrison, Pamela" userId="d213a360-ab8e-47fc-b082-ea29b0a42b16" providerId="ADAL" clId="{48CF3B14-0331-4250-87E0-089CD75CCF43}" dt="2022-03-03T22:52:38.318" v="320" actId="1076"/>
          <ac:spMkLst>
            <pc:docMk/>
            <pc:sldMk cId="904259454" sldId="333"/>
            <ac:spMk id="3" creationId="{D9716EA9-4959-4629-BAB0-F613D7640AEA}"/>
          </ac:spMkLst>
        </pc:spChg>
        <pc:spChg chg="del">
          <ac:chgData name="Harrison, Pamela" userId="d213a360-ab8e-47fc-b082-ea29b0a42b16" providerId="ADAL" clId="{48CF3B14-0331-4250-87E0-089CD75CCF43}" dt="2022-03-03T22:49:21.393" v="235" actId="478"/>
          <ac:spMkLst>
            <pc:docMk/>
            <pc:sldMk cId="904259454" sldId="333"/>
            <ac:spMk id="4" creationId="{5628DFD7-EB22-4DAC-9406-914273EA3CCE}"/>
          </ac:spMkLst>
        </pc:spChg>
        <pc:spChg chg="mod">
          <ac:chgData name="Harrison, Pamela" userId="d213a360-ab8e-47fc-b082-ea29b0a42b16" providerId="ADAL" clId="{48CF3B14-0331-4250-87E0-089CD75CCF43}" dt="2022-03-03T22:52:11.093" v="318" actId="207"/>
          <ac:spMkLst>
            <pc:docMk/>
            <pc:sldMk cId="904259454" sldId="333"/>
            <ac:spMk id="6" creationId="{3DC9DCE6-C50E-4DF3-8283-583707E01165}"/>
          </ac:spMkLst>
        </pc:spChg>
        <pc:spChg chg="mod">
          <ac:chgData name="Harrison, Pamela" userId="d213a360-ab8e-47fc-b082-ea29b0a42b16" providerId="ADAL" clId="{48CF3B14-0331-4250-87E0-089CD75CCF43}" dt="2022-03-03T22:52:11.093" v="318" actId="207"/>
          <ac:spMkLst>
            <pc:docMk/>
            <pc:sldMk cId="904259454" sldId="333"/>
            <ac:spMk id="7" creationId="{2EE70D89-7AEF-4136-B19B-4D82CEBDFBD4}"/>
          </ac:spMkLst>
        </pc:spChg>
        <pc:spChg chg="add del mod">
          <ac:chgData name="Harrison, Pamela" userId="d213a360-ab8e-47fc-b082-ea29b0a42b16" providerId="ADAL" clId="{48CF3B14-0331-4250-87E0-089CD75CCF43}" dt="2022-03-03T22:53:42.427" v="337" actId="478"/>
          <ac:spMkLst>
            <pc:docMk/>
            <pc:sldMk cId="904259454" sldId="333"/>
            <ac:spMk id="8" creationId="{AED1C94E-68A5-403C-8B8C-91151219EDDF}"/>
          </ac:spMkLst>
        </pc:spChg>
        <pc:spChg chg="add mod">
          <ac:chgData name="Harrison, Pamela" userId="d213a360-ab8e-47fc-b082-ea29b0a42b16" providerId="ADAL" clId="{48CF3B14-0331-4250-87E0-089CD75CCF43}" dt="2022-03-03T22:52:11.093" v="318" actId="207"/>
          <ac:spMkLst>
            <pc:docMk/>
            <pc:sldMk cId="904259454" sldId="333"/>
            <ac:spMk id="9" creationId="{FF36C0D8-8D3D-4752-A0A2-18549B2381FB}"/>
          </ac:spMkLst>
        </pc:spChg>
        <pc:spChg chg="add mod">
          <ac:chgData name="Harrison, Pamela" userId="d213a360-ab8e-47fc-b082-ea29b0a42b16" providerId="ADAL" clId="{48CF3B14-0331-4250-87E0-089CD75CCF43}" dt="2022-03-03T22:52:11.093" v="318" actId="207"/>
          <ac:spMkLst>
            <pc:docMk/>
            <pc:sldMk cId="904259454" sldId="333"/>
            <ac:spMk id="13" creationId="{8B9339F5-B7D1-4B29-9355-3C07B177E893}"/>
          </ac:spMkLst>
        </pc:spChg>
        <pc:spChg chg="add mod">
          <ac:chgData name="Harrison, Pamela" userId="d213a360-ab8e-47fc-b082-ea29b0a42b16" providerId="ADAL" clId="{48CF3B14-0331-4250-87E0-089CD75CCF43}" dt="2022-03-03T22:52:11.093" v="318" actId="207"/>
          <ac:spMkLst>
            <pc:docMk/>
            <pc:sldMk cId="904259454" sldId="333"/>
            <ac:spMk id="14" creationId="{7BEA1A4B-362E-401E-8DEF-2F459D6523F1}"/>
          </ac:spMkLst>
        </pc:spChg>
        <pc:spChg chg="add mod">
          <ac:chgData name="Harrison, Pamela" userId="d213a360-ab8e-47fc-b082-ea29b0a42b16" providerId="ADAL" clId="{48CF3B14-0331-4250-87E0-089CD75CCF43}" dt="2022-03-03T22:52:11.093" v="318" actId="207"/>
          <ac:spMkLst>
            <pc:docMk/>
            <pc:sldMk cId="904259454" sldId="333"/>
            <ac:spMk id="18" creationId="{C7698750-5619-45FD-8205-FA31EF74D978}"/>
          </ac:spMkLst>
        </pc:spChg>
        <pc:spChg chg="add mod">
          <ac:chgData name="Harrison, Pamela" userId="d213a360-ab8e-47fc-b082-ea29b0a42b16" providerId="ADAL" clId="{48CF3B14-0331-4250-87E0-089CD75CCF43}" dt="2022-03-03T22:52:11.093" v="318" actId="207"/>
          <ac:spMkLst>
            <pc:docMk/>
            <pc:sldMk cId="904259454" sldId="333"/>
            <ac:spMk id="22" creationId="{E868C478-F576-49EE-9AAE-A71EF4E801B6}"/>
          </ac:spMkLst>
        </pc:spChg>
        <pc:spChg chg="add mod">
          <ac:chgData name="Harrison, Pamela" userId="d213a360-ab8e-47fc-b082-ea29b0a42b16" providerId="ADAL" clId="{48CF3B14-0331-4250-87E0-089CD75CCF43}" dt="2022-03-03T22:52:11.093" v="318" actId="207"/>
          <ac:spMkLst>
            <pc:docMk/>
            <pc:sldMk cId="904259454" sldId="333"/>
            <ac:spMk id="26" creationId="{16B418DD-8E0B-4C60-8EF9-612F08077505}"/>
          </ac:spMkLst>
        </pc:spChg>
        <pc:spChg chg="add mod">
          <ac:chgData name="Harrison, Pamela" userId="d213a360-ab8e-47fc-b082-ea29b0a42b16" providerId="ADAL" clId="{48CF3B14-0331-4250-87E0-089CD75CCF43}" dt="2022-03-03T22:52:11.093" v="318" actId="207"/>
          <ac:spMkLst>
            <pc:docMk/>
            <pc:sldMk cId="904259454" sldId="333"/>
            <ac:spMk id="30" creationId="{C3257F5C-8E6A-43EC-92C5-AFA3BEC25490}"/>
          </ac:spMkLst>
        </pc:spChg>
        <pc:spChg chg="add mod">
          <ac:chgData name="Harrison, Pamela" userId="d213a360-ab8e-47fc-b082-ea29b0a42b16" providerId="ADAL" clId="{48CF3B14-0331-4250-87E0-089CD75CCF43}" dt="2022-03-03T22:50:23.557" v="237" actId="21"/>
          <ac:spMkLst>
            <pc:docMk/>
            <pc:sldMk cId="904259454" sldId="333"/>
            <ac:spMk id="34" creationId="{1A5E1641-DAB3-481B-8758-CCD9D29C71EF}"/>
          </ac:spMkLst>
        </pc:spChg>
        <pc:grpChg chg="add mod">
          <ac:chgData name="Harrison, Pamela" userId="d213a360-ab8e-47fc-b082-ea29b0a42b16" providerId="ADAL" clId="{48CF3B14-0331-4250-87E0-089CD75CCF43}" dt="2022-03-03T22:51:44.802" v="315" actId="1038"/>
          <ac:grpSpMkLst>
            <pc:docMk/>
            <pc:sldMk cId="904259454" sldId="333"/>
            <ac:grpSpMk id="10" creationId="{88497139-9887-4393-9149-C7851F947ABD}"/>
          </ac:grpSpMkLst>
        </pc:grpChg>
        <pc:grpChg chg="add mod">
          <ac:chgData name="Harrison, Pamela" userId="d213a360-ab8e-47fc-b082-ea29b0a42b16" providerId="ADAL" clId="{48CF3B14-0331-4250-87E0-089CD75CCF43}" dt="2022-03-03T22:51:44.802" v="315" actId="1038"/>
          <ac:grpSpMkLst>
            <pc:docMk/>
            <pc:sldMk cId="904259454" sldId="333"/>
            <ac:grpSpMk id="15" creationId="{62B4D53F-D154-4ADE-9923-71A116149559}"/>
          </ac:grpSpMkLst>
        </pc:grpChg>
        <pc:grpChg chg="add mod">
          <ac:chgData name="Harrison, Pamela" userId="d213a360-ab8e-47fc-b082-ea29b0a42b16" providerId="ADAL" clId="{48CF3B14-0331-4250-87E0-089CD75CCF43}" dt="2022-03-03T22:51:44.802" v="315" actId="1038"/>
          <ac:grpSpMkLst>
            <pc:docMk/>
            <pc:sldMk cId="904259454" sldId="333"/>
            <ac:grpSpMk id="19" creationId="{B4D9C214-A5F7-467D-9C49-56843719E0BF}"/>
          </ac:grpSpMkLst>
        </pc:grpChg>
        <pc:grpChg chg="add mod">
          <ac:chgData name="Harrison, Pamela" userId="d213a360-ab8e-47fc-b082-ea29b0a42b16" providerId="ADAL" clId="{48CF3B14-0331-4250-87E0-089CD75CCF43}" dt="2022-03-03T22:51:44.802" v="315" actId="1038"/>
          <ac:grpSpMkLst>
            <pc:docMk/>
            <pc:sldMk cId="904259454" sldId="333"/>
            <ac:grpSpMk id="23" creationId="{A50B68BF-72A9-4A44-844B-9043564EEA0E}"/>
          </ac:grpSpMkLst>
        </pc:grpChg>
        <pc:grpChg chg="add mod">
          <ac:chgData name="Harrison, Pamela" userId="d213a360-ab8e-47fc-b082-ea29b0a42b16" providerId="ADAL" clId="{48CF3B14-0331-4250-87E0-089CD75CCF43}" dt="2022-03-03T22:51:44.802" v="315" actId="1038"/>
          <ac:grpSpMkLst>
            <pc:docMk/>
            <pc:sldMk cId="904259454" sldId="333"/>
            <ac:grpSpMk id="27" creationId="{54DF48D7-1415-4E83-932E-68BA2D62E200}"/>
          </ac:grpSpMkLst>
        </pc:grpChg>
        <pc:grpChg chg="add mod">
          <ac:chgData name="Harrison, Pamela" userId="d213a360-ab8e-47fc-b082-ea29b0a42b16" providerId="ADAL" clId="{48CF3B14-0331-4250-87E0-089CD75CCF43}" dt="2022-03-03T22:51:44.802" v="315" actId="1038"/>
          <ac:grpSpMkLst>
            <pc:docMk/>
            <pc:sldMk cId="904259454" sldId="333"/>
            <ac:grpSpMk id="31" creationId="{F1CD8D82-DE66-41CE-9B79-04CBFB822F97}"/>
          </ac:grpSpMkLst>
        </pc:grpChg>
        <pc:cxnChg chg="mod">
          <ac:chgData name="Harrison, Pamela" userId="d213a360-ab8e-47fc-b082-ea29b0a42b16" providerId="ADAL" clId="{48CF3B14-0331-4250-87E0-089CD75CCF43}" dt="2022-03-03T22:50:12.612" v="236"/>
          <ac:cxnSpMkLst>
            <pc:docMk/>
            <pc:sldMk cId="904259454" sldId="333"/>
            <ac:cxnSpMk id="11" creationId="{7DE9FF2C-54FF-4F26-B8A9-AA99A77F3778}"/>
          </ac:cxnSpMkLst>
        </pc:cxnChg>
        <pc:cxnChg chg="mod">
          <ac:chgData name="Harrison, Pamela" userId="d213a360-ab8e-47fc-b082-ea29b0a42b16" providerId="ADAL" clId="{48CF3B14-0331-4250-87E0-089CD75CCF43}" dt="2022-03-03T22:50:12.612" v="236"/>
          <ac:cxnSpMkLst>
            <pc:docMk/>
            <pc:sldMk cId="904259454" sldId="333"/>
            <ac:cxnSpMk id="12" creationId="{CAAAA7D4-E586-48F0-94E0-18FA1D861133}"/>
          </ac:cxnSpMkLst>
        </pc:cxnChg>
        <pc:cxnChg chg="mod">
          <ac:chgData name="Harrison, Pamela" userId="d213a360-ab8e-47fc-b082-ea29b0a42b16" providerId="ADAL" clId="{48CF3B14-0331-4250-87E0-089CD75CCF43}" dt="2022-03-03T22:50:12.612" v="236"/>
          <ac:cxnSpMkLst>
            <pc:docMk/>
            <pc:sldMk cId="904259454" sldId="333"/>
            <ac:cxnSpMk id="16" creationId="{C86B71DD-E0EA-4BE1-B237-4B40A5674305}"/>
          </ac:cxnSpMkLst>
        </pc:cxnChg>
        <pc:cxnChg chg="mod">
          <ac:chgData name="Harrison, Pamela" userId="d213a360-ab8e-47fc-b082-ea29b0a42b16" providerId="ADAL" clId="{48CF3B14-0331-4250-87E0-089CD75CCF43}" dt="2022-03-03T22:50:12.612" v="236"/>
          <ac:cxnSpMkLst>
            <pc:docMk/>
            <pc:sldMk cId="904259454" sldId="333"/>
            <ac:cxnSpMk id="17" creationId="{D985C135-3FAA-4437-8FB2-6BF4D1391001}"/>
          </ac:cxnSpMkLst>
        </pc:cxnChg>
        <pc:cxnChg chg="mod">
          <ac:chgData name="Harrison, Pamela" userId="d213a360-ab8e-47fc-b082-ea29b0a42b16" providerId="ADAL" clId="{48CF3B14-0331-4250-87E0-089CD75CCF43}" dt="2022-03-03T22:50:12.612" v="236"/>
          <ac:cxnSpMkLst>
            <pc:docMk/>
            <pc:sldMk cId="904259454" sldId="333"/>
            <ac:cxnSpMk id="20" creationId="{0F0D9BD3-7911-44E8-82C8-2278D77474F3}"/>
          </ac:cxnSpMkLst>
        </pc:cxnChg>
        <pc:cxnChg chg="mod">
          <ac:chgData name="Harrison, Pamela" userId="d213a360-ab8e-47fc-b082-ea29b0a42b16" providerId="ADAL" clId="{48CF3B14-0331-4250-87E0-089CD75CCF43}" dt="2022-03-03T22:50:12.612" v="236"/>
          <ac:cxnSpMkLst>
            <pc:docMk/>
            <pc:sldMk cId="904259454" sldId="333"/>
            <ac:cxnSpMk id="21" creationId="{DA09C2EB-5E71-45CC-8F93-5E3B42E18A25}"/>
          </ac:cxnSpMkLst>
        </pc:cxnChg>
        <pc:cxnChg chg="mod">
          <ac:chgData name="Harrison, Pamela" userId="d213a360-ab8e-47fc-b082-ea29b0a42b16" providerId="ADAL" clId="{48CF3B14-0331-4250-87E0-089CD75CCF43}" dt="2022-03-03T22:50:12.612" v="236"/>
          <ac:cxnSpMkLst>
            <pc:docMk/>
            <pc:sldMk cId="904259454" sldId="333"/>
            <ac:cxnSpMk id="24" creationId="{6614785D-9AFA-4CEE-BDB4-0D6167BA1772}"/>
          </ac:cxnSpMkLst>
        </pc:cxnChg>
        <pc:cxnChg chg="mod">
          <ac:chgData name="Harrison, Pamela" userId="d213a360-ab8e-47fc-b082-ea29b0a42b16" providerId="ADAL" clId="{48CF3B14-0331-4250-87E0-089CD75CCF43}" dt="2022-03-03T22:50:12.612" v="236"/>
          <ac:cxnSpMkLst>
            <pc:docMk/>
            <pc:sldMk cId="904259454" sldId="333"/>
            <ac:cxnSpMk id="25" creationId="{CF37EC0E-0F68-48E1-A3B9-32A4C627D29E}"/>
          </ac:cxnSpMkLst>
        </pc:cxnChg>
        <pc:cxnChg chg="mod">
          <ac:chgData name="Harrison, Pamela" userId="d213a360-ab8e-47fc-b082-ea29b0a42b16" providerId="ADAL" clId="{48CF3B14-0331-4250-87E0-089CD75CCF43}" dt="2022-03-03T22:50:12.612" v="236"/>
          <ac:cxnSpMkLst>
            <pc:docMk/>
            <pc:sldMk cId="904259454" sldId="333"/>
            <ac:cxnSpMk id="28" creationId="{C28C1CDC-3734-4E21-91EA-9469D60B0A62}"/>
          </ac:cxnSpMkLst>
        </pc:cxnChg>
        <pc:cxnChg chg="mod">
          <ac:chgData name="Harrison, Pamela" userId="d213a360-ab8e-47fc-b082-ea29b0a42b16" providerId="ADAL" clId="{48CF3B14-0331-4250-87E0-089CD75CCF43}" dt="2022-03-03T22:50:12.612" v="236"/>
          <ac:cxnSpMkLst>
            <pc:docMk/>
            <pc:sldMk cId="904259454" sldId="333"/>
            <ac:cxnSpMk id="29" creationId="{DFC1FF24-FD2F-4193-B488-163FDA70EBD6}"/>
          </ac:cxnSpMkLst>
        </pc:cxnChg>
        <pc:cxnChg chg="mod">
          <ac:chgData name="Harrison, Pamela" userId="d213a360-ab8e-47fc-b082-ea29b0a42b16" providerId="ADAL" clId="{48CF3B14-0331-4250-87E0-089CD75CCF43}" dt="2022-03-03T22:50:12.612" v="236"/>
          <ac:cxnSpMkLst>
            <pc:docMk/>
            <pc:sldMk cId="904259454" sldId="333"/>
            <ac:cxnSpMk id="32" creationId="{4EF8CC40-5C29-4075-991A-4BB02FB0DBEC}"/>
          </ac:cxnSpMkLst>
        </pc:cxnChg>
        <pc:cxnChg chg="mod">
          <ac:chgData name="Harrison, Pamela" userId="d213a360-ab8e-47fc-b082-ea29b0a42b16" providerId="ADAL" clId="{48CF3B14-0331-4250-87E0-089CD75CCF43}" dt="2022-03-03T22:50:12.612" v="236"/>
          <ac:cxnSpMkLst>
            <pc:docMk/>
            <pc:sldMk cId="904259454" sldId="333"/>
            <ac:cxnSpMk id="33" creationId="{F097862D-9050-4A17-AD0E-0BAB62F913A9}"/>
          </ac:cxnSpMkLst>
        </pc:cxnChg>
      </pc:sldChg>
      <pc:sldChg chg="add ord">
        <pc:chgData name="Harrison, Pamela" userId="d213a360-ab8e-47fc-b082-ea29b0a42b16" providerId="ADAL" clId="{48CF3B14-0331-4250-87E0-089CD75CCF43}" dt="2022-03-03T22:44:27.036" v="195"/>
        <pc:sldMkLst>
          <pc:docMk/>
          <pc:sldMk cId="4122894977" sldId="334"/>
        </pc:sldMkLst>
      </pc:sldChg>
      <pc:sldChg chg="addSp delSp modSp add mod ord">
        <pc:chgData name="Harrison, Pamela" userId="d213a360-ab8e-47fc-b082-ea29b0a42b16" providerId="ADAL" clId="{48CF3B14-0331-4250-87E0-089CD75CCF43}" dt="2022-03-04T02:20:25.377" v="2006"/>
        <pc:sldMkLst>
          <pc:docMk/>
          <pc:sldMk cId="1100854972" sldId="335"/>
        </pc:sldMkLst>
        <pc:spChg chg="mod">
          <ac:chgData name="Harrison, Pamela" userId="d213a360-ab8e-47fc-b082-ea29b0a42b16" providerId="ADAL" clId="{48CF3B14-0331-4250-87E0-089CD75CCF43}" dt="2022-03-03T22:45:41.251" v="224" actId="20577"/>
          <ac:spMkLst>
            <pc:docMk/>
            <pc:sldMk cId="1100854972" sldId="335"/>
            <ac:spMk id="2" creationId="{00000000-0000-0000-0000-000000000000}"/>
          </ac:spMkLst>
        </pc:spChg>
        <pc:spChg chg="mod">
          <ac:chgData name="Harrison, Pamela" userId="d213a360-ab8e-47fc-b082-ea29b0a42b16" providerId="ADAL" clId="{48CF3B14-0331-4250-87E0-089CD75CCF43}" dt="2022-03-03T22:46:09.312" v="226" actId="27636"/>
          <ac:spMkLst>
            <pc:docMk/>
            <pc:sldMk cId="1100854972" sldId="335"/>
            <ac:spMk id="3" creationId="{00000000-0000-0000-0000-000000000000}"/>
          </ac:spMkLst>
        </pc:spChg>
        <pc:spChg chg="add del mod">
          <ac:chgData name="Harrison, Pamela" userId="d213a360-ab8e-47fc-b082-ea29b0a42b16" providerId="ADAL" clId="{48CF3B14-0331-4250-87E0-089CD75CCF43}" dt="2022-03-04T02:20:25.377" v="2006"/>
          <ac:spMkLst>
            <pc:docMk/>
            <pc:sldMk cId="1100854972" sldId="335"/>
            <ac:spMk id="5" creationId="{D688FD90-2208-4B7A-90C4-23B1559B6910}"/>
          </ac:spMkLst>
        </pc:spChg>
        <pc:spChg chg="del">
          <ac:chgData name="Harrison, Pamela" userId="d213a360-ab8e-47fc-b082-ea29b0a42b16" providerId="ADAL" clId="{48CF3B14-0331-4250-87E0-089CD75CCF43}" dt="2022-03-03T22:45:14.364" v="197" actId="478"/>
          <ac:spMkLst>
            <pc:docMk/>
            <pc:sldMk cId="1100854972" sldId="335"/>
            <ac:spMk id="6" creationId="{00000000-0000-0000-0000-000000000000}"/>
          </ac:spMkLst>
        </pc:spChg>
      </pc:sldChg>
      <pc:sldChg chg="add del">
        <pc:chgData name="Harrison, Pamela" userId="d213a360-ab8e-47fc-b082-ea29b0a42b16" providerId="ADAL" clId="{48CF3B14-0331-4250-87E0-089CD75CCF43}" dt="2022-03-04T01:43:15.564" v="1899" actId="47"/>
        <pc:sldMkLst>
          <pc:docMk/>
          <pc:sldMk cId="4241126745" sldId="336"/>
        </pc:sldMkLst>
      </pc:sldChg>
      <pc:sldChg chg="add del">
        <pc:chgData name="Harrison, Pamela" userId="d213a360-ab8e-47fc-b082-ea29b0a42b16" providerId="ADAL" clId="{48CF3B14-0331-4250-87E0-089CD75CCF43}" dt="2022-03-03T23:43:02.499" v="817" actId="47"/>
        <pc:sldMkLst>
          <pc:docMk/>
          <pc:sldMk cId="395240229" sldId="337"/>
        </pc:sldMkLst>
      </pc:sldChg>
      <pc:sldChg chg="addSp delSp modSp add del mod delAnim">
        <pc:chgData name="Harrison, Pamela" userId="d213a360-ab8e-47fc-b082-ea29b0a42b16" providerId="ADAL" clId="{48CF3B14-0331-4250-87E0-089CD75CCF43}" dt="2022-03-04T01:30:06.078" v="1757" actId="47"/>
        <pc:sldMkLst>
          <pc:docMk/>
          <pc:sldMk cId="792216255" sldId="337"/>
        </pc:sldMkLst>
        <pc:spChg chg="add del mod">
          <ac:chgData name="Harrison, Pamela" userId="d213a360-ab8e-47fc-b082-ea29b0a42b16" providerId="ADAL" clId="{48CF3B14-0331-4250-87E0-089CD75CCF43}" dt="2022-03-04T01:20:27.648" v="1701" actId="478"/>
          <ac:spMkLst>
            <pc:docMk/>
            <pc:sldMk cId="792216255" sldId="337"/>
            <ac:spMk id="3" creationId="{1D0F619B-8F39-41EA-8043-738E5354ADBA}"/>
          </ac:spMkLst>
        </pc:spChg>
        <pc:spChg chg="add del mod">
          <ac:chgData name="Harrison, Pamela" userId="d213a360-ab8e-47fc-b082-ea29b0a42b16" providerId="ADAL" clId="{48CF3B14-0331-4250-87E0-089CD75CCF43}" dt="2022-03-04T01:19:29.932" v="1693" actId="11529"/>
          <ac:spMkLst>
            <pc:docMk/>
            <pc:sldMk cId="792216255" sldId="337"/>
            <ac:spMk id="4" creationId="{D4DCD799-93B5-4350-8428-2F0EE4070911}"/>
          </ac:spMkLst>
        </pc:spChg>
        <pc:spChg chg="add del">
          <ac:chgData name="Harrison, Pamela" userId="d213a360-ab8e-47fc-b082-ea29b0a42b16" providerId="ADAL" clId="{48CF3B14-0331-4250-87E0-089CD75CCF43}" dt="2022-03-04T01:19:29.415" v="1692" actId="11529"/>
          <ac:spMkLst>
            <pc:docMk/>
            <pc:sldMk cId="792216255" sldId="337"/>
            <ac:spMk id="5" creationId="{B6C47257-ADFF-44B6-83FE-33568524AB67}"/>
          </ac:spMkLst>
        </pc:spChg>
        <pc:spChg chg="add mod">
          <ac:chgData name="Harrison, Pamela" userId="d213a360-ab8e-47fc-b082-ea29b0a42b16" providerId="ADAL" clId="{48CF3B14-0331-4250-87E0-089CD75CCF43}" dt="2022-03-04T01:20:22.599" v="1700" actId="1076"/>
          <ac:spMkLst>
            <pc:docMk/>
            <pc:sldMk cId="792216255" sldId="337"/>
            <ac:spMk id="7" creationId="{6FE028D3-8E85-4777-BA2E-8F798767E929}"/>
          </ac:spMkLst>
        </pc:spChg>
        <pc:spChg chg="del">
          <ac:chgData name="Harrison, Pamela" userId="d213a360-ab8e-47fc-b082-ea29b0a42b16" providerId="ADAL" clId="{48CF3B14-0331-4250-87E0-089CD75CCF43}" dt="2022-03-04T01:20:50.519" v="1703" actId="478"/>
          <ac:spMkLst>
            <pc:docMk/>
            <pc:sldMk cId="792216255" sldId="337"/>
            <ac:spMk id="12" creationId="{20885A6F-1807-4D52-A0E8-E65BB81FA77B}"/>
          </ac:spMkLst>
        </pc:spChg>
        <pc:spChg chg="del mod">
          <ac:chgData name="Harrison, Pamela" userId="d213a360-ab8e-47fc-b082-ea29b0a42b16" providerId="ADAL" clId="{48CF3B14-0331-4250-87E0-089CD75CCF43}" dt="2022-03-04T01:20:57.586" v="1705" actId="478"/>
          <ac:spMkLst>
            <pc:docMk/>
            <pc:sldMk cId="792216255" sldId="337"/>
            <ac:spMk id="21" creationId="{50BDFFB7-E83A-4739-83B6-FCFFAA81D31E}"/>
          </ac:spMkLst>
        </pc:spChg>
        <pc:spChg chg="add mod">
          <ac:chgData name="Harrison, Pamela" userId="d213a360-ab8e-47fc-b082-ea29b0a42b16" providerId="ADAL" clId="{48CF3B14-0331-4250-87E0-089CD75CCF43}" dt="2022-03-04T01:20:18.292" v="1699" actId="1076"/>
          <ac:spMkLst>
            <pc:docMk/>
            <pc:sldMk cId="792216255" sldId="337"/>
            <ac:spMk id="25" creationId="{CDAFF1F2-E2F5-46AE-BE35-BCE32D110501}"/>
          </ac:spMkLst>
        </pc:spChg>
        <pc:picChg chg="add del">
          <ac:chgData name="Harrison, Pamela" userId="d213a360-ab8e-47fc-b082-ea29b0a42b16" providerId="ADAL" clId="{48CF3B14-0331-4250-87E0-089CD75CCF43}" dt="2022-03-04T01:20:31.033" v="1702" actId="478"/>
          <ac:picMkLst>
            <pc:docMk/>
            <pc:sldMk cId="792216255" sldId="337"/>
            <ac:picMk id="6" creationId="{51B2E587-9F2B-485A-8B94-9DA431EEA7F2}"/>
          </ac:picMkLst>
        </pc:picChg>
      </pc:sldChg>
      <pc:sldChg chg="add del">
        <pc:chgData name="Harrison, Pamela" userId="d213a360-ab8e-47fc-b082-ea29b0a42b16" providerId="ADAL" clId="{48CF3B14-0331-4250-87E0-089CD75CCF43}" dt="2022-03-03T23:43:01.747" v="816" actId="47"/>
        <pc:sldMkLst>
          <pc:docMk/>
          <pc:sldMk cId="2473842960" sldId="338"/>
        </pc:sldMkLst>
      </pc:sldChg>
      <pc:sldMasterChg chg="addSp delSp modSp mod modSldLayout">
        <pc:chgData name="Harrison, Pamela" userId="d213a360-ab8e-47fc-b082-ea29b0a42b16" providerId="ADAL" clId="{48CF3B14-0331-4250-87E0-089CD75CCF43}" dt="2022-03-04T02:31:56.919" v="2077" actId="120"/>
        <pc:sldMasterMkLst>
          <pc:docMk/>
          <pc:sldMasterMk cId="1132594695" sldId="2147483648"/>
        </pc:sldMasterMkLst>
        <pc:spChg chg="del">
          <ac:chgData name="Harrison, Pamela" userId="d213a360-ab8e-47fc-b082-ea29b0a42b16" providerId="ADAL" clId="{48CF3B14-0331-4250-87E0-089CD75CCF43}" dt="2022-03-04T02:05:22.417" v="1902" actId="478"/>
          <ac:spMkLst>
            <pc:docMk/>
            <pc:sldMasterMk cId="1132594695" sldId="2147483648"/>
            <ac:spMk id="4" creationId="{771E4EEA-1D06-4A33-84C5-C0AB423854A0}"/>
          </ac:spMkLst>
        </pc:spChg>
        <pc:spChg chg="del mod">
          <ac:chgData name="Harrison, Pamela" userId="d213a360-ab8e-47fc-b082-ea29b0a42b16" providerId="ADAL" clId="{48CF3B14-0331-4250-87E0-089CD75CCF43}" dt="2022-03-04T02:12:13.666" v="1939" actId="478"/>
          <ac:spMkLst>
            <pc:docMk/>
            <pc:sldMasterMk cId="1132594695" sldId="2147483648"/>
            <ac:spMk id="5" creationId="{00AF207B-B60F-4C7F-AA4F-411C5E312FDF}"/>
          </ac:spMkLst>
        </pc:spChg>
        <pc:spChg chg="mod">
          <ac:chgData name="Harrison, Pamela" userId="d213a360-ab8e-47fc-b082-ea29b0a42b16" providerId="ADAL" clId="{48CF3B14-0331-4250-87E0-089CD75CCF43}" dt="2022-03-04T02:22:26.105" v="2030" actId="1076"/>
          <ac:spMkLst>
            <pc:docMk/>
            <pc:sldMasterMk cId="1132594695" sldId="2147483648"/>
            <ac:spMk id="6" creationId="{B3B18286-AFC3-45C1-9396-A22798BC906A}"/>
          </ac:spMkLst>
        </pc:spChg>
        <pc:spChg chg="add del mod">
          <ac:chgData name="Harrison, Pamela" userId="d213a360-ab8e-47fc-b082-ea29b0a42b16" providerId="ADAL" clId="{48CF3B14-0331-4250-87E0-089CD75CCF43}" dt="2022-03-04T02:17:51.900" v="1974" actId="478"/>
          <ac:spMkLst>
            <pc:docMk/>
            <pc:sldMasterMk cId="1132594695" sldId="2147483648"/>
            <ac:spMk id="7" creationId="{3932428A-8DD2-493B-8E9F-BD33414166B7}"/>
          </ac:spMkLst>
        </pc:spChg>
        <pc:spChg chg="del mod">
          <ac:chgData name="Harrison, Pamela" userId="d213a360-ab8e-47fc-b082-ea29b0a42b16" providerId="ADAL" clId="{48CF3B14-0331-4250-87E0-089CD75CCF43}" dt="2022-03-04T02:28:14.502" v="2032" actId="478"/>
          <ac:spMkLst>
            <pc:docMk/>
            <pc:sldMasterMk cId="1132594695" sldId="2147483648"/>
            <ac:spMk id="8" creationId="{62272770-02E3-4CA2-8468-9F66CACE26A5}"/>
          </ac:spMkLst>
        </pc:spChg>
        <pc:spChg chg="mod">
          <ac:chgData name="Harrison, Pamela" userId="d213a360-ab8e-47fc-b082-ea29b0a42b16" providerId="ADAL" clId="{48CF3B14-0331-4250-87E0-089CD75CCF43}" dt="2022-03-04T02:31:56.919" v="2077" actId="120"/>
          <ac:spMkLst>
            <pc:docMk/>
            <pc:sldMasterMk cId="1132594695" sldId="2147483648"/>
            <ac:spMk id="9" creationId="{E9DD397B-6292-42A8-AA87-5AD05329A110}"/>
          </ac:spMkLst>
        </pc:spChg>
        <pc:sldLayoutChg chg="modSp mod">
          <pc:chgData name="Harrison, Pamela" userId="d213a360-ab8e-47fc-b082-ea29b0a42b16" providerId="ADAL" clId="{48CF3B14-0331-4250-87E0-089CD75CCF43}" dt="2022-03-04T02:29:04.559" v="2036" actId="3064"/>
          <pc:sldLayoutMkLst>
            <pc:docMk/>
            <pc:sldMasterMk cId="1132594695" sldId="2147483648"/>
            <pc:sldLayoutMk cId="3990185304" sldId="2147483650"/>
          </pc:sldLayoutMkLst>
          <pc:spChg chg="mod">
            <ac:chgData name="Harrison, Pamela" userId="d213a360-ab8e-47fc-b082-ea29b0a42b16" providerId="ADAL" clId="{48CF3B14-0331-4250-87E0-089CD75CCF43}" dt="2022-03-04T02:29:04.559" v="2036" actId="3064"/>
            <ac:spMkLst>
              <pc:docMk/>
              <pc:sldMasterMk cId="1132594695" sldId="2147483648"/>
              <pc:sldLayoutMk cId="3990185304" sldId="2147483650"/>
              <ac:spMk id="5" creationId="{09BFD4B9-FC69-49A8-A7F9-CDB9AF0F9C67}"/>
            </ac:spMkLst>
          </pc:spChg>
        </pc:sldLayoutChg>
        <pc:sldLayoutChg chg="replId">
          <pc:chgData name="Harrison, Pamela" userId="d213a360-ab8e-47fc-b082-ea29b0a42b16" providerId="ADAL" clId="{48CF3B14-0331-4250-87E0-089CD75CCF43}" dt="2022-03-03T22:24:27.858" v="0" actId="27028"/>
          <pc:sldLayoutMkLst>
            <pc:docMk/>
            <pc:sldMasterMk cId="1132594695" sldId="2147483648"/>
            <pc:sldLayoutMk cId="671550870" sldId="2147483709"/>
          </pc:sldLayoutMkLst>
        </pc:sldLayoutChg>
        <pc:sldLayoutChg chg="replId">
          <pc:chgData name="Harrison, Pamela" userId="d213a360-ab8e-47fc-b082-ea29b0a42b16" providerId="ADAL" clId="{48CF3B14-0331-4250-87E0-089CD75CCF43}" dt="2022-03-03T22:24:27.858" v="0" actId="27028"/>
          <pc:sldLayoutMkLst>
            <pc:docMk/>
            <pc:sldMasterMk cId="1132594695" sldId="2147483648"/>
            <pc:sldLayoutMk cId="2909568145" sldId="2147483710"/>
          </pc:sldLayoutMkLst>
        </pc:sldLayoutChg>
        <pc:sldLayoutChg chg="replId">
          <pc:chgData name="Harrison, Pamela" userId="d213a360-ab8e-47fc-b082-ea29b0a42b16" providerId="ADAL" clId="{48CF3B14-0331-4250-87E0-089CD75CCF43}" dt="2022-03-03T22:24:33.113" v="4" actId="27028"/>
          <pc:sldLayoutMkLst>
            <pc:docMk/>
            <pc:sldMasterMk cId="1132594695" sldId="2147483648"/>
            <pc:sldLayoutMk cId="4152246334" sldId="2147483711"/>
          </pc:sldLayoutMkLst>
        </pc:sldLayoutChg>
        <pc:sldLayoutChg chg="replId">
          <pc:chgData name="Harrison, Pamela" userId="d213a360-ab8e-47fc-b082-ea29b0a42b16" providerId="ADAL" clId="{48CF3B14-0331-4250-87E0-089CD75CCF43}" dt="2022-03-03T22:24:36.987" v="8" actId="27028"/>
          <pc:sldLayoutMkLst>
            <pc:docMk/>
            <pc:sldMasterMk cId="1132594695" sldId="2147483648"/>
            <pc:sldLayoutMk cId="3874140706" sldId="2147483712"/>
          </pc:sldLayoutMkLst>
        </pc:sldLayoutChg>
        <pc:sldLayoutChg chg="replId">
          <pc:chgData name="Harrison, Pamela" userId="d213a360-ab8e-47fc-b082-ea29b0a42b16" providerId="ADAL" clId="{48CF3B14-0331-4250-87E0-089CD75CCF43}" dt="2022-03-03T22:24:40.551" v="12" actId="27028"/>
          <pc:sldLayoutMkLst>
            <pc:docMk/>
            <pc:sldMasterMk cId="1132594695" sldId="2147483648"/>
            <pc:sldLayoutMk cId="2539873697" sldId="2147483713"/>
          </pc:sldLayoutMkLst>
        </pc:sldLayoutChg>
      </pc:sldMasterChg>
      <pc:sldMasterChg chg="addSp delSp modSp add mod addSldLayout modSldLayout">
        <pc:chgData name="Harrison, Pamela" userId="d213a360-ab8e-47fc-b082-ea29b0a42b16" providerId="ADAL" clId="{48CF3B14-0331-4250-87E0-089CD75CCF43}" dt="2022-03-04T02:44:25.031" v="2309"/>
        <pc:sldMasterMkLst>
          <pc:docMk/>
          <pc:sldMasterMk cId="474068192" sldId="2147483660"/>
        </pc:sldMasterMkLst>
        <pc:spChg chg="mod ord">
          <ac:chgData name="Harrison, Pamela" userId="d213a360-ab8e-47fc-b082-ea29b0a42b16" providerId="ADAL" clId="{48CF3B14-0331-4250-87E0-089CD75CCF43}" dt="2022-03-04T02:42:06.758" v="2282" actId="166"/>
          <ac:spMkLst>
            <pc:docMk/>
            <pc:sldMasterMk cId="474068192" sldId="2147483660"/>
            <ac:spMk id="4" creationId="{695A563F-A4AD-4A9D-8A12-F1D3C42FD59B}"/>
          </ac:spMkLst>
        </pc:spChg>
        <pc:spChg chg="mod">
          <ac:chgData name="Harrison, Pamela" userId="d213a360-ab8e-47fc-b082-ea29b0a42b16" providerId="ADAL" clId="{48CF3B14-0331-4250-87E0-089CD75CCF43}" dt="2022-03-04T02:15:58.554" v="1973" actId="1076"/>
          <ac:spMkLst>
            <pc:docMk/>
            <pc:sldMasterMk cId="474068192" sldId="2147483660"/>
            <ac:spMk id="6" creationId="{263D7545-F019-40ED-BB16-3581E51E6B15}"/>
          </ac:spMkLst>
        </pc:spChg>
        <pc:picChg chg="add del mod">
          <ac:chgData name="Harrison, Pamela" userId="d213a360-ab8e-47fc-b082-ea29b0a42b16" providerId="ADAL" clId="{48CF3B14-0331-4250-87E0-089CD75CCF43}" dt="2022-03-04T02:40:32.120" v="2278" actId="478"/>
          <ac:picMkLst>
            <pc:docMk/>
            <pc:sldMasterMk cId="474068192" sldId="2147483660"/>
            <ac:picMk id="7" creationId="{FB17E530-FBA0-4295-8D08-A0D115917BF0}"/>
          </ac:picMkLst>
        </pc:picChg>
        <pc:picChg chg="add mod">
          <ac:chgData name="Harrison, Pamela" userId="d213a360-ab8e-47fc-b082-ea29b0a42b16" providerId="ADAL" clId="{48CF3B14-0331-4250-87E0-089CD75CCF43}" dt="2022-03-04T02:41:49.308" v="2280" actId="1076"/>
          <ac:picMkLst>
            <pc:docMk/>
            <pc:sldMasterMk cId="474068192" sldId="2147483660"/>
            <ac:picMk id="9" creationId="{07F1A4B9-7BA6-4608-B599-C992A77805DC}"/>
          </ac:picMkLst>
        </pc:picChg>
        <pc:sldLayoutChg chg="add">
          <pc:chgData name="Harrison, Pamela" userId="d213a360-ab8e-47fc-b082-ea29b0a42b16" providerId="ADAL" clId="{48CF3B14-0331-4250-87E0-089CD75CCF43}" dt="2022-03-03T22:24:27.858" v="0" actId="27028"/>
          <pc:sldLayoutMkLst>
            <pc:docMk/>
            <pc:sldMasterMk cId="474068192" sldId="2147483660"/>
            <pc:sldLayoutMk cId="2171574247" sldId="2147483661"/>
          </pc:sldLayoutMkLst>
        </pc:sldLayoutChg>
        <pc:sldLayoutChg chg="addSp delSp modSp add mod">
          <pc:chgData name="Harrison, Pamela" userId="d213a360-ab8e-47fc-b082-ea29b0a42b16" providerId="ADAL" clId="{48CF3B14-0331-4250-87E0-089CD75CCF43}" dt="2022-03-04T02:44:25.031" v="2309"/>
          <pc:sldLayoutMkLst>
            <pc:docMk/>
            <pc:sldMasterMk cId="474068192" sldId="2147483660"/>
            <pc:sldLayoutMk cId="1569813859" sldId="2147483662"/>
          </pc:sldLayoutMkLst>
          <pc:spChg chg="add mod">
            <ac:chgData name="Harrison, Pamela" userId="d213a360-ab8e-47fc-b082-ea29b0a42b16" providerId="ADAL" clId="{48CF3B14-0331-4250-87E0-089CD75CCF43}" dt="2022-03-03T22:27:44.840" v="15" actId="207"/>
            <ac:spMkLst>
              <pc:docMk/>
              <pc:sldMasterMk cId="474068192" sldId="2147483660"/>
              <pc:sldLayoutMk cId="1569813859" sldId="2147483662"/>
              <ac:spMk id="4" creationId="{8BD93EA2-FE2F-4551-86A1-A7C69D8D20D5}"/>
            </ac:spMkLst>
          </pc:spChg>
          <pc:spChg chg="add del mod">
            <ac:chgData name="Harrison, Pamela" userId="d213a360-ab8e-47fc-b082-ea29b0a42b16" providerId="ADAL" clId="{48CF3B14-0331-4250-87E0-089CD75CCF43}" dt="2022-03-04T02:37:43.533" v="2251" actId="478"/>
            <ac:spMkLst>
              <pc:docMk/>
              <pc:sldMasterMk cId="474068192" sldId="2147483660"/>
              <pc:sldLayoutMk cId="1569813859" sldId="2147483662"/>
              <ac:spMk id="5" creationId="{73800822-2117-4049-A231-D718B028BE42}"/>
            </ac:spMkLst>
          </pc:spChg>
          <pc:spChg chg="add mod">
            <ac:chgData name="Harrison, Pamela" userId="d213a360-ab8e-47fc-b082-ea29b0a42b16" providerId="ADAL" clId="{48CF3B14-0331-4250-87E0-089CD75CCF43}" dt="2022-03-04T02:44:25.031" v="2309"/>
            <ac:spMkLst>
              <pc:docMk/>
              <pc:sldMasterMk cId="474068192" sldId="2147483660"/>
              <pc:sldLayoutMk cId="1569813859" sldId="2147483662"/>
              <ac:spMk id="8" creationId="{C2637EDD-DB3A-4B13-BAE4-CB58E22ECEB5}"/>
            </ac:spMkLst>
          </pc:spChg>
          <pc:picChg chg="add del mod">
            <ac:chgData name="Harrison, Pamela" userId="d213a360-ab8e-47fc-b082-ea29b0a42b16" providerId="ADAL" clId="{48CF3B14-0331-4250-87E0-089CD75CCF43}" dt="2022-03-04T02:44:02.990" v="2308" actId="478"/>
            <ac:picMkLst>
              <pc:docMk/>
              <pc:sldMasterMk cId="474068192" sldId="2147483660"/>
              <pc:sldLayoutMk cId="1569813859" sldId="2147483662"/>
              <ac:picMk id="7" creationId="{A0AF941C-8BB1-4554-B61D-9BD4CF3DB1EF}"/>
            </ac:picMkLst>
          </pc:picChg>
        </pc:sldLayoutChg>
        <pc:sldLayoutChg chg="addSp delSp modSp add mod">
          <pc:chgData name="Harrison, Pamela" userId="d213a360-ab8e-47fc-b082-ea29b0a42b16" providerId="ADAL" clId="{48CF3B14-0331-4250-87E0-089CD75CCF43}" dt="2022-03-04T02:43:18.965" v="2307" actId="1076"/>
          <pc:sldLayoutMkLst>
            <pc:docMk/>
            <pc:sldMasterMk cId="474068192" sldId="2147483660"/>
            <pc:sldLayoutMk cId="447164335" sldId="2147483663"/>
          </pc:sldLayoutMkLst>
          <pc:spChg chg="add mod">
            <ac:chgData name="Harrison, Pamela" userId="d213a360-ab8e-47fc-b082-ea29b0a42b16" providerId="ADAL" clId="{48CF3B14-0331-4250-87E0-089CD75CCF43}" dt="2022-03-03T22:28:06.961" v="16"/>
            <ac:spMkLst>
              <pc:docMk/>
              <pc:sldMasterMk cId="474068192" sldId="2147483660"/>
              <pc:sldLayoutMk cId="447164335" sldId="2147483663"/>
              <ac:spMk id="3" creationId="{4AA950C0-FD8B-4FDD-9754-7966B9CF371F}"/>
            </ac:spMkLst>
          </pc:spChg>
          <pc:spChg chg="add mod">
            <ac:chgData name="Harrison, Pamela" userId="d213a360-ab8e-47fc-b082-ea29b0a42b16" providerId="ADAL" clId="{48CF3B14-0331-4250-87E0-089CD75CCF43}" dt="2022-03-04T02:43:18.965" v="2307" actId="1076"/>
            <ac:spMkLst>
              <pc:docMk/>
              <pc:sldMasterMk cId="474068192" sldId="2147483660"/>
              <pc:sldLayoutMk cId="447164335" sldId="2147483663"/>
              <ac:spMk id="4" creationId="{F9895DFA-A5F8-485E-B799-6672E8F63930}"/>
            </ac:spMkLst>
          </pc:spChg>
          <pc:spChg chg="add del mod">
            <ac:chgData name="Harrison, Pamela" userId="d213a360-ab8e-47fc-b082-ea29b0a42b16" providerId="ADAL" clId="{48CF3B14-0331-4250-87E0-089CD75CCF43}" dt="2022-03-04T02:42:58.886" v="2303" actId="478"/>
            <ac:spMkLst>
              <pc:docMk/>
              <pc:sldMasterMk cId="474068192" sldId="2147483660"/>
              <pc:sldLayoutMk cId="447164335" sldId="2147483663"/>
              <ac:spMk id="6" creationId="{615BC454-C80D-47B2-901F-099F2107B0FD}"/>
            </ac:spMkLst>
          </pc:spChg>
          <pc:picChg chg="add del mod">
            <ac:chgData name="Harrison, Pamela" userId="d213a360-ab8e-47fc-b082-ea29b0a42b16" providerId="ADAL" clId="{48CF3B14-0331-4250-87E0-089CD75CCF43}" dt="2022-03-04T02:43:04.388" v="2305" actId="478"/>
            <ac:picMkLst>
              <pc:docMk/>
              <pc:sldMasterMk cId="474068192" sldId="2147483660"/>
              <pc:sldLayoutMk cId="447164335" sldId="2147483663"/>
              <ac:picMk id="5" creationId="{B455AE0C-3A29-4409-B7CA-1F80C18B3565}"/>
            </ac:picMkLst>
          </pc:picChg>
          <pc:picChg chg="add del mod">
            <ac:chgData name="Harrison, Pamela" userId="d213a360-ab8e-47fc-b082-ea29b0a42b16" providerId="ADAL" clId="{48CF3B14-0331-4250-87E0-089CD75CCF43}" dt="2022-03-04T02:43:06.831" v="2306" actId="478"/>
            <ac:picMkLst>
              <pc:docMk/>
              <pc:sldMasterMk cId="474068192" sldId="2147483660"/>
              <pc:sldLayoutMk cId="447164335" sldId="2147483663"/>
              <ac:picMk id="7" creationId="{6E226F7B-0175-4A85-92A5-ECF11422E4E5}"/>
            </ac:picMkLst>
          </pc:picChg>
        </pc:sldLayoutChg>
        <pc:sldLayoutChg chg="add">
          <pc:chgData name="Harrison, Pamela" userId="d213a360-ab8e-47fc-b082-ea29b0a42b16" providerId="ADAL" clId="{48CF3B14-0331-4250-87E0-089CD75CCF43}" dt="2022-03-03T22:24:40.551" v="12" actId="27028"/>
          <pc:sldLayoutMkLst>
            <pc:docMk/>
            <pc:sldMasterMk cId="474068192" sldId="2147483660"/>
            <pc:sldLayoutMk cId="2738614545" sldId="2147483667"/>
          </pc:sldLayoutMkLst>
        </pc:sldLayoutChg>
      </pc:sldMasterChg>
      <pc:sldMasterChg chg="del delSldLayout">
        <pc:chgData name="Harrison, Pamela" userId="d213a360-ab8e-47fc-b082-ea29b0a42b16" providerId="ADAL" clId="{48CF3B14-0331-4250-87E0-089CD75CCF43}" dt="2022-03-03T23:53:21.797" v="1335" actId="700"/>
        <pc:sldMasterMkLst>
          <pc:docMk/>
          <pc:sldMasterMk cId="1132594695" sldId="2147483676"/>
        </pc:sldMasterMkLst>
        <pc:sldLayoutChg chg="del">
          <pc:chgData name="Harrison, Pamela" userId="d213a360-ab8e-47fc-b082-ea29b0a42b16" providerId="ADAL" clId="{48CF3B14-0331-4250-87E0-089CD75CCF43}" dt="2022-03-03T23:53:21.797" v="1335" actId="700"/>
          <pc:sldLayoutMkLst>
            <pc:docMk/>
            <pc:sldMasterMk cId="1132594695" sldId="2147483676"/>
            <pc:sldLayoutMk cId="3618485644" sldId="2147483677"/>
          </pc:sldLayoutMkLst>
        </pc:sldLayoutChg>
        <pc:sldLayoutChg chg="del">
          <pc:chgData name="Harrison, Pamela" userId="d213a360-ab8e-47fc-b082-ea29b0a42b16" providerId="ADAL" clId="{48CF3B14-0331-4250-87E0-089CD75CCF43}" dt="2022-03-03T23:53:21.797" v="1335" actId="700"/>
          <pc:sldLayoutMkLst>
            <pc:docMk/>
            <pc:sldMasterMk cId="1132594695" sldId="2147483676"/>
            <pc:sldLayoutMk cId="3046624095" sldId="2147483680"/>
          </pc:sldLayoutMkLst>
        </pc:sldLayoutChg>
      </pc:sldMasterChg>
      <pc:sldMasterChg chg="del delSldLayout">
        <pc:chgData name="Harrison, Pamela" userId="d213a360-ab8e-47fc-b082-ea29b0a42b16" providerId="ADAL" clId="{48CF3B14-0331-4250-87E0-089CD75CCF43}" dt="2022-03-03T22:48:21.107" v="231" actId="47"/>
        <pc:sldMasterMkLst>
          <pc:docMk/>
          <pc:sldMasterMk cId="2606305171" sldId="2147483681"/>
        </pc:sldMasterMkLst>
        <pc:sldLayoutChg chg="del">
          <pc:chgData name="Harrison, Pamela" userId="d213a360-ab8e-47fc-b082-ea29b0a42b16" providerId="ADAL" clId="{48CF3B14-0331-4250-87E0-089CD75CCF43}" dt="2022-03-03T22:48:21.107" v="231" actId="47"/>
          <pc:sldLayoutMkLst>
            <pc:docMk/>
            <pc:sldMasterMk cId="2606305171" sldId="2147483681"/>
            <pc:sldLayoutMk cId="1232366617" sldId="2147483682"/>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467254563" sldId="2147483683"/>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074245894" sldId="2147483684"/>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582947650" sldId="2147483685"/>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223458454" sldId="2147483686"/>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4121269392" sldId="2147483687"/>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83445205" sldId="2147483688"/>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642035734" sldId="2147483689"/>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571245891" sldId="2147483690"/>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604991830" sldId="2147483691"/>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730652548" sldId="2147483692"/>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2035752736" sldId="2147483693"/>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702773997" sldId="2147483694"/>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613680150" sldId="2147483695"/>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919182735" sldId="2147483696"/>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038158918" sldId="2147483697"/>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2796454691" sldId="2147483698"/>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463227928" sldId="2147483699"/>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994971877" sldId="2147483700"/>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093819883" sldId="2147483701"/>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526908247" sldId="2147483702"/>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2279883658" sldId="2147483703"/>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959881751" sldId="2147483704"/>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2751189162" sldId="2147483705"/>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024984280" sldId="2147483706"/>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1005403087" sldId="2147483707"/>
          </pc:sldLayoutMkLst>
        </pc:sldLayoutChg>
        <pc:sldLayoutChg chg="del">
          <pc:chgData name="Harrison, Pamela" userId="d213a360-ab8e-47fc-b082-ea29b0a42b16" providerId="ADAL" clId="{48CF3B14-0331-4250-87E0-089CD75CCF43}" dt="2022-03-03T22:48:21.107" v="231" actId="47"/>
          <pc:sldLayoutMkLst>
            <pc:docMk/>
            <pc:sldMasterMk cId="2606305171" sldId="2147483681"/>
            <pc:sldLayoutMk cId="3991279799" sldId="214748370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b="0" dirty="0"/>
              <a:t>Chart Title</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EC6-48DF-988C-EA4C77A8B01F}"/>
            </c:ext>
          </c:extLst>
        </c:ser>
        <c:ser>
          <c:idx val="1"/>
          <c:order val="1"/>
          <c:tx>
            <c:strRef>
              <c:f>Sheet1!$C$1</c:f>
              <c:strCache>
                <c:ptCount val="1"/>
                <c:pt idx="0">
                  <c:v>Series 2</c:v>
                </c:pt>
              </c:strCache>
            </c:strRef>
          </c:tx>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EC6-48DF-988C-EA4C77A8B01F}"/>
            </c:ext>
          </c:extLst>
        </c:ser>
        <c:ser>
          <c:idx val="2"/>
          <c:order val="2"/>
          <c:tx>
            <c:strRef>
              <c:f>Sheet1!$D$1</c:f>
              <c:strCache>
                <c:ptCount val="1"/>
                <c:pt idx="0">
                  <c:v>Series 3</c:v>
                </c:pt>
              </c:strCache>
            </c:strRef>
          </c:tx>
          <c: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EC6-48DF-988C-EA4C77A8B01F}"/>
            </c:ext>
          </c:extLst>
        </c:ser>
        <c:dLbls>
          <c:showLegendKey val="0"/>
          <c:showVal val="0"/>
          <c:showCatName val="0"/>
          <c:showSerName val="0"/>
          <c:showPercent val="0"/>
          <c:showBubbleSize val="0"/>
        </c:dLbls>
        <c:gapWidth val="100"/>
        <c:overlap val="-24"/>
        <c:axId val="299198992"/>
        <c:axId val="299205656"/>
      </c:barChart>
      <c:catAx>
        <c:axId val="299198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9205656"/>
        <c:crosses val="autoZero"/>
        <c:auto val="1"/>
        <c:lblAlgn val="ctr"/>
        <c:lblOffset val="0"/>
        <c:noMultiLvlLbl val="0"/>
      </c:catAx>
      <c:valAx>
        <c:axId val="299205656"/>
        <c:scaling>
          <c:orientation val="minMax"/>
        </c:scaling>
        <c:delete val="0"/>
        <c:axPos val="l"/>
        <c:majorGridlines>
          <c:spPr>
            <a:ln w="9525" cap="flat" cmpd="sng" algn="ctr">
              <a:solidFill>
                <a:srgbClr val="00A3F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9198992"/>
        <c:crosses val="autoZero"/>
        <c:crossBetween val="between"/>
      </c:valAx>
      <c:spPr>
        <a:gradFill>
          <a:gsLst>
            <a:gs pos="0">
              <a:srgbClr val="000000">
                <a:alpha val="50000"/>
              </a:srgbClr>
            </a:gs>
            <a:gs pos="100000">
              <a:srgbClr val="000000">
                <a:alpha val="0"/>
              </a:srgbClr>
            </a:gs>
          </a:gsLst>
          <a:lin ang="16200000" scaled="1"/>
        </a:grad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2-27T20:37:40.102" idx="1">
    <p:pos x="1023" y="273"/>
    <p:text>Hi, this should be Xe-core</p:text>
    <p:extLst>
      <p:ext uri="{C676402C-5697-4E1C-873F-D02D1690AC5C}">
        <p15:threadingInfo xmlns:p15="http://schemas.microsoft.com/office/powerpoint/2012/main" timeZoneBias="480"/>
      </p:ext>
    </p:extLst>
  </p:cm>
  <p:cm authorId="3" dt="2022-02-27T22:26:23.998" idx="1">
    <p:pos x="1023" y="369"/>
    <p:text>Thanks!</p:text>
    <p:extLst>
      <p:ext uri="{C676402C-5697-4E1C-873F-D02D1690AC5C}">
        <p15:threadingInfo xmlns:p15="http://schemas.microsoft.com/office/powerpoint/2012/main" timeZoneBias="48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2-27T20:40:14.939" idx="2">
    <p:pos x="6722" y="2150"/>
    <p:text>Xe-cores :)</p:text>
    <p:extLst>
      <p:ext uri="{C676402C-5697-4E1C-873F-D02D1690AC5C}">
        <p15:threadingInfo xmlns:p15="http://schemas.microsoft.com/office/powerpoint/2012/main" timeZoneBias="480"/>
      </p:ext>
    </p:extLst>
  </p:cm>
  <p:cm authorId="3" dt="2022-02-27T22:27:23.935" idx="2">
    <p:pos x="6722" y="2246"/>
    <p:text>Got it!!</p:text>
    <p:extLst>
      <p:ext uri="{C676402C-5697-4E1C-873F-D02D1690AC5C}">
        <p15:threadingInfo xmlns:p15="http://schemas.microsoft.com/office/powerpoint/2012/main" timeZoneBias="480">
          <p15:parentCm authorId="2"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3A299E-50A3-4876-92D7-E72EA8A5D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EE61711-FB5A-4433-85D3-F5BAB3B4D1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5B7978-FCB9-4F5D-89B5-F1DC7C6AC43C}" type="datetimeFigureOut">
              <a:rPr lang="en-GB" smtClean="0"/>
              <a:t>03/03/2022</a:t>
            </a:fld>
            <a:endParaRPr lang="en-GB"/>
          </a:p>
        </p:txBody>
      </p:sp>
      <p:sp>
        <p:nvSpPr>
          <p:cNvPr id="4" name="Footer Placeholder 3">
            <a:extLst>
              <a:ext uri="{FF2B5EF4-FFF2-40B4-BE49-F238E27FC236}">
                <a16:creationId xmlns:a16="http://schemas.microsoft.com/office/drawing/2014/main" id="{0750AA44-7C30-4512-BDB3-4C3CC562EC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15B898D-2CF6-457A-8C8F-9C45F09608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9316E0-F423-4DA3-A9B6-7708C8D2EEEA}" type="slidenum">
              <a:rPr lang="en-GB" smtClean="0"/>
              <a:t>‹#›</a:t>
            </a:fld>
            <a:endParaRPr lang="en-GB"/>
          </a:p>
        </p:txBody>
      </p:sp>
    </p:spTree>
    <p:extLst>
      <p:ext uri="{BB962C8B-B14F-4D97-AF65-F5344CB8AC3E}">
        <p14:creationId xmlns:p14="http://schemas.microsoft.com/office/powerpoint/2010/main" val="396669389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3T00:29:48.932"/>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8B1F6-D492-449E-A953-4052498EAA08}" type="datetimeFigureOut">
              <a:rPr lang="en-GB" smtClean="0"/>
              <a:t>03/03/2022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7DD9A-DF72-4475-8DBC-13980048A547}" type="slidenum">
              <a:rPr lang="en-GB" smtClean="0"/>
              <a:t>‹#›</a:t>
            </a:fld>
            <a:endParaRPr lang="en-GB"/>
          </a:p>
        </p:txBody>
      </p:sp>
    </p:spTree>
    <p:extLst>
      <p:ext uri="{BB962C8B-B14F-4D97-AF65-F5344CB8AC3E}">
        <p14:creationId xmlns:p14="http://schemas.microsoft.com/office/powerpoint/2010/main" val="420660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Before this slide:</a:t>
            </a:r>
          </a:p>
          <a:p>
            <a:r>
              <a:rPr lang="en-US" dirty="0"/>
              <a:t>ISTV: Ideally, an ARC background slide (27?) when Pamela starts speaking – with all 3 speakers showing, their names and titles below them – maybe Pamela centered and larger with Eugene and Stas on either side.</a:t>
            </a:r>
          </a:p>
          <a:p>
            <a:r>
              <a:rPr lang="en-US" dirty="0"/>
              <a:t>You can use a solid color or some other background if the shapes are wonky behind us.</a:t>
            </a:r>
          </a:p>
          <a:p>
            <a:endParaRPr lang="en-US" dirty="0"/>
          </a:p>
          <a:p>
            <a:r>
              <a:rPr lang="en-US" dirty="0"/>
              <a:t>Pamela:</a:t>
            </a:r>
          </a:p>
          <a:p>
            <a:pPr algn="l" rtl="0" fontAlgn="base"/>
            <a:r>
              <a:rPr lang="en-US" sz="1200" b="0" i="0" dirty="0">
                <a:solidFill>
                  <a:srgbClr val="000000"/>
                </a:solidFill>
                <a:effectLst/>
                <a:latin typeface="Calibri" panose="020F0502020204030204" pitchFamily="34" charset="0"/>
              </a:rPr>
              <a:t>Hello. Welcome to our GDC session - “Elevate Your Game Profiling, using Intel® GPA on Alchemist” I am Pamela Harrison. I’m a Software Technical Consulting Engineer for Intel® Graphics Performance Analyzers (Intel® GPA). </a:t>
            </a:r>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 I am here with Stanislav Volkov. </a:t>
            </a:r>
            <a:r>
              <a:rPr lang="en-US" sz="1200" b="0" i="1" dirty="0">
                <a:solidFill>
                  <a:srgbClr val="000000"/>
                </a:solidFill>
                <a:effectLst/>
                <a:latin typeface="Calibri" panose="020F0502020204030204" pitchFamily="34" charset="0"/>
              </a:rPr>
              <a:t>&lt;&lt;Stas acknowledges.&gt;&gt; </a:t>
            </a:r>
            <a:r>
              <a:rPr lang="en-US" sz="1200" b="0" i="0" dirty="0">
                <a:solidFill>
                  <a:srgbClr val="000000"/>
                </a:solidFill>
                <a:effectLst/>
                <a:latin typeface="Calibri" panose="020F0502020204030204" pitchFamily="34" charset="0"/>
              </a:rPr>
              <a:t>Stas is the Intel® GPA Software Architect. Stas?</a:t>
            </a:r>
            <a:r>
              <a:rPr lang="en-US" sz="1200" b="0" i="1" dirty="0">
                <a:solidFill>
                  <a:srgbClr val="000000"/>
                </a:solidFill>
                <a:effectLst/>
                <a:latin typeface="Calibri" panose="020F0502020204030204" pitchFamily="34" charset="0"/>
              </a:rPr>
              <a:t>  . . . </a:t>
            </a:r>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200" b="0" i="1" dirty="0">
                <a:solidFill>
                  <a:srgbClr val="000000"/>
                </a:solidFill>
                <a:effectLst/>
                <a:latin typeface="Calibri" panose="020F0502020204030204" pitchFamily="34" charset="0"/>
              </a:rPr>
              <a:t>&lt;&lt;pause here for Stas’ intro (which he will record when he records his other parts – and will be inserted here)&gt;&gt; </a:t>
            </a:r>
            <a:r>
              <a:rPr lang="en-US" sz="12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Also, we are joined by Eugene Krasichkov. &lt;&lt;Eugene acknowledges.&gt;&gt; Eugene is the Intel® GPA Tools Product Owner. Eugene? . . .  </a:t>
            </a:r>
            <a:endParaRPr lang="en-US" b="0" i="0" dirty="0">
              <a:solidFill>
                <a:srgbClr val="000000"/>
              </a:solidFill>
              <a:effectLst/>
              <a:latin typeface="Segoe UI" panose="020B0502040204020203" pitchFamily="34" charset="0"/>
            </a:endParaRPr>
          </a:p>
          <a:p>
            <a:pPr algn="l" rtl="0" fontAlgn="base"/>
            <a:r>
              <a:rPr lang="en-US" sz="1200" b="0" i="1" dirty="0">
                <a:solidFill>
                  <a:srgbClr val="000000"/>
                </a:solidFill>
                <a:effectLst/>
                <a:latin typeface="Calibri" panose="020F0502020204030204" pitchFamily="34" charset="0"/>
              </a:rPr>
              <a:t>&lt;&lt;pause here for </a:t>
            </a:r>
            <a:r>
              <a:rPr lang="en-US" sz="1200" b="0" i="1" dirty="0" err="1">
                <a:solidFill>
                  <a:srgbClr val="000000"/>
                </a:solidFill>
                <a:effectLst/>
                <a:latin typeface="Calibri" panose="020F0502020204030204" pitchFamily="34" charset="0"/>
              </a:rPr>
              <a:t>Eugenes</a:t>
            </a:r>
            <a:r>
              <a:rPr lang="en-US" sz="1200" b="0" i="1" dirty="0">
                <a:solidFill>
                  <a:srgbClr val="000000"/>
                </a:solidFill>
                <a:effectLst/>
                <a:latin typeface="Calibri" panose="020F0502020204030204" pitchFamily="34" charset="0"/>
              </a:rPr>
              <a:t>’ intro (which he will record when he records his other parts – and will be inserted here)&gt;&gt;  </a:t>
            </a:r>
            <a:r>
              <a:rPr lang="en-US" sz="12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Throughout the session, we will be responding to virtual attendees via GDC’s chat mechanism. </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 </a:t>
            </a:r>
            <a:r>
              <a:rPr lang="en-US" sz="1200" b="0" i="1" dirty="0">
                <a:solidFill>
                  <a:srgbClr val="000000"/>
                </a:solidFill>
                <a:effectLst/>
                <a:latin typeface="Calibri" panose="020F0502020204030204" pitchFamily="34" charset="0"/>
              </a:rPr>
              <a:t>&lt;&lt; Here the camera zoom to Pamela?&gt;&gt;</a:t>
            </a:r>
            <a:r>
              <a:rPr lang="en-US" sz="12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Performance is key.  </a:t>
            </a:r>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Higher performance allows your game to run smoothly on your target platforms. But if you are able to increase performance, you might be able to expand to other platforms, giving you a bigger market. </a:t>
            </a:r>
          </a:p>
          <a:p>
            <a:pPr algn="l" rtl="0" fontAlgn="base"/>
            <a:r>
              <a:rPr lang="en-US" sz="1200" b="0" i="0" dirty="0">
                <a:solidFill>
                  <a:srgbClr val="000000"/>
                </a:solidFill>
                <a:effectLst/>
                <a:latin typeface="Calibri" panose="020F0502020204030204" pitchFamily="34" charset="0"/>
              </a:rPr>
              <a:t> </a:t>
            </a:r>
          </a:p>
          <a:p>
            <a:pPr algn="l" rtl="0" fontAlgn="base"/>
            <a:r>
              <a:rPr lang="en-US" sz="1000" b="0" i="0" dirty="0">
                <a:solidFill>
                  <a:srgbClr val="000000"/>
                </a:solidFill>
                <a:effectLst/>
                <a:latin typeface="Calibri" panose="020F0502020204030204" pitchFamily="34" charset="0"/>
              </a:rPr>
              <a:t>So, you want good performance. That means sufficient FPS. But what about other data? How about Real-Time Ray Tracing HW acceleration and how that relates to shader execution efficiency on the GPU? </a:t>
            </a:r>
            <a:endParaRPr lang="en-US" b="0" i="0" dirty="0">
              <a:solidFill>
                <a:srgbClr val="000000"/>
              </a:solidFill>
              <a:effectLst/>
              <a:latin typeface="Segoe UI" panose="020B0502040204020203" pitchFamily="34" charset="0"/>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Pamela continues on the Agenda slide:</a:t>
            </a:r>
          </a:p>
          <a:p>
            <a:pPr algn="l" rtl="0" fontAlgn="base"/>
            <a:r>
              <a:rPr lang="en-US" sz="1200" b="0" i="0" dirty="0">
                <a:solidFill>
                  <a:srgbClr val="000000"/>
                </a:solidFill>
                <a:effectLst/>
                <a:latin typeface="Calibri" panose="020F0502020204030204" pitchFamily="34" charset="0"/>
              </a:rPr>
              <a:t>In this talk, our experts, Stas and Eugene, will guide you through several performance data elements and their relationships to each other so that you will know how to interpret that data to find your hottest bottlenecks. . . . and why do you care what your hottest bottlenecks are? . . . so you will know what to work on first to get the most performance improvement for your time and effort. </a:t>
            </a:r>
          </a:p>
          <a:p>
            <a:pPr algn="l" rtl="0" fontAlgn="base"/>
            <a:endParaRPr lang="en-US" sz="1200" b="0" i="0" dirty="0">
              <a:solidFill>
                <a:srgbClr val="000000"/>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We will take you in-depth into Bottleneck Analysis, show you our RT capability, then demonstrate what GPA can do with </a:t>
            </a:r>
            <a:r>
              <a:rPr lang="en-US" sz="1200" b="0" i="0" dirty="0" err="1">
                <a:solidFill>
                  <a:srgbClr val="000000"/>
                </a:solidFill>
                <a:effectLst/>
                <a:latin typeface="Calibri" panose="020F0502020204030204" pitchFamily="34" charset="0"/>
              </a:rPr>
              <a:t>XeSS</a:t>
            </a:r>
            <a:r>
              <a:rPr lang="en-US" sz="1200"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Segoe UI" panose="020B0502040204020203" pitchFamily="34" charset="0"/>
            </a:endParaRPr>
          </a:p>
          <a:p>
            <a:pPr algn="l" rtl="0" fontAlgn="base"/>
            <a:r>
              <a:rPr lang="en-US" sz="1200" b="0" i="0" dirty="0">
                <a:solidFill>
                  <a:srgbClr val="000000"/>
                </a:solidFill>
                <a:effectLst/>
                <a:latin typeface="Calibri" panose="020F0502020204030204" pitchFamily="34" charset="0"/>
              </a:rPr>
              <a:t>Now I will hand off to Eugene who will talk a bit about Intel® Graphics Performance Analyzers and introduce our use case.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187DD9A-DF72-4475-8DBC-13980048A547}" type="slidenum">
              <a:rPr lang="en-GB" smtClean="0"/>
              <a:t>3</a:t>
            </a:fld>
            <a:endParaRPr lang="en-GB"/>
          </a:p>
        </p:txBody>
      </p:sp>
    </p:spTree>
    <p:extLst>
      <p:ext uri="{BB962C8B-B14F-4D97-AF65-F5344CB8AC3E}">
        <p14:creationId xmlns:p14="http://schemas.microsoft.com/office/powerpoint/2010/main" val="374192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Stas! Knowing how Advanced Profiling Mode works, let’s enable it for our application and check the results.</a:t>
            </a:r>
          </a:p>
          <a:p>
            <a:endParaRPr lang="en-US"/>
          </a:p>
          <a:p>
            <a:pPr marL="171450" indent="-171450">
              <a:buFont typeface="Arial" panose="020B0604020202020204" pitchFamily="34" charset="0"/>
              <a:buChar char="•"/>
            </a:pPr>
            <a:r>
              <a:rPr lang="en-US" b="0"/>
              <a:t>In the right panel</a:t>
            </a:r>
            <a:r>
              <a:rPr lang="en-US"/>
              <a:t> we can see a summary of bottleneck types across the whole frame along with their weights</a:t>
            </a:r>
            <a:endParaRPr lang="en-US">
              <a:cs typeface="Calibri"/>
            </a:endParaRPr>
          </a:p>
          <a:p>
            <a:pPr marL="171450" indent="-171450">
              <a:buFont typeface="Arial" panose="020B0604020202020204" pitchFamily="34" charset="0"/>
              <a:buChar char="•"/>
            </a:pPr>
            <a:r>
              <a:rPr lang="en-US" b="0"/>
              <a:t>In the left panel</a:t>
            </a:r>
            <a:r>
              <a:rPr lang="en-US"/>
              <a:t> we have a list of Graphics Events grouped by their bottleneck type and pipeline state object</a:t>
            </a:r>
            <a:endParaRPr lang="en-US">
              <a:cs typeface="Calibri"/>
            </a:endParaRPr>
          </a:p>
          <a:p>
            <a:pPr marL="171450" indent="-171450">
              <a:buFont typeface="Arial" panose="020B0604020202020204" pitchFamily="34" charset="0"/>
              <a:buChar char="•"/>
            </a:pPr>
            <a:r>
              <a:rPr lang="en-US" b="0"/>
              <a:t>And across the top, </a:t>
            </a:r>
            <a:r>
              <a:rPr lang="en-US"/>
              <a:t>the same grouping in Bar Chart, where you can visually compare weights of bottleneck groups. </a:t>
            </a:r>
            <a:endParaRPr lang="en-US">
              <a:cs typeface="Calibri"/>
            </a:endParaRPr>
          </a:p>
          <a:p>
            <a:pPr marL="0" indent="0">
              <a:buFont typeface="Arial" panose="020B0604020202020204" pitchFamily="34" charset="0"/>
              <a:buNone/>
            </a:pPr>
            <a:endParaRPr lang="en-US"/>
          </a:p>
          <a:p>
            <a:r>
              <a:rPr lang="en-US"/>
              <a:t>We’d like to look at the top three bottlenecks today, try to understand a root cause for each of them and give performance advises or suggest further steps of analysis.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12</a:t>
            </a:fld>
            <a:endParaRPr lang="en-GB"/>
          </a:p>
        </p:txBody>
      </p:sp>
    </p:spTree>
    <p:extLst>
      <p:ext uri="{BB962C8B-B14F-4D97-AF65-F5344CB8AC3E}">
        <p14:creationId xmlns:p14="http://schemas.microsoft.com/office/powerpoint/2010/main" val="3352851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t>Previously, in the default Frame Analyzer mode, we noticed the largest </a:t>
            </a:r>
            <a:r>
              <a:rPr lang="en-US" err="1"/>
              <a:t>DispatchRays</a:t>
            </a:r>
            <a:r>
              <a:rPr lang="en-US"/>
              <a:t> call #3861 and now we can confirm that it is the top bottleneck in </a:t>
            </a:r>
            <a:r>
              <a:rPr lang="en-US" b="1"/>
              <a:t>the </a:t>
            </a:r>
            <a:r>
              <a:rPr lang="en-US"/>
              <a:t>frame. It means that we need to concentrate our efforts on profiling of this event, and we’ll definitely do it today. It is </a:t>
            </a:r>
            <a:r>
              <a:rPr lang="en-US" b="1"/>
              <a:t>the </a:t>
            </a:r>
            <a:r>
              <a:rPr lang="en-US"/>
              <a:t>main goal of our presentation.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But let’s look at two other bottlenecks which can also be important.</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13</a:t>
            </a:fld>
            <a:endParaRPr lang="en-GB"/>
          </a:p>
        </p:txBody>
      </p:sp>
    </p:spTree>
    <p:extLst>
      <p:ext uri="{BB962C8B-B14F-4D97-AF65-F5344CB8AC3E}">
        <p14:creationId xmlns:p14="http://schemas.microsoft.com/office/powerpoint/2010/main" val="328421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group is marked as “Not applicable copy calls”. If we expand it in the left panel, we’ll see it containing WriteBufferImmediate and Copy calls. Frame Analyzer don’t do detailed analysis for such types of calls but having this group on the second place is a potential issue. </a:t>
            </a:r>
          </a:p>
          <a:p>
            <a:pPr marL="0" indent="0">
              <a:buFont typeface="Arial" panose="020B0604020202020204" pitchFamily="34" charset="0"/>
              <a:buNone/>
            </a:pPr>
            <a:endParaRPr lang="en-US"/>
          </a:p>
          <a:p>
            <a:r>
              <a:rPr lang="en-US"/>
              <a:t>The sum of durations of individual copy events is 5,5 milliseconds but the question is: what </a:t>
            </a:r>
            <a:r>
              <a:rPr lang="en-US" b="1"/>
              <a:t>is </a:t>
            </a:r>
            <a:r>
              <a:rPr lang="en-US"/>
              <a:t>the real impact and duration of Copy commands? It would be nice to measure them as a single region but unfortunately, it is not possible because these calls are not in contiguous region, they are interleaved with some draw commands. It is easy to make sure in it switching back to Default mode. </a:t>
            </a:r>
            <a:endParaRPr lang="en-US">
              <a:cs typeface="Calibri"/>
            </a:endParaRPr>
          </a:p>
          <a:p>
            <a:pPr marL="0" indent="0">
              <a:buFont typeface="Arial" panose="020B0604020202020204" pitchFamily="34" charset="0"/>
              <a:buNone/>
            </a:pPr>
            <a:endParaRPr lang="en-US"/>
          </a:p>
          <a:p>
            <a:r>
              <a:rPr lang="en-US"/>
              <a:t>There is no strong advice what to do in such case, but at least </a:t>
            </a:r>
            <a:r>
              <a:rPr lang="en-US" b="1"/>
              <a:t>it </a:t>
            </a:r>
            <a:r>
              <a:rPr lang="en-US"/>
              <a:t>can be considered as a performance warning. It is also a good idea to regroup these Copy command to allow Frame Analyzer to measure them together and show the actual duration for the whole group.</a:t>
            </a:r>
            <a:endParaRPr lang="en-US">
              <a:cs typeface="Calibri"/>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14</a:t>
            </a:fld>
            <a:endParaRPr lang="en-GB"/>
          </a:p>
        </p:txBody>
      </p:sp>
    </p:spTree>
    <p:extLst>
      <p:ext uri="{BB962C8B-B14F-4D97-AF65-F5344CB8AC3E}">
        <p14:creationId xmlns:p14="http://schemas.microsoft.com/office/powerpoint/2010/main" val="189648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third group contains draw commands with a bottleneck in Render Command Parser. </a:t>
            </a:r>
            <a:r>
              <a:rPr lang="en-US" b="1"/>
              <a:t>This </a:t>
            </a:r>
            <a:r>
              <a:rPr lang="en-US"/>
              <a:t>hardware component is responsible for parsing commands which came from </a:t>
            </a:r>
            <a:r>
              <a:rPr lang="en-US" err="1"/>
              <a:t>cpu</a:t>
            </a:r>
            <a:r>
              <a:rPr lang="en-US"/>
              <a:t> though command queues. Usually, such issue can be resolved by reducing a number of commands, using instancing for example.</a:t>
            </a:r>
          </a:p>
          <a:p>
            <a:pPr marL="0" indent="0">
              <a:buFont typeface="Arial" panose="020B0604020202020204" pitchFamily="34" charset="0"/>
              <a:buNone/>
            </a:pPr>
            <a:endParaRPr lang="en-US"/>
          </a:p>
          <a:p>
            <a:r>
              <a:rPr lang="en-US"/>
              <a:t>The group takes 2,4 </a:t>
            </a:r>
            <a:r>
              <a:rPr lang="en-US" err="1"/>
              <a:t>millseconds</a:t>
            </a:r>
            <a:r>
              <a:rPr lang="en-US"/>
              <a:t> but again, it is a sum of durations of individual events. Need to switch back into Default mode to try to measure the events in a group with a minimal possible number of metric queries.</a:t>
            </a:r>
            <a:endParaRPr lang="en-US">
              <a:cs typeface="Calibri"/>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15</a:t>
            </a:fld>
            <a:endParaRPr lang="en-GB"/>
          </a:p>
        </p:txBody>
      </p:sp>
    </p:spTree>
    <p:extLst>
      <p:ext uri="{BB962C8B-B14F-4D97-AF65-F5344CB8AC3E}">
        <p14:creationId xmlns:p14="http://schemas.microsoft.com/office/powerpoint/2010/main" val="2538437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duration of the group is just 239microseconds. It doesn’t mean that our initial suggestion to use instancing won’t work. </a:t>
            </a:r>
          </a:p>
          <a:p>
            <a:endParaRPr lang="en-US"/>
          </a:p>
          <a:p>
            <a:r>
              <a:rPr lang="en-US"/>
              <a:t>Moreover, if we look at the calls themselves and into the resource panel, we can see that these calls have similar input geometry and mostly contain only 36 vertices which is too small to be efficiently processed by the HW: The GPU spends most of the time processing batch buffer commands rather than doing the actual rasterization and depth test. Batching of these calls could allow reduction of the processing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conclude our Advanced Mode profiling, </a:t>
            </a:r>
            <a:r>
              <a:rPr lang="en-US" err="1"/>
              <a:t>DispatchRays</a:t>
            </a:r>
            <a:r>
              <a:rPr lang="en-US"/>
              <a:t> with 12,5milliseconds duration is still the largest operation in the frame, which to be honest is usually the case. However, Advanced Profiling Mode allowed us to identify other regions in the frame, and they also could be a target for optimization which would be easy to miss otherwise.</a:t>
            </a:r>
          </a:p>
          <a:p>
            <a:endParaRPr lang="en-US"/>
          </a:p>
          <a:p>
            <a:endParaRPr lang="en-US"/>
          </a:p>
          <a:p>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16</a:t>
            </a:fld>
            <a:endParaRPr lang="en-GB"/>
          </a:p>
        </p:txBody>
      </p:sp>
    </p:spTree>
    <p:extLst>
      <p:ext uri="{BB962C8B-B14F-4D97-AF65-F5344CB8AC3E}">
        <p14:creationId xmlns:p14="http://schemas.microsoft.com/office/powerpoint/2010/main" val="68643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are ready to concentrate all the efforts on the largest </a:t>
            </a:r>
            <a:r>
              <a:rPr lang="en-US" err="1"/>
              <a:t>DispatchRays</a:t>
            </a:r>
            <a:r>
              <a:rPr lang="en-US"/>
              <a:t> event. The most powerful tool for Raytracing analysis is “Shader Execution Table”. It is a premier Frame Analyzer feature available starting from Intel® Alchemist which allows you to dig deeper into a raytracing execution black-box which can take up to 50% of a frame budget, like happened in our case.</a:t>
            </a:r>
          </a:p>
          <a:p>
            <a:endParaRPr lang="en-US"/>
          </a:p>
          <a:p>
            <a:r>
              <a:rPr lang="en-US"/>
              <a:t>The idea of the table is to visualize all the shaders which can theoretically be used in </a:t>
            </a:r>
            <a:r>
              <a:rPr lang="en-US" err="1"/>
              <a:t>DispatchRays</a:t>
            </a:r>
            <a:r>
              <a:rPr lang="en-US"/>
              <a:t> call and give performance metrics for every shader. Saying “theoretically used” I mean that Shader Execution table contains all the shaders whose shader records are defined in Hit, Miss and Callable tables and the Ray Generation shader for a corresponding record. It also means that some shaders in a table may not be executed at all.</a:t>
            </a:r>
            <a:endParaRPr lang="en-US">
              <a:cs typeface="Calibri"/>
            </a:endParaRPr>
          </a:p>
          <a:p>
            <a:endParaRPr lang="en-US"/>
          </a:p>
          <a:p>
            <a:r>
              <a:rPr lang="en-US"/>
              <a:t>The Shader Execution table is available in the Resource List as a separate item. </a:t>
            </a:r>
            <a:r>
              <a:rPr lang="en-US" b="1"/>
              <a:t>When you click</a:t>
            </a:r>
            <a:r>
              <a:rPr lang="en-US"/>
              <a:t> on it, Frame Analyzer shows the following information about shaders:</a:t>
            </a:r>
            <a:endParaRPr lang="en-US">
              <a:cs typeface="Calibri"/>
            </a:endParaRPr>
          </a:p>
          <a:p>
            <a:pPr marL="171450" indent="-171450">
              <a:buFont typeface="Arial" panose="020B0604020202020204" pitchFamily="34" charset="0"/>
              <a:buChar char="•"/>
            </a:pPr>
            <a:r>
              <a:rPr lang="en-US"/>
              <a:t>Export Name – the name of a shader which is exported from Raytracing Pipeline State Object and used for generation of shader identifier</a:t>
            </a:r>
            <a:endParaRPr lang="en-US">
              <a:cs typeface="Calibri" panose="020F0502020204030204"/>
            </a:endParaRPr>
          </a:p>
          <a:p>
            <a:pPr marL="171450" indent="-171450">
              <a:buFont typeface="Arial" panose="020B0604020202020204" pitchFamily="34" charset="0"/>
              <a:buChar char="•"/>
            </a:pPr>
            <a:r>
              <a:rPr lang="en-US"/>
              <a:t>DXIL </a:t>
            </a:r>
            <a:r>
              <a:rPr lang="en-US" err="1"/>
              <a:t>Entrypoint</a:t>
            </a:r>
            <a:r>
              <a:rPr lang="en-US"/>
              <a:t> – the name of the shader in HLSL code</a:t>
            </a:r>
            <a:endParaRPr lang="en-US">
              <a:cs typeface="Calibri"/>
            </a:endParaRPr>
          </a:p>
          <a:p>
            <a:pPr marL="171450" indent="-171450">
              <a:buFont typeface="Arial" panose="020B0604020202020204" pitchFamily="34" charset="0"/>
              <a:buChar char="•"/>
            </a:pPr>
            <a:r>
              <a:rPr lang="en-US"/>
              <a:t>Hit Group – name of a hit group where a shader is used. It is applicable for Closest Hit, Any Hit, and Interception shaders only. Ray Generation, Miss, and Callable shaders will have it empty.</a:t>
            </a:r>
            <a:endParaRPr lang="en-US">
              <a:cs typeface="Calibri"/>
            </a:endParaRPr>
          </a:p>
          <a:p>
            <a:pPr marL="171450" indent="-171450">
              <a:buFont typeface="Arial" panose="020B0604020202020204" pitchFamily="34" charset="0"/>
              <a:buChar char="•"/>
            </a:pPr>
            <a:r>
              <a:rPr lang="en-US"/>
              <a:t>HW Threads Count – number of Hardware Threads executed instances of a shader. A maximal number of shaders in a hardware thread depends on SIMD width and can be 8, 16, or 32. When the number is zero, it means that </a:t>
            </a:r>
            <a:r>
              <a:rPr lang="en-US" b="1"/>
              <a:t>the </a:t>
            </a:r>
            <a:r>
              <a:rPr lang="en-US"/>
              <a:t>shader is bound but was not executed.</a:t>
            </a:r>
            <a:endParaRPr lang="en-US">
              <a:cs typeface="Calibri"/>
            </a:endParaRPr>
          </a:p>
          <a:p>
            <a:pPr marL="171450" indent="-171450">
              <a:buFont typeface="Arial" panose="020B0604020202020204" pitchFamily="34" charset="0"/>
              <a:buChar char="•"/>
            </a:pPr>
            <a:r>
              <a:rPr lang="en-US"/>
              <a:t>Duration – relative duration of a shader. Sum of durations for all shaders is 100%.</a:t>
            </a:r>
            <a:endParaRPr lang="en-US">
              <a:cs typeface="Calibri" panose="020F0502020204030204"/>
            </a:endParaRPr>
          </a:p>
          <a:p>
            <a:pPr marL="171450" indent="-171450">
              <a:buFont typeface="Arial" panose="020B0604020202020204" pitchFamily="34" charset="0"/>
              <a:buChar char="•"/>
            </a:pPr>
            <a:r>
              <a:rPr lang="en-US"/>
              <a:t>SIMD Occupancy – an average percent of SIMD lanes used across all the threads executing a shader.</a:t>
            </a:r>
            <a:endParaRPr lang="en-US">
              <a:cs typeface="Calibri" panose="020F0502020204030204"/>
            </a:endParaRPr>
          </a:p>
          <a:p>
            <a:pPr marL="171450" indent="-171450">
              <a:buFont typeface="Arial" panose="020B0604020202020204" pitchFamily="34" charset="0"/>
              <a:buChar char="•"/>
            </a:pPr>
            <a:r>
              <a:rPr lang="en-US"/>
              <a:t>Type – shader type as defined in DXIL library.</a:t>
            </a:r>
            <a:endParaRPr lang="en-US">
              <a:cs typeface="Calibri" panose="020F0502020204030204"/>
            </a:endParaRPr>
          </a:p>
          <a:p>
            <a:pPr marL="171450" indent="-171450">
              <a:buFont typeface="Arial" panose="020B0604020202020204" pitchFamily="34" charset="0"/>
              <a:buChar char="•"/>
            </a:pPr>
            <a:r>
              <a:rPr lang="en-US"/>
              <a:t>DXIL Library – ID of DXIL library where a shader is declared. It can be used to find shader code in a separate resource. In future, it will be a clickable link that will automatically redirect to a proper shader code.</a:t>
            </a:r>
            <a:endParaRPr lang="en-US">
              <a:cs typeface="Calibri" panose="020F0502020204030204"/>
            </a:endParaRPr>
          </a:p>
          <a:p>
            <a:endParaRPr lang="en-US"/>
          </a:p>
          <a:p>
            <a:r>
              <a:rPr lang="en-US"/>
              <a:t>We’d like to stop on one of the key Raytracing performance metric</a:t>
            </a:r>
            <a:r>
              <a:rPr lang="en-US" b="1"/>
              <a:t>s</a:t>
            </a:r>
            <a:r>
              <a:rPr lang="en-US"/>
              <a:t> from the list - SIMD Occupancy which requires more background to understand.</a:t>
            </a:r>
            <a:endParaRPr lang="en-US">
              <a:cs typeface="Calibri"/>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17</a:t>
            </a:fld>
            <a:endParaRPr lang="en-GB"/>
          </a:p>
        </p:txBody>
      </p:sp>
    </p:spTree>
    <p:extLst>
      <p:ext uri="{BB962C8B-B14F-4D97-AF65-F5344CB8AC3E}">
        <p14:creationId xmlns:p14="http://schemas.microsoft.com/office/powerpoint/2010/main" val="374383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XeCores</a:t>
            </a:r>
            <a:r>
              <a:rPr lang="en-US"/>
              <a:t> are a central part of the Intel Alchemist GPU and its efficiency can be characterized by the following metrics:</a:t>
            </a:r>
          </a:p>
          <a:p>
            <a:pPr marL="171450" indent="-171450">
              <a:buFont typeface="Arial" panose="020B0604020202020204" pitchFamily="34" charset="0"/>
              <a:buChar char="•"/>
            </a:pPr>
            <a:r>
              <a:rPr lang="en-US" b="0"/>
              <a:t>Vector Engine (XVE) THREADS</a:t>
            </a:r>
            <a:r>
              <a:rPr lang="en-US"/>
              <a:t> OCCUPANCY -</a:t>
            </a:r>
            <a:r>
              <a:rPr lang="en-US" b="0"/>
              <a:t> this is a n</a:t>
            </a:r>
            <a:r>
              <a:rPr lang="en-US" sz="1200"/>
              <a:t>umber of HW threads which are available as input for shader engines.</a:t>
            </a:r>
            <a:r>
              <a:rPr lang="en-US"/>
              <a:t> </a:t>
            </a:r>
            <a:r>
              <a:rPr lang="en-US" sz="1200"/>
              <a:t> Higher occupancy is better, because data access latency of a thread could be hidden by execution of another thread.</a:t>
            </a:r>
            <a:endParaRPr lang="en-US" sz="1200">
              <a:cs typeface="Calibri"/>
            </a:endParaRPr>
          </a:p>
          <a:p>
            <a:pPr marL="171450" indent="-171450">
              <a:buFont typeface="Arial" panose="020B0604020202020204" pitchFamily="34" charset="0"/>
              <a:buChar char="•"/>
            </a:pPr>
            <a:r>
              <a:rPr lang="en-US" b="0"/>
              <a:t>Vector Engine (XVE) ACTIVE </a:t>
            </a:r>
            <a:r>
              <a:rPr lang="en-US"/>
              <a:t>– this is a percent of time when the shader engines actually execute instructions. Higher is better.</a:t>
            </a:r>
            <a:endParaRPr lang="en-US">
              <a:cs typeface="Calibri"/>
            </a:endParaRPr>
          </a:p>
          <a:p>
            <a:pPr marL="171450" indent="-171450">
              <a:buFont typeface="Arial" panose="020B0604020202020204" pitchFamily="34" charset="0"/>
              <a:buChar char="•"/>
            </a:pPr>
            <a:r>
              <a:rPr lang="en-US"/>
              <a:t>Vector Engine (XVE) STALL, % - it’s the percent of time when there are HW threads available, but they are all waiting for some dependency to resolve, such as waiting for the data.</a:t>
            </a:r>
            <a:endParaRPr lang="en-US">
              <a:cs typeface="Calibri"/>
            </a:endParaRPr>
          </a:p>
          <a:p>
            <a:pPr marL="171450" indent="-171450">
              <a:buFont typeface="Arial" panose="020B0604020202020204" pitchFamily="34" charset="0"/>
              <a:buChar char="•"/>
            </a:pPr>
            <a:endParaRPr lang="en-US"/>
          </a:p>
          <a:p>
            <a:r>
              <a:rPr lang="en-US"/>
              <a:t>However, these metrics characterize the whole </a:t>
            </a:r>
            <a:r>
              <a:rPr lang="en-US" err="1"/>
              <a:t>RayDispatch</a:t>
            </a:r>
            <a:r>
              <a:rPr lang="en-US"/>
              <a:t> call, and for Ray Tracing with its possible hundreds of shaders inside a singe call, this granularity is not enough. So we introduce a SIMD occupancy metric, which has a per-shader granularity, and characterizes a class of problem</a:t>
            </a:r>
            <a:r>
              <a:rPr lang="en-US" b="1"/>
              <a:t>s</a:t>
            </a:r>
            <a:r>
              <a:rPr lang="en-US"/>
              <a:t> which is unique to ray tracing execution.</a:t>
            </a:r>
            <a:endParaRPr lang="en-US">
              <a:cs typeface="Calibri"/>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18</a:t>
            </a:fld>
            <a:endParaRPr lang="en-GB"/>
          </a:p>
        </p:txBody>
      </p:sp>
    </p:spTree>
    <p:extLst>
      <p:ext uri="{BB962C8B-B14F-4D97-AF65-F5344CB8AC3E}">
        <p14:creationId xmlns:p14="http://schemas.microsoft.com/office/powerpoint/2010/main" val="324806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logically ray tracing is executed as follows: the ray is cast, it hits the object, a shader record is invoked. It potentially also casts a ray, which then hits another object, which invokes another shader record. And so on.</a:t>
            </a:r>
          </a:p>
          <a:p>
            <a:r>
              <a:rPr lang="en-US"/>
              <a:t>Each primary ray which is cast </a:t>
            </a:r>
            <a:r>
              <a:rPr lang="en-US" b="1"/>
              <a:t>&lt;&lt; called from? &gt;&gt; </a:t>
            </a:r>
            <a:r>
              <a:rPr lang="en-US"/>
              <a:t>inside Generation Shader can eventually invoke a different sequence of shaders. However, this execution flow doesn’t process well on the GPU as is. The problem comes from the fact that each Vector Engine in Intel® Alchemist is a SIMD unit with a SIMD width of 8. So, if a ray hit invokes a shader record, then it’s immediate execution will result in a dispatch of a SIMD8 HW thread with only a single active SIMD-lane out of 8. Therefore, it’s very important to batch the same 8 shader record invocations into a single SIMD-8 HW thread. This is where dedicated HW support for this comes into play, where Intel® Alchemist is responsible for accumulating shader record invocations, batching them into groups of 8 and then scheduling them as a single HW thread. </a:t>
            </a:r>
          </a:p>
          <a:p>
            <a:endParaRPr lang="en-US"/>
          </a:p>
          <a:p>
            <a:r>
              <a:rPr lang="en-US"/>
              <a:t>There are some cases where Intel Alchemist is not able to batch 8 invocations and has to schedule a HW thread earlier, which results in only a portion of SIMD lane inside the thread doing a useful work. And this is what shown as SIMD Occupancy in Graphics Frame Analyzer for each shader. For example, on this slide in case of SIMD8-width, the 1</a:t>
            </a:r>
            <a:r>
              <a:rPr lang="en-US" baseline="30000"/>
              <a:t>st</a:t>
            </a:r>
            <a:r>
              <a:rPr lang="en-US"/>
              <a:t> thread will execute with 50% SIMD occupancy as it has only 4 shader invocations packed out of 8. The second thread will have 25% SIMD occupancy and so on.</a:t>
            </a:r>
          </a:p>
        </p:txBody>
      </p:sp>
      <p:sp>
        <p:nvSpPr>
          <p:cNvPr id="4" name="Slide Number Placeholder 3"/>
          <p:cNvSpPr>
            <a:spLocks noGrp="1"/>
          </p:cNvSpPr>
          <p:nvPr>
            <p:ph type="sldNum" sz="quarter" idx="5"/>
          </p:nvPr>
        </p:nvSpPr>
        <p:spPr/>
        <p:txBody>
          <a:bodyPr/>
          <a:lstStyle/>
          <a:p>
            <a:fld id="{F187DD9A-DF72-4475-8DBC-13980048A547}" type="slidenum">
              <a:rPr lang="en-GB" smtClean="0"/>
              <a:t>19</a:t>
            </a:fld>
            <a:endParaRPr lang="en-GB"/>
          </a:p>
        </p:txBody>
      </p:sp>
    </p:spTree>
    <p:extLst>
      <p:ext uri="{BB962C8B-B14F-4D97-AF65-F5344CB8AC3E}">
        <p14:creationId xmlns:p14="http://schemas.microsoft.com/office/powerpoint/2010/main" val="1822081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same time this repackaging approach also facilitates the asynchronous execution of work. Without it, the HW thread which starts from the Ray Generation shader, will cast a ray, and then will stall waiting for the Ray Tracing Unit to process the ray cast and find a shader record which needs to be invoked when execution returns to the HW thread. The problem with this is that Stall will be very large, significantly larger than accessing any other data in a shader, such as texture reads,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&lt;show </a:t>
            </a:r>
            <a:r>
              <a:rPr lang="en-US" err="1"/>
              <a:t>rayquery</a:t>
            </a:r>
            <a:r>
              <a:rPr lang="en-US"/>
              <a:t> below image&gt;</a:t>
            </a:r>
          </a:p>
          <a:p>
            <a:r>
              <a:rPr lang="en-US"/>
              <a:t>..eventually there will be multiple HW threads which occupy Vector Engines not allowing any other work to be executed while just stalling.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&lt;show </a:t>
            </a:r>
            <a:r>
              <a:rPr lang="en-US" err="1"/>
              <a:t>RayQuery</a:t>
            </a:r>
            <a:r>
              <a:rPr lang="en-US"/>
              <a:t> scheduling title&gt;</a:t>
            </a:r>
          </a:p>
          <a:p>
            <a:r>
              <a:rPr lang="en-US"/>
              <a:t>This is how, by the way, DX12 Ray Queries work on Intel® Alchemist, so it’s highly advised to reduce its usage in your applications and use the </a:t>
            </a:r>
            <a:r>
              <a:rPr lang="en-US" err="1"/>
              <a:t>TraceRay</a:t>
            </a:r>
            <a:r>
              <a:rPr lang="en-US"/>
              <a:t> intrinsic instead.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&lt;show  Trace Ray top image&gt;</a:t>
            </a:r>
          </a:p>
          <a:p>
            <a:r>
              <a:rPr lang="en-US"/>
              <a:t>Now because Intel Alchemist already accumulates requests for shader record execution, to repack them, it now can free the Vector Engine while doing so, so other HW threads can be executed. </a:t>
            </a:r>
          </a:p>
          <a:p>
            <a:endParaRPr lang="en-US"/>
          </a:p>
          <a:p>
            <a:r>
              <a:rPr lang="en-US"/>
              <a:t>&lt;show Trace Ray bottom image&gt;</a:t>
            </a:r>
          </a:p>
          <a:p>
            <a:r>
              <a:rPr lang="en-US"/>
              <a:t>This reduces the stall time as you may see on the slide.</a:t>
            </a:r>
          </a:p>
          <a:p>
            <a:endParaRPr lang="en-US"/>
          </a:p>
          <a:p>
            <a:r>
              <a:rPr lang="en-US"/>
              <a:t>&lt;show low occupancy&gt;</a:t>
            </a:r>
          </a:p>
          <a:p>
            <a:r>
              <a:rPr lang="en-US"/>
              <a:t>While interestingly enough you also may notice a reduction of Vector Engine Thread Occupancy. As I mentioned, lower Thread Occupancy is usually bad for rasterization shaders, but is a necessary trade-off for ray tracing in order to increase overall  execution efficiency.</a:t>
            </a:r>
          </a:p>
        </p:txBody>
      </p:sp>
      <p:sp>
        <p:nvSpPr>
          <p:cNvPr id="4" name="Slide Number Placeholder 3"/>
          <p:cNvSpPr>
            <a:spLocks noGrp="1"/>
          </p:cNvSpPr>
          <p:nvPr>
            <p:ph type="sldNum" sz="quarter" idx="5"/>
          </p:nvPr>
        </p:nvSpPr>
        <p:spPr/>
        <p:txBody>
          <a:bodyPr/>
          <a:lstStyle/>
          <a:p>
            <a:fld id="{F187DD9A-DF72-4475-8DBC-13980048A547}" type="slidenum">
              <a:rPr lang="en-GB" smtClean="0"/>
              <a:t>20</a:t>
            </a:fld>
            <a:endParaRPr lang="en-GB"/>
          </a:p>
        </p:txBody>
      </p:sp>
    </p:spTree>
    <p:extLst>
      <p:ext uri="{BB962C8B-B14F-4D97-AF65-F5344CB8AC3E}">
        <p14:creationId xmlns:p14="http://schemas.microsoft.com/office/powerpoint/2010/main" val="1098711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Intel® Alchemist tries to balance the work – simultaneously keeping the Vector Engines busy, while also delaying execution to pack more shader record invocations into a single HW thread, which as you may guess in many cases can contradict each other. So, there are some limitations to how efficiently GPU can achieve a high SIMD occupancy, such as:</a:t>
            </a:r>
          </a:p>
          <a:p>
            <a:pPr marL="228600" indent="-228600">
              <a:buAutoNum type="arabicPeriod"/>
            </a:pPr>
            <a:r>
              <a:rPr lang="en-US"/>
              <a:t>Shader Records can’t be grouped if they are too spread out over time, as HW can’t accumulate invocations infinitely and eventually needs to free the internal space for other shader records, and also may need to dispatch threads earlier to keep the GPU occupied.</a:t>
            </a:r>
          </a:p>
          <a:p>
            <a:pPr marL="228600" indent="-228600">
              <a:buAutoNum type="arabicPeriod"/>
            </a:pPr>
            <a:r>
              <a:rPr lang="en-US"/>
              <a:t>The HW block (Bucketed Thread Dispatch) which is responsible for repackaging and grouping is local to the </a:t>
            </a:r>
            <a:r>
              <a:rPr lang="en-US" err="1"/>
              <a:t>XeCore</a:t>
            </a:r>
            <a:r>
              <a:rPr lang="en-US"/>
              <a:t>, so the grouping is possible only in the scope of a single Xe Core, which will affect SIMD occupancy.</a:t>
            </a:r>
          </a:p>
          <a:p>
            <a:pPr marL="228600" indent="-228600">
              <a:buAutoNum type="arabicPeriod"/>
            </a:pPr>
            <a:r>
              <a:rPr lang="en-US"/>
              <a:t>For the same reasons the work can’t be balanced between Xe Cores. And this may affect Vector Engine Thread Occupancy.</a:t>
            </a:r>
          </a:p>
          <a:p>
            <a:pPr marL="228600" indent="-228600">
              <a:buAutoNum type="arabicPeriod"/>
            </a:pPr>
            <a:endParaRPr lang="en-US"/>
          </a:p>
          <a:p>
            <a:pPr marL="0" indent="0">
              <a:buNone/>
            </a:pPr>
            <a:r>
              <a:rPr lang="en-US"/>
              <a:t>The more in-depth overview of Ray Tracing execution on HW is out of scope of the presentation, but there is another GDC talk “A Quick Guide to Intel’s Ray Tracing Architecture“ by Holger Gruen, which I advise you to take a look at if you want to know more. Find it on Intel’s GDC page today or in the GDC Vault after the conference.</a:t>
            </a:r>
          </a:p>
          <a:p>
            <a:pPr marL="0" indent="0">
              <a:buNone/>
            </a:pPr>
            <a:endParaRPr lang="en-US"/>
          </a:p>
          <a:p>
            <a:pPr marL="0" indent="0">
              <a:buNone/>
            </a:pPr>
            <a:r>
              <a:rPr lang="en-US"/>
              <a:t>Now, understanding what SIMD Occupancy is and what class of problems it characterizes, let’s go back to analysis of our workload.</a:t>
            </a:r>
          </a:p>
        </p:txBody>
      </p:sp>
      <p:sp>
        <p:nvSpPr>
          <p:cNvPr id="4" name="Slide Number Placeholder 3"/>
          <p:cNvSpPr>
            <a:spLocks noGrp="1"/>
          </p:cNvSpPr>
          <p:nvPr>
            <p:ph type="sldNum" sz="quarter" idx="5"/>
          </p:nvPr>
        </p:nvSpPr>
        <p:spPr/>
        <p:txBody>
          <a:bodyPr/>
          <a:lstStyle/>
          <a:p>
            <a:fld id="{F187DD9A-DF72-4475-8DBC-13980048A547}" type="slidenum">
              <a:rPr lang="en-GB" smtClean="0"/>
              <a:t>21</a:t>
            </a:fld>
            <a:endParaRPr lang="en-GB"/>
          </a:p>
        </p:txBody>
      </p:sp>
    </p:spTree>
    <p:extLst>
      <p:ext uri="{BB962C8B-B14F-4D97-AF65-F5344CB8AC3E}">
        <p14:creationId xmlns:p14="http://schemas.microsoft.com/office/powerpoint/2010/main" val="118607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panose="020F0502020204030204" pitchFamily="34" charset="0"/>
            </a:endParaRPr>
          </a:p>
          <a:p>
            <a:pPr>
              <a:defRPr/>
            </a:pPr>
            <a:r>
              <a:rPr lang="en-US" sz="1200" b="0" i="0">
                <a:solidFill>
                  <a:srgbClr val="000000"/>
                </a:solidFill>
                <a:effectLst/>
                <a:latin typeface="Calibri"/>
                <a:cs typeface="Calibri"/>
              </a:rPr>
              <a:t>Thanks, Pamela for the introduction.</a:t>
            </a:r>
            <a:r>
              <a:rPr lang="en-US">
                <a:solidFill>
                  <a:srgbClr val="000000"/>
                </a:solidFill>
                <a:latin typeface="Calibri"/>
                <a:cs typeface="Calibri"/>
              </a:rPr>
              <a:t> </a:t>
            </a:r>
            <a:endParaRPr lang="en-US" sz="1200" b="0" i="0">
              <a:solidFill>
                <a:srgbClr val="000000"/>
              </a:solidFill>
              <a:effectLst/>
              <a:latin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Calibri"/>
                <a:cs typeface="Calibri"/>
              </a:rPr>
              <a:t>Let me start with a brief description of Intel® GPA before we switch to a case study.</a:t>
            </a:r>
            <a:r>
              <a:rPr lang="en-US" sz="1200" b="0" i="0">
                <a:solidFill>
                  <a:srgbClr val="000000"/>
                </a:solidFill>
                <a:effectLst/>
                <a:latin typeface="Segoe UI"/>
                <a:cs typeface="Segoe UI"/>
              </a:rPr>
              <a:t> </a:t>
            </a:r>
            <a:r>
              <a:rPr lang="en-US"/>
              <a:t>Intel GPA is a set of GUI and CLI profiling tools for games and other graphics intensive apps which use Microsoft DirectX 9, 11, and 12, Vulkan, or OpenGL graphics APIs. In addition to this, Graphics Trace Analyzer, our timeline analysis tool, also visualizes OpenCL, Intel Media SDK, and Intel one VPL work.</a:t>
            </a:r>
            <a:endParaRPr lang="en-US">
              <a:cs typeface="Calibri"/>
            </a:endParaRPr>
          </a:p>
          <a:p>
            <a:endParaRPr lang="en-US"/>
          </a:p>
          <a:p>
            <a:r>
              <a:rPr lang="en-US"/>
              <a:t>There are three profiling tools in our toolset – System Analyzer, Graphics Frame Analyzer, and already mentioned Graphics Trace Analyzer. Each tool has its own purpose and covers its own use-cases, but all of them should be used together to maximize the efficiency of profiling.</a:t>
            </a:r>
            <a:endParaRPr lang="en-US">
              <a:cs typeface="Calibri"/>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4</a:t>
            </a:fld>
            <a:endParaRPr lang="en-GB"/>
          </a:p>
        </p:txBody>
      </p:sp>
    </p:spTree>
    <p:extLst>
      <p:ext uri="{BB962C8B-B14F-4D97-AF65-F5344CB8AC3E}">
        <p14:creationId xmlns:p14="http://schemas.microsoft.com/office/powerpoint/2010/main" val="782871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can select Shader Execution Table for our </a:t>
            </a:r>
            <a:r>
              <a:rPr lang="en-US" err="1"/>
              <a:t>DispatchRays</a:t>
            </a:r>
            <a:r>
              <a:rPr lang="en-US"/>
              <a:t> and check the information it gives us. The Bottleneck panel on the right as well as Advanced Profiling Mode detects input unbalancing in Thread Dispatch block as a primary bottleneck. </a:t>
            </a:r>
          </a:p>
          <a:p>
            <a:endParaRPr lang="en-US"/>
          </a:p>
          <a:p>
            <a:r>
              <a:rPr lang="en-US"/>
              <a:t>Having SIMD Occupancy metric and knowing how to read it, we can easily make sure that it is true. All the shader</a:t>
            </a:r>
            <a:r>
              <a:rPr lang="en-US" b="1"/>
              <a:t>s</a:t>
            </a:r>
            <a:r>
              <a:rPr lang="en-US"/>
              <a:t> except the first Ray </a:t>
            </a:r>
            <a:r>
              <a:rPr lang="en-US" err="1"/>
              <a:t>Generaton</a:t>
            </a:r>
            <a:r>
              <a:rPr lang="en-US"/>
              <a:t> have SIMD Occupancy less than 80 % which is very low. Some shaders even have 35% or 45%. We don’t show the full list on a slide since it contains about 200 shaders and we selected the longest shaders, but you can trust us. Overall duration of such shaders is more </a:t>
            </a:r>
            <a:r>
              <a:rPr lang="en-US" b="1"/>
              <a:t>than </a:t>
            </a:r>
            <a:r>
              <a:rPr lang="en-US"/>
              <a:t>80% of </a:t>
            </a:r>
            <a:r>
              <a:rPr lang="en-US" err="1"/>
              <a:t>DispatchRays</a:t>
            </a:r>
            <a:r>
              <a:rPr lang="en-US"/>
              <a:t> execution time.</a:t>
            </a:r>
            <a:endParaRPr lang="en-US">
              <a:cs typeface="Calibri"/>
            </a:endParaRPr>
          </a:p>
          <a:p>
            <a:endParaRPr lang="en-US"/>
          </a:p>
          <a:p>
            <a:r>
              <a:rPr lang="en-US"/>
              <a:t>The recommendation here will be to look at the problematic closest hit shaders and try to reduce thread payload – number of bound resources, temporal variables etc.</a:t>
            </a:r>
            <a:endParaRPr lang="en-US">
              <a:cs typeface="Calibri"/>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22</a:t>
            </a:fld>
            <a:endParaRPr lang="en-GB"/>
          </a:p>
        </p:txBody>
      </p:sp>
    </p:spTree>
    <p:extLst>
      <p:ext uri="{BB962C8B-B14F-4D97-AF65-F5344CB8AC3E}">
        <p14:creationId xmlns:p14="http://schemas.microsoft.com/office/powerpoint/2010/main" val="2855688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not skip the largest Rey Generation shader. Its hardware threads count is exactly a size of ray grid divided on 8 which is SIMD width in this case. And it matches with 100% SIMD occupancy.</a:t>
            </a:r>
          </a:p>
          <a:p>
            <a:endParaRPr lang="en-US"/>
          </a:p>
          <a:p>
            <a:r>
              <a:rPr lang="en-US"/>
              <a:t>Next step for Ray Generation shader analysis should be shader profiling. Frame Analyzer has already supported Shader profiler for rasterization and compute shaders, and we are very close to release it for raytracing shader too.</a:t>
            </a:r>
            <a:endParaRPr lang="en-US">
              <a:cs typeface="Calibri"/>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23</a:t>
            </a:fld>
            <a:endParaRPr lang="en-GB"/>
          </a:p>
        </p:txBody>
      </p:sp>
    </p:spTree>
    <p:extLst>
      <p:ext uri="{BB962C8B-B14F-4D97-AF65-F5344CB8AC3E}">
        <p14:creationId xmlns:p14="http://schemas.microsoft.com/office/powerpoint/2010/main" val="1778432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As we mentioned at the beginning of our talk, the Intel® </a:t>
            </a:r>
            <a:r>
              <a:rPr lang="en-US" sz="1200" err="1"/>
              <a:t>Rens</a:t>
            </a:r>
            <a:r>
              <a:rPr lang="en-US" sz="1200"/>
              <a:t> Demo also uses </a:t>
            </a:r>
            <a:r>
              <a:rPr lang="en-US" sz="1200" err="1"/>
              <a:t>XeSS</a:t>
            </a:r>
            <a:r>
              <a:rPr lang="en-US" sz="1200"/>
              <a:t> to upscale a render target. </a:t>
            </a:r>
            <a:r>
              <a:rPr lang="en-US" sz="1200" err="1"/>
              <a:t>XeSS</a:t>
            </a:r>
            <a:r>
              <a:rPr lang="en-US" sz="1200"/>
              <a:t> produces a sequence of Dispatch calls which are now shown as events in Frame Analyzer. It is possible to check the metrics for </a:t>
            </a:r>
            <a:r>
              <a:rPr lang="en-US" sz="1200" err="1"/>
              <a:t>XeSS</a:t>
            </a:r>
            <a:r>
              <a:rPr lang="en-US" sz="1200"/>
              <a:t> calls to see whether it is a performance bottleneck or understand how </a:t>
            </a:r>
            <a:r>
              <a:rPr lang="en-US" sz="1200" err="1"/>
              <a:t>XeSS</a:t>
            </a:r>
            <a:r>
              <a:rPr lang="en-US" sz="1200"/>
              <a:t> usage fits into a frame budget. In addition to metrics Frame Analyzer shows the resources used with </a:t>
            </a:r>
            <a:r>
              <a:rPr lang="en-US" sz="1200" err="1"/>
              <a:t>XeSS</a:t>
            </a:r>
            <a:r>
              <a:rPr lang="en-US" sz="1200"/>
              <a:t> to visually</a:t>
            </a:r>
            <a:r>
              <a:rPr lang="ru-RU" sz="1200"/>
              <a:t> </a:t>
            </a:r>
            <a:r>
              <a:rPr lang="en-US" sz="1200"/>
              <a:t>evaluate a quality of an upscaled image.</a:t>
            </a:r>
          </a:p>
          <a:p>
            <a:pPr marL="0" indent="0">
              <a:buFont typeface="Arial" panose="020B0604020202020204" pitchFamily="34" charset="0"/>
              <a:buNone/>
            </a:pPr>
            <a:endParaRPr lang="en-US" sz="1200"/>
          </a:p>
          <a:p>
            <a:pPr marL="0" indent="0">
              <a:buFont typeface="Arial" panose="020B0604020202020204" pitchFamily="34" charset="0"/>
              <a:buNone/>
            </a:pPr>
            <a:r>
              <a:rPr lang="en-US" sz="1200" err="1"/>
              <a:t>Rens</a:t>
            </a:r>
            <a:r>
              <a:rPr lang="en-US" sz="1200"/>
              <a:t> Demo also has PIX markers around </a:t>
            </a:r>
            <a:r>
              <a:rPr lang="en-US" sz="1200" err="1"/>
              <a:t>XeSS</a:t>
            </a:r>
            <a:r>
              <a:rPr lang="en-US" sz="1200"/>
              <a:t> calls which simplifies finding them in a tool.</a:t>
            </a:r>
          </a:p>
        </p:txBody>
      </p:sp>
      <p:sp>
        <p:nvSpPr>
          <p:cNvPr id="4" name="Slide Number Placeholder 3"/>
          <p:cNvSpPr>
            <a:spLocks noGrp="1"/>
          </p:cNvSpPr>
          <p:nvPr>
            <p:ph type="sldNum" sz="quarter" idx="5"/>
          </p:nvPr>
        </p:nvSpPr>
        <p:spPr/>
        <p:txBody>
          <a:bodyPr/>
          <a:lstStyle/>
          <a:p>
            <a:fld id="{F187DD9A-DF72-4475-8DBC-13980048A547}" type="slidenum">
              <a:rPr lang="en-GB" smtClean="0"/>
              <a:t>24</a:t>
            </a:fld>
            <a:endParaRPr lang="en-GB"/>
          </a:p>
        </p:txBody>
      </p:sp>
    </p:spTree>
    <p:extLst>
      <p:ext uri="{BB962C8B-B14F-4D97-AF65-F5344CB8AC3E}">
        <p14:creationId xmlns:p14="http://schemas.microsoft.com/office/powerpoint/2010/main" val="2911948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attending. Download Intel® GPA for free and check out our tutorials at software.intel.com/</a:t>
            </a:r>
            <a:r>
              <a:rPr lang="en-US" err="1"/>
              <a:t>gpa</a:t>
            </a:r>
            <a:r>
              <a:rPr lang="en-US"/>
              <a:t>.</a:t>
            </a:r>
          </a:p>
          <a:p>
            <a:r>
              <a:rPr lang="en-US"/>
              <a:t>If you are interested in the 2 talks Stas mentioned, you will find those at Intel’s GDC 2022 site.</a:t>
            </a:r>
          </a:p>
          <a:p>
            <a:endParaRPr lang="en-US"/>
          </a:p>
          <a:p>
            <a:r>
              <a:rPr lang="en-US" b="1"/>
              <a:t>Need to insert a link to Robert/Hisham talk. We have a reference in a script. &lt;&lt; Done &gt;&gt;</a:t>
            </a:r>
          </a:p>
        </p:txBody>
      </p:sp>
      <p:sp>
        <p:nvSpPr>
          <p:cNvPr id="4" name="Slide Number Placeholder 3"/>
          <p:cNvSpPr>
            <a:spLocks noGrp="1"/>
          </p:cNvSpPr>
          <p:nvPr>
            <p:ph type="sldNum" sz="quarter" idx="5"/>
          </p:nvPr>
        </p:nvSpPr>
        <p:spPr/>
        <p:txBody>
          <a:bodyPr/>
          <a:lstStyle/>
          <a:p>
            <a:fld id="{F187DD9A-DF72-4475-8DBC-13980048A547}" type="slidenum">
              <a:rPr lang="en-GB" smtClean="0"/>
              <a:t>25</a:t>
            </a:fld>
            <a:endParaRPr lang="en-GB"/>
          </a:p>
        </p:txBody>
      </p:sp>
    </p:spTree>
    <p:extLst>
      <p:ext uri="{BB962C8B-B14F-4D97-AF65-F5344CB8AC3E}">
        <p14:creationId xmlns:p14="http://schemas.microsoft.com/office/powerpoint/2010/main" val="370847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ISTV: Ideally, this will be the background when Pamela starts speaking – with all 3 speakers showing, their names and titles below them – maybe Pamela centered and larger with Eugene and Stas on either side.</a:t>
            </a:r>
          </a:p>
          <a:p>
            <a:r>
              <a:rPr lang="en-US" dirty="0"/>
              <a:t>You can use a solid color or some other background if the shapes are wonky behind us.</a:t>
            </a:r>
          </a:p>
          <a:p>
            <a:endParaRPr lang="en-US" dirty="0"/>
          </a:p>
          <a:p>
            <a:r>
              <a:rPr lang="en-US" dirty="0"/>
              <a:t>Pamela:</a:t>
            </a:r>
          </a:p>
          <a:p>
            <a:pPr algn="l" rtl="0" fontAlgn="base"/>
            <a:r>
              <a:rPr lang="en-US" sz="1800" b="0" i="0" dirty="0">
                <a:solidFill>
                  <a:srgbClr val="000000"/>
                </a:solidFill>
                <a:effectLst/>
                <a:latin typeface="Calibri" panose="020F0502020204030204" pitchFamily="34" charset="0"/>
              </a:rPr>
              <a:t>Hello. Welcome to our GDC session - “Elevate Your Game Profiling, using Intel® GPA on Alchemist” I am Pamela Harrison. I’m a Software Technical Consulting Engineer for Intel® Graphics Performance Analyzers (Intel® GPA).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I am here with Stanislav Volkov. </a:t>
            </a:r>
            <a:r>
              <a:rPr lang="en-US" sz="1800" b="0" i="1" dirty="0">
                <a:solidFill>
                  <a:srgbClr val="000000"/>
                </a:solidFill>
                <a:effectLst/>
                <a:latin typeface="Calibri" panose="020F0502020204030204" pitchFamily="34" charset="0"/>
              </a:rPr>
              <a:t>&lt;&lt;Stas acknowledges.&gt;&gt; </a:t>
            </a:r>
            <a:r>
              <a:rPr lang="en-US" sz="1800" b="0" i="0" dirty="0">
                <a:solidFill>
                  <a:srgbClr val="000000"/>
                </a:solidFill>
                <a:effectLst/>
                <a:latin typeface="Calibri" panose="020F0502020204030204" pitchFamily="34" charset="0"/>
              </a:rPr>
              <a:t>Stas is the Intel® GPA Software Architect. Stas?</a:t>
            </a:r>
            <a:r>
              <a:rPr lang="en-US" sz="1800" b="0" i="1" dirty="0">
                <a:solidFill>
                  <a:srgbClr val="000000"/>
                </a:solidFill>
                <a:effectLst/>
                <a:latin typeface="Calibri" panose="020F0502020204030204" pitchFamily="34" charset="0"/>
              </a:rPr>
              <a:t>  . . . </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1" dirty="0">
                <a:solidFill>
                  <a:srgbClr val="000000"/>
                </a:solidFill>
                <a:effectLst/>
                <a:latin typeface="Calibri" panose="020F0502020204030204" pitchFamily="34" charset="0"/>
              </a:rPr>
              <a:t>&lt;&lt;pause here for Stas’ intro (which he will record when he records his other parts – and will be inserted here)&gt;&gt; </a:t>
            </a:r>
            <a:r>
              <a:rPr lang="en-US" sz="18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Also, we are joined by Eugene Krasichkov. &lt;&lt;Eugene acknowledges.&gt;&gt; Eugene is the Intel® GPA Tools Product Owner. Eugene? . . .  </a:t>
            </a:r>
            <a:endParaRPr lang="en-US" b="0" i="0" dirty="0">
              <a:solidFill>
                <a:srgbClr val="000000"/>
              </a:solidFill>
              <a:effectLst/>
              <a:latin typeface="Segoe UI" panose="020B0502040204020203" pitchFamily="34" charset="0"/>
            </a:endParaRPr>
          </a:p>
          <a:p>
            <a:pPr algn="l" rtl="0" fontAlgn="base"/>
            <a:r>
              <a:rPr lang="en-US" sz="1800" b="0" i="1" dirty="0">
                <a:solidFill>
                  <a:srgbClr val="000000"/>
                </a:solidFill>
                <a:effectLst/>
                <a:latin typeface="Calibri" panose="020F0502020204030204" pitchFamily="34" charset="0"/>
              </a:rPr>
              <a:t>&lt;&lt;pause here for </a:t>
            </a:r>
            <a:r>
              <a:rPr lang="en-US" sz="1800" b="0" i="1" dirty="0" err="1">
                <a:solidFill>
                  <a:srgbClr val="000000"/>
                </a:solidFill>
                <a:effectLst/>
                <a:latin typeface="Calibri" panose="020F0502020204030204" pitchFamily="34" charset="0"/>
              </a:rPr>
              <a:t>Eugenes</a:t>
            </a:r>
            <a:r>
              <a:rPr lang="en-US" sz="1800" b="0" i="1" dirty="0">
                <a:solidFill>
                  <a:srgbClr val="000000"/>
                </a:solidFill>
                <a:effectLst/>
                <a:latin typeface="Calibri" panose="020F0502020204030204" pitchFamily="34" charset="0"/>
              </a:rPr>
              <a:t>’ intro (which he will record when he records his other parts – and will be inserted here)&gt;&gt;  </a:t>
            </a:r>
            <a:r>
              <a:rPr lang="en-US" sz="18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Throughout the session, we will be responding to virtual attendees via GDC’s chat mechanism.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r>
              <a:rPr lang="en-US" sz="1800" b="0" i="1" dirty="0">
                <a:solidFill>
                  <a:srgbClr val="000000"/>
                </a:solidFill>
                <a:effectLst/>
                <a:latin typeface="Calibri" panose="020F0502020204030204" pitchFamily="34" charset="0"/>
              </a:rPr>
              <a:t>&lt;&lt; Here the camera zooms to me.&gt;&gt;</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Performance is key.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Higher performance allows your game to run smoothly on your target platforms. But if you are able to increase performance, you might be able to expand to other platforms, giving you a bigger market. </a:t>
            </a:r>
          </a:p>
          <a:p>
            <a:pPr algn="l" rtl="0" fontAlgn="base"/>
            <a:r>
              <a:rPr lang="en-US" sz="1800" b="0" i="0" dirty="0">
                <a:solidFill>
                  <a:srgbClr val="000000"/>
                </a:solidFill>
                <a:effectLst/>
                <a:latin typeface="Calibri" panose="020F0502020204030204" pitchFamily="34" charset="0"/>
              </a:rPr>
              <a:t> </a:t>
            </a:r>
          </a:p>
          <a:p>
            <a:pPr algn="l" rtl="0" fontAlgn="base"/>
            <a:r>
              <a:rPr lang="en-US" sz="1200" b="0" i="0" dirty="0">
                <a:solidFill>
                  <a:srgbClr val="000000"/>
                </a:solidFill>
                <a:effectLst/>
                <a:latin typeface="Calibri" panose="020F0502020204030204" pitchFamily="34" charset="0"/>
              </a:rPr>
              <a:t>So, you want good performance. That means sufficient FPS. But what about other data? How about Real-Time Ray Tracing HW acceleration and how that relates to shader execution efficiency on the GPU?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187DD9A-DF72-4475-8DBC-13980048A547}" type="slidenum">
              <a:rPr lang="en-GB" smtClean="0"/>
              <a:t>27</a:t>
            </a:fld>
            <a:endParaRPr lang="en-GB"/>
          </a:p>
        </p:txBody>
      </p:sp>
    </p:spTree>
    <p:extLst>
      <p:ext uri="{BB962C8B-B14F-4D97-AF65-F5344CB8AC3E}">
        <p14:creationId xmlns:p14="http://schemas.microsoft.com/office/powerpoint/2010/main" val="2964732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Pamela continues:</a:t>
            </a:r>
          </a:p>
          <a:p>
            <a:pPr algn="l" rtl="0" fontAlgn="base"/>
            <a:r>
              <a:rPr lang="en-US" sz="1200" b="0" i="0">
                <a:solidFill>
                  <a:srgbClr val="000000"/>
                </a:solidFill>
                <a:effectLst/>
                <a:latin typeface="Calibri" panose="020F0502020204030204" pitchFamily="34" charset="0"/>
              </a:rPr>
              <a:t>In this talk, our experts, Stas and Eugene, will guide you through several performance data elements and their relationships to each other so that you will know how to interpret that data to find your hottest bottlenecks. . . . and why do you care what your hottest bottlenecks are? . . . so you will know what to work on first to get the most performance improvement for your time and effort. </a:t>
            </a:r>
          </a:p>
          <a:p>
            <a:pPr algn="l" rtl="0" fontAlgn="base"/>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panose="020F0502020204030204" pitchFamily="34" charset="0"/>
              </a:rPr>
              <a:t>We will take you in-depth into Bottleneck Analysis, show you our RT capability, then demonstrate what GPA can do with </a:t>
            </a:r>
            <a:r>
              <a:rPr lang="en-US" sz="1200" b="0" i="0" err="1">
                <a:solidFill>
                  <a:srgbClr val="000000"/>
                </a:solidFill>
                <a:effectLst/>
                <a:latin typeface="Calibri" panose="020F0502020204030204" pitchFamily="34" charset="0"/>
              </a:rPr>
              <a:t>XeSS</a:t>
            </a:r>
            <a:r>
              <a:rPr lang="en-US" sz="1200" b="0" i="0">
                <a:solidFill>
                  <a:srgbClr val="000000"/>
                </a:solidFill>
                <a:effectLst/>
                <a:latin typeface="Calibri" panose="020F0502020204030204" pitchFamily="34" charset="0"/>
              </a:rPr>
              <a:t>.</a:t>
            </a:r>
          </a:p>
          <a:p>
            <a:pPr algn="l" rtl="0" fontAlgn="base"/>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Now I will hand off to Eugene who will talk a bit about Intel® Graphics Performance Analyzers and introduce our use case.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30</a:t>
            </a:fld>
            <a:endParaRPr lang="en-GB"/>
          </a:p>
        </p:txBody>
      </p:sp>
    </p:spTree>
    <p:extLst>
      <p:ext uri="{BB962C8B-B14F-4D97-AF65-F5344CB8AC3E}">
        <p14:creationId xmlns:p14="http://schemas.microsoft.com/office/powerpoint/2010/main" val="3661088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Analysis type is designed so latency of </a:t>
            </a:r>
            <a:r>
              <a:rPr lang="en-US" err="1"/>
              <a:t>TraceRay</a:t>
            </a:r>
            <a:r>
              <a:rPr lang="en-US"/>
              <a:t> which is hidden by execution of other threads doesn’t contribute into a measurement.</a:t>
            </a:r>
          </a:p>
        </p:txBody>
      </p:sp>
      <p:sp>
        <p:nvSpPr>
          <p:cNvPr id="4" name="Slide Number Placeholder 3"/>
          <p:cNvSpPr>
            <a:spLocks noGrp="1"/>
          </p:cNvSpPr>
          <p:nvPr>
            <p:ph type="sldNum" sz="quarter" idx="5"/>
          </p:nvPr>
        </p:nvSpPr>
        <p:spPr/>
        <p:txBody>
          <a:bodyPr/>
          <a:lstStyle/>
          <a:p>
            <a:fld id="{F187DD9A-DF72-4475-8DBC-13980048A547}" type="slidenum">
              <a:rPr lang="en-GB" smtClean="0"/>
              <a:t>31</a:t>
            </a:fld>
            <a:endParaRPr lang="en-GB"/>
          </a:p>
        </p:txBody>
      </p:sp>
    </p:spTree>
    <p:extLst>
      <p:ext uri="{BB962C8B-B14F-4D97-AF65-F5344CB8AC3E}">
        <p14:creationId xmlns:p14="http://schemas.microsoft.com/office/powerpoint/2010/main" val="123577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32</a:t>
            </a:fld>
            <a:endParaRPr lang="en-GB"/>
          </a:p>
        </p:txBody>
      </p:sp>
    </p:spTree>
    <p:extLst>
      <p:ext uri="{BB962C8B-B14F-4D97-AF65-F5344CB8AC3E}">
        <p14:creationId xmlns:p14="http://schemas.microsoft.com/office/powerpoint/2010/main" val="399789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a:solidFill>
                  <a:srgbClr val="262626"/>
                </a:solidFill>
                <a:effectLst/>
                <a:latin typeface="intel-clear"/>
              </a:rPr>
              <a:t>A single starting point for analysis is</a:t>
            </a:r>
            <a:r>
              <a:rPr lang="en-US">
                <a:solidFill>
                  <a:srgbClr val="262626"/>
                </a:solidFill>
                <a:latin typeface="intel-clear"/>
              </a:rPr>
              <a:t> GPA's</a:t>
            </a:r>
            <a:r>
              <a:rPr lang="en-US" b="0" i="0">
                <a:solidFill>
                  <a:srgbClr val="262626"/>
                </a:solidFill>
                <a:effectLst/>
                <a:latin typeface="intel-clear"/>
              </a:rPr>
              <a:t> Graphics Monitor </a:t>
            </a:r>
            <a:r>
              <a:rPr lang="en-US" b="0" i="0">
                <a:solidFill>
                  <a:srgbClr val="000000"/>
                </a:solidFill>
                <a:effectLst/>
                <a:latin typeface="WordVisi_MSFontService"/>
              </a:rPr>
              <a:t>– the hub of GPA</a:t>
            </a:r>
            <a:r>
              <a:rPr lang="en-US" b="0" i="0">
                <a:solidFill>
                  <a:srgbClr val="262626"/>
                </a:solidFill>
                <a:effectLst/>
                <a:latin typeface="intel-clear"/>
              </a:rPr>
              <a:t>. You can configure options, launch real-time analysis, capture frame, stream, or trace files and open these files in </a:t>
            </a:r>
            <a:r>
              <a:rPr lang="en-US">
                <a:solidFill>
                  <a:srgbClr val="262626"/>
                </a:solidFill>
                <a:latin typeface="intel-clear"/>
              </a:rPr>
              <a:t>the </a:t>
            </a:r>
            <a:r>
              <a:rPr lang="en-US" b="0" i="0">
                <a:solidFill>
                  <a:srgbClr val="262626"/>
                </a:solidFill>
                <a:effectLst/>
                <a:latin typeface="intel-clear"/>
              </a:rPr>
              <a:t>corresponding tools.</a:t>
            </a:r>
          </a:p>
          <a:p>
            <a:pPr algn="l"/>
            <a:endParaRPr lang="en-US" b="0" i="0">
              <a:solidFill>
                <a:srgbClr val="262626"/>
              </a:solidFill>
              <a:effectLst/>
              <a:latin typeface="intel-clear"/>
            </a:endParaRPr>
          </a:p>
          <a:p>
            <a:r>
              <a:rPr lang="en-US" b="0" i="0">
                <a:solidFill>
                  <a:srgbClr val="262626"/>
                </a:solidFill>
                <a:effectLst/>
                <a:latin typeface="intel-clear"/>
              </a:rPr>
              <a:t>When you start an application for profiling, GPA automatically shows a Heads-up </a:t>
            </a:r>
            <a:r>
              <a:rPr lang="en-US" b="0" i="0">
                <a:solidFill>
                  <a:srgbClr val="000000"/>
                </a:solidFill>
                <a:effectLst/>
                <a:latin typeface="WordVisi_MSFontService"/>
              </a:rPr>
              <a:t>display with FPS overlaid in the top corner of your application </a:t>
            </a:r>
            <a:r>
              <a:rPr lang="en-US" b="0" i="0">
                <a:solidFill>
                  <a:srgbClr val="262626"/>
                </a:solidFill>
                <a:effectLst/>
                <a:latin typeface="intel-clear"/>
              </a:rPr>
              <a:t>window. In many cases, this is enough to find obvious performance drops, but when you need to dig deeper to catch a problematic scene, System Analyzer will be your first assistant. It shows various GPU, CPU, and graphics API metrics on a single timeline and </a:t>
            </a:r>
            <a:r>
              <a:rPr lang="en-US">
                <a:solidFill>
                  <a:srgbClr val="262626"/>
                </a:solidFill>
                <a:latin typeface="intel-clear"/>
              </a:rPr>
              <a:t>enables you</a:t>
            </a:r>
            <a:r>
              <a:rPr lang="en-US" b="0" i="0">
                <a:solidFill>
                  <a:srgbClr val="262626"/>
                </a:solidFill>
                <a:effectLst/>
                <a:latin typeface="intel-clear"/>
              </a:rPr>
              <a:t> to capture a frame or trace file from within this tool.</a:t>
            </a:r>
          </a:p>
          <a:p>
            <a:pPr algn="l"/>
            <a:endParaRPr lang="en-US" b="0" i="0">
              <a:solidFill>
                <a:srgbClr val="262626"/>
              </a:solidFill>
              <a:effectLst/>
              <a:latin typeface="intel-clear"/>
            </a:endParaRPr>
          </a:p>
          <a:p>
            <a:r>
              <a:rPr lang="en-US" b="0" i="0">
                <a:solidFill>
                  <a:srgbClr val="262626"/>
                </a:solidFill>
                <a:effectLst/>
                <a:latin typeface="intel-clear"/>
              </a:rPr>
              <a:t>Graphics Trace Analyzer gives an overview of application execution on the CPU and GPU. It shows GPU and CPU utilization, graphics and compute API calls, supports ETW events, visualizes dependencies between events and synchronization primitives on </a:t>
            </a:r>
            <a:r>
              <a:rPr lang="en-US">
                <a:solidFill>
                  <a:srgbClr val="262626"/>
                </a:solidFill>
                <a:latin typeface="intel-clear"/>
              </a:rPr>
              <a:t>the CPU</a:t>
            </a:r>
            <a:r>
              <a:rPr lang="en-US" b="0" i="0">
                <a:solidFill>
                  <a:srgbClr val="262626"/>
                </a:solidFill>
                <a:effectLst/>
                <a:latin typeface="intel-clear"/>
              </a:rPr>
              <a:t> thread, UMD queue and GPU queue levels and has many other features. Among other things, this tool </a:t>
            </a:r>
            <a:r>
              <a:rPr lang="en-US" b="0" i="0">
                <a:solidFill>
                  <a:srgbClr val="000000"/>
                </a:solidFill>
                <a:effectLst/>
                <a:latin typeface="Calibri"/>
                <a:cs typeface="Calibri"/>
              </a:rPr>
              <a:t>allows you to determine with certainty, at a glance, whether your app is GPU-bound or not</a:t>
            </a:r>
            <a:r>
              <a:rPr lang="en-US" b="0" i="0">
                <a:solidFill>
                  <a:srgbClr val="262626"/>
                </a:solidFill>
                <a:effectLst/>
                <a:latin typeface="intel-clear"/>
              </a:rPr>
              <a:t>. If an application is GPU-bound then you need to capture a multi-frame stream or single-frame and switch to Graphics Frame Analyzer, otherwise your analysis should be continued in Graphics Trace Analyzer, or another Intel tool designed for deep CPU profiling – such as Intel </a:t>
            </a:r>
            <a:r>
              <a:rPr lang="en-US" b="0" i="0" err="1">
                <a:solidFill>
                  <a:srgbClr val="262626"/>
                </a:solidFill>
                <a:effectLst/>
                <a:latin typeface="intel-clear"/>
              </a:rPr>
              <a:t>Vtune</a:t>
            </a:r>
            <a:r>
              <a:rPr lang="en-US" b="0" i="0">
                <a:solidFill>
                  <a:srgbClr val="262626"/>
                </a:solidFill>
                <a:effectLst/>
                <a:latin typeface="intel-clear"/>
              </a:rPr>
              <a:t> Profiler or Intel Advisor.</a:t>
            </a:r>
          </a:p>
          <a:p>
            <a:pPr algn="l"/>
            <a:endParaRPr lang="en-US" b="0" i="0">
              <a:solidFill>
                <a:srgbClr val="262626"/>
              </a:solidFill>
              <a:effectLst/>
              <a:latin typeface="intel-clear"/>
            </a:endParaRPr>
          </a:p>
          <a:p>
            <a:r>
              <a:rPr lang="en-US" b="0" i="0">
                <a:solidFill>
                  <a:srgbClr val="262626"/>
                </a:solidFill>
                <a:effectLst/>
                <a:latin typeface="intel-clear"/>
              </a:rPr>
              <a:t>Graphics Frame Analyzer is designed for GPU-bound application profiling. It supports two types of files – single frames for scenes where FPS is equivalent, and multi-frame streams for effects or complex algorithms. Multi-frame streams add an additional step </a:t>
            </a:r>
            <a:r>
              <a:rPr lang="en-US">
                <a:solidFill>
                  <a:srgbClr val="262626"/>
                </a:solidFill>
                <a:latin typeface="intel-clear"/>
              </a:rPr>
              <a:t>to</a:t>
            </a:r>
            <a:r>
              <a:rPr lang="en-US" b="0" i="0">
                <a:solidFill>
                  <a:srgbClr val="262626"/>
                </a:solidFill>
                <a:effectLst/>
                <a:latin typeface="intel-clear"/>
              </a:rPr>
              <a:t> the workflow – allowing you to </a:t>
            </a:r>
            <a:r>
              <a:rPr lang="en-US">
                <a:solidFill>
                  <a:srgbClr val="262626"/>
                </a:solidFill>
                <a:latin typeface="intel-clear"/>
              </a:rPr>
              <a:t>select a</a:t>
            </a:r>
            <a:r>
              <a:rPr lang="en-US" b="0" i="0">
                <a:solidFill>
                  <a:srgbClr val="262626"/>
                </a:solidFill>
                <a:effectLst/>
                <a:latin typeface="intel-clear"/>
              </a:rPr>
              <a:t> </a:t>
            </a:r>
            <a:r>
              <a:rPr lang="en-US">
                <a:solidFill>
                  <a:srgbClr val="262626"/>
                </a:solidFill>
                <a:latin typeface="intel-clear"/>
              </a:rPr>
              <a:t>frame, a </a:t>
            </a:r>
            <a:r>
              <a:rPr lang="en-US" b="0" i="0">
                <a:solidFill>
                  <a:srgbClr val="262626"/>
                </a:solidFill>
                <a:effectLst/>
                <a:latin typeface="intel-clear"/>
              </a:rPr>
              <a:t>range of frames</a:t>
            </a:r>
            <a:r>
              <a:rPr lang="en-US">
                <a:solidFill>
                  <a:srgbClr val="262626"/>
                </a:solidFill>
                <a:latin typeface="intel-clear"/>
              </a:rPr>
              <a:t>,</a:t>
            </a:r>
            <a:r>
              <a:rPr lang="en-US" b="0" i="0">
                <a:solidFill>
                  <a:srgbClr val="262626"/>
                </a:solidFill>
                <a:effectLst/>
                <a:latin typeface="intel-clear"/>
              </a:rPr>
              <a:t> or </a:t>
            </a:r>
            <a:r>
              <a:rPr lang="en-US">
                <a:solidFill>
                  <a:srgbClr val="262626"/>
                </a:solidFill>
                <a:latin typeface="intel-clear"/>
              </a:rPr>
              <a:t>a range</a:t>
            </a:r>
            <a:r>
              <a:rPr lang="en-US" b="0" i="0">
                <a:solidFill>
                  <a:srgbClr val="262626"/>
                </a:solidFill>
                <a:effectLst/>
                <a:latin typeface="intel-clear"/>
              </a:rPr>
              <a:t> of DirectX12 </a:t>
            </a:r>
            <a:r>
              <a:rPr lang="en-US" b="0" i="0" err="1">
                <a:solidFill>
                  <a:srgbClr val="262626"/>
                </a:solidFill>
                <a:effectLst/>
                <a:latin typeface="intel-clear"/>
              </a:rPr>
              <a:t>ExecuteCommandLists</a:t>
            </a:r>
            <a:r>
              <a:rPr lang="en-US" b="0" i="0">
                <a:solidFill>
                  <a:srgbClr val="262626"/>
                </a:solidFill>
                <a:effectLst/>
                <a:latin typeface="intel-clear"/>
              </a:rPr>
              <a:t> calls for in-depth analysis. Graphics Frame Analyzer shows a list of (frame structure with) graphics API calls, a list of resources, shows GPU performance metrics, performs automatic bottleneck analysis, allows you to profile shaders, </a:t>
            </a:r>
            <a:r>
              <a:rPr lang="en-US">
                <a:solidFill>
                  <a:srgbClr val="262626"/>
                </a:solidFill>
                <a:latin typeface="intel-clear"/>
              </a:rPr>
              <a:t>apply state</a:t>
            </a:r>
            <a:r>
              <a:rPr lang="en-US" b="0" i="0">
                <a:solidFill>
                  <a:srgbClr val="262626"/>
                </a:solidFill>
                <a:effectLst/>
                <a:latin typeface="intel-clear"/>
              </a:rPr>
              <a:t> and shader code modification experiments as well as </a:t>
            </a:r>
            <a:r>
              <a:rPr lang="en-US">
                <a:solidFill>
                  <a:srgbClr val="262626"/>
                </a:solidFill>
                <a:latin typeface="intel-clear"/>
              </a:rPr>
              <a:t>perform other</a:t>
            </a:r>
            <a:r>
              <a:rPr lang="en-US" b="0" i="0">
                <a:solidFill>
                  <a:srgbClr val="262626"/>
                </a:solidFill>
                <a:effectLst/>
                <a:latin typeface="intel-clear"/>
              </a:rPr>
              <a:t> analysis work.</a:t>
            </a:r>
          </a:p>
          <a:p>
            <a:pPr algn="l"/>
            <a:endParaRPr lang="en-US" b="0" i="0">
              <a:solidFill>
                <a:srgbClr val="262626"/>
              </a:solidFill>
              <a:effectLst/>
              <a:latin typeface="intel-clear"/>
            </a:endParaRPr>
          </a:p>
          <a:p>
            <a:pPr algn="l"/>
            <a:r>
              <a:rPr lang="en-US" b="0" i="0">
                <a:solidFill>
                  <a:srgbClr val="262626"/>
                </a:solidFill>
                <a:effectLst/>
                <a:latin typeface="intel-clear"/>
              </a:rPr>
              <a:t>Today’s talk will be dedicated to the section highlighted in the red rectangle on the slide. We show an in-depth analysis of our new Intel Alchemist features such as DirectX Raytracing and </a:t>
            </a:r>
            <a:r>
              <a:rPr lang="en-US" b="0" i="0" err="1">
                <a:solidFill>
                  <a:srgbClr val="262626"/>
                </a:solidFill>
                <a:effectLst/>
                <a:latin typeface="intel-clear"/>
              </a:rPr>
              <a:t>XeSS</a:t>
            </a:r>
            <a:r>
              <a:rPr lang="en-US" b="0" i="0">
                <a:solidFill>
                  <a:srgbClr val="262626"/>
                </a:solidFill>
                <a:effectLst/>
                <a:latin typeface="intel-clear"/>
              </a:rPr>
              <a:t> in Graphics Frame Analyzer.</a:t>
            </a:r>
          </a:p>
          <a:p>
            <a:pPr algn="l"/>
            <a:endParaRPr lang="en-US" b="0" i="0">
              <a:solidFill>
                <a:srgbClr val="262626"/>
              </a:solidFill>
              <a:effectLst/>
              <a:latin typeface="intel-clear"/>
            </a:endParaRPr>
          </a:p>
          <a:p>
            <a:pPr algn="l"/>
            <a:r>
              <a:rPr lang="en-US" b="0" i="0">
                <a:solidFill>
                  <a:srgbClr val="262626"/>
                </a:solidFill>
                <a:effectLst/>
                <a:latin typeface="intel-clear"/>
              </a:rPr>
              <a:t>Here at the end of this toolset overview, we’d like to highlight that it is highly desired to follow our workflow, but it is not mandatory</a:t>
            </a:r>
            <a:r>
              <a:rPr lang="ru-RU" b="0" i="0">
                <a:solidFill>
                  <a:srgbClr val="262626"/>
                </a:solidFill>
                <a:effectLst/>
                <a:latin typeface="intel-clear"/>
              </a:rPr>
              <a:t> –</a:t>
            </a:r>
            <a:r>
              <a:rPr lang="en-US" b="0" i="0">
                <a:solidFill>
                  <a:srgbClr val="262626"/>
                </a:solidFill>
                <a:effectLst/>
                <a:latin typeface="intel-clear"/>
              </a:rPr>
              <a:t> you can always start with any tool if you know what the tool is designed for and what information it can give you.</a:t>
            </a:r>
          </a:p>
          <a:p>
            <a:pPr algn="l"/>
            <a:endParaRPr lang="en-US" b="0" i="0">
              <a:solidFill>
                <a:srgbClr val="262626"/>
              </a:solidFill>
              <a:effectLst/>
              <a:latin typeface="intel-clear"/>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5</a:t>
            </a:fld>
            <a:endParaRPr lang="en-GB"/>
          </a:p>
        </p:txBody>
      </p:sp>
    </p:spTree>
    <p:extLst>
      <p:ext uri="{BB962C8B-B14F-4D97-AF65-F5344CB8AC3E}">
        <p14:creationId xmlns:p14="http://schemas.microsoft.com/office/powerpoint/2010/main" val="157217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it is time to start our case study. We’ll use the Intel </a:t>
            </a:r>
            <a:r>
              <a:rPr lang="en-US" err="1"/>
              <a:t>Rens</a:t>
            </a:r>
            <a:r>
              <a:rPr lang="en-US"/>
              <a:t> Demo sample created with Unreal Engine 4 running on a new Intel® Alchemist platform. It is a DirectX12 sample which uses many modern graphics technologies such as Raytracing, Variable Rate Shading, and Intel® Xe super-sampling (</a:t>
            </a:r>
            <a:r>
              <a:rPr lang="en-US" err="1"/>
              <a:t>XeSS</a:t>
            </a:r>
            <a:r>
              <a:rPr lang="en-US"/>
              <a:t>). We’ll mostly cover how Graphics Frame Analyzer can be used for Raytracing profiling and just a shallow dive of how </a:t>
            </a:r>
            <a:r>
              <a:rPr lang="en-US" err="1"/>
              <a:t>XeSS</a:t>
            </a:r>
            <a:r>
              <a:rPr lang="en-US"/>
              <a:t> is visualized in the tool. But there is an in-depth overview of </a:t>
            </a:r>
            <a:r>
              <a:rPr lang="en-US" err="1"/>
              <a:t>XeSS</a:t>
            </a:r>
            <a:r>
              <a:rPr lang="en-US"/>
              <a:t> which is based on the same Intel </a:t>
            </a:r>
            <a:r>
              <a:rPr lang="en-US" err="1"/>
              <a:t>Rens</a:t>
            </a:r>
            <a:r>
              <a:rPr lang="en-US"/>
              <a:t> Demo sample - </a:t>
            </a:r>
            <a:r>
              <a:rPr lang="en-US" sz="1200">
                <a:solidFill>
                  <a:srgbClr val="444444"/>
                </a:solidFill>
                <a:effectLst/>
                <a:latin typeface="Constantia" panose="02030602050306030303" pitchFamily="18" charset="0"/>
                <a:ea typeface="Calibri" panose="020F0502020204030204" pitchFamily="34" charset="0"/>
                <a:cs typeface="Calibri" panose="020F0502020204030204" pitchFamily="34" charset="0"/>
              </a:rPr>
              <a:t>“Intel </a:t>
            </a:r>
            <a:r>
              <a:rPr lang="en-US" sz="1200" err="1">
                <a:solidFill>
                  <a:srgbClr val="444444"/>
                </a:solidFill>
                <a:effectLst/>
                <a:latin typeface="Constantia" panose="02030602050306030303" pitchFamily="18" charset="0"/>
                <a:ea typeface="Calibri" panose="020F0502020204030204" pitchFamily="34" charset="0"/>
                <a:cs typeface="Calibri" panose="020F0502020204030204" pitchFamily="34" charset="0"/>
              </a:rPr>
              <a:t>XeSS</a:t>
            </a:r>
            <a:r>
              <a:rPr lang="en-US" sz="1200">
                <a:solidFill>
                  <a:srgbClr val="444444"/>
                </a:solidFill>
                <a:effectLst/>
                <a:latin typeface="Constantia" panose="02030602050306030303" pitchFamily="18" charset="0"/>
                <a:ea typeface="Calibri" panose="020F0502020204030204" pitchFamily="34" charset="0"/>
                <a:cs typeface="Calibri" panose="020F0502020204030204" pitchFamily="34" charset="0"/>
              </a:rPr>
              <a:t> – an AI based Super Sampling solution for Real-time Rendering - (</a:t>
            </a:r>
            <a:r>
              <a:rPr lang="en-US" sz="1200" err="1">
                <a:solidFill>
                  <a:srgbClr val="444444"/>
                </a:solidFill>
                <a:effectLst/>
                <a:latin typeface="Constantia" panose="02030602050306030303" pitchFamily="18" charset="0"/>
                <a:ea typeface="Calibri" panose="020F0502020204030204" pitchFamily="34" charset="0"/>
                <a:cs typeface="Calibri" panose="020F0502020204030204" pitchFamily="34" charset="0"/>
              </a:rPr>
              <a:t>XeSS</a:t>
            </a:r>
            <a:r>
              <a:rPr lang="en-US" sz="1200">
                <a:solidFill>
                  <a:srgbClr val="444444"/>
                </a:solidFill>
                <a:effectLst/>
                <a:latin typeface="Constantia" panose="02030602050306030303" pitchFamily="18" charset="0"/>
                <a:ea typeface="Calibri" panose="020F0502020204030204" pitchFamily="34" charset="0"/>
                <a:cs typeface="Calibri" panose="020F0502020204030204" pitchFamily="34" charset="0"/>
              </a:rPr>
              <a:t> Deep Dive)” by Robert &amp; Hisham</a:t>
            </a: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6</a:t>
            </a:fld>
            <a:endParaRPr lang="en-GB"/>
          </a:p>
        </p:txBody>
      </p:sp>
    </p:spTree>
    <p:extLst>
      <p:ext uri="{BB962C8B-B14F-4D97-AF65-F5344CB8AC3E}">
        <p14:creationId xmlns:p14="http://schemas.microsoft.com/office/powerpoint/2010/main" val="322399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 are assuming that a stream is already captured, the frame of interest is selected, and we are ready for in-depth analysis. After the frame opening, we immediately see a few things.</a:t>
            </a:r>
          </a:p>
          <a:p>
            <a:pPr marL="0" indent="0">
              <a:buFont typeface="Arial" panose="020B0604020202020204" pitchFamily="34" charset="0"/>
              <a:buNone/>
            </a:pPr>
            <a:endParaRPr lang="en-US"/>
          </a:p>
          <a:p>
            <a:pPr marL="0" indent="0">
              <a:buFont typeface="Arial" panose="020B0604020202020204" pitchFamily="34" charset="0"/>
              <a:buNone/>
            </a:pPr>
            <a:r>
              <a:rPr lang="en-US"/>
              <a:t>Looking into the left-hand top corner, we can easily understand generic characteristics of a frame:</a:t>
            </a:r>
            <a:endParaRPr lang="en-US">
              <a:cs typeface="Calibri"/>
            </a:endParaRPr>
          </a:p>
          <a:p>
            <a:pPr marL="171450" indent="-171450">
              <a:buFont typeface="Arial" panose="020B0604020202020204" pitchFamily="34" charset="0"/>
              <a:buChar char="•"/>
            </a:pPr>
            <a:r>
              <a:rPr lang="en-US"/>
              <a:t>there are about 4k graphics events, meaning calls which produce GPU work, such as Draw/Copy/Dispatch/etc.</a:t>
            </a:r>
            <a:endParaRPr lang="en-US">
              <a:cs typeface="Calibri"/>
            </a:endParaRPr>
          </a:p>
          <a:p>
            <a:pPr marL="171450" indent="-171450">
              <a:buFont typeface="Arial" panose="020B0604020202020204" pitchFamily="34" charset="0"/>
              <a:buChar char="•"/>
            </a:pPr>
            <a:r>
              <a:rPr lang="en-US"/>
              <a:t>the frame takes slightly more than 31milliseconds, which results in 32 FPS</a:t>
            </a:r>
            <a:endParaRPr lang="en-US">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r>
              <a:rPr lang="en-US"/>
              <a:t>The top Bar Chart panel visualizes metrics for all the events in a frame for both X and Y axes. One of useful combinations for the first look is selection of “GPU Duration” for both axes. It allows to visually understand an impact of every event. We’ll use this combination on a current and subsequent slides.</a:t>
            </a:r>
            <a:endParaRPr lang="en-US">
              <a:cs typeface="Calibri"/>
            </a:endParaRPr>
          </a:p>
          <a:p>
            <a:pPr marL="0" indent="0">
              <a:buFont typeface="Arial" panose="020B0604020202020204" pitchFamily="34" charset="0"/>
              <a:buNone/>
            </a:pPr>
            <a:endParaRPr lang="en-US"/>
          </a:p>
          <a:p>
            <a:pPr marL="0" indent="0">
              <a:buFont typeface="Arial" panose="020B0604020202020204" pitchFamily="34" charset="0"/>
              <a:buNone/>
            </a:pPr>
            <a:r>
              <a:rPr lang="en-US"/>
              <a:t>In the Rens Demo which we are looking at now, there is the graphics event which is significantly larger than the other events in the frame – it is </a:t>
            </a:r>
            <a:r>
              <a:rPr lang="en-US" err="1"/>
              <a:t>DispatchRays</a:t>
            </a:r>
            <a:r>
              <a:rPr lang="en-US"/>
              <a:t> #3861.</a:t>
            </a:r>
            <a:endParaRPr lang="en-US">
              <a:cs typeface="Calibri"/>
            </a:endParaRPr>
          </a:p>
        </p:txBody>
      </p:sp>
      <p:sp>
        <p:nvSpPr>
          <p:cNvPr id="4" name="Slide Number Placeholder 3"/>
          <p:cNvSpPr>
            <a:spLocks noGrp="1"/>
          </p:cNvSpPr>
          <p:nvPr>
            <p:ph type="sldNum" sz="quarter" idx="5"/>
          </p:nvPr>
        </p:nvSpPr>
        <p:spPr/>
        <p:txBody>
          <a:bodyPr/>
          <a:lstStyle/>
          <a:p>
            <a:fld id="{F187DD9A-DF72-4475-8DBC-13980048A547}" type="slidenum">
              <a:rPr lang="en-GB" smtClean="0"/>
              <a:t>7</a:t>
            </a:fld>
            <a:endParaRPr lang="en-GB"/>
          </a:p>
        </p:txBody>
      </p:sp>
    </p:spTree>
    <p:extLst>
      <p:ext uri="{BB962C8B-B14F-4D97-AF65-F5344CB8AC3E}">
        <p14:creationId xmlns:p14="http://schemas.microsoft.com/office/powerpoint/2010/main" val="340268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select it, we can see that it takes 12,5milliseconds which is 40% of the frame.</a:t>
            </a:r>
          </a:p>
          <a:p>
            <a:pPr marL="0" indent="0">
              <a:buFont typeface="Arial" panose="020B0604020202020204" pitchFamily="34" charset="0"/>
              <a:buNone/>
            </a:pPr>
            <a:r>
              <a:rPr lang="en-US"/>
              <a:t>Frame Analyzer also visualizes its resources, shaders, and output results.</a:t>
            </a:r>
            <a:endParaRPr lang="en-US">
              <a:cs typeface="Calibri"/>
            </a:endParaRPr>
          </a:p>
          <a:p>
            <a:pPr marL="0" indent="0">
              <a:buFont typeface="Arial" panose="020B0604020202020204" pitchFamily="34" charset="0"/>
              <a:buNone/>
            </a:pPr>
            <a:r>
              <a:rPr lang="en-US"/>
              <a:t>But before we continue looking into details, the important question to ask would be – is this call a primary problem in the frame and should we immediately jump in and optimize it?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8</a:t>
            </a:fld>
            <a:endParaRPr lang="en-GB"/>
          </a:p>
        </p:txBody>
      </p:sp>
    </p:spTree>
    <p:extLst>
      <p:ext uri="{BB962C8B-B14F-4D97-AF65-F5344CB8AC3E}">
        <p14:creationId xmlns:p14="http://schemas.microsoft.com/office/powerpoint/2010/main" val="221438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small “fire” icon in the top left-hand corner allows us to answer the question. When you press on this button, Frame Analyzer changes visualization and metrics measurement mode to be able to group events by hardware bottlenecks and then order the groups by their impact into frame duration.</a:t>
            </a:r>
          </a:p>
        </p:txBody>
      </p:sp>
      <p:sp>
        <p:nvSpPr>
          <p:cNvPr id="4" name="Slide Number Placeholder 3"/>
          <p:cNvSpPr>
            <a:spLocks noGrp="1"/>
          </p:cNvSpPr>
          <p:nvPr>
            <p:ph type="sldNum" sz="quarter" idx="5"/>
          </p:nvPr>
        </p:nvSpPr>
        <p:spPr/>
        <p:txBody>
          <a:bodyPr/>
          <a:lstStyle/>
          <a:p>
            <a:fld id="{F187DD9A-DF72-4475-8DBC-13980048A547}" type="slidenum">
              <a:rPr lang="en-GB" smtClean="0"/>
              <a:t>9</a:t>
            </a:fld>
            <a:endParaRPr lang="en-GB"/>
          </a:p>
        </p:txBody>
      </p:sp>
    </p:spTree>
    <p:extLst>
      <p:ext uri="{BB962C8B-B14F-4D97-AF65-F5344CB8AC3E}">
        <p14:creationId xmlns:p14="http://schemas.microsoft.com/office/powerpoint/2010/main" val="240554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how GPA implements Advanced Profiling Mode and how this feature can help to answer the question – which events affect performance the most?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a typical application could have several thousands of graphic calls per frame and the first step of performance analysis is to identify which one of them should be the optimization target. The most straightforward strategy would be to choose 2 or 3 of them with the largest duration. This could be a valid approach in some cases. However, there could be large sequences of rather small graphics calls, but they share the same state, as well as shader and they take significantly more time combined than one of the largest calls. Because they share the same code and state it could mean that optimizing one of them can potentially lead to optimization of all of them. But! there is a catch – there could be different types of performance inefficiencies even between calls with the same state. For example, they can have differences in resources they use, which in turn would introduce differences in their access latencies. Or another example is when shader execution diverges, meaning different shader instances choose a different code branch. Therefore, it’s not sufficient to analyze calls together just because they share the same state. It’s also necessary to classify what types of performance problems they have. And this is where a bottleneck signature comes into play.</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10</a:t>
            </a:fld>
            <a:endParaRPr lang="en-GB"/>
          </a:p>
        </p:txBody>
      </p:sp>
    </p:spTree>
    <p:extLst>
      <p:ext uri="{BB962C8B-B14F-4D97-AF65-F5344CB8AC3E}">
        <p14:creationId xmlns:p14="http://schemas.microsoft.com/office/powerpoint/2010/main" val="325574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purpose of a bottleneck signature is characterization of a class of the performance problem which happens on the GPU for a particular graphics event </a:t>
            </a:r>
            <a:r>
              <a:rPr lang="en-US" b="0"/>
              <a:t>or their sequence</a:t>
            </a:r>
            <a:r>
              <a:rPr lang="en-US"/>
              <a:t>. It’s implemented as an output of a bottleneck detection flow, which was significantly updated in GPA for Intel Alchemist in order to cover all the major architectural changes </a:t>
            </a:r>
            <a:r>
              <a:rPr lang="en-US" b="0"/>
              <a:t>introduced by the new discrete GPU.</a:t>
            </a:r>
          </a:p>
          <a:p>
            <a:endParaRPr lang="en-US" b="1"/>
          </a:p>
          <a:p>
            <a:r>
              <a:rPr lang="en-US"/>
              <a:t>This flow does two primary things – it calculates how efficiently (or inefficiently) each GPU block operates and then among inefficiently working blocks it identifies which one of them is a primary limiting factor for application performance. The result is organized into a bottleneck signature, which is essentially a table with each HW block marked as non-bottleneck (zero on the table), a primary bottleneck, which is a main performance limiting GPU unit and a secondary bottleneck, which indicates that that a particular GPU block also has a high load and is likely to become a primary bottleneck when the current one is resolved. In general, it’s good to inspect secondary bottlenecks as well for at least two reasons:</a:t>
            </a:r>
            <a:endParaRPr lang="en-US">
              <a:cs typeface="Calibri"/>
            </a:endParaRPr>
          </a:p>
          <a:p>
            <a:pPr marL="171450" indent="-171450">
              <a:buFont typeface="Arial" panose="020B0604020202020204" pitchFamily="34" charset="0"/>
              <a:buChar char="•"/>
            </a:pPr>
            <a:r>
              <a:rPr lang="en-US"/>
              <a:t>They could give more information about performance problems. For example, if the primary bottleneck is L3 </a:t>
            </a:r>
            <a:r>
              <a:rPr lang="en-US" b="0"/>
              <a:t>cache</a:t>
            </a:r>
            <a:r>
              <a:rPr lang="en-US"/>
              <a:t> and the secondary one is Sampler, it’s highly likely that a sampler unit generates a lot of requests to L3.</a:t>
            </a:r>
            <a:endParaRPr lang="en-US">
              <a:cs typeface="Calibri"/>
            </a:endParaRPr>
          </a:p>
          <a:p>
            <a:pPr marL="171450" indent="-171450">
              <a:buFont typeface="Arial" panose="020B0604020202020204" pitchFamily="34" charset="0"/>
              <a:buChar char="•"/>
            </a:pPr>
            <a:r>
              <a:rPr lang="en-US"/>
              <a:t>Another reason is that sometimes possible optimizations for primary bottlenecks are limited, and so effort could be concentrated on secondary bottlenecks which could allow you to still squeeze out some performance.</a:t>
            </a:r>
            <a:endParaRPr lang="en-US">
              <a:cs typeface="Calibri"/>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a:t>Also, before we move to the next slide, I want to highlight the Filtered field in the bottleneck signature table. This field doesn’t correspond to any GPU unit and therefore can’t be marked as a primary or secondary bottleneck. Instead, its purpose is to mark graphics calls which are too short to have a whole GPU pipeline utilized during the analysis and therefore, their analysis is unreliable. However, there is a way to still deal with them. So let’s see how.</a:t>
            </a:r>
            <a:endParaRPr lang="en-US">
              <a:cs typeface="Calibri"/>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187DD9A-DF72-4475-8DBC-13980048A547}" type="slidenum">
              <a:rPr lang="en-GB" smtClean="0"/>
              <a:t>11</a:t>
            </a:fld>
            <a:endParaRPr lang="en-GB"/>
          </a:p>
        </p:txBody>
      </p:sp>
    </p:spTree>
    <p:extLst>
      <p:ext uri="{BB962C8B-B14F-4D97-AF65-F5344CB8AC3E}">
        <p14:creationId xmlns:p14="http://schemas.microsoft.com/office/powerpoint/2010/main" val="34946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36FE8-9DAB-41CB-8D02-61195B17FDDF}"/>
              </a:ext>
            </a:extLst>
          </p:cNvPr>
          <p:cNvSpPr/>
          <p:nvPr userDrawn="1"/>
        </p:nvSpPr>
        <p:spPr>
          <a:xfrm>
            <a:off x="1465200" y="0"/>
            <a:ext cx="3423600" cy="539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36127C05-E3DC-4E41-A62D-F58402920BD9}"/>
              </a:ext>
            </a:extLst>
          </p:cNvPr>
          <p:cNvSpPr>
            <a:spLocks noGrp="1"/>
          </p:cNvSpPr>
          <p:nvPr>
            <p:ph type="ctrTitle" hasCustomPrompt="1"/>
          </p:nvPr>
        </p:nvSpPr>
        <p:spPr>
          <a:xfrm>
            <a:off x="1908000" y="1670781"/>
            <a:ext cx="7536873" cy="2483037"/>
          </a:xfrm>
        </p:spPr>
        <p:txBody>
          <a:bodyPr anchor="b">
            <a:noAutofit/>
          </a:bodyPr>
          <a:lstStyle>
            <a:lvl1pPr algn="l">
              <a:defRPr sz="4000">
                <a:solidFill>
                  <a:schemeClr val="bg1"/>
                </a:solidFill>
              </a:defRPr>
            </a:lvl1pPr>
          </a:lstStyle>
          <a:p>
            <a:r>
              <a:rPr lang="en-GB" noProof="0"/>
              <a:t>Click to edit Master </a:t>
            </a:r>
            <a:br>
              <a:rPr lang="en-GB" noProof="0"/>
            </a:br>
            <a:r>
              <a:rPr lang="en-GB" noProof="0"/>
              <a:t>title style</a:t>
            </a:r>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1908000" y="4201201"/>
            <a:ext cx="7536873" cy="9860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720F3C2B-DCD3-4C50-8DF3-98A873B9C74F}"/>
              </a:ext>
            </a:extLst>
          </p:cNvPr>
          <p:cNvSpPr>
            <a:spLocks noGrp="1"/>
          </p:cNvSpPr>
          <p:nvPr>
            <p:ph type="body" sz="quarter" idx="13" hasCustomPrompt="1"/>
          </p:nvPr>
        </p:nvSpPr>
        <p:spPr>
          <a:xfrm>
            <a:off x="1908000" y="431800"/>
            <a:ext cx="7536873" cy="668338"/>
          </a:xfrm>
        </p:spPr>
        <p:txBody>
          <a:bodyPr/>
          <a:lstStyle>
            <a:lvl1pPr>
              <a:defRPr sz="2000">
                <a:solidFill>
                  <a:schemeClr val="bg1"/>
                </a:solidFill>
              </a:defRPr>
            </a:lvl1pPr>
          </a:lstStyle>
          <a:p>
            <a:pPr lvl="0"/>
            <a:r>
              <a:rPr lang="en-GB"/>
              <a:t>Name/Date of event</a:t>
            </a:r>
          </a:p>
        </p:txBody>
      </p:sp>
      <p:sp>
        <p:nvSpPr>
          <p:cNvPr id="10" name="Rectangle 9">
            <a:extLst>
              <a:ext uri="{FF2B5EF4-FFF2-40B4-BE49-F238E27FC236}">
                <a16:creationId xmlns:a16="http://schemas.microsoft.com/office/drawing/2014/main" id="{5FB5285C-F5C8-42C9-AA7D-15989B916593}"/>
              </a:ext>
            </a:extLst>
          </p:cNvPr>
          <p:cNvSpPr>
            <a:spLocks noChangeAspect="1"/>
          </p:cNvSpPr>
          <p:nvPr userDrawn="1"/>
        </p:nvSpPr>
        <p:spPr>
          <a:xfrm>
            <a:off x="860400" y="5392800"/>
            <a:ext cx="604800" cy="6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1" name="Rectangle 10">
            <a:extLst>
              <a:ext uri="{FF2B5EF4-FFF2-40B4-BE49-F238E27FC236}">
                <a16:creationId xmlns:a16="http://schemas.microsoft.com/office/drawing/2014/main" id="{D307EA22-6F49-40B9-904D-650DDE95F0DE}"/>
              </a:ext>
            </a:extLst>
          </p:cNvPr>
          <p:cNvSpPr>
            <a:spLocks noChangeAspect="1"/>
          </p:cNvSpPr>
          <p:nvPr userDrawn="1"/>
        </p:nvSpPr>
        <p:spPr>
          <a:xfrm>
            <a:off x="583200" y="5115600"/>
            <a:ext cx="277200" cy="27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2" name="Rectangle 11">
            <a:extLst>
              <a:ext uri="{FF2B5EF4-FFF2-40B4-BE49-F238E27FC236}">
                <a16:creationId xmlns:a16="http://schemas.microsoft.com/office/drawing/2014/main" id="{473A9CD1-66B1-429C-83E6-1A19AF2E2DD7}"/>
              </a:ext>
            </a:extLst>
          </p:cNvPr>
          <p:cNvSpPr>
            <a:spLocks noChangeAspect="1"/>
          </p:cNvSpPr>
          <p:nvPr userDrawn="1"/>
        </p:nvSpPr>
        <p:spPr>
          <a:xfrm>
            <a:off x="860400" y="4957200"/>
            <a:ext cx="158400" cy="1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5" name="Group 4">
            <a:extLst>
              <a:ext uri="{FF2B5EF4-FFF2-40B4-BE49-F238E27FC236}">
                <a16:creationId xmlns:a16="http://schemas.microsoft.com/office/drawing/2014/main" id="{2A839C9C-8FBF-487F-8157-3A3CAAD75E86}"/>
              </a:ext>
            </a:extLst>
          </p:cNvPr>
          <p:cNvGrpSpPr>
            <a:grpSpLocks noChangeAspect="1"/>
          </p:cNvGrpSpPr>
          <p:nvPr userDrawn="1"/>
        </p:nvGrpSpPr>
        <p:grpSpPr bwMode="auto">
          <a:xfrm>
            <a:off x="1465200" y="5997600"/>
            <a:ext cx="1018800" cy="395316"/>
            <a:chOff x="0" y="670"/>
            <a:chExt cx="7680" cy="2980"/>
          </a:xfrm>
        </p:grpSpPr>
        <p:sp>
          <p:nvSpPr>
            <p:cNvPr id="17" name="Rectangle 5">
              <a:extLst>
                <a:ext uri="{FF2B5EF4-FFF2-40B4-BE49-F238E27FC236}">
                  <a16:creationId xmlns:a16="http://schemas.microsoft.com/office/drawing/2014/main" id="{E24808C1-4A25-44A6-8A4A-41F7F9D11DCD}"/>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F4DA666C-B733-47CF-9D64-CECC83C62331}"/>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215FB681-BBC6-4206-A1D1-6A09899DF56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4662409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5197400" y="0"/>
            <a:ext cx="6562800" cy="6426200"/>
          </a:xfrm>
          <a:solidFill>
            <a:schemeClr val="bg1">
              <a:lumMod val="95000"/>
            </a:schemeClr>
          </a:solidFill>
        </p:spPr>
        <p:txBody>
          <a:bodyPr/>
          <a:lstStyle/>
          <a:p>
            <a:r>
              <a:rPr lang="en-US"/>
              <a:t>Click icon to add picture</a:t>
            </a:r>
            <a:endParaRPr lang="ar-AE"/>
          </a:p>
        </p:txBody>
      </p:sp>
      <p:grpSp>
        <p:nvGrpSpPr>
          <p:cNvPr id="12" name="Group 4">
            <a:extLst>
              <a:ext uri="{FF2B5EF4-FFF2-40B4-BE49-F238E27FC236}">
                <a16:creationId xmlns:a16="http://schemas.microsoft.com/office/drawing/2014/main" id="{9AB1F472-CF8E-42E7-9255-FFB7D0EDCC81}"/>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4" name="Rectangle 5">
              <a:extLst>
                <a:ext uri="{FF2B5EF4-FFF2-40B4-BE49-F238E27FC236}">
                  <a16:creationId xmlns:a16="http://schemas.microsoft.com/office/drawing/2014/main" id="{070AE542-AAF6-408C-8241-5C7F9C770521}"/>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
              <a:extLst>
                <a:ext uri="{FF2B5EF4-FFF2-40B4-BE49-F238E27FC236}">
                  <a16:creationId xmlns:a16="http://schemas.microsoft.com/office/drawing/2014/main" id="{B3A48646-58D8-4DD6-97BA-276FE1BDBB33}"/>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7">
              <a:extLst>
                <a:ext uri="{FF2B5EF4-FFF2-40B4-BE49-F238E27FC236}">
                  <a16:creationId xmlns:a16="http://schemas.microsoft.com/office/drawing/2014/main" id="{D8C49E3F-CB81-4AB6-ACE0-A765E66E41E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611602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6095999" y="431800"/>
            <a:ext cx="5230813" cy="2700000"/>
          </a:xfrm>
          <a:solidFill>
            <a:schemeClr val="bg1">
              <a:lumMod val="95000"/>
            </a:schemeClr>
          </a:solidFill>
        </p:spPr>
        <p:txBody>
          <a:bodyPr/>
          <a:lstStyle/>
          <a:p>
            <a:r>
              <a:rPr lang="en-US"/>
              <a:t>Click icon to add picture</a:t>
            </a:r>
            <a:endParaRPr lang="ar-AE"/>
          </a:p>
        </p:txBody>
      </p:sp>
      <p:sp>
        <p:nvSpPr>
          <p:cNvPr id="12" name="Picture Placeholder 10">
            <a:extLst>
              <a:ext uri="{FF2B5EF4-FFF2-40B4-BE49-F238E27FC236}">
                <a16:creationId xmlns:a16="http://schemas.microsoft.com/office/drawing/2014/main" id="{5795632B-59C5-47E6-BE93-8C1F67BE296F}"/>
              </a:ext>
            </a:extLst>
          </p:cNvPr>
          <p:cNvSpPr>
            <a:spLocks noGrp="1"/>
          </p:cNvSpPr>
          <p:nvPr>
            <p:ph type="pic" sz="quarter" idx="14"/>
          </p:nvPr>
        </p:nvSpPr>
        <p:spPr>
          <a:xfrm>
            <a:off x="6096000" y="3384000"/>
            <a:ext cx="5230813" cy="2700000"/>
          </a:xfrm>
          <a:solidFill>
            <a:schemeClr val="bg1">
              <a:lumMod val="95000"/>
            </a:schemeClr>
          </a:solidFill>
        </p:spPr>
        <p:txBody>
          <a:bodyPr/>
          <a:lstStyle/>
          <a:p>
            <a:r>
              <a:rPr lang="en-US"/>
              <a:t>Click icon to add picture</a:t>
            </a:r>
            <a:endParaRPr lang="ar-AE"/>
          </a:p>
        </p:txBody>
      </p:sp>
      <p:sp>
        <p:nvSpPr>
          <p:cNvPr id="14" name="Text Placeholder 13">
            <a:extLst>
              <a:ext uri="{FF2B5EF4-FFF2-40B4-BE49-F238E27FC236}">
                <a16:creationId xmlns:a16="http://schemas.microsoft.com/office/drawing/2014/main" id="{8346DF23-5614-45A0-ADC7-6091A359CF11}"/>
              </a:ext>
            </a:extLst>
          </p:cNvPr>
          <p:cNvSpPr>
            <a:spLocks noGrp="1"/>
          </p:cNvSpPr>
          <p:nvPr>
            <p:ph type="body" sz="quarter" idx="15"/>
          </p:nvPr>
        </p:nvSpPr>
        <p:spPr>
          <a:xfrm>
            <a:off x="6095997" y="3124800"/>
            <a:ext cx="5230813" cy="252200"/>
          </a:xfrm>
        </p:spPr>
        <p:txBody>
          <a:bodyPr lIns="0" tIns="0" rIns="0" bIns="0" anchor="ctr" anchorCtr="0">
            <a:noAutofit/>
          </a:bodyPr>
          <a:lstStyle>
            <a:lvl1pPr>
              <a:defRPr sz="1000">
                <a:solidFill>
                  <a:schemeClr val="tx1"/>
                </a:solidFill>
                <a:effectLst/>
              </a:defRPr>
            </a:lvl1pPr>
          </a:lstStyle>
          <a:p>
            <a:pPr lvl="0"/>
            <a:r>
              <a:rPr lang="en-US"/>
              <a:t>Click to edit Master text styles</a:t>
            </a:r>
          </a:p>
        </p:txBody>
      </p:sp>
      <p:grpSp>
        <p:nvGrpSpPr>
          <p:cNvPr id="20" name="Group 4">
            <a:extLst>
              <a:ext uri="{FF2B5EF4-FFF2-40B4-BE49-F238E27FC236}">
                <a16:creationId xmlns:a16="http://schemas.microsoft.com/office/drawing/2014/main" id="{398AB368-F444-4F33-9FDD-B5DA7B14FB26}"/>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21" name="Rectangle 5">
              <a:extLst>
                <a:ext uri="{FF2B5EF4-FFF2-40B4-BE49-F238E27FC236}">
                  <a16:creationId xmlns:a16="http://schemas.microsoft.com/office/drawing/2014/main" id="{9E6B44E6-CA0A-4D3B-9D04-7F929616B951}"/>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6">
              <a:extLst>
                <a:ext uri="{FF2B5EF4-FFF2-40B4-BE49-F238E27FC236}">
                  <a16:creationId xmlns:a16="http://schemas.microsoft.com/office/drawing/2014/main" id="{728D424C-DF9F-402E-83C7-C02B31DDDF58}"/>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7">
              <a:extLst>
                <a:ext uri="{FF2B5EF4-FFF2-40B4-BE49-F238E27FC236}">
                  <a16:creationId xmlns:a16="http://schemas.microsoft.com/office/drawing/2014/main" id="{FEAC5FD8-918A-4D27-9D05-BB9432E754E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Text Placeholder 13">
            <a:extLst>
              <a:ext uri="{FF2B5EF4-FFF2-40B4-BE49-F238E27FC236}">
                <a16:creationId xmlns:a16="http://schemas.microsoft.com/office/drawing/2014/main" id="{788D34B2-9CBE-4D71-B26E-8AD212A6754A}"/>
              </a:ext>
            </a:extLst>
          </p:cNvPr>
          <p:cNvSpPr>
            <a:spLocks noGrp="1"/>
          </p:cNvSpPr>
          <p:nvPr>
            <p:ph type="body" sz="quarter" idx="16"/>
          </p:nvPr>
        </p:nvSpPr>
        <p:spPr>
          <a:xfrm>
            <a:off x="6095996" y="6076800"/>
            <a:ext cx="5230813" cy="252000"/>
          </a:xfrm>
        </p:spPr>
        <p:txBody>
          <a:bodyPr lIns="0" tIns="0" rIns="0" bIns="0" anchor="ctr" anchorCtr="0">
            <a:noAutofit/>
          </a:bodyPr>
          <a:lstStyle>
            <a:lvl1pPr>
              <a:defRPr sz="1000">
                <a:solidFill>
                  <a:schemeClr val="tx1"/>
                </a:solidFill>
                <a:effectLst/>
              </a:defRPr>
            </a:lvl1pPr>
          </a:lstStyle>
          <a:p>
            <a:pPr lvl="0"/>
            <a:r>
              <a:rPr lang="en-US"/>
              <a:t>Click to edit Master text styles</a:t>
            </a:r>
          </a:p>
        </p:txBody>
      </p:sp>
    </p:spTree>
    <p:extLst>
      <p:ext uri="{BB962C8B-B14F-4D97-AF65-F5344CB8AC3E}">
        <p14:creationId xmlns:p14="http://schemas.microsoft.com/office/powerpoint/2010/main" val="13224603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wo Images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a:p>
        </p:txBody>
      </p:sp>
      <p:sp>
        <p:nvSpPr>
          <p:cNvPr id="7" name="TextBox 6">
            <a:extLst>
              <a:ext uri="{FF2B5EF4-FFF2-40B4-BE49-F238E27FC236}">
                <a16:creationId xmlns:a16="http://schemas.microsoft.com/office/drawing/2014/main" id="{76D7B048-EC32-46D0-93DE-92352085DB27}"/>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6095999" y="431800"/>
            <a:ext cx="5230813" cy="2700000"/>
          </a:xfrm>
          <a:solidFill>
            <a:schemeClr val="bg1">
              <a:lumMod val="95000"/>
            </a:schemeClr>
          </a:solidFill>
        </p:spPr>
        <p:txBody>
          <a:bodyPr/>
          <a:lstStyle>
            <a:lvl1pPr>
              <a:defRPr>
                <a:solidFill>
                  <a:schemeClr val="tx2"/>
                </a:solidFill>
              </a:defRPr>
            </a:lvl1pPr>
          </a:lstStyle>
          <a:p>
            <a:r>
              <a:rPr lang="en-US"/>
              <a:t>Click icon to add picture</a:t>
            </a:r>
            <a:endParaRPr lang="ar-AE"/>
          </a:p>
        </p:txBody>
      </p:sp>
      <p:sp>
        <p:nvSpPr>
          <p:cNvPr id="12" name="Picture Placeholder 10">
            <a:extLst>
              <a:ext uri="{FF2B5EF4-FFF2-40B4-BE49-F238E27FC236}">
                <a16:creationId xmlns:a16="http://schemas.microsoft.com/office/drawing/2014/main" id="{5795632B-59C5-47E6-BE93-8C1F67BE296F}"/>
              </a:ext>
            </a:extLst>
          </p:cNvPr>
          <p:cNvSpPr>
            <a:spLocks noGrp="1"/>
          </p:cNvSpPr>
          <p:nvPr>
            <p:ph type="pic" sz="quarter" idx="14"/>
          </p:nvPr>
        </p:nvSpPr>
        <p:spPr>
          <a:xfrm>
            <a:off x="6096000" y="3384000"/>
            <a:ext cx="5230813" cy="2700000"/>
          </a:xfrm>
          <a:solidFill>
            <a:schemeClr val="bg1">
              <a:lumMod val="95000"/>
            </a:schemeClr>
          </a:solidFill>
        </p:spPr>
        <p:txBody>
          <a:bodyPr/>
          <a:lstStyle>
            <a:lvl1pPr>
              <a:defRPr>
                <a:solidFill>
                  <a:schemeClr val="tx2"/>
                </a:solidFill>
              </a:defRPr>
            </a:lvl1pPr>
          </a:lstStyle>
          <a:p>
            <a:r>
              <a:rPr lang="en-US"/>
              <a:t>Click icon to add picture</a:t>
            </a:r>
            <a:endParaRPr lang="ar-AE"/>
          </a:p>
        </p:txBody>
      </p:sp>
      <p:grpSp>
        <p:nvGrpSpPr>
          <p:cNvPr id="16" name="Group 4">
            <a:extLst>
              <a:ext uri="{FF2B5EF4-FFF2-40B4-BE49-F238E27FC236}">
                <a16:creationId xmlns:a16="http://schemas.microsoft.com/office/drawing/2014/main" id="{691CECE5-3DF0-42FD-809E-515EDF20E547}"/>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7" name="Rectangle 5">
              <a:extLst>
                <a:ext uri="{FF2B5EF4-FFF2-40B4-BE49-F238E27FC236}">
                  <a16:creationId xmlns:a16="http://schemas.microsoft.com/office/drawing/2014/main" id="{20CCAE69-9C59-4A0F-B925-8877C93087E0}"/>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59DF7462-282E-4EA3-BEEA-BEC2DEC16534}"/>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B7BAF319-7673-43FD-98EF-507D49E95B0D}"/>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0" name="Text Placeholder 13">
            <a:extLst>
              <a:ext uri="{FF2B5EF4-FFF2-40B4-BE49-F238E27FC236}">
                <a16:creationId xmlns:a16="http://schemas.microsoft.com/office/drawing/2014/main" id="{182A950E-84EA-4A50-A961-41CD9422A5F5}"/>
              </a:ext>
            </a:extLst>
          </p:cNvPr>
          <p:cNvSpPr>
            <a:spLocks noGrp="1"/>
          </p:cNvSpPr>
          <p:nvPr>
            <p:ph type="body" sz="quarter" idx="17"/>
          </p:nvPr>
        </p:nvSpPr>
        <p:spPr>
          <a:xfrm>
            <a:off x="6095997" y="3124800"/>
            <a:ext cx="5230813" cy="252000"/>
          </a:xfrm>
        </p:spPr>
        <p:txBody>
          <a:bodyPr lIns="0" tIns="0" rIns="0" bIns="0" anchor="ctr" anchorCtr="0">
            <a:noAutofit/>
          </a:bodyPr>
          <a:lstStyle>
            <a:lvl1pPr>
              <a:defRPr sz="1000">
                <a:solidFill>
                  <a:schemeClr val="bg1"/>
                </a:solidFill>
                <a:effectLst/>
              </a:defRPr>
            </a:lvl1pPr>
          </a:lstStyle>
          <a:p>
            <a:pPr lvl="0"/>
            <a:r>
              <a:rPr lang="en-US"/>
              <a:t>Click to edit Master text styles</a:t>
            </a:r>
          </a:p>
        </p:txBody>
      </p:sp>
      <p:sp>
        <p:nvSpPr>
          <p:cNvPr id="21" name="Text Placeholder 13">
            <a:extLst>
              <a:ext uri="{FF2B5EF4-FFF2-40B4-BE49-F238E27FC236}">
                <a16:creationId xmlns:a16="http://schemas.microsoft.com/office/drawing/2014/main" id="{5D3EBC80-91E5-4580-B42E-AA203E9C8221}"/>
              </a:ext>
            </a:extLst>
          </p:cNvPr>
          <p:cNvSpPr>
            <a:spLocks noGrp="1"/>
          </p:cNvSpPr>
          <p:nvPr>
            <p:ph type="body" sz="quarter" idx="18"/>
          </p:nvPr>
        </p:nvSpPr>
        <p:spPr>
          <a:xfrm>
            <a:off x="6095996" y="6076800"/>
            <a:ext cx="5230813" cy="252000"/>
          </a:xfrm>
        </p:spPr>
        <p:txBody>
          <a:bodyPr lIns="0" tIns="0" rIns="0" bIns="0" anchor="ctr" anchorCtr="0">
            <a:noAutofit/>
          </a:bodyPr>
          <a:lstStyle>
            <a:lvl1pPr>
              <a:defRPr sz="1000">
                <a:solidFill>
                  <a:schemeClr val="bg1"/>
                </a:solidFill>
                <a:effectLst/>
              </a:defRPr>
            </a:lvl1pPr>
          </a:lstStyle>
          <a:p>
            <a:pPr lvl="0"/>
            <a:r>
              <a:rPr lang="en-US"/>
              <a:t>Click to edit Master text styles</a:t>
            </a:r>
          </a:p>
        </p:txBody>
      </p:sp>
    </p:spTree>
    <p:extLst>
      <p:ext uri="{BB962C8B-B14F-4D97-AF65-F5344CB8AC3E}">
        <p14:creationId xmlns:p14="http://schemas.microsoft.com/office/powerpoint/2010/main" val="387414070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Imag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0" y="0"/>
            <a:ext cx="11760200" cy="6426200"/>
          </a:xfrm>
          <a:solidFill>
            <a:schemeClr val="bg1">
              <a:lumMod val="85000"/>
            </a:schemeClr>
          </a:solidFill>
        </p:spPr>
        <p:txBody>
          <a:bodyPr/>
          <a:lstStyle/>
          <a:p>
            <a:r>
              <a:rPr lang="en-US"/>
              <a:t>Click icon to add picture</a:t>
            </a:r>
            <a:endParaRPr lang="ar-AE"/>
          </a:p>
        </p:txBody>
      </p:sp>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799" y="431799"/>
            <a:ext cx="5484813" cy="1223963"/>
          </a:xfrm>
        </p:spPr>
        <p:txBody>
          <a:bodyPr/>
          <a:lstStyle>
            <a:lvl1pPr>
              <a:defRPr>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2" name="Group 4">
            <a:extLst>
              <a:ext uri="{FF2B5EF4-FFF2-40B4-BE49-F238E27FC236}">
                <a16:creationId xmlns:a16="http://schemas.microsoft.com/office/drawing/2014/main" id="{B46905A9-EB15-4040-B187-6085477FD7E4}"/>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4" name="Rectangle 5">
              <a:extLst>
                <a:ext uri="{FF2B5EF4-FFF2-40B4-BE49-F238E27FC236}">
                  <a16:creationId xmlns:a16="http://schemas.microsoft.com/office/drawing/2014/main" id="{81013CED-E0E4-4237-94F9-AF54DC34BCAA}"/>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6">
              <a:extLst>
                <a:ext uri="{FF2B5EF4-FFF2-40B4-BE49-F238E27FC236}">
                  <a16:creationId xmlns:a16="http://schemas.microsoft.com/office/drawing/2014/main" id="{5D9B43A5-6863-422D-BF9B-0FF1784756B2}"/>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7">
              <a:extLst>
                <a:ext uri="{FF2B5EF4-FFF2-40B4-BE49-F238E27FC236}">
                  <a16:creationId xmlns:a16="http://schemas.microsoft.com/office/drawing/2014/main" id="{17C2701F-2ADF-469B-B113-2FE76538A0A5}"/>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2262666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a:xfrm>
            <a:off x="8296103" y="6426200"/>
            <a:ext cx="1873134" cy="431800"/>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397D31BA-A365-4FFF-8AAE-7C60008857EE}"/>
              </a:ext>
            </a:extLst>
          </p:cNvPr>
          <p:cNvSpPr>
            <a:spLocks noGrp="1"/>
          </p:cNvSpPr>
          <p:nvPr>
            <p:ph type="ftr" sz="quarter" idx="11"/>
          </p:nvPr>
        </p:nvSpPr>
        <p:spPr>
          <a:xfrm>
            <a:off x="9410687" y="6426198"/>
            <a:ext cx="1916126" cy="431799"/>
          </a:xfrm>
          <a:prstGeom prst="rect">
            <a:avLst/>
          </a:prstGeom>
        </p:spPr>
        <p:txBody>
          <a:body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412612957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Dark">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397D31BA-A365-4FFF-8AAE-7C60008857EE}"/>
              </a:ext>
            </a:extLst>
          </p:cNvPr>
          <p:cNvSpPr>
            <a:spLocks noGrp="1"/>
          </p:cNvSpPr>
          <p:nvPr>
            <p:ph type="ftr" sz="quarter" idx="11"/>
          </p:nvPr>
        </p:nvSpPr>
        <p:spPr>
          <a:xfrm>
            <a:off x="9410687" y="6426198"/>
            <a:ext cx="1916126"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Tree>
    <p:extLst>
      <p:ext uri="{BB962C8B-B14F-4D97-AF65-F5344CB8AC3E}">
        <p14:creationId xmlns:p14="http://schemas.microsoft.com/office/powerpoint/2010/main" val="4506220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Image 1">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B6B8DD-02C8-489A-86F3-F3B1F0AC8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1246" y="1547"/>
            <a:ext cx="6558754" cy="6424653"/>
          </a:xfrm>
          <a:prstGeom prst="rect">
            <a:avLst/>
          </a:prstGeom>
        </p:spPr>
      </p:pic>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397D31BA-A365-4FFF-8AAE-7C60008857EE}"/>
              </a:ext>
            </a:extLst>
          </p:cNvPr>
          <p:cNvSpPr>
            <a:spLocks noGrp="1"/>
          </p:cNvSpPr>
          <p:nvPr>
            <p:ph type="ftr" sz="quarter" idx="11"/>
          </p:nvPr>
        </p:nvSpPr>
        <p:spPr>
          <a:xfrm>
            <a:off x="9410687" y="6426198"/>
            <a:ext cx="1916126"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Tree>
    <p:extLst>
      <p:ext uri="{BB962C8B-B14F-4D97-AF65-F5344CB8AC3E}">
        <p14:creationId xmlns:p14="http://schemas.microsoft.com/office/powerpoint/2010/main" val="6779349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0BAD0-C2B6-45A6-AF28-57A3E5ED4683}"/>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9" name="Rectangle 8">
            <a:extLst>
              <a:ext uri="{FF2B5EF4-FFF2-40B4-BE49-F238E27FC236}">
                <a16:creationId xmlns:a16="http://schemas.microsoft.com/office/drawing/2014/main" id="{3E2A58B2-920B-4356-AB47-494D92707D07}"/>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0" name="Group 4">
            <a:extLst>
              <a:ext uri="{FF2B5EF4-FFF2-40B4-BE49-F238E27FC236}">
                <a16:creationId xmlns:a16="http://schemas.microsoft.com/office/drawing/2014/main" id="{40F90CCE-08E7-4F95-8A03-B4083F93F108}"/>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DEFEA105-7787-4383-BEC9-7F74AC7E85A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6">
              <a:extLst>
                <a:ext uri="{FF2B5EF4-FFF2-40B4-BE49-F238E27FC236}">
                  <a16:creationId xmlns:a16="http://schemas.microsoft.com/office/drawing/2014/main" id="{E06C1F1B-61D6-4413-9310-07579C2892E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3" name="Freeform 7">
              <a:extLst>
                <a:ext uri="{FF2B5EF4-FFF2-40B4-BE49-F238E27FC236}">
                  <a16:creationId xmlns:a16="http://schemas.microsoft.com/office/drawing/2014/main" id="{FB16F8C6-3DE1-4198-B698-F909A49D05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 name="Title 1">
            <a:extLst>
              <a:ext uri="{FF2B5EF4-FFF2-40B4-BE49-F238E27FC236}">
                <a16:creationId xmlns:a16="http://schemas.microsoft.com/office/drawing/2014/main" id="{C4443FCA-9294-41A7-A9C0-27EAD67AF2F9}"/>
              </a:ext>
            </a:extLst>
          </p:cNvPr>
          <p:cNvSpPr>
            <a:spLocks noGrp="1"/>
          </p:cNvSpPr>
          <p:nvPr>
            <p:ph type="title"/>
          </p:nvPr>
        </p:nvSpPr>
        <p:spPr>
          <a:xfrm>
            <a:off x="432000" y="431800"/>
            <a:ext cx="5484613" cy="1778309"/>
          </a:xfrm>
        </p:spPr>
        <p:txBody>
          <a:bodyPr anchor="b">
            <a:noAutofit/>
          </a:bodyPr>
          <a:lstStyle>
            <a:lvl1pPr>
              <a:defRPr sz="4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32000" y="2264400"/>
            <a:ext cx="5484613"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4BB60-1EC3-4F52-8385-3C1B8427B91F}"/>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397D31BA-A365-4FFF-8AAE-7C60008857EE}"/>
              </a:ext>
            </a:extLst>
          </p:cNvPr>
          <p:cNvSpPr>
            <a:spLocks noGrp="1"/>
          </p:cNvSpPr>
          <p:nvPr>
            <p:ph type="ftr" sz="quarter" idx="11"/>
          </p:nvPr>
        </p:nvSpPr>
        <p:spPr>
          <a:xfrm>
            <a:off x="9410687" y="6426198"/>
            <a:ext cx="1916126"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5BFCB454-B0E4-4ACB-AC66-35B98F9E46DB}"/>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Tree>
    <p:extLst>
      <p:ext uri="{BB962C8B-B14F-4D97-AF65-F5344CB8AC3E}">
        <p14:creationId xmlns:p14="http://schemas.microsoft.com/office/powerpoint/2010/main" val="36184856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DD0FD3-023D-4F81-86B1-2A65654C6CED}"/>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8" name="Rectangle 7">
            <a:extLst>
              <a:ext uri="{FF2B5EF4-FFF2-40B4-BE49-F238E27FC236}">
                <a16:creationId xmlns:a16="http://schemas.microsoft.com/office/drawing/2014/main" id="{08FEE586-9E35-4500-A4A3-5B95CA06A326}"/>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9" name="Group 4">
            <a:extLst>
              <a:ext uri="{FF2B5EF4-FFF2-40B4-BE49-F238E27FC236}">
                <a16:creationId xmlns:a16="http://schemas.microsoft.com/office/drawing/2014/main" id="{78FA220F-0E7B-4DED-990D-79E8315246BD}"/>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0" name="Rectangle 5">
              <a:extLst>
                <a:ext uri="{FF2B5EF4-FFF2-40B4-BE49-F238E27FC236}">
                  <a16:creationId xmlns:a16="http://schemas.microsoft.com/office/drawing/2014/main" id="{929352E6-4F81-441B-BE45-6A3C2F9E787B}"/>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B779FFB9-44D9-425B-A0E2-FE1D0C65E73B}"/>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78B28B18-30EA-4B5B-891D-39BEF383F72F}"/>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AEA45D9E-8EED-41D6-B9AD-A0C2BB8F4986}"/>
              </a:ext>
            </a:extLst>
          </p:cNvPr>
          <p:cNvSpPr>
            <a:spLocks noGrp="1"/>
          </p:cNvSpPr>
          <p:nvPr>
            <p:ph type="title"/>
          </p:nvPr>
        </p:nvSpPr>
        <p:spPr>
          <a:xfrm>
            <a:off x="2683465" y="1330036"/>
            <a:ext cx="6714670" cy="3899126"/>
          </a:xfrm>
        </p:spPr>
        <p:txBody>
          <a:bodyPr anchor="ctr"/>
          <a:lstStyle>
            <a:lvl1pPr algn="ct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FD6CDFFA-3DAA-41DE-96A9-51B115B90B3C}"/>
              </a:ext>
            </a:extLst>
          </p:cNvPr>
          <p:cNvSpPr>
            <a:spLocks noGrp="1"/>
          </p:cNvSpPr>
          <p:nvPr>
            <p:ph type="dt" sz="half" idx="10"/>
          </p:nvPr>
        </p:nvSpPr>
        <p:spPr>
          <a:xfrm>
            <a:off x="8296103" y="6426200"/>
            <a:ext cx="1873134" cy="4318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8D1F1655-A498-4CD4-8369-5D76034BF466}"/>
              </a:ext>
            </a:extLst>
          </p:cNvPr>
          <p:cNvSpPr>
            <a:spLocks noGrp="1"/>
          </p:cNvSpPr>
          <p:nvPr>
            <p:ph type="ftr" sz="quarter" idx="11"/>
          </p:nvPr>
        </p:nvSpPr>
        <p:spPr>
          <a:xfrm>
            <a:off x="9410687" y="6426198"/>
            <a:ext cx="1916126" cy="431799"/>
          </a:xfrm>
          <a:prstGeom prst="rect">
            <a:avLst/>
          </a:prstGeom>
        </p:spPr>
        <p:txBody>
          <a:bodyPr/>
          <a:lstStyle/>
          <a:p>
            <a:r>
              <a:rPr lang="en-US"/>
              <a:t>Elevate Your Game Profiling – GDC 2022</a:t>
            </a:r>
            <a:endParaRPr lang="en-GB"/>
          </a:p>
        </p:txBody>
      </p:sp>
      <p:sp>
        <p:nvSpPr>
          <p:cNvPr id="5" name="Slide Number Placeholder 4">
            <a:extLst>
              <a:ext uri="{FF2B5EF4-FFF2-40B4-BE49-F238E27FC236}">
                <a16:creationId xmlns:a16="http://schemas.microsoft.com/office/drawing/2014/main" id="{2653C307-12D7-40F1-AE61-E154F6F73729}"/>
              </a:ext>
            </a:extLst>
          </p:cNvPr>
          <p:cNvSpPr>
            <a:spLocks noGrp="1"/>
          </p:cNvSpPr>
          <p:nvPr>
            <p:ph type="sldNum" sz="quarter" idx="12"/>
          </p:nvPr>
        </p:nvSpPr>
        <p:spPr/>
        <p:txBody>
          <a:bodyPr/>
          <a:lstStyle/>
          <a:p>
            <a:fld id="{5B4A74C5-79B0-4340-9A8D-1CCBE3E8C644}" type="slidenum">
              <a:rPr lang="en-GB" smtClean="0"/>
              <a:pPr/>
              <a:t>‹#›</a:t>
            </a:fld>
            <a:endParaRPr lang="en-GB"/>
          </a:p>
        </p:txBody>
      </p:sp>
    </p:spTree>
    <p:extLst>
      <p:ext uri="{BB962C8B-B14F-4D97-AF65-F5344CB8AC3E}">
        <p14:creationId xmlns:p14="http://schemas.microsoft.com/office/powerpoint/2010/main" val="25398736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dea Dark">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DD0FD3-023D-4F81-86B1-2A65654C6CED}"/>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8" name="Rectangle 7">
            <a:extLst>
              <a:ext uri="{FF2B5EF4-FFF2-40B4-BE49-F238E27FC236}">
                <a16:creationId xmlns:a16="http://schemas.microsoft.com/office/drawing/2014/main" id="{08FEE586-9E35-4500-A4A3-5B95CA06A326}"/>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9" name="Group 4">
            <a:extLst>
              <a:ext uri="{FF2B5EF4-FFF2-40B4-BE49-F238E27FC236}">
                <a16:creationId xmlns:a16="http://schemas.microsoft.com/office/drawing/2014/main" id="{78FA220F-0E7B-4DED-990D-79E8315246BD}"/>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0" name="Rectangle 5">
              <a:extLst>
                <a:ext uri="{FF2B5EF4-FFF2-40B4-BE49-F238E27FC236}">
                  <a16:creationId xmlns:a16="http://schemas.microsoft.com/office/drawing/2014/main" id="{929352E6-4F81-441B-BE45-6A3C2F9E787B}"/>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1" name="Freeform 6">
              <a:extLst>
                <a:ext uri="{FF2B5EF4-FFF2-40B4-BE49-F238E27FC236}">
                  <a16:creationId xmlns:a16="http://schemas.microsoft.com/office/drawing/2014/main" id="{B779FFB9-44D9-425B-A0E2-FE1D0C65E73B}"/>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7">
              <a:extLst>
                <a:ext uri="{FF2B5EF4-FFF2-40B4-BE49-F238E27FC236}">
                  <a16:creationId xmlns:a16="http://schemas.microsoft.com/office/drawing/2014/main" id="{78B28B18-30EA-4B5B-891D-39BEF383F72F}"/>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3" name="Date Placeholder 2">
            <a:extLst>
              <a:ext uri="{FF2B5EF4-FFF2-40B4-BE49-F238E27FC236}">
                <a16:creationId xmlns:a16="http://schemas.microsoft.com/office/drawing/2014/main" id="{FD6CDFFA-3DAA-41DE-96A9-51B115B90B3C}"/>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8D1F1655-A498-4CD4-8369-5D76034BF466}"/>
              </a:ext>
            </a:extLst>
          </p:cNvPr>
          <p:cNvSpPr>
            <a:spLocks noGrp="1"/>
          </p:cNvSpPr>
          <p:nvPr>
            <p:ph type="ftr" sz="quarter" idx="11"/>
          </p:nvPr>
        </p:nvSpPr>
        <p:spPr>
          <a:xfrm>
            <a:off x="9410687" y="6426198"/>
            <a:ext cx="1916126"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5" name="Slide Number Placeholder 4">
            <a:extLst>
              <a:ext uri="{FF2B5EF4-FFF2-40B4-BE49-F238E27FC236}">
                <a16:creationId xmlns:a16="http://schemas.microsoft.com/office/drawing/2014/main" id="{2653C307-12D7-40F1-AE61-E154F6F73729}"/>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
        <p:nvSpPr>
          <p:cNvPr id="13" name="Title 1">
            <a:extLst>
              <a:ext uri="{FF2B5EF4-FFF2-40B4-BE49-F238E27FC236}">
                <a16:creationId xmlns:a16="http://schemas.microsoft.com/office/drawing/2014/main" id="{452C71BC-7049-40FF-B802-1053F5C68A41}"/>
              </a:ext>
            </a:extLst>
          </p:cNvPr>
          <p:cNvSpPr>
            <a:spLocks noGrp="1"/>
          </p:cNvSpPr>
          <p:nvPr>
            <p:ph type="title"/>
          </p:nvPr>
        </p:nvSpPr>
        <p:spPr>
          <a:xfrm>
            <a:off x="2683465" y="1330036"/>
            <a:ext cx="6714670" cy="3899126"/>
          </a:xfrm>
        </p:spPr>
        <p:txBody>
          <a:bodyPr anchor="ctr"/>
          <a:lstStyle>
            <a:lvl1pPr algn="ct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480150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7C05-E3DC-4E41-A62D-F58402920BD9}"/>
              </a:ext>
            </a:extLst>
          </p:cNvPr>
          <p:cNvSpPr>
            <a:spLocks noGrp="1"/>
          </p:cNvSpPr>
          <p:nvPr>
            <p:ph type="ctrTitle" hasCustomPrompt="1"/>
          </p:nvPr>
        </p:nvSpPr>
        <p:spPr>
          <a:xfrm>
            <a:off x="432000" y="1655763"/>
            <a:ext cx="5484613" cy="2793255"/>
          </a:xfrm>
        </p:spPr>
        <p:txBody>
          <a:bodyPr anchor="b">
            <a:noAutofit/>
          </a:bodyPr>
          <a:lstStyle>
            <a:lvl1pPr algn="l">
              <a:defRPr sz="4000">
                <a:solidFill>
                  <a:schemeClr val="bg1"/>
                </a:solidFill>
              </a:defRPr>
            </a:lvl1pPr>
          </a:lstStyle>
          <a:p>
            <a:r>
              <a:rPr lang="en-GB"/>
              <a:t>Click to edit Master </a:t>
            </a:r>
            <a:br>
              <a:rPr lang="en-GB"/>
            </a:br>
            <a:r>
              <a:rPr lang="en-GB"/>
              <a:t>title style</a:t>
            </a:r>
          </a:p>
        </p:txBody>
      </p:sp>
      <p:sp>
        <p:nvSpPr>
          <p:cNvPr id="3" name="Subtitle 2">
            <a:extLst>
              <a:ext uri="{FF2B5EF4-FFF2-40B4-BE49-F238E27FC236}">
                <a16:creationId xmlns:a16="http://schemas.microsoft.com/office/drawing/2014/main" id="{948523E2-91B6-4A9A-B96E-261DE86F5211}"/>
              </a:ext>
            </a:extLst>
          </p:cNvPr>
          <p:cNvSpPr>
            <a:spLocks noGrp="1"/>
          </p:cNvSpPr>
          <p:nvPr>
            <p:ph type="subTitle" idx="1"/>
          </p:nvPr>
        </p:nvSpPr>
        <p:spPr>
          <a:xfrm>
            <a:off x="432000" y="4496400"/>
            <a:ext cx="5484613" cy="9860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720F3C2B-DCD3-4C50-8DF3-98A873B9C74F}"/>
              </a:ext>
            </a:extLst>
          </p:cNvPr>
          <p:cNvSpPr>
            <a:spLocks noGrp="1"/>
          </p:cNvSpPr>
          <p:nvPr>
            <p:ph type="body" sz="quarter" idx="13" hasCustomPrompt="1"/>
          </p:nvPr>
        </p:nvSpPr>
        <p:spPr>
          <a:xfrm>
            <a:off x="432000" y="431800"/>
            <a:ext cx="5484613" cy="668338"/>
          </a:xfrm>
        </p:spPr>
        <p:txBody>
          <a:bodyPr/>
          <a:lstStyle>
            <a:lvl1pPr>
              <a:defRPr sz="2000">
                <a:solidFill>
                  <a:schemeClr val="bg1"/>
                </a:solidFill>
              </a:defRPr>
            </a:lvl1pPr>
          </a:lstStyle>
          <a:p>
            <a:pPr lvl="0"/>
            <a:r>
              <a:rPr lang="en-GB"/>
              <a:t>Name/Date of event</a:t>
            </a:r>
          </a:p>
        </p:txBody>
      </p:sp>
      <p:grpSp>
        <p:nvGrpSpPr>
          <p:cNvPr id="15" name="Group 4">
            <a:extLst>
              <a:ext uri="{FF2B5EF4-FFF2-40B4-BE49-F238E27FC236}">
                <a16:creationId xmlns:a16="http://schemas.microsoft.com/office/drawing/2014/main" id="{2A839C9C-8FBF-487F-8157-3A3CAAD75E86}"/>
              </a:ext>
            </a:extLst>
          </p:cNvPr>
          <p:cNvGrpSpPr>
            <a:grpSpLocks noChangeAspect="1"/>
          </p:cNvGrpSpPr>
          <p:nvPr userDrawn="1"/>
        </p:nvGrpSpPr>
        <p:grpSpPr bwMode="auto">
          <a:xfrm>
            <a:off x="5087296" y="5252400"/>
            <a:ext cx="1155600" cy="448397"/>
            <a:chOff x="0" y="670"/>
            <a:chExt cx="7680" cy="2980"/>
          </a:xfrm>
        </p:grpSpPr>
        <p:sp>
          <p:nvSpPr>
            <p:cNvPr id="17" name="Rectangle 5">
              <a:extLst>
                <a:ext uri="{FF2B5EF4-FFF2-40B4-BE49-F238E27FC236}">
                  <a16:creationId xmlns:a16="http://schemas.microsoft.com/office/drawing/2014/main" id="{E24808C1-4A25-44A6-8A4A-41F7F9D11DCD}"/>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F4DA666C-B733-47CF-9D64-CECC83C62331}"/>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215FB681-BBC6-4206-A1D1-6A09899DF56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606592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87D8-36B0-4CC5-A863-06E249F8273D}"/>
              </a:ext>
            </a:extLst>
          </p:cNvPr>
          <p:cNvSpPr>
            <a:spLocks noGrp="1"/>
          </p:cNvSpPr>
          <p:nvPr>
            <p:ph type="title"/>
          </p:nvPr>
        </p:nvSpPr>
        <p:spPr>
          <a:xfrm>
            <a:off x="431800" y="2872800"/>
            <a:ext cx="5484813" cy="1223963"/>
          </a:xfrm>
        </p:spPr>
        <p:txBody>
          <a:bodyPr/>
          <a:lstStyle>
            <a:lvl1pPr>
              <a:defRPr>
                <a:solidFill>
                  <a:schemeClr val="bg1"/>
                </a:solidFill>
              </a:defRPr>
            </a:lvl1pPr>
          </a:lstStyle>
          <a:p>
            <a:r>
              <a:rPr lang="en-US"/>
              <a:t>Click to edit Master title style</a:t>
            </a:r>
            <a:endParaRPr lang="en-GB"/>
          </a:p>
        </p:txBody>
      </p:sp>
      <p:grpSp>
        <p:nvGrpSpPr>
          <p:cNvPr id="6" name="Group 4">
            <a:extLst>
              <a:ext uri="{FF2B5EF4-FFF2-40B4-BE49-F238E27FC236}">
                <a16:creationId xmlns:a16="http://schemas.microsoft.com/office/drawing/2014/main" id="{72E089E9-E0D7-4FF3-9A36-78E15B8C5405}"/>
              </a:ext>
            </a:extLst>
          </p:cNvPr>
          <p:cNvGrpSpPr>
            <a:grpSpLocks noChangeAspect="1"/>
          </p:cNvGrpSpPr>
          <p:nvPr userDrawn="1"/>
        </p:nvGrpSpPr>
        <p:grpSpPr bwMode="auto">
          <a:xfrm>
            <a:off x="431800" y="431800"/>
            <a:ext cx="1155600" cy="448397"/>
            <a:chOff x="0" y="670"/>
            <a:chExt cx="7680" cy="2980"/>
          </a:xfrm>
        </p:grpSpPr>
        <p:sp>
          <p:nvSpPr>
            <p:cNvPr id="7" name="Rectangle 5">
              <a:extLst>
                <a:ext uri="{FF2B5EF4-FFF2-40B4-BE49-F238E27FC236}">
                  <a16:creationId xmlns:a16="http://schemas.microsoft.com/office/drawing/2014/main" id="{0A20880B-8745-46B4-AD38-BEEEEA0A4264}"/>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05248545-AAA5-4B75-9A98-6C3C57941730}"/>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id="{A25550B1-77CC-4469-90E9-7ECC02ADEB14}"/>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51947086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87D8-36B0-4CC5-A863-06E249F8273D}"/>
              </a:ext>
            </a:extLst>
          </p:cNvPr>
          <p:cNvSpPr>
            <a:spLocks noGrp="1"/>
          </p:cNvSpPr>
          <p:nvPr>
            <p:ph type="title"/>
          </p:nvPr>
        </p:nvSpPr>
        <p:spPr>
          <a:xfrm>
            <a:off x="431800" y="2872800"/>
            <a:ext cx="5484813" cy="1223963"/>
          </a:xfrm>
        </p:spPr>
        <p:txBody>
          <a:bodyPr/>
          <a:lstStyle>
            <a:lvl1pPr>
              <a:defRPr>
                <a:solidFill>
                  <a:schemeClr val="bg1"/>
                </a:solidFill>
              </a:defRPr>
            </a:lvl1pPr>
          </a:lstStyle>
          <a:p>
            <a:r>
              <a:rPr lang="en-US"/>
              <a:t>Click to edit Master title style</a:t>
            </a:r>
            <a:endParaRPr lang="en-GB"/>
          </a:p>
        </p:txBody>
      </p:sp>
      <p:grpSp>
        <p:nvGrpSpPr>
          <p:cNvPr id="6" name="Group 4">
            <a:extLst>
              <a:ext uri="{FF2B5EF4-FFF2-40B4-BE49-F238E27FC236}">
                <a16:creationId xmlns:a16="http://schemas.microsoft.com/office/drawing/2014/main" id="{72E089E9-E0D7-4FF3-9A36-78E15B8C5405}"/>
              </a:ext>
            </a:extLst>
          </p:cNvPr>
          <p:cNvGrpSpPr>
            <a:grpSpLocks noChangeAspect="1"/>
          </p:cNvGrpSpPr>
          <p:nvPr userDrawn="1"/>
        </p:nvGrpSpPr>
        <p:grpSpPr bwMode="auto">
          <a:xfrm>
            <a:off x="431800" y="431800"/>
            <a:ext cx="1155600" cy="448397"/>
            <a:chOff x="0" y="670"/>
            <a:chExt cx="7680" cy="2980"/>
          </a:xfrm>
        </p:grpSpPr>
        <p:sp>
          <p:nvSpPr>
            <p:cNvPr id="7" name="Rectangle 5">
              <a:extLst>
                <a:ext uri="{FF2B5EF4-FFF2-40B4-BE49-F238E27FC236}">
                  <a16:creationId xmlns:a16="http://schemas.microsoft.com/office/drawing/2014/main" id="{0A20880B-8745-46B4-AD38-BEEEEA0A4264}"/>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05248545-AAA5-4B75-9A98-6C3C57941730}"/>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id="{A25550B1-77CC-4469-90E9-7ECC02ADEB14}"/>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723465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87D8-36B0-4CC5-A863-06E249F8273D}"/>
              </a:ext>
            </a:extLst>
          </p:cNvPr>
          <p:cNvSpPr>
            <a:spLocks noGrp="1"/>
          </p:cNvSpPr>
          <p:nvPr>
            <p:ph type="title"/>
          </p:nvPr>
        </p:nvSpPr>
        <p:spPr>
          <a:xfrm>
            <a:off x="431800" y="2872800"/>
            <a:ext cx="5484813" cy="1223963"/>
          </a:xfrm>
        </p:spPr>
        <p:txBody>
          <a:bodyPr/>
          <a:lstStyle>
            <a:lvl1pPr>
              <a:defRPr>
                <a:solidFill>
                  <a:schemeClr val="bg1"/>
                </a:solidFill>
              </a:defRPr>
            </a:lvl1pPr>
          </a:lstStyle>
          <a:p>
            <a:r>
              <a:rPr lang="en-US"/>
              <a:t>Click to edit Master title style</a:t>
            </a:r>
            <a:endParaRPr lang="en-GB"/>
          </a:p>
        </p:txBody>
      </p:sp>
      <p:grpSp>
        <p:nvGrpSpPr>
          <p:cNvPr id="6" name="Group 4">
            <a:extLst>
              <a:ext uri="{FF2B5EF4-FFF2-40B4-BE49-F238E27FC236}">
                <a16:creationId xmlns:a16="http://schemas.microsoft.com/office/drawing/2014/main" id="{72E089E9-E0D7-4FF3-9A36-78E15B8C5405}"/>
              </a:ext>
            </a:extLst>
          </p:cNvPr>
          <p:cNvGrpSpPr>
            <a:grpSpLocks noChangeAspect="1"/>
          </p:cNvGrpSpPr>
          <p:nvPr userDrawn="1"/>
        </p:nvGrpSpPr>
        <p:grpSpPr bwMode="auto">
          <a:xfrm>
            <a:off x="431800" y="431800"/>
            <a:ext cx="1155600" cy="448397"/>
            <a:chOff x="0" y="670"/>
            <a:chExt cx="7680" cy="2980"/>
          </a:xfrm>
        </p:grpSpPr>
        <p:sp>
          <p:nvSpPr>
            <p:cNvPr id="7" name="Rectangle 5">
              <a:extLst>
                <a:ext uri="{FF2B5EF4-FFF2-40B4-BE49-F238E27FC236}">
                  <a16:creationId xmlns:a16="http://schemas.microsoft.com/office/drawing/2014/main" id="{0A20880B-8745-46B4-AD38-BEEEEA0A4264}"/>
                </a:ext>
              </a:extLst>
            </p:cNvPr>
            <p:cNvSpPr>
              <a:spLocks noChangeArrowheads="1"/>
            </p:cNvSpPr>
            <p:nvPr userDrawn="1"/>
          </p:nvSpPr>
          <p:spPr bwMode="auto">
            <a:xfrm>
              <a:off x="0" y="711"/>
              <a:ext cx="556" cy="557"/>
            </a:xfrm>
            <a:prstGeom prst="rect">
              <a:avLst/>
            </a:prstGeom>
            <a:solidFill>
              <a:srgbClr val="3AB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05248545-AAA5-4B75-9A98-6C3C57941730}"/>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id="{A25550B1-77CC-4469-90E9-7ECC02ADEB14}"/>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270278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1BCE5-70B3-484E-B69E-518600E4D258}"/>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8" name="Rectangle 7">
            <a:extLst>
              <a:ext uri="{FF2B5EF4-FFF2-40B4-BE49-F238E27FC236}">
                <a16:creationId xmlns:a16="http://schemas.microsoft.com/office/drawing/2014/main" id="{DF080183-0264-4673-A103-B281D44B6B3D}"/>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9" name="Group 4">
            <a:extLst>
              <a:ext uri="{FF2B5EF4-FFF2-40B4-BE49-F238E27FC236}">
                <a16:creationId xmlns:a16="http://schemas.microsoft.com/office/drawing/2014/main" id="{D3AD4C19-22EC-4E8F-A067-75BA944D0ED5}"/>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0" name="Rectangle 5">
              <a:extLst>
                <a:ext uri="{FF2B5EF4-FFF2-40B4-BE49-F238E27FC236}">
                  <a16:creationId xmlns:a16="http://schemas.microsoft.com/office/drawing/2014/main" id="{962DFB88-FFF8-48E9-A7D6-96662495B3C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38319D8-8DA4-492A-8785-B53A5F7BE9CD}"/>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4161FBA4-4066-49A7-BF5B-20B8A9A00D1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BB2543A9-3564-4F63-BA2E-A27814223C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a:xfrm>
            <a:off x="8296103" y="6426200"/>
            <a:ext cx="1873134" cy="4318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4502CCF8-6C26-4BD8-9654-40EBD91BB5FD}"/>
              </a:ext>
            </a:extLst>
          </p:cNvPr>
          <p:cNvSpPr>
            <a:spLocks noGrp="1"/>
          </p:cNvSpPr>
          <p:nvPr>
            <p:ph type="ftr" sz="quarter" idx="11"/>
          </p:nvPr>
        </p:nvSpPr>
        <p:spPr>
          <a:xfrm>
            <a:off x="9410687" y="6426198"/>
            <a:ext cx="1916126" cy="431799"/>
          </a:xfrm>
          <a:prstGeom prst="rect">
            <a:avLst/>
          </a:prstGeom>
        </p:spPr>
        <p:txBody>
          <a:bodyPr/>
          <a:lstStyle/>
          <a:p>
            <a:r>
              <a:rPr lang="en-US"/>
              <a:t>Elevate Your Game Profiling – GDC 2022</a:t>
            </a:r>
            <a:endParaRPr lang="en-GB"/>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38949594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Dark">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41BCE5-70B3-484E-B69E-518600E4D258}"/>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8" name="Rectangle 7">
            <a:extLst>
              <a:ext uri="{FF2B5EF4-FFF2-40B4-BE49-F238E27FC236}">
                <a16:creationId xmlns:a16="http://schemas.microsoft.com/office/drawing/2014/main" id="{DF080183-0264-4673-A103-B281D44B6B3D}"/>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9" name="Group 4">
            <a:extLst>
              <a:ext uri="{FF2B5EF4-FFF2-40B4-BE49-F238E27FC236}">
                <a16:creationId xmlns:a16="http://schemas.microsoft.com/office/drawing/2014/main" id="{D3AD4C19-22EC-4E8F-A067-75BA944D0ED5}"/>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0" name="Rectangle 5">
              <a:extLst>
                <a:ext uri="{FF2B5EF4-FFF2-40B4-BE49-F238E27FC236}">
                  <a16:creationId xmlns:a16="http://schemas.microsoft.com/office/drawing/2014/main" id="{962DFB88-FFF8-48E9-A7D6-96662495B3C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1" name="Freeform 6">
              <a:extLst>
                <a:ext uri="{FF2B5EF4-FFF2-40B4-BE49-F238E27FC236}">
                  <a16:creationId xmlns:a16="http://schemas.microsoft.com/office/drawing/2014/main" id="{C38319D8-8DA4-492A-8785-B53A5F7BE9CD}"/>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2" name="Freeform 7">
              <a:extLst>
                <a:ext uri="{FF2B5EF4-FFF2-40B4-BE49-F238E27FC236}">
                  <a16:creationId xmlns:a16="http://schemas.microsoft.com/office/drawing/2014/main" id="{4161FBA4-4066-49A7-BF5B-20B8A9A00D1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 name="Title 1">
            <a:extLst>
              <a:ext uri="{FF2B5EF4-FFF2-40B4-BE49-F238E27FC236}">
                <a16:creationId xmlns:a16="http://schemas.microsoft.com/office/drawing/2014/main" id="{BB2543A9-3564-4F63-BA2E-A27814223CA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4502CCF8-6C26-4BD8-9654-40EBD91BB5FD}"/>
              </a:ext>
            </a:extLst>
          </p:cNvPr>
          <p:cNvSpPr>
            <a:spLocks noGrp="1"/>
          </p:cNvSpPr>
          <p:nvPr>
            <p:ph type="ftr" sz="quarter" idx="11"/>
          </p:nvPr>
        </p:nvSpPr>
        <p:spPr>
          <a:xfrm>
            <a:off x="9410687" y="6426198"/>
            <a:ext cx="1916126"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spTree>
    <p:extLst>
      <p:ext uri="{BB962C8B-B14F-4D97-AF65-F5344CB8AC3E}">
        <p14:creationId xmlns:p14="http://schemas.microsoft.com/office/powerpoint/2010/main" val="7890394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22FE8-5023-4D62-ACFC-E2D65FF841AE}"/>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7" name="Rectangle 6">
            <a:extLst>
              <a:ext uri="{FF2B5EF4-FFF2-40B4-BE49-F238E27FC236}">
                <a16:creationId xmlns:a16="http://schemas.microsoft.com/office/drawing/2014/main" id="{8568DD5D-1D3F-4A54-BCF6-141940F2A361}"/>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8" name="Group 4">
            <a:extLst>
              <a:ext uri="{FF2B5EF4-FFF2-40B4-BE49-F238E27FC236}">
                <a16:creationId xmlns:a16="http://schemas.microsoft.com/office/drawing/2014/main" id="{E1792D10-A77D-44BD-A524-FCEAA88F63D5}"/>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9" name="Rectangle 5">
              <a:extLst>
                <a:ext uri="{FF2B5EF4-FFF2-40B4-BE49-F238E27FC236}">
                  <a16:creationId xmlns:a16="http://schemas.microsoft.com/office/drawing/2014/main" id="{99815831-F575-4A86-BE5A-8D84E9178666}"/>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604BD21D-6D88-434F-9C22-11D450F42324}"/>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C79344C6-9B30-47A5-8A05-6CDF1A29F837}"/>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C96D0E49-6959-4E7A-882B-2EE5DF99BC96}"/>
              </a:ext>
            </a:extLst>
          </p:cNvPr>
          <p:cNvSpPr>
            <a:spLocks noGrp="1"/>
          </p:cNvSpPr>
          <p:nvPr>
            <p:ph type="dt" sz="half" idx="10"/>
          </p:nvPr>
        </p:nvSpPr>
        <p:spPr>
          <a:xfrm>
            <a:off x="8296103" y="6426200"/>
            <a:ext cx="1873134" cy="431800"/>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657CA0F2-4678-4BCA-B096-24D698DECC0A}"/>
              </a:ext>
            </a:extLst>
          </p:cNvPr>
          <p:cNvSpPr>
            <a:spLocks noGrp="1"/>
          </p:cNvSpPr>
          <p:nvPr>
            <p:ph type="ftr" sz="quarter" idx="11"/>
          </p:nvPr>
        </p:nvSpPr>
        <p:spPr>
          <a:xfrm>
            <a:off x="9410687" y="6426198"/>
            <a:ext cx="1916126" cy="431799"/>
          </a:xfrm>
          <a:prstGeom prst="rect">
            <a:avLst/>
          </a:prstGeom>
        </p:spPr>
        <p:txBody>
          <a:bodyPr/>
          <a:lstStyle/>
          <a:p>
            <a:r>
              <a:rPr lang="en-US"/>
              <a:t>Elevate Your Game Profiling – GDC 2022</a:t>
            </a:r>
            <a:endParaRPr lang="en-GB"/>
          </a:p>
        </p:txBody>
      </p:sp>
      <p:sp>
        <p:nvSpPr>
          <p:cNvPr id="4" name="Slide Number Placeholder 3">
            <a:extLst>
              <a:ext uri="{FF2B5EF4-FFF2-40B4-BE49-F238E27FC236}">
                <a16:creationId xmlns:a16="http://schemas.microsoft.com/office/drawing/2014/main" id="{073B8CE6-7B94-4BDF-8738-4A9B63A63CDF}"/>
              </a:ext>
            </a:extLst>
          </p:cNvPr>
          <p:cNvSpPr>
            <a:spLocks noGrp="1"/>
          </p:cNvSpPr>
          <p:nvPr>
            <p:ph type="sldNum" sz="quarter" idx="12"/>
          </p:nvPr>
        </p:nvSpPr>
        <p:spPr/>
        <p:txBody>
          <a:bodyPr/>
          <a:lstStyle/>
          <a:p>
            <a:fld id="{5B4A74C5-79B0-4340-9A8D-1CCBE3E8C644}" type="slidenum">
              <a:rPr lang="en-GB" smtClean="0"/>
              <a:t>‹#›</a:t>
            </a:fld>
            <a:endParaRPr lang="en-GB"/>
          </a:p>
        </p:txBody>
      </p:sp>
    </p:spTree>
    <p:extLst>
      <p:ext uri="{BB962C8B-B14F-4D97-AF65-F5344CB8AC3E}">
        <p14:creationId xmlns:p14="http://schemas.microsoft.com/office/powerpoint/2010/main" val="17221930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B502D6-4591-4BFC-ABDD-86C1A813E295}"/>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4" name="Rectangle 13">
            <a:extLst>
              <a:ext uri="{FF2B5EF4-FFF2-40B4-BE49-F238E27FC236}">
                <a16:creationId xmlns:a16="http://schemas.microsoft.com/office/drawing/2014/main" id="{EC5144CF-657E-4CB4-9887-0237E4FD6F3D}"/>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5" name="Group 4">
            <a:extLst>
              <a:ext uri="{FF2B5EF4-FFF2-40B4-BE49-F238E27FC236}">
                <a16:creationId xmlns:a16="http://schemas.microsoft.com/office/drawing/2014/main" id="{8B236291-2975-470E-8888-38D7590BD8E6}"/>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6" name="Rectangle 5">
              <a:extLst>
                <a:ext uri="{FF2B5EF4-FFF2-40B4-BE49-F238E27FC236}">
                  <a16:creationId xmlns:a16="http://schemas.microsoft.com/office/drawing/2014/main" id="{15BA6CB2-703C-4BB0-9F04-6FF3A6AB6D70}"/>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7" name="Freeform 6">
              <a:extLst>
                <a:ext uri="{FF2B5EF4-FFF2-40B4-BE49-F238E27FC236}">
                  <a16:creationId xmlns:a16="http://schemas.microsoft.com/office/drawing/2014/main" id="{F896EE05-CEF7-498A-8975-85749ECEC1A7}"/>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18" name="Freeform 7">
              <a:extLst>
                <a:ext uri="{FF2B5EF4-FFF2-40B4-BE49-F238E27FC236}">
                  <a16:creationId xmlns:a16="http://schemas.microsoft.com/office/drawing/2014/main" id="{072E7F6A-1D70-4B5D-B28C-3FB75196A8AA}"/>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grpSp>
      <p:sp>
        <p:nvSpPr>
          <p:cNvPr id="20" name="Date Placeholder 2">
            <a:extLst>
              <a:ext uri="{FF2B5EF4-FFF2-40B4-BE49-F238E27FC236}">
                <a16:creationId xmlns:a16="http://schemas.microsoft.com/office/drawing/2014/main" id="{070B962B-094B-41F6-A3DE-592B48306F35}"/>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21" name="Footer Placeholder 3">
            <a:extLst>
              <a:ext uri="{FF2B5EF4-FFF2-40B4-BE49-F238E27FC236}">
                <a16:creationId xmlns:a16="http://schemas.microsoft.com/office/drawing/2014/main" id="{FF6BDD40-EE5C-4073-8FE2-566F35BF5385}"/>
              </a:ext>
            </a:extLst>
          </p:cNvPr>
          <p:cNvSpPr>
            <a:spLocks noGrp="1"/>
          </p:cNvSpPr>
          <p:nvPr>
            <p:ph type="ftr" sz="quarter" idx="11"/>
          </p:nvPr>
        </p:nvSpPr>
        <p:spPr>
          <a:xfrm>
            <a:off x="431801" y="6426200"/>
            <a:ext cx="3220258"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22" name="Slide Number Placeholder 4">
            <a:extLst>
              <a:ext uri="{FF2B5EF4-FFF2-40B4-BE49-F238E27FC236}">
                <a16:creationId xmlns:a16="http://schemas.microsoft.com/office/drawing/2014/main" id="{A4FEC77E-9053-4364-9F25-3771B30C75AB}"/>
              </a:ext>
            </a:extLst>
          </p:cNvPr>
          <p:cNvSpPr>
            <a:spLocks noGrp="1"/>
          </p:cNvSpPr>
          <p:nvPr>
            <p:ph type="sldNum" sz="quarter" idx="12"/>
          </p:nvPr>
        </p:nvSpPr>
        <p:spPr>
          <a:xfrm>
            <a:off x="11760200" y="6426200"/>
            <a:ext cx="431799" cy="431799"/>
          </a:xfrm>
        </p:spPr>
        <p:txBody>
          <a:bodyPr/>
          <a:lstStyle>
            <a:lvl1pPr>
              <a:defRPr>
                <a:solidFill>
                  <a:schemeClr val="bg1"/>
                </a:solidFill>
              </a:defRPr>
            </a:lvl1pPr>
          </a:lstStyle>
          <a:p>
            <a:fld id="{5B4A74C5-79B0-4340-9A8D-1CCBE3E8C644}" type="slidenum">
              <a:rPr lang="en-GB" smtClean="0"/>
              <a:pPr/>
              <a:t>‹#›</a:t>
            </a:fld>
            <a:endParaRPr lang="en-GB"/>
          </a:p>
        </p:txBody>
      </p:sp>
    </p:spTree>
    <p:extLst>
      <p:ext uri="{BB962C8B-B14F-4D97-AF65-F5344CB8AC3E}">
        <p14:creationId xmlns:p14="http://schemas.microsoft.com/office/powerpoint/2010/main" val="23688547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D5E138-8800-4F6C-BD71-5E098EFFE25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178107" y="1820904"/>
            <a:ext cx="5724956" cy="3255594"/>
          </a:xfrm>
          <a:prstGeom prst="rect">
            <a:avLst/>
          </a:prstGeom>
        </p:spPr>
      </p:pic>
    </p:spTree>
    <p:extLst>
      <p:ext uri="{BB962C8B-B14F-4D97-AF65-F5344CB8AC3E}">
        <p14:creationId xmlns:p14="http://schemas.microsoft.com/office/powerpoint/2010/main" val="2738614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3" name="Rectangle: Rounded Corners 2">
            <a:extLst>
              <a:ext uri="{FF2B5EF4-FFF2-40B4-BE49-F238E27FC236}">
                <a16:creationId xmlns:a16="http://schemas.microsoft.com/office/drawing/2014/main" id="{4AA950C0-FD8B-4FDD-9754-7966B9CF371F}"/>
              </a:ext>
            </a:extLst>
          </p:cNvPr>
          <p:cNvSpPr/>
          <p:nvPr userDrawn="1"/>
        </p:nvSpPr>
        <p:spPr>
          <a:xfrm>
            <a:off x="5636079" y="6583136"/>
            <a:ext cx="925285" cy="97971"/>
          </a:xfrm>
          <a:prstGeom prst="roundRect">
            <a:avLst/>
          </a:prstGeom>
          <a:solidFill>
            <a:srgbClr val="031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9895DFA-A5F8-485E-B799-6672E8F63930}"/>
              </a:ext>
            </a:extLst>
          </p:cNvPr>
          <p:cNvSpPr>
            <a:spLocks noGrp="1"/>
          </p:cNvSpPr>
          <p:nvPr>
            <p:ph type="ftr" sz="quarter" idx="10"/>
          </p:nvPr>
        </p:nvSpPr>
        <p:spPr>
          <a:xfrm>
            <a:off x="381000" y="6449558"/>
            <a:ext cx="4114800" cy="365125"/>
          </a:xfrm>
        </p:spPr>
        <p:txBody>
          <a:bodyPr/>
          <a:lstStyle/>
          <a:p>
            <a:r>
              <a:rPr lang="en-US"/>
              <a:t>Elevate Your Game Profiling – GDC 2022</a:t>
            </a:r>
          </a:p>
        </p:txBody>
      </p:sp>
    </p:spTree>
    <p:extLst>
      <p:ext uri="{BB962C8B-B14F-4D97-AF65-F5344CB8AC3E}">
        <p14:creationId xmlns:p14="http://schemas.microsoft.com/office/powerpoint/2010/main" val="447164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14300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Rounded Corners 3">
            <a:extLst>
              <a:ext uri="{FF2B5EF4-FFF2-40B4-BE49-F238E27FC236}">
                <a16:creationId xmlns:a16="http://schemas.microsoft.com/office/drawing/2014/main" id="{8BD93EA2-FE2F-4551-86A1-A7C69D8D20D5}"/>
              </a:ext>
            </a:extLst>
          </p:cNvPr>
          <p:cNvSpPr/>
          <p:nvPr userDrawn="1"/>
        </p:nvSpPr>
        <p:spPr>
          <a:xfrm>
            <a:off x="5636079" y="6583136"/>
            <a:ext cx="925285" cy="97971"/>
          </a:xfrm>
          <a:prstGeom prst="roundRect">
            <a:avLst/>
          </a:prstGeom>
          <a:solidFill>
            <a:srgbClr val="031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C2637EDD-DB3A-4B13-BAE4-CB58E22ECEB5}"/>
              </a:ext>
            </a:extLst>
          </p:cNvPr>
          <p:cNvSpPr>
            <a:spLocks noGrp="1"/>
          </p:cNvSpPr>
          <p:nvPr>
            <p:ph type="ftr" sz="quarter" idx="10"/>
          </p:nvPr>
        </p:nvSpPr>
        <p:spPr>
          <a:xfrm>
            <a:off x="381000" y="6449558"/>
            <a:ext cx="4114800" cy="365125"/>
          </a:xfrm>
        </p:spPr>
        <p:txBody>
          <a:bodyPr/>
          <a:lstStyle/>
          <a:p>
            <a:r>
              <a:rPr lang="en-US"/>
              <a:t>Elevate Your Game Profiling – GDC 2022</a:t>
            </a:r>
          </a:p>
        </p:txBody>
      </p:sp>
    </p:spTree>
    <p:extLst>
      <p:ext uri="{BB962C8B-B14F-4D97-AF65-F5344CB8AC3E}">
        <p14:creationId xmlns:p14="http://schemas.microsoft.com/office/powerpoint/2010/main" val="156981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431800" y="6426200"/>
            <a:ext cx="3820898" cy="431799"/>
          </a:xfrm>
          <a:prstGeom prst="rect">
            <a:avLst/>
          </a:prstGeom>
        </p:spPr>
        <p:txBody>
          <a:bodyPr anchor="ctr" anchorCtr="0"/>
          <a:lstStyle>
            <a:lvl1pPr>
              <a:lnSpc>
                <a:spcPct val="100000"/>
              </a:lnSpc>
              <a:defRPr sz="1200"/>
            </a:lvl1pPr>
          </a:lstStyle>
          <a:p>
            <a:r>
              <a:rPr lang="en-US"/>
              <a:t>Elevate Your Game Profiling – GDC 2022</a:t>
            </a:r>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a:p>
        </p:txBody>
      </p:sp>
      <p:sp>
        <p:nvSpPr>
          <p:cNvPr id="7" name="TextBox 6">
            <a:extLst>
              <a:ext uri="{FF2B5EF4-FFF2-40B4-BE49-F238E27FC236}">
                <a16:creationId xmlns:a16="http://schemas.microsoft.com/office/drawing/2014/main" id="{76D7B048-EC32-46D0-93DE-92352085DB27}"/>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endParaRPr lang="en-GB" sz="1200">
              <a:solidFill>
                <a:schemeClr val="tx2"/>
              </a:solidFill>
            </a:endParaRPr>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0" name="Group 4">
            <a:extLst>
              <a:ext uri="{FF2B5EF4-FFF2-40B4-BE49-F238E27FC236}">
                <a16:creationId xmlns:a16="http://schemas.microsoft.com/office/drawing/2014/main" id="{C7A34498-9C28-48F1-AD07-F2627902B156}"/>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1" name="Rectangle 5">
              <a:extLst>
                <a:ext uri="{FF2B5EF4-FFF2-40B4-BE49-F238E27FC236}">
                  <a16:creationId xmlns:a16="http://schemas.microsoft.com/office/drawing/2014/main" id="{7DB28F3F-AF47-456D-B508-B0BC8647B635}"/>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5EBA9812-D27A-47C8-AC5F-DC9F2CC33448}"/>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a:extLst>
                <a:ext uri="{FF2B5EF4-FFF2-40B4-BE49-F238E27FC236}">
                  <a16:creationId xmlns:a16="http://schemas.microsoft.com/office/drawing/2014/main" id="{6D29BFE0-EB69-45CA-86C3-99BF65E58C9E}"/>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9018530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6537434" y="1067552"/>
            <a:ext cx="5244662" cy="1874852"/>
          </a:xfrm>
        </p:spPr>
        <p:txBody>
          <a:bodyPr anchor="b">
            <a:normAutofit/>
          </a:bodyPr>
          <a:lstStyle>
            <a:lvl1pPr algn="l">
              <a:defRPr sz="54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6537433" y="3087716"/>
            <a:ext cx="5244663"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descr="A picture containing text, monitor, screen, mounted&#10;&#10;Description automatically generated">
            <a:extLst>
              <a:ext uri="{FF2B5EF4-FFF2-40B4-BE49-F238E27FC236}">
                <a16:creationId xmlns:a16="http://schemas.microsoft.com/office/drawing/2014/main" id="{A4F8DF6D-3E1A-4E41-A9FE-3EC520C03E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640" t="22682" r="23946" b="20000"/>
          <a:stretch/>
        </p:blipFill>
        <p:spPr>
          <a:xfrm>
            <a:off x="2270234" y="616554"/>
            <a:ext cx="4519449" cy="4942323"/>
          </a:xfrm>
          <a:prstGeom prst="rect">
            <a:avLst/>
          </a:prstGeom>
        </p:spPr>
      </p:pic>
    </p:spTree>
    <p:extLst>
      <p:ext uri="{BB962C8B-B14F-4D97-AF65-F5344CB8AC3E}">
        <p14:creationId xmlns:p14="http://schemas.microsoft.com/office/powerpoint/2010/main" val="2171574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grpSp>
        <p:nvGrpSpPr>
          <p:cNvPr id="10" name="Group 4">
            <a:extLst>
              <a:ext uri="{FF2B5EF4-FFF2-40B4-BE49-F238E27FC236}">
                <a16:creationId xmlns:a16="http://schemas.microsoft.com/office/drawing/2014/main" id="{6AACA8F0-48EF-46CB-ABD9-78C2E75A910E}"/>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1" name="Rectangle 5">
              <a:extLst>
                <a:ext uri="{FF2B5EF4-FFF2-40B4-BE49-F238E27FC236}">
                  <a16:creationId xmlns:a16="http://schemas.microsoft.com/office/drawing/2014/main" id="{2CC4073A-F254-436A-AECD-6CB71703D3B3}"/>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3466D0A4-2E7D-4278-A975-FF48AAE3B6BD}"/>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a:extLst>
                <a:ext uri="{FF2B5EF4-FFF2-40B4-BE49-F238E27FC236}">
                  <a16:creationId xmlns:a16="http://schemas.microsoft.com/office/drawing/2014/main" id="{F88428B1-903A-4C58-AE50-A4E6DD8030B6}"/>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6715508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3CC0BC-27FA-4834-8F80-58E1F7E778A7}"/>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0" name="Rectangle 9">
            <a:extLst>
              <a:ext uri="{FF2B5EF4-FFF2-40B4-BE49-F238E27FC236}">
                <a16:creationId xmlns:a16="http://schemas.microsoft.com/office/drawing/2014/main" id="{A87BD2A5-EA14-466F-B093-B6E706A1E208}"/>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603F0A54-5B28-4308-9F4C-A89070E90C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02CCA4-3CB8-459B-8F0C-82B1623A942F}"/>
              </a:ext>
            </a:extLst>
          </p:cNvPr>
          <p:cNvSpPr>
            <a:spLocks noGrp="1"/>
          </p:cNvSpPr>
          <p:nvPr>
            <p:ph sz="half" idx="1"/>
          </p:nvPr>
        </p:nvSpPr>
        <p:spPr>
          <a:xfrm>
            <a:off x="431800" y="1655762"/>
            <a:ext cx="5483624" cy="4429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7DC9AC-5058-43F9-9D95-42D4C6DCD43E}"/>
              </a:ext>
            </a:extLst>
          </p:cNvPr>
          <p:cNvSpPr>
            <a:spLocks noGrp="1"/>
          </p:cNvSpPr>
          <p:nvPr>
            <p:ph sz="half" idx="2"/>
          </p:nvPr>
        </p:nvSpPr>
        <p:spPr>
          <a:xfrm>
            <a:off x="6276578" y="1655762"/>
            <a:ext cx="5050234" cy="4429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435D99-1BB5-44B7-B185-2BBEDCFC0E95}"/>
              </a:ext>
            </a:extLst>
          </p:cNvPr>
          <p:cNvSpPr>
            <a:spLocks noGrp="1"/>
          </p:cNvSpPr>
          <p:nvPr>
            <p:ph type="dt" sz="half" idx="10"/>
          </p:nvPr>
        </p:nvSpPr>
        <p:spPr>
          <a:xfrm>
            <a:off x="8296103" y="6426200"/>
            <a:ext cx="1873134" cy="431800"/>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710054B9-7099-4E51-9979-C9C71BE22702}"/>
              </a:ext>
            </a:extLst>
          </p:cNvPr>
          <p:cNvSpPr>
            <a:spLocks noGrp="1"/>
          </p:cNvSpPr>
          <p:nvPr>
            <p:ph type="ftr" sz="quarter" idx="11"/>
          </p:nvPr>
        </p:nvSpPr>
        <p:spPr>
          <a:xfrm>
            <a:off x="9410687" y="6426198"/>
            <a:ext cx="1916126" cy="431799"/>
          </a:xfrm>
          <a:prstGeom prst="rect">
            <a:avLst/>
          </a:prstGeom>
        </p:spPr>
        <p:txBody>
          <a:bodyPr/>
          <a:lstStyle/>
          <a:p>
            <a:r>
              <a:rPr lang="en-US"/>
              <a:t>Elevate Your Game Profiling – GDC 2022</a:t>
            </a:r>
            <a:endParaRPr lang="en-GB"/>
          </a:p>
        </p:txBody>
      </p:sp>
      <p:sp>
        <p:nvSpPr>
          <p:cNvPr id="7" name="Slide Number Placeholder 6">
            <a:extLst>
              <a:ext uri="{FF2B5EF4-FFF2-40B4-BE49-F238E27FC236}">
                <a16:creationId xmlns:a16="http://schemas.microsoft.com/office/drawing/2014/main" id="{0399ACF2-B8F2-4F90-A83E-A29769948253}"/>
              </a:ext>
            </a:extLst>
          </p:cNvPr>
          <p:cNvSpPr>
            <a:spLocks noGrp="1"/>
          </p:cNvSpPr>
          <p:nvPr>
            <p:ph type="sldNum" sz="quarter" idx="12"/>
          </p:nvPr>
        </p:nvSpPr>
        <p:spPr/>
        <p:txBody>
          <a:bodyPr/>
          <a:lstStyle/>
          <a:p>
            <a:fld id="{5B4A74C5-79B0-4340-9A8D-1CCBE3E8C644}" type="slidenum">
              <a:rPr lang="en-GB" smtClean="0"/>
              <a:t>‹#›</a:t>
            </a:fld>
            <a:endParaRPr lang="en-GB"/>
          </a:p>
        </p:txBody>
      </p:sp>
      <p:grpSp>
        <p:nvGrpSpPr>
          <p:cNvPr id="15" name="Group 4">
            <a:extLst>
              <a:ext uri="{FF2B5EF4-FFF2-40B4-BE49-F238E27FC236}">
                <a16:creationId xmlns:a16="http://schemas.microsoft.com/office/drawing/2014/main" id="{97DFF10C-9834-43CA-B28B-9F3172E9903A}"/>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6" name="Rectangle 5">
              <a:extLst>
                <a:ext uri="{FF2B5EF4-FFF2-40B4-BE49-F238E27FC236}">
                  <a16:creationId xmlns:a16="http://schemas.microsoft.com/office/drawing/2014/main" id="{EF992098-6CAA-4026-8C93-F410B46C3D58}"/>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6">
              <a:extLst>
                <a:ext uri="{FF2B5EF4-FFF2-40B4-BE49-F238E27FC236}">
                  <a16:creationId xmlns:a16="http://schemas.microsoft.com/office/drawing/2014/main" id="{5EC5B64E-F677-4165-81F3-6736EF111E91}"/>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7">
              <a:extLst>
                <a:ext uri="{FF2B5EF4-FFF2-40B4-BE49-F238E27FC236}">
                  <a16:creationId xmlns:a16="http://schemas.microsoft.com/office/drawing/2014/main" id="{A6A50E2C-8712-4359-8B2C-970F1E051395}"/>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9115258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3CC0BC-27FA-4834-8F80-58E1F7E778A7}"/>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9" name="TextBox 8">
            <a:extLst>
              <a:ext uri="{FF2B5EF4-FFF2-40B4-BE49-F238E27FC236}">
                <a16:creationId xmlns:a16="http://schemas.microsoft.com/office/drawing/2014/main" id="{59205DEF-73ED-4002-A342-A2BD29ED2CD3}"/>
              </a:ext>
            </a:extLst>
          </p:cNvPr>
          <p:cNvSpPr txBox="1"/>
          <p:nvPr userDrawn="1"/>
        </p:nvSpPr>
        <p:spPr>
          <a:xfrm>
            <a:off x="4682836" y="6426200"/>
            <a:ext cx="2826328" cy="431800"/>
          </a:xfrm>
          <a:prstGeom prst="rect">
            <a:avLst/>
          </a:prstGeom>
          <a:noFill/>
        </p:spPr>
        <p:txBody>
          <a:bodyPr wrap="square" lIns="0" tIns="0" rIns="0" bIns="0" rtlCol="0" anchor="ctr">
            <a:noAutofit/>
          </a:bodyPr>
          <a:lstStyle/>
          <a:p>
            <a:pPr algn="ctr">
              <a:lnSpc>
                <a:spcPct val="100000"/>
              </a:lnSpc>
            </a:pPr>
            <a:r>
              <a:rPr lang="en-GB" sz="1200">
                <a:solidFill>
                  <a:schemeClr val="bg1"/>
                </a:solidFill>
              </a:rPr>
              <a:t>Intel Confidential</a:t>
            </a:r>
          </a:p>
        </p:txBody>
      </p:sp>
      <p:sp>
        <p:nvSpPr>
          <p:cNvPr id="10" name="Rectangle 9">
            <a:extLst>
              <a:ext uri="{FF2B5EF4-FFF2-40B4-BE49-F238E27FC236}">
                <a16:creationId xmlns:a16="http://schemas.microsoft.com/office/drawing/2014/main" id="{A87BD2A5-EA14-466F-B093-B6E706A1E208}"/>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603F0A54-5B28-4308-9F4C-A89070E90C6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02CCA4-3CB8-459B-8F0C-82B1623A942F}"/>
              </a:ext>
            </a:extLst>
          </p:cNvPr>
          <p:cNvSpPr>
            <a:spLocks noGrp="1"/>
          </p:cNvSpPr>
          <p:nvPr>
            <p:ph sz="half" idx="1"/>
          </p:nvPr>
        </p:nvSpPr>
        <p:spPr>
          <a:xfrm>
            <a:off x="431800" y="1655762"/>
            <a:ext cx="5483624" cy="44291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7DC9AC-5058-43F9-9D95-42D4C6DCD43E}"/>
              </a:ext>
            </a:extLst>
          </p:cNvPr>
          <p:cNvSpPr>
            <a:spLocks noGrp="1"/>
          </p:cNvSpPr>
          <p:nvPr>
            <p:ph sz="half" idx="2"/>
          </p:nvPr>
        </p:nvSpPr>
        <p:spPr>
          <a:xfrm>
            <a:off x="6276578" y="1655762"/>
            <a:ext cx="5050234" cy="44291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435D99-1BB5-44B7-B185-2BBEDCFC0E95}"/>
              </a:ext>
            </a:extLst>
          </p:cNvPr>
          <p:cNvSpPr>
            <a:spLocks noGrp="1"/>
          </p:cNvSpPr>
          <p:nvPr>
            <p:ph type="dt" sz="half" idx="10"/>
          </p:nvPr>
        </p:nvSpPr>
        <p:spPr>
          <a:xfrm>
            <a:off x="8296103" y="6426200"/>
            <a:ext cx="1873134" cy="4318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710054B9-7099-4E51-9979-C9C71BE22702}"/>
              </a:ext>
            </a:extLst>
          </p:cNvPr>
          <p:cNvSpPr>
            <a:spLocks noGrp="1"/>
          </p:cNvSpPr>
          <p:nvPr>
            <p:ph type="ftr" sz="quarter" idx="11"/>
          </p:nvPr>
        </p:nvSpPr>
        <p:spPr>
          <a:xfrm>
            <a:off x="9410687" y="6426198"/>
            <a:ext cx="1916126" cy="431799"/>
          </a:xfrm>
          <a:prstGeom prst="rect">
            <a:avLst/>
          </a:prstGeom>
        </p:spPr>
        <p:txBody>
          <a:bodyPr/>
          <a:lstStyle>
            <a:lvl1pPr>
              <a:defRPr>
                <a:solidFill>
                  <a:schemeClr val="bg1"/>
                </a:solidFill>
              </a:defRPr>
            </a:lvl1pPr>
          </a:lstStyle>
          <a:p>
            <a:r>
              <a:rPr lang="en-US"/>
              <a:t>Elevate Your Game Profiling – GDC 2022</a:t>
            </a:r>
            <a:endParaRPr lang="en-GB"/>
          </a:p>
        </p:txBody>
      </p:sp>
      <p:sp>
        <p:nvSpPr>
          <p:cNvPr id="7" name="Slide Number Placeholder 6">
            <a:extLst>
              <a:ext uri="{FF2B5EF4-FFF2-40B4-BE49-F238E27FC236}">
                <a16:creationId xmlns:a16="http://schemas.microsoft.com/office/drawing/2014/main" id="{0399ACF2-B8F2-4F90-A83E-A29769948253}"/>
              </a:ext>
            </a:extLst>
          </p:cNvPr>
          <p:cNvSpPr>
            <a:spLocks noGrp="1"/>
          </p:cNvSpPr>
          <p:nvPr>
            <p:ph type="sldNum" sz="quarter" idx="12"/>
          </p:nvPr>
        </p:nvSpPr>
        <p:spPr/>
        <p:txBody>
          <a:bodyPr/>
          <a:lstStyle>
            <a:lvl1pPr>
              <a:defRPr>
                <a:solidFill>
                  <a:schemeClr val="bg1"/>
                </a:solidFill>
              </a:defRPr>
            </a:lvl1pPr>
          </a:lstStyle>
          <a:p>
            <a:fld id="{5B4A74C5-79B0-4340-9A8D-1CCBE3E8C644}" type="slidenum">
              <a:rPr lang="en-GB" smtClean="0"/>
              <a:pPr/>
              <a:t>‹#›</a:t>
            </a:fld>
            <a:endParaRPr lang="en-GB"/>
          </a:p>
        </p:txBody>
      </p:sp>
      <p:grpSp>
        <p:nvGrpSpPr>
          <p:cNvPr id="11" name="Group 4">
            <a:extLst>
              <a:ext uri="{FF2B5EF4-FFF2-40B4-BE49-F238E27FC236}">
                <a16:creationId xmlns:a16="http://schemas.microsoft.com/office/drawing/2014/main" id="{DB242817-F3C9-4129-9D07-67C8E43CBED9}"/>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2" name="Rectangle 5">
              <a:extLst>
                <a:ext uri="{FF2B5EF4-FFF2-40B4-BE49-F238E27FC236}">
                  <a16:creationId xmlns:a16="http://schemas.microsoft.com/office/drawing/2014/main" id="{0E09D65D-3BCF-4741-AF6D-8E64BE6188A6}"/>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BD66C8A0-3A7D-4174-801D-996FE8B06CCC}"/>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8F2A9868-03BC-4CDD-9374-DCAC1A3E161C}"/>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095681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2"/>
            <a:ext cx="27504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0" name="Content Placeholder 2">
            <a:extLst>
              <a:ext uri="{FF2B5EF4-FFF2-40B4-BE49-F238E27FC236}">
                <a16:creationId xmlns:a16="http://schemas.microsoft.com/office/drawing/2014/main" id="{3ECAD9CE-BD37-45A2-9190-0762A0ED6116}"/>
              </a:ext>
            </a:extLst>
          </p:cNvPr>
          <p:cNvSpPr>
            <a:spLocks noGrp="1"/>
          </p:cNvSpPr>
          <p:nvPr>
            <p:ph idx="13"/>
          </p:nvPr>
        </p:nvSpPr>
        <p:spPr>
          <a:xfrm>
            <a:off x="4244400" y="1655762"/>
            <a:ext cx="27504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7CED179C-1EBF-408A-8C5A-A904A673F1BC}"/>
              </a:ext>
            </a:extLst>
          </p:cNvPr>
          <p:cNvSpPr>
            <a:spLocks noGrp="1"/>
          </p:cNvSpPr>
          <p:nvPr>
            <p:ph idx="14"/>
          </p:nvPr>
        </p:nvSpPr>
        <p:spPr>
          <a:xfrm>
            <a:off x="8057000" y="1655762"/>
            <a:ext cx="27504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6" name="Group 4">
            <a:extLst>
              <a:ext uri="{FF2B5EF4-FFF2-40B4-BE49-F238E27FC236}">
                <a16:creationId xmlns:a16="http://schemas.microsoft.com/office/drawing/2014/main" id="{99BEFD72-6317-4C6A-AFBF-83FF7092B550}"/>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7" name="Rectangle 5">
              <a:extLst>
                <a:ext uri="{FF2B5EF4-FFF2-40B4-BE49-F238E27FC236}">
                  <a16:creationId xmlns:a16="http://schemas.microsoft.com/office/drawing/2014/main" id="{F44C1408-6E2F-432B-8293-28558E24AAC6}"/>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E3112518-CE26-46FD-9FFF-82BF7D5A72D2}"/>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13F8D0BB-1245-450E-823F-05D6B597FD69}"/>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897260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hree Content Dark">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2"/>
            <a:ext cx="2750400" cy="4429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solidFill>
                  <a:schemeClr val="bg1"/>
                </a:solidFill>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solidFill>
                  <a:schemeClr val="bg1"/>
                </a:solidFill>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0" name="Content Placeholder 2">
            <a:extLst>
              <a:ext uri="{FF2B5EF4-FFF2-40B4-BE49-F238E27FC236}">
                <a16:creationId xmlns:a16="http://schemas.microsoft.com/office/drawing/2014/main" id="{3ECAD9CE-BD37-45A2-9190-0762A0ED6116}"/>
              </a:ext>
            </a:extLst>
          </p:cNvPr>
          <p:cNvSpPr>
            <a:spLocks noGrp="1"/>
          </p:cNvSpPr>
          <p:nvPr>
            <p:ph idx="13"/>
          </p:nvPr>
        </p:nvSpPr>
        <p:spPr>
          <a:xfrm>
            <a:off x="4244400" y="1655762"/>
            <a:ext cx="2750400" cy="4429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7CED179C-1EBF-408A-8C5A-A904A673F1BC}"/>
              </a:ext>
            </a:extLst>
          </p:cNvPr>
          <p:cNvSpPr>
            <a:spLocks noGrp="1"/>
          </p:cNvSpPr>
          <p:nvPr>
            <p:ph idx="14"/>
          </p:nvPr>
        </p:nvSpPr>
        <p:spPr>
          <a:xfrm>
            <a:off x="8057000" y="1655762"/>
            <a:ext cx="2750400" cy="44291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4">
            <a:extLst>
              <a:ext uri="{FF2B5EF4-FFF2-40B4-BE49-F238E27FC236}">
                <a16:creationId xmlns:a16="http://schemas.microsoft.com/office/drawing/2014/main" id="{D8E22AFD-B34F-4812-BD78-7E1904E6992C}"/>
              </a:ext>
            </a:extLst>
          </p:cNvPr>
          <p:cNvGrpSpPr>
            <a:grpSpLocks noChangeAspect="1"/>
          </p:cNvGrpSpPr>
          <p:nvPr userDrawn="1"/>
        </p:nvGrpSpPr>
        <p:grpSpPr bwMode="auto">
          <a:xfrm>
            <a:off x="11131200" y="6543620"/>
            <a:ext cx="507600" cy="196960"/>
            <a:chOff x="0" y="670"/>
            <a:chExt cx="7680" cy="2980"/>
          </a:xfrm>
          <a:solidFill>
            <a:schemeClr val="bg1"/>
          </a:solidFill>
        </p:grpSpPr>
        <p:sp>
          <p:nvSpPr>
            <p:cNvPr id="13" name="Rectangle 5">
              <a:extLst>
                <a:ext uri="{FF2B5EF4-FFF2-40B4-BE49-F238E27FC236}">
                  <a16:creationId xmlns:a16="http://schemas.microsoft.com/office/drawing/2014/main" id="{6416E3E1-ADF8-4590-9DBB-B27A53A5CC63}"/>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a:extLst>
                <a:ext uri="{FF2B5EF4-FFF2-40B4-BE49-F238E27FC236}">
                  <a16:creationId xmlns:a16="http://schemas.microsoft.com/office/drawing/2014/main" id="{5F91678D-312B-4B7F-BF97-FA8FA7AB8615}"/>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a:extLst>
                <a:ext uri="{FF2B5EF4-FFF2-40B4-BE49-F238E27FC236}">
                  <a16:creationId xmlns:a16="http://schemas.microsoft.com/office/drawing/2014/main" id="{CB55680B-E028-444D-98CE-C429E7B58403}"/>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522463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721C90-48C8-48E9-89AF-EB1B8052E311}"/>
              </a:ext>
            </a:extLst>
          </p:cNvPr>
          <p:cNvSpPr/>
          <p:nvPr userDrawn="1"/>
        </p:nvSpPr>
        <p:spPr>
          <a:xfrm>
            <a:off x="0" y="6426200"/>
            <a:ext cx="11760199"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431800" y="431799"/>
            <a:ext cx="3708000" cy="12239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431800" y="1655763"/>
            <a:ext cx="3708000"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a:xfrm>
            <a:off x="8296103" y="6426200"/>
            <a:ext cx="1873134" cy="431800"/>
          </a:xfrm>
          <a:prstGeom prst="rect">
            <a:avLst/>
          </a:prstGeom>
        </p:spPr>
        <p:txBody>
          <a:bodyPr/>
          <a:lstStyle>
            <a:lvl1pPr>
              <a:lnSpc>
                <a:spcPct val="100000"/>
              </a:lnSpc>
              <a:defRPr/>
            </a:lvl1pPr>
          </a:lstStyle>
          <a:p>
            <a:endParaRPr lang="en-GB"/>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9410687" y="6426198"/>
            <a:ext cx="1916126" cy="431799"/>
          </a:xfrm>
          <a:prstGeom prst="rect">
            <a:avLst/>
          </a:prstGeom>
        </p:spPr>
        <p:txBody>
          <a:bodyPr/>
          <a:lstStyle>
            <a:lvl1pPr>
              <a:lnSpc>
                <a:spcPct val="100000"/>
              </a:lnSpc>
              <a:defRPr/>
            </a:lvl1pPr>
          </a:lstStyle>
          <a:p>
            <a:r>
              <a:rPr lang="en-US"/>
              <a:t>Elevate Your Game Profiling – GDC 2022</a:t>
            </a:r>
            <a:endParaRPr lang="en-GB"/>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lvl1pPr>
              <a:lnSpc>
                <a:spcPct val="100000"/>
              </a:lnSpc>
              <a:defRPr/>
            </a:lvl1pPr>
          </a:lstStyle>
          <a:p>
            <a:fld id="{5B4A74C5-79B0-4340-9A8D-1CCBE3E8C644}" type="slidenum">
              <a:rPr lang="en-GB" smtClean="0"/>
              <a:pPr/>
              <a:t>‹#›</a:t>
            </a:fld>
            <a:endParaRPr lang="en-GB"/>
          </a:p>
        </p:txBody>
      </p:sp>
      <p:sp>
        <p:nvSpPr>
          <p:cNvPr id="9" name="Rectangle 8">
            <a:extLst>
              <a:ext uri="{FF2B5EF4-FFF2-40B4-BE49-F238E27FC236}">
                <a16:creationId xmlns:a16="http://schemas.microsoft.com/office/drawing/2014/main" id="{20278897-FBF8-48B5-9B0C-49652A04E840}"/>
              </a:ext>
            </a:extLst>
          </p:cNvPr>
          <p:cNvSpPr/>
          <p:nvPr userDrawn="1"/>
        </p:nvSpPr>
        <p:spPr>
          <a:xfrm>
            <a:off x="11760200" y="0"/>
            <a:ext cx="431799" cy="642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GB">
              <a:solidFill>
                <a:schemeClr val="bg1"/>
              </a:solidFill>
            </a:endParaRPr>
          </a:p>
        </p:txBody>
      </p:sp>
      <p:sp>
        <p:nvSpPr>
          <p:cNvPr id="11" name="Picture Placeholder 10">
            <a:extLst>
              <a:ext uri="{FF2B5EF4-FFF2-40B4-BE49-F238E27FC236}">
                <a16:creationId xmlns:a16="http://schemas.microsoft.com/office/drawing/2014/main" id="{8BDC9AF2-97F1-4570-ADDB-223E3C1002BC}"/>
              </a:ext>
            </a:extLst>
          </p:cNvPr>
          <p:cNvSpPr>
            <a:spLocks noGrp="1"/>
          </p:cNvSpPr>
          <p:nvPr>
            <p:ph type="pic" sz="quarter" idx="13"/>
          </p:nvPr>
        </p:nvSpPr>
        <p:spPr>
          <a:xfrm>
            <a:off x="5197400" y="0"/>
            <a:ext cx="6562800" cy="6426200"/>
          </a:xfrm>
          <a:solidFill>
            <a:schemeClr val="bg1">
              <a:lumMod val="95000"/>
            </a:schemeClr>
          </a:solidFill>
        </p:spPr>
        <p:txBody>
          <a:bodyPr/>
          <a:lstStyle/>
          <a:p>
            <a:r>
              <a:rPr lang="en-US"/>
              <a:t>Click icon to add picture</a:t>
            </a:r>
            <a:endParaRPr lang="ar-AE"/>
          </a:p>
        </p:txBody>
      </p:sp>
      <p:grpSp>
        <p:nvGrpSpPr>
          <p:cNvPr id="18" name="Group 4">
            <a:extLst>
              <a:ext uri="{FF2B5EF4-FFF2-40B4-BE49-F238E27FC236}">
                <a16:creationId xmlns:a16="http://schemas.microsoft.com/office/drawing/2014/main" id="{40E64FB7-9014-4C71-BE39-37DDFBB99A58}"/>
              </a:ext>
            </a:extLst>
          </p:cNvPr>
          <p:cNvGrpSpPr>
            <a:grpSpLocks noChangeAspect="1"/>
          </p:cNvGrpSpPr>
          <p:nvPr userDrawn="1"/>
        </p:nvGrpSpPr>
        <p:grpSpPr bwMode="auto">
          <a:xfrm>
            <a:off x="11131200" y="6543620"/>
            <a:ext cx="507600" cy="196960"/>
            <a:chOff x="0" y="670"/>
            <a:chExt cx="7680" cy="2980"/>
          </a:xfrm>
          <a:solidFill>
            <a:schemeClr val="tx1"/>
          </a:solidFill>
        </p:grpSpPr>
        <p:sp>
          <p:nvSpPr>
            <p:cNvPr id="19" name="Rectangle 5">
              <a:extLst>
                <a:ext uri="{FF2B5EF4-FFF2-40B4-BE49-F238E27FC236}">
                  <a16:creationId xmlns:a16="http://schemas.microsoft.com/office/drawing/2014/main" id="{346B991C-24BC-4539-834E-AE7F1AE2F9EE}"/>
                </a:ext>
              </a:extLst>
            </p:cNvPr>
            <p:cNvSpPr>
              <a:spLocks noChangeArrowheads="1"/>
            </p:cNvSpPr>
            <p:nvPr userDrawn="1"/>
          </p:nvSpPr>
          <p:spPr bwMode="auto">
            <a:xfrm>
              <a:off x="0" y="711"/>
              <a:ext cx="556" cy="5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6">
              <a:extLst>
                <a:ext uri="{FF2B5EF4-FFF2-40B4-BE49-F238E27FC236}">
                  <a16:creationId xmlns:a16="http://schemas.microsoft.com/office/drawing/2014/main" id="{A872C4ED-6A7F-446D-8AB8-D348684851AC}"/>
                </a:ext>
              </a:extLst>
            </p:cNvPr>
            <p:cNvSpPr>
              <a:spLocks noEditPoints="1"/>
            </p:cNvSpPr>
            <p:nvPr userDrawn="1"/>
          </p:nvSpPr>
          <p:spPr bwMode="auto">
            <a:xfrm>
              <a:off x="14" y="670"/>
              <a:ext cx="7050" cy="2980"/>
            </a:xfrm>
            <a:custGeom>
              <a:avLst/>
              <a:gdLst>
                <a:gd name="T0" fmla="*/ 0 w 4614"/>
                <a:gd name="T1" fmla="*/ 612 h 1949"/>
                <a:gd name="T2" fmla="*/ 346 w 4614"/>
                <a:gd name="T3" fmla="*/ 1923 h 1949"/>
                <a:gd name="T4" fmla="*/ 2635 w 4614"/>
                <a:gd name="T5" fmla="*/ 1936 h 1949"/>
                <a:gd name="T6" fmla="*/ 2510 w 4614"/>
                <a:gd name="T7" fmla="*/ 1607 h 1949"/>
                <a:gd name="T8" fmla="*/ 2393 w 4614"/>
                <a:gd name="T9" fmla="*/ 1492 h 1949"/>
                <a:gd name="T10" fmla="*/ 2385 w 4614"/>
                <a:gd name="T11" fmla="*/ 907 h 1949"/>
                <a:gd name="T12" fmla="*/ 2635 w 4614"/>
                <a:gd name="T13" fmla="*/ 612 h 1949"/>
                <a:gd name="T14" fmla="*/ 2385 w 4614"/>
                <a:gd name="T15" fmla="*/ 101 h 1949"/>
                <a:gd name="T16" fmla="*/ 2039 w 4614"/>
                <a:gd name="T17" fmla="*/ 1368 h 1949"/>
                <a:gd name="T18" fmla="*/ 2159 w 4614"/>
                <a:gd name="T19" fmla="*/ 1812 h 1949"/>
                <a:gd name="T20" fmla="*/ 2591 w 4614"/>
                <a:gd name="T21" fmla="*/ 1936 h 1949"/>
                <a:gd name="T22" fmla="*/ 4614 w 4614"/>
                <a:gd name="T23" fmla="*/ 0 h 1949"/>
                <a:gd name="T24" fmla="*/ 4269 w 4614"/>
                <a:gd name="T25" fmla="*/ 1923 h 1949"/>
                <a:gd name="T26" fmla="*/ 4614 w 4614"/>
                <a:gd name="T27" fmla="*/ 0 h 1949"/>
                <a:gd name="T28" fmla="*/ 1305 w 4614"/>
                <a:gd name="T29" fmla="*/ 585 h 1949"/>
                <a:gd name="T30" fmla="*/ 907 w 4614"/>
                <a:gd name="T31" fmla="*/ 776 h 1949"/>
                <a:gd name="T32" fmla="*/ 888 w 4614"/>
                <a:gd name="T33" fmla="*/ 778 h 1949"/>
                <a:gd name="T34" fmla="*/ 547 w 4614"/>
                <a:gd name="T35" fmla="*/ 612 h 1949"/>
                <a:gd name="T36" fmla="*/ 890 w 4614"/>
                <a:gd name="T37" fmla="*/ 1923 h 1949"/>
                <a:gd name="T38" fmla="*/ 891 w 4614"/>
                <a:gd name="T39" fmla="*/ 1273 h 1949"/>
                <a:gd name="T40" fmla="*/ 982 w 4614"/>
                <a:gd name="T41" fmla="*/ 977 h 1949"/>
                <a:gd name="T42" fmla="*/ 1427 w 4614"/>
                <a:gd name="T43" fmla="*/ 975 h 1949"/>
                <a:gd name="T44" fmla="*/ 1502 w 4614"/>
                <a:gd name="T45" fmla="*/ 1229 h 1949"/>
                <a:gd name="T46" fmla="*/ 1502 w 4614"/>
                <a:gd name="T47" fmla="*/ 1923 h 1949"/>
                <a:gd name="T48" fmla="*/ 1851 w 4614"/>
                <a:gd name="T49" fmla="*/ 1178 h 1949"/>
                <a:gd name="T50" fmla="*/ 4089 w 4614"/>
                <a:gd name="T51" fmla="*/ 1265 h 1949"/>
                <a:gd name="T52" fmla="*/ 3900 w 4614"/>
                <a:gd name="T53" fmla="*/ 783 h 1949"/>
                <a:gd name="T54" fmla="*/ 3412 w 4614"/>
                <a:gd name="T55" fmla="*/ 585 h 1949"/>
                <a:gd name="T56" fmla="*/ 2929 w 4614"/>
                <a:gd name="T57" fmla="*/ 785 h 1949"/>
                <a:gd name="T58" fmla="*/ 2730 w 4614"/>
                <a:gd name="T59" fmla="*/ 1267 h 1949"/>
                <a:gd name="T60" fmla="*/ 2923 w 4614"/>
                <a:gd name="T61" fmla="*/ 1750 h 1949"/>
                <a:gd name="T62" fmla="*/ 3423 w 4614"/>
                <a:gd name="T63" fmla="*/ 1949 h 1949"/>
                <a:gd name="T64" fmla="*/ 3757 w 4614"/>
                <a:gd name="T65" fmla="*/ 1503 h 1949"/>
                <a:gd name="T66" fmla="*/ 3187 w 4614"/>
                <a:gd name="T67" fmla="*/ 1582 h 1949"/>
                <a:gd name="T68" fmla="*/ 3059 w 4614"/>
                <a:gd name="T69" fmla="*/ 1388 h 1949"/>
                <a:gd name="T70" fmla="*/ 4089 w 4614"/>
                <a:gd name="T71" fmla="*/ 1265 h 1949"/>
                <a:gd name="T72" fmla="*/ 3409 w 4614"/>
                <a:gd name="T73" fmla="*/ 881 h 1949"/>
                <a:gd name="T74" fmla="*/ 3062 w 4614"/>
                <a:gd name="T75" fmla="*/ 1144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14" h="1949">
                  <a:moveTo>
                    <a:pt x="346" y="612"/>
                  </a:moveTo>
                  <a:cubicBezTo>
                    <a:pt x="0" y="612"/>
                    <a:pt x="0" y="612"/>
                    <a:pt x="0" y="612"/>
                  </a:cubicBezTo>
                  <a:cubicBezTo>
                    <a:pt x="0" y="1923"/>
                    <a:pt x="0" y="1923"/>
                    <a:pt x="0" y="1923"/>
                  </a:cubicBezTo>
                  <a:cubicBezTo>
                    <a:pt x="346" y="1923"/>
                    <a:pt x="346" y="1923"/>
                    <a:pt x="346" y="1923"/>
                  </a:cubicBezTo>
                  <a:lnTo>
                    <a:pt x="346" y="612"/>
                  </a:lnTo>
                  <a:close/>
                  <a:moveTo>
                    <a:pt x="2635" y="1936"/>
                  </a:moveTo>
                  <a:cubicBezTo>
                    <a:pt x="2635" y="1615"/>
                    <a:pt x="2635" y="1615"/>
                    <a:pt x="2635" y="1615"/>
                  </a:cubicBezTo>
                  <a:cubicBezTo>
                    <a:pt x="2584" y="1614"/>
                    <a:pt x="2542" y="1612"/>
                    <a:pt x="2510" y="1607"/>
                  </a:cubicBezTo>
                  <a:cubicBezTo>
                    <a:pt x="2474" y="1601"/>
                    <a:pt x="2447" y="1589"/>
                    <a:pt x="2429" y="1571"/>
                  </a:cubicBezTo>
                  <a:cubicBezTo>
                    <a:pt x="2411" y="1552"/>
                    <a:pt x="2398" y="1526"/>
                    <a:pt x="2393" y="1492"/>
                  </a:cubicBezTo>
                  <a:cubicBezTo>
                    <a:pt x="2387" y="1460"/>
                    <a:pt x="2385" y="1417"/>
                    <a:pt x="2385" y="1366"/>
                  </a:cubicBezTo>
                  <a:cubicBezTo>
                    <a:pt x="2385" y="907"/>
                    <a:pt x="2385" y="907"/>
                    <a:pt x="2385" y="907"/>
                  </a:cubicBezTo>
                  <a:cubicBezTo>
                    <a:pt x="2635" y="907"/>
                    <a:pt x="2635" y="907"/>
                    <a:pt x="2635" y="907"/>
                  </a:cubicBezTo>
                  <a:cubicBezTo>
                    <a:pt x="2635" y="612"/>
                    <a:pt x="2635" y="612"/>
                    <a:pt x="2635" y="612"/>
                  </a:cubicBezTo>
                  <a:cubicBezTo>
                    <a:pt x="2385" y="612"/>
                    <a:pt x="2385" y="612"/>
                    <a:pt x="2385" y="612"/>
                  </a:cubicBezTo>
                  <a:cubicBezTo>
                    <a:pt x="2385" y="101"/>
                    <a:pt x="2385" y="101"/>
                    <a:pt x="2385" y="101"/>
                  </a:cubicBezTo>
                  <a:cubicBezTo>
                    <a:pt x="2039" y="101"/>
                    <a:pt x="2039" y="101"/>
                    <a:pt x="2039" y="101"/>
                  </a:cubicBezTo>
                  <a:cubicBezTo>
                    <a:pt x="2039" y="1368"/>
                    <a:pt x="2039" y="1368"/>
                    <a:pt x="2039" y="1368"/>
                  </a:cubicBezTo>
                  <a:cubicBezTo>
                    <a:pt x="2039" y="1475"/>
                    <a:pt x="2049" y="1566"/>
                    <a:pt x="2067" y="1639"/>
                  </a:cubicBezTo>
                  <a:cubicBezTo>
                    <a:pt x="2085" y="1710"/>
                    <a:pt x="2116" y="1769"/>
                    <a:pt x="2159" y="1812"/>
                  </a:cubicBezTo>
                  <a:cubicBezTo>
                    <a:pt x="2202" y="1856"/>
                    <a:pt x="2259" y="1888"/>
                    <a:pt x="2328" y="1907"/>
                  </a:cubicBezTo>
                  <a:cubicBezTo>
                    <a:pt x="2397" y="1926"/>
                    <a:pt x="2486" y="1936"/>
                    <a:pt x="2591" y="1936"/>
                  </a:cubicBezTo>
                  <a:lnTo>
                    <a:pt x="2635" y="1936"/>
                  </a:lnTo>
                  <a:close/>
                  <a:moveTo>
                    <a:pt x="4614" y="0"/>
                  </a:moveTo>
                  <a:cubicBezTo>
                    <a:pt x="4269" y="0"/>
                    <a:pt x="4269" y="0"/>
                    <a:pt x="4269" y="0"/>
                  </a:cubicBezTo>
                  <a:cubicBezTo>
                    <a:pt x="4269" y="1923"/>
                    <a:pt x="4269" y="1923"/>
                    <a:pt x="4269" y="1923"/>
                  </a:cubicBezTo>
                  <a:cubicBezTo>
                    <a:pt x="4614" y="1923"/>
                    <a:pt x="4614" y="1923"/>
                    <a:pt x="4614" y="1923"/>
                  </a:cubicBezTo>
                  <a:lnTo>
                    <a:pt x="4614" y="0"/>
                  </a:lnTo>
                  <a:close/>
                  <a:moveTo>
                    <a:pt x="1706" y="741"/>
                  </a:moveTo>
                  <a:cubicBezTo>
                    <a:pt x="1611" y="638"/>
                    <a:pt x="1476" y="585"/>
                    <a:pt x="1305" y="585"/>
                  </a:cubicBezTo>
                  <a:cubicBezTo>
                    <a:pt x="1222" y="585"/>
                    <a:pt x="1146" y="602"/>
                    <a:pt x="1078" y="636"/>
                  </a:cubicBezTo>
                  <a:cubicBezTo>
                    <a:pt x="1010" y="669"/>
                    <a:pt x="953" y="716"/>
                    <a:pt x="907" y="776"/>
                  </a:cubicBezTo>
                  <a:cubicBezTo>
                    <a:pt x="888" y="800"/>
                    <a:pt x="888" y="800"/>
                    <a:pt x="888" y="800"/>
                  </a:cubicBezTo>
                  <a:cubicBezTo>
                    <a:pt x="888" y="778"/>
                    <a:pt x="888" y="778"/>
                    <a:pt x="888" y="778"/>
                  </a:cubicBezTo>
                  <a:cubicBezTo>
                    <a:pt x="888" y="612"/>
                    <a:pt x="888" y="612"/>
                    <a:pt x="888" y="612"/>
                  </a:cubicBezTo>
                  <a:cubicBezTo>
                    <a:pt x="547" y="612"/>
                    <a:pt x="547" y="612"/>
                    <a:pt x="547" y="612"/>
                  </a:cubicBezTo>
                  <a:cubicBezTo>
                    <a:pt x="547" y="1923"/>
                    <a:pt x="547" y="1923"/>
                    <a:pt x="547" y="1923"/>
                  </a:cubicBezTo>
                  <a:cubicBezTo>
                    <a:pt x="890" y="1923"/>
                    <a:pt x="890" y="1923"/>
                    <a:pt x="890" y="1923"/>
                  </a:cubicBezTo>
                  <a:cubicBezTo>
                    <a:pt x="890" y="1224"/>
                    <a:pt x="890" y="1224"/>
                    <a:pt x="890" y="1224"/>
                  </a:cubicBezTo>
                  <a:cubicBezTo>
                    <a:pt x="891" y="1273"/>
                    <a:pt x="891" y="1273"/>
                    <a:pt x="891" y="1273"/>
                  </a:cubicBezTo>
                  <a:cubicBezTo>
                    <a:pt x="891" y="1265"/>
                    <a:pt x="891" y="1257"/>
                    <a:pt x="891" y="1249"/>
                  </a:cubicBezTo>
                  <a:cubicBezTo>
                    <a:pt x="895" y="1127"/>
                    <a:pt x="925" y="1035"/>
                    <a:pt x="982" y="977"/>
                  </a:cubicBezTo>
                  <a:cubicBezTo>
                    <a:pt x="1043" y="916"/>
                    <a:pt x="1117" y="884"/>
                    <a:pt x="1201" y="884"/>
                  </a:cubicBezTo>
                  <a:cubicBezTo>
                    <a:pt x="1301" y="884"/>
                    <a:pt x="1377" y="915"/>
                    <a:pt x="1427" y="975"/>
                  </a:cubicBezTo>
                  <a:cubicBezTo>
                    <a:pt x="1477" y="1034"/>
                    <a:pt x="1502" y="1118"/>
                    <a:pt x="1502" y="1226"/>
                  </a:cubicBezTo>
                  <a:cubicBezTo>
                    <a:pt x="1502" y="1229"/>
                    <a:pt x="1502" y="1229"/>
                    <a:pt x="1502" y="1229"/>
                  </a:cubicBezTo>
                  <a:cubicBezTo>
                    <a:pt x="1502" y="1229"/>
                    <a:pt x="1502" y="1229"/>
                    <a:pt x="1502" y="1229"/>
                  </a:cubicBezTo>
                  <a:cubicBezTo>
                    <a:pt x="1502" y="1923"/>
                    <a:pt x="1502" y="1923"/>
                    <a:pt x="1502" y="1923"/>
                  </a:cubicBezTo>
                  <a:cubicBezTo>
                    <a:pt x="1851" y="1923"/>
                    <a:pt x="1851" y="1923"/>
                    <a:pt x="1851" y="1923"/>
                  </a:cubicBezTo>
                  <a:cubicBezTo>
                    <a:pt x="1851" y="1178"/>
                    <a:pt x="1851" y="1178"/>
                    <a:pt x="1851" y="1178"/>
                  </a:cubicBezTo>
                  <a:cubicBezTo>
                    <a:pt x="1851" y="992"/>
                    <a:pt x="1802" y="844"/>
                    <a:pt x="1706" y="741"/>
                  </a:cubicBezTo>
                  <a:moveTo>
                    <a:pt x="4089" y="1265"/>
                  </a:moveTo>
                  <a:cubicBezTo>
                    <a:pt x="4089" y="1171"/>
                    <a:pt x="4072" y="1081"/>
                    <a:pt x="4039" y="1000"/>
                  </a:cubicBezTo>
                  <a:cubicBezTo>
                    <a:pt x="4006" y="918"/>
                    <a:pt x="3959" y="845"/>
                    <a:pt x="3900" y="783"/>
                  </a:cubicBezTo>
                  <a:cubicBezTo>
                    <a:pt x="3841" y="721"/>
                    <a:pt x="3769" y="673"/>
                    <a:pt x="3686" y="638"/>
                  </a:cubicBezTo>
                  <a:cubicBezTo>
                    <a:pt x="3603" y="603"/>
                    <a:pt x="3511" y="585"/>
                    <a:pt x="3412" y="585"/>
                  </a:cubicBezTo>
                  <a:cubicBezTo>
                    <a:pt x="3318" y="585"/>
                    <a:pt x="3228" y="603"/>
                    <a:pt x="3146" y="639"/>
                  </a:cubicBezTo>
                  <a:cubicBezTo>
                    <a:pt x="3063" y="675"/>
                    <a:pt x="2990" y="724"/>
                    <a:pt x="2929" y="785"/>
                  </a:cubicBezTo>
                  <a:cubicBezTo>
                    <a:pt x="2868" y="846"/>
                    <a:pt x="2819" y="918"/>
                    <a:pt x="2784" y="1001"/>
                  </a:cubicBezTo>
                  <a:cubicBezTo>
                    <a:pt x="2748" y="1084"/>
                    <a:pt x="2730" y="1173"/>
                    <a:pt x="2730" y="1267"/>
                  </a:cubicBezTo>
                  <a:cubicBezTo>
                    <a:pt x="2730" y="1361"/>
                    <a:pt x="2747" y="1451"/>
                    <a:pt x="2781" y="1534"/>
                  </a:cubicBezTo>
                  <a:cubicBezTo>
                    <a:pt x="2815" y="1616"/>
                    <a:pt x="2863" y="1689"/>
                    <a:pt x="2923" y="1750"/>
                  </a:cubicBezTo>
                  <a:cubicBezTo>
                    <a:pt x="2983" y="1811"/>
                    <a:pt x="3056" y="1860"/>
                    <a:pt x="3142" y="1895"/>
                  </a:cubicBezTo>
                  <a:cubicBezTo>
                    <a:pt x="3227" y="1931"/>
                    <a:pt x="3321" y="1949"/>
                    <a:pt x="3423" y="1949"/>
                  </a:cubicBezTo>
                  <a:cubicBezTo>
                    <a:pt x="3715" y="1949"/>
                    <a:pt x="3897" y="1816"/>
                    <a:pt x="4006" y="1692"/>
                  </a:cubicBezTo>
                  <a:cubicBezTo>
                    <a:pt x="3757" y="1503"/>
                    <a:pt x="3757" y="1503"/>
                    <a:pt x="3757" y="1503"/>
                  </a:cubicBezTo>
                  <a:cubicBezTo>
                    <a:pt x="3705" y="1565"/>
                    <a:pt x="3580" y="1649"/>
                    <a:pt x="3425" y="1649"/>
                  </a:cubicBezTo>
                  <a:cubicBezTo>
                    <a:pt x="3328" y="1649"/>
                    <a:pt x="3248" y="1627"/>
                    <a:pt x="3187" y="1582"/>
                  </a:cubicBezTo>
                  <a:cubicBezTo>
                    <a:pt x="3126" y="1538"/>
                    <a:pt x="3084" y="1476"/>
                    <a:pt x="3062" y="1400"/>
                  </a:cubicBezTo>
                  <a:cubicBezTo>
                    <a:pt x="3059" y="1388"/>
                    <a:pt x="3059" y="1388"/>
                    <a:pt x="3059" y="1388"/>
                  </a:cubicBezTo>
                  <a:cubicBezTo>
                    <a:pt x="4089" y="1388"/>
                    <a:pt x="4089" y="1388"/>
                    <a:pt x="4089" y="1388"/>
                  </a:cubicBezTo>
                  <a:lnTo>
                    <a:pt x="4089" y="1265"/>
                  </a:lnTo>
                  <a:close/>
                  <a:moveTo>
                    <a:pt x="3062" y="1144"/>
                  </a:moveTo>
                  <a:cubicBezTo>
                    <a:pt x="3061" y="1048"/>
                    <a:pt x="3172" y="881"/>
                    <a:pt x="3409" y="881"/>
                  </a:cubicBezTo>
                  <a:cubicBezTo>
                    <a:pt x="3647" y="881"/>
                    <a:pt x="3757" y="1048"/>
                    <a:pt x="3757" y="1144"/>
                  </a:cubicBezTo>
                  <a:lnTo>
                    <a:pt x="3062"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7">
              <a:extLst>
                <a:ext uri="{FF2B5EF4-FFF2-40B4-BE49-F238E27FC236}">
                  <a16:creationId xmlns:a16="http://schemas.microsoft.com/office/drawing/2014/main" id="{1F50E66A-C0C2-4639-B041-1CDA5D790EC2}"/>
                </a:ext>
              </a:extLst>
            </p:cNvPr>
            <p:cNvSpPr>
              <a:spLocks noEditPoints="1"/>
            </p:cNvSpPr>
            <p:nvPr userDrawn="1"/>
          </p:nvSpPr>
          <p:spPr bwMode="auto">
            <a:xfrm>
              <a:off x="7290" y="3237"/>
              <a:ext cx="390" cy="392"/>
            </a:xfrm>
            <a:custGeom>
              <a:avLst/>
              <a:gdLst>
                <a:gd name="T0" fmla="*/ 245 w 255"/>
                <a:gd name="T1" fmla="*/ 79 h 256"/>
                <a:gd name="T2" fmla="*/ 218 w 255"/>
                <a:gd name="T3" fmla="*/ 38 h 256"/>
                <a:gd name="T4" fmla="*/ 177 w 255"/>
                <a:gd name="T5" fmla="*/ 10 h 256"/>
                <a:gd name="T6" fmla="*/ 127 w 255"/>
                <a:gd name="T7" fmla="*/ 0 h 256"/>
                <a:gd name="T8" fmla="*/ 78 w 255"/>
                <a:gd name="T9" fmla="*/ 10 h 256"/>
                <a:gd name="T10" fmla="*/ 37 w 255"/>
                <a:gd name="T11" fmla="*/ 38 h 256"/>
                <a:gd name="T12" fmla="*/ 10 w 255"/>
                <a:gd name="T13" fmla="*/ 79 h 256"/>
                <a:gd name="T14" fmla="*/ 0 w 255"/>
                <a:gd name="T15" fmla="*/ 128 h 256"/>
                <a:gd name="T16" fmla="*/ 10 w 255"/>
                <a:gd name="T17" fmla="*/ 178 h 256"/>
                <a:gd name="T18" fmla="*/ 37 w 255"/>
                <a:gd name="T19" fmla="*/ 218 h 256"/>
                <a:gd name="T20" fmla="*/ 78 w 255"/>
                <a:gd name="T21" fmla="*/ 246 h 256"/>
                <a:gd name="T22" fmla="*/ 127 w 255"/>
                <a:gd name="T23" fmla="*/ 256 h 256"/>
                <a:gd name="T24" fmla="*/ 177 w 255"/>
                <a:gd name="T25" fmla="*/ 246 h 256"/>
                <a:gd name="T26" fmla="*/ 218 w 255"/>
                <a:gd name="T27" fmla="*/ 218 h 256"/>
                <a:gd name="T28" fmla="*/ 245 w 255"/>
                <a:gd name="T29" fmla="*/ 178 h 256"/>
                <a:gd name="T30" fmla="*/ 255 w 255"/>
                <a:gd name="T31" fmla="*/ 128 h 256"/>
                <a:gd name="T32" fmla="*/ 245 w 255"/>
                <a:gd name="T33" fmla="*/ 79 h 256"/>
                <a:gd name="T34" fmla="*/ 224 w 255"/>
                <a:gd name="T35" fmla="*/ 169 h 256"/>
                <a:gd name="T36" fmla="*/ 202 w 255"/>
                <a:gd name="T37" fmla="*/ 203 h 256"/>
                <a:gd name="T38" fmla="*/ 168 w 255"/>
                <a:gd name="T39" fmla="*/ 225 h 256"/>
                <a:gd name="T40" fmla="*/ 127 w 255"/>
                <a:gd name="T41" fmla="*/ 233 h 256"/>
                <a:gd name="T42" fmla="*/ 87 w 255"/>
                <a:gd name="T43" fmla="*/ 225 h 256"/>
                <a:gd name="T44" fmla="*/ 53 w 255"/>
                <a:gd name="T45" fmla="*/ 203 h 256"/>
                <a:gd name="T46" fmla="*/ 31 w 255"/>
                <a:gd name="T47" fmla="*/ 169 h 256"/>
                <a:gd name="T48" fmla="*/ 22 w 255"/>
                <a:gd name="T49" fmla="*/ 128 h 256"/>
                <a:gd name="T50" fmla="*/ 31 w 255"/>
                <a:gd name="T51" fmla="*/ 87 h 256"/>
                <a:gd name="T52" fmla="*/ 53 w 255"/>
                <a:gd name="T53" fmla="*/ 54 h 256"/>
                <a:gd name="T54" fmla="*/ 87 w 255"/>
                <a:gd name="T55" fmla="*/ 31 h 256"/>
                <a:gd name="T56" fmla="*/ 127 w 255"/>
                <a:gd name="T57" fmla="*/ 23 h 256"/>
                <a:gd name="T58" fmla="*/ 168 w 255"/>
                <a:gd name="T59" fmla="*/ 31 h 256"/>
                <a:gd name="T60" fmla="*/ 202 w 255"/>
                <a:gd name="T61" fmla="*/ 54 h 256"/>
                <a:gd name="T62" fmla="*/ 224 w 255"/>
                <a:gd name="T63" fmla="*/ 87 h 256"/>
                <a:gd name="T64" fmla="*/ 233 w 255"/>
                <a:gd name="T65" fmla="*/ 128 h 256"/>
                <a:gd name="T66" fmla="*/ 224 w 255"/>
                <a:gd name="T67" fmla="*/ 169 h 256"/>
                <a:gd name="T68" fmla="*/ 151 w 255"/>
                <a:gd name="T69" fmla="*/ 138 h 256"/>
                <a:gd name="T70" fmla="*/ 176 w 255"/>
                <a:gd name="T71" fmla="*/ 127 h 256"/>
                <a:gd name="T72" fmla="*/ 186 w 255"/>
                <a:gd name="T73" fmla="*/ 98 h 256"/>
                <a:gd name="T74" fmla="*/ 174 w 255"/>
                <a:gd name="T75" fmla="*/ 66 h 256"/>
                <a:gd name="T76" fmla="*/ 135 w 255"/>
                <a:gd name="T77" fmla="*/ 54 h 256"/>
                <a:gd name="T78" fmla="*/ 78 w 255"/>
                <a:gd name="T79" fmla="*/ 54 h 256"/>
                <a:gd name="T80" fmla="*/ 78 w 255"/>
                <a:gd name="T81" fmla="*/ 200 h 256"/>
                <a:gd name="T82" fmla="*/ 105 w 255"/>
                <a:gd name="T83" fmla="*/ 200 h 256"/>
                <a:gd name="T84" fmla="*/ 105 w 255"/>
                <a:gd name="T85" fmla="*/ 141 h 256"/>
                <a:gd name="T86" fmla="*/ 125 w 255"/>
                <a:gd name="T87" fmla="*/ 141 h 256"/>
                <a:gd name="T88" fmla="*/ 161 w 255"/>
                <a:gd name="T89" fmla="*/ 200 h 256"/>
                <a:gd name="T90" fmla="*/ 189 w 255"/>
                <a:gd name="T91" fmla="*/ 200 h 256"/>
                <a:gd name="T92" fmla="*/ 151 w 255"/>
                <a:gd name="T93" fmla="*/ 138 h 256"/>
                <a:gd name="T94" fmla="*/ 137 w 255"/>
                <a:gd name="T95" fmla="*/ 117 h 256"/>
                <a:gd name="T96" fmla="*/ 125 w 255"/>
                <a:gd name="T97" fmla="*/ 118 h 256"/>
                <a:gd name="T98" fmla="*/ 105 w 255"/>
                <a:gd name="T99" fmla="*/ 118 h 256"/>
                <a:gd name="T100" fmla="*/ 105 w 255"/>
                <a:gd name="T101" fmla="*/ 77 h 256"/>
                <a:gd name="T102" fmla="*/ 125 w 255"/>
                <a:gd name="T103" fmla="*/ 77 h 256"/>
                <a:gd name="T104" fmla="*/ 137 w 255"/>
                <a:gd name="T105" fmla="*/ 77 h 256"/>
                <a:gd name="T106" fmla="*/ 148 w 255"/>
                <a:gd name="T107" fmla="*/ 80 h 256"/>
                <a:gd name="T108" fmla="*/ 156 w 255"/>
                <a:gd name="T109" fmla="*/ 86 h 256"/>
                <a:gd name="T110" fmla="*/ 159 w 255"/>
                <a:gd name="T111" fmla="*/ 97 h 256"/>
                <a:gd name="T112" fmla="*/ 156 w 255"/>
                <a:gd name="T113" fmla="*/ 109 h 256"/>
                <a:gd name="T114" fmla="*/ 148 w 255"/>
                <a:gd name="T115" fmla="*/ 115 h 256"/>
                <a:gd name="T116" fmla="*/ 137 w 255"/>
                <a:gd name="T117" fmla="*/ 11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56">
                  <a:moveTo>
                    <a:pt x="245" y="79"/>
                  </a:moveTo>
                  <a:cubicBezTo>
                    <a:pt x="238" y="63"/>
                    <a:pt x="229" y="49"/>
                    <a:pt x="218" y="38"/>
                  </a:cubicBezTo>
                  <a:cubicBezTo>
                    <a:pt x="206" y="26"/>
                    <a:pt x="193" y="17"/>
                    <a:pt x="177" y="10"/>
                  </a:cubicBezTo>
                  <a:cubicBezTo>
                    <a:pt x="162" y="4"/>
                    <a:pt x="145" y="0"/>
                    <a:pt x="127" y="0"/>
                  </a:cubicBezTo>
                  <a:cubicBezTo>
                    <a:pt x="110" y="0"/>
                    <a:pt x="93" y="4"/>
                    <a:pt x="78" y="10"/>
                  </a:cubicBezTo>
                  <a:cubicBezTo>
                    <a:pt x="62" y="17"/>
                    <a:pt x="49" y="26"/>
                    <a:pt x="37" y="38"/>
                  </a:cubicBezTo>
                  <a:cubicBezTo>
                    <a:pt x="26" y="49"/>
                    <a:pt x="16" y="63"/>
                    <a:pt x="10" y="79"/>
                  </a:cubicBezTo>
                  <a:cubicBezTo>
                    <a:pt x="3" y="94"/>
                    <a:pt x="0" y="111"/>
                    <a:pt x="0" y="128"/>
                  </a:cubicBezTo>
                  <a:cubicBezTo>
                    <a:pt x="0" y="146"/>
                    <a:pt x="3" y="162"/>
                    <a:pt x="10" y="178"/>
                  </a:cubicBezTo>
                  <a:cubicBezTo>
                    <a:pt x="16" y="193"/>
                    <a:pt x="26" y="207"/>
                    <a:pt x="37" y="218"/>
                  </a:cubicBezTo>
                  <a:cubicBezTo>
                    <a:pt x="49" y="230"/>
                    <a:pt x="62" y="239"/>
                    <a:pt x="78" y="246"/>
                  </a:cubicBezTo>
                  <a:cubicBezTo>
                    <a:pt x="93" y="253"/>
                    <a:pt x="110" y="256"/>
                    <a:pt x="127" y="256"/>
                  </a:cubicBezTo>
                  <a:cubicBezTo>
                    <a:pt x="145" y="256"/>
                    <a:pt x="162" y="253"/>
                    <a:pt x="177" y="246"/>
                  </a:cubicBezTo>
                  <a:cubicBezTo>
                    <a:pt x="193" y="239"/>
                    <a:pt x="206" y="230"/>
                    <a:pt x="218" y="218"/>
                  </a:cubicBezTo>
                  <a:cubicBezTo>
                    <a:pt x="229" y="207"/>
                    <a:pt x="238" y="193"/>
                    <a:pt x="245" y="178"/>
                  </a:cubicBezTo>
                  <a:cubicBezTo>
                    <a:pt x="252" y="162"/>
                    <a:pt x="255" y="146"/>
                    <a:pt x="255" y="128"/>
                  </a:cubicBezTo>
                  <a:cubicBezTo>
                    <a:pt x="255" y="111"/>
                    <a:pt x="252" y="94"/>
                    <a:pt x="245" y="79"/>
                  </a:cubicBezTo>
                  <a:moveTo>
                    <a:pt x="224" y="169"/>
                  </a:moveTo>
                  <a:cubicBezTo>
                    <a:pt x="219" y="182"/>
                    <a:pt x="211" y="193"/>
                    <a:pt x="202" y="203"/>
                  </a:cubicBezTo>
                  <a:cubicBezTo>
                    <a:pt x="192" y="212"/>
                    <a:pt x="181" y="220"/>
                    <a:pt x="168" y="225"/>
                  </a:cubicBezTo>
                  <a:cubicBezTo>
                    <a:pt x="156" y="231"/>
                    <a:pt x="142" y="233"/>
                    <a:pt x="127" y="233"/>
                  </a:cubicBezTo>
                  <a:cubicBezTo>
                    <a:pt x="113" y="233"/>
                    <a:pt x="99" y="231"/>
                    <a:pt x="87" y="225"/>
                  </a:cubicBezTo>
                  <a:cubicBezTo>
                    <a:pt x="74" y="220"/>
                    <a:pt x="63" y="212"/>
                    <a:pt x="53" y="203"/>
                  </a:cubicBezTo>
                  <a:cubicBezTo>
                    <a:pt x="44" y="193"/>
                    <a:pt x="36" y="182"/>
                    <a:pt x="31" y="169"/>
                  </a:cubicBezTo>
                  <a:cubicBezTo>
                    <a:pt x="25" y="156"/>
                    <a:pt x="22" y="143"/>
                    <a:pt x="22" y="128"/>
                  </a:cubicBezTo>
                  <a:cubicBezTo>
                    <a:pt x="22" y="114"/>
                    <a:pt x="25" y="100"/>
                    <a:pt x="31" y="87"/>
                  </a:cubicBezTo>
                  <a:cubicBezTo>
                    <a:pt x="36" y="74"/>
                    <a:pt x="44" y="63"/>
                    <a:pt x="53" y="54"/>
                  </a:cubicBezTo>
                  <a:cubicBezTo>
                    <a:pt x="63" y="44"/>
                    <a:pt x="74" y="37"/>
                    <a:pt x="87" y="31"/>
                  </a:cubicBezTo>
                  <a:cubicBezTo>
                    <a:pt x="99" y="26"/>
                    <a:pt x="113" y="23"/>
                    <a:pt x="127" y="23"/>
                  </a:cubicBezTo>
                  <a:cubicBezTo>
                    <a:pt x="142" y="23"/>
                    <a:pt x="156" y="26"/>
                    <a:pt x="168" y="31"/>
                  </a:cubicBezTo>
                  <a:cubicBezTo>
                    <a:pt x="181" y="37"/>
                    <a:pt x="192" y="44"/>
                    <a:pt x="202" y="54"/>
                  </a:cubicBezTo>
                  <a:cubicBezTo>
                    <a:pt x="211" y="63"/>
                    <a:pt x="219" y="74"/>
                    <a:pt x="224" y="87"/>
                  </a:cubicBezTo>
                  <a:cubicBezTo>
                    <a:pt x="230" y="100"/>
                    <a:pt x="233" y="114"/>
                    <a:pt x="233" y="128"/>
                  </a:cubicBezTo>
                  <a:cubicBezTo>
                    <a:pt x="233" y="143"/>
                    <a:pt x="230" y="156"/>
                    <a:pt x="224" y="169"/>
                  </a:cubicBezTo>
                  <a:moveTo>
                    <a:pt x="151" y="138"/>
                  </a:moveTo>
                  <a:cubicBezTo>
                    <a:pt x="161" y="137"/>
                    <a:pt x="170" y="134"/>
                    <a:pt x="176" y="127"/>
                  </a:cubicBezTo>
                  <a:cubicBezTo>
                    <a:pt x="183" y="121"/>
                    <a:pt x="186" y="111"/>
                    <a:pt x="186" y="98"/>
                  </a:cubicBezTo>
                  <a:cubicBezTo>
                    <a:pt x="186" y="84"/>
                    <a:pt x="182" y="73"/>
                    <a:pt x="174" y="66"/>
                  </a:cubicBezTo>
                  <a:cubicBezTo>
                    <a:pt x="165" y="58"/>
                    <a:pt x="152" y="54"/>
                    <a:pt x="135" y="54"/>
                  </a:cubicBezTo>
                  <a:cubicBezTo>
                    <a:pt x="78" y="54"/>
                    <a:pt x="78" y="54"/>
                    <a:pt x="78" y="54"/>
                  </a:cubicBezTo>
                  <a:cubicBezTo>
                    <a:pt x="78" y="200"/>
                    <a:pt x="78" y="200"/>
                    <a:pt x="78" y="200"/>
                  </a:cubicBezTo>
                  <a:cubicBezTo>
                    <a:pt x="105" y="200"/>
                    <a:pt x="105" y="200"/>
                    <a:pt x="105" y="200"/>
                  </a:cubicBezTo>
                  <a:cubicBezTo>
                    <a:pt x="105" y="141"/>
                    <a:pt x="105" y="141"/>
                    <a:pt x="105" y="141"/>
                  </a:cubicBezTo>
                  <a:cubicBezTo>
                    <a:pt x="125" y="141"/>
                    <a:pt x="125" y="141"/>
                    <a:pt x="125" y="141"/>
                  </a:cubicBezTo>
                  <a:cubicBezTo>
                    <a:pt x="161" y="200"/>
                    <a:pt x="161" y="200"/>
                    <a:pt x="161" y="200"/>
                  </a:cubicBezTo>
                  <a:cubicBezTo>
                    <a:pt x="189" y="200"/>
                    <a:pt x="189" y="200"/>
                    <a:pt x="189" y="200"/>
                  </a:cubicBezTo>
                  <a:lnTo>
                    <a:pt x="151" y="138"/>
                  </a:lnTo>
                  <a:close/>
                  <a:moveTo>
                    <a:pt x="137" y="117"/>
                  </a:moveTo>
                  <a:cubicBezTo>
                    <a:pt x="133" y="118"/>
                    <a:pt x="129" y="118"/>
                    <a:pt x="125" y="118"/>
                  </a:cubicBezTo>
                  <a:cubicBezTo>
                    <a:pt x="105" y="118"/>
                    <a:pt x="105" y="118"/>
                    <a:pt x="105" y="118"/>
                  </a:cubicBezTo>
                  <a:cubicBezTo>
                    <a:pt x="105" y="77"/>
                    <a:pt x="105" y="77"/>
                    <a:pt x="105" y="77"/>
                  </a:cubicBezTo>
                  <a:cubicBezTo>
                    <a:pt x="125" y="77"/>
                    <a:pt x="125" y="77"/>
                    <a:pt x="125" y="77"/>
                  </a:cubicBezTo>
                  <a:cubicBezTo>
                    <a:pt x="129" y="77"/>
                    <a:pt x="133" y="77"/>
                    <a:pt x="137" y="77"/>
                  </a:cubicBezTo>
                  <a:cubicBezTo>
                    <a:pt x="141" y="78"/>
                    <a:pt x="145" y="78"/>
                    <a:pt x="148" y="80"/>
                  </a:cubicBezTo>
                  <a:cubicBezTo>
                    <a:pt x="152" y="81"/>
                    <a:pt x="154" y="83"/>
                    <a:pt x="156" y="86"/>
                  </a:cubicBezTo>
                  <a:cubicBezTo>
                    <a:pt x="158" y="89"/>
                    <a:pt x="159" y="92"/>
                    <a:pt x="159" y="97"/>
                  </a:cubicBezTo>
                  <a:cubicBezTo>
                    <a:pt x="159" y="102"/>
                    <a:pt x="158" y="106"/>
                    <a:pt x="156" y="109"/>
                  </a:cubicBezTo>
                  <a:cubicBezTo>
                    <a:pt x="154" y="111"/>
                    <a:pt x="152" y="113"/>
                    <a:pt x="148" y="115"/>
                  </a:cubicBezTo>
                  <a:cubicBezTo>
                    <a:pt x="145" y="116"/>
                    <a:pt x="141" y="117"/>
                    <a:pt x="137"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75750203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9.xml"/><Relationship Id="rId7" Type="http://schemas.openxmlformats.org/officeDocument/2006/relationships/image" Target="../media/image7.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6.jpg"/><Relationship Id="rId5"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D5398-7070-473B-A412-A9AEA384C93D}"/>
              </a:ext>
            </a:extLst>
          </p:cNvPr>
          <p:cNvSpPr>
            <a:spLocks noGrp="1"/>
          </p:cNvSpPr>
          <p:nvPr>
            <p:ph type="title"/>
          </p:nvPr>
        </p:nvSpPr>
        <p:spPr>
          <a:xfrm>
            <a:off x="431800" y="431799"/>
            <a:ext cx="10895013" cy="122396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47719C-7D6E-4EC3-9B77-5FE8197F9D7B}"/>
              </a:ext>
            </a:extLst>
          </p:cNvPr>
          <p:cNvSpPr>
            <a:spLocks noGrp="1"/>
          </p:cNvSpPr>
          <p:nvPr>
            <p:ph type="body" idx="1"/>
          </p:nvPr>
        </p:nvSpPr>
        <p:spPr>
          <a:xfrm>
            <a:off x="431800" y="1655762"/>
            <a:ext cx="10895013" cy="442912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B3B18286-AFC3-45C1-9396-A22798BC906A}"/>
              </a:ext>
            </a:extLst>
          </p:cNvPr>
          <p:cNvSpPr>
            <a:spLocks noGrp="1"/>
          </p:cNvSpPr>
          <p:nvPr>
            <p:ph type="sldNum" sz="quarter" idx="4"/>
          </p:nvPr>
        </p:nvSpPr>
        <p:spPr>
          <a:xfrm>
            <a:off x="11899107" y="6420640"/>
            <a:ext cx="292893" cy="365125"/>
          </a:xfrm>
          <a:prstGeom prst="rect">
            <a:avLst/>
          </a:prstGeom>
        </p:spPr>
        <p:txBody>
          <a:bodyPr vert="horz" lIns="0" tIns="0" rIns="0" bIns="0" rtlCol="0" anchor="ctr" anchorCtr="0">
            <a:noAutofit/>
          </a:bodyPr>
          <a:lstStyle>
            <a:lvl1pPr algn="ctr" rtl="0">
              <a:lnSpc>
                <a:spcPct val="90000"/>
              </a:lnSpc>
              <a:spcBef>
                <a:spcPts val="0"/>
              </a:spcBef>
              <a:defRPr sz="1000" baseline="0">
                <a:solidFill>
                  <a:schemeClr val="accent1"/>
                </a:solidFill>
              </a:defRPr>
            </a:lvl1pPr>
          </a:lstStyle>
          <a:p>
            <a:fld id="{5B4A74C5-79B0-4340-9A8D-1CCBE3E8C644}" type="slidenum">
              <a:rPr lang="en-GB" smtClean="0"/>
              <a:pPr/>
              <a:t>‹#›</a:t>
            </a:fld>
            <a:endParaRPr lang="en-GB" dirty="0"/>
          </a:p>
        </p:txBody>
      </p:sp>
      <p:sp>
        <p:nvSpPr>
          <p:cNvPr id="9" name="Footer Placeholder 8">
            <a:extLst>
              <a:ext uri="{FF2B5EF4-FFF2-40B4-BE49-F238E27FC236}">
                <a16:creationId xmlns:a16="http://schemas.microsoft.com/office/drawing/2014/main" id="{E9DD397B-6292-42A8-AA87-5AD05329A110}"/>
              </a:ext>
            </a:extLst>
          </p:cNvPr>
          <p:cNvSpPr>
            <a:spLocks noGrp="1"/>
          </p:cNvSpPr>
          <p:nvPr>
            <p:ph type="ftr" sz="quarter" idx="3"/>
          </p:nvPr>
        </p:nvSpPr>
        <p:spPr>
          <a:xfrm>
            <a:off x="431800" y="642063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Elevate Your Game Profiling – GDC 2022</a:t>
            </a:r>
          </a:p>
        </p:txBody>
      </p:sp>
    </p:spTree>
    <p:extLst>
      <p:ext uri="{BB962C8B-B14F-4D97-AF65-F5344CB8AC3E}">
        <p14:creationId xmlns:p14="http://schemas.microsoft.com/office/powerpoint/2010/main" val="113259469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709" r:id="rId4"/>
    <p:sldLayoutId id="2147483652" r:id="rId5"/>
    <p:sldLayoutId id="2147483710" r:id="rId6"/>
    <p:sldLayoutId id="2147483658" r:id="rId7"/>
    <p:sldLayoutId id="2147483711" r:id="rId8"/>
    <p:sldLayoutId id="2147483657" r:id="rId9"/>
    <p:sldLayoutId id="2147483664" r:id="rId10"/>
    <p:sldLayoutId id="2147483656" r:id="rId11"/>
    <p:sldLayoutId id="2147483712" r:id="rId12"/>
    <p:sldLayoutId id="2147483665" r:id="rId13"/>
    <p:sldLayoutId id="2147483651" r:id="rId14"/>
    <p:sldLayoutId id="2147483666" r:id="rId15"/>
    <p:sldLayoutId id="2147483671" r:id="rId16"/>
    <p:sldLayoutId id="2147483672" r:id="rId17"/>
    <p:sldLayoutId id="2147483713" r:id="rId18"/>
    <p:sldLayoutId id="2147483668" r:id="rId19"/>
    <p:sldLayoutId id="2147483669" r:id="rId20"/>
    <p:sldLayoutId id="2147483675" r:id="rId21"/>
    <p:sldLayoutId id="2147483670" r:id="rId22"/>
    <p:sldLayoutId id="2147483654" r:id="rId23"/>
    <p:sldLayoutId id="2147483673" r:id="rId24"/>
    <p:sldLayoutId id="2147483655" r:id="rId25"/>
    <p:sldLayoutId id="2147483674" r:id="rId26"/>
  </p:sldLayoutIdLst>
  <p:transition>
    <p:fade/>
  </p:transition>
  <p:hf hdr="0" dt="0"/>
  <p:txStyles>
    <p:titleStyle>
      <a:lvl1pPr algn="l" defTabSz="914400" rtl="0" eaLnBrk="1" latinLnBrk="0" hangingPunct="1">
        <a:lnSpc>
          <a:spcPct val="83000"/>
        </a:lnSpc>
        <a:spcBef>
          <a:spcPts val="0"/>
        </a:spcBef>
        <a:buNone/>
        <a:defRPr sz="400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1200" kern="1200">
          <a:solidFill>
            <a:schemeClr val="accent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200" b="0" kern="1200">
          <a:solidFill>
            <a:schemeClr val="accent1"/>
          </a:solidFill>
          <a:latin typeface="+mj-lt"/>
          <a:ea typeface="+mn-ea"/>
          <a:cs typeface="+mn-cs"/>
        </a:defRPr>
      </a:lvl2pPr>
      <a:lvl3pPr marL="0" indent="0" algn="l" defTabSz="914400" rtl="0" eaLnBrk="1" latinLnBrk="0" hangingPunct="1">
        <a:lnSpc>
          <a:spcPct val="83000"/>
        </a:lnSpc>
        <a:spcBef>
          <a:spcPts val="0"/>
        </a:spcBef>
        <a:spcAft>
          <a:spcPts val="1600"/>
        </a:spcAft>
        <a:buFont typeface="Arial" panose="020B0604020202020204" pitchFamily="34" charset="0"/>
        <a:buNone/>
        <a:defRPr sz="2000" kern="1200">
          <a:solidFill>
            <a:schemeClr val="accent1"/>
          </a:solidFill>
          <a:latin typeface="+mn-lt"/>
          <a:ea typeface="+mn-ea"/>
          <a:cs typeface="+mn-cs"/>
        </a:defRPr>
      </a:lvl3pPr>
      <a:lvl4pPr marL="18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4pPr>
      <a:lvl5pPr marL="36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5pPr>
      <a:lvl6pPr marL="540000" indent="-180000" algn="l" defTabSz="914400" rtl="0" eaLnBrk="1" latinLnBrk="0" hangingPunct="1">
        <a:lnSpc>
          <a:spcPct val="90000"/>
        </a:lnSpc>
        <a:spcBef>
          <a:spcPts val="0"/>
        </a:spcBef>
        <a:buFont typeface="IntelOne Display Regular" panose="020B0503020203020204" pitchFamily="34" charset="0"/>
        <a:buChar char="–"/>
        <a:defRPr sz="12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72" userDrawn="1">
          <p15:clr>
            <a:srgbClr val="F26B43"/>
          </p15:clr>
        </p15:guide>
        <p15:guide id="4" pos="7408" userDrawn="1">
          <p15:clr>
            <a:srgbClr val="F26B43"/>
          </p15:clr>
        </p15:guide>
        <p15:guide id="5" orient="horz" pos="1043" userDrawn="1">
          <p15:clr>
            <a:srgbClr val="F26B43"/>
          </p15:clr>
        </p15:guide>
        <p15:guide id="6" orient="horz" pos="4048" userDrawn="1">
          <p15:clr>
            <a:srgbClr val="F26B43"/>
          </p15:clr>
        </p15:guide>
        <p15:guide id="7" orient="horz" pos="272" userDrawn="1">
          <p15:clr>
            <a:srgbClr val="F26B43"/>
          </p15:clr>
        </p15:guide>
        <p15:guide id="8" pos="3727" userDrawn="1">
          <p15:clr>
            <a:srgbClr val="F26B43"/>
          </p15:clr>
        </p15:guide>
        <p15:guide id="9" pos="3953" userDrawn="1">
          <p15:clr>
            <a:srgbClr val="F26B43"/>
          </p15:clr>
        </p15:guide>
        <p15:guide id="10" pos="7135" userDrawn="1">
          <p15:clr>
            <a:srgbClr val="F26B43"/>
          </p15:clr>
        </p15:guide>
        <p15:guide id="11" orient="horz" pos="38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descr="intel confidential">
            <a:extLst>
              <a:ext uri="{FF2B5EF4-FFF2-40B4-BE49-F238E27FC236}">
                <a16:creationId xmlns:a16="http://schemas.microsoft.com/office/drawing/2014/main" id="{263D7545-F019-40ED-BB16-3581E51E6B15}"/>
              </a:ext>
            </a:extLst>
          </p:cNvPr>
          <p:cNvSpPr/>
          <p:nvPr/>
        </p:nvSpPr>
        <p:spPr>
          <a:xfrm>
            <a:off x="296103" y="6390085"/>
            <a:ext cx="1741182" cy="246221"/>
          </a:xfrm>
          <a:prstGeom prst="rect">
            <a:avLst/>
          </a:prstGeom>
        </p:spPr>
        <p:txBody>
          <a:bodyPr wrap="none">
            <a:spAutoFit/>
          </a:bodyPr>
          <a:lstStyle/>
          <a:p>
            <a:pPr algn="ctr"/>
            <a:r>
              <a:rPr lang="en-US" sz="1000" dirty="0">
                <a:solidFill>
                  <a:schemeClr val="tx1"/>
                </a:solidFill>
                <a:ea typeface="Intel Clear" panose="020B0604020203020204" pitchFamily="34" charset="0"/>
                <a:cs typeface="Times New Roman" panose="02020603050405020304" pitchFamily="18" charset="0"/>
              </a:rPr>
              <a:t>Elevate Your Game Profiling</a:t>
            </a:r>
          </a:p>
        </p:txBody>
      </p:sp>
      <p:pic>
        <p:nvPicPr>
          <p:cNvPr id="10" name="Graphic 9">
            <a:extLst>
              <a:ext uri="{FF2B5EF4-FFF2-40B4-BE49-F238E27FC236}">
                <a16:creationId xmlns:a16="http://schemas.microsoft.com/office/drawing/2014/main" id="{DC13B0F8-7A3E-479B-A7BB-E57D43F16568}"/>
              </a:ext>
              <a:ext uri="{C183D7F6-B498-43B3-948B-1728B52AA6E4}">
                <adec:decorative xmlns:adec="http://schemas.microsoft.com/office/drawing/2017/decorative" val="1"/>
              </a:ext>
            </a:extLst>
          </p:cNvPr>
          <p:cNvPicPr>
            <a:picLocks noChangeAspect="1"/>
          </p:cNvPicPr>
          <p:nvPr/>
        </p:nvPicPr>
        <p:blipFill>
          <a:blip r:embed="rId7">
            <a:lum bright="100000"/>
            <a:extLst>
              <a:ext uri="{96DAC541-7B7A-43D3-8B79-37D633B846F1}">
                <asvg:svgBlip xmlns:asvg="http://schemas.microsoft.com/office/drawing/2016/SVG/main" r:embed="rId8"/>
              </a:ext>
            </a:extLst>
          </a:blip>
          <a:stretch>
            <a:fillRect/>
          </a:stretch>
        </p:blipFill>
        <p:spPr>
          <a:xfrm>
            <a:off x="11419813" y="6554735"/>
            <a:ext cx="476084" cy="177524"/>
          </a:xfrm>
          <a:prstGeom prst="rect">
            <a:avLst/>
          </a:prstGeom>
        </p:spPr>
      </p:pic>
      <p:pic>
        <p:nvPicPr>
          <p:cNvPr id="9" name="Picture 8">
            <a:extLst>
              <a:ext uri="{FF2B5EF4-FFF2-40B4-BE49-F238E27FC236}">
                <a16:creationId xmlns:a16="http://schemas.microsoft.com/office/drawing/2014/main" id="{07F1A4B9-7BA6-4608-B599-C992A77805D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1000" y="6453410"/>
            <a:ext cx="1668925" cy="182896"/>
          </a:xfrm>
          <a:prstGeom prst="rect">
            <a:avLst/>
          </a:prstGeom>
        </p:spPr>
      </p:pic>
      <p:sp>
        <p:nvSpPr>
          <p:cNvPr id="4" name="Footer Placeholder 3">
            <a:extLst>
              <a:ext uri="{FF2B5EF4-FFF2-40B4-BE49-F238E27FC236}">
                <a16:creationId xmlns:a16="http://schemas.microsoft.com/office/drawing/2014/main" id="{695A563F-A4AD-4A9D-8A12-F1D3C42FD59B}"/>
              </a:ext>
            </a:extLst>
          </p:cNvPr>
          <p:cNvSpPr>
            <a:spLocks noGrp="1"/>
          </p:cNvSpPr>
          <p:nvPr>
            <p:ph type="ftr" sz="quarter" idx="3"/>
          </p:nvPr>
        </p:nvSpPr>
        <p:spPr>
          <a:xfrm>
            <a:off x="381000" y="6453410"/>
            <a:ext cx="41148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Elevate Your Game Profiling – GDC 2022</a:t>
            </a:r>
          </a:p>
        </p:txBody>
      </p:sp>
    </p:spTree>
    <p:extLst>
      <p:ext uri="{BB962C8B-B14F-4D97-AF65-F5344CB8AC3E}">
        <p14:creationId xmlns:p14="http://schemas.microsoft.com/office/powerpoint/2010/main" val="474068192"/>
      </p:ext>
    </p:extLst>
  </p:cSld>
  <p:clrMap bg1="lt1" tx1="dk1" bg2="lt2" tx2="dk2" accent1="accent1" accent2="accent2" accent3="accent3" accent4="accent4" accent5="accent5" accent6="accent6" hlink="hlink" folHlink="folHlink"/>
  <p:sldLayoutIdLst>
    <p:sldLayoutId id="2147483667" r:id="rId1"/>
    <p:sldLayoutId id="2147483663" r:id="rId2"/>
    <p:sldLayoutId id="2147483662" r:id="rId3"/>
    <p:sldLayoutId id="2147483661"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customXml" Target="../ink/ink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hyperlink" Target="http://www.intel.com/design/literature.htm" TargetMode="Externa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comments" Target="../comments/comment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hyperlink" Target="https://software.intel.com/content/www/us/en/develop/tools/graphics-performance-analyzers.html"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hyperlink" Target="https://www.intel.com/content/www/us/en/events/developer/gdc-2022.html" TargetMode="External"/><Relationship Id="rId4" Type="http://schemas.openxmlformats.org/officeDocument/2006/relationships/hyperlink" Target="https://software.intel.com/content/www/us/en/develop/tools/graphics-performance-analyzers/training.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963A-DF00-4DE9-A080-68D2B5CE7538}"/>
              </a:ext>
            </a:extLst>
          </p:cNvPr>
          <p:cNvSpPr>
            <a:spLocks noGrp="1"/>
          </p:cNvSpPr>
          <p:nvPr>
            <p:ph type="ctrTitle"/>
          </p:nvPr>
        </p:nvSpPr>
        <p:spPr/>
        <p:txBody>
          <a:bodyPr/>
          <a:lstStyle/>
          <a:p>
            <a:r>
              <a:rPr lang="en-US" dirty="0"/>
              <a:t>Elevate Your Game Profiling</a:t>
            </a:r>
          </a:p>
        </p:txBody>
      </p:sp>
      <p:sp>
        <p:nvSpPr>
          <p:cNvPr id="3" name="Subtitle 2">
            <a:extLst>
              <a:ext uri="{FF2B5EF4-FFF2-40B4-BE49-F238E27FC236}">
                <a16:creationId xmlns:a16="http://schemas.microsoft.com/office/drawing/2014/main" id="{1E0EA4BD-5159-4A59-BF6B-59CC2B1DE3D8}"/>
              </a:ext>
            </a:extLst>
          </p:cNvPr>
          <p:cNvSpPr>
            <a:spLocks noGrp="1"/>
          </p:cNvSpPr>
          <p:nvPr>
            <p:ph type="subTitle" idx="1"/>
          </p:nvPr>
        </p:nvSpPr>
        <p:spPr>
          <a:xfrm>
            <a:off x="6537432" y="3087716"/>
            <a:ext cx="5573287" cy="1655762"/>
          </a:xfrm>
        </p:spPr>
        <p:txBody>
          <a:bodyPr>
            <a:normAutofit/>
          </a:bodyPr>
          <a:lstStyle/>
          <a:p>
            <a:r>
              <a:rPr lang="en-US" sz="2800" dirty="0">
                <a:solidFill>
                  <a:schemeClr val="accent2"/>
                </a:solidFill>
              </a:rPr>
              <a:t>Advanced Graphics Analysis</a:t>
            </a:r>
          </a:p>
        </p:txBody>
      </p:sp>
      <p:sp>
        <p:nvSpPr>
          <p:cNvPr id="6" name="Google Shape;341;p1">
            <a:extLst>
              <a:ext uri="{FF2B5EF4-FFF2-40B4-BE49-F238E27FC236}">
                <a16:creationId xmlns:a16="http://schemas.microsoft.com/office/drawing/2014/main" id="{ADC52447-9C64-4866-8CD1-153BA1750A0F}"/>
              </a:ext>
            </a:extLst>
          </p:cNvPr>
          <p:cNvSpPr txBox="1">
            <a:spLocks/>
          </p:cNvSpPr>
          <p:nvPr/>
        </p:nvSpPr>
        <p:spPr>
          <a:xfrm>
            <a:off x="289412" y="368740"/>
            <a:ext cx="1674855" cy="389873"/>
          </a:xfrm>
          <a:prstGeom prst="rect">
            <a:avLst/>
          </a:prstGeom>
          <a:solidFill>
            <a:schemeClr val="accent1"/>
          </a:solidFill>
        </p:spPr>
        <p:txBody>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2"/>
                </a:solidFill>
              </a:rPr>
              <a:t>GDC 2022</a:t>
            </a:r>
          </a:p>
        </p:txBody>
      </p:sp>
      <p:sp>
        <p:nvSpPr>
          <p:cNvPr id="8" name="Subtitle 2">
            <a:extLst>
              <a:ext uri="{FF2B5EF4-FFF2-40B4-BE49-F238E27FC236}">
                <a16:creationId xmlns:a16="http://schemas.microsoft.com/office/drawing/2014/main" id="{7D507F79-7BD5-4EA7-AF8D-DEFD2AAB3C5F}"/>
              </a:ext>
            </a:extLst>
          </p:cNvPr>
          <p:cNvSpPr txBox="1">
            <a:spLocks/>
          </p:cNvSpPr>
          <p:nvPr/>
        </p:nvSpPr>
        <p:spPr>
          <a:xfrm>
            <a:off x="6695088" y="4868954"/>
            <a:ext cx="5496912" cy="1655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IntelOne Display Regular" panose="020B0503020203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IntelOne Display Regular" panose="020B0503020203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IntelOne Display Regular" panose="020B0503020203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IntelOne Display Regular" panose="020B0503020203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700" dirty="0">
                <a:solidFill>
                  <a:srgbClr val="FFFFFF"/>
                </a:solidFill>
                <a:latin typeface="+mj-lt"/>
                <a:ea typeface="Play"/>
                <a:cs typeface="Play"/>
                <a:sym typeface="Play"/>
              </a:rPr>
              <a:t>Pamela Harrison</a:t>
            </a:r>
            <a:br>
              <a:rPr lang="en-US" sz="1700" dirty="0"/>
            </a:br>
            <a:r>
              <a:rPr lang="en-US" sz="1700" dirty="0">
                <a:solidFill>
                  <a:schemeClr val="accent2"/>
                </a:solidFill>
              </a:rPr>
              <a:t>Software Technical Consulting Engineer, Intel® GPA</a:t>
            </a:r>
          </a:p>
          <a:p>
            <a:r>
              <a:rPr lang="en-US" sz="1700" dirty="0">
                <a:solidFill>
                  <a:srgbClr val="FFFFFF"/>
                </a:solidFill>
                <a:latin typeface="+mj-lt"/>
                <a:ea typeface="Play"/>
                <a:cs typeface="Play"/>
                <a:sym typeface="Play"/>
              </a:rPr>
              <a:t>Stanislav Volkov</a:t>
            </a:r>
            <a:br>
              <a:rPr lang="en-US" sz="1700" dirty="0"/>
            </a:br>
            <a:r>
              <a:rPr lang="en-US" sz="1700" dirty="0">
                <a:solidFill>
                  <a:schemeClr val="accent2"/>
                </a:solidFill>
              </a:rPr>
              <a:t>Software Architect, Intel® GPA</a:t>
            </a:r>
          </a:p>
          <a:p>
            <a:r>
              <a:rPr lang="en-US" sz="1700" dirty="0">
                <a:solidFill>
                  <a:srgbClr val="FFFFFF"/>
                </a:solidFill>
                <a:latin typeface="+mj-lt"/>
                <a:ea typeface="Play"/>
                <a:cs typeface="Play"/>
                <a:sym typeface="Play"/>
              </a:rPr>
              <a:t>Eugene Krasichkov</a:t>
            </a:r>
            <a:br>
              <a:rPr lang="en-US" sz="1700" dirty="0"/>
            </a:br>
            <a:r>
              <a:rPr lang="en-US" sz="1700" dirty="0">
                <a:solidFill>
                  <a:schemeClr val="accent2"/>
                </a:solidFill>
              </a:rPr>
              <a:t>Product Owner, Intel® GPA</a:t>
            </a:r>
          </a:p>
        </p:txBody>
      </p:sp>
    </p:spTree>
    <p:extLst>
      <p:ext uri="{BB962C8B-B14F-4D97-AF65-F5344CB8AC3E}">
        <p14:creationId xmlns:p14="http://schemas.microsoft.com/office/powerpoint/2010/main" val="2351494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7D9E83-E5EF-4983-A932-ED877796CA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9669" y="3263350"/>
            <a:ext cx="6400800" cy="2095500"/>
          </a:xfrm>
          <a:prstGeom prst="rect">
            <a:avLst/>
          </a:prstGeom>
          <a:solidFill>
            <a:schemeClr val="accent1"/>
          </a:solidFill>
        </p:spPr>
      </p:pic>
      <p:pic>
        <p:nvPicPr>
          <p:cNvPr id="6" name="Picture 5">
            <a:extLst>
              <a:ext uri="{FF2B5EF4-FFF2-40B4-BE49-F238E27FC236}">
                <a16:creationId xmlns:a16="http://schemas.microsoft.com/office/drawing/2014/main" id="{DA117C1F-5277-44E0-84CD-7ACB06DE07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9669" y="1292594"/>
            <a:ext cx="6400800" cy="1809750"/>
          </a:xfrm>
          <a:prstGeom prst="rect">
            <a:avLst/>
          </a:prstGeom>
          <a:solidFill>
            <a:schemeClr val="accent1"/>
          </a:solidFill>
        </p:spPr>
      </p:pic>
      <p:sp>
        <p:nvSpPr>
          <p:cNvPr id="2" name="Title 1">
            <a:extLst>
              <a:ext uri="{FF2B5EF4-FFF2-40B4-BE49-F238E27FC236}">
                <a16:creationId xmlns:a16="http://schemas.microsoft.com/office/drawing/2014/main" id="{D167517C-8F36-44BB-A343-4F6641FA0A4D}"/>
              </a:ext>
            </a:extLst>
          </p:cNvPr>
          <p:cNvSpPr>
            <a:spLocks noGrp="1"/>
          </p:cNvSpPr>
          <p:nvPr>
            <p:ph type="title"/>
          </p:nvPr>
        </p:nvSpPr>
        <p:spPr/>
        <p:txBody>
          <a:bodyPr>
            <a:normAutofit/>
          </a:bodyPr>
          <a:lstStyle/>
          <a:p>
            <a:r>
              <a:rPr lang="en-US" dirty="0"/>
              <a:t>How to Select Graphics Events for Profiling?</a:t>
            </a:r>
          </a:p>
        </p:txBody>
      </p:sp>
      <p:sp>
        <p:nvSpPr>
          <p:cNvPr id="7" name="TextBox 6">
            <a:extLst>
              <a:ext uri="{FF2B5EF4-FFF2-40B4-BE49-F238E27FC236}">
                <a16:creationId xmlns:a16="http://schemas.microsoft.com/office/drawing/2014/main" id="{34A83B58-4EFC-4ED4-99AD-72D9D7B315E2}"/>
              </a:ext>
            </a:extLst>
          </p:cNvPr>
          <p:cNvSpPr txBox="1"/>
          <p:nvPr/>
        </p:nvSpPr>
        <p:spPr>
          <a:xfrm>
            <a:off x="6720470" y="1655762"/>
            <a:ext cx="3395886" cy="306887"/>
          </a:xfrm>
          <a:prstGeom prst="rect">
            <a:avLst/>
          </a:prstGeom>
          <a:solidFill>
            <a:schemeClr val="accent1"/>
          </a:solidFill>
        </p:spPr>
        <p:txBody>
          <a:bodyPr wrap="none" lIns="0" tIns="0" rIns="0" bIns="0" rtlCol="0">
            <a:noAutofit/>
          </a:bodyPr>
          <a:lstStyle/>
          <a:p>
            <a:pPr algn="l">
              <a:lnSpc>
                <a:spcPct val="110000"/>
              </a:lnSpc>
            </a:pPr>
            <a:r>
              <a:rPr lang="en-US" sz="2000" dirty="0">
                <a:solidFill>
                  <a:schemeClr val="tx2"/>
                </a:solidFill>
              </a:rPr>
              <a:t> Should it be the largest event?</a:t>
            </a:r>
          </a:p>
        </p:txBody>
      </p:sp>
      <p:sp>
        <p:nvSpPr>
          <p:cNvPr id="19" name="TextBox 18">
            <a:extLst>
              <a:ext uri="{FF2B5EF4-FFF2-40B4-BE49-F238E27FC236}">
                <a16:creationId xmlns:a16="http://schemas.microsoft.com/office/drawing/2014/main" id="{464EACDD-EBDA-432D-9824-44D2179FD6DB}"/>
              </a:ext>
            </a:extLst>
          </p:cNvPr>
          <p:cNvSpPr txBox="1"/>
          <p:nvPr/>
        </p:nvSpPr>
        <p:spPr>
          <a:xfrm>
            <a:off x="6720469" y="3765345"/>
            <a:ext cx="4142861" cy="697185"/>
          </a:xfrm>
          <a:prstGeom prst="rect">
            <a:avLst/>
          </a:prstGeom>
          <a:solidFill>
            <a:schemeClr val="accent1"/>
          </a:solidFill>
        </p:spPr>
        <p:txBody>
          <a:bodyPr wrap="none" lIns="0" tIns="0" rIns="0" bIns="0" rtlCol="0">
            <a:noAutofit/>
          </a:bodyPr>
          <a:lstStyle/>
          <a:p>
            <a:pPr algn="l">
              <a:lnSpc>
                <a:spcPct val="110000"/>
              </a:lnSpc>
            </a:pPr>
            <a:r>
              <a:rPr lang="en-US" sz="2000" dirty="0">
                <a:solidFill>
                  <a:schemeClr val="tx2"/>
                </a:solidFill>
              </a:rPr>
              <a:t> What if small calls with the same state </a:t>
            </a:r>
          </a:p>
          <a:p>
            <a:pPr algn="l">
              <a:lnSpc>
                <a:spcPct val="110000"/>
              </a:lnSpc>
            </a:pPr>
            <a:r>
              <a:rPr lang="en-US" sz="2000" dirty="0">
                <a:solidFill>
                  <a:schemeClr val="tx2"/>
                </a:solidFill>
              </a:rPr>
              <a:t> spend more of frame budget?</a:t>
            </a:r>
          </a:p>
        </p:txBody>
      </p:sp>
      <p:sp>
        <p:nvSpPr>
          <p:cNvPr id="36" name="TextBox 35">
            <a:extLst>
              <a:ext uri="{FF2B5EF4-FFF2-40B4-BE49-F238E27FC236}">
                <a16:creationId xmlns:a16="http://schemas.microsoft.com/office/drawing/2014/main" id="{4E6BD0A9-61E8-485A-9F82-AEDEEC7D1B8A}"/>
              </a:ext>
            </a:extLst>
          </p:cNvPr>
          <p:cNvSpPr txBox="1"/>
          <p:nvPr/>
        </p:nvSpPr>
        <p:spPr>
          <a:xfrm>
            <a:off x="431800" y="5519857"/>
            <a:ext cx="10895013" cy="364636"/>
          </a:xfrm>
          <a:prstGeom prst="rect">
            <a:avLst/>
          </a:prstGeom>
          <a:noFill/>
        </p:spPr>
        <p:txBody>
          <a:bodyPr wrap="none" lIns="0" tIns="0" rIns="0" bIns="0" rtlCol="0">
            <a:noAutofit/>
          </a:bodyPr>
          <a:lstStyle/>
          <a:p>
            <a:pPr algn="ctr">
              <a:lnSpc>
                <a:spcPct val="110000"/>
              </a:lnSpc>
            </a:pPr>
            <a:r>
              <a:rPr lang="en-US" sz="2000" b="1">
                <a:solidFill>
                  <a:schemeClr val="tx2"/>
                </a:solidFill>
              </a:rPr>
              <a:t>But calls with the same state can have different performance problems</a:t>
            </a:r>
          </a:p>
          <a:p>
            <a:pPr algn="ctr">
              <a:lnSpc>
                <a:spcPct val="110000"/>
              </a:lnSpc>
            </a:pPr>
            <a:endParaRPr lang="en-US" sz="2000">
              <a:solidFill>
                <a:schemeClr val="tx2"/>
              </a:solidFill>
            </a:endParaRPr>
          </a:p>
        </p:txBody>
      </p:sp>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3AFFDC08-41EC-944A-9B5F-FA998DA4CE6E}"/>
                  </a:ext>
                </a:extLst>
              </p14:cNvPr>
              <p14:cNvContentPartPr/>
              <p14:nvPr/>
            </p14:nvContentPartPr>
            <p14:xfrm>
              <a:off x="5086273" y="2731557"/>
              <a:ext cx="360" cy="360"/>
            </p14:xfrm>
          </p:contentPart>
        </mc:Choice>
        <mc:Fallback>
          <p:pic>
            <p:nvPicPr>
              <p:cNvPr id="15" name="Ink 14">
                <a:extLst>
                  <a:ext uri="{FF2B5EF4-FFF2-40B4-BE49-F238E27FC236}">
                    <a16:creationId xmlns:a16="http://schemas.microsoft.com/office/drawing/2014/main" id="{3AFFDC08-41EC-944A-9B5F-FA998DA4CE6E}"/>
                  </a:ext>
                </a:extLst>
              </p:cNvPr>
              <p:cNvPicPr/>
              <p:nvPr/>
            </p:nvPicPr>
            <p:blipFill>
              <a:blip r:embed="rId6"/>
              <a:stretch>
                <a:fillRect/>
              </a:stretch>
            </p:blipFill>
            <p:spPr>
              <a:xfrm>
                <a:off x="5077273" y="2722557"/>
                <a:ext cx="18000" cy="18000"/>
              </a:xfrm>
              <a:prstGeom prst="rect">
                <a:avLst/>
              </a:prstGeom>
            </p:spPr>
          </p:pic>
        </mc:Fallback>
      </mc:AlternateContent>
      <p:sp>
        <p:nvSpPr>
          <p:cNvPr id="4" name="Footer Placeholder 3">
            <a:extLst>
              <a:ext uri="{FF2B5EF4-FFF2-40B4-BE49-F238E27FC236}">
                <a16:creationId xmlns:a16="http://schemas.microsoft.com/office/drawing/2014/main" id="{3C91DCB8-E41D-4B1E-9F01-49474BA8076B}"/>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523219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oogle Shape;465;p8">
            <a:extLst>
              <a:ext uri="{FF2B5EF4-FFF2-40B4-BE49-F238E27FC236}">
                <a16:creationId xmlns:a16="http://schemas.microsoft.com/office/drawing/2014/main" id="{D94DB5D4-FCCC-BB43-A3B7-9129BC470DB4}"/>
              </a:ext>
            </a:extLst>
          </p:cNvPr>
          <p:cNvGraphicFramePr/>
          <p:nvPr>
            <p:extLst>
              <p:ext uri="{D42A27DB-BD31-4B8C-83A1-F6EECF244321}">
                <p14:modId xmlns:p14="http://schemas.microsoft.com/office/powerpoint/2010/main" val="450544922"/>
              </p:ext>
            </p:extLst>
          </p:nvPr>
        </p:nvGraphicFramePr>
        <p:xfrm>
          <a:off x="8413724" y="431799"/>
          <a:ext cx="3395125" cy="5760720"/>
        </p:xfrm>
        <a:graphic>
          <a:graphicData uri="http://schemas.openxmlformats.org/drawingml/2006/table">
            <a:tbl>
              <a:tblPr firstRow="1" bandRow="1">
                <a:noFill/>
              </a:tblPr>
              <a:tblGrid>
                <a:gridCol w="2009275">
                  <a:extLst>
                    <a:ext uri="{9D8B030D-6E8A-4147-A177-3AD203B41FA5}">
                      <a16:colId xmlns:a16="http://schemas.microsoft.com/office/drawing/2014/main" val="20000"/>
                    </a:ext>
                  </a:extLst>
                </a:gridCol>
                <a:gridCol w="1385850">
                  <a:extLst>
                    <a:ext uri="{9D8B030D-6E8A-4147-A177-3AD203B41FA5}">
                      <a16:colId xmlns:a16="http://schemas.microsoft.com/office/drawing/2014/main" val="20001"/>
                    </a:ext>
                  </a:extLst>
                </a:gridCol>
              </a:tblGrid>
              <a:tr h="384048">
                <a:tc>
                  <a:txBody>
                    <a:bodyPr/>
                    <a:lstStyle/>
                    <a:p>
                      <a:pPr marL="0" marR="0" lvl="0" indent="0" algn="l" rtl="1">
                        <a:spcBef>
                          <a:spcPts val="0"/>
                        </a:spcBef>
                        <a:spcAft>
                          <a:spcPts val="0"/>
                        </a:spcAft>
                        <a:buNone/>
                      </a:pPr>
                      <a:r>
                        <a:rPr lang="en-US" sz="1500" b="1" u="none" strike="noStrike" cap="none" dirty="0">
                          <a:latin typeface="+mn-lt"/>
                          <a:ea typeface="Consolas"/>
                          <a:cs typeface="Consolas"/>
                          <a:sym typeface="Consolas"/>
                        </a:rPr>
                        <a:t>Field</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b="1" u="none" strike="noStrike" cap="none" dirty="0">
                          <a:latin typeface="+mn-lt"/>
                          <a:ea typeface="Consolas"/>
                          <a:cs typeface="Consolas"/>
                          <a:sym typeface="Consolas"/>
                        </a:rPr>
                        <a:t>Value</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Filtered</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rgbClr val="7F7F7F"/>
                          </a:solidFill>
                          <a:latin typeface="+mn-lt"/>
                          <a:ea typeface="Consolas"/>
                          <a:cs typeface="Consolas"/>
                          <a:sym typeface="Consolas"/>
                        </a:rPr>
                        <a:t>0</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28575" cap="flat" cmpd="sng" algn="ctr">
                      <a:solidFill>
                        <a:schemeClr val="accent6"/>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Memory</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a:solidFill>
                            <a:srgbClr val="7F7F7F"/>
                          </a:solidFill>
                          <a:latin typeface="+mn-lt"/>
                          <a:ea typeface="Consolas"/>
                          <a:cs typeface="Consolas"/>
                          <a:sym typeface="Consolas"/>
                        </a:rPr>
                        <a:t>0</a:t>
                      </a:r>
                      <a:endParaRPr sz="150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L3 Cache</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800" b="0" u="none" strike="noStrike" cap="none" dirty="0">
                          <a:solidFill>
                            <a:schemeClr val="accent4"/>
                          </a:solidFill>
                          <a:latin typeface="+mn-lt"/>
                          <a:ea typeface="Consolas"/>
                          <a:cs typeface="Consolas"/>
                          <a:sym typeface="Consolas"/>
                        </a:rPr>
                        <a:t>Primary</a:t>
                      </a:r>
                      <a:endParaRPr sz="1800" b="0" dirty="0">
                        <a:solidFill>
                          <a:schemeClr val="accent4"/>
                        </a:solidFill>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Pixel Back-End</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a:solidFill>
                            <a:srgbClr val="7F7F7F"/>
                          </a:solidFill>
                          <a:latin typeface="+mn-lt"/>
                          <a:ea typeface="Consolas"/>
                          <a:cs typeface="Consolas"/>
                          <a:sym typeface="Consolas"/>
                        </a:rPr>
                        <a:t>0</a:t>
                      </a:r>
                      <a:endParaRPr sz="150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Shader Execution</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a:solidFill>
                            <a:srgbClr val="7F7F7F"/>
                          </a:solidFill>
                          <a:latin typeface="+mn-lt"/>
                          <a:ea typeface="Consolas"/>
                          <a:cs typeface="Consolas"/>
                          <a:sym typeface="Consolas"/>
                        </a:rPr>
                        <a:t>0</a:t>
                      </a:r>
                      <a:endParaRPr sz="150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L1 Cache</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b="0" u="none" strike="noStrike" cap="none" dirty="0">
                          <a:solidFill>
                            <a:schemeClr val="accent3"/>
                          </a:solidFill>
                          <a:latin typeface="+mn-lt"/>
                          <a:ea typeface="Consolas"/>
                          <a:cs typeface="Consolas"/>
                          <a:sym typeface="Consolas"/>
                        </a:rPr>
                        <a:t>Secondary</a:t>
                      </a:r>
                      <a:endParaRPr sz="1500" b="0" dirty="0">
                        <a:solidFill>
                          <a:schemeClr val="accent3"/>
                        </a:solidFill>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Ray Tracing</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rgbClr val="7F7F7F"/>
                          </a:solidFill>
                          <a:latin typeface="+mn-lt"/>
                          <a:ea typeface="Consolas"/>
                          <a:cs typeface="Consolas"/>
                          <a:sym typeface="Consolas"/>
                        </a:rPr>
                        <a:t>0</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Sampler</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chemeClr val="accent3"/>
                          </a:solidFill>
                          <a:latin typeface="+mn-lt"/>
                          <a:ea typeface="Consolas"/>
                          <a:cs typeface="Consolas"/>
                          <a:sym typeface="Consolas"/>
                        </a:rPr>
                        <a:t>Secondary</a:t>
                      </a:r>
                      <a:endParaRPr sz="1500" dirty="0">
                        <a:solidFill>
                          <a:schemeClr val="accent3"/>
                        </a:solidFill>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Thread Dispatch</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rgbClr val="7F7F7F"/>
                          </a:solidFill>
                          <a:latin typeface="+mn-lt"/>
                          <a:ea typeface="Consolas"/>
                          <a:cs typeface="Consolas"/>
                          <a:sym typeface="Consolas"/>
                        </a:rPr>
                        <a:t>0</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Setup Back-End</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rgbClr val="7F7F7F"/>
                          </a:solidFill>
                          <a:latin typeface="+mn-lt"/>
                          <a:ea typeface="Consolas"/>
                          <a:cs typeface="Consolas"/>
                          <a:sym typeface="Consolas"/>
                        </a:rPr>
                        <a:t>0</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Early Depth-Stencil</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rgbClr val="7F7F7F"/>
                          </a:solidFill>
                          <a:latin typeface="+mn-lt"/>
                          <a:ea typeface="Consolas"/>
                          <a:cs typeface="Consolas"/>
                          <a:sym typeface="Consolas"/>
                        </a:rPr>
                        <a:t>0</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Rasterizer</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rgbClr val="7F7F7F"/>
                          </a:solidFill>
                          <a:latin typeface="+mn-lt"/>
                          <a:ea typeface="Consolas"/>
                          <a:cs typeface="Consolas"/>
                          <a:sym typeface="Consolas"/>
                        </a:rPr>
                        <a:t>0</a:t>
                      </a:r>
                      <a:endParaRPr sz="1500" dirty="0">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Geometry</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chemeClr val="accent3"/>
                          </a:solidFill>
                          <a:latin typeface="+mn-lt"/>
                          <a:ea typeface="Consolas"/>
                          <a:cs typeface="Consolas"/>
                          <a:sym typeface="Consolas"/>
                        </a:rPr>
                        <a:t>Secondary</a:t>
                      </a:r>
                      <a:endParaRPr sz="1500" dirty="0">
                        <a:solidFill>
                          <a:schemeClr val="accent3"/>
                        </a:solidFill>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84048">
                <a:tc>
                  <a:txBody>
                    <a:bodyPr/>
                    <a:lstStyle/>
                    <a:p>
                      <a:pPr marL="0" marR="0" lvl="0" indent="0" algn="l" rtl="1">
                        <a:spcBef>
                          <a:spcPts val="0"/>
                        </a:spcBef>
                        <a:spcAft>
                          <a:spcPts val="0"/>
                        </a:spcAft>
                        <a:buNone/>
                      </a:pPr>
                      <a:r>
                        <a:rPr lang="en-US" sz="1500" u="none" strike="noStrike" cap="none" dirty="0">
                          <a:latin typeface="+mn-lt"/>
                          <a:ea typeface="Consolas"/>
                          <a:cs typeface="Consolas"/>
                          <a:sym typeface="Consolas"/>
                        </a:rPr>
                        <a:t>Command Parser</a:t>
                      </a:r>
                      <a:endParaRPr sz="1500" dirty="0">
                        <a:latin typeface="+mn-lt"/>
                      </a:endParaRPr>
                    </a:p>
                  </a:txBody>
                  <a:tcPr marL="91450" marR="91450" marT="45725" marB="45725" anchor="ctr">
                    <a:lnL w="12700" cmpd="sng">
                      <a:noFill/>
                      <a:prstDash val="soli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rtl="1">
                        <a:spcBef>
                          <a:spcPts val="0"/>
                        </a:spcBef>
                        <a:spcAft>
                          <a:spcPts val="0"/>
                        </a:spcAft>
                        <a:buNone/>
                      </a:pPr>
                      <a:r>
                        <a:rPr lang="en-US" sz="1500" u="none" strike="noStrike" cap="none" dirty="0">
                          <a:solidFill>
                            <a:schemeClr val="accent3"/>
                          </a:solidFill>
                          <a:latin typeface="+mn-lt"/>
                          <a:ea typeface="Consolas"/>
                          <a:cs typeface="Consolas"/>
                          <a:sym typeface="Consolas"/>
                        </a:rPr>
                        <a:t>Secondary</a:t>
                      </a:r>
                      <a:endParaRPr sz="1500" dirty="0">
                        <a:solidFill>
                          <a:schemeClr val="accent3"/>
                        </a:solidFill>
                        <a:latin typeface="+mn-lt"/>
                      </a:endParaRPr>
                    </a:p>
                  </a:txBody>
                  <a:tcPr marL="91450" marR="91450" marT="45725" marB="45725" anchor="ctr">
                    <a:lnL w="28575" cap="flat" cmpd="sng" algn="ctr">
                      <a:noFill/>
                      <a:prstDash val="solid"/>
                      <a:round/>
                      <a:headEnd type="none" w="med" len="med"/>
                      <a:tailEnd type="none" w="med" len="med"/>
                    </a:lnL>
                    <a:lnR w="12700" cmpd="sng">
                      <a:noFill/>
                      <a:prstDash val="solid"/>
                    </a:lnR>
                    <a:lnT w="12700" cap="flat" cmpd="sng" algn="ctr">
                      <a:solidFill>
                        <a:schemeClr val="accent3"/>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sp>
        <p:nvSpPr>
          <p:cNvPr id="2" name="Title 1">
            <a:extLst>
              <a:ext uri="{FF2B5EF4-FFF2-40B4-BE49-F238E27FC236}">
                <a16:creationId xmlns:a16="http://schemas.microsoft.com/office/drawing/2014/main" id="{6F878537-0A00-4B19-937A-EC21633F05EB}"/>
              </a:ext>
            </a:extLst>
          </p:cNvPr>
          <p:cNvSpPr>
            <a:spLocks noGrp="1"/>
          </p:cNvSpPr>
          <p:nvPr>
            <p:ph type="title"/>
          </p:nvPr>
        </p:nvSpPr>
        <p:spPr>
          <a:xfrm>
            <a:off x="590972" y="38822"/>
            <a:ext cx="9968653" cy="1199822"/>
          </a:xfrm>
        </p:spPr>
        <p:txBody>
          <a:bodyPr>
            <a:normAutofit/>
          </a:bodyPr>
          <a:lstStyle/>
          <a:p>
            <a:r>
              <a:rPr lang="en-US" dirty="0"/>
              <a:t>Bottleneck Signature</a:t>
            </a:r>
          </a:p>
        </p:txBody>
      </p:sp>
      <p:cxnSp>
        <p:nvCxnSpPr>
          <p:cNvPr id="12" name="Connector: Elbow 11">
            <a:extLst>
              <a:ext uri="{FF2B5EF4-FFF2-40B4-BE49-F238E27FC236}">
                <a16:creationId xmlns:a16="http://schemas.microsoft.com/office/drawing/2014/main" id="{6F279E29-8FA1-4B07-826A-718949E87CF3}"/>
              </a:ext>
            </a:extLst>
          </p:cNvPr>
          <p:cNvCxnSpPr>
            <a:cxnSpLocks/>
          </p:cNvCxnSpPr>
          <p:nvPr/>
        </p:nvCxnSpPr>
        <p:spPr>
          <a:xfrm flipV="1">
            <a:off x="4847727" y="1007165"/>
            <a:ext cx="3395125" cy="296390"/>
          </a:xfrm>
          <a:prstGeom prst="curvedConnector3">
            <a:avLst>
              <a:gd name="adj1" fmla="val 50000"/>
            </a:avLst>
          </a:prstGeom>
          <a:noFill/>
          <a:ln w="190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3" name="Rectangle 12">
            <a:extLst>
              <a:ext uri="{FF2B5EF4-FFF2-40B4-BE49-F238E27FC236}">
                <a16:creationId xmlns:a16="http://schemas.microsoft.com/office/drawing/2014/main" id="{8C201B3F-4594-4CC3-9AC5-D0DDDBE8E5E7}"/>
              </a:ext>
            </a:extLst>
          </p:cNvPr>
          <p:cNvSpPr/>
          <p:nvPr/>
        </p:nvSpPr>
        <p:spPr>
          <a:xfrm>
            <a:off x="6205318" y="2920235"/>
            <a:ext cx="392075" cy="295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DCE4CD58-CE4D-4B2C-9D30-88AD0C557A27}"/>
              </a:ext>
            </a:extLst>
          </p:cNvPr>
          <p:cNvSpPr/>
          <p:nvPr/>
        </p:nvSpPr>
        <p:spPr>
          <a:xfrm>
            <a:off x="3766146" y="5250119"/>
            <a:ext cx="392075" cy="295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B574695F-D3EC-4A62-935E-357F83477FBC}"/>
              </a:ext>
            </a:extLst>
          </p:cNvPr>
          <p:cNvSpPr/>
          <p:nvPr/>
        </p:nvSpPr>
        <p:spPr>
          <a:xfrm>
            <a:off x="6380095" y="5236513"/>
            <a:ext cx="392075" cy="295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ABE431F-0EBB-47A6-99EA-0AED8A0E384F}"/>
              </a:ext>
            </a:extLst>
          </p:cNvPr>
          <p:cNvSpPr/>
          <p:nvPr/>
        </p:nvSpPr>
        <p:spPr>
          <a:xfrm>
            <a:off x="1027035" y="6039522"/>
            <a:ext cx="392075" cy="295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7" name="Connector: Elbow 16">
            <a:extLst>
              <a:ext uri="{FF2B5EF4-FFF2-40B4-BE49-F238E27FC236}">
                <a16:creationId xmlns:a16="http://schemas.microsoft.com/office/drawing/2014/main" id="{A7B5CBFB-F7DE-4177-A519-38776CD4BA7B}"/>
              </a:ext>
            </a:extLst>
          </p:cNvPr>
          <p:cNvCxnSpPr>
            <a:cxnSpLocks/>
          </p:cNvCxnSpPr>
          <p:nvPr/>
        </p:nvCxnSpPr>
        <p:spPr>
          <a:xfrm flipV="1">
            <a:off x="3454400" y="1783725"/>
            <a:ext cx="4959324" cy="551403"/>
          </a:xfrm>
          <a:prstGeom prst="curvedConnector3">
            <a:avLst>
              <a:gd name="adj1" fmla="val 50000"/>
            </a:avLst>
          </a:prstGeom>
          <a:noFill/>
          <a:ln w="190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Connector: Elbow 18">
            <a:extLst>
              <a:ext uri="{FF2B5EF4-FFF2-40B4-BE49-F238E27FC236}">
                <a16:creationId xmlns:a16="http://schemas.microsoft.com/office/drawing/2014/main" id="{84FDEE7F-B955-4633-9F6B-056A53D65EEF}"/>
              </a:ext>
            </a:extLst>
          </p:cNvPr>
          <p:cNvCxnSpPr>
            <a:cxnSpLocks/>
          </p:cNvCxnSpPr>
          <p:nvPr/>
        </p:nvCxnSpPr>
        <p:spPr>
          <a:xfrm flipV="1">
            <a:off x="5181600" y="3696240"/>
            <a:ext cx="3232124" cy="2154595"/>
          </a:xfrm>
          <a:prstGeom prst="curvedConnector3">
            <a:avLst>
              <a:gd name="adj1" fmla="val 65298"/>
            </a:avLst>
          </a:prstGeom>
          <a:noFill/>
          <a:ln w="190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6FD3B794-61BA-4677-BE5C-79C95C252AEA}"/>
              </a:ext>
            </a:extLst>
          </p:cNvPr>
          <p:cNvSpPr/>
          <p:nvPr/>
        </p:nvSpPr>
        <p:spPr>
          <a:xfrm>
            <a:off x="8298815" y="737091"/>
            <a:ext cx="3624943" cy="54456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pic>
        <p:nvPicPr>
          <p:cNvPr id="22" name="Picture 21">
            <a:extLst>
              <a:ext uri="{FF2B5EF4-FFF2-40B4-BE49-F238E27FC236}">
                <a16:creationId xmlns:a16="http://schemas.microsoft.com/office/drawing/2014/main" id="{43289347-2C6F-4F28-BD28-6A1ADF8576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707" y="488748"/>
            <a:ext cx="7254240" cy="6184938"/>
          </a:xfrm>
          <a:prstGeom prst="rect">
            <a:avLst/>
          </a:prstGeom>
        </p:spPr>
      </p:pic>
      <p:sp>
        <p:nvSpPr>
          <p:cNvPr id="33" name="Footer Placeholder 32">
            <a:extLst>
              <a:ext uri="{FF2B5EF4-FFF2-40B4-BE49-F238E27FC236}">
                <a16:creationId xmlns:a16="http://schemas.microsoft.com/office/drawing/2014/main" id="{70C11CB8-D6F6-45CE-A698-175C551144C0}"/>
              </a:ext>
            </a:extLst>
          </p:cNvPr>
          <p:cNvSpPr>
            <a:spLocks noGrp="1"/>
          </p:cNvSpPr>
          <p:nvPr>
            <p:ph type="ftr" sz="quarter" idx="10"/>
          </p:nvPr>
        </p:nvSpPr>
        <p:spPr>
          <a:xfrm>
            <a:off x="381000" y="6556719"/>
            <a:ext cx="4114800" cy="295836"/>
          </a:xfrm>
        </p:spPr>
        <p:txBody>
          <a:bodyPr/>
          <a:lstStyle/>
          <a:p>
            <a:r>
              <a:rPr lang="en-US" dirty="0"/>
              <a:t>Elevate Your Game Profiling – GDC 2022</a:t>
            </a:r>
          </a:p>
        </p:txBody>
      </p:sp>
    </p:spTree>
    <p:extLst>
      <p:ext uri="{BB962C8B-B14F-4D97-AF65-F5344CB8AC3E}">
        <p14:creationId xmlns:p14="http://schemas.microsoft.com/office/powerpoint/2010/main" val="440063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1270-04A4-42B4-AD5D-EAEAD2CA95AA}"/>
              </a:ext>
            </a:extLst>
          </p:cNvPr>
          <p:cNvSpPr>
            <a:spLocks noGrp="1"/>
          </p:cNvSpPr>
          <p:nvPr>
            <p:ph type="title"/>
          </p:nvPr>
        </p:nvSpPr>
        <p:spPr/>
        <p:txBody>
          <a:bodyPr/>
          <a:lstStyle/>
          <a:p>
            <a:r>
              <a:rPr lang="en-US" dirty="0"/>
              <a:t>Advanced Profiling Mode on Intel® </a:t>
            </a:r>
            <a:r>
              <a:rPr lang="en-US" dirty="0" err="1"/>
              <a:t>Rens</a:t>
            </a:r>
            <a:r>
              <a:rPr lang="en-US" dirty="0"/>
              <a:t> Demo</a:t>
            </a:r>
            <a:br>
              <a:rPr lang="en-US" dirty="0"/>
            </a:br>
            <a:endParaRPr lang="en-US" dirty="0"/>
          </a:p>
        </p:txBody>
      </p:sp>
      <p:pic>
        <p:nvPicPr>
          <p:cNvPr id="23" name="Picture 22" descr="A screenshot of a computer&#10;&#10;Description automatically generated with medium confidence">
            <a:extLst>
              <a:ext uri="{FF2B5EF4-FFF2-40B4-BE49-F238E27FC236}">
                <a16:creationId xmlns:a16="http://schemas.microsoft.com/office/drawing/2014/main" id="{D92C5E4F-1C94-4E58-87E3-0373D677F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749" y="1354838"/>
            <a:ext cx="8054501" cy="4706849"/>
          </a:xfrm>
          <a:prstGeom prst="rect">
            <a:avLst/>
          </a:prstGeom>
        </p:spPr>
      </p:pic>
      <p:pic>
        <p:nvPicPr>
          <p:cNvPr id="16" name="Picture 15" descr="Text&#10;&#10;Description automatically generated">
            <a:extLst>
              <a:ext uri="{FF2B5EF4-FFF2-40B4-BE49-F238E27FC236}">
                <a16:creationId xmlns:a16="http://schemas.microsoft.com/office/drawing/2014/main" id="{70FDB99A-98A0-4F0F-A079-EE3EE3FC6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872" y="3622436"/>
            <a:ext cx="3596952" cy="2621507"/>
          </a:xfrm>
          <a:prstGeom prst="rect">
            <a:avLst/>
          </a:prstGeom>
          <a:ln w="22225">
            <a:solidFill>
              <a:schemeClr val="accent5"/>
            </a:solidFill>
          </a:ln>
        </p:spPr>
      </p:pic>
      <p:pic>
        <p:nvPicPr>
          <p:cNvPr id="18" name="Picture 17" descr="A picture containing text&#10;&#10;Description automatically generated">
            <a:extLst>
              <a:ext uri="{FF2B5EF4-FFF2-40B4-BE49-F238E27FC236}">
                <a16:creationId xmlns:a16="http://schemas.microsoft.com/office/drawing/2014/main" id="{A20AD6CA-CD22-4F6B-9584-6260000DB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3956" y="2757811"/>
            <a:ext cx="3162574" cy="2263336"/>
          </a:xfrm>
          <a:prstGeom prst="rect">
            <a:avLst/>
          </a:prstGeom>
          <a:ln w="22225">
            <a:solidFill>
              <a:schemeClr val="accent5"/>
            </a:solidFill>
          </a:ln>
        </p:spPr>
      </p:pic>
      <p:sp>
        <p:nvSpPr>
          <p:cNvPr id="19" name="Rectangle 18">
            <a:extLst>
              <a:ext uri="{FF2B5EF4-FFF2-40B4-BE49-F238E27FC236}">
                <a16:creationId xmlns:a16="http://schemas.microsoft.com/office/drawing/2014/main" id="{F6BEDA0B-8C69-4F25-BB72-A1633ED05BC9}"/>
              </a:ext>
            </a:extLst>
          </p:cNvPr>
          <p:cNvSpPr/>
          <p:nvPr/>
        </p:nvSpPr>
        <p:spPr>
          <a:xfrm>
            <a:off x="2068749" y="1727200"/>
            <a:ext cx="3783411" cy="1361440"/>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4" name="Footer Placeholder 3">
            <a:extLst>
              <a:ext uri="{FF2B5EF4-FFF2-40B4-BE49-F238E27FC236}">
                <a16:creationId xmlns:a16="http://schemas.microsoft.com/office/drawing/2014/main" id="{37F605C4-C9F9-4B1D-A374-32AB6810C33F}"/>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153216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1270-04A4-42B4-AD5D-EAEAD2CA95AA}"/>
              </a:ext>
            </a:extLst>
          </p:cNvPr>
          <p:cNvSpPr>
            <a:spLocks noGrp="1"/>
          </p:cNvSpPr>
          <p:nvPr>
            <p:ph type="title"/>
          </p:nvPr>
        </p:nvSpPr>
        <p:spPr/>
        <p:txBody>
          <a:bodyPr/>
          <a:lstStyle/>
          <a:p>
            <a:r>
              <a:rPr lang="en-US" sz="3600" dirty="0"/>
              <a:t>Thread Dispatch</a:t>
            </a:r>
            <a:br>
              <a:rPr lang="en-US" sz="3600" dirty="0"/>
            </a:br>
            <a:r>
              <a:rPr lang="en-US" sz="2800" dirty="0"/>
              <a:t>Group</a:t>
            </a:r>
          </a:p>
        </p:txBody>
      </p:sp>
      <p:pic>
        <p:nvPicPr>
          <p:cNvPr id="10" name="Picture 9" descr="Graphical user interface, website&#10;&#10;Description automatically generated">
            <a:extLst>
              <a:ext uri="{FF2B5EF4-FFF2-40B4-BE49-F238E27FC236}">
                <a16:creationId xmlns:a16="http://schemas.microsoft.com/office/drawing/2014/main" id="{BDCFAABF-597A-4693-B43D-F773E363D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749" y="1354839"/>
            <a:ext cx="8054501" cy="4718416"/>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B386EA57-8421-4F75-AAA6-0BE946E68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195" y="3609215"/>
            <a:ext cx="3574090" cy="533446"/>
          </a:xfrm>
          <a:prstGeom prst="rect">
            <a:avLst/>
          </a:prstGeom>
          <a:ln w="22225">
            <a:solidFill>
              <a:schemeClr val="accent5"/>
            </a:solidFill>
          </a:ln>
        </p:spPr>
      </p:pic>
      <p:sp>
        <p:nvSpPr>
          <p:cNvPr id="4" name="Footer Placeholder 3">
            <a:extLst>
              <a:ext uri="{FF2B5EF4-FFF2-40B4-BE49-F238E27FC236}">
                <a16:creationId xmlns:a16="http://schemas.microsoft.com/office/drawing/2014/main" id="{170EC985-74CA-475A-834B-17EF7BE6FEDD}"/>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115868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1270-04A4-42B4-AD5D-EAEAD2CA95AA}"/>
              </a:ext>
            </a:extLst>
          </p:cNvPr>
          <p:cNvSpPr>
            <a:spLocks noGrp="1"/>
          </p:cNvSpPr>
          <p:nvPr>
            <p:ph type="title"/>
          </p:nvPr>
        </p:nvSpPr>
        <p:spPr/>
        <p:txBody>
          <a:bodyPr>
            <a:normAutofit/>
          </a:bodyPr>
          <a:lstStyle/>
          <a:p>
            <a:r>
              <a:rPr lang="en-US" sz="3600" dirty="0"/>
              <a:t>Not Applicable</a:t>
            </a:r>
            <a:br>
              <a:rPr lang="en-US" sz="3600" dirty="0"/>
            </a:br>
            <a:r>
              <a:rPr lang="en-US" sz="2800" dirty="0"/>
              <a:t>Group</a:t>
            </a:r>
          </a:p>
        </p:txBody>
      </p:sp>
      <p:pic>
        <p:nvPicPr>
          <p:cNvPr id="6" name="Picture 5">
            <a:extLst>
              <a:ext uri="{FF2B5EF4-FFF2-40B4-BE49-F238E27FC236}">
                <a16:creationId xmlns:a16="http://schemas.microsoft.com/office/drawing/2014/main" id="{55390D03-D556-41A3-8845-34970986EA87}"/>
              </a:ext>
            </a:extLst>
          </p:cNvPr>
          <p:cNvPicPr>
            <a:picLocks noChangeAspect="1"/>
          </p:cNvPicPr>
          <p:nvPr/>
        </p:nvPicPr>
        <p:blipFill>
          <a:blip r:embed="rId3"/>
          <a:stretch>
            <a:fillRect/>
          </a:stretch>
        </p:blipFill>
        <p:spPr>
          <a:xfrm>
            <a:off x="2068749" y="1354839"/>
            <a:ext cx="8054501" cy="4718417"/>
          </a:xfrm>
          <a:prstGeom prst="rect">
            <a:avLst/>
          </a:prstGeom>
        </p:spPr>
      </p:pic>
      <p:pic>
        <p:nvPicPr>
          <p:cNvPr id="7" name="Picture 6" descr="Text&#10;&#10;Description automatically generated">
            <a:extLst>
              <a:ext uri="{FF2B5EF4-FFF2-40B4-BE49-F238E27FC236}">
                <a16:creationId xmlns:a16="http://schemas.microsoft.com/office/drawing/2014/main" id="{5BF03F18-9943-4EBA-8379-8D9785701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2578802"/>
            <a:ext cx="3574090" cy="3330229"/>
          </a:xfrm>
          <a:prstGeom prst="rect">
            <a:avLst/>
          </a:prstGeom>
          <a:ln w="22225">
            <a:solidFill>
              <a:schemeClr val="accent5"/>
            </a:solidFill>
          </a:ln>
        </p:spPr>
      </p:pic>
      <p:pic>
        <p:nvPicPr>
          <p:cNvPr id="10" name="Picture 9" descr="Graphical user interface, text&#10;&#10;Description automatically generated">
            <a:extLst>
              <a:ext uri="{FF2B5EF4-FFF2-40B4-BE49-F238E27FC236}">
                <a16:creationId xmlns:a16="http://schemas.microsoft.com/office/drawing/2014/main" id="{932F6187-3FEB-42F3-A648-74E9A8219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408" y="1199252"/>
            <a:ext cx="4140322" cy="780444"/>
          </a:xfrm>
          <a:prstGeom prst="rect">
            <a:avLst/>
          </a:prstGeom>
          <a:ln w="22225">
            <a:solidFill>
              <a:schemeClr val="accent5"/>
            </a:solidFill>
          </a:ln>
        </p:spPr>
      </p:pic>
      <p:sp>
        <p:nvSpPr>
          <p:cNvPr id="4" name="Footer Placeholder 3">
            <a:extLst>
              <a:ext uri="{FF2B5EF4-FFF2-40B4-BE49-F238E27FC236}">
                <a16:creationId xmlns:a16="http://schemas.microsoft.com/office/drawing/2014/main" id="{13E5A4FE-0934-4491-BE84-3A915C2EA68D}"/>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2502763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1270-04A4-42B4-AD5D-EAEAD2CA95AA}"/>
              </a:ext>
            </a:extLst>
          </p:cNvPr>
          <p:cNvSpPr>
            <a:spLocks noGrp="1"/>
          </p:cNvSpPr>
          <p:nvPr>
            <p:ph type="title"/>
          </p:nvPr>
        </p:nvSpPr>
        <p:spPr/>
        <p:txBody>
          <a:bodyPr/>
          <a:lstStyle/>
          <a:p>
            <a:r>
              <a:rPr lang="en-US" sz="3600" dirty="0"/>
              <a:t>Render Command Parser</a:t>
            </a:r>
            <a:br>
              <a:rPr lang="en-US" sz="3600" dirty="0"/>
            </a:br>
            <a:r>
              <a:rPr lang="en-US" sz="2800" dirty="0"/>
              <a:t>Group</a:t>
            </a:r>
          </a:p>
        </p:txBody>
      </p:sp>
      <p:pic>
        <p:nvPicPr>
          <p:cNvPr id="8" name="Picture 7" descr="Graphical user interface, website&#10;&#10;Description automatically generated">
            <a:extLst>
              <a:ext uri="{FF2B5EF4-FFF2-40B4-BE49-F238E27FC236}">
                <a16:creationId xmlns:a16="http://schemas.microsoft.com/office/drawing/2014/main" id="{A00A3858-BA0C-4F3D-B62C-61633B218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749" y="1354839"/>
            <a:ext cx="8054501" cy="4714932"/>
          </a:xfrm>
          <a:prstGeom prst="rect">
            <a:avLst/>
          </a:prstGeom>
        </p:spPr>
      </p:pic>
      <p:pic>
        <p:nvPicPr>
          <p:cNvPr id="9" name="Picture 8" descr="Text&#10;&#10;Description automatically generated">
            <a:extLst>
              <a:ext uri="{FF2B5EF4-FFF2-40B4-BE49-F238E27FC236}">
                <a16:creationId xmlns:a16="http://schemas.microsoft.com/office/drawing/2014/main" id="{48C8EACE-E0AB-44DE-85E1-DF8D5A53E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408" y="1169214"/>
            <a:ext cx="4200994" cy="810482"/>
          </a:xfrm>
          <a:prstGeom prst="rect">
            <a:avLst/>
          </a:prstGeom>
          <a:ln w="22225">
            <a:solidFill>
              <a:schemeClr val="accent5"/>
            </a:solidFill>
          </a:ln>
        </p:spPr>
      </p:pic>
      <p:pic>
        <p:nvPicPr>
          <p:cNvPr id="6" name="Picture 5" descr="Text&#10;&#10;Description automatically generated">
            <a:extLst>
              <a:ext uri="{FF2B5EF4-FFF2-40B4-BE49-F238E27FC236}">
                <a16:creationId xmlns:a16="http://schemas.microsoft.com/office/drawing/2014/main" id="{72CD827A-2A16-445D-A976-6543CDBDC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077" y="3872340"/>
            <a:ext cx="3581710" cy="1630821"/>
          </a:xfrm>
          <a:prstGeom prst="rect">
            <a:avLst/>
          </a:prstGeom>
          <a:ln w="22225">
            <a:solidFill>
              <a:schemeClr val="accent5"/>
            </a:solidFill>
          </a:ln>
        </p:spPr>
      </p:pic>
      <p:pic>
        <p:nvPicPr>
          <p:cNvPr id="10" name="Picture 9" descr="Graphical user interface, text, application&#10;&#10;Description automatically generated">
            <a:extLst>
              <a:ext uri="{FF2B5EF4-FFF2-40B4-BE49-F238E27FC236}">
                <a16:creationId xmlns:a16="http://schemas.microsoft.com/office/drawing/2014/main" id="{97A63F66-C730-4E21-95D5-1AA69B415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7155" y="3446585"/>
            <a:ext cx="3185436" cy="883997"/>
          </a:xfrm>
          <a:prstGeom prst="rect">
            <a:avLst/>
          </a:prstGeom>
          <a:ln w="22225">
            <a:solidFill>
              <a:schemeClr val="accent5"/>
            </a:solidFill>
          </a:ln>
        </p:spPr>
      </p:pic>
      <p:sp>
        <p:nvSpPr>
          <p:cNvPr id="4" name="Footer Placeholder 3">
            <a:extLst>
              <a:ext uri="{FF2B5EF4-FFF2-40B4-BE49-F238E27FC236}">
                <a16:creationId xmlns:a16="http://schemas.microsoft.com/office/drawing/2014/main" id="{8DACF913-0711-4E28-81C9-65769E986CC4}"/>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073426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1270-04A4-42B4-AD5D-EAEAD2CA95AA}"/>
              </a:ext>
            </a:extLst>
          </p:cNvPr>
          <p:cNvSpPr>
            <a:spLocks noGrp="1"/>
          </p:cNvSpPr>
          <p:nvPr>
            <p:ph type="title"/>
          </p:nvPr>
        </p:nvSpPr>
        <p:spPr/>
        <p:txBody>
          <a:bodyPr>
            <a:normAutofit/>
          </a:bodyPr>
          <a:lstStyle/>
          <a:p>
            <a:r>
              <a:rPr lang="en-US" sz="3600" dirty="0"/>
              <a:t>Render Command Parser</a:t>
            </a:r>
            <a:br>
              <a:rPr lang="en-US" sz="3600" dirty="0"/>
            </a:br>
            <a:r>
              <a:rPr lang="en-US" sz="2800" dirty="0"/>
              <a:t>Group</a:t>
            </a:r>
          </a:p>
        </p:txBody>
      </p:sp>
      <p:pic>
        <p:nvPicPr>
          <p:cNvPr id="11" name="Picture 10">
            <a:extLst>
              <a:ext uri="{FF2B5EF4-FFF2-40B4-BE49-F238E27FC236}">
                <a16:creationId xmlns:a16="http://schemas.microsoft.com/office/drawing/2014/main" id="{26B06ED3-B0FC-458D-B3CD-A45EE7175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739" y="1354839"/>
            <a:ext cx="8069512" cy="4722284"/>
          </a:xfrm>
          <a:prstGeom prst="rect">
            <a:avLst/>
          </a:prstGeom>
        </p:spPr>
      </p:pic>
      <p:pic>
        <p:nvPicPr>
          <p:cNvPr id="14" name="Picture 13" descr="Text&#10;&#10;Description automatically generated">
            <a:extLst>
              <a:ext uri="{FF2B5EF4-FFF2-40B4-BE49-F238E27FC236}">
                <a16:creationId xmlns:a16="http://schemas.microsoft.com/office/drawing/2014/main" id="{2EBB285A-86A9-42D7-A63B-E0FCCC0A0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408" y="1199469"/>
            <a:ext cx="4200994" cy="794419"/>
          </a:xfrm>
          <a:prstGeom prst="rect">
            <a:avLst/>
          </a:prstGeom>
          <a:ln w="22225">
            <a:solidFill>
              <a:schemeClr val="accent5"/>
            </a:solidFill>
          </a:ln>
        </p:spPr>
      </p:pic>
      <p:pic>
        <p:nvPicPr>
          <p:cNvPr id="16" name="Picture 15" descr="Graphical user interface, application&#10;&#10;Description automatically generated with medium confidence">
            <a:extLst>
              <a:ext uri="{FF2B5EF4-FFF2-40B4-BE49-F238E27FC236}">
                <a16:creationId xmlns:a16="http://schemas.microsoft.com/office/drawing/2014/main" id="{A36C11CB-875B-45BF-9332-2A23B23F8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358" y="1126088"/>
            <a:ext cx="2179509" cy="4168501"/>
          </a:xfrm>
          <a:prstGeom prst="rect">
            <a:avLst/>
          </a:prstGeom>
          <a:ln w="22225">
            <a:solidFill>
              <a:schemeClr val="accent5"/>
            </a:solidFill>
          </a:ln>
        </p:spPr>
      </p:pic>
      <p:pic>
        <p:nvPicPr>
          <p:cNvPr id="18" name="Picture 17" descr="Table&#10;&#10;Description automatically generated with medium confidence">
            <a:extLst>
              <a:ext uri="{FF2B5EF4-FFF2-40B4-BE49-F238E27FC236}">
                <a16:creationId xmlns:a16="http://schemas.microsoft.com/office/drawing/2014/main" id="{32B71D86-C3DF-41A9-BDFE-E840FBA4E9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910" y="2423432"/>
            <a:ext cx="2979678" cy="3688400"/>
          </a:xfrm>
          <a:prstGeom prst="rect">
            <a:avLst/>
          </a:prstGeom>
          <a:ln w="22225">
            <a:solidFill>
              <a:schemeClr val="accent5"/>
            </a:solidFill>
          </a:ln>
        </p:spPr>
      </p:pic>
      <p:sp>
        <p:nvSpPr>
          <p:cNvPr id="4" name="Footer Placeholder 3">
            <a:extLst>
              <a:ext uri="{FF2B5EF4-FFF2-40B4-BE49-F238E27FC236}">
                <a16:creationId xmlns:a16="http://schemas.microsoft.com/office/drawing/2014/main" id="{4DCE317F-5206-492F-BF17-32CAF51B5015}"/>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862267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FFFC-E433-4269-A4B6-007A7F9C17DB}"/>
              </a:ext>
            </a:extLst>
          </p:cNvPr>
          <p:cNvSpPr>
            <a:spLocks noGrp="1"/>
          </p:cNvSpPr>
          <p:nvPr>
            <p:ph type="title"/>
          </p:nvPr>
        </p:nvSpPr>
        <p:spPr/>
        <p:txBody>
          <a:bodyPr>
            <a:normAutofit/>
          </a:bodyPr>
          <a:lstStyle/>
          <a:p>
            <a:r>
              <a:rPr lang="en-US" dirty="0"/>
              <a:t>DXR Shader Execution Table</a:t>
            </a:r>
          </a:p>
        </p:txBody>
      </p:sp>
      <p:pic>
        <p:nvPicPr>
          <p:cNvPr id="16" name="Picture 15" descr="A screenshot of a computer&#10;&#10;Description automatically generated with medium confidence">
            <a:extLst>
              <a:ext uri="{FF2B5EF4-FFF2-40B4-BE49-F238E27FC236}">
                <a16:creationId xmlns:a16="http://schemas.microsoft.com/office/drawing/2014/main" id="{6AFEDE10-8BC4-F949-9DB8-48FFEB511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62" y="1690883"/>
            <a:ext cx="10748688" cy="3954989"/>
          </a:xfrm>
          <a:prstGeom prst="rect">
            <a:avLst/>
          </a:prstGeom>
        </p:spPr>
      </p:pic>
      <p:pic>
        <p:nvPicPr>
          <p:cNvPr id="17" name="Content Placeholder 11" descr="Graphical user interface, application, website&#10;&#10;Description automatically generated">
            <a:extLst>
              <a:ext uri="{FF2B5EF4-FFF2-40B4-BE49-F238E27FC236}">
                <a16:creationId xmlns:a16="http://schemas.microsoft.com/office/drawing/2014/main" id="{867ADC41-6FD9-6242-B36C-255470EFC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216" y="4034138"/>
            <a:ext cx="2072820" cy="403895"/>
          </a:xfrm>
          <a:prstGeom prst="rect">
            <a:avLst/>
          </a:prstGeom>
          <a:ln w="22225">
            <a:solidFill>
              <a:schemeClr val="accent5"/>
            </a:solidFill>
          </a:ln>
        </p:spPr>
      </p:pic>
      <p:pic>
        <p:nvPicPr>
          <p:cNvPr id="18" name="Picture 17">
            <a:extLst>
              <a:ext uri="{FF2B5EF4-FFF2-40B4-BE49-F238E27FC236}">
                <a16:creationId xmlns:a16="http://schemas.microsoft.com/office/drawing/2014/main" id="{FE9D2DAA-6C98-B740-82D3-7E8AB75CB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182" y="2045971"/>
            <a:ext cx="10569856" cy="320068"/>
          </a:xfrm>
          <a:prstGeom prst="rect">
            <a:avLst/>
          </a:prstGeom>
          <a:ln w="22225">
            <a:solidFill>
              <a:schemeClr val="accent5"/>
            </a:solidFill>
          </a:ln>
        </p:spPr>
      </p:pic>
      <p:sp>
        <p:nvSpPr>
          <p:cNvPr id="4" name="Footer Placeholder 3">
            <a:extLst>
              <a:ext uri="{FF2B5EF4-FFF2-40B4-BE49-F238E27FC236}">
                <a16:creationId xmlns:a16="http://schemas.microsoft.com/office/drawing/2014/main" id="{96492327-C6FF-4434-8C55-87D7B3766F33}"/>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556970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5E1D-9A6F-4233-BC38-352F8D09C6CC}"/>
              </a:ext>
            </a:extLst>
          </p:cNvPr>
          <p:cNvSpPr>
            <a:spLocks noGrp="1"/>
          </p:cNvSpPr>
          <p:nvPr>
            <p:ph type="title"/>
          </p:nvPr>
        </p:nvSpPr>
        <p:spPr/>
        <p:txBody>
          <a:bodyPr>
            <a:normAutofit/>
          </a:bodyPr>
          <a:lstStyle/>
          <a:p>
            <a:r>
              <a:rPr lang="en-US" dirty="0"/>
              <a:t>X</a:t>
            </a:r>
            <a:r>
              <a:rPr lang="en-US" baseline="30000" dirty="0"/>
              <a:t>e</a:t>
            </a:r>
            <a:r>
              <a:rPr lang="en-US" dirty="0"/>
              <a:t>-Core Performance Characterization</a:t>
            </a:r>
          </a:p>
        </p:txBody>
      </p:sp>
      <p:sp>
        <p:nvSpPr>
          <p:cNvPr id="14" name="Content Placeholder 2">
            <a:extLst>
              <a:ext uri="{FF2B5EF4-FFF2-40B4-BE49-F238E27FC236}">
                <a16:creationId xmlns:a16="http://schemas.microsoft.com/office/drawing/2014/main" id="{DF62629D-BFBA-4846-AAF3-C8254C97971C}"/>
              </a:ext>
            </a:extLst>
          </p:cNvPr>
          <p:cNvSpPr>
            <a:spLocks noGrp="1"/>
          </p:cNvSpPr>
          <p:nvPr>
            <p:ph idx="4294967295"/>
          </p:nvPr>
        </p:nvSpPr>
        <p:spPr>
          <a:xfrm>
            <a:off x="0" y="1655763"/>
            <a:ext cx="10895013" cy="4429125"/>
          </a:xfrm>
        </p:spPr>
        <p:txBody>
          <a:bodyPr/>
          <a:lstStyle/>
          <a:p>
            <a:endParaRPr lang="en-US" dirty="0"/>
          </a:p>
          <a:p>
            <a:endParaRPr lang="en-US" dirty="0"/>
          </a:p>
          <a:p>
            <a:endParaRPr lang="en-US" dirty="0"/>
          </a:p>
        </p:txBody>
      </p:sp>
      <p:pic>
        <p:nvPicPr>
          <p:cNvPr id="11" name="Picture 10">
            <a:extLst>
              <a:ext uri="{FF2B5EF4-FFF2-40B4-BE49-F238E27FC236}">
                <a16:creationId xmlns:a16="http://schemas.microsoft.com/office/drawing/2014/main" id="{F9491950-ACF5-4DC4-8EFB-DF9D566DA8D3}"/>
              </a:ext>
            </a:extLst>
          </p:cNvPr>
          <p:cNvPicPr>
            <a:picLocks noChangeAspect="1"/>
          </p:cNvPicPr>
          <p:nvPr/>
        </p:nvPicPr>
        <p:blipFill rotWithShape="1">
          <a:blip r:embed="rId3">
            <a:extLst>
              <a:ext uri="{28A0092B-C50C-407E-A947-70E740481C1C}">
                <a14:useLocalDpi xmlns:a14="http://schemas.microsoft.com/office/drawing/2010/main" val="0"/>
              </a:ext>
            </a:extLst>
          </a:blip>
          <a:srcRect l="49366" t="-915" r="1223" b="14662"/>
          <a:stretch/>
        </p:blipFill>
        <p:spPr>
          <a:xfrm>
            <a:off x="685800" y="1520190"/>
            <a:ext cx="4198620" cy="4122420"/>
          </a:xfrm>
          <a:prstGeom prst="rect">
            <a:avLst/>
          </a:prstGeom>
        </p:spPr>
      </p:pic>
      <p:sp>
        <p:nvSpPr>
          <p:cNvPr id="18" name="TextBox 17">
            <a:extLst>
              <a:ext uri="{FF2B5EF4-FFF2-40B4-BE49-F238E27FC236}">
                <a16:creationId xmlns:a16="http://schemas.microsoft.com/office/drawing/2014/main" id="{75609307-9DBC-488F-A80F-FF5C9E22E37A}"/>
              </a:ext>
            </a:extLst>
          </p:cNvPr>
          <p:cNvSpPr txBox="1"/>
          <p:nvPr/>
        </p:nvSpPr>
        <p:spPr>
          <a:xfrm>
            <a:off x="5879306" y="1338864"/>
            <a:ext cx="4952300" cy="434340"/>
          </a:xfrm>
          <a:prstGeom prst="rect">
            <a:avLst/>
          </a:prstGeom>
          <a:noFill/>
        </p:spPr>
        <p:txBody>
          <a:bodyPr wrap="none" lIns="182880" tIns="0" rIns="0" bIns="0" rtlCol="0">
            <a:noAutofit/>
          </a:bodyPr>
          <a:lstStyle/>
          <a:p>
            <a:pPr algn="l">
              <a:lnSpc>
                <a:spcPct val="110000"/>
              </a:lnSpc>
            </a:pPr>
            <a:r>
              <a:rPr lang="en-US" sz="3200" b="1" dirty="0">
                <a:solidFill>
                  <a:schemeClr val="accent3"/>
                </a:solidFill>
              </a:rPr>
              <a:t>XVE Thread Occupancy, %</a:t>
            </a:r>
          </a:p>
        </p:txBody>
      </p:sp>
      <p:sp>
        <p:nvSpPr>
          <p:cNvPr id="19" name="TextBox 18">
            <a:extLst>
              <a:ext uri="{FF2B5EF4-FFF2-40B4-BE49-F238E27FC236}">
                <a16:creationId xmlns:a16="http://schemas.microsoft.com/office/drawing/2014/main" id="{1FEB11D3-B071-43EC-B4BD-F15C4D06F12C}"/>
              </a:ext>
            </a:extLst>
          </p:cNvPr>
          <p:cNvSpPr txBox="1"/>
          <p:nvPr/>
        </p:nvSpPr>
        <p:spPr>
          <a:xfrm>
            <a:off x="5879306" y="2906074"/>
            <a:ext cx="3406140" cy="434340"/>
          </a:xfrm>
          <a:prstGeom prst="rect">
            <a:avLst/>
          </a:prstGeom>
          <a:noFill/>
        </p:spPr>
        <p:txBody>
          <a:bodyPr wrap="none" lIns="182880" tIns="0" rIns="0" bIns="0" rtlCol="0">
            <a:noAutofit/>
          </a:bodyPr>
          <a:lstStyle/>
          <a:p>
            <a:pPr algn="l">
              <a:lnSpc>
                <a:spcPct val="110000"/>
              </a:lnSpc>
            </a:pPr>
            <a:r>
              <a:rPr lang="en-US" sz="3200" b="1" dirty="0">
                <a:solidFill>
                  <a:schemeClr val="accent3"/>
                </a:solidFill>
              </a:rPr>
              <a:t>XVE Active, %</a:t>
            </a:r>
          </a:p>
        </p:txBody>
      </p:sp>
      <p:sp>
        <p:nvSpPr>
          <p:cNvPr id="20" name="Rectangle 19">
            <a:extLst>
              <a:ext uri="{FF2B5EF4-FFF2-40B4-BE49-F238E27FC236}">
                <a16:creationId xmlns:a16="http://schemas.microsoft.com/office/drawing/2014/main" id="{B5F99313-75FE-40BB-8633-16F61D4093F5}"/>
              </a:ext>
            </a:extLst>
          </p:cNvPr>
          <p:cNvSpPr/>
          <p:nvPr/>
        </p:nvSpPr>
        <p:spPr>
          <a:xfrm>
            <a:off x="2849177" y="1638864"/>
            <a:ext cx="1959043" cy="2971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cxnSp>
        <p:nvCxnSpPr>
          <p:cNvPr id="22" name="Connector: Elbow 21">
            <a:extLst>
              <a:ext uri="{FF2B5EF4-FFF2-40B4-BE49-F238E27FC236}">
                <a16:creationId xmlns:a16="http://schemas.microsoft.com/office/drawing/2014/main" id="{02D3DD3F-E8AA-41EA-BFE3-8980EA90211E}"/>
              </a:ext>
            </a:extLst>
          </p:cNvPr>
          <p:cNvCxnSpPr>
            <a:cxnSpLocks/>
            <a:stCxn id="20" idx="3"/>
            <a:endCxn id="18" idx="1"/>
          </p:cNvCxnSpPr>
          <p:nvPr/>
        </p:nvCxnSpPr>
        <p:spPr>
          <a:xfrm flipV="1">
            <a:off x="4808220" y="1556034"/>
            <a:ext cx="1071086" cy="1568448"/>
          </a:xfrm>
          <a:prstGeom prst="curvedConnector3">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BFFEC41-7252-4783-B619-A56840C82A67}"/>
              </a:ext>
            </a:extLst>
          </p:cNvPr>
          <p:cNvSpPr txBox="1"/>
          <p:nvPr/>
        </p:nvSpPr>
        <p:spPr>
          <a:xfrm>
            <a:off x="5879306" y="4486268"/>
            <a:ext cx="3406140" cy="434340"/>
          </a:xfrm>
          <a:prstGeom prst="rect">
            <a:avLst/>
          </a:prstGeom>
          <a:noFill/>
        </p:spPr>
        <p:txBody>
          <a:bodyPr wrap="none" lIns="182880" tIns="0" rIns="0" bIns="0" rtlCol="0">
            <a:noAutofit/>
          </a:bodyPr>
          <a:lstStyle/>
          <a:p>
            <a:pPr algn="l">
              <a:lnSpc>
                <a:spcPct val="110000"/>
              </a:lnSpc>
            </a:pPr>
            <a:r>
              <a:rPr lang="en-US" sz="3200" b="1" dirty="0">
                <a:solidFill>
                  <a:schemeClr val="accent3"/>
                </a:solidFill>
              </a:rPr>
              <a:t>XVE Stall, %</a:t>
            </a:r>
          </a:p>
        </p:txBody>
      </p:sp>
      <p:cxnSp>
        <p:nvCxnSpPr>
          <p:cNvPr id="24" name="Connector: Elbow 23">
            <a:extLst>
              <a:ext uri="{FF2B5EF4-FFF2-40B4-BE49-F238E27FC236}">
                <a16:creationId xmlns:a16="http://schemas.microsoft.com/office/drawing/2014/main" id="{C06331AB-753C-4A6B-A901-7B48CC804636}"/>
              </a:ext>
            </a:extLst>
          </p:cNvPr>
          <p:cNvCxnSpPr>
            <a:cxnSpLocks/>
            <a:stCxn id="20" idx="3"/>
            <a:endCxn id="19" idx="1"/>
          </p:cNvCxnSpPr>
          <p:nvPr/>
        </p:nvCxnSpPr>
        <p:spPr>
          <a:xfrm flipV="1">
            <a:off x="4808220" y="3123244"/>
            <a:ext cx="1071086" cy="1238"/>
          </a:xfrm>
          <a:prstGeom prst="curvedConnector3">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EFECFB0-3C83-417B-993F-95877E54C972}"/>
              </a:ext>
            </a:extLst>
          </p:cNvPr>
          <p:cNvCxnSpPr>
            <a:cxnSpLocks/>
            <a:stCxn id="20" idx="3"/>
            <a:endCxn id="23" idx="1"/>
          </p:cNvCxnSpPr>
          <p:nvPr/>
        </p:nvCxnSpPr>
        <p:spPr>
          <a:xfrm>
            <a:off x="4808220" y="3124482"/>
            <a:ext cx="1071086" cy="1578956"/>
          </a:xfrm>
          <a:prstGeom prst="curvedConnector3">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43235F7-1A8D-40C2-BFB8-5DA0BC5C5977}"/>
              </a:ext>
            </a:extLst>
          </p:cNvPr>
          <p:cNvSpPr txBox="1"/>
          <p:nvPr/>
        </p:nvSpPr>
        <p:spPr>
          <a:xfrm>
            <a:off x="5879306" y="1842451"/>
            <a:ext cx="5626894" cy="434340"/>
          </a:xfrm>
          <a:prstGeom prst="rect">
            <a:avLst/>
          </a:prstGeom>
          <a:noFill/>
        </p:spPr>
        <p:txBody>
          <a:bodyPr wrap="none" lIns="182880" tIns="0" rIns="0" bIns="0" rtlCol="0" anchor="t">
            <a:noAutofit/>
          </a:bodyPr>
          <a:lstStyle/>
          <a:p>
            <a:r>
              <a:rPr lang="en-US" sz="1400" dirty="0">
                <a:solidFill>
                  <a:schemeClr val="accent3">
                    <a:lumMod val="20000"/>
                    <a:lumOff val="80000"/>
                  </a:schemeClr>
                </a:solidFill>
              </a:rPr>
              <a:t>Number of Hardware threads which are available as input for shader </a:t>
            </a:r>
          </a:p>
          <a:p>
            <a:r>
              <a:rPr lang="en-US" sz="1400" dirty="0">
                <a:solidFill>
                  <a:schemeClr val="accent3">
                    <a:lumMod val="20000"/>
                    <a:lumOff val="80000"/>
                  </a:schemeClr>
                </a:solidFill>
              </a:rPr>
              <a:t>engines in percentage of possible max value.</a:t>
            </a:r>
          </a:p>
        </p:txBody>
      </p:sp>
      <p:sp>
        <p:nvSpPr>
          <p:cNvPr id="34" name="TextBox 33">
            <a:extLst>
              <a:ext uri="{FF2B5EF4-FFF2-40B4-BE49-F238E27FC236}">
                <a16:creationId xmlns:a16="http://schemas.microsoft.com/office/drawing/2014/main" id="{DDB4B0B2-81B8-4A05-A682-8096B7F2607A}"/>
              </a:ext>
            </a:extLst>
          </p:cNvPr>
          <p:cNvSpPr txBox="1"/>
          <p:nvPr/>
        </p:nvSpPr>
        <p:spPr>
          <a:xfrm>
            <a:off x="5879306" y="3413568"/>
            <a:ext cx="5626894" cy="434340"/>
          </a:xfrm>
          <a:prstGeom prst="rect">
            <a:avLst/>
          </a:prstGeom>
          <a:noFill/>
        </p:spPr>
        <p:txBody>
          <a:bodyPr wrap="none" lIns="182880" tIns="0" rIns="0" bIns="0" rtlCol="0">
            <a:noAutofit/>
          </a:bodyPr>
          <a:lstStyle/>
          <a:p>
            <a:r>
              <a:rPr lang="en-US" sz="1400" dirty="0">
                <a:solidFill>
                  <a:schemeClr val="accent3">
                    <a:lumMod val="20000"/>
                    <a:lumOff val="80000"/>
                  </a:schemeClr>
                </a:solidFill>
              </a:rPr>
              <a:t>Percentage of time when shader engines execute instructions.</a:t>
            </a:r>
            <a:r>
              <a:rPr lang="en-US" sz="1400" dirty="0">
                <a:solidFill>
                  <a:schemeClr val="bg1"/>
                </a:solidFill>
              </a:rPr>
              <a:t>.</a:t>
            </a:r>
          </a:p>
        </p:txBody>
      </p:sp>
      <p:sp>
        <p:nvSpPr>
          <p:cNvPr id="35" name="TextBox 34">
            <a:extLst>
              <a:ext uri="{FF2B5EF4-FFF2-40B4-BE49-F238E27FC236}">
                <a16:creationId xmlns:a16="http://schemas.microsoft.com/office/drawing/2014/main" id="{48D3F782-DCCF-4901-AF99-5D488F6879BB}"/>
              </a:ext>
            </a:extLst>
          </p:cNvPr>
          <p:cNvSpPr txBox="1"/>
          <p:nvPr/>
        </p:nvSpPr>
        <p:spPr>
          <a:xfrm>
            <a:off x="5879306" y="4993762"/>
            <a:ext cx="5626894" cy="434340"/>
          </a:xfrm>
          <a:prstGeom prst="rect">
            <a:avLst/>
          </a:prstGeom>
          <a:noFill/>
        </p:spPr>
        <p:txBody>
          <a:bodyPr wrap="none" lIns="182880" tIns="0" rIns="0" bIns="0" rtlCol="0">
            <a:noAutofit/>
          </a:bodyPr>
          <a:lstStyle/>
          <a:p>
            <a:r>
              <a:rPr lang="en-US" sz="1400" dirty="0">
                <a:solidFill>
                  <a:schemeClr val="accent3">
                    <a:lumMod val="20000"/>
                    <a:lumOff val="80000"/>
                  </a:schemeClr>
                </a:solidFill>
              </a:rPr>
              <a:t>Percentage of time when shader engines have HW threads as input</a:t>
            </a:r>
          </a:p>
          <a:p>
            <a:r>
              <a:rPr lang="en-US" sz="1400" dirty="0">
                <a:solidFill>
                  <a:schemeClr val="accent3">
                    <a:lumMod val="20000"/>
                    <a:lumOff val="80000"/>
                  </a:schemeClr>
                </a:solidFill>
              </a:rPr>
              <a:t>but are not executing instructions</a:t>
            </a:r>
            <a:r>
              <a:rPr lang="en-US" sz="1400" dirty="0">
                <a:solidFill>
                  <a:schemeClr val="bg1"/>
                </a:solidFill>
              </a:rPr>
              <a:t>.</a:t>
            </a:r>
          </a:p>
        </p:txBody>
      </p:sp>
      <p:sp>
        <p:nvSpPr>
          <p:cNvPr id="6" name="Footer Placeholder 5">
            <a:extLst>
              <a:ext uri="{FF2B5EF4-FFF2-40B4-BE49-F238E27FC236}">
                <a16:creationId xmlns:a16="http://schemas.microsoft.com/office/drawing/2014/main" id="{E45549C4-2F97-4214-A6E2-904009556B7C}"/>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837439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0D0FA9-6BB0-4F3C-8767-4F36847B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749" y="2043244"/>
            <a:ext cx="4572000" cy="3776869"/>
          </a:xfrm>
          <a:prstGeom prst="rect">
            <a:avLst/>
          </a:prstGeom>
        </p:spPr>
      </p:pic>
      <p:sp>
        <p:nvSpPr>
          <p:cNvPr id="2" name="Title 1">
            <a:extLst>
              <a:ext uri="{FF2B5EF4-FFF2-40B4-BE49-F238E27FC236}">
                <a16:creationId xmlns:a16="http://schemas.microsoft.com/office/drawing/2014/main" id="{F1912545-C1A6-45F8-B64E-829671D4D1F1}"/>
              </a:ext>
            </a:extLst>
          </p:cNvPr>
          <p:cNvSpPr>
            <a:spLocks noGrp="1"/>
          </p:cNvSpPr>
          <p:nvPr>
            <p:ph type="title"/>
          </p:nvPr>
        </p:nvSpPr>
        <p:spPr>
          <a:xfrm>
            <a:off x="0" y="221694"/>
            <a:ext cx="12192000" cy="1199822"/>
          </a:xfrm>
        </p:spPr>
        <p:txBody>
          <a:bodyPr>
            <a:normAutofit/>
          </a:bodyPr>
          <a:lstStyle/>
          <a:p>
            <a:r>
              <a:rPr lang="en-US" dirty="0"/>
              <a:t>Hardware Work Repackaging on Intel® Arc™ Graphics</a:t>
            </a:r>
          </a:p>
        </p:txBody>
      </p:sp>
      <p:pic>
        <p:nvPicPr>
          <p:cNvPr id="11" name="Picture 10">
            <a:extLst>
              <a:ext uri="{FF2B5EF4-FFF2-40B4-BE49-F238E27FC236}">
                <a16:creationId xmlns:a16="http://schemas.microsoft.com/office/drawing/2014/main" id="{21844070-8C8E-4EFF-9004-BF826597D1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7157" y="2043244"/>
            <a:ext cx="6062232" cy="3776472"/>
          </a:xfrm>
          <a:prstGeom prst="rect">
            <a:avLst/>
          </a:prstGeom>
        </p:spPr>
      </p:pic>
      <p:sp>
        <p:nvSpPr>
          <p:cNvPr id="17" name="Content Placeholder 2">
            <a:extLst>
              <a:ext uri="{FF2B5EF4-FFF2-40B4-BE49-F238E27FC236}">
                <a16:creationId xmlns:a16="http://schemas.microsoft.com/office/drawing/2014/main" id="{2B5132B6-CD02-41DC-AC89-66E30C273580}"/>
              </a:ext>
            </a:extLst>
          </p:cNvPr>
          <p:cNvSpPr txBox="1">
            <a:spLocks/>
          </p:cNvSpPr>
          <p:nvPr/>
        </p:nvSpPr>
        <p:spPr>
          <a:xfrm>
            <a:off x="525685" y="1143246"/>
            <a:ext cx="4635807" cy="1327959"/>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200" kern="1200">
                <a:solidFill>
                  <a:schemeClr val="accent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200" b="0" kern="1200">
                <a:solidFill>
                  <a:schemeClr val="accent1"/>
                </a:solidFill>
                <a:latin typeface="+mj-lt"/>
                <a:ea typeface="+mn-ea"/>
                <a:cs typeface="+mn-cs"/>
              </a:defRPr>
            </a:lvl2pPr>
            <a:lvl3pPr marL="0" indent="0" algn="l" defTabSz="914400" rtl="0" eaLnBrk="1" latinLnBrk="0" hangingPunct="1">
              <a:lnSpc>
                <a:spcPct val="83000"/>
              </a:lnSpc>
              <a:spcBef>
                <a:spcPts val="0"/>
              </a:spcBef>
              <a:spcAft>
                <a:spcPts val="1600"/>
              </a:spcAft>
              <a:buFont typeface="Arial" panose="020B0604020202020204" pitchFamily="34" charset="0"/>
              <a:buNone/>
              <a:defRPr sz="2000" kern="1200">
                <a:solidFill>
                  <a:schemeClr val="accent1"/>
                </a:solidFill>
                <a:latin typeface="+mn-lt"/>
                <a:ea typeface="+mn-ea"/>
                <a:cs typeface="+mn-cs"/>
              </a:defRPr>
            </a:lvl3pPr>
            <a:lvl4pPr marL="18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4pPr>
            <a:lvl5pPr marL="36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5pPr>
            <a:lvl6pPr marL="540000" indent="-180000" algn="l" defTabSz="914400" rtl="0" eaLnBrk="1" latinLnBrk="0" hangingPunct="1">
              <a:lnSpc>
                <a:spcPct val="90000"/>
              </a:lnSpc>
              <a:spcBef>
                <a:spcPts val="0"/>
              </a:spcBef>
              <a:buFont typeface="IntelOne Display Regular" panose="020B0503020203020204" pitchFamily="34" charset="0"/>
              <a:buChar char="–"/>
              <a:defRPr sz="12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3"/>
                </a:solidFill>
              </a:rPr>
              <a:t>Logical Shader Record Execution</a:t>
            </a:r>
            <a:endParaRPr lang="en-US" sz="2000" dirty="0">
              <a:solidFill>
                <a:schemeClr val="accent3"/>
              </a:solidFill>
            </a:endParaRPr>
          </a:p>
        </p:txBody>
      </p:sp>
      <p:sp>
        <p:nvSpPr>
          <p:cNvPr id="18" name="Content Placeholder 2">
            <a:extLst>
              <a:ext uri="{FF2B5EF4-FFF2-40B4-BE49-F238E27FC236}">
                <a16:creationId xmlns:a16="http://schemas.microsoft.com/office/drawing/2014/main" id="{D9E3900A-B0AB-4293-812D-A7A1C29C89BF}"/>
              </a:ext>
            </a:extLst>
          </p:cNvPr>
          <p:cNvSpPr txBox="1">
            <a:spLocks/>
          </p:cNvSpPr>
          <p:nvPr/>
        </p:nvSpPr>
        <p:spPr>
          <a:xfrm>
            <a:off x="6458765" y="1138377"/>
            <a:ext cx="4594392" cy="1327959"/>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200" kern="1200">
                <a:solidFill>
                  <a:schemeClr val="accent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200" b="0" kern="1200">
                <a:solidFill>
                  <a:schemeClr val="accent1"/>
                </a:solidFill>
                <a:latin typeface="+mj-lt"/>
                <a:ea typeface="+mn-ea"/>
                <a:cs typeface="+mn-cs"/>
              </a:defRPr>
            </a:lvl2pPr>
            <a:lvl3pPr marL="0" indent="0" algn="l" defTabSz="914400" rtl="0" eaLnBrk="1" latinLnBrk="0" hangingPunct="1">
              <a:lnSpc>
                <a:spcPct val="83000"/>
              </a:lnSpc>
              <a:spcBef>
                <a:spcPts val="0"/>
              </a:spcBef>
              <a:spcAft>
                <a:spcPts val="1600"/>
              </a:spcAft>
              <a:buFont typeface="Arial" panose="020B0604020202020204" pitchFamily="34" charset="0"/>
              <a:buNone/>
              <a:defRPr sz="2000" kern="1200">
                <a:solidFill>
                  <a:schemeClr val="accent1"/>
                </a:solidFill>
                <a:latin typeface="+mn-lt"/>
                <a:ea typeface="+mn-ea"/>
                <a:cs typeface="+mn-cs"/>
              </a:defRPr>
            </a:lvl3pPr>
            <a:lvl4pPr marL="18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4pPr>
            <a:lvl5pPr marL="360000" indent="-180000" algn="l" defTabSz="914400" rtl="0" eaLnBrk="1" latinLnBrk="0" hangingPunct="1">
              <a:lnSpc>
                <a:spcPct val="110000"/>
              </a:lnSpc>
              <a:spcBef>
                <a:spcPts val="0"/>
              </a:spcBef>
              <a:buFont typeface="IntelOne Display Regular" panose="020B0503020203020204" pitchFamily="34" charset="0"/>
              <a:buChar char="–"/>
              <a:defRPr sz="1200" kern="1200">
                <a:solidFill>
                  <a:schemeClr val="accent1"/>
                </a:solidFill>
                <a:latin typeface="+mn-lt"/>
                <a:ea typeface="+mn-ea"/>
                <a:cs typeface="+mn-cs"/>
              </a:defRPr>
            </a:lvl5pPr>
            <a:lvl6pPr marL="540000" indent="-180000" algn="l" defTabSz="914400" rtl="0" eaLnBrk="1" latinLnBrk="0" hangingPunct="1">
              <a:lnSpc>
                <a:spcPct val="90000"/>
              </a:lnSpc>
              <a:spcBef>
                <a:spcPts val="0"/>
              </a:spcBef>
              <a:buFont typeface="IntelOne Display Regular" panose="020B0503020203020204" pitchFamily="34" charset="0"/>
              <a:buChar char="–"/>
              <a:defRPr sz="12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3"/>
                </a:solidFill>
              </a:rPr>
              <a:t>Shader Record Execution on HW</a:t>
            </a:r>
            <a:endParaRPr lang="en-US" sz="2000" dirty="0">
              <a:solidFill>
                <a:schemeClr val="accent3"/>
              </a:solidFill>
            </a:endParaRPr>
          </a:p>
        </p:txBody>
      </p:sp>
      <p:sp>
        <p:nvSpPr>
          <p:cNvPr id="3" name="Left Bracket 2">
            <a:extLst>
              <a:ext uri="{FF2B5EF4-FFF2-40B4-BE49-F238E27FC236}">
                <a16:creationId xmlns:a16="http://schemas.microsoft.com/office/drawing/2014/main" id="{75E6EDEF-CE9C-47E4-8C89-E28B62247E93}"/>
              </a:ext>
            </a:extLst>
          </p:cNvPr>
          <p:cNvSpPr/>
          <p:nvPr/>
        </p:nvSpPr>
        <p:spPr>
          <a:xfrm rot="5400000">
            <a:off x="9281566" y="483930"/>
            <a:ext cx="251454" cy="3291728"/>
          </a:xfrm>
          <a:prstGeom prst="leftBracket">
            <a:avLst/>
          </a:prstGeom>
          <a:ln>
            <a:miter lim="800000"/>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50A18160-B1BC-4865-A55F-119B5AF95ADB}"/>
              </a:ext>
            </a:extLst>
          </p:cNvPr>
          <p:cNvSpPr txBox="1"/>
          <p:nvPr/>
        </p:nvSpPr>
        <p:spPr>
          <a:xfrm>
            <a:off x="8941942" y="1821210"/>
            <a:ext cx="930703" cy="251454"/>
          </a:xfrm>
          <a:prstGeom prst="rect">
            <a:avLst/>
          </a:prstGeom>
          <a:noFill/>
        </p:spPr>
        <p:txBody>
          <a:bodyPr wrap="none" lIns="0" tIns="0" rIns="0" bIns="0" rtlCol="0">
            <a:noAutofit/>
          </a:bodyPr>
          <a:lstStyle/>
          <a:p>
            <a:pPr algn="ctr">
              <a:lnSpc>
                <a:spcPct val="110000"/>
              </a:lnSpc>
            </a:pPr>
            <a:r>
              <a:rPr lang="en-US" sz="1200" dirty="0">
                <a:solidFill>
                  <a:schemeClr val="tx2"/>
                </a:solidFill>
              </a:rPr>
              <a:t>SIMD Width</a:t>
            </a:r>
          </a:p>
        </p:txBody>
      </p:sp>
      <p:sp>
        <p:nvSpPr>
          <p:cNvPr id="7" name="Footer Placeholder 6">
            <a:extLst>
              <a:ext uri="{FF2B5EF4-FFF2-40B4-BE49-F238E27FC236}">
                <a16:creationId xmlns:a16="http://schemas.microsoft.com/office/drawing/2014/main" id="{DDE764BA-8F84-4CD8-AC80-DFB07C276583}"/>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268257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Disclaimer</a:t>
            </a:r>
          </a:p>
        </p:txBody>
      </p:sp>
      <p:sp>
        <p:nvSpPr>
          <p:cNvPr id="3" name="Content Placeholder 2"/>
          <p:cNvSpPr>
            <a:spLocks noGrp="1"/>
          </p:cNvSpPr>
          <p:nvPr>
            <p:ph idx="1"/>
          </p:nvPr>
        </p:nvSpPr>
        <p:spPr/>
        <p:txBody>
          <a:bodyPr>
            <a:normAutofit fontScale="40000" lnSpcReduction="20000"/>
          </a:bodyPr>
          <a:lstStyle/>
          <a:p>
            <a:pPr marL="0" marR="0" lvl="0" indent="0" algn="l" defTabSz="457189" rtl="0" eaLnBrk="1" fontAlgn="auto" latinLnBrk="0" hangingPunct="1">
              <a:lnSpc>
                <a:spcPct val="110000"/>
              </a:lnSpc>
              <a:spcBef>
                <a:spcPts val="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INFORMATION IN THIS DOCUMENT IS PROVIDED IN CONNECTION WITH INTEL® PRODUCTS.  NO LICENSE, EXPRESS OR IMPLIED, BY ESTOPPEL OR OTHERWISE, TO ANY INTELLECTUAL PROPERTY RIGHTS IS GRANTED BY THIS DOCUMENT.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  </a:t>
            </a:r>
          </a:p>
          <a:p>
            <a:pPr marL="0" marR="0" lvl="0" indent="0" algn="l" defTabSz="457189" rtl="0" eaLnBrk="1" fontAlgn="auto" latinLnBrk="0" hangingPunct="1">
              <a:lnSpc>
                <a:spcPct val="110000"/>
              </a:lnSpc>
              <a:spcBef>
                <a:spcPts val="0"/>
              </a:spcBef>
              <a:spcAft>
                <a:spcPts val="0"/>
              </a:spcAft>
              <a:buClr>
                <a:srgbClr val="000000"/>
              </a:buClr>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endParaRPr>
          </a:p>
          <a:p>
            <a:pPr marL="0" marR="0" lvl="0" indent="0" algn="l" defTabSz="457189" rtl="0" eaLnBrk="1" fontAlgn="auto" latinLnBrk="0" hangingPunct="1">
              <a:lnSpc>
                <a:spcPct val="110000"/>
              </a:lnSpc>
              <a:spcBef>
                <a:spcPts val="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A "Mission Critical Application" is any application in which failure of the Intel Product could result, directly or indirectly, in personal injury or death. SHOULD YOU PURCHASE OR USE INTEL'S PRODUCTS FOR ANY SUCH MISSION CRITICAL APPLICATION, YOU SHALL INDEMNIFY AND HOLD INTEL AND ITS SUBSIDIARIES, SUBCONTRACTORS AND AFFILIATES, AND THE DIRECTORS, OFFICERS, AND EMPLOYEES OF EACH, HARMLESS AGAINST ALL CLAIMS COSTS, DAMAGES, AND EXPENSES AND REASONABLE ATTORNEYS' FEES ARISING OUT OF, DIRECTLY OR INDIRECTLY, ANY CLAIM OF PRODUCT LIABILITY, PERSONAL INJURY, OR DEATH ARISING IN ANY WAY OUT OF SUCH MISSION CRITICAL APPLICATION, WHETHER OR NOT INTEL OR ITS SUBCONTRACTOR WAS NEGLIGENT IN THE DESIGN, MANUFACTURE, OR WARNING OF THE INTEL PRODUCT OR ANY OF ITS PARTS. </a:t>
            </a: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Intel may make changes to specifications and product descriptions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The information here is subject to change without notice. Do not finalize a design with this information.  </a:t>
            </a: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The products described in this document may contain design defects or errors known as errata which may cause the product to deviate from published specifications. Current characterized errata are available on request. </a:t>
            </a: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Contact your local Intel sales office or your distributor to obtain the latest specifications and before placing your product order.  Copies of documents which have an order number and are referenced in this document, or other Intel literature, may be obtained by calling 1-800-548-4725, or go to: </a:t>
            </a:r>
            <a:r>
              <a:rPr kumimoji="0" lang="en-US" sz="2800" b="0" i="0" u="sng" strike="noStrike" kern="1200" cap="none" spc="0" normalizeH="0" baseline="0" noProof="0" dirty="0">
                <a:ln>
                  <a:noFill/>
                </a:ln>
                <a:solidFill>
                  <a:prstClr val="white"/>
                </a:solidFill>
                <a:effectLst/>
                <a:uLnTx/>
                <a:uFillTx/>
                <a:latin typeface="IntelOne Display Regular"/>
                <a:ea typeface="+mn-ea"/>
                <a:cs typeface="+mn-cs"/>
                <a:sym typeface="Arial"/>
                <a:hlinkClick r:id="rId2">
                  <a:extLst>
                    <a:ext uri="{A12FA001-AC4F-418D-AE19-62706E023703}">
                      <ahyp:hlinkClr xmlns:ahyp="http://schemas.microsoft.com/office/drawing/2018/hyperlinkcolor" val="tx"/>
                    </a:ext>
                  </a:extLst>
                </a:hlinkClick>
              </a:rPr>
              <a:t>http://www.intel.com/design/literature.htm</a:t>
            </a:r>
            <a:r>
              <a:rPr kumimoji="0" lang="en-US" sz="2800" b="0" i="0" u="sng" strike="noStrike" kern="1200" cap="none" spc="0" normalizeH="0" baseline="0" noProof="0" dirty="0">
                <a:ln>
                  <a:noFill/>
                </a:ln>
                <a:solidFill>
                  <a:prstClr val="white"/>
                </a:solidFill>
                <a:effectLst/>
                <a:uLnTx/>
                <a:uFillTx/>
                <a:latin typeface="IntelOne Display Regular"/>
                <a:ea typeface="+mn-ea"/>
                <a:cs typeface="+mn-cs"/>
                <a:sym typeface="Arial"/>
              </a:rPr>
              <a:t>.  </a:t>
            </a:r>
            <a:endPar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endParaRPr>
          </a:p>
          <a:p>
            <a:pPr marL="0" marR="0" lvl="0" indent="0" algn="l" defTabSz="457189" rtl="0" eaLnBrk="1" fontAlgn="auto" latinLnBrk="0" hangingPunct="1">
              <a:lnSpc>
                <a:spcPct val="110000"/>
              </a:lnSpc>
              <a:spcBef>
                <a:spcPts val="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All information provided related to future Intel products and plans is preliminary and subject to change at any time, without notice.  Intel and the Intel logo are trademarks or registered trademarks of Intel Corporation or its subsidiaries in the United States and other countries.  </a:t>
            </a:r>
            <a:b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br>
            <a:endPar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endParaRPr>
          </a:p>
          <a:p>
            <a:pPr marL="0" marR="0" lvl="0" indent="0" algn="l" defTabSz="457189" rtl="0" eaLnBrk="1" fontAlgn="auto" latinLnBrk="0" hangingPunct="1">
              <a:lnSpc>
                <a:spcPct val="110000"/>
              </a:lnSpc>
              <a:spcBef>
                <a:spcPts val="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IntelOne Display Regular"/>
                <a:ea typeface="+mn-ea"/>
                <a:cs typeface="+mn-cs"/>
                <a:sym typeface="Arial"/>
              </a:rPr>
              <a:t>Other names and brands may be claimed as the property of others. All materials in, and discussions of, this presentation are covered under MSFT140000_C and are subject to the Non-Disclosure Agreement between Microsoft Corporation and Intel Corporation dated October 24, 1990. </a:t>
            </a:r>
            <a:r>
              <a:rPr kumimoji="0" lang="en-US" sz="2800" b="0" i="0" u="none" strike="noStrike" kern="1200" cap="none" spc="0" normalizeH="0" baseline="0" noProof="0" dirty="0">
                <a:ln>
                  <a:noFill/>
                </a:ln>
                <a:solidFill>
                  <a:prstClr val="white"/>
                </a:solidFill>
                <a:effectLst/>
                <a:uLnTx/>
                <a:uFillTx/>
                <a:latin typeface="IntelOne Display Regular"/>
                <a:ea typeface="Times New Roman" panose="02020603050405020304" pitchFamily="18" charset="0"/>
                <a:cs typeface="Arial"/>
                <a:sym typeface="Arial"/>
              </a:rPr>
              <a:t>Copyright © 2021, Intel Corporation.  All rights reserved.</a:t>
            </a:r>
          </a:p>
          <a:p>
            <a:pPr marL="0" indent="0">
              <a:buNone/>
            </a:pPr>
            <a:endParaRPr lang="en-US" dirty="0"/>
          </a:p>
        </p:txBody>
      </p:sp>
    </p:spTree>
    <p:extLst>
      <p:ext uri="{BB962C8B-B14F-4D97-AF65-F5344CB8AC3E}">
        <p14:creationId xmlns:p14="http://schemas.microsoft.com/office/powerpoint/2010/main" val="1100854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90">
            <a:extLst>
              <a:ext uri="{FF2B5EF4-FFF2-40B4-BE49-F238E27FC236}">
                <a16:creationId xmlns:a16="http://schemas.microsoft.com/office/drawing/2014/main" id="{C271A7E7-896D-1F45-9502-0B3F6BBBF4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9322" y="3427591"/>
            <a:ext cx="3199257" cy="2843784"/>
          </a:xfrm>
          <a:prstGeom prst="rect">
            <a:avLst/>
          </a:prstGeom>
        </p:spPr>
      </p:pic>
      <p:grpSp>
        <p:nvGrpSpPr>
          <p:cNvPr id="11" name="Group 10">
            <a:extLst>
              <a:ext uri="{FF2B5EF4-FFF2-40B4-BE49-F238E27FC236}">
                <a16:creationId xmlns:a16="http://schemas.microsoft.com/office/drawing/2014/main" id="{0E63CC07-9442-1C4D-B684-A8711E3125E7}"/>
              </a:ext>
            </a:extLst>
          </p:cNvPr>
          <p:cNvGrpSpPr/>
          <p:nvPr/>
        </p:nvGrpSpPr>
        <p:grpSpPr>
          <a:xfrm>
            <a:off x="1721088" y="3427591"/>
            <a:ext cx="3200400" cy="2844800"/>
            <a:chOff x="1721088" y="3427591"/>
            <a:chExt cx="3200400" cy="2844800"/>
          </a:xfrm>
        </p:grpSpPr>
        <p:sp>
          <p:nvSpPr>
            <p:cNvPr id="143" name="Rectangle 142">
              <a:extLst>
                <a:ext uri="{FF2B5EF4-FFF2-40B4-BE49-F238E27FC236}">
                  <a16:creationId xmlns:a16="http://schemas.microsoft.com/office/drawing/2014/main" id="{825B50F6-93E7-4E73-BB39-FF56EA24AE9C}"/>
                </a:ext>
              </a:extLst>
            </p:cNvPr>
            <p:cNvSpPr/>
            <p:nvPr/>
          </p:nvSpPr>
          <p:spPr>
            <a:xfrm>
              <a:off x="2069614" y="3759772"/>
              <a:ext cx="825500" cy="135400"/>
            </a:xfrm>
            <a:prstGeom prst="rect">
              <a:avLst/>
            </a:prstGeom>
            <a:solidFill>
              <a:srgbClr val="0068B5"/>
            </a:solidFill>
            <a:ln w="9525" cap="flat" cmpd="sng" algn="ctr">
              <a:solidFill>
                <a:srgbClr val="525252"/>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Intel Clear"/>
                  <a:sym typeface="Helvetica Neue"/>
                </a:rPr>
                <a:t>RT</a:t>
              </a:r>
            </a:p>
          </p:txBody>
        </p:sp>
        <p:pic>
          <p:nvPicPr>
            <p:cNvPr id="10" name="Picture 9" descr="A screenshot of a computer&#10;&#10;Description automatically generated with low confidence">
              <a:extLst>
                <a:ext uri="{FF2B5EF4-FFF2-40B4-BE49-F238E27FC236}">
                  <a16:creationId xmlns:a16="http://schemas.microsoft.com/office/drawing/2014/main" id="{B89745DA-31D6-9F45-B06E-E57898217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8" y="3427591"/>
              <a:ext cx="3200400" cy="2844800"/>
            </a:xfrm>
            <a:prstGeom prst="rect">
              <a:avLst/>
            </a:prstGeom>
          </p:spPr>
        </p:pic>
      </p:grpSp>
      <p:sp>
        <p:nvSpPr>
          <p:cNvPr id="2" name="Title 1">
            <a:extLst>
              <a:ext uri="{FF2B5EF4-FFF2-40B4-BE49-F238E27FC236}">
                <a16:creationId xmlns:a16="http://schemas.microsoft.com/office/drawing/2014/main" id="{576DD165-7DE1-4D8B-ADA1-747A19EC1086}"/>
              </a:ext>
            </a:extLst>
          </p:cNvPr>
          <p:cNvSpPr>
            <a:spLocks noGrp="1"/>
          </p:cNvSpPr>
          <p:nvPr>
            <p:ph type="title"/>
          </p:nvPr>
        </p:nvSpPr>
        <p:spPr/>
        <p:txBody>
          <a:bodyPr>
            <a:normAutofit/>
          </a:bodyPr>
          <a:lstStyle/>
          <a:p>
            <a:r>
              <a:rPr lang="en-US" dirty="0"/>
              <a:t>Hardware Load Balancing on Intel® Arc™ Graphics</a:t>
            </a:r>
          </a:p>
        </p:txBody>
      </p:sp>
      <p:sp>
        <p:nvSpPr>
          <p:cNvPr id="26" name="TextBox 25">
            <a:extLst>
              <a:ext uri="{FF2B5EF4-FFF2-40B4-BE49-F238E27FC236}">
                <a16:creationId xmlns:a16="http://schemas.microsoft.com/office/drawing/2014/main" id="{6384C3A5-709B-4364-AB09-7844F13B14D7}"/>
              </a:ext>
            </a:extLst>
          </p:cNvPr>
          <p:cNvSpPr txBox="1"/>
          <p:nvPr/>
        </p:nvSpPr>
        <p:spPr>
          <a:xfrm>
            <a:off x="1314418" y="1365595"/>
            <a:ext cx="3957885" cy="430887"/>
          </a:xfrm>
          <a:prstGeom prst="rect">
            <a:avLst/>
          </a:prstGeom>
          <a:noFill/>
        </p:spPr>
        <p:txBody>
          <a:bodyPr vert="horz" wrap="square" lIns="0" tIns="0" rIns="0" bIns="0" rtlCol="0">
            <a:spAutoFit/>
          </a:bodyPr>
          <a:lstStyle/>
          <a:p>
            <a:pPr algn="ctr"/>
            <a:r>
              <a:rPr lang="en-US" sz="2800" b="1" dirty="0">
                <a:solidFill>
                  <a:schemeClr val="accent3"/>
                </a:solidFill>
              </a:rPr>
              <a:t>Ray Query Scheduling</a:t>
            </a:r>
          </a:p>
        </p:txBody>
      </p:sp>
      <p:sp>
        <p:nvSpPr>
          <p:cNvPr id="27" name="TextBox 26">
            <a:extLst>
              <a:ext uri="{FF2B5EF4-FFF2-40B4-BE49-F238E27FC236}">
                <a16:creationId xmlns:a16="http://schemas.microsoft.com/office/drawing/2014/main" id="{A079CF98-68DB-400F-B924-038164107360}"/>
              </a:ext>
            </a:extLst>
          </p:cNvPr>
          <p:cNvSpPr txBox="1"/>
          <p:nvPr/>
        </p:nvSpPr>
        <p:spPr>
          <a:xfrm>
            <a:off x="6464255" y="1372482"/>
            <a:ext cx="3719173" cy="430887"/>
          </a:xfrm>
          <a:prstGeom prst="rect">
            <a:avLst/>
          </a:prstGeom>
          <a:noFill/>
        </p:spPr>
        <p:txBody>
          <a:bodyPr vert="horz" wrap="square" lIns="0" tIns="0" rIns="0" bIns="0" rtlCol="0">
            <a:spAutoFit/>
          </a:bodyPr>
          <a:lstStyle/>
          <a:p>
            <a:pPr algn="ctr"/>
            <a:r>
              <a:rPr lang="en-US" sz="2800" b="1" dirty="0" err="1">
                <a:solidFill>
                  <a:schemeClr val="accent3"/>
                </a:solidFill>
              </a:rPr>
              <a:t>TraceRay</a:t>
            </a:r>
            <a:r>
              <a:rPr lang="en-US" sz="2800" b="1" dirty="0">
                <a:solidFill>
                  <a:schemeClr val="accent3"/>
                </a:solidFill>
              </a:rPr>
              <a:t> Scheduling</a:t>
            </a:r>
          </a:p>
        </p:txBody>
      </p:sp>
      <p:cxnSp>
        <p:nvCxnSpPr>
          <p:cNvPr id="183" name="Straight Connector 182">
            <a:extLst>
              <a:ext uri="{FF2B5EF4-FFF2-40B4-BE49-F238E27FC236}">
                <a16:creationId xmlns:a16="http://schemas.microsoft.com/office/drawing/2014/main" id="{0A68085B-1F38-4B71-A9D1-248F6C6E697C}"/>
              </a:ext>
            </a:extLst>
          </p:cNvPr>
          <p:cNvCxnSpPr>
            <a:cxnSpLocks/>
          </p:cNvCxnSpPr>
          <p:nvPr/>
        </p:nvCxnSpPr>
        <p:spPr>
          <a:xfrm flipH="1">
            <a:off x="5868279" y="1232177"/>
            <a:ext cx="21646" cy="5194023"/>
          </a:xfrm>
          <a:prstGeom prst="line">
            <a:avLst/>
          </a:prstGeom>
          <a:noFill/>
          <a:ln w="3175" cap="flat">
            <a:solidFill>
              <a:srgbClr val="000000"/>
            </a:solidFill>
            <a:prstDash val="dash"/>
            <a:miter lim="400000"/>
          </a:ln>
          <a:effectLst/>
          <a:sp3d/>
        </p:spPr>
        <p:style>
          <a:lnRef idx="0">
            <a:scrgbClr r="0" g="0" b="0"/>
          </a:lnRef>
          <a:fillRef idx="0">
            <a:scrgbClr r="0" g="0" b="0"/>
          </a:fillRef>
          <a:effectRef idx="0">
            <a:scrgbClr r="0" g="0" b="0"/>
          </a:effectRef>
          <a:fontRef idx="none"/>
        </p:style>
      </p:cxnSp>
      <p:sp>
        <p:nvSpPr>
          <p:cNvPr id="184" name="Rectangle 183">
            <a:extLst>
              <a:ext uri="{FF2B5EF4-FFF2-40B4-BE49-F238E27FC236}">
                <a16:creationId xmlns:a16="http://schemas.microsoft.com/office/drawing/2014/main" id="{E0D7BB65-D7BD-4B62-87A1-81DE89230081}"/>
              </a:ext>
            </a:extLst>
          </p:cNvPr>
          <p:cNvSpPr/>
          <p:nvPr/>
        </p:nvSpPr>
        <p:spPr>
          <a:xfrm>
            <a:off x="7662876" y="3693712"/>
            <a:ext cx="249009" cy="45983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185" name="Rectangle 184">
            <a:extLst>
              <a:ext uri="{FF2B5EF4-FFF2-40B4-BE49-F238E27FC236}">
                <a16:creationId xmlns:a16="http://schemas.microsoft.com/office/drawing/2014/main" id="{2F3083FC-3DF1-4CF8-90E3-741029F4E780}"/>
              </a:ext>
            </a:extLst>
          </p:cNvPr>
          <p:cNvSpPr/>
          <p:nvPr/>
        </p:nvSpPr>
        <p:spPr>
          <a:xfrm>
            <a:off x="7634321" y="4439823"/>
            <a:ext cx="370554" cy="8218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186" name="Rectangle 185">
            <a:extLst>
              <a:ext uri="{FF2B5EF4-FFF2-40B4-BE49-F238E27FC236}">
                <a16:creationId xmlns:a16="http://schemas.microsoft.com/office/drawing/2014/main" id="{3D5E3D74-EB43-4CEE-AE40-92B176A9BD11}"/>
              </a:ext>
            </a:extLst>
          </p:cNvPr>
          <p:cNvSpPr/>
          <p:nvPr/>
        </p:nvSpPr>
        <p:spPr>
          <a:xfrm>
            <a:off x="7911885" y="5562348"/>
            <a:ext cx="956132" cy="65247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pic>
        <p:nvPicPr>
          <p:cNvPr id="188" name="Picture 187" descr="Graphical user interface&#10;&#10;Description automatically generated">
            <a:extLst>
              <a:ext uri="{FF2B5EF4-FFF2-40B4-BE49-F238E27FC236}">
                <a16:creationId xmlns:a16="http://schemas.microsoft.com/office/drawing/2014/main" id="{B7F6CC56-3943-E24C-B197-823A0E699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160" y="1909625"/>
            <a:ext cx="3200400" cy="1511300"/>
          </a:xfrm>
          <a:prstGeom prst="rect">
            <a:avLst/>
          </a:prstGeom>
          <a:solidFill>
            <a:schemeClr val="bg2">
              <a:lumMod val="60000"/>
              <a:lumOff val="40000"/>
            </a:schemeClr>
          </a:solidFill>
        </p:spPr>
      </p:pic>
      <p:pic>
        <p:nvPicPr>
          <p:cNvPr id="192" name="Picture 191">
            <a:extLst>
              <a:ext uri="{FF2B5EF4-FFF2-40B4-BE49-F238E27FC236}">
                <a16:creationId xmlns:a16="http://schemas.microsoft.com/office/drawing/2014/main" id="{BD9FFBD8-0F23-5745-8DE5-A8ADBE34AD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31393" y="1909625"/>
            <a:ext cx="3200400" cy="1511300"/>
          </a:xfrm>
          <a:prstGeom prst="rect">
            <a:avLst/>
          </a:prstGeom>
          <a:solidFill>
            <a:schemeClr val="bg2">
              <a:lumMod val="60000"/>
              <a:lumOff val="40000"/>
            </a:schemeClr>
          </a:solidFill>
        </p:spPr>
      </p:pic>
      <p:sp>
        <p:nvSpPr>
          <p:cNvPr id="4" name="Footer Placeholder 3">
            <a:extLst>
              <a:ext uri="{FF2B5EF4-FFF2-40B4-BE49-F238E27FC236}">
                <a16:creationId xmlns:a16="http://schemas.microsoft.com/office/drawing/2014/main" id="{189DFE2A-F106-4072-800E-6EE982F6F626}"/>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56084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51B2E587-9F2B-485A-8B94-9DA431EEA7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973" y="2089106"/>
            <a:ext cx="5669280" cy="3481131"/>
          </a:xfrm>
          <a:prstGeom prst="rect">
            <a:avLst/>
          </a:prstGeom>
        </p:spPr>
      </p:pic>
      <p:sp>
        <p:nvSpPr>
          <p:cNvPr id="2" name="Title 1">
            <a:extLst>
              <a:ext uri="{FF2B5EF4-FFF2-40B4-BE49-F238E27FC236}">
                <a16:creationId xmlns:a16="http://schemas.microsoft.com/office/drawing/2014/main" id="{261958A7-C677-47E5-A14A-17776AFB898C}"/>
              </a:ext>
            </a:extLst>
          </p:cNvPr>
          <p:cNvSpPr>
            <a:spLocks noGrp="1"/>
          </p:cNvSpPr>
          <p:nvPr>
            <p:ph type="title"/>
          </p:nvPr>
        </p:nvSpPr>
        <p:spPr/>
        <p:txBody>
          <a:bodyPr>
            <a:normAutofit/>
          </a:bodyPr>
          <a:lstStyle/>
          <a:p>
            <a:r>
              <a:rPr lang="en-US" dirty="0"/>
              <a:t>Repackaging and Load Balancing Limitations</a:t>
            </a:r>
          </a:p>
        </p:txBody>
      </p:sp>
      <p:sp>
        <p:nvSpPr>
          <p:cNvPr id="11" name="Rectangle: Rounded Corners 10">
            <a:extLst>
              <a:ext uri="{FF2B5EF4-FFF2-40B4-BE49-F238E27FC236}">
                <a16:creationId xmlns:a16="http://schemas.microsoft.com/office/drawing/2014/main" id="{9FDB0398-37B9-4373-BFA1-036006AD4E0F}"/>
              </a:ext>
            </a:extLst>
          </p:cNvPr>
          <p:cNvSpPr/>
          <p:nvPr/>
        </p:nvSpPr>
        <p:spPr>
          <a:xfrm>
            <a:off x="5731665" y="2141104"/>
            <a:ext cx="871200" cy="855639"/>
          </a:xfrm>
          <a:prstGeom prst="roundRec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ln>
                <a:solidFill>
                  <a:schemeClr val="accent1"/>
                </a:solidFill>
              </a:ln>
              <a:solidFill>
                <a:schemeClr val="tx2"/>
              </a:solidFill>
            </a:endParaRPr>
          </a:p>
        </p:txBody>
      </p:sp>
      <p:sp>
        <p:nvSpPr>
          <p:cNvPr id="12" name="Rectangle: Rounded Corners 11">
            <a:extLst>
              <a:ext uri="{FF2B5EF4-FFF2-40B4-BE49-F238E27FC236}">
                <a16:creationId xmlns:a16="http://schemas.microsoft.com/office/drawing/2014/main" id="{20885A6F-1807-4D52-A0E8-E65BB81FA77B}"/>
              </a:ext>
            </a:extLst>
          </p:cNvPr>
          <p:cNvSpPr/>
          <p:nvPr/>
        </p:nvSpPr>
        <p:spPr>
          <a:xfrm>
            <a:off x="2361367" y="3001180"/>
            <a:ext cx="871200" cy="855639"/>
          </a:xfrm>
          <a:prstGeom prst="roundRect">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2"/>
              </a:solidFill>
            </a:endParaRPr>
          </a:p>
        </p:txBody>
      </p:sp>
      <p:sp>
        <p:nvSpPr>
          <p:cNvPr id="13" name="Content Placeholder 2">
            <a:extLst>
              <a:ext uri="{FF2B5EF4-FFF2-40B4-BE49-F238E27FC236}">
                <a16:creationId xmlns:a16="http://schemas.microsoft.com/office/drawing/2014/main" id="{47D08B7A-9050-4761-9652-654EE6E6549F}"/>
              </a:ext>
            </a:extLst>
          </p:cNvPr>
          <p:cNvSpPr txBox="1">
            <a:spLocks/>
          </p:cNvSpPr>
          <p:nvPr/>
        </p:nvSpPr>
        <p:spPr>
          <a:xfrm>
            <a:off x="6732253" y="2102358"/>
            <a:ext cx="5290598" cy="3402330"/>
          </a:xfrm>
          <a:prstGeom prst="rect">
            <a:avLst/>
          </a:prstGeom>
        </p:spPr>
        <p:txBody>
          <a:bodyPr vert="horz" lIns="0" tIns="0" rIns="0" bIns="0" rtlCol="0" anchor="ctr">
            <a:noAutofit/>
          </a:bodyPr>
          <a:lst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400"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400"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2133"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rgbClr val="FF0000"/>
                </a:solidFill>
                <a:latin typeface="Intel Clear Light"/>
                <a:ea typeface="Intel Clear Light" panose="020B0404020203020204" pitchFamily="34" charset="0"/>
                <a:cs typeface="Intel Clear Light" panose="020B0404020203020204" pitchFamily="34" charset="0"/>
                <a:sym typeface="Helvetica"/>
              </a:rPr>
              <a:t>(1)</a:t>
            </a:r>
            <a:r>
              <a:rPr lang="en-US" dirty="0">
                <a:solidFill>
                  <a:schemeClr val="bg2"/>
                </a:solidFill>
                <a:latin typeface="Intel Clear Light"/>
                <a:ea typeface="Intel Clear Light" panose="020B0404020203020204" pitchFamily="34" charset="0"/>
                <a:cs typeface="Intel Clear Light" panose="020B0404020203020204" pitchFamily="34" charset="0"/>
                <a:sym typeface="Helvetica"/>
              </a:rPr>
              <a:t> </a:t>
            </a:r>
            <a:r>
              <a:rPr lang="en-US" dirty="0">
                <a:solidFill>
                  <a:schemeClr val="accent3">
                    <a:lumMod val="20000"/>
                    <a:lumOff val="80000"/>
                  </a:schemeClr>
                </a:solidFill>
                <a:cs typeface="+mn-cs"/>
                <a:sym typeface="Helvetica"/>
              </a:rPr>
              <a:t>Can’t group if shader invocations are too spread over time.</a:t>
            </a:r>
          </a:p>
          <a:p>
            <a:r>
              <a:rPr lang="en-US" dirty="0">
                <a:solidFill>
                  <a:srgbClr val="FFC000"/>
                </a:solidFill>
                <a:latin typeface="Intel Clear Light"/>
                <a:ea typeface="Intel Clear Light" panose="020B0404020203020204" pitchFamily="34" charset="0"/>
                <a:cs typeface="Intel Clear Light" panose="020B0404020203020204" pitchFamily="34" charset="0"/>
                <a:sym typeface="Helvetica"/>
              </a:rPr>
              <a:t>(2)</a:t>
            </a:r>
            <a:r>
              <a:rPr lang="en-US" dirty="0">
                <a:solidFill>
                  <a:schemeClr val="bg2"/>
                </a:solidFill>
                <a:latin typeface="Intel Clear Light"/>
                <a:ea typeface="Intel Clear Light" panose="020B0404020203020204" pitchFamily="34" charset="0"/>
                <a:cs typeface="Intel Clear Light" panose="020B0404020203020204" pitchFamily="34" charset="0"/>
                <a:sym typeface="Helvetica"/>
              </a:rPr>
              <a:t> </a:t>
            </a:r>
            <a:r>
              <a:rPr lang="en-US" dirty="0">
                <a:solidFill>
                  <a:schemeClr val="accent3">
                    <a:lumMod val="20000"/>
                    <a:lumOff val="80000"/>
                  </a:schemeClr>
                </a:solidFill>
                <a:cs typeface="+mn-cs"/>
                <a:sym typeface="Helvetica"/>
              </a:rPr>
              <a:t>Can’t group across X</a:t>
            </a:r>
            <a:r>
              <a:rPr lang="en-US" baseline="30000" dirty="0">
                <a:solidFill>
                  <a:schemeClr val="accent3">
                    <a:lumMod val="20000"/>
                    <a:lumOff val="80000"/>
                  </a:schemeClr>
                </a:solidFill>
                <a:cs typeface="+mn-cs"/>
                <a:sym typeface="Helvetica"/>
              </a:rPr>
              <a:t>e</a:t>
            </a:r>
            <a:r>
              <a:rPr lang="en-US" dirty="0">
                <a:solidFill>
                  <a:schemeClr val="accent3">
                    <a:lumMod val="20000"/>
                    <a:lumOff val="80000"/>
                  </a:schemeClr>
                </a:solidFill>
                <a:cs typeface="+mn-cs"/>
                <a:sym typeface="Helvetica"/>
              </a:rPr>
              <a:t>-Cores</a:t>
            </a:r>
            <a:endParaRPr lang="en-US" dirty="0">
              <a:solidFill>
                <a:schemeClr val="accent3">
                  <a:lumMod val="20000"/>
                  <a:lumOff val="80000"/>
                </a:schemeClr>
              </a:solidFill>
              <a:cs typeface="+mn-cs"/>
            </a:endParaRPr>
          </a:p>
          <a:p>
            <a:r>
              <a:rPr lang="en-US" dirty="0">
                <a:solidFill>
                  <a:srgbClr val="00B050"/>
                </a:solidFill>
                <a:latin typeface="Intel Clear Light"/>
                <a:ea typeface="Intel Clear Light" panose="020B0404020203020204" pitchFamily="34" charset="0"/>
                <a:cs typeface="Intel Clear Light" panose="020B0404020203020204" pitchFamily="34" charset="0"/>
                <a:sym typeface="Helvetica"/>
              </a:rPr>
              <a:t>(3)</a:t>
            </a:r>
            <a:r>
              <a:rPr lang="en-US" dirty="0">
                <a:solidFill>
                  <a:schemeClr val="bg2"/>
                </a:solidFill>
                <a:latin typeface="Intel Clear Light"/>
                <a:ea typeface="Intel Clear Light" panose="020B0404020203020204" pitchFamily="34" charset="0"/>
                <a:cs typeface="Intel Clear Light" panose="020B0404020203020204" pitchFamily="34" charset="0"/>
                <a:sym typeface="Helvetica"/>
              </a:rPr>
              <a:t> </a:t>
            </a:r>
            <a:r>
              <a:rPr lang="en-US" dirty="0">
                <a:solidFill>
                  <a:schemeClr val="accent3">
                    <a:lumMod val="20000"/>
                    <a:lumOff val="80000"/>
                  </a:schemeClr>
                </a:solidFill>
                <a:cs typeface="+mn-cs"/>
                <a:sym typeface="Helvetica"/>
              </a:rPr>
              <a:t>Can’t balance work across X</a:t>
            </a:r>
            <a:r>
              <a:rPr lang="en-US" baseline="30000" dirty="0">
                <a:solidFill>
                  <a:schemeClr val="accent3">
                    <a:lumMod val="20000"/>
                    <a:lumOff val="80000"/>
                  </a:schemeClr>
                </a:solidFill>
                <a:sym typeface="Helvetica"/>
              </a:rPr>
              <a:t>e</a:t>
            </a:r>
            <a:r>
              <a:rPr lang="en-US" dirty="0">
                <a:solidFill>
                  <a:schemeClr val="accent3">
                    <a:lumMod val="20000"/>
                    <a:lumOff val="80000"/>
                  </a:schemeClr>
                </a:solidFill>
                <a:sym typeface="Helvetica"/>
              </a:rPr>
              <a:t>-Cores</a:t>
            </a:r>
            <a:endParaRPr lang="en-US" dirty="0">
              <a:solidFill>
                <a:schemeClr val="accent3">
                  <a:lumMod val="20000"/>
                  <a:lumOff val="80000"/>
                </a:schemeClr>
              </a:solidFill>
              <a:cs typeface="+mn-cs"/>
            </a:endParaRPr>
          </a:p>
        </p:txBody>
      </p:sp>
      <p:sp>
        <p:nvSpPr>
          <p:cNvPr id="14" name="Rectangle: Rounded Corners 13">
            <a:extLst>
              <a:ext uri="{FF2B5EF4-FFF2-40B4-BE49-F238E27FC236}">
                <a16:creationId xmlns:a16="http://schemas.microsoft.com/office/drawing/2014/main" id="{485B8B33-A585-4D10-88BB-3F16890ABAE0}"/>
              </a:ext>
            </a:extLst>
          </p:cNvPr>
          <p:cNvSpPr/>
          <p:nvPr/>
        </p:nvSpPr>
        <p:spPr>
          <a:xfrm>
            <a:off x="4593132" y="2986799"/>
            <a:ext cx="871200" cy="1666726"/>
          </a:xfrm>
          <a:prstGeom prst="roundRect">
            <a:avLst/>
          </a:prstGeom>
          <a:ln>
            <a:solidFill>
              <a:srgbClr val="FFC000"/>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2"/>
              </a:solidFill>
            </a:endParaRPr>
          </a:p>
        </p:txBody>
      </p:sp>
      <p:sp>
        <p:nvSpPr>
          <p:cNvPr id="17" name="TextBox 16">
            <a:extLst>
              <a:ext uri="{FF2B5EF4-FFF2-40B4-BE49-F238E27FC236}">
                <a16:creationId xmlns:a16="http://schemas.microsoft.com/office/drawing/2014/main" id="{049E75A0-3553-4C01-AA0C-EA062E3DCA36}"/>
              </a:ext>
            </a:extLst>
          </p:cNvPr>
          <p:cNvSpPr txBox="1"/>
          <p:nvPr/>
        </p:nvSpPr>
        <p:spPr>
          <a:xfrm>
            <a:off x="169149" y="4530414"/>
            <a:ext cx="876843" cy="246221"/>
          </a:xfrm>
          <a:prstGeom prst="rect">
            <a:avLst/>
          </a:prstGeom>
          <a:noFill/>
        </p:spPr>
        <p:txBody>
          <a:bodyPr vert="horz" wrap="none" lIns="0" tIns="0" rIns="0" bIns="0" rtlCol="0" anchor="t">
            <a:spAutoFit/>
          </a:bodyPr>
          <a:lstStyle/>
          <a:p>
            <a:r>
              <a:rPr lang="en-US" sz="1600" dirty="0">
                <a:solidFill>
                  <a:schemeClr val="accent3">
                    <a:lumMod val="20000"/>
                    <a:lumOff val="80000"/>
                  </a:schemeClr>
                </a:solidFill>
              </a:rPr>
              <a:t>X</a:t>
            </a:r>
            <a:r>
              <a:rPr lang="en-US" sz="1600" baseline="30000" dirty="0">
                <a:solidFill>
                  <a:schemeClr val="accent3">
                    <a:lumMod val="20000"/>
                    <a:lumOff val="80000"/>
                  </a:schemeClr>
                </a:solidFill>
              </a:rPr>
              <a:t>e</a:t>
            </a:r>
            <a:r>
              <a:rPr lang="en-US" sz="1600" dirty="0">
                <a:solidFill>
                  <a:schemeClr val="accent3">
                    <a:lumMod val="20000"/>
                    <a:lumOff val="80000"/>
                  </a:schemeClr>
                </a:solidFill>
              </a:rPr>
              <a:t>-Core 2</a:t>
            </a:r>
          </a:p>
        </p:txBody>
      </p:sp>
      <p:sp>
        <p:nvSpPr>
          <p:cNvPr id="18" name="TextBox 17">
            <a:extLst>
              <a:ext uri="{FF2B5EF4-FFF2-40B4-BE49-F238E27FC236}">
                <a16:creationId xmlns:a16="http://schemas.microsoft.com/office/drawing/2014/main" id="{A8C4FB46-EB99-4D40-924F-C19C9F65023C}"/>
              </a:ext>
            </a:extLst>
          </p:cNvPr>
          <p:cNvSpPr txBox="1"/>
          <p:nvPr/>
        </p:nvSpPr>
        <p:spPr>
          <a:xfrm>
            <a:off x="185255" y="2863688"/>
            <a:ext cx="820738" cy="246221"/>
          </a:xfrm>
          <a:prstGeom prst="rect">
            <a:avLst/>
          </a:prstGeom>
          <a:noFill/>
        </p:spPr>
        <p:txBody>
          <a:bodyPr vert="horz" wrap="none" lIns="0" tIns="0" rIns="0" bIns="0" rtlCol="0" anchor="t">
            <a:spAutoFit/>
          </a:bodyPr>
          <a:lstStyle/>
          <a:p>
            <a:r>
              <a:rPr lang="en-US" sz="1600" dirty="0">
                <a:solidFill>
                  <a:schemeClr val="accent3">
                    <a:lumMod val="20000"/>
                    <a:lumOff val="80000"/>
                  </a:schemeClr>
                </a:solidFill>
              </a:rPr>
              <a:t>X</a:t>
            </a:r>
            <a:r>
              <a:rPr lang="en-US" sz="1600" baseline="30000" dirty="0">
                <a:solidFill>
                  <a:schemeClr val="accent3">
                    <a:lumMod val="20000"/>
                    <a:lumOff val="80000"/>
                  </a:schemeClr>
                </a:solidFill>
              </a:rPr>
              <a:t>e</a:t>
            </a:r>
            <a:r>
              <a:rPr lang="en-US" sz="1600" dirty="0">
                <a:solidFill>
                  <a:schemeClr val="accent3">
                    <a:lumMod val="20000"/>
                    <a:lumOff val="80000"/>
                  </a:schemeClr>
                </a:solidFill>
              </a:rPr>
              <a:t>-Core 1</a:t>
            </a:r>
          </a:p>
        </p:txBody>
      </p:sp>
      <p:cxnSp>
        <p:nvCxnSpPr>
          <p:cNvPr id="19" name="Connector: Elbow 18">
            <a:extLst>
              <a:ext uri="{FF2B5EF4-FFF2-40B4-BE49-F238E27FC236}">
                <a16:creationId xmlns:a16="http://schemas.microsoft.com/office/drawing/2014/main" id="{26ACBFBD-3ACB-445D-BCB7-B2FB09DD8A1B}"/>
              </a:ext>
            </a:extLst>
          </p:cNvPr>
          <p:cNvCxnSpPr>
            <a:cxnSpLocks/>
          </p:cNvCxnSpPr>
          <p:nvPr/>
        </p:nvCxnSpPr>
        <p:spPr>
          <a:xfrm rot="10800000" flipV="1">
            <a:off x="3657705" y="3109908"/>
            <a:ext cx="2511552" cy="2071691"/>
          </a:xfrm>
          <a:prstGeom prst="bentConnector3">
            <a:avLst>
              <a:gd name="adj1" fmla="val 0"/>
            </a:avLst>
          </a:prstGeom>
          <a:noFill/>
          <a:ln w="25400" cap="flat">
            <a:solidFill>
              <a:srgbClr val="00B05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0" name="Flowchart: Connector 19">
            <a:extLst>
              <a:ext uri="{FF2B5EF4-FFF2-40B4-BE49-F238E27FC236}">
                <a16:creationId xmlns:a16="http://schemas.microsoft.com/office/drawing/2014/main" id="{8925F099-0D42-4EED-A6E8-79018628D1F1}"/>
              </a:ext>
            </a:extLst>
          </p:cNvPr>
          <p:cNvSpPr/>
          <p:nvPr/>
        </p:nvSpPr>
        <p:spPr>
          <a:xfrm>
            <a:off x="5685856" y="2026239"/>
            <a:ext cx="228600" cy="227216"/>
          </a:xfrm>
          <a:prstGeom prst="flowChartConnector">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1</a:t>
            </a:r>
          </a:p>
        </p:txBody>
      </p:sp>
      <p:sp>
        <p:nvSpPr>
          <p:cNvPr id="21" name="Flowchart: Connector 20">
            <a:extLst>
              <a:ext uri="{FF2B5EF4-FFF2-40B4-BE49-F238E27FC236}">
                <a16:creationId xmlns:a16="http://schemas.microsoft.com/office/drawing/2014/main" id="{50BDFFB7-E83A-4739-83B6-FCFFAA81D31E}"/>
              </a:ext>
            </a:extLst>
          </p:cNvPr>
          <p:cNvSpPr/>
          <p:nvPr/>
        </p:nvSpPr>
        <p:spPr>
          <a:xfrm>
            <a:off x="2255963" y="2913656"/>
            <a:ext cx="228600" cy="227216"/>
          </a:xfrm>
          <a:prstGeom prst="flowChartConnector">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1</a:t>
            </a:r>
          </a:p>
        </p:txBody>
      </p:sp>
      <p:sp>
        <p:nvSpPr>
          <p:cNvPr id="22" name="Flowchart: Connector 21">
            <a:extLst>
              <a:ext uri="{FF2B5EF4-FFF2-40B4-BE49-F238E27FC236}">
                <a16:creationId xmlns:a16="http://schemas.microsoft.com/office/drawing/2014/main" id="{549804A8-E39F-46F1-92FD-FEFD204803B5}"/>
              </a:ext>
            </a:extLst>
          </p:cNvPr>
          <p:cNvSpPr/>
          <p:nvPr/>
        </p:nvSpPr>
        <p:spPr>
          <a:xfrm>
            <a:off x="4519804" y="2911615"/>
            <a:ext cx="228600" cy="227216"/>
          </a:xfrm>
          <a:prstGeom prst="flowChartConnector">
            <a:avLst/>
          </a:prstGeom>
          <a:solidFill>
            <a:srgbClr val="FFC000"/>
          </a:solidFill>
          <a:ln>
            <a:solidFill>
              <a:srgbClr val="FFC00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algn="ctr" defTabSz="825500">
              <a:lnSpc>
                <a:spcPct val="100000"/>
              </a:lnSpc>
              <a:spcBef>
                <a:spcPts val="0"/>
              </a:spcBef>
            </a:pPr>
            <a:r>
              <a:rPr lang="en-US" sz="1050" dirty="0">
                <a:solidFill>
                  <a:srgbClr val="FFFFFF"/>
                </a:solidFill>
                <a:latin typeface="Helvetica Neue Medium"/>
                <a:sym typeface="Helvetica Neue Medium"/>
              </a:rPr>
              <a:t>2</a:t>
            </a:r>
          </a:p>
        </p:txBody>
      </p:sp>
      <p:sp>
        <p:nvSpPr>
          <p:cNvPr id="23" name="Flowchart: Connector 22">
            <a:extLst>
              <a:ext uri="{FF2B5EF4-FFF2-40B4-BE49-F238E27FC236}">
                <a16:creationId xmlns:a16="http://schemas.microsoft.com/office/drawing/2014/main" id="{ECAD01B3-3520-4F54-93E5-DB3D61A880AA}"/>
              </a:ext>
            </a:extLst>
          </p:cNvPr>
          <p:cNvSpPr/>
          <p:nvPr/>
        </p:nvSpPr>
        <p:spPr>
          <a:xfrm>
            <a:off x="6054957" y="5044712"/>
            <a:ext cx="228600" cy="227216"/>
          </a:xfrm>
          <a:prstGeom prst="flowChartConnector">
            <a:avLst/>
          </a:prstGeom>
          <a:solidFill>
            <a:srgbClr val="00B050"/>
          </a:solidFill>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0" tIns="0" rIns="0" bIns="0" numCol="1" spcCol="38100" rtlCol="0" fromWordArt="0" anchor="ctr" anchorCtr="0" forceAA="0" compatLnSpc="1">
            <a:prstTxWarp prst="textNoShape">
              <a:avLst/>
            </a:prstTxWarp>
            <a:noAutofit/>
          </a:bodyPr>
          <a:lstStyle/>
          <a:p>
            <a:pPr algn="ctr" defTabSz="825500">
              <a:lnSpc>
                <a:spcPct val="100000"/>
              </a:lnSpc>
              <a:spcBef>
                <a:spcPts val="0"/>
              </a:spcBef>
            </a:pPr>
            <a:r>
              <a:rPr lang="en-US" sz="1050">
                <a:solidFill>
                  <a:srgbClr val="FFFFFF"/>
                </a:solidFill>
                <a:latin typeface="Helvetica Neue Medium"/>
                <a:sym typeface="Helvetica Neue Medium"/>
              </a:rPr>
              <a:t>3</a:t>
            </a:r>
          </a:p>
        </p:txBody>
      </p:sp>
      <p:sp>
        <p:nvSpPr>
          <p:cNvPr id="24" name="TextBox 23">
            <a:extLst>
              <a:ext uri="{FF2B5EF4-FFF2-40B4-BE49-F238E27FC236}">
                <a16:creationId xmlns:a16="http://schemas.microsoft.com/office/drawing/2014/main" id="{A876F5C2-A1E4-40C5-9EC5-D8F76EF7AB7C}"/>
              </a:ext>
            </a:extLst>
          </p:cNvPr>
          <p:cNvSpPr txBox="1"/>
          <p:nvPr/>
        </p:nvSpPr>
        <p:spPr>
          <a:xfrm>
            <a:off x="431800" y="5777598"/>
            <a:ext cx="10895013" cy="364636"/>
          </a:xfrm>
          <a:prstGeom prst="rect">
            <a:avLst/>
          </a:prstGeom>
          <a:noFill/>
        </p:spPr>
        <p:txBody>
          <a:bodyPr wrap="none" lIns="0" tIns="0" rIns="0" bIns="0" rtlCol="0">
            <a:noAutofit/>
          </a:bodyPr>
          <a:lstStyle/>
          <a:p>
            <a:pPr algn="ctr">
              <a:lnSpc>
                <a:spcPct val="110000"/>
              </a:lnSpc>
            </a:pPr>
            <a:r>
              <a:rPr lang="en-US" sz="2000" b="1">
                <a:solidFill>
                  <a:schemeClr val="tx2"/>
                </a:solidFill>
              </a:rPr>
              <a:t>This results in low SIMD-lane utilization</a:t>
            </a:r>
            <a:endParaRPr lang="en-US" sz="2000">
              <a:solidFill>
                <a:schemeClr val="tx2"/>
              </a:solidFill>
            </a:endParaRPr>
          </a:p>
        </p:txBody>
      </p:sp>
      <p:pic>
        <p:nvPicPr>
          <p:cNvPr id="16" name="Picture 15" descr="Background pattern&#10;&#10;Description automatically generated">
            <a:extLst>
              <a:ext uri="{FF2B5EF4-FFF2-40B4-BE49-F238E27FC236}">
                <a16:creationId xmlns:a16="http://schemas.microsoft.com/office/drawing/2014/main" id="{8118996A-F3F4-455F-A125-6EAF90640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981" y="2150205"/>
            <a:ext cx="772013" cy="3358931"/>
          </a:xfrm>
          <a:prstGeom prst="rect">
            <a:avLst/>
          </a:prstGeom>
        </p:spPr>
      </p:pic>
      <p:sp>
        <p:nvSpPr>
          <p:cNvPr id="25" name="TextBox 24">
            <a:extLst>
              <a:ext uri="{FF2B5EF4-FFF2-40B4-BE49-F238E27FC236}">
                <a16:creationId xmlns:a16="http://schemas.microsoft.com/office/drawing/2014/main" id="{D2D72192-0625-46B6-A0E3-926B21E20980}"/>
              </a:ext>
            </a:extLst>
          </p:cNvPr>
          <p:cNvSpPr txBox="1"/>
          <p:nvPr/>
        </p:nvSpPr>
        <p:spPr>
          <a:xfrm>
            <a:off x="1507331" y="2445812"/>
            <a:ext cx="571765" cy="261610"/>
          </a:xfrm>
          <a:prstGeom prst="rect">
            <a:avLst/>
          </a:prstGeom>
          <a:noFill/>
        </p:spPr>
        <p:txBody>
          <a:bodyPr wrap="square" rtlCol="0">
            <a:spAutoFit/>
          </a:bodyPr>
          <a:lstStyle/>
          <a:p>
            <a:r>
              <a:rPr lang="en-US" sz="1100" dirty="0">
                <a:solidFill>
                  <a:schemeClr val="accent3">
                    <a:lumMod val="20000"/>
                    <a:lumOff val="80000"/>
                  </a:schemeClr>
                </a:solidFill>
              </a:rPr>
              <a:t>1</a:t>
            </a:r>
            <a:r>
              <a:rPr lang="en-US" sz="1100" baseline="30000" dirty="0">
                <a:solidFill>
                  <a:schemeClr val="accent3">
                    <a:lumMod val="20000"/>
                    <a:lumOff val="80000"/>
                  </a:schemeClr>
                </a:solidFill>
              </a:rPr>
              <a:t>st</a:t>
            </a:r>
            <a:r>
              <a:rPr lang="en-US" sz="1100" dirty="0">
                <a:solidFill>
                  <a:schemeClr val="accent3">
                    <a:lumMod val="20000"/>
                    <a:lumOff val="80000"/>
                  </a:schemeClr>
                </a:solidFill>
              </a:rPr>
              <a:t> Ray</a:t>
            </a:r>
          </a:p>
        </p:txBody>
      </p:sp>
      <p:sp>
        <p:nvSpPr>
          <p:cNvPr id="29" name="TextBox 28">
            <a:extLst>
              <a:ext uri="{FF2B5EF4-FFF2-40B4-BE49-F238E27FC236}">
                <a16:creationId xmlns:a16="http://schemas.microsoft.com/office/drawing/2014/main" id="{BF80CCC6-302C-4265-AEF6-C195D19725C2}"/>
              </a:ext>
            </a:extLst>
          </p:cNvPr>
          <p:cNvSpPr txBox="1"/>
          <p:nvPr/>
        </p:nvSpPr>
        <p:spPr>
          <a:xfrm>
            <a:off x="1425432" y="3292144"/>
            <a:ext cx="653664" cy="261610"/>
          </a:xfrm>
          <a:prstGeom prst="rect">
            <a:avLst/>
          </a:prstGeom>
          <a:noFill/>
        </p:spPr>
        <p:txBody>
          <a:bodyPr wrap="square" rtlCol="0">
            <a:spAutoFit/>
          </a:bodyPr>
          <a:lstStyle/>
          <a:p>
            <a:r>
              <a:rPr lang="en-US" sz="1100" dirty="0">
                <a:solidFill>
                  <a:schemeClr val="accent3">
                    <a:lumMod val="40000"/>
                    <a:lumOff val="60000"/>
                  </a:schemeClr>
                </a:solidFill>
              </a:rPr>
              <a:t>2</a:t>
            </a:r>
            <a:r>
              <a:rPr lang="en-US" sz="1100" baseline="30000" dirty="0">
                <a:solidFill>
                  <a:schemeClr val="accent3">
                    <a:lumMod val="40000"/>
                    <a:lumOff val="60000"/>
                  </a:schemeClr>
                </a:solidFill>
              </a:rPr>
              <a:t>nd</a:t>
            </a:r>
            <a:r>
              <a:rPr lang="en-US" sz="1100" dirty="0">
                <a:solidFill>
                  <a:schemeClr val="accent3">
                    <a:lumMod val="40000"/>
                    <a:lumOff val="60000"/>
                  </a:schemeClr>
                </a:solidFill>
              </a:rPr>
              <a:t> Ray</a:t>
            </a:r>
          </a:p>
        </p:txBody>
      </p:sp>
      <p:sp>
        <p:nvSpPr>
          <p:cNvPr id="30" name="TextBox 29">
            <a:extLst>
              <a:ext uri="{FF2B5EF4-FFF2-40B4-BE49-F238E27FC236}">
                <a16:creationId xmlns:a16="http://schemas.microsoft.com/office/drawing/2014/main" id="{396417CE-1C64-4927-B62E-A14261A7F7D1}"/>
              </a:ext>
            </a:extLst>
          </p:cNvPr>
          <p:cNvSpPr txBox="1"/>
          <p:nvPr/>
        </p:nvSpPr>
        <p:spPr>
          <a:xfrm>
            <a:off x="1446039" y="4138476"/>
            <a:ext cx="633058" cy="261610"/>
          </a:xfrm>
          <a:prstGeom prst="rect">
            <a:avLst/>
          </a:prstGeom>
          <a:noFill/>
        </p:spPr>
        <p:txBody>
          <a:bodyPr wrap="square" rtlCol="0">
            <a:spAutoFit/>
          </a:bodyPr>
          <a:lstStyle/>
          <a:p>
            <a:r>
              <a:rPr lang="en-US" sz="1100" dirty="0">
                <a:solidFill>
                  <a:schemeClr val="accent3">
                    <a:lumMod val="40000"/>
                    <a:lumOff val="60000"/>
                  </a:schemeClr>
                </a:solidFill>
              </a:rPr>
              <a:t>3</a:t>
            </a:r>
            <a:r>
              <a:rPr lang="en-US" sz="1100" baseline="30000" dirty="0">
                <a:solidFill>
                  <a:schemeClr val="accent3">
                    <a:lumMod val="40000"/>
                    <a:lumOff val="60000"/>
                  </a:schemeClr>
                </a:solidFill>
              </a:rPr>
              <a:t>rd</a:t>
            </a:r>
            <a:r>
              <a:rPr lang="en-US" sz="1100" dirty="0">
                <a:solidFill>
                  <a:schemeClr val="accent3">
                    <a:lumMod val="40000"/>
                    <a:lumOff val="60000"/>
                  </a:schemeClr>
                </a:solidFill>
              </a:rPr>
              <a:t> Ray</a:t>
            </a:r>
          </a:p>
        </p:txBody>
      </p:sp>
      <p:sp>
        <p:nvSpPr>
          <p:cNvPr id="31" name="TextBox 30">
            <a:extLst>
              <a:ext uri="{FF2B5EF4-FFF2-40B4-BE49-F238E27FC236}">
                <a16:creationId xmlns:a16="http://schemas.microsoft.com/office/drawing/2014/main" id="{F8821608-0BA2-4366-972F-B2B4DD2EF366}"/>
              </a:ext>
            </a:extLst>
          </p:cNvPr>
          <p:cNvSpPr txBox="1"/>
          <p:nvPr/>
        </p:nvSpPr>
        <p:spPr>
          <a:xfrm>
            <a:off x="1430963" y="4984808"/>
            <a:ext cx="648133" cy="261610"/>
          </a:xfrm>
          <a:prstGeom prst="rect">
            <a:avLst/>
          </a:prstGeom>
          <a:noFill/>
        </p:spPr>
        <p:txBody>
          <a:bodyPr wrap="square" rtlCol="0">
            <a:spAutoFit/>
          </a:bodyPr>
          <a:lstStyle/>
          <a:p>
            <a:r>
              <a:rPr lang="en-US" sz="1100" dirty="0">
                <a:solidFill>
                  <a:schemeClr val="accent3">
                    <a:lumMod val="40000"/>
                    <a:lumOff val="60000"/>
                  </a:schemeClr>
                </a:solidFill>
              </a:rPr>
              <a:t>4</a:t>
            </a:r>
            <a:r>
              <a:rPr lang="en-US" sz="1100" baseline="30000" dirty="0">
                <a:solidFill>
                  <a:schemeClr val="accent3">
                    <a:lumMod val="40000"/>
                    <a:lumOff val="60000"/>
                  </a:schemeClr>
                </a:solidFill>
              </a:rPr>
              <a:t>th</a:t>
            </a:r>
            <a:r>
              <a:rPr lang="en-US" sz="1100" dirty="0">
                <a:solidFill>
                  <a:schemeClr val="accent3">
                    <a:lumMod val="40000"/>
                    <a:lumOff val="60000"/>
                  </a:schemeClr>
                </a:solidFill>
              </a:rPr>
              <a:t> Ray</a:t>
            </a:r>
          </a:p>
        </p:txBody>
      </p:sp>
      <p:sp>
        <p:nvSpPr>
          <p:cNvPr id="32" name="Footer Placeholder 31">
            <a:extLst>
              <a:ext uri="{FF2B5EF4-FFF2-40B4-BE49-F238E27FC236}">
                <a16:creationId xmlns:a16="http://schemas.microsoft.com/office/drawing/2014/main" id="{FA8ACFCB-B555-4258-AF28-B662DCA27721}"/>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453318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2DCC-57F2-425F-88B0-3B1BB715EEA0}"/>
              </a:ext>
            </a:extLst>
          </p:cNvPr>
          <p:cNvSpPr>
            <a:spLocks noGrp="1"/>
          </p:cNvSpPr>
          <p:nvPr>
            <p:ph type="title"/>
          </p:nvPr>
        </p:nvSpPr>
        <p:spPr/>
        <p:txBody>
          <a:bodyPr>
            <a:normAutofit/>
          </a:bodyPr>
          <a:lstStyle/>
          <a:p>
            <a:r>
              <a:rPr lang="en-US" dirty="0"/>
              <a:t>Case Study: </a:t>
            </a:r>
            <a:r>
              <a:rPr lang="en-US" dirty="0" err="1"/>
              <a:t>DispatchRays</a:t>
            </a:r>
            <a:r>
              <a:rPr lang="en-US" dirty="0"/>
              <a:t> Analysis Results</a:t>
            </a:r>
          </a:p>
        </p:txBody>
      </p:sp>
      <p:sp>
        <p:nvSpPr>
          <p:cNvPr id="3" name="Content Placeholder 2">
            <a:extLst>
              <a:ext uri="{FF2B5EF4-FFF2-40B4-BE49-F238E27FC236}">
                <a16:creationId xmlns:a16="http://schemas.microsoft.com/office/drawing/2014/main" id="{4C69AFAE-1C5F-4361-99D7-1D11F01AA2C5}"/>
              </a:ext>
            </a:extLst>
          </p:cNvPr>
          <p:cNvSpPr>
            <a:spLocks noGrp="1"/>
          </p:cNvSpPr>
          <p:nvPr>
            <p:ph idx="4294967295"/>
          </p:nvPr>
        </p:nvSpPr>
        <p:spPr>
          <a:xfrm>
            <a:off x="0" y="1655763"/>
            <a:ext cx="10895013" cy="4429125"/>
          </a:xfrm>
        </p:spPr>
        <p:txBody>
          <a:bodyPr/>
          <a:lstStyle/>
          <a:p>
            <a:endParaRPr lang="en-US" b="1">
              <a:solidFill>
                <a:srgbClr val="FF0000"/>
              </a:solidFill>
            </a:endParaRPr>
          </a:p>
          <a:p>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7BB0BA67-7135-498C-9B2C-F70C83A9A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02" y="1997075"/>
            <a:ext cx="10478408" cy="3254022"/>
          </a:xfrm>
          <a:prstGeom prst="rect">
            <a:avLst/>
          </a:prstGeom>
        </p:spPr>
      </p:pic>
      <p:sp>
        <p:nvSpPr>
          <p:cNvPr id="14" name="Rectangle 13">
            <a:extLst>
              <a:ext uri="{FF2B5EF4-FFF2-40B4-BE49-F238E27FC236}">
                <a16:creationId xmlns:a16="http://schemas.microsoft.com/office/drawing/2014/main" id="{4D7E0BC6-2A1A-483A-A72F-4DF1922470B1}"/>
              </a:ext>
            </a:extLst>
          </p:cNvPr>
          <p:cNvSpPr/>
          <p:nvPr/>
        </p:nvSpPr>
        <p:spPr>
          <a:xfrm>
            <a:off x="7894320" y="2854960"/>
            <a:ext cx="3224190" cy="782320"/>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15" name="Rectangle 14">
            <a:extLst>
              <a:ext uri="{FF2B5EF4-FFF2-40B4-BE49-F238E27FC236}">
                <a16:creationId xmlns:a16="http://schemas.microsoft.com/office/drawing/2014/main" id="{0764FB27-A526-418B-8943-7CD03BA1903D}"/>
              </a:ext>
            </a:extLst>
          </p:cNvPr>
          <p:cNvSpPr/>
          <p:nvPr/>
        </p:nvSpPr>
        <p:spPr>
          <a:xfrm>
            <a:off x="5354320" y="2946401"/>
            <a:ext cx="2468880" cy="2255838"/>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6" name="Footer Placeholder 5">
            <a:extLst>
              <a:ext uri="{FF2B5EF4-FFF2-40B4-BE49-F238E27FC236}">
                <a16:creationId xmlns:a16="http://schemas.microsoft.com/office/drawing/2014/main" id="{D3E941D8-2CE6-4425-8807-4D321F21C688}"/>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94084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2DCC-57F2-425F-88B0-3B1BB715EEA0}"/>
              </a:ext>
            </a:extLst>
          </p:cNvPr>
          <p:cNvSpPr>
            <a:spLocks noGrp="1"/>
          </p:cNvSpPr>
          <p:nvPr>
            <p:ph type="title"/>
          </p:nvPr>
        </p:nvSpPr>
        <p:spPr/>
        <p:txBody>
          <a:bodyPr>
            <a:normAutofit/>
          </a:bodyPr>
          <a:lstStyle/>
          <a:p>
            <a:r>
              <a:rPr lang="en-US" dirty="0"/>
              <a:t>Case Study: </a:t>
            </a:r>
            <a:r>
              <a:rPr lang="en-US" dirty="0" err="1"/>
              <a:t>DispatchRays</a:t>
            </a:r>
            <a:r>
              <a:rPr lang="en-US" dirty="0"/>
              <a:t> Analysis Results</a:t>
            </a:r>
          </a:p>
        </p:txBody>
      </p:sp>
      <p:sp>
        <p:nvSpPr>
          <p:cNvPr id="3" name="Content Placeholder 2">
            <a:extLst>
              <a:ext uri="{FF2B5EF4-FFF2-40B4-BE49-F238E27FC236}">
                <a16:creationId xmlns:a16="http://schemas.microsoft.com/office/drawing/2014/main" id="{4C69AFAE-1C5F-4361-99D7-1D11F01AA2C5}"/>
              </a:ext>
            </a:extLst>
          </p:cNvPr>
          <p:cNvSpPr>
            <a:spLocks noGrp="1"/>
          </p:cNvSpPr>
          <p:nvPr>
            <p:ph idx="4294967295"/>
          </p:nvPr>
        </p:nvSpPr>
        <p:spPr>
          <a:xfrm>
            <a:off x="0" y="1655763"/>
            <a:ext cx="10895013" cy="4429125"/>
          </a:xfrm>
        </p:spPr>
        <p:txBody>
          <a:bodyPr/>
          <a:lstStyle/>
          <a:p>
            <a:endParaRPr lang="en-US" b="1">
              <a:solidFill>
                <a:srgbClr val="FF0000"/>
              </a:solidFill>
            </a:endParaRPr>
          </a:p>
          <a:p>
            <a:endParaRPr lang="en-US"/>
          </a:p>
        </p:txBody>
      </p:sp>
      <p:pic>
        <p:nvPicPr>
          <p:cNvPr id="13" name="Picture 12" descr="Graphical user interface&#10;&#10;Description automatically generated with medium confidence">
            <a:extLst>
              <a:ext uri="{FF2B5EF4-FFF2-40B4-BE49-F238E27FC236}">
                <a16:creationId xmlns:a16="http://schemas.microsoft.com/office/drawing/2014/main" id="{7BB0BA67-7135-498C-9B2C-F70C83A9A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02" y="1997075"/>
            <a:ext cx="10478408" cy="3254022"/>
          </a:xfrm>
          <a:prstGeom prst="rect">
            <a:avLst/>
          </a:prstGeom>
        </p:spPr>
      </p:pic>
      <p:sp>
        <p:nvSpPr>
          <p:cNvPr id="6" name="Rectangle 5">
            <a:extLst>
              <a:ext uri="{FF2B5EF4-FFF2-40B4-BE49-F238E27FC236}">
                <a16:creationId xmlns:a16="http://schemas.microsoft.com/office/drawing/2014/main" id="{13B0AC71-804B-4A69-8186-79923B2E4BDB}"/>
              </a:ext>
            </a:extLst>
          </p:cNvPr>
          <p:cNvSpPr/>
          <p:nvPr/>
        </p:nvSpPr>
        <p:spPr>
          <a:xfrm>
            <a:off x="1198880" y="2722880"/>
            <a:ext cx="6654800" cy="233680"/>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7" name="Footer Placeholder 6">
            <a:extLst>
              <a:ext uri="{FF2B5EF4-FFF2-40B4-BE49-F238E27FC236}">
                <a16:creationId xmlns:a16="http://schemas.microsoft.com/office/drawing/2014/main" id="{737BBF7B-DA3A-408F-A8B8-E26A1EBD0D95}"/>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2506640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8510-CB2B-4DB9-BBD1-51C40B785B1B}"/>
              </a:ext>
            </a:extLst>
          </p:cNvPr>
          <p:cNvSpPr>
            <a:spLocks noGrp="1"/>
          </p:cNvSpPr>
          <p:nvPr>
            <p:ph type="title"/>
          </p:nvPr>
        </p:nvSpPr>
        <p:spPr/>
        <p:txBody>
          <a:bodyPr>
            <a:normAutofit/>
          </a:bodyPr>
          <a:lstStyle/>
          <a:p>
            <a:r>
              <a:rPr lang="en-US" dirty="0" err="1"/>
              <a:t>X</a:t>
            </a:r>
            <a:r>
              <a:rPr lang="en-US" baseline="30000" dirty="0" err="1"/>
              <a:t>e</a:t>
            </a:r>
            <a:r>
              <a:rPr lang="en-US" dirty="0" err="1"/>
              <a:t>SS</a:t>
            </a:r>
            <a:r>
              <a:rPr lang="en-US" dirty="0"/>
              <a:t> Analysis</a:t>
            </a:r>
          </a:p>
        </p:txBody>
      </p:sp>
      <p:pic>
        <p:nvPicPr>
          <p:cNvPr id="12" name="Content Placeholder 7" descr="Graphical user interface, website&#10;&#10;Description automatically generated">
            <a:extLst>
              <a:ext uri="{FF2B5EF4-FFF2-40B4-BE49-F238E27FC236}">
                <a16:creationId xmlns:a16="http://schemas.microsoft.com/office/drawing/2014/main" id="{F59872D2-EA08-425E-907C-014B129DA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226" y="1354839"/>
            <a:ext cx="8068870" cy="4718416"/>
          </a:xfrm>
          <a:prstGeom prst="rect">
            <a:avLst/>
          </a:prstGeom>
        </p:spPr>
      </p:pic>
      <p:pic>
        <p:nvPicPr>
          <p:cNvPr id="14" name="Picture 13" descr="Text&#10;&#10;Description automatically generated">
            <a:extLst>
              <a:ext uri="{FF2B5EF4-FFF2-40B4-BE49-F238E27FC236}">
                <a16:creationId xmlns:a16="http://schemas.microsoft.com/office/drawing/2014/main" id="{390078DA-9C60-4CCF-B5BE-C93186880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61" y="3080899"/>
            <a:ext cx="3673158" cy="2789162"/>
          </a:xfrm>
          <a:prstGeom prst="rect">
            <a:avLst/>
          </a:prstGeom>
          <a:ln w="22225">
            <a:solidFill>
              <a:schemeClr val="accent5"/>
            </a:solidFill>
          </a:ln>
        </p:spPr>
      </p:pic>
      <p:sp>
        <p:nvSpPr>
          <p:cNvPr id="17" name="Rectangle 16">
            <a:extLst>
              <a:ext uri="{FF2B5EF4-FFF2-40B4-BE49-F238E27FC236}">
                <a16:creationId xmlns:a16="http://schemas.microsoft.com/office/drawing/2014/main" id="{084BBC35-A2C7-4172-A8F9-02E766881A58}"/>
              </a:ext>
            </a:extLst>
          </p:cNvPr>
          <p:cNvSpPr/>
          <p:nvPr/>
        </p:nvSpPr>
        <p:spPr>
          <a:xfrm>
            <a:off x="5344160" y="1737360"/>
            <a:ext cx="3027680" cy="1343539"/>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pic>
        <p:nvPicPr>
          <p:cNvPr id="19" name="Picture 18" descr="Graphical user interface&#10;&#10;Description automatically generated with medium confidence">
            <a:extLst>
              <a:ext uri="{FF2B5EF4-FFF2-40B4-BE49-F238E27FC236}">
                <a16:creationId xmlns:a16="http://schemas.microsoft.com/office/drawing/2014/main" id="{63D2BBA2-93ED-4D61-BD71-5B771C9FF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7135" y="737546"/>
            <a:ext cx="2103302" cy="4686706"/>
          </a:xfrm>
          <a:prstGeom prst="rect">
            <a:avLst/>
          </a:prstGeom>
          <a:ln w="22225">
            <a:solidFill>
              <a:schemeClr val="accent5"/>
            </a:solidFill>
          </a:ln>
        </p:spPr>
      </p:pic>
      <p:sp>
        <p:nvSpPr>
          <p:cNvPr id="3" name="Footer Placeholder 2">
            <a:extLst>
              <a:ext uri="{FF2B5EF4-FFF2-40B4-BE49-F238E27FC236}">
                <a16:creationId xmlns:a16="http://schemas.microsoft.com/office/drawing/2014/main" id="{6AA56802-22B3-4813-9968-3D07E04423BD}"/>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2323576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737;p22">
            <a:extLst>
              <a:ext uri="{FF2B5EF4-FFF2-40B4-BE49-F238E27FC236}">
                <a16:creationId xmlns:a16="http://schemas.microsoft.com/office/drawing/2014/main" id="{A48199A5-515D-4D24-87EC-326CBEA8E8B5}"/>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rtl="0">
              <a:lnSpc>
                <a:spcPct val="83000"/>
              </a:lnSpc>
              <a:spcBef>
                <a:spcPts val="0"/>
              </a:spcBef>
              <a:spcAft>
                <a:spcPts val="0"/>
              </a:spcAft>
              <a:buClr>
                <a:schemeClr val="accent1"/>
              </a:buClr>
              <a:buSzPts val="4000"/>
              <a:buFont typeface="Play"/>
              <a:buNone/>
            </a:pPr>
            <a:r>
              <a:rPr lang="en-US" dirty="0"/>
              <a:t>Resources</a:t>
            </a:r>
            <a:endParaRPr dirty="0"/>
          </a:p>
        </p:txBody>
      </p:sp>
      <p:sp>
        <p:nvSpPr>
          <p:cNvPr id="6" name="Google Shape;741;p22">
            <a:extLst>
              <a:ext uri="{FF2B5EF4-FFF2-40B4-BE49-F238E27FC236}">
                <a16:creationId xmlns:a16="http://schemas.microsoft.com/office/drawing/2014/main" id="{8F4AAE0C-FF0B-408C-A495-39B9AD200FCA}"/>
              </a:ext>
            </a:extLst>
          </p:cNvPr>
          <p:cNvSpPr/>
          <p:nvPr/>
        </p:nvSpPr>
        <p:spPr>
          <a:xfrm>
            <a:off x="5679800" y="5410884"/>
            <a:ext cx="4377276" cy="406400"/>
          </a:xfrm>
          <a:prstGeom prst="rect">
            <a:avLst/>
          </a:prstGeom>
          <a:gradFill>
            <a:gsLst>
              <a:gs pos="88000">
                <a:srgbClr val="9157A7"/>
              </a:gs>
              <a:gs pos="33000">
                <a:srgbClr val="6B407C"/>
              </a:gs>
              <a:gs pos="47000">
                <a:srgbClr val="91629B"/>
              </a:gs>
              <a:gs pos="67000">
                <a:srgbClr val="9157A7"/>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lay"/>
              <a:ea typeface="Play"/>
              <a:cs typeface="Play"/>
              <a:sym typeface="Play"/>
            </a:endParaRPr>
          </a:p>
        </p:txBody>
      </p:sp>
      <p:sp>
        <p:nvSpPr>
          <p:cNvPr id="7" name="Google Shape;742;p22">
            <a:extLst>
              <a:ext uri="{FF2B5EF4-FFF2-40B4-BE49-F238E27FC236}">
                <a16:creationId xmlns:a16="http://schemas.microsoft.com/office/drawing/2014/main" id="{FEEFD821-97DC-4DBA-BEA6-A9E8085D62B4}"/>
              </a:ext>
            </a:extLst>
          </p:cNvPr>
          <p:cNvSpPr/>
          <p:nvPr/>
        </p:nvSpPr>
        <p:spPr>
          <a:xfrm>
            <a:off x="5855652" y="5511847"/>
            <a:ext cx="208558" cy="182880"/>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lay"/>
              <a:ea typeface="Play"/>
              <a:cs typeface="Play"/>
              <a:sym typeface="Play"/>
            </a:endParaRPr>
          </a:p>
        </p:txBody>
      </p:sp>
      <p:sp>
        <p:nvSpPr>
          <p:cNvPr id="8" name="Google Shape;743;p22">
            <a:extLst>
              <a:ext uri="{FF2B5EF4-FFF2-40B4-BE49-F238E27FC236}">
                <a16:creationId xmlns:a16="http://schemas.microsoft.com/office/drawing/2014/main" id="{1F4A977B-D5D5-4770-935B-DE841670DBCB}"/>
              </a:ext>
            </a:extLst>
          </p:cNvPr>
          <p:cNvSpPr txBox="1"/>
          <p:nvPr/>
        </p:nvSpPr>
        <p:spPr>
          <a:xfrm>
            <a:off x="2544806" y="1905999"/>
            <a:ext cx="7190409" cy="344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C7FD"/>
              </a:buClr>
              <a:buSzPts val="1800"/>
              <a:buFont typeface="Play"/>
              <a:buNone/>
            </a:pPr>
            <a:r>
              <a:rPr lang="en-US" sz="1800" b="1">
                <a:solidFill>
                  <a:srgbClr val="00C7FD"/>
                </a:solidFill>
                <a:latin typeface="IntelOne Display Regular" panose="020B0503020203020204" pitchFamily="34" charset="77"/>
                <a:ea typeface="Play"/>
                <a:cs typeface="Play"/>
                <a:sym typeface="Play"/>
              </a:rPr>
              <a:t>Intel® Graphics Performance Analyzers</a:t>
            </a:r>
            <a:endParaRPr>
              <a:latin typeface="IntelOne Display Regular" panose="020B0503020203020204" pitchFamily="34" charset="77"/>
            </a:endParaRPr>
          </a:p>
        </p:txBody>
      </p:sp>
      <p:sp>
        <p:nvSpPr>
          <p:cNvPr id="9" name="Google Shape;744;p22">
            <a:extLst>
              <a:ext uri="{FF2B5EF4-FFF2-40B4-BE49-F238E27FC236}">
                <a16:creationId xmlns:a16="http://schemas.microsoft.com/office/drawing/2014/main" id="{57A940AA-DF65-43F5-B659-2A14922AE980}"/>
              </a:ext>
            </a:extLst>
          </p:cNvPr>
          <p:cNvSpPr/>
          <p:nvPr/>
        </p:nvSpPr>
        <p:spPr>
          <a:xfrm>
            <a:off x="1310849" y="1595122"/>
            <a:ext cx="8739408" cy="3716084"/>
          </a:xfrm>
          <a:custGeom>
            <a:avLst/>
            <a:gdLst/>
            <a:ahLst/>
            <a:cxnLst/>
            <a:rect l="l" t="t" r="r" b="b"/>
            <a:pathLst>
              <a:path w="9193607" h="3861453" extrusionOk="0">
                <a:moveTo>
                  <a:pt x="0" y="1232397"/>
                </a:moveTo>
                <a:lnTo>
                  <a:pt x="0" y="0"/>
                </a:lnTo>
                <a:lnTo>
                  <a:pt x="9193607" y="0"/>
                </a:lnTo>
                <a:lnTo>
                  <a:pt x="9193607" y="3861453"/>
                </a:lnTo>
                <a:lnTo>
                  <a:pt x="0" y="3861453"/>
                </a:lnTo>
                <a:lnTo>
                  <a:pt x="0" y="2821102"/>
                </a:lnTo>
              </a:path>
            </a:pathLst>
          </a:cu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lay"/>
              <a:ea typeface="Play"/>
              <a:cs typeface="Play"/>
              <a:sym typeface="Play"/>
            </a:endParaRPr>
          </a:p>
        </p:txBody>
      </p:sp>
      <p:grpSp>
        <p:nvGrpSpPr>
          <p:cNvPr id="10" name="Google Shape;745;p22">
            <a:extLst>
              <a:ext uri="{FF2B5EF4-FFF2-40B4-BE49-F238E27FC236}">
                <a16:creationId xmlns:a16="http://schemas.microsoft.com/office/drawing/2014/main" id="{74866391-BFF3-4BDB-8FA4-E2D9D94945F6}"/>
              </a:ext>
            </a:extLst>
          </p:cNvPr>
          <p:cNvGrpSpPr/>
          <p:nvPr/>
        </p:nvGrpSpPr>
        <p:grpSpPr>
          <a:xfrm>
            <a:off x="2373006" y="2023323"/>
            <a:ext cx="6911070" cy="228578"/>
            <a:chOff x="3582969" y="1832609"/>
            <a:chExt cx="7341746" cy="284238"/>
          </a:xfrm>
        </p:grpSpPr>
        <p:grpSp>
          <p:nvGrpSpPr>
            <p:cNvPr id="11" name="Google Shape;746;p22">
              <a:extLst>
                <a:ext uri="{FF2B5EF4-FFF2-40B4-BE49-F238E27FC236}">
                  <a16:creationId xmlns:a16="http://schemas.microsoft.com/office/drawing/2014/main" id="{DD8A1E3A-7E8A-445C-A1EE-5C35CA86C7BA}"/>
                </a:ext>
              </a:extLst>
            </p:cNvPr>
            <p:cNvGrpSpPr/>
            <p:nvPr/>
          </p:nvGrpSpPr>
          <p:grpSpPr>
            <a:xfrm>
              <a:off x="3637754" y="1978824"/>
              <a:ext cx="7286961" cy="138023"/>
              <a:chOff x="1277068" y="2720925"/>
              <a:chExt cx="4666532" cy="153305"/>
            </a:xfrm>
          </p:grpSpPr>
          <p:cxnSp>
            <p:nvCxnSpPr>
              <p:cNvPr id="13" name="Google Shape;747;p22">
                <a:extLst>
                  <a:ext uri="{FF2B5EF4-FFF2-40B4-BE49-F238E27FC236}">
                    <a16:creationId xmlns:a16="http://schemas.microsoft.com/office/drawing/2014/main" id="{F1E7FB25-732C-4919-B0E5-DB7F93DC5CED}"/>
                  </a:ext>
                </a:extLst>
              </p:cNvPr>
              <p:cNvCxnSpPr/>
              <p:nvPr/>
            </p:nvCxnSpPr>
            <p:spPr>
              <a:xfrm>
                <a:off x="1277068" y="2720925"/>
                <a:ext cx="0" cy="153305"/>
              </a:xfrm>
              <a:prstGeom prst="straightConnector1">
                <a:avLst/>
              </a:prstGeom>
              <a:noFill/>
              <a:ln w="12700" cap="flat" cmpd="sng">
                <a:solidFill>
                  <a:schemeClr val="dk1"/>
                </a:solidFill>
                <a:prstDash val="solid"/>
                <a:miter lim="800000"/>
                <a:headEnd type="none" w="sm" len="sm"/>
                <a:tailEnd type="none" w="sm" len="sm"/>
              </a:ln>
            </p:spPr>
          </p:cxnSp>
          <p:cxnSp>
            <p:nvCxnSpPr>
              <p:cNvPr id="14" name="Google Shape;748;p22">
                <a:extLst>
                  <a:ext uri="{FF2B5EF4-FFF2-40B4-BE49-F238E27FC236}">
                    <a16:creationId xmlns:a16="http://schemas.microsoft.com/office/drawing/2014/main" id="{FA467B52-6D0D-4AF4-B3EE-F89D4B0381C1}"/>
                  </a:ext>
                </a:extLst>
              </p:cNvPr>
              <p:cNvCxnSpPr/>
              <p:nvPr/>
            </p:nvCxnSpPr>
            <p:spPr>
              <a:xfrm>
                <a:off x="1277068" y="2872833"/>
                <a:ext cx="4666532" cy="0"/>
              </a:xfrm>
              <a:prstGeom prst="straightConnector1">
                <a:avLst/>
              </a:prstGeom>
              <a:noFill/>
              <a:ln w="12700" cap="flat" cmpd="sng">
                <a:solidFill>
                  <a:srgbClr val="E6E6FF"/>
                </a:solidFill>
                <a:prstDash val="solid"/>
                <a:miter lim="800000"/>
                <a:headEnd type="none" w="sm" len="sm"/>
                <a:tailEnd type="none" w="sm" len="sm"/>
              </a:ln>
            </p:spPr>
          </p:cxnSp>
        </p:grpSp>
        <p:sp>
          <p:nvSpPr>
            <p:cNvPr id="12" name="Google Shape;749;p22">
              <a:extLst>
                <a:ext uri="{FF2B5EF4-FFF2-40B4-BE49-F238E27FC236}">
                  <a16:creationId xmlns:a16="http://schemas.microsoft.com/office/drawing/2014/main" id="{E6BE6950-F8B3-4443-8449-B5358CDA2962}"/>
                </a:ext>
              </a:extLst>
            </p:cNvPr>
            <p:cNvSpPr/>
            <p:nvPr/>
          </p:nvSpPr>
          <p:spPr>
            <a:xfrm>
              <a:off x="3582969" y="1832609"/>
              <a:ext cx="112431" cy="109115"/>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a:solidFill>
                  <a:schemeClr val="dk1"/>
                </a:solidFill>
                <a:latin typeface="Play"/>
                <a:ea typeface="Play"/>
                <a:cs typeface="Play"/>
                <a:sym typeface="Play"/>
              </a:endParaRPr>
            </a:p>
          </p:txBody>
        </p:sp>
      </p:grpSp>
      <p:grpSp>
        <p:nvGrpSpPr>
          <p:cNvPr id="15" name="Google Shape;750;p22">
            <a:extLst>
              <a:ext uri="{FF2B5EF4-FFF2-40B4-BE49-F238E27FC236}">
                <a16:creationId xmlns:a16="http://schemas.microsoft.com/office/drawing/2014/main" id="{92D9B954-9588-48D7-B1EC-9AE7F67F1464}"/>
              </a:ext>
            </a:extLst>
          </p:cNvPr>
          <p:cNvGrpSpPr/>
          <p:nvPr/>
        </p:nvGrpSpPr>
        <p:grpSpPr>
          <a:xfrm>
            <a:off x="2373006" y="4241601"/>
            <a:ext cx="6911070" cy="228578"/>
            <a:chOff x="3582969" y="1832609"/>
            <a:chExt cx="7341746" cy="284238"/>
          </a:xfrm>
        </p:grpSpPr>
        <p:grpSp>
          <p:nvGrpSpPr>
            <p:cNvPr id="16" name="Google Shape;751;p22">
              <a:extLst>
                <a:ext uri="{FF2B5EF4-FFF2-40B4-BE49-F238E27FC236}">
                  <a16:creationId xmlns:a16="http://schemas.microsoft.com/office/drawing/2014/main" id="{D3605F45-847D-4626-865A-033A27A3B0B5}"/>
                </a:ext>
              </a:extLst>
            </p:cNvPr>
            <p:cNvGrpSpPr/>
            <p:nvPr/>
          </p:nvGrpSpPr>
          <p:grpSpPr>
            <a:xfrm>
              <a:off x="3637754" y="1978824"/>
              <a:ext cx="7286961" cy="138023"/>
              <a:chOff x="1277068" y="2720925"/>
              <a:chExt cx="4666532" cy="153305"/>
            </a:xfrm>
          </p:grpSpPr>
          <p:cxnSp>
            <p:nvCxnSpPr>
              <p:cNvPr id="18" name="Google Shape;752;p22">
                <a:extLst>
                  <a:ext uri="{FF2B5EF4-FFF2-40B4-BE49-F238E27FC236}">
                    <a16:creationId xmlns:a16="http://schemas.microsoft.com/office/drawing/2014/main" id="{1B233DD8-B324-4EE2-B7EF-FB70B91F3C32}"/>
                  </a:ext>
                </a:extLst>
              </p:cNvPr>
              <p:cNvCxnSpPr/>
              <p:nvPr/>
            </p:nvCxnSpPr>
            <p:spPr>
              <a:xfrm>
                <a:off x="1277068" y="2720925"/>
                <a:ext cx="0" cy="153305"/>
              </a:xfrm>
              <a:prstGeom prst="straightConnector1">
                <a:avLst/>
              </a:prstGeom>
              <a:noFill/>
              <a:ln w="12700" cap="flat" cmpd="sng">
                <a:solidFill>
                  <a:schemeClr val="dk1"/>
                </a:solidFill>
                <a:prstDash val="solid"/>
                <a:miter lim="800000"/>
                <a:headEnd type="none" w="sm" len="sm"/>
                <a:tailEnd type="none" w="sm" len="sm"/>
              </a:ln>
            </p:spPr>
          </p:cxnSp>
          <p:cxnSp>
            <p:nvCxnSpPr>
              <p:cNvPr id="19" name="Google Shape;753;p22">
                <a:extLst>
                  <a:ext uri="{FF2B5EF4-FFF2-40B4-BE49-F238E27FC236}">
                    <a16:creationId xmlns:a16="http://schemas.microsoft.com/office/drawing/2014/main" id="{3CE40BB0-CA8E-4629-9015-BF962AE46E4C}"/>
                  </a:ext>
                </a:extLst>
              </p:cNvPr>
              <p:cNvCxnSpPr/>
              <p:nvPr/>
            </p:nvCxnSpPr>
            <p:spPr>
              <a:xfrm>
                <a:off x="1277068" y="2872833"/>
                <a:ext cx="4666532" cy="0"/>
              </a:xfrm>
              <a:prstGeom prst="straightConnector1">
                <a:avLst/>
              </a:prstGeom>
              <a:noFill/>
              <a:ln w="12700" cap="flat" cmpd="sng">
                <a:solidFill>
                  <a:srgbClr val="E6E6FF"/>
                </a:solidFill>
                <a:prstDash val="solid"/>
                <a:miter lim="800000"/>
                <a:headEnd type="none" w="sm" len="sm"/>
                <a:tailEnd type="none" w="sm" len="sm"/>
              </a:ln>
            </p:spPr>
          </p:cxnSp>
        </p:grpSp>
        <p:sp>
          <p:nvSpPr>
            <p:cNvPr id="17" name="Google Shape;754;p22">
              <a:extLst>
                <a:ext uri="{FF2B5EF4-FFF2-40B4-BE49-F238E27FC236}">
                  <a16:creationId xmlns:a16="http://schemas.microsoft.com/office/drawing/2014/main" id="{BA834B2B-BE48-4407-9A65-FBE83F40FD9E}"/>
                </a:ext>
              </a:extLst>
            </p:cNvPr>
            <p:cNvSpPr/>
            <p:nvPr/>
          </p:nvSpPr>
          <p:spPr>
            <a:xfrm>
              <a:off x="3582969" y="1832609"/>
              <a:ext cx="112431" cy="109115"/>
            </a:xfrm>
            <a:prstGeom prst="rect">
              <a:avLst/>
            </a:prstGeom>
            <a:solidFill>
              <a:srgbClr val="8F5DA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a:solidFill>
                  <a:schemeClr val="accent6"/>
                </a:solidFill>
                <a:latin typeface="Play"/>
                <a:ea typeface="Play"/>
                <a:cs typeface="Play"/>
                <a:sym typeface="Play"/>
              </a:endParaRPr>
            </a:p>
          </p:txBody>
        </p:sp>
      </p:grpSp>
      <p:sp>
        <p:nvSpPr>
          <p:cNvPr id="20" name="Google Shape;755;p22">
            <a:extLst>
              <a:ext uri="{FF2B5EF4-FFF2-40B4-BE49-F238E27FC236}">
                <a16:creationId xmlns:a16="http://schemas.microsoft.com/office/drawing/2014/main" id="{1BA17F93-71BF-4736-BCA9-B446C1C5D701}"/>
              </a:ext>
            </a:extLst>
          </p:cNvPr>
          <p:cNvSpPr txBox="1"/>
          <p:nvPr/>
        </p:nvSpPr>
        <p:spPr>
          <a:xfrm>
            <a:off x="2544806" y="2541780"/>
            <a:ext cx="7190409" cy="344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Play"/>
              <a:buNone/>
            </a:pPr>
            <a:r>
              <a:rPr lang="en-US" sz="1800" u="sng" dirty="0">
                <a:solidFill>
                  <a:schemeClr val="accent2"/>
                </a:solidFill>
                <a:latin typeface="IntelOne Display Regular" panose="020B0503020203020204" pitchFamily="34" charset="77"/>
                <a:ea typeface="Play"/>
                <a:cs typeface="Play"/>
                <a:sym typeface="Play"/>
                <a:hlinkClick r:id="rId3">
                  <a:extLst>
                    <a:ext uri="{A12FA001-AC4F-418D-AE19-62706E023703}">
                      <ahyp:hlinkClr xmlns:ahyp="http://schemas.microsoft.com/office/drawing/2018/hyperlinkcolor" val="tx"/>
                    </a:ext>
                  </a:extLst>
                </a:hlinkClick>
              </a:rPr>
              <a:t>Product site</a:t>
            </a:r>
            <a:r>
              <a:rPr lang="en-US" sz="1800" dirty="0">
                <a:solidFill>
                  <a:schemeClr val="accent2"/>
                </a:solidFill>
                <a:latin typeface="IntelOne Display Regular" panose="020B0503020203020204" pitchFamily="34" charset="77"/>
                <a:ea typeface="Play"/>
                <a:cs typeface="Play"/>
                <a:sym typeface="Play"/>
              </a:rPr>
              <a:t> </a:t>
            </a:r>
            <a:r>
              <a:rPr lang="en-US" sz="1800" b="1" dirty="0">
                <a:solidFill>
                  <a:schemeClr val="accent2"/>
                </a:solidFill>
                <a:latin typeface="IntelOne Display Regular" panose="020B0503020203020204" pitchFamily="34" charset="77"/>
                <a:ea typeface="Play"/>
                <a:cs typeface="Play"/>
                <a:sym typeface="Play"/>
              </a:rPr>
              <a:t>– Overview, features, what’s new…</a:t>
            </a:r>
            <a:endParaRPr b="1" dirty="0">
              <a:solidFill>
                <a:schemeClr val="accent2"/>
              </a:solidFill>
              <a:latin typeface="IntelOne Display Regular" panose="020B0503020203020204" pitchFamily="34" charset="77"/>
              <a:ea typeface="Play"/>
              <a:cs typeface="Play"/>
              <a:sym typeface="Play"/>
            </a:endParaRPr>
          </a:p>
        </p:txBody>
      </p:sp>
      <p:grpSp>
        <p:nvGrpSpPr>
          <p:cNvPr id="21" name="Google Shape;756;p22">
            <a:extLst>
              <a:ext uri="{FF2B5EF4-FFF2-40B4-BE49-F238E27FC236}">
                <a16:creationId xmlns:a16="http://schemas.microsoft.com/office/drawing/2014/main" id="{93E79779-1D2F-4D72-AEA3-BE204C3EC13F}"/>
              </a:ext>
            </a:extLst>
          </p:cNvPr>
          <p:cNvGrpSpPr/>
          <p:nvPr/>
        </p:nvGrpSpPr>
        <p:grpSpPr>
          <a:xfrm>
            <a:off x="2373006" y="2727195"/>
            <a:ext cx="6911070" cy="228578"/>
            <a:chOff x="3582969" y="1832609"/>
            <a:chExt cx="7341746" cy="284238"/>
          </a:xfrm>
        </p:grpSpPr>
        <p:grpSp>
          <p:nvGrpSpPr>
            <p:cNvPr id="22" name="Google Shape;757;p22">
              <a:extLst>
                <a:ext uri="{FF2B5EF4-FFF2-40B4-BE49-F238E27FC236}">
                  <a16:creationId xmlns:a16="http://schemas.microsoft.com/office/drawing/2014/main" id="{224FC452-43D8-4128-BF03-0D6DED629D96}"/>
                </a:ext>
              </a:extLst>
            </p:cNvPr>
            <p:cNvGrpSpPr/>
            <p:nvPr/>
          </p:nvGrpSpPr>
          <p:grpSpPr>
            <a:xfrm>
              <a:off x="3637754" y="1978824"/>
              <a:ext cx="7286961" cy="138023"/>
              <a:chOff x="1277068" y="2720925"/>
              <a:chExt cx="4666532" cy="153305"/>
            </a:xfrm>
          </p:grpSpPr>
          <p:cxnSp>
            <p:nvCxnSpPr>
              <p:cNvPr id="24" name="Google Shape;758;p22">
                <a:extLst>
                  <a:ext uri="{FF2B5EF4-FFF2-40B4-BE49-F238E27FC236}">
                    <a16:creationId xmlns:a16="http://schemas.microsoft.com/office/drawing/2014/main" id="{4A0E5F54-DA08-4CA4-A0BA-B355F6CE86BB}"/>
                  </a:ext>
                </a:extLst>
              </p:cNvPr>
              <p:cNvCxnSpPr/>
              <p:nvPr/>
            </p:nvCxnSpPr>
            <p:spPr>
              <a:xfrm>
                <a:off x="1277068" y="2720925"/>
                <a:ext cx="0" cy="153305"/>
              </a:xfrm>
              <a:prstGeom prst="straightConnector1">
                <a:avLst/>
              </a:prstGeom>
              <a:noFill/>
              <a:ln w="12700" cap="flat" cmpd="sng">
                <a:solidFill>
                  <a:schemeClr val="dk1"/>
                </a:solidFill>
                <a:prstDash val="solid"/>
                <a:miter lim="800000"/>
                <a:headEnd type="none" w="sm" len="sm"/>
                <a:tailEnd type="none" w="sm" len="sm"/>
              </a:ln>
            </p:spPr>
          </p:cxnSp>
          <p:cxnSp>
            <p:nvCxnSpPr>
              <p:cNvPr id="25" name="Google Shape;759;p22">
                <a:extLst>
                  <a:ext uri="{FF2B5EF4-FFF2-40B4-BE49-F238E27FC236}">
                    <a16:creationId xmlns:a16="http://schemas.microsoft.com/office/drawing/2014/main" id="{F9664C3F-F07E-440E-A861-BC9B465B210A}"/>
                  </a:ext>
                </a:extLst>
              </p:cNvPr>
              <p:cNvCxnSpPr/>
              <p:nvPr/>
            </p:nvCxnSpPr>
            <p:spPr>
              <a:xfrm>
                <a:off x="1277068" y="2872833"/>
                <a:ext cx="4666532" cy="0"/>
              </a:xfrm>
              <a:prstGeom prst="straightConnector1">
                <a:avLst/>
              </a:prstGeom>
              <a:noFill/>
              <a:ln w="12700" cap="flat" cmpd="sng">
                <a:solidFill>
                  <a:srgbClr val="E6E6FF"/>
                </a:solidFill>
                <a:prstDash val="solid"/>
                <a:miter lim="800000"/>
                <a:headEnd type="none" w="sm" len="sm"/>
                <a:tailEnd type="none" w="sm" len="sm"/>
              </a:ln>
            </p:spPr>
          </p:cxnSp>
        </p:grpSp>
        <p:sp>
          <p:nvSpPr>
            <p:cNvPr id="23" name="Google Shape;760;p22">
              <a:extLst>
                <a:ext uri="{FF2B5EF4-FFF2-40B4-BE49-F238E27FC236}">
                  <a16:creationId xmlns:a16="http://schemas.microsoft.com/office/drawing/2014/main" id="{1A84C47A-5D95-4241-88C8-05A365D6D2FA}"/>
                </a:ext>
              </a:extLst>
            </p:cNvPr>
            <p:cNvSpPr/>
            <p:nvPr/>
          </p:nvSpPr>
          <p:spPr>
            <a:xfrm>
              <a:off x="3582969" y="1832609"/>
              <a:ext cx="112431" cy="109115"/>
            </a:xfrm>
            <a:prstGeom prst="rect">
              <a:avLst/>
            </a:prstGeom>
            <a:solidFill>
              <a:srgbClr val="8F5DA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a:solidFill>
                  <a:schemeClr val="accent6"/>
                </a:solidFill>
                <a:latin typeface="Play"/>
                <a:ea typeface="Play"/>
                <a:cs typeface="Play"/>
                <a:sym typeface="Play"/>
              </a:endParaRPr>
            </a:p>
          </p:txBody>
        </p:sp>
      </p:grpSp>
      <p:sp>
        <p:nvSpPr>
          <p:cNvPr id="26" name="Google Shape;761;p22">
            <a:extLst>
              <a:ext uri="{FF2B5EF4-FFF2-40B4-BE49-F238E27FC236}">
                <a16:creationId xmlns:a16="http://schemas.microsoft.com/office/drawing/2014/main" id="{07B17DB6-E6F5-497F-A4AE-9D62F65BB9E6}"/>
              </a:ext>
            </a:extLst>
          </p:cNvPr>
          <p:cNvSpPr txBox="1"/>
          <p:nvPr/>
        </p:nvSpPr>
        <p:spPr>
          <a:xfrm>
            <a:off x="2544806" y="3281045"/>
            <a:ext cx="7190409" cy="344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Play"/>
              <a:buNone/>
            </a:pPr>
            <a:r>
              <a:rPr lang="en-US" sz="1800" u="sng" dirty="0">
                <a:solidFill>
                  <a:schemeClr val="accent2"/>
                </a:solidFill>
                <a:latin typeface="IntelOne Display Regular" panose="020B0503020203020204" pitchFamily="34" charset="77"/>
                <a:ea typeface="Play"/>
                <a:cs typeface="Play"/>
                <a:sym typeface="Play"/>
                <a:hlinkClick r:id="rId4">
                  <a:extLst>
                    <a:ext uri="{A12FA001-AC4F-418D-AE19-62706E023703}">
                      <ahyp:hlinkClr xmlns:ahyp="http://schemas.microsoft.com/office/drawing/2018/hyperlinkcolor" val="tx"/>
                    </a:ext>
                  </a:extLst>
                </a:hlinkClick>
              </a:rPr>
              <a:t>Training</a:t>
            </a:r>
            <a:r>
              <a:rPr lang="en-US" sz="1800" b="1" dirty="0">
                <a:solidFill>
                  <a:schemeClr val="accent2"/>
                </a:solidFill>
                <a:latin typeface="IntelOne Display Regular" panose="020B0503020203020204" pitchFamily="34" charset="77"/>
                <a:ea typeface="Play"/>
                <a:cs typeface="Play"/>
                <a:sym typeface="Play"/>
              </a:rPr>
              <a:t> – Tutorials, quick tips, articles, </a:t>
            </a:r>
            <a:r>
              <a:rPr lang="en-US" sz="1800" b="1" dirty="0">
                <a:solidFill>
                  <a:schemeClr val="accent2"/>
                </a:solidFill>
                <a:latin typeface="IntelOne Display Regular" panose="020B0503020203020204" pitchFamily="34" charset="77"/>
                <a:ea typeface="Play"/>
                <a:cs typeface="Play"/>
                <a:sym typeface="Pl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workshops</a:t>
            </a:r>
            <a:endParaRPr lang="en-US" sz="1800" b="1" dirty="0">
              <a:solidFill>
                <a:schemeClr val="accent2"/>
              </a:solidFill>
              <a:latin typeface="IntelOne Display Regular" panose="020B0503020203020204" pitchFamily="34" charset="77"/>
              <a:ea typeface="Play"/>
              <a:cs typeface="Play"/>
              <a:sym typeface="Play"/>
            </a:endParaRPr>
          </a:p>
        </p:txBody>
      </p:sp>
      <p:grpSp>
        <p:nvGrpSpPr>
          <p:cNvPr id="27" name="Google Shape;762;p22">
            <a:extLst>
              <a:ext uri="{FF2B5EF4-FFF2-40B4-BE49-F238E27FC236}">
                <a16:creationId xmlns:a16="http://schemas.microsoft.com/office/drawing/2014/main" id="{D30CB942-23DC-4A77-89E1-31056C64FA0E}"/>
              </a:ext>
            </a:extLst>
          </p:cNvPr>
          <p:cNvGrpSpPr/>
          <p:nvPr/>
        </p:nvGrpSpPr>
        <p:grpSpPr>
          <a:xfrm>
            <a:off x="2373006" y="3474569"/>
            <a:ext cx="6911070" cy="228578"/>
            <a:chOff x="3582969" y="1832609"/>
            <a:chExt cx="7341746" cy="284238"/>
          </a:xfrm>
        </p:grpSpPr>
        <p:grpSp>
          <p:nvGrpSpPr>
            <p:cNvPr id="28" name="Google Shape;763;p22">
              <a:extLst>
                <a:ext uri="{FF2B5EF4-FFF2-40B4-BE49-F238E27FC236}">
                  <a16:creationId xmlns:a16="http://schemas.microsoft.com/office/drawing/2014/main" id="{847B1F6F-6BE3-4D34-A3DF-E550A85DF551}"/>
                </a:ext>
              </a:extLst>
            </p:cNvPr>
            <p:cNvGrpSpPr/>
            <p:nvPr/>
          </p:nvGrpSpPr>
          <p:grpSpPr>
            <a:xfrm>
              <a:off x="3637754" y="1978824"/>
              <a:ext cx="7286961" cy="138023"/>
              <a:chOff x="1277068" y="2720925"/>
              <a:chExt cx="4666532" cy="153305"/>
            </a:xfrm>
          </p:grpSpPr>
          <p:cxnSp>
            <p:nvCxnSpPr>
              <p:cNvPr id="30" name="Google Shape;764;p22">
                <a:extLst>
                  <a:ext uri="{FF2B5EF4-FFF2-40B4-BE49-F238E27FC236}">
                    <a16:creationId xmlns:a16="http://schemas.microsoft.com/office/drawing/2014/main" id="{7BBDE041-FD07-4931-9A88-A66A8149EB88}"/>
                  </a:ext>
                </a:extLst>
              </p:cNvPr>
              <p:cNvCxnSpPr/>
              <p:nvPr/>
            </p:nvCxnSpPr>
            <p:spPr>
              <a:xfrm>
                <a:off x="1277068" y="2720925"/>
                <a:ext cx="0" cy="153305"/>
              </a:xfrm>
              <a:prstGeom prst="straightConnector1">
                <a:avLst/>
              </a:prstGeom>
              <a:noFill/>
              <a:ln w="12700" cap="flat" cmpd="sng">
                <a:solidFill>
                  <a:schemeClr val="dk1"/>
                </a:solidFill>
                <a:prstDash val="solid"/>
                <a:miter lim="800000"/>
                <a:headEnd type="none" w="sm" len="sm"/>
                <a:tailEnd type="none" w="sm" len="sm"/>
              </a:ln>
            </p:spPr>
          </p:cxnSp>
          <p:cxnSp>
            <p:nvCxnSpPr>
              <p:cNvPr id="31" name="Google Shape;765;p22">
                <a:extLst>
                  <a:ext uri="{FF2B5EF4-FFF2-40B4-BE49-F238E27FC236}">
                    <a16:creationId xmlns:a16="http://schemas.microsoft.com/office/drawing/2014/main" id="{7632A033-23ED-42C3-B9CB-EC061A1D1B28}"/>
                  </a:ext>
                </a:extLst>
              </p:cNvPr>
              <p:cNvCxnSpPr/>
              <p:nvPr/>
            </p:nvCxnSpPr>
            <p:spPr>
              <a:xfrm>
                <a:off x="1277068" y="2872833"/>
                <a:ext cx="4666532" cy="0"/>
              </a:xfrm>
              <a:prstGeom prst="straightConnector1">
                <a:avLst/>
              </a:prstGeom>
              <a:noFill/>
              <a:ln w="12700" cap="flat" cmpd="sng">
                <a:solidFill>
                  <a:srgbClr val="E6E6FF"/>
                </a:solidFill>
                <a:prstDash val="solid"/>
                <a:miter lim="800000"/>
                <a:headEnd type="none" w="sm" len="sm"/>
                <a:tailEnd type="none" w="sm" len="sm"/>
              </a:ln>
            </p:spPr>
          </p:cxnSp>
        </p:grpSp>
        <p:sp>
          <p:nvSpPr>
            <p:cNvPr id="29" name="Google Shape;766;p22">
              <a:extLst>
                <a:ext uri="{FF2B5EF4-FFF2-40B4-BE49-F238E27FC236}">
                  <a16:creationId xmlns:a16="http://schemas.microsoft.com/office/drawing/2014/main" id="{28B4D026-9B82-49E1-83AE-6A9C504DD2F1}"/>
                </a:ext>
              </a:extLst>
            </p:cNvPr>
            <p:cNvSpPr/>
            <p:nvPr/>
          </p:nvSpPr>
          <p:spPr>
            <a:xfrm>
              <a:off x="3582969" y="1832609"/>
              <a:ext cx="112431" cy="109115"/>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a:solidFill>
                  <a:schemeClr val="accent6"/>
                </a:solidFill>
                <a:latin typeface="Play"/>
                <a:ea typeface="Play"/>
                <a:cs typeface="Play"/>
                <a:sym typeface="Play"/>
              </a:endParaRPr>
            </a:p>
          </p:txBody>
        </p:sp>
      </p:grpSp>
      <p:sp>
        <p:nvSpPr>
          <p:cNvPr id="32" name="Google Shape;767;p22">
            <a:extLst>
              <a:ext uri="{FF2B5EF4-FFF2-40B4-BE49-F238E27FC236}">
                <a16:creationId xmlns:a16="http://schemas.microsoft.com/office/drawing/2014/main" id="{7FAF4E8F-6CD5-4568-BA16-3BD28FFA5DEE}"/>
              </a:ext>
            </a:extLst>
          </p:cNvPr>
          <p:cNvSpPr txBox="1"/>
          <p:nvPr/>
        </p:nvSpPr>
        <p:spPr>
          <a:xfrm>
            <a:off x="2544805" y="4021851"/>
            <a:ext cx="8195349" cy="344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Play"/>
              <a:buNone/>
            </a:pPr>
            <a:r>
              <a:rPr lang="en-US" b="1" u="sng" dirty="0">
                <a:solidFill>
                  <a:srgbClr val="00C7FD"/>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Holger Gruen’s </a:t>
            </a:r>
            <a:r>
              <a:rPr lang="en-US" b="1" u="sng" dirty="0">
                <a:solidFill>
                  <a:schemeClr val="accent2"/>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Talk </a:t>
            </a:r>
            <a:r>
              <a:rPr lang="en-US" sz="1800" b="1" dirty="0">
                <a:solidFill>
                  <a:schemeClr val="accent2"/>
                </a:solidFill>
                <a:latin typeface="IntelOne Display Regular" panose="020B0503020203020204" pitchFamily="34" charset="77"/>
                <a:ea typeface="Play"/>
                <a:cs typeface="Play"/>
                <a:sym typeface="Play"/>
              </a:rPr>
              <a:t>– A Quick Guide to Intel’s Ray Tracing Architecture</a:t>
            </a:r>
            <a:endParaRPr sz="1800" b="1" dirty="0">
              <a:solidFill>
                <a:schemeClr val="accent2"/>
              </a:solidFill>
              <a:latin typeface="IntelOne Display Regular" panose="020B0503020203020204" pitchFamily="34" charset="77"/>
              <a:ea typeface="Play"/>
              <a:cs typeface="Play"/>
              <a:sym typeface="Play"/>
            </a:endParaRPr>
          </a:p>
        </p:txBody>
      </p:sp>
      <p:sp>
        <p:nvSpPr>
          <p:cNvPr id="33" name="Google Shape;768;p22">
            <a:extLst>
              <a:ext uri="{FF2B5EF4-FFF2-40B4-BE49-F238E27FC236}">
                <a16:creationId xmlns:a16="http://schemas.microsoft.com/office/drawing/2014/main" id="{B1EBC20F-23D5-4747-A708-86023D76D98F}"/>
              </a:ext>
            </a:extLst>
          </p:cNvPr>
          <p:cNvSpPr txBox="1"/>
          <p:nvPr/>
        </p:nvSpPr>
        <p:spPr>
          <a:xfrm>
            <a:off x="6243304" y="5415391"/>
            <a:ext cx="368639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mj-lt"/>
                <a:ea typeface="Play"/>
                <a:cs typeface="Play"/>
                <a:sym typeface="Play"/>
              </a:rPr>
              <a:t>Free Download – software.intel.com/</a:t>
            </a:r>
            <a:r>
              <a:rPr lang="en-US" sz="1600" b="1" dirty="0" err="1">
                <a:solidFill>
                  <a:schemeClr val="dk1"/>
                </a:solidFill>
                <a:latin typeface="+mj-lt"/>
                <a:ea typeface="Play"/>
                <a:cs typeface="Play"/>
                <a:sym typeface="Play"/>
              </a:rPr>
              <a:t>gpa</a:t>
            </a:r>
            <a:endParaRPr sz="1600" b="1" dirty="0">
              <a:solidFill>
                <a:schemeClr val="dk1"/>
              </a:solidFill>
              <a:latin typeface="+mj-lt"/>
              <a:ea typeface="Play"/>
              <a:cs typeface="Play"/>
              <a:sym typeface="Play"/>
            </a:endParaRPr>
          </a:p>
        </p:txBody>
      </p:sp>
      <p:sp>
        <p:nvSpPr>
          <p:cNvPr id="35" name="Google Shape;761;p22">
            <a:extLst>
              <a:ext uri="{FF2B5EF4-FFF2-40B4-BE49-F238E27FC236}">
                <a16:creationId xmlns:a16="http://schemas.microsoft.com/office/drawing/2014/main" id="{5AA08EC8-A3F9-4FC7-8BAA-3BAB8D175A57}"/>
              </a:ext>
            </a:extLst>
          </p:cNvPr>
          <p:cNvSpPr txBox="1"/>
          <p:nvPr/>
        </p:nvSpPr>
        <p:spPr>
          <a:xfrm>
            <a:off x="2558894" y="4739725"/>
            <a:ext cx="7491363" cy="344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Play"/>
              <a:buNone/>
            </a:pPr>
            <a:r>
              <a:rPr lang="en-US" u="sng" dirty="0">
                <a:solidFill>
                  <a:srgbClr val="00C7FD"/>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I</a:t>
            </a:r>
            <a:r>
              <a:rPr lang="en-US" sz="1800" u="sng" dirty="0">
                <a:solidFill>
                  <a:srgbClr val="00C7FD"/>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ntel </a:t>
            </a:r>
            <a:r>
              <a:rPr lang="en-US" sz="1800" u="sng" dirty="0" err="1">
                <a:solidFill>
                  <a:srgbClr val="00C7FD"/>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X</a:t>
            </a:r>
            <a:r>
              <a:rPr lang="en-US" sz="1800" u="sng" baseline="30000" dirty="0" err="1">
                <a:solidFill>
                  <a:srgbClr val="00C7FD"/>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e</a:t>
            </a:r>
            <a:r>
              <a:rPr lang="en-US" sz="1800" u="sng" dirty="0" err="1">
                <a:solidFill>
                  <a:srgbClr val="00C7FD"/>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SS</a:t>
            </a:r>
            <a:r>
              <a:rPr lang="en-US" sz="1800" b="1" dirty="0">
                <a:solidFill>
                  <a:schemeClr val="accent2"/>
                </a:solidFill>
                <a:latin typeface="IntelOne Display Regular" panose="020B0503020203020204" pitchFamily="34" charset="77"/>
                <a:ea typeface="Play"/>
                <a:cs typeface="Play"/>
                <a:sym typeface="Play"/>
                <a:hlinkClick r:id="rId5">
                  <a:extLst>
                    <a:ext uri="{A12FA001-AC4F-418D-AE19-62706E023703}">
                      <ahyp:hlinkClr xmlns:ahyp="http://schemas.microsoft.com/office/drawing/2018/hyperlinkcolor" val="tx"/>
                    </a:ext>
                  </a:extLst>
                </a:hlinkClick>
              </a:rPr>
              <a:t> </a:t>
            </a:r>
            <a:r>
              <a:rPr lang="en-US" sz="1800" b="1" dirty="0">
                <a:solidFill>
                  <a:schemeClr val="accent2"/>
                </a:solidFill>
                <a:latin typeface="IntelOne Display Regular" panose="020B0503020203020204" pitchFamily="34" charset="77"/>
                <a:ea typeface="Play"/>
                <a:cs typeface="Play"/>
                <a:sym typeface="Play"/>
              </a:rPr>
              <a:t>– An AI Based Super Sampling Solution for Real-time Rendering</a:t>
            </a:r>
          </a:p>
        </p:txBody>
      </p:sp>
      <p:grpSp>
        <p:nvGrpSpPr>
          <p:cNvPr id="36" name="Google Shape;762;p22">
            <a:extLst>
              <a:ext uri="{FF2B5EF4-FFF2-40B4-BE49-F238E27FC236}">
                <a16:creationId xmlns:a16="http://schemas.microsoft.com/office/drawing/2014/main" id="{69582CA1-6059-4571-93AC-886FAD6BED84}"/>
              </a:ext>
            </a:extLst>
          </p:cNvPr>
          <p:cNvGrpSpPr/>
          <p:nvPr/>
        </p:nvGrpSpPr>
        <p:grpSpPr>
          <a:xfrm>
            <a:off x="2387094" y="4933249"/>
            <a:ext cx="6911070" cy="228578"/>
            <a:chOff x="3582969" y="1832609"/>
            <a:chExt cx="7341746" cy="284238"/>
          </a:xfrm>
        </p:grpSpPr>
        <p:grpSp>
          <p:nvGrpSpPr>
            <p:cNvPr id="37" name="Google Shape;763;p22">
              <a:extLst>
                <a:ext uri="{FF2B5EF4-FFF2-40B4-BE49-F238E27FC236}">
                  <a16:creationId xmlns:a16="http://schemas.microsoft.com/office/drawing/2014/main" id="{A878E7E2-DE51-4A83-98F8-1B77262E3315}"/>
                </a:ext>
              </a:extLst>
            </p:cNvPr>
            <p:cNvGrpSpPr/>
            <p:nvPr/>
          </p:nvGrpSpPr>
          <p:grpSpPr>
            <a:xfrm>
              <a:off x="3637754" y="1978824"/>
              <a:ext cx="7286961" cy="138023"/>
              <a:chOff x="1277068" y="2720925"/>
              <a:chExt cx="4666532" cy="153305"/>
            </a:xfrm>
          </p:grpSpPr>
          <p:cxnSp>
            <p:nvCxnSpPr>
              <p:cNvPr id="39" name="Google Shape;764;p22">
                <a:extLst>
                  <a:ext uri="{FF2B5EF4-FFF2-40B4-BE49-F238E27FC236}">
                    <a16:creationId xmlns:a16="http://schemas.microsoft.com/office/drawing/2014/main" id="{9D676015-03B0-4C4A-99F6-836B256CEACD}"/>
                  </a:ext>
                </a:extLst>
              </p:cNvPr>
              <p:cNvCxnSpPr/>
              <p:nvPr/>
            </p:nvCxnSpPr>
            <p:spPr>
              <a:xfrm>
                <a:off x="1277068" y="2720925"/>
                <a:ext cx="0" cy="153305"/>
              </a:xfrm>
              <a:prstGeom prst="straightConnector1">
                <a:avLst/>
              </a:prstGeom>
              <a:noFill/>
              <a:ln w="12700" cap="flat" cmpd="sng">
                <a:solidFill>
                  <a:schemeClr val="dk1"/>
                </a:solidFill>
                <a:prstDash val="solid"/>
                <a:miter lim="800000"/>
                <a:headEnd type="none" w="sm" len="sm"/>
                <a:tailEnd type="none" w="sm" len="sm"/>
              </a:ln>
            </p:spPr>
          </p:cxnSp>
          <p:cxnSp>
            <p:nvCxnSpPr>
              <p:cNvPr id="40" name="Google Shape;765;p22">
                <a:extLst>
                  <a:ext uri="{FF2B5EF4-FFF2-40B4-BE49-F238E27FC236}">
                    <a16:creationId xmlns:a16="http://schemas.microsoft.com/office/drawing/2014/main" id="{E4E4FDB6-5038-4C09-BF3E-F6E40349B7F6}"/>
                  </a:ext>
                </a:extLst>
              </p:cNvPr>
              <p:cNvCxnSpPr/>
              <p:nvPr/>
            </p:nvCxnSpPr>
            <p:spPr>
              <a:xfrm>
                <a:off x="1277068" y="2872833"/>
                <a:ext cx="4666532" cy="0"/>
              </a:xfrm>
              <a:prstGeom prst="straightConnector1">
                <a:avLst/>
              </a:prstGeom>
              <a:noFill/>
              <a:ln w="12700" cap="flat" cmpd="sng">
                <a:solidFill>
                  <a:srgbClr val="E6E6FF"/>
                </a:solidFill>
                <a:prstDash val="solid"/>
                <a:miter lim="800000"/>
                <a:headEnd type="none" w="sm" len="sm"/>
                <a:tailEnd type="none" w="sm" len="sm"/>
              </a:ln>
            </p:spPr>
          </p:cxnSp>
        </p:grpSp>
        <p:sp>
          <p:nvSpPr>
            <p:cNvPr id="38" name="Google Shape;766;p22">
              <a:extLst>
                <a:ext uri="{FF2B5EF4-FFF2-40B4-BE49-F238E27FC236}">
                  <a16:creationId xmlns:a16="http://schemas.microsoft.com/office/drawing/2014/main" id="{B1C67FEB-AD86-4DFB-9316-763C1727CE10}"/>
                </a:ext>
              </a:extLst>
            </p:cNvPr>
            <p:cNvSpPr/>
            <p:nvPr/>
          </p:nvSpPr>
          <p:spPr>
            <a:xfrm>
              <a:off x="3582969" y="1832609"/>
              <a:ext cx="112431" cy="109115"/>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000">
                <a:solidFill>
                  <a:schemeClr val="accent6"/>
                </a:solidFill>
                <a:latin typeface="Play"/>
                <a:ea typeface="Play"/>
                <a:cs typeface="Play"/>
                <a:sym typeface="Play"/>
              </a:endParaRPr>
            </a:p>
          </p:txBody>
        </p:sp>
      </p:grpSp>
      <p:sp>
        <p:nvSpPr>
          <p:cNvPr id="3" name="Footer Placeholder 2">
            <a:extLst>
              <a:ext uri="{FF2B5EF4-FFF2-40B4-BE49-F238E27FC236}">
                <a16:creationId xmlns:a16="http://schemas.microsoft.com/office/drawing/2014/main" id="{412F9381-1A60-4543-B6C7-D0D430B03DE1}"/>
              </a:ext>
            </a:extLst>
          </p:cNvPr>
          <p:cNvSpPr>
            <a:spLocks noGrp="1"/>
          </p:cNvSpPr>
          <p:nvPr>
            <p:ph type="ftr" sz="quarter" idx="10"/>
          </p:nvPr>
        </p:nvSpPr>
        <p:spPr/>
        <p:txBody>
          <a:bodyPr/>
          <a:lstStyle/>
          <a:p>
            <a:r>
              <a:rPr lang="en-US" dirty="0"/>
              <a:t>Elevate Your Game Profiling – GDC 2022</a:t>
            </a:r>
          </a:p>
        </p:txBody>
      </p:sp>
    </p:spTree>
    <p:extLst>
      <p:ext uri="{BB962C8B-B14F-4D97-AF65-F5344CB8AC3E}">
        <p14:creationId xmlns:p14="http://schemas.microsoft.com/office/powerpoint/2010/main" val="749172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94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22EF48-4CE5-427C-A8A6-A4BD5D6242D1}"/>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2211712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99A4-4769-4BAC-B981-F60188CB8493}"/>
              </a:ext>
            </a:extLst>
          </p:cNvPr>
          <p:cNvSpPr>
            <a:spLocks noGrp="1"/>
          </p:cNvSpPr>
          <p:nvPr>
            <p:ph type="title"/>
          </p:nvPr>
        </p:nvSpPr>
        <p:spPr/>
        <p:txBody>
          <a:bodyPr/>
          <a:lstStyle/>
          <a:p>
            <a:r>
              <a:rPr lang="en-US"/>
              <a:t>BACK UP</a:t>
            </a:r>
          </a:p>
        </p:txBody>
      </p:sp>
    </p:spTree>
    <p:extLst>
      <p:ext uri="{BB962C8B-B14F-4D97-AF65-F5344CB8AC3E}">
        <p14:creationId xmlns:p14="http://schemas.microsoft.com/office/powerpoint/2010/main" val="22440579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a:t>
            </a:r>
          </a:p>
        </p:txBody>
      </p:sp>
      <p:sp>
        <p:nvSpPr>
          <p:cNvPr id="12" name="Rectangle 11"/>
          <p:cNvSpPr/>
          <p:nvPr/>
        </p:nvSpPr>
        <p:spPr bwMode="auto">
          <a:xfrm>
            <a:off x="604215" y="2002641"/>
            <a:ext cx="1043715" cy="165425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13" name="Rectangle 12"/>
          <p:cNvSpPr/>
          <p:nvPr/>
        </p:nvSpPr>
        <p:spPr bwMode="auto">
          <a:xfrm>
            <a:off x="1771237" y="2002641"/>
            <a:ext cx="1043715" cy="1654255"/>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14" name="Rectangle 13"/>
          <p:cNvSpPr/>
          <p:nvPr/>
        </p:nvSpPr>
        <p:spPr bwMode="auto">
          <a:xfrm>
            <a:off x="2938260" y="2002641"/>
            <a:ext cx="1043715" cy="165425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16" name="Rectangle 15"/>
          <p:cNvSpPr/>
          <p:nvPr/>
        </p:nvSpPr>
        <p:spPr bwMode="auto">
          <a:xfrm>
            <a:off x="4139076" y="2002641"/>
            <a:ext cx="1043715" cy="16542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17" name="Rectangle 16"/>
          <p:cNvSpPr/>
          <p:nvPr/>
        </p:nvSpPr>
        <p:spPr bwMode="auto">
          <a:xfrm>
            <a:off x="5306099" y="2002641"/>
            <a:ext cx="1043715" cy="165425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18" name="Rectangle 17"/>
          <p:cNvSpPr/>
          <p:nvPr/>
        </p:nvSpPr>
        <p:spPr bwMode="auto">
          <a:xfrm>
            <a:off x="1068642" y="3972025"/>
            <a:ext cx="1043715" cy="1654255"/>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19" name="Rectangle 18"/>
          <p:cNvSpPr/>
          <p:nvPr/>
        </p:nvSpPr>
        <p:spPr bwMode="auto">
          <a:xfrm>
            <a:off x="2235666" y="3972025"/>
            <a:ext cx="1043715" cy="1654255"/>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20" name="Rectangle 19"/>
          <p:cNvSpPr/>
          <p:nvPr/>
        </p:nvSpPr>
        <p:spPr bwMode="auto">
          <a:xfrm>
            <a:off x="3402689" y="3972025"/>
            <a:ext cx="1043715" cy="1654255"/>
          </a:xfrm>
          <a:prstGeom prst="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sp>
        <p:nvSpPr>
          <p:cNvPr id="21" name="Rectangle 20"/>
          <p:cNvSpPr/>
          <p:nvPr/>
        </p:nvSpPr>
        <p:spPr bwMode="auto">
          <a:xfrm>
            <a:off x="4569710" y="3972025"/>
            <a:ext cx="1043715" cy="1654255"/>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76144" tIns="38073" rIns="76144" bIns="38073" numCol="1" rtlCol="0" anchor="t" anchorCtr="1" compatLnSpc="1">
            <a:prstTxWarp prst="textNoShape">
              <a:avLst/>
            </a:prstTxWarp>
            <a:noAutofit/>
          </a:bodyPr>
          <a:lstStyle/>
          <a:p>
            <a:pPr marL="0" marR="0" lvl="0" indent="0" algn="ctr" defTabSz="914400" rtl="0" eaLnBrk="1" fontAlgn="base" latinLnBrk="0" hangingPunct="1">
              <a:lnSpc>
                <a:spcPct val="95000"/>
              </a:lnSpc>
              <a:spcBef>
                <a:spcPct val="30000"/>
              </a:spcBef>
              <a:spcAft>
                <a:spcPct val="0"/>
              </a:spcAft>
              <a:buClr>
                <a:srgbClr val="FFFFFF"/>
              </a:buClr>
              <a:buSzTx/>
              <a:buFontTx/>
              <a:buNone/>
              <a:tabLst/>
              <a:defRPr/>
            </a:pPr>
            <a:endParaRPr kumimoji="0" lang="en-US" sz="1417"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IntelOne Display Light"/>
              <a:cs typeface="Arial" charset="0"/>
            </a:endParaRPr>
          </a:p>
        </p:txBody>
      </p:sp>
      <p:pic>
        <p:nvPicPr>
          <p:cNvPr id="4" name="Picture 3">
            <a:extLst>
              <a:ext uri="{FF2B5EF4-FFF2-40B4-BE49-F238E27FC236}">
                <a16:creationId xmlns:a16="http://schemas.microsoft.com/office/drawing/2014/main" id="{9FF6FF2A-9B71-4BC7-974A-A4D0A9FDAF19}"/>
              </a:ext>
            </a:extLst>
          </p:cNvPr>
          <p:cNvPicPr>
            <a:picLocks noChangeAspect="1"/>
          </p:cNvPicPr>
          <p:nvPr/>
        </p:nvPicPr>
        <p:blipFill rotWithShape="1">
          <a:blip r:embed="rId2"/>
          <a:srcRect l="68645" t="12675" r="19408" b="53745"/>
          <a:stretch/>
        </p:blipFill>
        <p:spPr>
          <a:xfrm>
            <a:off x="7622291" y="1421516"/>
            <a:ext cx="3027093" cy="4785890"/>
          </a:xfrm>
          <a:prstGeom prst="rect">
            <a:avLst/>
          </a:prstGeom>
        </p:spPr>
      </p:pic>
      <p:sp>
        <p:nvSpPr>
          <p:cNvPr id="3" name="Footer Placeholder 2">
            <a:extLst>
              <a:ext uri="{FF2B5EF4-FFF2-40B4-BE49-F238E27FC236}">
                <a16:creationId xmlns:a16="http://schemas.microsoft.com/office/drawing/2014/main" id="{FC8ACED1-D2C7-4F8F-B751-C389316038BF}"/>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159208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83F210B3-DA6B-4ED2-A2E9-D7A303209052}"/>
              </a:ext>
            </a:extLst>
          </p:cNvPr>
          <p:cNvSpPr>
            <a:spLocks noGrp="1"/>
          </p:cNvSpPr>
          <p:nvPr>
            <p:ph type="title"/>
          </p:nvPr>
        </p:nvSpPr>
        <p:spPr/>
        <p:txBody>
          <a:bodyPr anchor="t" anchorCtr="0"/>
          <a:lstStyle/>
          <a:p>
            <a:r>
              <a:rPr lang="en-US" dirty="0"/>
              <a:t>Agenda</a:t>
            </a:r>
          </a:p>
        </p:txBody>
      </p:sp>
      <p:sp>
        <p:nvSpPr>
          <p:cNvPr id="6" name="Rectangle 5">
            <a:extLst>
              <a:ext uri="{FF2B5EF4-FFF2-40B4-BE49-F238E27FC236}">
                <a16:creationId xmlns:a16="http://schemas.microsoft.com/office/drawing/2014/main" id="{7283973A-D933-4CBB-A502-54F8C2EF9F8C}"/>
              </a:ext>
            </a:extLst>
          </p:cNvPr>
          <p:cNvSpPr/>
          <p:nvPr/>
        </p:nvSpPr>
        <p:spPr>
          <a:xfrm>
            <a:off x="2382025" y="1532646"/>
            <a:ext cx="150430" cy="175732"/>
          </a:xfrm>
          <a:prstGeom prst="rect">
            <a:avLst/>
          </a:prstGeom>
          <a:solidFill>
            <a:schemeClr val="accent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solidFill>
                <a:schemeClr val="bg1"/>
              </a:solidFill>
            </a:endParaRPr>
          </a:p>
        </p:txBody>
      </p:sp>
      <p:grpSp>
        <p:nvGrpSpPr>
          <p:cNvPr id="7" name="Group 6">
            <a:extLst>
              <a:ext uri="{FF2B5EF4-FFF2-40B4-BE49-F238E27FC236}">
                <a16:creationId xmlns:a16="http://schemas.microsoft.com/office/drawing/2014/main" id="{F7D7D494-05D9-46BE-AE1B-CD162C7DB5AC}"/>
              </a:ext>
            </a:extLst>
          </p:cNvPr>
          <p:cNvGrpSpPr/>
          <p:nvPr/>
        </p:nvGrpSpPr>
        <p:grpSpPr>
          <a:xfrm>
            <a:off x="1922738" y="1558020"/>
            <a:ext cx="3876844" cy="293146"/>
            <a:chOff x="1048435" y="1558020"/>
            <a:chExt cx="4666532" cy="325604"/>
          </a:xfrm>
        </p:grpSpPr>
        <p:cxnSp>
          <p:nvCxnSpPr>
            <p:cNvPr id="29" name="Straight Connector 28">
              <a:extLst>
                <a:ext uri="{FF2B5EF4-FFF2-40B4-BE49-F238E27FC236}">
                  <a16:creationId xmlns:a16="http://schemas.microsoft.com/office/drawing/2014/main" id="{0FE73559-A80D-4602-939B-EB4E07DF898E}"/>
                </a:ext>
              </a:extLst>
            </p:cNvPr>
            <p:cNvCxnSpPr/>
            <p:nvPr/>
          </p:nvCxnSpPr>
          <p:spPr>
            <a:xfrm>
              <a:off x="1048435" y="1558020"/>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4E1AC1-C299-476E-848D-169F0B114A0D}"/>
                </a:ext>
              </a:extLst>
            </p:cNvPr>
            <p:cNvCxnSpPr/>
            <p:nvPr/>
          </p:nvCxnSpPr>
          <p:spPr>
            <a:xfrm>
              <a:off x="1048435" y="1882227"/>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8" name="Content Placeholder 2">
            <a:extLst>
              <a:ext uri="{FF2B5EF4-FFF2-40B4-BE49-F238E27FC236}">
                <a16:creationId xmlns:a16="http://schemas.microsoft.com/office/drawing/2014/main" id="{934B3A75-7F51-45D5-9BB0-A6ED49BB394D}"/>
              </a:ext>
            </a:extLst>
          </p:cNvPr>
          <p:cNvSpPr txBox="1">
            <a:spLocks/>
          </p:cNvSpPr>
          <p:nvPr/>
        </p:nvSpPr>
        <p:spPr>
          <a:xfrm>
            <a:off x="2669527" y="1151636"/>
            <a:ext cx="8113620" cy="491971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220000"/>
              </a:lnSpc>
              <a:spcBef>
                <a:spcPts val="600"/>
              </a:spcBef>
              <a:spcAft>
                <a:spcPts val="600"/>
              </a:spcAft>
              <a:buNone/>
            </a:pPr>
            <a:r>
              <a:rPr lang="en-US" sz="2000" dirty="0"/>
              <a:t>Intel® Graphics Performance Analyzers (Intel® GPA) Overview</a:t>
            </a:r>
          </a:p>
          <a:p>
            <a:pPr>
              <a:lnSpc>
                <a:spcPct val="220000"/>
              </a:lnSpc>
              <a:spcBef>
                <a:spcPts val="600"/>
              </a:spcBef>
              <a:spcAft>
                <a:spcPts val="600"/>
              </a:spcAft>
            </a:pPr>
            <a:r>
              <a:rPr lang="en-US" sz="2000" dirty="0"/>
              <a:t>Intro to the Case Study Workload</a:t>
            </a:r>
          </a:p>
          <a:p>
            <a:pPr>
              <a:lnSpc>
                <a:spcPct val="220000"/>
              </a:lnSpc>
              <a:spcBef>
                <a:spcPts val="600"/>
              </a:spcBef>
              <a:spcAft>
                <a:spcPts val="600"/>
              </a:spcAft>
            </a:pPr>
            <a:r>
              <a:rPr lang="en-US" sz="2000" dirty="0"/>
              <a:t>Bottleneck Analysis</a:t>
            </a:r>
          </a:p>
          <a:p>
            <a:pPr>
              <a:lnSpc>
                <a:spcPct val="220000"/>
              </a:lnSpc>
              <a:spcBef>
                <a:spcPts val="600"/>
              </a:spcBef>
              <a:spcAft>
                <a:spcPts val="600"/>
              </a:spcAft>
            </a:pPr>
            <a:r>
              <a:rPr lang="en-US" sz="2000" dirty="0"/>
              <a:t>Raytracing Profiling</a:t>
            </a:r>
          </a:p>
          <a:p>
            <a:pPr marL="0" indent="0">
              <a:lnSpc>
                <a:spcPct val="220000"/>
              </a:lnSpc>
              <a:spcBef>
                <a:spcPts val="600"/>
              </a:spcBef>
              <a:spcAft>
                <a:spcPts val="600"/>
              </a:spcAft>
              <a:buNone/>
            </a:pPr>
            <a:r>
              <a:rPr lang="en-US" sz="2000" dirty="0"/>
              <a:t>Intel® </a:t>
            </a:r>
            <a:r>
              <a:rPr lang="en-US" sz="2000" dirty="0" err="1"/>
              <a:t>X</a:t>
            </a:r>
            <a:r>
              <a:rPr lang="en-US" sz="2000" baseline="30000" dirty="0" err="1"/>
              <a:t>e</a:t>
            </a:r>
            <a:r>
              <a:rPr lang="en-US" sz="2000" dirty="0" err="1"/>
              <a:t>SS</a:t>
            </a:r>
            <a:r>
              <a:rPr lang="en-US" sz="2000" dirty="0"/>
              <a:t> – X</a:t>
            </a:r>
            <a:r>
              <a:rPr lang="en-US" sz="2000" baseline="30000" dirty="0"/>
              <a:t>e</a:t>
            </a:r>
            <a:r>
              <a:rPr lang="en-US" sz="2000" dirty="0"/>
              <a:t>-Super Sampling</a:t>
            </a:r>
          </a:p>
          <a:p>
            <a:pPr>
              <a:lnSpc>
                <a:spcPct val="220000"/>
              </a:lnSpc>
              <a:spcBef>
                <a:spcPts val="600"/>
              </a:spcBef>
              <a:spcAft>
                <a:spcPts val="600"/>
              </a:spcAft>
            </a:pPr>
            <a:r>
              <a:rPr lang="en-US" sz="2000" dirty="0"/>
              <a:t>Resources</a:t>
            </a:r>
          </a:p>
        </p:txBody>
      </p:sp>
      <p:sp>
        <p:nvSpPr>
          <p:cNvPr id="9" name="Rectangle 8">
            <a:extLst>
              <a:ext uri="{FF2B5EF4-FFF2-40B4-BE49-F238E27FC236}">
                <a16:creationId xmlns:a16="http://schemas.microsoft.com/office/drawing/2014/main" id="{2177E57F-6988-468F-9F07-2679B547B7E6}"/>
              </a:ext>
            </a:extLst>
          </p:cNvPr>
          <p:cNvSpPr/>
          <p:nvPr/>
        </p:nvSpPr>
        <p:spPr>
          <a:xfrm>
            <a:off x="2382025" y="2305435"/>
            <a:ext cx="150430" cy="175732"/>
          </a:xfrm>
          <a:prstGeom prst="rect">
            <a:avLst/>
          </a:prstGeom>
          <a:solidFill>
            <a:srgbClr val="8F5DA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solidFill>
                <a:schemeClr val="bg1"/>
              </a:solidFill>
            </a:endParaRPr>
          </a:p>
        </p:txBody>
      </p:sp>
      <p:grpSp>
        <p:nvGrpSpPr>
          <p:cNvPr id="10" name="Group 9">
            <a:extLst>
              <a:ext uri="{FF2B5EF4-FFF2-40B4-BE49-F238E27FC236}">
                <a16:creationId xmlns:a16="http://schemas.microsoft.com/office/drawing/2014/main" id="{F823A41D-17FB-4695-9F1C-12BF7AA68055}"/>
              </a:ext>
            </a:extLst>
          </p:cNvPr>
          <p:cNvGrpSpPr/>
          <p:nvPr/>
        </p:nvGrpSpPr>
        <p:grpSpPr>
          <a:xfrm>
            <a:off x="1922738" y="2330809"/>
            <a:ext cx="3876844" cy="293146"/>
            <a:chOff x="1048435" y="2330809"/>
            <a:chExt cx="4666532" cy="325604"/>
          </a:xfrm>
        </p:grpSpPr>
        <p:cxnSp>
          <p:nvCxnSpPr>
            <p:cNvPr id="27" name="Straight Connector 26">
              <a:extLst>
                <a:ext uri="{FF2B5EF4-FFF2-40B4-BE49-F238E27FC236}">
                  <a16:creationId xmlns:a16="http://schemas.microsoft.com/office/drawing/2014/main" id="{77F50935-3741-498E-A365-AB8DBCC9A091}"/>
                </a:ext>
              </a:extLst>
            </p:cNvPr>
            <p:cNvCxnSpPr/>
            <p:nvPr/>
          </p:nvCxnSpPr>
          <p:spPr>
            <a:xfrm>
              <a:off x="1048435" y="2330809"/>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D1144C-1C7A-4A20-9CBD-854A166553DC}"/>
                </a:ext>
              </a:extLst>
            </p:cNvPr>
            <p:cNvCxnSpPr/>
            <p:nvPr/>
          </p:nvCxnSpPr>
          <p:spPr>
            <a:xfrm>
              <a:off x="1048435" y="2655016"/>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B3DD1D75-9B1B-4230-A8B3-440EB982F8F3}"/>
              </a:ext>
            </a:extLst>
          </p:cNvPr>
          <p:cNvSpPr/>
          <p:nvPr/>
        </p:nvSpPr>
        <p:spPr>
          <a:xfrm>
            <a:off x="2382025" y="3155981"/>
            <a:ext cx="150430" cy="175732"/>
          </a:xfrm>
          <a:prstGeom prst="rect">
            <a:avLst/>
          </a:prstGeom>
          <a:solidFill>
            <a:schemeClr val="accent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solidFill>
                <a:schemeClr val="bg1"/>
              </a:solidFill>
            </a:endParaRPr>
          </a:p>
        </p:txBody>
      </p:sp>
      <p:grpSp>
        <p:nvGrpSpPr>
          <p:cNvPr id="12" name="Group 11">
            <a:extLst>
              <a:ext uri="{FF2B5EF4-FFF2-40B4-BE49-F238E27FC236}">
                <a16:creationId xmlns:a16="http://schemas.microsoft.com/office/drawing/2014/main" id="{DC97A218-2EAD-4314-828A-9010096F373A}"/>
              </a:ext>
            </a:extLst>
          </p:cNvPr>
          <p:cNvGrpSpPr/>
          <p:nvPr/>
        </p:nvGrpSpPr>
        <p:grpSpPr>
          <a:xfrm>
            <a:off x="1922738" y="3181355"/>
            <a:ext cx="3876844" cy="293146"/>
            <a:chOff x="1048435" y="3181355"/>
            <a:chExt cx="4666532" cy="325604"/>
          </a:xfrm>
        </p:grpSpPr>
        <p:cxnSp>
          <p:nvCxnSpPr>
            <p:cNvPr id="25" name="Straight Connector 24">
              <a:extLst>
                <a:ext uri="{FF2B5EF4-FFF2-40B4-BE49-F238E27FC236}">
                  <a16:creationId xmlns:a16="http://schemas.microsoft.com/office/drawing/2014/main" id="{A809B054-691D-40F1-B6B9-1CAE2F6081F9}"/>
                </a:ext>
              </a:extLst>
            </p:cNvPr>
            <p:cNvCxnSpPr/>
            <p:nvPr/>
          </p:nvCxnSpPr>
          <p:spPr>
            <a:xfrm>
              <a:off x="1048435" y="3181355"/>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1EDB28E-6B39-4165-A422-793371876FAD}"/>
                </a:ext>
              </a:extLst>
            </p:cNvPr>
            <p:cNvCxnSpPr/>
            <p:nvPr/>
          </p:nvCxnSpPr>
          <p:spPr>
            <a:xfrm>
              <a:off x="1048435" y="3505562"/>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62DE7650-6E81-49B9-AA99-5BBE5466C2C1}"/>
              </a:ext>
            </a:extLst>
          </p:cNvPr>
          <p:cNvSpPr/>
          <p:nvPr/>
        </p:nvSpPr>
        <p:spPr>
          <a:xfrm>
            <a:off x="2382025" y="4011993"/>
            <a:ext cx="150430" cy="175732"/>
          </a:xfrm>
          <a:prstGeom prst="rect">
            <a:avLst/>
          </a:prstGeom>
          <a:solidFill>
            <a:srgbClr val="8F5DA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solidFill>
                <a:schemeClr val="bg1"/>
              </a:solidFill>
            </a:endParaRPr>
          </a:p>
        </p:txBody>
      </p:sp>
      <p:grpSp>
        <p:nvGrpSpPr>
          <p:cNvPr id="14" name="Group 13">
            <a:extLst>
              <a:ext uri="{FF2B5EF4-FFF2-40B4-BE49-F238E27FC236}">
                <a16:creationId xmlns:a16="http://schemas.microsoft.com/office/drawing/2014/main" id="{953051D0-E777-4BC0-B208-16C466E41352}"/>
              </a:ext>
            </a:extLst>
          </p:cNvPr>
          <p:cNvGrpSpPr/>
          <p:nvPr/>
        </p:nvGrpSpPr>
        <p:grpSpPr>
          <a:xfrm>
            <a:off x="1922738" y="4037367"/>
            <a:ext cx="3876844" cy="293146"/>
            <a:chOff x="1048435" y="4037367"/>
            <a:chExt cx="4666532" cy="325604"/>
          </a:xfrm>
        </p:grpSpPr>
        <p:cxnSp>
          <p:nvCxnSpPr>
            <p:cNvPr id="23" name="Straight Connector 22">
              <a:extLst>
                <a:ext uri="{FF2B5EF4-FFF2-40B4-BE49-F238E27FC236}">
                  <a16:creationId xmlns:a16="http://schemas.microsoft.com/office/drawing/2014/main" id="{5FBC5AE9-CA76-44FA-BF2A-A49C682F4B43}"/>
                </a:ext>
              </a:extLst>
            </p:cNvPr>
            <p:cNvCxnSpPr/>
            <p:nvPr/>
          </p:nvCxnSpPr>
          <p:spPr>
            <a:xfrm>
              <a:off x="1048435" y="4037367"/>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E1A9C5-B54C-444C-9113-774619D9FD76}"/>
                </a:ext>
              </a:extLst>
            </p:cNvPr>
            <p:cNvCxnSpPr/>
            <p:nvPr/>
          </p:nvCxnSpPr>
          <p:spPr>
            <a:xfrm>
              <a:off x="1048435" y="4361574"/>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EB3C55D3-EC64-4A0A-AFFC-AD680C7014E2}"/>
              </a:ext>
            </a:extLst>
          </p:cNvPr>
          <p:cNvSpPr/>
          <p:nvPr/>
        </p:nvSpPr>
        <p:spPr>
          <a:xfrm>
            <a:off x="2382025" y="4815040"/>
            <a:ext cx="150430" cy="175732"/>
          </a:xfrm>
          <a:prstGeom prst="rect">
            <a:avLst/>
          </a:prstGeom>
          <a:solidFill>
            <a:schemeClr val="accent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solidFill>
                <a:schemeClr val="bg1"/>
              </a:solidFill>
            </a:endParaRPr>
          </a:p>
        </p:txBody>
      </p:sp>
      <p:grpSp>
        <p:nvGrpSpPr>
          <p:cNvPr id="16" name="Group 15">
            <a:extLst>
              <a:ext uri="{FF2B5EF4-FFF2-40B4-BE49-F238E27FC236}">
                <a16:creationId xmlns:a16="http://schemas.microsoft.com/office/drawing/2014/main" id="{476EB6ED-9E7E-41BD-9EF1-E0B8813A125E}"/>
              </a:ext>
            </a:extLst>
          </p:cNvPr>
          <p:cNvGrpSpPr/>
          <p:nvPr/>
        </p:nvGrpSpPr>
        <p:grpSpPr>
          <a:xfrm>
            <a:off x="1922738" y="4840414"/>
            <a:ext cx="3876844" cy="293146"/>
            <a:chOff x="1048435" y="4840414"/>
            <a:chExt cx="4666532" cy="325604"/>
          </a:xfrm>
        </p:grpSpPr>
        <p:cxnSp>
          <p:nvCxnSpPr>
            <p:cNvPr id="21" name="Straight Connector 20">
              <a:extLst>
                <a:ext uri="{FF2B5EF4-FFF2-40B4-BE49-F238E27FC236}">
                  <a16:creationId xmlns:a16="http://schemas.microsoft.com/office/drawing/2014/main" id="{F7A94C4A-12A3-40F7-8920-A7287BF2441A}"/>
                </a:ext>
              </a:extLst>
            </p:cNvPr>
            <p:cNvCxnSpPr/>
            <p:nvPr/>
          </p:nvCxnSpPr>
          <p:spPr>
            <a:xfrm>
              <a:off x="1048435" y="4840414"/>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18EE193-4602-4DCD-82A8-94394E08F945}"/>
                </a:ext>
              </a:extLst>
            </p:cNvPr>
            <p:cNvCxnSpPr/>
            <p:nvPr/>
          </p:nvCxnSpPr>
          <p:spPr>
            <a:xfrm>
              <a:off x="1048435" y="5164621"/>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9D980212-F938-44B3-9ACA-18B02434C4C6}"/>
              </a:ext>
            </a:extLst>
          </p:cNvPr>
          <p:cNvSpPr/>
          <p:nvPr/>
        </p:nvSpPr>
        <p:spPr>
          <a:xfrm>
            <a:off x="2382025" y="5652577"/>
            <a:ext cx="150430" cy="175732"/>
          </a:xfrm>
          <a:prstGeom prst="rect">
            <a:avLst/>
          </a:prstGeom>
          <a:solidFill>
            <a:srgbClr val="8F5DA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solidFill>
                <a:schemeClr val="bg1"/>
              </a:solidFill>
            </a:endParaRPr>
          </a:p>
        </p:txBody>
      </p:sp>
      <p:grpSp>
        <p:nvGrpSpPr>
          <p:cNvPr id="18" name="Group 17">
            <a:extLst>
              <a:ext uri="{FF2B5EF4-FFF2-40B4-BE49-F238E27FC236}">
                <a16:creationId xmlns:a16="http://schemas.microsoft.com/office/drawing/2014/main" id="{2EBE5820-F9E7-43A3-84F5-3E93C8D698DF}"/>
              </a:ext>
            </a:extLst>
          </p:cNvPr>
          <p:cNvGrpSpPr/>
          <p:nvPr/>
        </p:nvGrpSpPr>
        <p:grpSpPr>
          <a:xfrm>
            <a:off x="1922738" y="5677951"/>
            <a:ext cx="3876844" cy="293146"/>
            <a:chOff x="1048435" y="5677951"/>
            <a:chExt cx="4666532" cy="325604"/>
          </a:xfrm>
        </p:grpSpPr>
        <p:cxnSp>
          <p:nvCxnSpPr>
            <p:cNvPr id="19" name="Straight Connector 18">
              <a:extLst>
                <a:ext uri="{FF2B5EF4-FFF2-40B4-BE49-F238E27FC236}">
                  <a16:creationId xmlns:a16="http://schemas.microsoft.com/office/drawing/2014/main" id="{25879217-1CD3-4BB4-8C26-8CC6444497AA}"/>
                </a:ext>
              </a:extLst>
            </p:cNvPr>
            <p:cNvCxnSpPr/>
            <p:nvPr/>
          </p:nvCxnSpPr>
          <p:spPr>
            <a:xfrm>
              <a:off x="1048435" y="5677951"/>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BC494A-7E99-4FE7-89D3-D1BCC8F853E9}"/>
                </a:ext>
              </a:extLst>
            </p:cNvPr>
            <p:cNvCxnSpPr/>
            <p:nvPr/>
          </p:nvCxnSpPr>
          <p:spPr>
            <a:xfrm>
              <a:off x="1048435" y="6002158"/>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93ED46F1-B90D-444E-AB2B-9DB0FDBAD736}"/>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684311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6766-A3AD-4FBB-9D61-FBB64942488C}"/>
              </a:ext>
            </a:extLst>
          </p:cNvPr>
          <p:cNvSpPr>
            <a:spLocks noGrp="1"/>
          </p:cNvSpPr>
          <p:nvPr>
            <p:ph type="title"/>
          </p:nvPr>
        </p:nvSpPr>
        <p:spPr/>
        <p:txBody>
          <a:bodyPr/>
          <a:lstStyle/>
          <a:p>
            <a:r>
              <a:rPr lang="en-US" sz="3600" dirty="0"/>
              <a:t>Agenda</a:t>
            </a:r>
          </a:p>
        </p:txBody>
      </p:sp>
      <p:sp>
        <p:nvSpPr>
          <p:cNvPr id="6" name="Rectangle 5">
            <a:extLst>
              <a:ext uri="{FF2B5EF4-FFF2-40B4-BE49-F238E27FC236}">
                <a16:creationId xmlns:a16="http://schemas.microsoft.com/office/drawing/2014/main" id="{7283973A-D933-4CBB-A502-54F8C2EF9F8C}"/>
              </a:ext>
            </a:extLst>
          </p:cNvPr>
          <p:cNvSpPr/>
          <p:nvPr/>
        </p:nvSpPr>
        <p:spPr>
          <a:xfrm>
            <a:off x="918986" y="1532646"/>
            <a:ext cx="181071" cy="175732"/>
          </a:xfrm>
          <a:prstGeom prst="rect">
            <a:avLst/>
          </a:prstGeom>
          <a:solidFill>
            <a:schemeClr val="accent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p>
        </p:txBody>
      </p:sp>
      <p:grpSp>
        <p:nvGrpSpPr>
          <p:cNvPr id="7" name="Group 6">
            <a:extLst>
              <a:ext uri="{FF2B5EF4-FFF2-40B4-BE49-F238E27FC236}">
                <a16:creationId xmlns:a16="http://schemas.microsoft.com/office/drawing/2014/main" id="{F7D7D494-05D9-46BE-AE1B-CD162C7DB5AC}"/>
              </a:ext>
            </a:extLst>
          </p:cNvPr>
          <p:cNvGrpSpPr/>
          <p:nvPr/>
        </p:nvGrpSpPr>
        <p:grpSpPr>
          <a:xfrm>
            <a:off x="459700" y="1558020"/>
            <a:ext cx="4666532" cy="293146"/>
            <a:chOff x="1048435" y="1558020"/>
            <a:chExt cx="4666532" cy="325604"/>
          </a:xfrm>
        </p:grpSpPr>
        <p:cxnSp>
          <p:nvCxnSpPr>
            <p:cNvPr id="29" name="Straight Connector 28">
              <a:extLst>
                <a:ext uri="{FF2B5EF4-FFF2-40B4-BE49-F238E27FC236}">
                  <a16:creationId xmlns:a16="http://schemas.microsoft.com/office/drawing/2014/main" id="{0FE73559-A80D-4602-939B-EB4E07DF898E}"/>
                </a:ext>
              </a:extLst>
            </p:cNvPr>
            <p:cNvCxnSpPr/>
            <p:nvPr/>
          </p:nvCxnSpPr>
          <p:spPr>
            <a:xfrm>
              <a:off x="1048435" y="1558020"/>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4E1AC1-C299-476E-848D-169F0B114A0D}"/>
                </a:ext>
              </a:extLst>
            </p:cNvPr>
            <p:cNvCxnSpPr/>
            <p:nvPr/>
          </p:nvCxnSpPr>
          <p:spPr>
            <a:xfrm>
              <a:off x="1048435" y="1882227"/>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8" name="Content Placeholder 2">
            <a:extLst>
              <a:ext uri="{FF2B5EF4-FFF2-40B4-BE49-F238E27FC236}">
                <a16:creationId xmlns:a16="http://schemas.microsoft.com/office/drawing/2014/main" id="{934B3A75-7F51-45D5-9BB0-A6ED49BB394D}"/>
              </a:ext>
            </a:extLst>
          </p:cNvPr>
          <p:cNvSpPr txBox="1">
            <a:spLocks/>
          </p:cNvSpPr>
          <p:nvPr/>
        </p:nvSpPr>
        <p:spPr>
          <a:xfrm>
            <a:off x="1206488" y="1151636"/>
            <a:ext cx="9766311" cy="491971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220000"/>
              </a:lnSpc>
              <a:spcBef>
                <a:spcPts val="600"/>
              </a:spcBef>
              <a:spcAft>
                <a:spcPts val="600"/>
              </a:spcAft>
              <a:buNone/>
            </a:pPr>
            <a:r>
              <a:rPr lang="en-US" sz="2000" dirty="0"/>
              <a:t>Intel® Graphics Performance Analyzers (Intel® GPA) Overview</a:t>
            </a:r>
          </a:p>
          <a:p>
            <a:pPr>
              <a:lnSpc>
                <a:spcPct val="220000"/>
              </a:lnSpc>
              <a:spcBef>
                <a:spcPts val="600"/>
              </a:spcBef>
              <a:spcAft>
                <a:spcPts val="600"/>
              </a:spcAft>
            </a:pPr>
            <a:r>
              <a:rPr lang="en-US" sz="2000" dirty="0"/>
              <a:t>Intro to the Case Study Workload</a:t>
            </a:r>
          </a:p>
          <a:p>
            <a:pPr>
              <a:lnSpc>
                <a:spcPct val="220000"/>
              </a:lnSpc>
              <a:spcBef>
                <a:spcPts val="600"/>
              </a:spcBef>
              <a:spcAft>
                <a:spcPts val="600"/>
              </a:spcAft>
            </a:pPr>
            <a:r>
              <a:rPr lang="en-US" sz="2000" dirty="0"/>
              <a:t>Bottleneck Analysis</a:t>
            </a:r>
          </a:p>
          <a:p>
            <a:pPr>
              <a:lnSpc>
                <a:spcPct val="220000"/>
              </a:lnSpc>
              <a:spcBef>
                <a:spcPts val="600"/>
              </a:spcBef>
              <a:spcAft>
                <a:spcPts val="600"/>
              </a:spcAft>
            </a:pPr>
            <a:r>
              <a:rPr lang="en-US" sz="2000" dirty="0"/>
              <a:t>Raytracing Profiling</a:t>
            </a:r>
          </a:p>
          <a:p>
            <a:pPr marL="0" indent="0">
              <a:lnSpc>
                <a:spcPct val="220000"/>
              </a:lnSpc>
              <a:spcBef>
                <a:spcPts val="600"/>
              </a:spcBef>
              <a:spcAft>
                <a:spcPts val="600"/>
              </a:spcAft>
              <a:buNone/>
            </a:pPr>
            <a:r>
              <a:rPr lang="en-US" sz="2000" dirty="0"/>
              <a:t>Intel® </a:t>
            </a:r>
            <a:r>
              <a:rPr lang="en-US" sz="2000" dirty="0" err="1"/>
              <a:t>X</a:t>
            </a:r>
            <a:r>
              <a:rPr lang="en-US" sz="2000" baseline="30000" dirty="0" err="1"/>
              <a:t>e</a:t>
            </a:r>
            <a:r>
              <a:rPr lang="en-US" sz="2000" dirty="0" err="1"/>
              <a:t>SS</a:t>
            </a:r>
            <a:endParaRPr lang="en-US" sz="2000" dirty="0"/>
          </a:p>
          <a:p>
            <a:pPr>
              <a:lnSpc>
                <a:spcPct val="220000"/>
              </a:lnSpc>
              <a:spcBef>
                <a:spcPts val="600"/>
              </a:spcBef>
              <a:spcAft>
                <a:spcPts val="600"/>
              </a:spcAft>
            </a:pPr>
            <a:r>
              <a:rPr lang="en-US" sz="2000" dirty="0"/>
              <a:t>Resources</a:t>
            </a:r>
          </a:p>
        </p:txBody>
      </p:sp>
      <p:sp>
        <p:nvSpPr>
          <p:cNvPr id="9" name="Rectangle 8">
            <a:extLst>
              <a:ext uri="{FF2B5EF4-FFF2-40B4-BE49-F238E27FC236}">
                <a16:creationId xmlns:a16="http://schemas.microsoft.com/office/drawing/2014/main" id="{2177E57F-6988-468F-9F07-2679B547B7E6}"/>
              </a:ext>
            </a:extLst>
          </p:cNvPr>
          <p:cNvSpPr/>
          <p:nvPr/>
        </p:nvSpPr>
        <p:spPr>
          <a:xfrm>
            <a:off x="918986" y="2305435"/>
            <a:ext cx="181071" cy="175732"/>
          </a:xfrm>
          <a:prstGeom prst="rect">
            <a:avLst/>
          </a:prstGeom>
          <a:solidFill>
            <a:srgbClr val="8F5DA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p>
        </p:txBody>
      </p:sp>
      <p:grpSp>
        <p:nvGrpSpPr>
          <p:cNvPr id="10" name="Group 9">
            <a:extLst>
              <a:ext uri="{FF2B5EF4-FFF2-40B4-BE49-F238E27FC236}">
                <a16:creationId xmlns:a16="http://schemas.microsoft.com/office/drawing/2014/main" id="{F823A41D-17FB-4695-9F1C-12BF7AA68055}"/>
              </a:ext>
            </a:extLst>
          </p:cNvPr>
          <p:cNvGrpSpPr/>
          <p:nvPr/>
        </p:nvGrpSpPr>
        <p:grpSpPr>
          <a:xfrm>
            <a:off x="459700" y="2330809"/>
            <a:ext cx="4666532" cy="293146"/>
            <a:chOff x="1048435" y="2330809"/>
            <a:chExt cx="4666532" cy="325604"/>
          </a:xfrm>
        </p:grpSpPr>
        <p:cxnSp>
          <p:nvCxnSpPr>
            <p:cNvPr id="27" name="Straight Connector 26">
              <a:extLst>
                <a:ext uri="{FF2B5EF4-FFF2-40B4-BE49-F238E27FC236}">
                  <a16:creationId xmlns:a16="http://schemas.microsoft.com/office/drawing/2014/main" id="{77F50935-3741-498E-A365-AB8DBCC9A091}"/>
                </a:ext>
              </a:extLst>
            </p:cNvPr>
            <p:cNvCxnSpPr/>
            <p:nvPr/>
          </p:nvCxnSpPr>
          <p:spPr>
            <a:xfrm>
              <a:off x="1048435" y="2330809"/>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D1144C-1C7A-4A20-9CBD-854A166553DC}"/>
                </a:ext>
              </a:extLst>
            </p:cNvPr>
            <p:cNvCxnSpPr/>
            <p:nvPr/>
          </p:nvCxnSpPr>
          <p:spPr>
            <a:xfrm>
              <a:off x="1048435" y="2655016"/>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B3DD1D75-9B1B-4230-A8B3-440EB982F8F3}"/>
              </a:ext>
            </a:extLst>
          </p:cNvPr>
          <p:cNvSpPr/>
          <p:nvPr/>
        </p:nvSpPr>
        <p:spPr>
          <a:xfrm>
            <a:off x="918986" y="3155981"/>
            <a:ext cx="181071" cy="175732"/>
          </a:xfrm>
          <a:prstGeom prst="rect">
            <a:avLst/>
          </a:prstGeom>
          <a:solidFill>
            <a:schemeClr val="accent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p>
        </p:txBody>
      </p:sp>
      <p:grpSp>
        <p:nvGrpSpPr>
          <p:cNvPr id="12" name="Group 11">
            <a:extLst>
              <a:ext uri="{FF2B5EF4-FFF2-40B4-BE49-F238E27FC236}">
                <a16:creationId xmlns:a16="http://schemas.microsoft.com/office/drawing/2014/main" id="{DC97A218-2EAD-4314-828A-9010096F373A}"/>
              </a:ext>
            </a:extLst>
          </p:cNvPr>
          <p:cNvGrpSpPr/>
          <p:nvPr/>
        </p:nvGrpSpPr>
        <p:grpSpPr>
          <a:xfrm>
            <a:off x="459700" y="3181355"/>
            <a:ext cx="4666532" cy="293146"/>
            <a:chOff x="1048435" y="3181355"/>
            <a:chExt cx="4666532" cy="325604"/>
          </a:xfrm>
        </p:grpSpPr>
        <p:cxnSp>
          <p:nvCxnSpPr>
            <p:cNvPr id="25" name="Straight Connector 24">
              <a:extLst>
                <a:ext uri="{FF2B5EF4-FFF2-40B4-BE49-F238E27FC236}">
                  <a16:creationId xmlns:a16="http://schemas.microsoft.com/office/drawing/2014/main" id="{A809B054-691D-40F1-B6B9-1CAE2F6081F9}"/>
                </a:ext>
              </a:extLst>
            </p:cNvPr>
            <p:cNvCxnSpPr/>
            <p:nvPr/>
          </p:nvCxnSpPr>
          <p:spPr>
            <a:xfrm>
              <a:off x="1048435" y="3181355"/>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1EDB28E-6B39-4165-A422-793371876FAD}"/>
                </a:ext>
              </a:extLst>
            </p:cNvPr>
            <p:cNvCxnSpPr/>
            <p:nvPr/>
          </p:nvCxnSpPr>
          <p:spPr>
            <a:xfrm>
              <a:off x="1048435" y="3505562"/>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62DE7650-6E81-49B9-AA99-5BBE5466C2C1}"/>
              </a:ext>
            </a:extLst>
          </p:cNvPr>
          <p:cNvSpPr/>
          <p:nvPr/>
        </p:nvSpPr>
        <p:spPr>
          <a:xfrm>
            <a:off x="918986" y="4011993"/>
            <a:ext cx="181071" cy="175732"/>
          </a:xfrm>
          <a:prstGeom prst="rect">
            <a:avLst/>
          </a:prstGeom>
          <a:solidFill>
            <a:srgbClr val="8F5DA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p>
        </p:txBody>
      </p:sp>
      <p:grpSp>
        <p:nvGrpSpPr>
          <p:cNvPr id="14" name="Group 13">
            <a:extLst>
              <a:ext uri="{FF2B5EF4-FFF2-40B4-BE49-F238E27FC236}">
                <a16:creationId xmlns:a16="http://schemas.microsoft.com/office/drawing/2014/main" id="{953051D0-E777-4BC0-B208-16C466E41352}"/>
              </a:ext>
            </a:extLst>
          </p:cNvPr>
          <p:cNvGrpSpPr/>
          <p:nvPr/>
        </p:nvGrpSpPr>
        <p:grpSpPr>
          <a:xfrm>
            <a:off x="459700" y="4037367"/>
            <a:ext cx="4666532" cy="293146"/>
            <a:chOff x="1048435" y="4037367"/>
            <a:chExt cx="4666532" cy="325604"/>
          </a:xfrm>
        </p:grpSpPr>
        <p:cxnSp>
          <p:nvCxnSpPr>
            <p:cNvPr id="23" name="Straight Connector 22">
              <a:extLst>
                <a:ext uri="{FF2B5EF4-FFF2-40B4-BE49-F238E27FC236}">
                  <a16:creationId xmlns:a16="http://schemas.microsoft.com/office/drawing/2014/main" id="{5FBC5AE9-CA76-44FA-BF2A-A49C682F4B43}"/>
                </a:ext>
              </a:extLst>
            </p:cNvPr>
            <p:cNvCxnSpPr/>
            <p:nvPr/>
          </p:nvCxnSpPr>
          <p:spPr>
            <a:xfrm>
              <a:off x="1048435" y="4037367"/>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E1A9C5-B54C-444C-9113-774619D9FD76}"/>
                </a:ext>
              </a:extLst>
            </p:cNvPr>
            <p:cNvCxnSpPr/>
            <p:nvPr/>
          </p:nvCxnSpPr>
          <p:spPr>
            <a:xfrm>
              <a:off x="1048435" y="4361574"/>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EB3C55D3-EC64-4A0A-AFFC-AD680C7014E2}"/>
              </a:ext>
            </a:extLst>
          </p:cNvPr>
          <p:cNvSpPr/>
          <p:nvPr/>
        </p:nvSpPr>
        <p:spPr>
          <a:xfrm>
            <a:off x="918986" y="4815040"/>
            <a:ext cx="181071" cy="175732"/>
          </a:xfrm>
          <a:prstGeom prst="rect">
            <a:avLst/>
          </a:prstGeom>
          <a:solidFill>
            <a:schemeClr val="accent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p>
        </p:txBody>
      </p:sp>
      <p:grpSp>
        <p:nvGrpSpPr>
          <p:cNvPr id="16" name="Group 15">
            <a:extLst>
              <a:ext uri="{FF2B5EF4-FFF2-40B4-BE49-F238E27FC236}">
                <a16:creationId xmlns:a16="http://schemas.microsoft.com/office/drawing/2014/main" id="{476EB6ED-9E7E-41BD-9EF1-E0B8813A125E}"/>
              </a:ext>
            </a:extLst>
          </p:cNvPr>
          <p:cNvGrpSpPr/>
          <p:nvPr/>
        </p:nvGrpSpPr>
        <p:grpSpPr>
          <a:xfrm>
            <a:off x="459700" y="4840414"/>
            <a:ext cx="4666532" cy="293146"/>
            <a:chOff x="1048435" y="4840414"/>
            <a:chExt cx="4666532" cy="325604"/>
          </a:xfrm>
        </p:grpSpPr>
        <p:cxnSp>
          <p:nvCxnSpPr>
            <p:cNvPr id="21" name="Straight Connector 20">
              <a:extLst>
                <a:ext uri="{FF2B5EF4-FFF2-40B4-BE49-F238E27FC236}">
                  <a16:creationId xmlns:a16="http://schemas.microsoft.com/office/drawing/2014/main" id="{F7A94C4A-12A3-40F7-8920-A7287BF2441A}"/>
                </a:ext>
              </a:extLst>
            </p:cNvPr>
            <p:cNvCxnSpPr/>
            <p:nvPr/>
          </p:nvCxnSpPr>
          <p:spPr>
            <a:xfrm>
              <a:off x="1048435" y="4840414"/>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18EE193-4602-4DCD-82A8-94394E08F945}"/>
                </a:ext>
              </a:extLst>
            </p:cNvPr>
            <p:cNvCxnSpPr/>
            <p:nvPr/>
          </p:nvCxnSpPr>
          <p:spPr>
            <a:xfrm>
              <a:off x="1048435" y="5164621"/>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9D980212-F938-44B3-9ACA-18B02434C4C6}"/>
              </a:ext>
            </a:extLst>
          </p:cNvPr>
          <p:cNvSpPr/>
          <p:nvPr/>
        </p:nvSpPr>
        <p:spPr>
          <a:xfrm>
            <a:off x="918986" y="5652577"/>
            <a:ext cx="181071" cy="175732"/>
          </a:xfrm>
          <a:prstGeom prst="rect">
            <a:avLst/>
          </a:prstGeom>
          <a:solidFill>
            <a:srgbClr val="8F5DA2"/>
          </a:solidFill>
          <a:ln w="25400" cap="flat">
            <a:noFill/>
            <a:prstDash val="solid"/>
            <a:miter lim="400000"/>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err="1"/>
          </a:p>
        </p:txBody>
      </p:sp>
      <p:grpSp>
        <p:nvGrpSpPr>
          <p:cNvPr id="18" name="Group 17">
            <a:extLst>
              <a:ext uri="{FF2B5EF4-FFF2-40B4-BE49-F238E27FC236}">
                <a16:creationId xmlns:a16="http://schemas.microsoft.com/office/drawing/2014/main" id="{2EBE5820-F9E7-43A3-84F5-3E93C8D698DF}"/>
              </a:ext>
            </a:extLst>
          </p:cNvPr>
          <p:cNvGrpSpPr/>
          <p:nvPr/>
        </p:nvGrpSpPr>
        <p:grpSpPr>
          <a:xfrm>
            <a:off x="459700" y="5677951"/>
            <a:ext cx="4666532" cy="293146"/>
            <a:chOff x="1048435" y="5677951"/>
            <a:chExt cx="4666532" cy="325604"/>
          </a:xfrm>
        </p:grpSpPr>
        <p:cxnSp>
          <p:nvCxnSpPr>
            <p:cNvPr id="19" name="Straight Connector 18">
              <a:extLst>
                <a:ext uri="{FF2B5EF4-FFF2-40B4-BE49-F238E27FC236}">
                  <a16:creationId xmlns:a16="http://schemas.microsoft.com/office/drawing/2014/main" id="{25879217-1CD3-4BB4-8C26-8CC6444497AA}"/>
                </a:ext>
              </a:extLst>
            </p:cNvPr>
            <p:cNvCxnSpPr/>
            <p:nvPr/>
          </p:nvCxnSpPr>
          <p:spPr>
            <a:xfrm>
              <a:off x="1048435" y="5677951"/>
              <a:ext cx="0" cy="325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BC494A-7E99-4FE7-89D3-D1BCC8F853E9}"/>
                </a:ext>
              </a:extLst>
            </p:cNvPr>
            <p:cNvCxnSpPr/>
            <p:nvPr/>
          </p:nvCxnSpPr>
          <p:spPr>
            <a:xfrm>
              <a:off x="1048435" y="6002158"/>
              <a:ext cx="4666532" cy="0"/>
            </a:xfrm>
            <a:prstGeom prst="line">
              <a:avLst/>
            </a:prstGeom>
            <a:ln w="12700">
              <a:gradFill>
                <a:gsLst>
                  <a:gs pos="0">
                    <a:schemeClr val="accent1">
                      <a:lumMod val="5000"/>
                      <a:lumOff val="95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4" name="Footer Placeholder 3">
            <a:extLst>
              <a:ext uri="{FF2B5EF4-FFF2-40B4-BE49-F238E27FC236}">
                <a16:creationId xmlns:a16="http://schemas.microsoft.com/office/drawing/2014/main" id="{3BE2C0A1-1AAF-4F94-A001-D5D2C220B6D7}"/>
              </a:ext>
            </a:extLst>
          </p:cNvPr>
          <p:cNvSpPr>
            <a:spLocks noGrp="1"/>
          </p:cNvSpPr>
          <p:nvPr>
            <p:ph type="ftr" sz="quarter" idx="11"/>
          </p:nvPr>
        </p:nvSpPr>
        <p:spPr/>
        <p:txBody>
          <a:bodyPr/>
          <a:lstStyle/>
          <a:p>
            <a:r>
              <a:rPr lang="en-US"/>
              <a:t>Elevate Your Game Profiling – GDC 2022</a:t>
            </a:r>
            <a:endParaRPr lang="en-GB"/>
          </a:p>
        </p:txBody>
      </p:sp>
      <p:sp>
        <p:nvSpPr>
          <p:cNvPr id="31" name="Slide Number Placeholder 30">
            <a:extLst>
              <a:ext uri="{FF2B5EF4-FFF2-40B4-BE49-F238E27FC236}">
                <a16:creationId xmlns:a16="http://schemas.microsoft.com/office/drawing/2014/main" id="{EE7EAD47-FB61-414B-8FB1-10377F599F06}"/>
              </a:ext>
            </a:extLst>
          </p:cNvPr>
          <p:cNvSpPr>
            <a:spLocks noGrp="1"/>
          </p:cNvSpPr>
          <p:nvPr>
            <p:ph type="sldNum" sz="quarter" idx="12"/>
          </p:nvPr>
        </p:nvSpPr>
        <p:spPr/>
        <p:txBody>
          <a:bodyPr/>
          <a:lstStyle/>
          <a:p>
            <a:fld id="{5B4A74C5-79B0-4340-9A8D-1CCBE3E8C644}" type="slidenum">
              <a:rPr lang="en-GB" smtClean="0"/>
              <a:pPr/>
              <a:t>30</a:t>
            </a:fld>
            <a:endParaRPr lang="en-GB"/>
          </a:p>
        </p:txBody>
      </p:sp>
    </p:spTree>
    <p:extLst>
      <p:ext uri="{BB962C8B-B14F-4D97-AF65-F5344CB8AC3E}">
        <p14:creationId xmlns:p14="http://schemas.microsoft.com/office/powerpoint/2010/main" val="206236797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4CBF3ECC-6836-46DC-ACC8-1CBC028166DD}"/>
              </a:ext>
            </a:extLst>
          </p:cNvPr>
          <p:cNvGrpSpPr/>
          <p:nvPr/>
        </p:nvGrpSpPr>
        <p:grpSpPr>
          <a:xfrm>
            <a:off x="4941231" y="1219199"/>
            <a:ext cx="3077354" cy="4103077"/>
            <a:chOff x="4941231" y="988383"/>
            <a:chExt cx="3077354" cy="4333894"/>
          </a:xfrm>
        </p:grpSpPr>
        <p:sp>
          <p:nvSpPr>
            <p:cNvPr id="38" name="Rectangle 37">
              <a:extLst>
                <a:ext uri="{FF2B5EF4-FFF2-40B4-BE49-F238E27FC236}">
                  <a16:creationId xmlns:a16="http://schemas.microsoft.com/office/drawing/2014/main" id="{E0C45424-504B-4397-A916-3455BB4CACC7}"/>
                </a:ext>
              </a:extLst>
            </p:cNvPr>
            <p:cNvSpPr/>
            <p:nvPr/>
          </p:nvSpPr>
          <p:spPr>
            <a:xfrm>
              <a:off x="4941231" y="988383"/>
              <a:ext cx="3077354" cy="4333894"/>
            </a:xfrm>
            <a:prstGeom prst="rect">
              <a:avLst/>
            </a:prstGeom>
            <a:solidFill>
              <a:srgbClr val="8F5DA2">
                <a:alpha val="29000"/>
              </a:srgbClr>
            </a:solidFill>
            <a:ln w="3175">
              <a:solidFill>
                <a:srgbClr val="8F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39" name="TextBox 38">
              <a:extLst>
                <a:ext uri="{FF2B5EF4-FFF2-40B4-BE49-F238E27FC236}">
                  <a16:creationId xmlns:a16="http://schemas.microsoft.com/office/drawing/2014/main" id="{DAEE5F81-3B6F-4FC9-8A77-049A4BC77A29}"/>
                </a:ext>
              </a:extLst>
            </p:cNvPr>
            <p:cNvSpPr txBox="1"/>
            <p:nvPr/>
          </p:nvSpPr>
          <p:spPr>
            <a:xfrm>
              <a:off x="5775840" y="1020219"/>
              <a:ext cx="1504872" cy="276999"/>
            </a:xfrm>
            <a:prstGeom prst="rect">
              <a:avLst/>
            </a:prstGeom>
            <a:noFill/>
          </p:spPr>
          <p:txBody>
            <a:bodyPr wrap="square" rtlCol="0">
              <a:spAutoFit/>
            </a:bodyPr>
            <a:lstStyle/>
            <a:p>
              <a:pPr algn="ctr"/>
              <a:r>
                <a:rPr lang="en-IN" sz="1200" dirty="0">
                  <a:latin typeface="+mj-lt"/>
                </a:rPr>
                <a:t>Hidden Latency</a:t>
              </a:r>
            </a:p>
          </p:txBody>
        </p:sp>
      </p:grpSp>
      <p:sp>
        <p:nvSpPr>
          <p:cNvPr id="43" name="Rectangle 42">
            <a:extLst>
              <a:ext uri="{FF2B5EF4-FFF2-40B4-BE49-F238E27FC236}">
                <a16:creationId xmlns:a16="http://schemas.microsoft.com/office/drawing/2014/main" id="{B79DF3C5-B07C-4BEA-8FE0-F2B9AEA31804}"/>
              </a:ext>
            </a:extLst>
          </p:cNvPr>
          <p:cNvSpPr/>
          <p:nvPr/>
        </p:nvSpPr>
        <p:spPr>
          <a:xfrm>
            <a:off x="9179500" y="1219196"/>
            <a:ext cx="1276570" cy="4103076"/>
          </a:xfrm>
          <a:prstGeom prst="rect">
            <a:avLst/>
          </a:prstGeom>
          <a:solidFill>
            <a:srgbClr val="8F5DA2">
              <a:alpha val="29000"/>
            </a:srgbClr>
          </a:solidFill>
          <a:ln w="3175">
            <a:solidFill>
              <a:srgbClr val="8F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err="1">
              <a:solidFill>
                <a:schemeClr val="tx1"/>
              </a:solidFill>
            </a:endParaRPr>
          </a:p>
        </p:txBody>
      </p:sp>
      <p:sp>
        <p:nvSpPr>
          <p:cNvPr id="44" name="TextBox 43">
            <a:extLst>
              <a:ext uri="{FF2B5EF4-FFF2-40B4-BE49-F238E27FC236}">
                <a16:creationId xmlns:a16="http://schemas.microsoft.com/office/drawing/2014/main" id="{9DC226EC-794D-4B30-8301-404EF6B79BF1}"/>
              </a:ext>
            </a:extLst>
          </p:cNvPr>
          <p:cNvSpPr txBox="1"/>
          <p:nvPr/>
        </p:nvSpPr>
        <p:spPr>
          <a:xfrm>
            <a:off x="9065349" y="1240715"/>
            <a:ext cx="1504872" cy="262246"/>
          </a:xfrm>
          <a:prstGeom prst="rect">
            <a:avLst/>
          </a:prstGeom>
          <a:noFill/>
        </p:spPr>
        <p:txBody>
          <a:bodyPr wrap="square" rtlCol="0">
            <a:spAutoFit/>
          </a:bodyPr>
          <a:lstStyle/>
          <a:p>
            <a:pPr algn="ctr"/>
            <a:r>
              <a:rPr lang="en-IN" sz="1200" dirty="0">
                <a:latin typeface="+mj-lt"/>
              </a:rPr>
              <a:t>Hidden Latency</a:t>
            </a:r>
          </a:p>
        </p:txBody>
      </p:sp>
      <p:sp>
        <p:nvSpPr>
          <p:cNvPr id="47" name="Rectangle 46">
            <a:extLst>
              <a:ext uri="{FF2B5EF4-FFF2-40B4-BE49-F238E27FC236}">
                <a16:creationId xmlns:a16="http://schemas.microsoft.com/office/drawing/2014/main" id="{C1A4FBFA-9B3B-4B56-A840-FB93408076D2}"/>
              </a:ext>
            </a:extLst>
          </p:cNvPr>
          <p:cNvSpPr/>
          <p:nvPr/>
        </p:nvSpPr>
        <p:spPr>
          <a:xfrm>
            <a:off x="8023738" y="1219195"/>
            <a:ext cx="1157033" cy="4103077"/>
          </a:xfrm>
          <a:prstGeom prst="rect">
            <a:avLst/>
          </a:prstGeom>
          <a:solidFill>
            <a:srgbClr val="C00000">
              <a:alpha val="29000"/>
            </a:srgbClr>
          </a:solidFill>
          <a:ln w="3175">
            <a:solidFill>
              <a:srgbClr val="8F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err="1">
              <a:solidFill>
                <a:schemeClr val="tx1"/>
              </a:solidFill>
            </a:endParaRPr>
          </a:p>
        </p:txBody>
      </p:sp>
      <p:pic>
        <p:nvPicPr>
          <p:cNvPr id="6" name="Content Placeholder 5">
            <a:extLst>
              <a:ext uri="{FF2B5EF4-FFF2-40B4-BE49-F238E27FC236}">
                <a16:creationId xmlns:a16="http://schemas.microsoft.com/office/drawing/2014/main" id="{A999C8A8-E2B2-4E9F-B778-4015BC6DC69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28056" y="1628563"/>
            <a:ext cx="10058400" cy="1609344"/>
          </a:xfrm>
          <a:prstGeom prst="rect">
            <a:avLst/>
          </a:prstGeom>
        </p:spPr>
      </p:pic>
      <p:sp>
        <p:nvSpPr>
          <p:cNvPr id="2" name="Title 1">
            <a:extLst>
              <a:ext uri="{FF2B5EF4-FFF2-40B4-BE49-F238E27FC236}">
                <a16:creationId xmlns:a16="http://schemas.microsoft.com/office/drawing/2014/main" id="{AF2C2C7B-0B5D-419C-BF61-7A1AB02F6BAD}"/>
              </a:ext>
            </a:extLst>
          </p:cNvPr>
          <p:cNvSpPr>
            <a:spLocks noGrp="1"/>
          </p:cNvSpPr>
          <p:nvPr>
            <p:ph type="title"/>
          </p:nvPr>
        </p:nvSpPr>
        <p:spPr/>
        <p:txBody>
          <a:bodyPr/>
          <a:lstStyle/>
          <a:p>
            <a:r>
              <a:rPr lang="en-US" dirty="0"/>
              <a:t>Latency vs Stall</a:t>
            </a:r>
          </a:p>
        </p:txBody>
      </p:sp>
      <p:pic>
        <p:nvPicPr>
          <p:cNvPr id="36" name="Picture 35">
            <a:extLst>
              <a:ext uri="{FF2B5EF4-FFF2-40B4-BE49-F238E27FC236}">
                <a16:creationId xmlns:a16="http://schemas.microsoft.com/office/drawing/2014/main" id="{768EF6D0-F7BA-42EF-A917-79A41475D8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56" y="3689346"/>
            <a:ext cx="10058400" cy="1609343"/>
          </a:xfrm>
          <a:prstGeom prst="rect">
            <a:avLst/>
          </a:prstGeom>
        </p:spPr>
      </p:pic>
      <p:sp>
        <p:nvSpPr>
          <p:cNvPr id="48" name="Line 14">
            <a:extLst>
              <a:ext uri="{FF2B5EF4-FFF2-40B4-BE49-F238E27FC236}">
                <a16:creationId xmlns:a16="http://schemas.microsoft.com/office/drawing/2014/main" id="{C1B9DE1B-3BDF-42B2-85BF-756452A9CDBF}"/>
              </a:ext>
            </a:extLst>
          </p:cNvPr>
          <p:cNvSpPr>
            <a:spLocks noChangeShapeType="1"/>
          </p:cNvSpPr>
          <p:nvPr/>
        </p:nvSpPr>
        <p:spPr bwMode="auto">
          <a:xfrm>
            <a:off x="8023738" y="2401560"/>
            <a:ext cx="1150609" cy="0"/>
          </a:xfrm>
          <a:prstGeom prst="line">
            <a:avLst/>
          </a:prstGeom>
          <a:noFill/>
          <a:ln w="12382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9" name="TextBox 48">
            <a:extLst>
              <a:ext uri="{FF2B5EF4-FFF2-40B4-BE49-F238E27FC236}">
                <a16:creationId xmlns:a16="http://schemas.microsoft.com/office/drawing/2014/main" id="{C41E01D2-8A8F-4FBE-93E1-5A9663241DE0}"/>
              </a:ext>
            </a:extLst>
          </p:cNvPr>
          <p:cNvSpPr txBox="1"/>
          <p:nvPr/>
        </p:nvSpPr>
        <p:spPr>
          <a:xfrm>
            <a:off x="8413590" y="1232502"/>
            <a:ext cx="377329" cy="358606"/>
          </a:xfrm>
          <a:prstGeom prst="rect">
            <a:avLst/>
          </a:prstGeom>
          <a:noFill/>
        </p:spPr>
        <p:txBody>
          <a:bodyPr wrap="none" rtlCol="0">
            <a:spAutoFit/>
          </a:bodyPr>
          <a:lstStyle/>
          <a:p>
            <a:pPr algn="ctr"/>
            <a:r>
              <a:rPr lang="en-IN" sz="1200" dirty="0">
                <a:latin typeface="+mj-lt"/>
              </a:rPr>
              <a:t>Stall</a:t>
            </a:r>
          </a:p>
        </p:txBody>
      </p:sp>
      <p:sp>
        <p:nvSpPr>
          <p:cNvPr id="46" name="Line 14">
            <a:extLst>
              <a:ext uri="{FF2B5EF4-FFF2-40B4-BE49-F238E27FC236}">
                <a16:creationId xmlns:a16="http://schemas.microsoft.com/office/drawing/2014/main" id="{D102E1C9-900A-4BE3-A9D1-0445A3BD42C1}"/>
              </a:ext>
            </a:extLst>
          </p:cNvPr>
          <p:cNvSpPr>
            <a:spLocks noChangeShapeType="1"/>
          </p:cNvSpPr>
          <p:nvPr/>
        </p:nvSpPr>
        <p:spPr bwMode="auto">
          <a:xfrm>
            <a:off x="8018586" y="4465262"/>
            <a:ext cx="1162186" cy="0"/>
          </a:xfrm>
          <a:prstGeom prst="line">
            <a:avLst/>
          </a:prstGeom>
          <a:noFill/>
          <a:ln w="12382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1" name="Left Bracket 50">
            <a:extLst>
              <a:ext uri="{FF2B5EF4-FFF2-40B4-BE49-F238E27FC236}">
                <a16:creationId xmlns:a16="http://schemas.microsoft.com/office/drawing/2014/main" id="{9DC1221B-2C36-48CA-A7A3-F22130CC2AAD}"/>
              </a:ext>
            </a:extLst>
          </p:cNvPr>
          <p:cNvSpPr/>
          <p:nvPr/>
        </p:nvSpPr>
        <p:spPr>
          <a:xfrm rot="16200000">
            <a:off x="7046372" y="3208782"/>
            <a:ext cx="145724" cy="436070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1AA22C12-A04D-4A18-B6BA-626327958E7F}"/>
              </a:ext>
            </a:extLst>
          </p:cNvPr>
          <p:cNvSpPr txBox="1"/>
          <p:nvPr/>
        </p:nvSpPr>
        <p:spPr>
          <a:xfrm>
            <a:off x="833020" y="5958260"/>
            <a:ext cx="6447692" cy="615859"/>
          </a:xfrm>
          <a:prstGeom prst="rect">
            <a:avLst/>
          </a:prstGeom>
          <a:noFill/>
        </p:spPr>
        <p:txBody>
          <a:bodyPr wrap="none" lIns="0" tIns="0" rIns="0" bIns="0" rtlCol="0">
            <a:noAutofit/>
          </a:bodyPr>
          <a:lstStyle/>
          <a:p>
            <a:pPr algn="ctr">
              <a:lnSpc>
                <a:spcPct val="110000"/>
              </a:lnSpc>
            </a:pPr>
            <a:r>
              <a:rPr lang="en-US" sz="2000">
                <a:solidFill>
                  <a:schemeClr val="tx2"/>
                </a:solidFill>
              </a:rPr>
              <a:t>Shader Profiler measures latencies between instructions</a:t>
            </a:r>
          </a:p>
        </p:txBody>
      </p:sp>
      <p:cxnSp>
        <p:nvCxnSpPr>
          <p:cNvPr id="60" name="Connector: Elbow 59">
            <a:extLst>
              <a:ext uri="{FF2B5EF4-FFF2-40B4-BE49-F238E27FC236}">
                <a16:creationId xmlns:a16="http://schemas.microsoft.com/office/drawing/2014/main" id="{8E616398-CC89-4081-8E66-C6835EBB9DB1}"/>
              </a:ext>
            </a:extLst>
          </p:cNvPr>
          <p:cNvCxnSpPr>
            <a:stCxn id="52" idx="0"/>
            <a:endCxn id="51" idx="1"/>
          </p:cNvCxnSpPr>
          <p:nvPr/>
        </p:nvCxnSpPr>
        <p:spPr>
          <a:xfrm rot="5400000" flipH="1" flipV="1">
            <a:off x="5339920" y="4178946"/>
            <a:ext cx="496261" cy="3062369"/>
          </a:xfrm>
          <a:prstGeom prst="bentConnector5">
            <a:avLst>
              <a:gd name="adj1" fmla="val 46064"/>
              <a:gd name="adj2" fmla="val 99978"/>
              <a:gd name="adj3" fmla="val 53936"/>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084A500-57B3-4EB8-9212-64DED3251EC6}"/>
              </a:ext>
            </a:extLst>
          </p:cNvPr>
          <p:cNvSpPr>
            <a:spLocks noGrp="1"/>
          </p:cNvSpPr>
          <p:nvPr>
            <p:ph type="ftr" sz="quarter" idx="11"/>
          </p:nvPr>
        </p:nvSpPr>
        <p:spPr/>
        <p:txBody>
          <a:bodyPr/>
          <a:lstStyle/>
          <a:p>
            <a:r>
              <a:rPr lang="en-US"/>
              <a:t>Elevate Your Game Profiling – GDC 2022</a:t>
            </a:r>
            <a:endParaRPr lang="en-GB"/>
          </a:p>
        </p:txBody>
      </p:sp>
      <p:sp>
        <p:nvSpPr>
          <p:cNvPr id="7" name="Slide Number Placeholder 6">
            <a:extLst>
              <a:ext uri="{FF2B5EF4-FFF2-40B4-BE49-F238E27FC236}">
                <a16:creationId xmlns:a16="http://schemas.microsoft.com/office/drawing/2014/main" id="{53301849-C325-41EB-93C8-DD96074B1EC3}"/>
              </a:ext>
            </a:extLst>
          </p:cNvPr>
          <p:cNvSpPr>
            <a:spLocks noGrp="1"/>
          </p:cNvSpPr>
          <p:nvPr>
            <p:ph type="sldNum" sz="quarter" idx="12"/>
          </p:nvPr>
        </p:nvSpPr>
        <p:spPr/>
        <p:txBody>
          <a:bodyPr/>
          <a:lstStyle/>
          <a:p>
            <a:fld id="{5B4A74C5-79B0-4340-9A8D-1CCBE3E8C644}" type="slidenum">
              <a:rPr lang="en-GB" smtClean="0"/>
              <a:pPr/>
              <a:t>31</a:t>
            </a:fld>
            <a:endParaRPr lang="en-GB"/>
          </a:p>
        </p:txBody>
      </p:sp>
    </p:spTree>
    <p:extLst>
      <p:ext uri="{BB962C8B-B14F-4D97-AF65-F5344CB8AC3E}">
        <p14:creationId xmlns:p14="http://schemas.microsoft.com/office/powerpoint/2010/main" val="155739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7" grpId="0" animBg="1"/>
      <p:bldP spid="48" grpId="0" animBg="1"/>
      <p:bldP spid="49" grpId="0"/>
      <p:bldP spid="46" grpId="0" animBg="1"/>
      <p:bldP spid="51" grpId="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186E-0D37-4495-837A-8D2262832B4B}"/>
              </a:ext>
            </a:extLst>
          </p:cNvPr>
          <p:cNvSpPr>
            <a:spLocks noGrp="1"/>
          </p:cNvSpPr>
          <p:nvPr>
            <p:ph type="title"/>
          </p:nvPr>
        </p:nvSpPr>
        <p:spPr/>
        <p:txBody>
          <a:bodyPr/>
          <a:lstStyle/>
          <a:p>
            <a:r>
              <a:rPr lang="en-US" dirty="0"/>
              <a:t>What’s new in GPA?</a:t>
            </a:r>
          </a:p>
        </p:txBody>
      </p:sp>
      <p:sp>
        <p:nvSpPr>
          <p:cNvPr id="3" name="Content Placeholder 2">
            <a:extLst>
              <a:ext uri="{FF2B5EF4-FFF2-40B4-BE49-F238E27FC236}">
                <a16:creationId xmlns:a16="http://schemas.microsoft.com/office/drawing/2014/main" id="{3587D76F-E2FC-4314-A48B-D88F75265441}"/>
              </a:ext>
            </a:extLst>
          </p:cNvPr>
          <p:cNvSpPr>
            <a:spLocks noGrp="1"/>
          </p:cNvSpPr>
          <p:nvPr>
            <p:ph idx="1"/>
          </p:nvPr>
        </p:nvSpPr>
        <p:spPr/>
        <p:txBody>
          <a:bodyPr/>
          <a:lstStyle/>
          <a:p>
            <a:pPr marL="171450" indent="-171450">
              <a:buFont typeface="Arial" panose="020B0604020202020204" pitchFamily="34" charset="0"/>
              <a:buChar char="•"/>
            </a:pPr>
            <a:r>
              <a:rPr lang="en-US" sz="1800" dirty="0"/>
              <a:t>Support for Intel® Alchemist and Intel® Alder Lake platforms</a:t>
            </a:r>
          </a:p>
          <a:p>
            <a:pPr marL="171450" indent="-171450">
              <a:buFont typeface="Arial" panose="020B0604020202020204" pitchFamily="34" charset="0"/>
              <a:buChar char="•"/>
            </a:pPr>
            <a:r>
              <a:rPr lang="en-US" sz="1800" dirty="0"/>
              <a:t>‘Stream’ and ‘Trace’ analysis for DirectX12 Ultimate features, </a:t>
            </a:r>
            <a:r>
              <a:rPr lang="en-US" sz="1800" dirty="0" err="1"/>
              <a:t>XeSS</a:t>
            </a:r>
            <a:r>
              <a:rPr lang="en-US" sz="1800" dirty="0"/>
              <a:t>, and </a:t>
            </a:r>
            <a:r>
              <a:rPr lang="en-US" sz="1800" dirty="0" err="1"/>
              <a:t>DirectML</a:t>
            </a:r>
            <a:endParaRPr lang="en-US" sz="1800" dirty="0"/>
          </a:p>
          <a:p>
            <a:pPr marL="171450" indent="-171450">
              <a:buFont typeface="Arial" panose="020B0604020202020204" pitchFamily="34" charset="0"/>
              <a:buChar char="•"/>
            </a:pPr>
            <a:r>
              <a:rPr lang="en-US" sz="1800" dirty="0"/>
              <a:t>Graphics Frame Analyzer</a:t>
            </a:r>
          </a:p>
          <a:p>
            <a:pPr lvl="4"/>
            <a:r>
              <a:rPr lang="en-US" sz="1800" dirty="0"/>
              <a:t>DXR Shaders Execution </a:t>
            </a:r>
          </a:p>
          <a:p>
            <a:pPr lvl="4"/>
            <a:r>
              <a:rPr lang="en-US" sz="1800" dirty="0"/>
              <a:t>Updated Bottleneck analysis</a:t>
            </a:r>
          </a:p>
          <a:p>
            <a:pPr lvl="4"/>
            <a:r>
              <a:rPr lang="en-US" sz="1800" dirty="0"/>
              <a:t>Improved metrics collection</a:t>
            </a:r>
          </a:p>
          <a:p>
            <a:pPr lvl="4"/>
            <a:r>
              <a:rPr lang="en-US" sz="1800" dirty="0"/>
              <a:t>New resource panel</a:t>
            </a:r>
          </a:p>
          <a:p>
            <a:pPr marL="171450" indent="-171450">
              <a:buFont typeface="Arial" panose="020B0604020202020204" pitchFamily="34" charset="0"/>
              <a:buChar char="•"/>
            </a:pPr>
            <a:r>
              <a:rPr lang="en-US" sz="1800" dirty="0"/>
              <a:t>Graphics Trace Analyzer</a:t>
            </a:r>
          </a:p>
          <a:p>
            <a:pPr lvl="4"/>
            <a:r>
              <a:rPr lang="en-US" sz="1800" dirty="0"/>
              <a:t>CPU thread to UMD queue relations</a:t>
            </a:r>
          </a:p>
          <a:p>
            <a:pPr lvl="4"/>
            <a:r>
              <a:rPr lang="en-US" sz="1800" dirty="0"/>
              <a:t>Support for OpenGL, OpenCL, Intel® Media SDK,  and Intel® </a:t>
            </a:r>
            <a:r>
              <a:rPr lang="en-US" sz="1800" dirty="0" err="1"/>
              <a:t>oneVPL</a:t>
            </a:r>
            <a:r>
              <a:rPr lang="en-US" sz="1800" dirty="0"/>
              <a:t> APIs</a:t>
            </a:r>
          </a:p>
          <a:p>
            <a:pPr lvl="4"/>
            <a:r>
              <a:rPr lang="en-US" sz="1800" dirty="0"/>
              <a:t>Shader Breakdown track</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endParaRPr lang="en-US" sz="2000" dirty="0"/>
          </a:p>
        </p:txBody>
      </p:sp>
      <p:sp>
        <p:nvSpPr>
          <p:cNvPr id="6" name="Footer Placeholder 5">
            <a:extLst>
              <a:ext uri="{FF2B5EF4-FFF2-40B4-BE49-F238E27FC236}">
                <a16:creationId xmlns:a16="http://schemas.microsoft.com/office/drawing/2014/main" id="{F2524BED-0A50-4E19-8C97-C228DF36A176}"/>
              </a:ext>
            </a:extLst>
          </p:cNvPr>
          <p:cNvSpPr>
            <a:spLocks noGrp="1"/>
          </p:cNvSpPr>
          <p:nvPr>
            <p:ph type="ftr" sz="quarter" idx="11"/>
          </p:nvPr>
        </p:nvSpPr>
        <p:spPr/>
        <p:txBody>
          <a:bodyPr/>
          <a:lstStyle/>
          <a:p>
            <a:r>
              <a:rPr lang="en-US"/>
              <a:t>Elevate Your Game Profiling – GDC 2022</a:t>
            </a:r>
            <a:endParaRPr lang="en-GB"/>
          </a:p>
        </p:txBody>
      </p:sp>
      <p:sp>
        <p:nvSpPr>
          <p:cNvPr id="7" name="Slide Number Placeholder 6">
            <a:extLst>
              <a:ext uri="{FF2B5EF4-FFF2-40B4-BE49-F238E27FC236}">
                <a16:creationId xmlns:a16="http://schemas.microsoft.com/office/drawing/2014/main" id="{931BA5D9-0DCD-4668-A8A1-4BDED9BCBB1F}"/>
              </a:ext>
            </a:extLst>
          </p:cNvPr>
          <p:cNvSpPr>
            <a:spLocks noGrp="1"/>
          </p:cNvSpPr>
          <p:nvPr>
            <p:ph type="sldNum" sz="quarter" idx="12"/>
          </p:nvPr>
        </p:nvSpPr>
        <p:spPr/>
        <p:txBody>
          <a:bodyPr/>
          <a:lstStyle/>
          <a:p>
            <a:fld id="{5B4A74C5-79B0-4340-9A8D-1CCBE3E8C644}" type="slidenum">
              <a:rPr lang="en-GB" smtClean="0"/>
              <a:pPr/>
              <a:t>32</a:t>
            </a:fld>
            <a:endParaRPr lang="en-GB"/>
          </a:p>
        </p:txBody>
      </p:sp>
    </p:spTree>
    <p:extLst>
      <p:ext uri="{BB962C8B-B14F-4D97-AF65-F5344CB8AC3E}">
        <p14:creationId xmlns:p14="http://schemas.microsoft.com/office/powerpoint/2010/main" val="244370088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Example</a:t>
            </a:r>
          </a:p>
        </p:txBody>
      </p:sp>
      <p:graphicFrame>
        <p:nvGraphicFramePr>
          <p:cNvPr id="6" name="Content Placeholder 5"/>
          <p:cNvGraphicFramePr>
            <a:graphicFrameLocks noGrp="1"/>
          </p:cNvGraphicFramePr>
          <p:nvPr>
            <p:ph idx="1"/>
          </p:nvPr>
        </p:nvGraphicFramePr>
        <p:xfrm>
          <a:off x="381000" y="1487488"/>
          <a:ext cx="11430000" cy="49244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2B01A6BA-9476-4127-80E4-85B766EA2718}"/>
              </a:ext>
            </a:extLst>
          </p:cNvPr>
          <p:cNvSpPr txBox="1"/>
          <p:nvPr/>
        </p:nvSpPr>
        <p:spPr>
          <a:xfrm>
            <a:off x="5339383" y="6377693"/>
            <a:ext cx="1513235" cy="184666"/>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telOne Display Regular"/>
              </a:rPr>
              <a:t>Source text goes here</a:t>
            </a:r>
          </a:p>
        </p:txBody>
      </p:sp>
    </p:spTree>
    <p:extLst>
      <p:ext uri="{BB962C8B-B14F-4D97-AF65-F5344CB8AC3E}">
        <p14:creationId xmlns:p14="http://schemas.microsoft.com/office/powerpoint/2010/main" val="2011748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6766-A3AD-4FBB-9D61-FBB64942488C}"/>
              </a:ext>
            </a:extLst>
          </p:cNvPr>
          <p:cNvSpPr>
            <a:spLocks noGrp="1"/>
          </p:cNvSpPr>
          <p:nvPr>
            <p:ph type="title"/>
          </p:nvPr>
        </p:nvSpPr>
        <p:spPr/>
        <p:txBody>
          <a:bodyPr>
            <a:normAutofit/>
          </a:bodyPr>
          <a:lstStyle/>
          <a:p>
            <a:r>
              <a:rPr lang="en-US" dirty="0"/>
              <a:t>Intel ® Graphics Performance Analyzers Overview</a:t>
            </a:r>
          </a:p>
        </p:txBody>
      </p:sp>
      <p:sp>
        <p:nvSpPr>
          <p:cNvPr id="3" name="Content Placeholder 2">
            <a:extLst>
              <a:ext uri="{FF2B5EF4-FFF2-40B4-BE49-F238E27FC236}">
                <a16:creationId xmlns:a16="http://schemas.microsoft.com/office/drawing/2014/main" id="{CB22DC4F-C2FC-44F0-B31D-7F8A27F03D95}"/>
              </a:ext>
            </a:extLst>
          </p:cNvPr>
          <p:cNvSpPr>
            <a:spLocks noGrp="1"/>
          </p:cNvSpPr>
          <p:nvPr>
            <p:ph idx="1"/>
          </p:nvPr>
        </p:nvSpPr>
        <p:spPr/>
        <p:txBody>
          <a:bodyPr/>
          <a:lstStyle/>
          <a:p>
            <a:pPr marL="0" indent="0" algn="ctr">
              <a:buNone/>
            </a:pPr>
            <a:r>
              <a:rPr lang="en-US" sz="1800" dirty="0"/>
              <a:t>Intel® Graphics Performance Analyzers (Intel® GPA) is a toolset for graphics performance analysis and optimization of games and other graphics-intensive Microsoft* DirectX*, Vulkan*, and OpenGL* applications. </a:t>
            </a:r>
          </a:p>
        </p:txBody>
      </p:sp>
      <p:grpSp>
        <p:nvGrpSpPr>
          <p:cNvPr id="7" name="Group 6">
            <a:extLst>
              <a:ext uri="{FF2B5EF4-FFF2-40B4-BE49-F238E27FC236}">
                <a16:creationId xmlns:a16="http://schemas.microsoft.com/office/drawing/2014/main" id="{3BFD2F33-545E-4A2B-8E4E-CED157626199}"/>
              </a:ext>
            </a:extLst>
          </p:cNvPr>
          <p:cNvGrpSpPr/>
          <p:nvPr/>
        </p:nvGrpSpPr>
        <p:grpSpPr>
          <a:xfrm>
            <a:off x="776989" y="2567192"/>
            <a:ext cx="9723622" cy="3093354"/>
            <a:chOff x="776989" y="2567192"/>
            <a:chExt cx="9723622" cy="3093354"/>
          </a:xfrm>
        </p:grpSpPr>
        <p:pic>
          <p:nvPicPr>
            <p:cNvPr id="17" name="Picture 16">
              <a:extLst>
                <a:ext uri="{FF2B5EF4-FFF2-40B4-BE49-F238E27FC236}">
                  <a16:creationId xmlns:a16="http://schemas.microsoft.com/office/drawing/2014/main" id="{21E98655-D606-4B27-AEC1-67B049FF0DCF}"/>
                </a:ext>
              </a:extLst>
            </p:cNvPr>
            <p:cNvPicPr>
              <a:picLocks noChangeAspect="1"/>
            </p:cNvPicPr>
            <p:nvPr/>
          </p:nvPicPr>
          <p:blipFill>
            <a:blip r:embed="rId3"/>
            <a:stretch>
              <a:fillRect/>
            </a:stretch>
          </p:blipFill>
          <p:spPr>
            <a:xfrm>
              <a:off x="6700204" y="2865335"/>
              <a:ext cx="3800407" cy="2038760"/>
            </a:xfrm>
            <a:prstGeom prst="rect">
              <a:avLst/>
            </a:prstGeom>
            <a:effectLst>
              <a:reflection blurRad="6350" stA="17000" endPos="38500" dist="50800" dir="5400000" sy="-100000" algn="bl" rotWithShape="0"/>
            </a:effectLst>
            <a:scene3d>
              <a:camera prst="perspectiveRight"/>
              <a:lightRig rig="soft" dir="t"/>
            </a:scene3d>
            <a:sp3d/>
          </p:spPr>
        </p:pic>
        <p:pic>
          <p:nvPicPr>
            <p:cNvPr id="18" name="Picture 17">
              <a:extLst>
                <a:ext uri="{FF2B5EF4-FFF2-40B4-BE49-F238E27FC236}">
                  <a16:creationId xmlns:a16="http://schemas.microsoft.com/office/drawing/2014/main" id="{4AE313E2-8AAC-46CF-B042-8D1C000438F2}"/>
                </a:ext>
              </a:extLst>
            </p:cNvPr>
            <p:cNvPicPr>
              <a:picLocks noChangeAspect="1"/>
            </p:cNvPicPr>
            <p:nvPr/>
          </p:nvPicPr>
          <p:blipFill>
            <a:blip r:embed="rId4"/>
            <a:stretch>
              <a:fillRect/>
            </a:stretch>
          </p:blipFill>
          <p:spPr>
            <a:xfrm>
              <a:off x="776989" y="2865335"/>
              <a:ext cx="3800407" cy="2038760"/>
            </a:xfrm>
            <a:prstGeom prst="rect">
              <a:avLst/>
            </a:prstGeom>
            <a:effectLst>
              <a:reflection blurRad="6350" stA="16000" endPos="38500" dist="50800" dir="5400000" sy="-100000" algn="bl" rotWithShape="0"/>
            </a:effectLst>
            <a:scene3d>
              <a:camera prst="perspectiveLeft"/>
              <a:lightRig rig="soft" dir="t"/>
            </a:scene3d>
            <a:sp3d/>
          </p:spPr>
        </p:pic>
        <p:pic>
          <p:nvPicPr>
            <p:cNvPr id="19" name="Picture 18">
              <a:extLst>
                <a:ext uri="{FF2B5EF4-FFF2-40B4-BE49-F238E27FC236}">
                  <a16:creationId xmlns:a16="http://schemas.microsoft.com/office/drawing/2014/main" id="{E0AE3BAA-9D10-4F41-B9A6-C7E707BCB3E9}"/>
                </a:ext>
              </a:extLst>
            </p:cNvPr>
            <p:cNvPicPr>
              <a:picLocks noChangeAspect="1"/>
            </p:cNvPicPr>
            <p:nvPr/>
          </p:nvPicPr>
          <p:blipFill>
            <a:blip r:embed="rId5"/>
            <a:stretch>
              <a:fillRect/>
            </a:stretch>
          </p:blipFill>
          <p:spPr>
            <a:xfrm>
              <a:off x="3022463" y="2567192"/>
              <a:ext cx="4911930" cy="2635046"/>
            </a:xfrm>
            <a:prstGeom prst="rect">
              <a:avLst/>
            </a:prstGeom>
            <a:effectLst>
              <a:reflection blurRad="6350" stA="17000" endPos="38500" dist="50800" dir="5400000" sy="-100000" algn="bl" rotWithShape="0"/>
              <a:softEdge rad="12700"/>
            </a:effectLst>
            <a:scene3d>
              <a:camera prst="orthographicFront"/>
              <a:lightRig rig="soft" dir="t"/>
            </a:scene3d>
            <a:sp3d/>
          </p:spPr>
        </p:pic>
        <p:sp>
          <p:nvSpPr>
            <p:cNvPr id="20" name="TextBox 19">
              <a:extLst>
                <a:ext uri="{FF2B5EF4-FFF2-40B4-BE49-F238E27FC236}">
                  <a16:creationId xmlns:a16="http://schemas.microsoft.com/office/drawing/2014/main" id="{EA3FD2CC-D6AF-43B1-BA82-B094326B9507}"/>
                </a:ext>
              </a:extLst>
            </p:cNvPr>
            <p:cNvSpPr txBox="1"/>
            <p:nvPr/>
          </p:nvSpPr>
          <p:spPr>
            <a:xfrm>
              <a:off x="1459990" y="5058508"/>
              <a:ext cx="1344066" cy="314507"/>
            </a:xfrm>
            <a:prstGeom prst="rect">
              <a:avLst/>
            </a:prstGeom>
            <a:noFill/>
          </p:spPr>
          <p:txBody>
            <a:bodyPr vert="horz" wrap="none" lIns="0" tIns="0" rIns="0" bIns="0" rtlCol="0">
              <a:noAutofit/>
            </a:bodyPr>
            <a:lstStyle/>
            <a:p>
              <a:r>
                <a:rPr lang="en-US" sz="1200" b="1" dirty="0">
                  <a:ea typeface="Intel Clear" panose="020B0604020203020204" pitchFamily="34" charset="0"/>
                  <a:cs typeface="Intel Clear" panose="020B0604020203020204" pitchFamily="34" charset="0"/>
                </a:rPr>
                <a:t>System Analyzer</a:t>
              </a:r>
            </a:p>
          </p:txBody>
        </p:sp>
        <p:sp>
          <p:nvSpPr>
            <p:cNvPr id="21" name="TextBox 20">
              <a:extLst>
                <a:ext uri="{FF2B5EF4-FFF2-40B4-BE49-F238E27FC236}">
                  <a16:creationId xmlns:a16="http://schemas.microsoft.com/office/drawing/2014/main" id="{08BC6860-D112-4C65-8E92-28E0EEDB0B68}"/>
                </a:ext>
              </a:extLst>
            </p:cNvPr>
            <p:cNvSpPr txBox="1"/>
            <p:nvPr/>
          </p:nvSpPr>
          <p:spPr>
            <a:xfrm>
              <a:off x="4946924" y="5346039"/>
              <a:ext cx="1753280" cy="314507"/>
            </a:xfrm>
            <a:prstGeom prst="rect">
              <a:avLst/>
            </a:prstGeom>
            <a:noFill/>
          </p:spPr>
          <p:txBody>
            <a:bodyPr vert="horz" wrap="none" lIns="0" tIns="0" rIns="0" bIns="0" rtlCol="0">
              <a:noAutofit/>
            </a:bodyPr>
            <a:lstStyle/>
            <a:p>
              <a:r>
                <a:rPr lang="en-US" sz="1200" b="1" dirty="0">
                  <a:ea typeface="Intel Clear" panose="020B0604020203020204" pitchFamily="34" charset="0"/>
                  <a:cs typeface="Intel Clear" panose="020B0604020203020204" pitchFamily="34" charset="0"/>
                </a:rPr>
                <a:t>Graphics Frame Analyzer</a:t>
              </a:r>
            </a:p>
          </p:txBody>
        </p:sp>
        <p:sp>
          <p:nvSpPr>
            <p:cNvPr id="22" name="TextBox 21">
              <a:extLst>
                <a:ext uri="{FF2B5EF4-FFF2-40B4-BE49-F238E27FC236}">
                  <a16:creationId xmlns:a16="http://schemas.microsoft.com/office/drawing/2014/main" id="{AD6AF8B4-4B65-4A35-BFFE-28049BD72B84}"/>
                </a:ext>
              </a:extLst>
            </p:cNvPr>
            <p:cNvSpPr txBox="1"/>
            <p:nvPr/>
          </p:nvSpPr>
          <p:spPr>
            <a:xfrm>
              <a:off x="8511135" y="5074899"/>
              <a:ext cx="1668731" cy="314507"/>
            </a:xfrm>
            <a:prstGeom prst="rect">
              <a:avLst/>
            </a:prstGeom>
            <a:noFill/>
          </p:spPr>
          <p:txBody>
            <a:bodyPr vert="horz" wrap="none" lIns="0" tIns="0" rIns="0" bIns="0" rtlCol="0">
              <a:noAutofit/>
            </a:bodyPr>
            <a:lstStyle/>
            <a:p>
              <a:r>
                <a:rPr lang="en-US" sz="1200" b="1" dirty="0">
                  <a:ea typeface="Intel Clear" panose="020B0604020203020204" pitchFamily="34" charset="0"/>
                  <a:cs typeface="Intel Clear" panose="020B0604020203020204" pitchFamily="34" charset="0"/>
                </a:rPr>
                <a:t>Graphics Trace Analyzer</a:t>
              </a:r>
            </a:p>
          </p:txBody>
        </p:sp>
        <p:pic>
          <p:nvPicPr>
            <p:cNvPr id="23" name="Picture 22">
              <a:extLst>
                <a:ext uri="{FF2B5EF4-FFF2-40B4-BE49-F238E27FC236}">
                  <a16:creationId xmlns:a16="http://schemas.microsoft.com/office/drawing/2014/main" id="{61642C92-E467-475B-9F75-3C579A2672E7}"/>
                </a:ext>
              </a:extLst>
            </p:cNvPr>
            <p:cNvPicPr>
              <a:picLocks noChangeAspect="1"/>
            </p:cNvPicPr>
            <p:nvPr/>
          </p:nvPicPr>
          <p:blipFill>
            <a:blip r:embed="rId6"/>
            <a:stretch>
              <a:fillRect/>
            </a:stretch>
          </p:blipFill>
          <p:spPr>
            <a:xfrm>
              <a:off x="8144427" y="4948332"/>
              <a:ext cx="366709" cy="374231"/>
            </a:xfrm>
            <a:prstGeom prst="rect">
              <a:avLst/>
            </a:prstGeom>
            <a:effectLst/>
          </p:spPr>
        </p:pic>
        <p:pic>
          <p:nvPicPr>
            <p:cNvPr id="24" name="Picture 23">
              <a:extLst>
                <a:ext uri="{FF2B5EF4-FFF2-40B4-BE49-F238E27FC236}">
                  <a16:creationId xmlns:a16="http://schemas.microsoft.com/office/drawing/2014/main" id="{D0928A07-EB8B-4940-8D5F-C302F95C5543}"/>
                </a:ext>
              </a:extLst>
            </p:cNvPr>
            <p:cNvPicPr>
              <a:picLocks noChangeAspect="1"/>
            </p:cNvPicPr>
            <p:nvPr/>
          </p:nvPicPr>
          <p:blipFill>
            <a:blip r:embed="rId7"/>
            <a:stretch>
              <a:fillRect/>
            </a:stretch>
          </p:blipFill>
          <p:spPr>
            <a:xfrm>
              <a:off x="4553638" y="5247866"/>
              <a:ext cx="332961" cy="345837"/>
            </a:xfrm>
            <a:prstGeom prst="rect">
              <a:avLst/>
            </a:prstGeom>
            <a:effectLst/>
          </p:spPr>
        </p:pic>
        <p:pic>
          <p:nvPicPr>
            <p:cNvPr id="25" name="Picture 24">
              <a:extLst>
                <a:ext uri="{FF2B5EF4-FFF2-40B4-BE49-F238E27FC236}">
                  <a16:creationId xmlns:a16="http://schemas.microsoft.com/office/drawing/2014/main" id="{8216A35F-5607-4A64-9670-22817547CEA2}"/>
                </a:ext>
              </a:extLst>
            </p:cNvPr>
            <p:cNvPicPr>
              <a:picLocks noChangeAspect="1"/>
            </p:cNvPicPr>
            <p:nvPr/>
          </p:nvPicPr>
          <p:blipFill>
            <a:blip r:embed="rId8"/>
            <a:stretch>
              <a:fillRect/>
            </a:stretch>
          </p:blipFill>
          <p:spPr>
            <a:xfrm>
              <a:off x="1073170" y="4960479"/>
              <a:ext cx="400734" cy="362084"/>
            </a:xfrm>
            <a:prstGeom prst="rect">
              <a:avLst/>
            </a:prstGeom>
            <a:effectLst/>
          </p:spPr>
        </p:pic>
      </p:grpSp>
      <p:sp>
        <p:nvSpPr>
          <p:cNvPr id="6" name="TextBox 5">
            <a:extLst>
              <a:ext uri="{FF2B5EF4-FFF2-40B4-BE49-F238E27FC236}">
                <a16:creationId xmlns:a16="http://schemas.microsoft.com/office/drawing/2014/main" id="{6491A435-5E01-634F-99E1-AB13CC94BC22}"/>
              </a:ext>
            </a:extLst>
          </p:cNvPr>
          <p:cNvSpPr txBox="1"/>
          <p:nvPr/>
        </p:nvSpPr>
        <p:spPr>
          <a:xfrm>
            <a:off x="5891753" y="6617616"/>
            <a:ext cx="0" cy="0"/>
          </a:xfrm>
          <a:prstGeom prst="rect">
            <a:avLst/>
          </a:prstGeom>
          <a:noFill/>
        </p:spPr>
        <p:txBody>
          <a:bodyPr wrap="none" lIns="0" tIns="0" rIns="0" bIns="0" rtlCol="0">
            <a:noAutofit/>
          </a:bodyPr>
          <a:lstStyle/>
          <a:p>
            <a:pPr algn="l">
              <a:lnSpc>
                <a:spcPct val="110000"/>
              </a:lnSpc>
            </a:pPr>
            <a:endParaRPr lang="en-US" sz="1200" dirty="0">
              <a:solidFill>
                <a:schemeClr val="tx2"/>
              </a:solidFill>
            </a:endParaRPr>
          </a:p>
        </p:txBody>
      </p:sp>
      <p:sp>
        <p:nvSpPr>
          <p:cNvPr id="26" name="Footer Placeholder 3">
            <a:extLst>
              <a:ext uri="{FF2B5EF4-FFF2-40B4-BE49-F238E27FC236}">
                <a16:creationId xmlns:a16="http://schemas.microsoft.com/office/drawing/2014/main" id="{138BDE23-E9BB-4C72-9396-3DE86AFC4494}"/>
              </a:ext>
            </a:extLst>
          </p:cNvPr>
          <p:cNvSpPr>
            <a:spLocks noGrp="1"/>
          </p:cNvSpPr>
          <p:nvPr>
            <p:ph type="ftr" sz="quarter" idx="10"/>
          </p:nvPr>
        </p:nvSpPr>
        <p:spPr>
          <a:xfrm>
            <a:off x="381000" y="6449558"/>
            <a:ext cx="4114800" cy="365125"/>
          </a:xfrm>
        </p:spPr>
        <p:txBody>
          <a:bodyPr/>
          <a:lstStyle/>
          <a:p>
            <a:r>
              <a:rPr lang="en-US" dirty="0"/>
              <a:t>Elevate Your Game Profiling – GDC 2022</a:t>
            </a:r>
          </a:p>
        </p:txBody>
      </p:sp>
    </p:spTree>
    <p:extLst>
      <p:ext uri="{BB962C8B-B14F-4D97-AF65-F5344CB8AC3E}">
        <p14:creationId xmlns:p14="http://schemas.microsoft.com/office/powerpoint/2010/main" val="4162245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6766-A3AD-4FBB-9D61-FBB64942488C}"/>
              </a:ext>
            </a:extLst>
          </p:cNvPr>
          <p:cNvSpPr>
            <a:spLocks noGrp="1"/>
          </p:cNvSpPr>
          <p:nvPr>
            <p:ph type="title"/>
          </p:nvPr>
        </p:nvSpPr>
        <p:spPr/>
        <p:txBody>
          <a:bodyPr>
            <a:normAutofit/>
          </a:bodyPr>
          <a:lstStyle/>
          <a:p>
            <a:r>
              <a:rPr lang="en-US" dirty="0"/>
              <a:t>Intel® GPA General Workflow </a:t>
            </a:r>
          </a:p>
        </p:txBody>
      </p:sp>
      <p:pic>
        <p:nvPicPr>
          <p:cNvPr id="2052" name="Picture 4">
            <a:extLst>
              <a:ext uri="{FF2B5EF4-FFF2-40B4-BE49-F238E27FC236}">
                <a16:creationId xmlns:a16="http://schemas.microsoft.com/office/drawing/2014/main" id="{34678E5E-47FC-4230-BB4B-9E06589163D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493936" y="1342595"/>
            <a:ext cx="9144000" cy="47736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93C3E33-3D7A-49B2-90E8-1EC823561DB2}"/>
              </a:ext>
            </a:extLst>
          </p:cNvPr>
          <p:cNvSpPr/>
          <p:nvPr/>
        </p:nvSpPr>
        <p:spPr>
          <a:xfrm>
            <a:off x="6849024" y="5183746"/>
            <a:ext cx="2323255" cy="9342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4" name="Footer Placeholder 3">
            <a:extLst>
              <a:ext uri="{FF2B5EF4-FFF2-40B4-BE49-F238E27FC236}">
                <a16:creationId xmlns:a16="http://schemas.microsoft.com/office/drawing/2014/main" id="{70E3FCCB-943D-4DC5-931C-0702F2F3B175}"/>
              </a:ext>
            </a:extLst>
          </p:cNvPr>
          <p:cNvSpPr>
            <a:spLocks noGrp="1"/>
          </p:cNvSpPr>
          <p:nvPr>
            <p:ph type="ftr" sz="quarter" idx="10"/>
          </p:nvPr>
        </p:nvSpPr>
        <p:spPr/>
        <p:txBody>
          <a:bodyPr/>
          <a:lstStyle/>
          <a:p>
            <a:r>
              <a:rPr lang="en-US" dirty="0"/>
              <a:t>Elevate Your Game Profiling – GDC 2022</a:t>
            </a:r>
          </a:p>
        </p:txBody>
      </p:sp>
    </p:spTree>
    <p:extLst>
      <p:ext uri="{BB962C8B-B14F-4D97-AF65-F5344CB8AC3E}">
        <p14:creationId xmlns:p14="http://schemas.microsoft.com/office/powerpoint/2010/main" val="1723126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1A6D-4418-4CF5-AC23-D8ED9BB7AD12}"/>
              </a:ext>
            </a:extLst>
          </p:cNvPr>
          <p:cNvSpPr>
            <a:spLocks noGrp="1"/>
          </p:cNvSpPr>
          <p:nvPr>
            <p:ph type="title"/>
          </p:nvPr>
        </p:nvSpPr>
        <p:spPr/>
        <p:txBody>
          <a:bodyPr>
            <a:normAutofit/>
          </a:bodyPr>
          <a:lstStyle/>
          <a:p>
            <a:r>
              <a:rPr lang="en-US" dirty="0"/>
              <a:t>Case study: Scope</a:t>
            </a:r>
          </a:p>
        </p:txBody>
      </p:sp>
      <p:pic>
        <p:nvPicPr>
          <p:cNvPr id="10" name="Picture 9">
            <a:extLst>
              <a:ext uri="{FF2B5EF4-FFF2-40B4-BE49-F238E27FC236}">
                <a16:creationId xmlns:a16="http://schemas.microsoft.com/office/drawing/2014/main" id="{15B37310-857F-45F1-B2A5-49F432502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775" y="1655762"/>
            <a:ext cx="5939779" cy="3341126"/>
          </a:xfrm>
          <a:prstGeom prst="rect">
            <a:avLst/>
          </a:prstGeom>
        </p:spPr>
      </p:pic>
      <p:graphicFrame>
        <p:nvGraphicFramePr>
          <p:cNvPr id="13" name="Table 8">
            <a:extLst>
              <a:ext uri="{FF2B5EF4-FFF2-40B4-BE49-F238E27FC236}">
                <a16:creationId xmlns:a16="http://schemas.microsoft.com/office/drawing/2014/main" id="{9A71C6F0-25F5-AE43-83B1-4661CEDB9D68}"/>
              </a:ext>
            </a:extLst>
          </p:cNvPr>
          <p:cNvGraphicFramePr>
            <a:graphicFrameLocks noGrp="1"/>
          </p:cNvGraphicFramePr>
          <p:nvPr>
            <p:extLst>
              <p:ext uri="{D42A27DB-BD31-4B8C-83A1-F6EECF244321}">
                <p14:modId xmlns:p14="http://schemas.microsoft.com/office/powerpoint/2010/main" val="995022407"/>
              </p:ext>
            </p:extLst>
          </p:nvPr>
        </p:nvGraphicFramePr>
        <p:xfrm>
          <a:off x="251133" y="1655762"/>
          <a:ext cx="5550795" cy="3349371"/>
        </p:xfrm>
        <a:graphic>
          <a:graphicData uri="http://schemas.openxmlformats.org/drawingml/2006/table">
            <a:tbl>
              <a:tblPr firstRow="1" bandRow="1">
                <a:tableStyleId>{5C22544A-7EE6-4342-B048-85BDC9FD1C3A}</a:tableStyleId>
              </a:tblPr>
              <a:tblGrid>
                <a:gridCol w="1780444">
                  <a:extLst>
                    <a:ext uri="{9D8B030D-6E8A-4147-A177-3AD203B41FA5}">
                      <a16:colId xmlns:a16="http://schemas.microsoft.com/office/drawing/2014/main" val="1461052219"/>
                    </a:ext>
                  </a:extLst>
                </a:gridCol>
                <a:gridCol w="3770351">
                  <a:extLst>
                    <a:ext uri="{9D8B030D-6E8A-4147-A177-3AD203B41FA5}">
                      <a16:colId xmlns:a16="http://schemas.microsoft.com/office/drawing/2014/main" val="1569312997"/>
                    </a:ext>
                  </a:extLst>
                </a:gridCol>
              </a:tblGrid>
              <a:tr h="667512">
                <a:tc>
                  <a:txBody>
                    <a:bodyPr/>
                    <a:lstStyle/>
                    <a:p>
                      <a:pPr algn="l"/>
                      <a:r>
                        <a:rPr lang="en-US" sz="1800" b="0" dirty="0">
                          <a:solidFill>
                            <a:schemeClr val="tx1"/>
                          </a:solidFill>
                          <a:latin typeface="+mn-lt"/>
                        </a:rPr>
                        <a:t>Hardware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rPr>
                        <a:t>Intel® Alchemist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6"/>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82935786"/>
                  </a:ext>
                </a:extLst>
              </a:tr>
              <a:tr h="667512">
                <a:tc>
                  <a:txBody>
                    <a:bodyPr/>
                    <a:lstStyle/>
                    <a:p>
                      <a:pPr algn="l"/>
                      <a:r>
                        <a:rPr lang="en-US" sz="1800" b="0" dirty="0">
                          <a:solidFill>
                            <a:schemeClr val="tx1"/>
                          </a:solidFill>
                          <a:latin typeface="+mn-lt"/>
                        </a:rPr>
                        <a:t>Application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0" indent="0" algn="l" rtl="0">
                        <a:lnSpc>
                          <a:spcPct val="110000"/>
                        </a:lnSpc>
                        <a:spcBef>
                          <a:spcPts val="0"/>
                        </a:spcBef>
                        <a:spcAft>
                          <a:spcPts val="0"/>
                        </a:spcAft>
                        <a:buClr>
                          <a:schemeClr val="accent1"/>
                        </a:buClr>
                        <a:buSzPts val="2000"/>
                        <a:buNone/>
                      </a:pPr>
                      <a:r>
                        <a:rPr lang="en-US" sz="1800" b="0" dirty="0">
                          <a:solidFill>
                            <a:schemeClr val="tx1"/>
                          </a:solidFill>
                          <a:latin typeface="+mn-lt"/>
                        </a:rPr>
                        <a:t>Intel® </a:t>
                      </a:r>
                      <a:r>
                        <a:rPr lang="en-US" sz="1800" b="0" dirty="0" err="1">
                          <a:solidFill>
                            <a:schemeClr val="tx1"/>
                          </a:solidFill>
                          <a:latin typeface="+mn-lt"/>
                        </a:rPr>
                        <a:t>Rens</a:t>
                      </a:r>
                      <a:r>
                        <a:rPr lang="en-US" sz="1800" b="0" dirty="0">
                          <a:solidFill>
                            <a:schemeClr val="tx1"/>
                          </a:solidFill>
                          <a:latin typeface="+mn-lt"/>
                        </a:rPr>
                        <a:t> Demo created with </a:t>
                      </a:r>
                      <a:br>
                        <a:rPr lang="en-US" sz="1800" b="0" dirty="0">
                          <a:solidFill>
                            <a:schemeClr val="tx1"/>
                          </a:solidFill>
                          <a:latin typeface="+mn-lt"/>
                        </a:rPr>
                      </a:br>
                      <a:r>
                        <a:rPr lang="en-US" sz="1800" b="0" dirty="0">
                          <a:solidFill>
                            <a:schemeClr val="tx1"/>
                          </a:solidFill>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
                            </a:ext>
                          </a:extLst>
                        </a:rPr>
                        <a:t>Unreal </a:t>
                      </a:r>
                      <a:r>
                        <a:rPr lang="en-US" sz="1800" b="0" dirty="0">
                          <a:solidFill>
                            <a:schemeClr val="tx1"/>
                          </a:solidFill>
                          <a:latin typeface="+mn-lt"/>
                        </a:rPr>
                        <a:t>Engine 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228786106"/>
                  </a:ext>
                </a:extLst>
              </a:tr>
              <a:tr h="667512">
                <a:tc>
                  <a:txBody>
                    <a:bodyPr/>
                    <a:lstStyle/>
                    <a:p>
                      <a:pPr algn="l"/>
                      <a:r>
                        <a:rPr lang="en-US" sz="1800" b="0" dirty="0">
                          <a:solidFill>
                            <a:schemeClr val="tx1"/>
                          </a:solidFill>
                          <a:latin typeface="+mn-lt"/>
                        </a:rPr>
                        <a:t>Graphics API</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1"/>
                            </a:ext>
                          </a:extLst>
                        </a:rPr>
                        <a:t>DirectX</a:t>
                      </a:r>
                      <a:r>
                        <a:rPr lang="en-US" sz="1800" b="0" dirty="0">
                          <a:solidFill>
                            <a:schemeClr val="tx1"/>
                          </a:solidFill>
                          <a:latin typeface="+mn-lt"/>
                        </a:rPr>
                        <a:t>* 12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560886670"/>
                  </a:ext>
                </a:extLst>
              </a:tr>
              <a:tr h="667512">
                <a:tc>
                  <a:txBody>
                    <a:bodyPr/>
                    <a:lstStyle/>
                    <a:p>
                      <a:pPr algn="l"/>
                      <a:r>
                        <a:rPr lang="en-US" sz="1800" b="0" dirty="0">
                          <a:solidFill>
                            <a:schemeClr val="tx1"/>
                          </a:solidFill>
                          <a:latin typeface="+mn-lt"/>
                        </a:rPr>
                        <a:t>Highlighted Features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lvl="0" indent="0" algn="l" rtl="0">
                        <a:lnSpc>
                          <a:spcPct val="110000"/>
                        </a:lnSpc>
                        <a:spcBef>
                          <a:spcPts val="0"/>
                        </a:spcBef>
                        <a:spcAft>
                          <a:spcPts val="0"/>
                        </a:spcAft>
                        <a:buClr>
                          <a:schemeClr val="accent1"/>
                        </a:buClr>
                        <a:buSzPts val="2000"/>
                        <a:buNone/>
                      </a:pPr>
                      <a:r>
                        <a:rPr lang="en-US" sz="1800" b="0" dirty="0">
                          <a:solidFill>
                            <a:schemeClr val="tx1"/>
                          </a:solidFill>
                          <a:latin typeface="+mn-lt"/>
                        </a:rPr>
                        <a:t>Bottleneck analysis, DXR shader execution analysis, </a:t>
                      </a:r>
                      <a:r>
                        <a:rPr lang="en-US" sz="1800" b="0" dirty="0" err="1">
                          <a:solidFill>
                            <a:schemeClr val="tx1"/>
                          </a:solidFill>
                          <a:latin typeface="+mn-lt"/>
                        </a:rPr>
                        <a:t>X</a:t>
                      </a:r>
                      <a:r>
                        <a:rPr lang="en-US" sz="1800" b="0" baseline="30000" dirty="0" err="1">
                          <a:solidFill>
                            <a:schemeClr val="tx1"/>
                          </a:solidFill>
                          <a:latin typeface="+mn-lt"/>
                        </a:rPr>
                        <a:t>e</a:t>
                      </a:r>
                      <a:r>
                        <a:rPr lang="en-US" sz="1800" b="0" dirty="0" err="1">
                          <a:solidFill>
                            <a:schemeClr val="tx1"/>
                          </a:solidFill>
                          <a:latin typeface="+mn-lt"/>
                        </a:rPr>
                        <a:t>SS</a:t>
                      </a:r>
                      <a:endParaRPr lang="en-US" sz="1800" b="0" dirty="0">
                        <a:solidFill>
                          <a:schemeClr val="tx1"/>
                        </a:solidFill>
                        <a:latin typeface="+mn-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558186930"/>
                  </a:ext>
                </a:extLst>
              </a:tr>
              <a:tr h="667512">
                <a:tc>
                  <a:txBody>
                    <a:bodyPr/>
                    <a:lstStyle/>
                    <a:p>
                      <a:pPr algn="l"/>
                      <a:r>
                        <a:rPr lang="en-US" sz="1800" b="0" dirty="0">
                          <a:solidFill>
                            <a:schemeClr val="tx1"/>
                          </a:solidFill>
                          <a:latin typeface="+mn-lt"/>
                        </a:rPr>
                        <a:t>Intel® GPA</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solidFill>
                        <a:schemeClr val="accent6"/>
                      </a:solidFill>
                      <a:prstDash val="solid"/>
                      <a:round/>
                      <a:headEnd type="none" w="med" len="med"/>
                      <a:tailEnd type="none" w="med" len="med"/>
                    </a:lnB>
                    <a:noFill/>
                  </a:tcPr>
                </a:tc>
                <a:tc>
                  <a:txBody>
                    <a:bodyPr/>
                    <a:lstStyle/>
                    <a:p>
                      <a:pPr marL="0" lvl="0" indent="0" algn="l" rtl="0">
                        <a:lnSpc>
                          <a:spcPct val="110000"/>
                        </a:lnSpc>
                        <a:spcBef>
                          <a:spcPts val="0"/>
                        </a:spcBef>
                        <a:spcAft>
                          <a:spcPts val="0"/>
                        </a:spcAft>
                        <a:buClr>
                          <a:schemeClr val="accent1"/>
                        </a:buClr>
                        <a:buSzPts val="2000"/>
                        <a:buNone/>
                      </a:pPr>
                      <a:r>
                        <a:rPr lang="en-US" sz="1800" b="0" dirty="0">
                          <a:solidFill>
                            <a:schemeClr val="tx1"/>
                          </a:solidFill>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2"/>
                            </a:ext>
                          </a:extLst>
                        </a:rPr>
                        <a:t>Continuous ‘Stream’ capture profiling in Graphics Frame Analyzer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172998457"/>
                  </a:ext>
                </a:extLst>
              </a:tr>
            </a:tbl>
          </a:graphicData>
        </a:graphic>
      </p:graphicFrame>
      <p:sp>
        <p:nvSpPr>
          <p:cNvPr id="6" name="Footer Placeholder 5">
            <a:extLst>
              <a:ext uri="{FF2B5EF4-FFF2-40B4-BE49-F238E27FC236}">
                <a16:creationId xmlns:a16="http://schemas.microsoft.com/office/drawing/2014/main" id="{EFD0CDFF-6838-45D8-829F-07758502A998}"/>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939145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3D45-C8A9-46F9-A873-F13DC9A5BCA4}"/>
              </a:ext>
            </a:extLst>
          </p:cNvPr>
          <p:cNvSpPr>
            <a:spLocks noGrp="1"/>
          </p:cNvSpPr>
          <p:nvPr>
            <p:ph type="title"/>
          </p:nvPr>
        </p:nvSpPr>
        <p:spPr/>
        <p:txBody>
          <a:bodyPr>
            <a:normAutofit/>
          </a:bodyPr>
          <a:lstStyle/>
          <a:p>
            <a:r>
              <a:rPr lang="en-US" dirty="0"/>
              <a:t>Application Overview</a:t>
            </a:r>
          </a:p>
        </p:txBody>
      </p:sp>
      <p:pic>
        <p:nvPicPr>
          <p:cNvPr id="11" name="Picture 10" descr="A screenshot of a computer&#10;&#10;Description automatically generated with low confidence">
            <a:extLst>
              <a:ext uri="{FF2B5EF4-FFF2-40B4-BE49-F238E27FC236}">
                <a16:creationId xmlns:a16="http://schemas.microsoft.com/office/drawing/2014/main" id="{2519495B-C98D-42CB-9830-3C80F3B96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749" y="1354838"/>
            <a:ext cx="8054501" cy="4714932"/>
          </a:xfrm>
          <a:prstGeom prst="rect">
            <a:avLst/>
          </a:prstGeom>
        </p:spPr>
      </p:pic>
      <p:grpSp>
        <p:nvGrpSpPr>
          <p:cNvPr id="30" name="Group 29">
            <a:extLst>
              <a:ext uri="{FF2B5EF4-FFF2-40B4-BE49-F238E27FC236}">
                <a16:creationId xmlns:a16="http://schemas.microsoft.com/office/drawing/2014/main" id="{AD51F402-5774-4577-957B-2C846BB887BC}"/>
              </a:ext>
            </a:extLst>
          </p:cNvPr>
          <p:cNvGrpSpPr/>
          <p:nvPr/>
        </p:nvGrpSpPr>
        <p:grpSpPr>
          <a:xfrm>
            <a:off x="1340743" y="1227682"/>
            <a:ext cx="4161892" cy="784510"/>
            <a:chOff x="1340743" y="1149861"/>
            <a:chExt cx="4161892" cy="784510"/>
          </a:xfrm>
        </p:grpSpPr>
        <p:pic>
          <p:nvPicPr>
            <p:cNvPr id="16" name="Picture 15" descr="Text&#10;&#10;Description automatically generated">
              <a:extLst>
                <a:ext uri="{FF2B5EF4-FFF2-40B4-BE49-F238E27FC236}">
                  <a16:creationId xmlns:a16="http://schemas.microsoft.com/office/drawing/2014/main" id="{9617D8C3-8B2A-4789-AEF0-C734C8D2A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743" y="1149861"/>
              <a:ext cx="4161892" cy="784510"/>
            </a:xfrm>
            <a:prstGeom prst="rect">
              <a:avLst/>
            </a:prstGeom>
            <a:ln>
              <a:noFill/>
            </a:ln>
          </p:spPr>
        </p:pic>
        <p:sp>
          <p:nvSpPr>
            <p:cNvPr id="28" name="Rectangle 27">
              <a:extLst>
                <a:ext uri="{FF2B5EF4-FFF2-40B4-BE49-F238E27FC236}">
                  <a16:creationId xmlns:a16="http://schemas.microsoft.com/office/drawing/2014/main" id="{89E8CBBE-DC9C-43BA-A7E2-89E02881617A}"/>
                </a:ext>
              </a:extLst>
            </p:cNvPr>
            <p:cNvSpPr/>
            <p:nvPr/>
          </p:nvSpPr>
          <p:spPr>
            <a:xfrm>
              <a:off x="1340743" y="1149861"/>
              <a:ext cx="4161892" cy="784510"/>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grpSp>
      <p:sp>
        <p:nvSpPr>
          <p:cNvPr id="34" name="Rectangle 33">
            <a:extLst>
              <a:ext uri="{FF2B5EF4-FFF2-40B4-BE49-F238E27FC236}">
                <a16:creationId xmlns:a16="http://schemas.microsoft.com/office/drawing/2014/main" id="{EE5F67C4-E889-4B10-B8F8-202882797361}"/>
              </a:ext>
            </a:extLst>
          </p:cNvPr>
          <p:cNvSpPr/>
          <p:nvPr/>
        </p:nvSpPr>
        <p:spPr>
          <a:xfrm>
            <a:off x="6096000" y="1655762"/>
            <a:ext cx="3220278" cy="1773238"/>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4" name="Footer Placeholder 3">
            <a:extLst>
              <a:ext uri="{FF2B5EF4-FFF2-40B4-BE49-F238E27FC236}">
                <a16:creationId xmlns:a16="http://schemas.microsoft.com/office/drawing/2014/main" id="{687F78AE-938D-4552-9CDA-0BC487383411}"/>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3064270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3452-EAFE-4006-9706-6A46AE02DF26}"/>
              </a:ext>
            </a:extLst>
          </p:cNvPr>
          <p:cNvSpPr>
            <a:spLocks noGrp="1"/>
          </p:cNvSpPr>
          <p:nvPr>
            <p:ph type="title"/>
          </p:nvPr>
        </p:nvSpPr>
        <p:spPr/>
        <p:txBody>
          <a:bodyPr>
            <a:normAutofit/>
          </a:bodyPr>
          <a:lstStyle/>
          <a:p>
            <a:r>
              <a:rPr lang="en-US" dirty="0"/>
              <a:t>Application Overview</a:t>
            </a:r>
          </a:p>
        </p:txBody>
      </p:sp>
      <p:pic>
        <p:nvPicPr>
          <p:cNvPr id="18" name="Content Placeholder 6" descr="A screenshot of a computer&#10;&#10;Description automatically generated with medium confidence">
            <a:extLst>
              <a:ext uri="{FF2B5EF4-FFF2-40B4-BE49-F238E27FC236}">
                <a16:creationId xmlns:a16="http://schemas.microsoft.com/office/drawing/2014/main" id="{9BC26F1A-D4D8-CA40-A9A1-BF3839820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865" y="1364411"/>
            <a:ext cx="8022269" cy="4698518"/>
          </a:xfrm>
          <a:prstGeom prst="rect">
            <a:avLst/>
          </a:prstGeom>
        </p:spPr>
      </p:pic>
      <p:grpSp>
        <p:nvGrpSpPr>
          <p:cNvPr id="20" name="Group 19">
            <a:extLst>
              <a:ext uri="{FF2B5EF4-FFF2-40B4-BE49-F238E27FC236}">
                <a16:creationId xmlns:a16="http://schemas.microsoft.com/office/drawing/2014/main" id="{08993EA5-1214-DE4B-B5E9-5DA684319644}"/>
              </a:ext>
            </a:extLst>
          </p:cNvPr>
          <p:cNvGrpSpPr/>
          <p:nvPr/>
        </p:nvGrpSpPr>
        <p:grpSpPr>
          <a:xfrm>
            <a:off x="1340168" y="1221226"/>
            <a:ext cx="4161892" cy="797807"/>
            <a:chOff x="1340168" y="1256858"/>
            <a:chExt cx="4161892" cy="797807"/>
          </a:xfrm>
        </p:grpSpPr>
        <p:pic>
          <p:nvPicPr>
            <p:cNvPr id="24" name="Picture 23" descr="Graphical user interface, text&#10;&#10;Description automatically generated">
              <a:extLst>
                <a:ext uri="{FF2B5EF4-FFF2-40B4-BE49-F238E27FC236}">
                  <a16:creationId xmlns:a16="http://schemas.microsoft.com/office/drawing/2014/main" id="{2A713D6E-EE59-3F48-8D3F-4B1E25246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168" y="1256858"/>
              <a:ext cx="4161892" cy="797807"/>
            </a:xfrm>
            <a:prstGeom prst="rect">
              <a:avLst/>
            </a:prstGeom>
          </p:spPr>
        </p:pic>
        <p:sp>
          <p:nvSpPr>
            <p:cNvPr id="25" name="Rectangle 24">
              <a:extLst>
                <a:ext uri="{FF2B5EF4-FFF2-40B4-BE49-F238E27FC236}">
                  <a16:creationId xmlns:a16="http://schemas.microsoft.com/office/drawing/2014/main" id="{885B5B7B-935B-DE48-AC44-313B1D5C3577}"/>
                </a:ext>
              </a:extLst>
            </p:cNvPr>
            <p:cNvSpPr/>
            <p:nvPr/>
          </p:nvSpPr>
          <p:spPr>
            <a:xfrm>
              <a:off x="1340168" y="1256858"/>
              <a:ext cx="4161892" cy="797807"/>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grpSp>
      <p:grpSp>
        <p:nvGrpSpPr>
          <p:cNvPr id="26" name="Group 25">
            <a:extLst>
              <a:ext uri="{FF2B5EF4-FFF2-40B4-BE49-F238E27FC236}">
                <a16:creationId xmlns:a16="http://schemas.microsoft.com/office/drawing/2014/main" id="{D0812BAB-2A91-3948-B956-CE3A4FD0C5AE}"/>
              </a:ext>
            </a:extLst>
          </p:cNvPr>
          <p:cNvGrpSpPr/>
          <p:nvPr/>
        </p:nvGrpSpPr>
        <p:grpSpPr>
          <a:xfrm>
            <a:off x="9377464" y="908845"/>
            <a:ext cx="2149813" cy="4709569"/>
            <a:chOff x="9251004" y="928300"/>
            <a:chExt cx="2149813" cy="4709569"/>
          </a:xfrm>
        </p:grpSpPr>
        <p:pic>
          <p:nvPicPr>
            <p:cNvPr id="29" name="Picture 28" descr="Graphical user interface, text, application&#10;&#10;Description automatically generated">
              <a:extLst>
                <a:ext uri="{FF2B5EF4-FFF2-40B4-BE49-F238E27FC236}">
                  <a16:creationId xmlns:a16="http://schemas.microsoft.com/office/drawing/2014/main" id="{B53EC3B5-102B-5D4F-A553-899D23DCA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5174" y="928301"/>
              <a:ext cx="2141406" cy="4709568"/>
            </a:xfrm>
            <a:prstGeom prst="rect">
              <a:avLst/>
            </a:prstGeom>
          </p:spPr>
        </p:pic>
        <p:sp>
          <p:nvSpPr>
            <p:cNvPr id="30" name="Rectangle 29">
              <a:extLst>
                <a:ext uri="{FF2B5EF4-FFF2-40B4-BE49-F238E27FC236}">
                  <a16:creationId xmlns:a16="http://schemas.microsoft.com/office/drawing/2014/main" id="{2FFEFB2B-C45B-544B-86AA-A88FAB131562}"/>
                </a:ext>
              </a:extLst>
            </p:cNvPr>
            <p:cNvSpPr/>
            <p:nvPr/>
          </p:nvSpPr>
          <p:spPr>
            <a:xfrm>
              <a:off x="9251004" y="928300"/>
              <a:ext cx="2149813" cy="4709569"/>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grpSp>
      <p:pic>
        <p:nvPicPr>
          <p:cNvPr id="31" name="Picture 30" descr="Graphical user interface, text, application&#10;&#10;Description automatically generated">
            <a:extLst>
              <a:ext uri="{FF2B5EF4-FFF2-40B4-BE49-F238E27FC236}">
                <a16:creationId xmlns:a16="http://schemas.microsoft.com/office/drawing/2014/main" id="{292A6D03-FACE-C64C-BDAE-E9F85E37C3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168" y="4078832"/>
            <a:ext cx="3581710" cy="1287892"/>
          </a:xfrm>
          <a:prstGeom prst="rect">
            <a:avLst/>
          </a:prstGeom>
          <a:ln>
            <a:solidFill>
              <a:schemeClr val="accent5"/>
            </a:solidFill>
          </a:ln>
        </p:spPr>
      </p:pic>
      <p:sp>
        <p:nvSpPr>
          <p:cNvPr id="32" name="Rectangle 31">
            <a:extLst>
              <a:ext uri="{FF2B5EF4-FFF2-40B4-BE49-F238E27FC236}">
                <a16:creationId xmlns:a16="http://schemas.microsoft.com/office/drawing/2014/main" id="{7EA0D2CD-1C23-AE44-A504-32E84D8741CB}"/>
              </a:ext>
            </a:extLst>
          </p:cNvPr>
          <p:cNvSpPr/>
          <p:nvPr/>
        </p:nvSpPr>
        <p:spPr>
          <a:xfrm>
            <a:off x="1340168" y="4066162"/>
            <a:ext cx="3591755" cy="1313234"/>
          </a:xfrm>
          <a:prstGeom prst="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10000"/>
              </a:lnSpc>
            </a:pPr>
            <a:endParaRPr lang="en-US" sz="1600">
              <a:solidFill>
                <a:schemeClr val="bg1"/>
              </a:solidFill>
            </a:endParaRPr>
          </a:p>
        </p:txBody>
      </p:sp>
      <p:sp>
        <p:nvSpPr>
          <p:cNvPr id="3" name="Footer Placeholder 2">
            <a:extLst>
              <a:ext uri="{FF2B5EF4-FFF2-40B4-BE49-F238E27FC236}">
                <a16:creationId xmlns:a16="http://schemas.microsoft.com/office/drawing/2014/main" id="{941C55E3-99AC-48A6-9AC9-4D61CC50BF95}"/>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807083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0592-97FC-4578-A904-D1E443525ECF}"/>
              </a:ext>
            </a:extLst>
          </p:cNvPr>
          <p:cNvSpPr>
            <a:spLocks noGrp="1"/>
          </p:cNvSpPr>
          <p:nvPr>
            <p:ph type="title"/>
          </p:nvPr>
        </p:nvSpPr>
        <p:spPr/>
        <p:txBody>
          <a:bodyPr>
            <a:normAutofit/>
          </a:bodyPr>
          <a:lstStyle/>
          <a:p>
            <a:r>
              <a:rPr lang="en-US" dirty="0"/>
              <a:t>Advanced Profiling Mode</a:t>
            </a:r>
          </a:p>
        </p:txBody>
      </p:sp>
      <p:pic>
        <p:nvPicPr>
          <p:cNvPr id="10" name="Picture 9" descr="A screenshot of a computer&#10;&#10;Description automatically generated with medium confidence">
            <a:extLst>
              <a:ext uri="{FF2B5EF4-FFF2-40B4-BE49-F238E27FC236}">
                <a16:creationId xmlns:a16="http://schemas.microsoft.com/office/drawing/2014/main" id="{9BBD335F-3FF1-2344-9871-DB157F8C5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865" y="1356204"/>
            <a:ext cx="8068333" cy="4714932"/>
          </a:xfrm>
          <a:prstGeom prst="rect">
            <a:avLst/>
          </a:prstGeom>
        </p:spPr>
      </p:pic>
      <p:pic>
        <p:nvPicPr>
          <p:cNvPr id="12" name="Content Placeholder 7">
            <a:extLst>
              <a:ext uri="{FF2B5EF4-FFF2-40B4-BE49-F238E27FC236}">
                <a16:creationId xmlns:a16="http://schemas.microsoft.com/office/drawing/2014/main" id="{6C58936A-4CAA-3748-AC52-271EC4C2E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043" y="1261258"/>
            <a:ext cx="639738" cy="789008"/>
          </a:xfrm>
          <a:prstGeom prst="rect">
            <a:avLst/>
          </a:prstGeom>
          <a:ln w="22225">
            <a:solidFill>
              <a:schemeClr val="accent5"/>
            </a:solidFill>
          </a:ln>
        </p:spPr>
      </p:pic>
      <p:pic>
        <p:nvPicPr>
          <p:cNvPr id="13" name="Picture 12">
            <a:extLst>
              <a:ext uri="{FF2B5EF4-FFF2-40B4-BE49-F238E27FC236}">
                <a16:creationId xmlns:a16="http://schemas.microsoft.com/office/drawing/2014/main" id="{F53C5BC0-E3B7-574B-9EE4-90419E91D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205" y="1685881"/>
            <a:ext cx="8611346" cy="449619"/>
          </a:xfrm>
          <a:prstGeom prst="rect">
            <a:avLst/>
          </a:prstGeom>
          <a:ln w="22225">
            <a:solidFill>
              <a:schemeClr val="accent5"/>
            </a:solidFill>
          </a:ln>
        </p:spPr>
      </p:pic>
      <p:sp>
        <p:nvSpPr>
          <p:cNvPr id="3" name="Footer Placeholder 2">
            <a:extLst>
              <a:ext uri="{FF2B5EF4-FFF2-40B4-BE49-F238E27FC236}">
                <a16:creationId xmlns:a16="http://schemas.microsoft.com/office/drawing/2014/main" id="{1C89F9D7-E4F6-44A1-87AB-02A4673C8EDB}"/>
              </a:ext>
            </a:extLst>
          </p:cNvPr>
          <p:cNvSpPr>
            <a:spLocks noGrp="1"/>
          </p:cNvSpPr>
          <p:nvPr>
            <p:ph type="ftr" sz="quarter" idx="10"/>
          </p:nvPr>
        </p:nvSpPr>
        <p:spPr/>
        <p:txBody>
          <a:bodyPr/>
          <a:lstStyle/>
          <a:p>
            <a:r>
              <a:rPr lang="en-US"/>
              <a:t>Elevate Your Game Profiling – GDC 2022</a:t>
            </a:r>
          </a:p>
        </p:txBody>
      </p:sp>
    </p:spTree>
    <p:extLst>
      <p:ext uri="{BB962C8B-B14F-4D97-AF65-F5344CB8AC3E}">
        <p14:creationId xmlns:p14="http://schemas.microsoft.com/office/powerpoint/2010/main" val="1094371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Intel Gaming PPT theme">
  <a:themeElements>
    <a:clrScheme name="Intel Gaming colour theme">
      <a:dk1>
        <a:sysClr val="windowText" lastClr="000000"/>
      </a:dk1>
      <a:lt1>
        <a:sysClr val="window" lastClr="FFFFFF"/>
      </a:lt1>
      <a:dk2>
        <a:srgbClr val="00021E"/>
      </a:dk2>
      <a:lt2>
        <a:srgbClr val="E9E9E9"/>
      </a:lt2>
      <a:accent1>
        <a:srgbClr val="0A001F"/>
      </a:accent1>
      <a:accent2>
        <a:srgbClr val="000864"/>
      </a:accent2>
      <a:accent3>
        <a:srgbClr val="000F8A"/>
      </a:accent3>
      <a:accent4>
        <a:srgbClr val="FFC91C"/>
      </a:accent4>
      <a:accent5>
        <a:srgbClr val="FF5661"/>
      </a:accent5>
      <a:accent6>
        <a:srgbClr val="00C7FD"/>
      </a:accent6>
      <a:hlink>
        <a:srgbClr val="00C7FD"/>
      </a:hlink>
      <a:folHlink>
        <a:srgbClr val="FF5661"/>
      </a:folHlink>
    </a:clrScheme>
    <a:fontScheme name="IntelOne">
      <a:majorFont>
        <a:latin typeface="IntelOne Display Light"/>
        <a:ea typeface="Helvetica Neue"/>
        <a:cs typeface="Helvetica Neue"/>
      </a:majorFont>
      <a:minorFont>
        <a:latin typeface="IntelOne Display Regular"/>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90000" tIns="46800" rIns="90000" bIns="46800" rtlCol="0" anchor="ctr"/>
      <a:lstStyle>
        <a:defPPr algn="ctr">
          <a:lnSpc>
            <a:spcPct val="110000"/>
          </a:lnSpc>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0000"/>
          </a:lnSpc>
          <a:defRPr sz="1200" dirty="0">
            <a:solidFill>
              <a:schemeClr val="tx2"/>
            </a:solidFill>
          </a:defRPr>
        </a:defPPr>
      </a:lstStyle>
    </a:txDef>
  </a:objectDefaults>
  <a:extraClrSchemeLst/>
  <a:extLst>
    <a:ext uri="{05A4C25C-085E-4340-85A3-A5531E510DB2}">
      <thm15:themeFamily xmlns:thm15="http://schemas.microsoft.com/office/thememl/2012/main" name="Intel Gaming PowerPoint template.potx" id="{329006D9-EA1C-4074-8938-F9B03CF70654}" vid="{B8FA95DE-20F3-4468-8C60-0DF468FB51CF}"/>
    </a:ext>
  </a:extLst>
</a:theme>
</file>

<file path=ppt/theme/theme2.xml><?xml version="1.0" encoding="utf-8"?>
<a:theme xmlns:a="http://schemas.openxmlformats.org/drawingml/2006/main" name="Spark-Cobalt">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Spark-Cobalt" id="{B273825D-5C2F-4CB2-9855-9F4DAFB71F84}" vid="{863ADF6B-9CB8-49BE-8890-80AB42C7F4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bd01eb6-700e-43e8-97ea-4199ee7769e2">
      <UserInfo>
        <DisplayName>Triolet, Damien</DisplayName>
        <AccountId>39</AccountId>
        <AccountType/>
      </UserInfo>
      <UserInfo>
        <DisplayName>Astle, Dave</DisplayName>
        <AccountId>28</AccountId>
        <AccountType/>
      </UserInfo>
      <UserInfo>
        <DisplayName>Heilemann, Michael</DisplayName>
        <AccountId>33</AccountId>
        <AccountType/>
      </UserInfo>
      <UserInfo>
        <DisplayName>Work, Tracy S</DisplayName>
        <AccountId>96</AccountId>
        <AccountType/>
      </UserInfo>
      <UserInfo>
        <DisplayName>Krasichkov, Eugene S</DisplayName>
        <AccountId>72</AccountId>
        <AccountType/>
      </UserInfo>
      <UserInfo>
        <DisplayName>Volkov, Stanislav</DisplayName>
        <AccountId>86</AccountId>
        <AccountType/>
      </UserInfo>
      <UserInfo>
        <DisplayName>Harrison, Pamela</DisplayName>
        <AccountId>45</AccountId>
        <AccountType/>
      </UserInfo>
    </SharedWithUsers>
    <Status xmlns="f63179b3-d1a9-444c-968e-9b8426311e9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3237B8C9149C4EA0FE087ADB96D48B" ma:contentTypeVersion="13" ma:contentTypeDescription="Create a new document." ma:contentTypeScope="" ma:versionID="8549daabc1fa4cc276b1b840682ab9b6">
  <xsd:schema xmlns:xsd="http://www.w3.org/2001/XMLSchema" xmlns:xs="http://www.w3.org/2001/XMLSchema" xmlns:p="http://schemas.microsoft.com/office/2006/metadata/properties" xmlns:ns2="f63179b3-d1a9-444c-968e-9b8426311e9b" xmlns:ns3="1bd01eb6-700e-43e8-97ea-4199ee7769e2" targetNamespace="http://schemas.microsoft.com/office/2006/metadata/properties" ma:root="true" ma:fieldsID="a68a93f371f5c8b7b39787851e24fb38" ns2:_="" ns3:_="">
    <xsd:import namespace="f63179b3-d1a9-444c-968e-9b8426311e9b"/>
    <xsd:import namespace="1bd01eb6-700e-43e8-97ea-4199ee7769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179b3-d1a9-444c-968e-9b8426311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format="Dropdown" ma:internalName="Status">
      <xsd:simpleType>
        <xsd:restriction base="dms:Text">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d01eb6-700e-43e8-97ea-4199ee7769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B4BE11-CE12-4CA3-81DC-27278187D92C}">
  <ds:schemaRefs>
    <ds:schemaRef ds:uri="f63179b3-d1a9-444c-968e-9b8426311e9b"/>
    <ds:schemaRef ds:uri="http://purl.org/dc/terms/"/>
    <ds:schemaRef ds:uri="http://schemas.microsoft.com/office/2006/documentManagement/types"/>
    <ds:schemaRef ds:uri="1bd01eb6-700e-43e8-97ea-4199ee7769e2"/>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8117B7D-4176-47A2-A0CE-F010E9E8ED66}">
  <ds:schemaRefs>
    <ds:schemaRef ds:uri="http://schemas.microsoft.com/sharepoint/v3/contenttype/forms"/>
  </ds:schemaRefs>
</ds:datastoreItem>
</file>

<file path=customXml/itemProps3.xml><?xml version="1.0" encoding="utf-8"?>
<ds:datastoreItem xmlns:ds="http://schemas.openxmlformats.org/officeDocument/2006/customXml" ds:itemID="{E360889D-3F87-49B8-8899-1B3FCF0844FC}"/>
</file>

<file path=docProps/app.xml><?xml version="1.0" encoding="utf-8"?>
<Properties xmlns="http://schemas.openxmlformats.org/officeDocument/2006/extended-properties" xmlns:vt="http://schemas.openxmlformats.org/officeDocument/2006/docPropsVTypes">
  <Template>intel-gaming-powerpoint-template</Template>
  <TotalTime>487</TotalTime>
  <Words>6517</Words>
  <Application>Microsoft Office PowerPoint</Application>
  <PresentationFormat>Widescreen</PresentationFormat>
  <Paragraphs>398</Paragraphs>
  <Slides>33</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Arial</vt:lpstr>
      <vt:lpstr>Calibri</vt:lpstr>
      <vt:lpstr>Constantia</vt:lpstr>
      <vt:lpstr>Helvetica Neue Medium</vt:lpstr>
      <vt:lpstr>Intel Clear</vt:lpstr>
      <vt:lpstr>Intel Clear Light</vt:lpstr>
      <vt:lpstr>intel-clear</vt:lpstr>
      <vt:lpstr>IntelOne Display Light</vt:lpstr>
      <vt:lpstr>IntelOne Display Regular</vt:lpstr>
      <vt:lpstr>Play</vt:lpstr>
      <vt:lpstr>Segoe UI</vt:lpstr>
      <vt:lpstr>Wingdings</vt:lpstr>
      <vt:lpstr>WordVisi_MSFontService</vt:lpstr>
      <vt:lpstr>Intel Gaming PPT theme</vt:lpstr>
      <vt:lpstr>Spark-Cobalt</vt:lpstr>
      <vt:lpstr>Elevate Your Game Profiling</vt:lpstr>
      <vt:lpstr>Legal Disclaimer</vt:lpstr>
      <vt:lpstr>Agenda</vt:lpstr>
      <vt:lpstr>Intel ® Graphics Performance Analyzers Overview</vt:lpstr>
      <vt:lpstr>Intel® GPA General Workflow </vt:lpstr>
      <vt:lpstr>Case study: Scope</vt:lpstr>
      <vt:lpstr>Application Overview</vt:lpstr>
      <vt:lpstr>Application Overview</vt:lpstr>
      <vt:lpstr>Advanced Profiling Mode</vt:lpstr>
      <vt:lpstr>How to Select Graphics Events for Profiling?</vt:lpstr>
      <vt:lpstr>Bottleneck Signature</vt:lpstr>
      <vt:lpstr>Advanced Profiling Mode on Intel® Rens Demo </vt:lpstr>
      <vt:lpstr>Thread Dispatch Group</vt:lpstr>
      <vt:lpstr>Not Applicable Group</vt:lpstr>
      <vt:lpstr>Render Command Parser Group</vt:lpstr>
      <vt:lpstr>Render Command Parser Group</vt:lpstr>
      <vt:lpstr>DXR Shader Execution Table</vt:lpstr>
      <vt:lpstr>Xe-Core Performance Characterization</vt:lpstr>
      <vt:lpstr>Hardware Work Repackaging on Intel® Arc™ Graphics</vt:lpstr>
      <vt:lpstr>Hardware Load Balancing on Intel® Arc™ Graphics</vt:lpstr>
      <vt:lpstr>Repackaging and Load Balancing Limitations</vt:lpstr>
      <vt:lpstr>Case Study: DispatchRays Analysis Results</vt:lpstr>
      <vt:lpstr>Case Study: DispatchRays Analysis Results</vt:lpstr>
      <vt:lpstr>XeSS Analysis</vt:lpstr>
      <vt:lpstr>Resources</vt:lpstr>
      <vt:lpstr>PowerPoint Presentation</vt:lpstr>
      <vt:lpstr>PowerPoint Presentation</vt:lpstr>
      <vt:lpstr>BACK UP</vt:lpstr>
      <vt:lpstr>Color Palette</vt:lpstr>
      <vt:lpstr>Agenda</vt:lpstr>
      <vt:lpstr>Latency vs Stall</vt:lpstr>
      <vt:lpstr>What’s new in GPA?</vt:lpstr>
      <vt:lpstr>Chart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Wiggin, Cindi</dc:creator>
  <cp:lastModifiedBy>Harrison, Pamela</cp:lastModifiedBy>
  <cp:revision>55</cp:revision>
  <dcterms:created xsi:type="dcterms:W3CDTF">2022-01-11T14:52:49Z</dcterms:created>
  <dcterms:modified xsi:type="dcterms:W3CDTF">2022-03-04T02:47:22Z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0x010100743237B8C9149C4EA0FE087ADB96D48B</vt:lpwstr>
  </property>
</Properties>
</file>