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4"/>
  </p:sldMasterIdLst>
  <p:notesMasterIdLst>
    <p:notesMasterId r:id="rId41"/>
  </p:notesMasterIdLst>
  <p:handoutMasterIdLst>
    <p:handoutMasterId r:id="rId42"/>
  </p:handoutMasterIdLst>
  <p:sldIdLst>
    <p:sldId id="2134095809" r:id="rId5"/>
    <p:sldId id="381" r:id="rId6"/>
    <p:sldId id="379" r:id="rId7"/>
    <p:sldId id="2134095785" r:id="rId8"/>
    <p:sldId id="2134095786" r:id="rId9"/>
    <p:sldId id="2134095806" r:id="rId10"/>
    <p:sldId id="1837" r:id="rId11"/>
    <p:sldId id="2134095807" r:id="rId12"/>
    <p:sldId id="2134095787" r:id="rId13"/>
    <p:sldId id="2103813477" r:id="rId14"/>
    <p:sldId id="2103813470" r:id="rId15"/>
    <p:sldId id="2103813471" r:id="rId16"/>
    <p:sldId id="2103813472" r:id="rId17"/>
    <p:sldId id="2103813476" r:id="rId18"/>
    <p:sldId id="2103813473" r:id="rId19"/>
    <p:sldId id="2134095788" r:id="rId20"/>
    <p:sldId id="2134095789" r:id="rId21"/>
    <p:sldId id="2134095790" r:id="rId22"/>
    <p:sldId id="2134095798" r:id="rId23"/>
    <p:sldId id="2134095791" r:id="rId24"/>
    <p:sldId id="2134095803" r:id="rId25"/>
    <p:sldId id="2134095804" r:id="rId26"/>
    <p:sldId id="2134095805" r:id="rId27"/>
    <p:sldId id="2103813444" r:id="rId28"/>
    <p:sldId id="2134095792" r:id="rId29"/>
    <p:sldId id="2134095793" r:id="rId30"/>
    <p:sldId id="2134095794" r:id="rId31"/>
    <p:sldId id="2134095795" r:id="rId32"/>
    <p:sldId id="2134095796" r:id="rId33"/>
    <p:sldId id="2134095797" r:id="rId34"/>
    <p:sldId id="2134095799" r:id="rId35"/>
    <p:sldId id="2134095808" r:id="rId36"/>
    <p:sldId id="2134095800" r:id="rId37"/>
    <p:sldId id="2134095801" r:id="rId38"/>
    <p:sldId id="2134095802" r:id="rId39"/>
    <p:sldId id="292" r:id="rId40"/>
  </p:sldIdLst>
  <p:sldSz cx="12192000" cy="6858000"/>
  <p:notesSz cx="6858000" cy="9144000"/>
  <p:embeddedFontLst>
    <p:embeddedFont>
      <p:font typeface="Intel Clear" panose="020B0604020203020204" pitchFamily="34" charset="0"/>
      <p:regular r:id="rId43"/>
      <p:bold r:id="rId44"/>
      <p:italic r:id="rId45"/>
      <p:boldItalic r:id="rId46"/>
    </p:embeddedFont>
    <p:embeddedFont>
      <p:font typeface="Consolas" panose="020B0609020204030204" pitchFamily="49" charset="0"/>
      <p:regular r:id="rId47"/>
      <p:bold r:id="rId48"/>
      <p:italic r:id="rId49"/>
      <p:boldItalic r:id="rId50"/>
    </p:embeddedFont>
    <p:embeddedFont>
      <p:font typeface="IntelOne Text Light" panose="020B0604020202020204" charset="0"/>
      <p:regular r:id="rId51"/>
      <p:italic r:id="rId52"/>
    </p:embeddedFont>
    <p:embeddedFont>
      <p:font typeface="Intel Clear Pro" panose="020B0804020202060201" pitchFamily="34" charset="0"/>
      <p:bold r:id="rId53"/>
    </p:embeddedFont>
    <p:embeddedFont>
      <p:font typeface="IntelOne Text" panose="020B0604020202020204" charset="0"/>
      <p:regular r:id="rId54"/>
      <p:italic r:id="rId55"/>
    </p:embeddedFont>
    <p:embeddedFont>
      <p:font typeface="Intel Clear Jpn Prop Light" panose="020B0404020203020204" pitchFamily="50" charset="-128"/>
      <p:regular r:id="rId56"/>
    </p:embeddedFont>
    <p:embeddedFont>
      <p:font typeface="Intel Clear Jpn Prop" panose="020B0604020203020204" pitchFamily="50" charset="-128"/>
      <p:regular r:id="rId57"/>
      <p:bold r:id="rId58"/>
    </p:embeddedFont>
    <p:embeddedFont>
      <p:font typeface="Intel Clear Light" panose="020B0404020203020204" pitchFamily="34" charset="0"/>
      <p:regular r:id="rId59"/>
      <p:italic r:id="rId60"/>
    </p:embeddedFont>
  </p:embeddedFontLst>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neAPI の概要" id="{D044F160-91F3-4D2D-B087-9F751EB0AB85}">
          <p14:sldIdLst>
            <p14:sldId id="2134095809"/>
            <p14:sldId id="381"/>
            <p14:sldId id="379"/>
            <p14:sldId id="2134095785"/>
            <p14:sldId id="2134095786"/>
            <p14:sldId id="2134095806"/>
            <p14:sldId id="1837"/>
            <p14:sldId id="2134095807"/>
          </p14:sldIdLst>
        </p14:section>
        <p14:section name="データ並列 C++" id="{5E6970FC-D63C-4DE4-A24B-24F23309BD1A}">
          <p14:sldIdLst>
            <p14:sldId id="2134095787"/>
            <p14:sldId id="2103813477"/>
            <p14:sldId id="2103813470"/>
            <p14:sldId id="2103813471"/>
            <p14:sldId id="2103813472"/>
            <p14:sldId id="2103813476"/>
            <p14:sldId id="2103813473"/>
            <p14:sldId id="2134095788"/>
            <p14:sldId id="2134095789"/>
          </p14:sldIdLst>
        </p14:section>
        <p14:section name="フーリエ相関アルゴリズム" id="{EE30B0DE-55D6-4418-9D19-DDDFD6B7BE6D}">
          <p14:sldIdLst>
            <p14:sldId id="2134095790"/>
            <p14:sldId id="2134095798"/>
            <p14:sldId id="2134095791"/>
            <p14:sldId id="2134095803"/>
            <p14:sldId id="2134095804"/>
            <p14:sldId id="2134095805"/>
          </p14:sldIdLst>
        </p14:section>
        <p14:section name="インテル® oneMKL のフーリエ相関" id="{988704C2-620A-410F-A159-FF885B54E124}">
          <p14:sldIdLst>
            <p14:sldId id="2103813444"/>
            <p14:sldId id="2134095792"/>
            <p14:sldId id="2134095793"/>
            <p14:sldId id="2134095794"/>
            <p14:sldId id="2134095795"/>
            <p14:sldId id="2134095796"/>
            <p14:sldId id="2134095797"/>
            <p14:sldId id="2134095799"/>
            <p14:sldId id="2134095808"/>
          </p14:sldIdLst>
        </p14:section>
        <p14:section name="まとめ" id="{BDD9A0F1-E61C-493D-BD50-116BDEB4A346}">
          <p14:sldIdLst>
            <p14:sldId id="2134095800"/>
            <p14:sldId id="2134095801"/>
            <p14:sldId id="2134095802"/>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7FA36-B64D-4FA3-82A6-FDDF14965C42}" v="8" dt="2021-11-17T23:35:22.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8" autoAdjust="0"/>
    <p:restoredTop sz="94162" autoAdjust="0"/>
  </p:normalViewPr>
  <p:slideViewPr>
    <p:cSldViewPr snapToGrid="0" showGuides="1">
      <p:cViewPr varScale="1">
        <p:scale>
          <a:sx n="116" d="100"/>
          <a:sy n="116" d="100"/>
        </p:scale>
        <p:origin x="336"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6" d="100"/>
          <a:sy n="56" d="100"/>
        </p:scale>
        <p:origin x="3278"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5211007-55DD-4953-AA4C-568C7B960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0567F65-DC68-4D72-B0D6-C6DEFAE5A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64F017-A209-439E-A6E7-15E23391106E}" type="datetimeFigureOut">
              <a:rPr lang="en-US" smtClean="0"/>
              <a:t>2/2/2022</a:t>
            </a:fld>
            <a:endParaRPr lang="en-US"/>
          </a:p>
        </p:txBody>
      </p:sp>
      <p:sp>
        <p:nvSpPr>
          <p:cNvPr id="4" name="Footer Placeholder 3">
            <a:extLst>
              <a:ext uri="{FF2B5EF4-FFF2-40B4-BE49-F238E27FC236}">
                <a16:creationId xmlns:a16="http://schemas.microsoft.com/office/drawing/2014/main" xmlns="" id="{7B566DC2-A8B8-4C33-A060-005B53726C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D8570C6-85C2-4AE0-96F9-E1FC620A57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2D0A4D-AC6F-4705-8F3E-F6ED0C7AB3F2}" type="slidenum">
              <a:rPr lang="en-US" smtClean="0"/>
              <a:t>‹#›</a:t>
            </a:fld>
            <a:endParaRPr lang="en-US"/>
          </a:p>
        </p:txBody>
      </p:sp>
    </p:spTree>
    <p:extLst>
      <p:ext uri="{BB962C8B-B14F-4D97-AF65-F5344CB8AC3E}">
        <p14:creationId xmlns:p14="http://schemas.microsoft.com/office/powerpoint/2010/main" val="3320930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EC105-3E63-4709-9ECA-2EB22CB2AA34}" type="datetimeFigureOut">
              <a:rPr lang="en-US" smtClean="0"/>
              <a:t>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92567-D7D7-4223-A842-9A06E6D4E1F9}" type="slidenum">
              <a:rPr lang="en-US" smtClean="0"/>
              <a:t>‹#›</a:t>
            </a:fld>
            <a:endParaRPr lang="en-US"/>
          </a:p>
        </p:txBody>
      </p:sp>
    </p:spTree>
    <p:extLst>
      <p:ext uri="{BB962C8B-B14F-4D97-AF65-F5344CB8AC3E}">
        <p14:creationId xmlns:p14="http://schemas.microsoft.com/office/powerpoint/2010/main" val="322756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13E313-34C3-458A-890F-C9C64BD9C21B}"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799098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10</a:t>
            </a:fld>
            <a:endParaRPr lang="en-US"/>
          </a:p>
        </p:txBody>
      </p:sp>
    </p:spTree>
    <p:extLst>
      <p:ext uri="{BB962C8B-B14F-4D97-AF65-F5344CB8AC3E}">
        <p14:creationId xmlns:p14="http://schemas.microsoft.com/office/powerpoint/2010/main" val="3986282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11</a:t>
            </a:fld>
            <a:endParaRPr lang="en-US"/>
          </a:p>
        </p:txBody>
      </p:sp>
    </p:spTree>
    <p:extLst>
      <p:ext uri="{BB962C8B-B14F-4D97-AF65-F5344CB8AC3E}">
        <p14:creationId xmlns:p14="http://schemas.microsoft.com/office/powerpoint/2010/main" val="422026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12</a:t>
            </a:fld>
            <a:endParaRPr lang="en-US"/>
          </a:p>
        </p:txBody>
      </p:sp>
    </p:spTree>
    <p:extLst>
      <p:ext uri="{BB962C8B-B14F-4D97-AF65-F5344CB8AC3E}">
        <p14:creationId xmlns:p14="http://schemas.microsoft.com/office/powerpoint/2010/main" val="1809214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13</a:t>
            </a:fld>
            <a:endParaRPr lang="en-US"/>
          </a:p>
        </p:txBody>
      </p:sp>
    </p:spTree>
    <p:extLst>
      <p:ext uri="{BB962C8B-B14F-4D97-AF65-F5344CB8AC3E}">
        <p14:creationId xmlns:p14="http://schemas.microsoft.com/office/powerpoint/2010/main" val="3980793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14</a:t>
            </a:fld>
            <a:endParaRPr lang="en-US"/>
          </a:p>
        </p:txBody>
      </p:sp>
    </p:spTree>
    <p:extLst>
      <p:ext uri="{BB962C8B-B14F-4D97-AF65-F5344CB8AC3E}">
        <p14:creationId xmlns:p14="http://schemas.microsoft.com/office/powerpoint/2010/main" val="394024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15</a:t>
            </a:fld>
            <a:endParaRPr lang="en-US"/>
          </a:p>
        </p:txBody>
      </p:sp>
    </p:spTree>
    <p:extLst>
      <p:ext uri="{BB962C8B-B14F-4D97-AF65-F5344CB8AC3E}">
        <p14:creationId xmlns:p14="http://schemas.microsoft.com/office/powerpoint/2010/main" val="299952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16</a:t>
            </a:fld>
            <a:endParaRPr lang="en-US"/>
          </a:p>
        </p:txBody>
      </p:sp>
    </p:spTree>
    <p:extLst>
      <p:ext uri="{BB962C8B-B14F-4D97-AF65-F5344CB8AC3E}">
        <p14:creationId xmlns:p14="http://schemas.microsoft.com/office/powerpoint/2010/main" val="1316521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17</a:t>
            </a:fld>
            <a:endParaRPr lang="en-US"/>
          </a:p>
        </p:txBody>
      </p:sp>
    </p:spTree>
    <p:extLst>
      <p:ext uri="{BB962C8B-B14F-4D97-AF65-F5344CB8AC3E}">
        <p14:creationId xmlns:p14="http://schemas.microsoft.com/office/powerpoint/2010/main" val="2309113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18</a:t>
            </a:fld>
            <a:endParaRPr lang="en-US"/>
          </a:p>
        </p:txBody>
      </p:sp>
    </p:spTree>
    <p:extLst>
      <p:ext uri="{BB962C8B-B14F-4D97-AF65-F5344CB8AC3E}">
        <p14:creationId xmlns:p14="http://schemas.microsoft.com/office/powerpoint/2010/main" val="23883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19</a:t>
            </a:fld>
            <a:endParaRPr lang="en-US"/>
          </a:p>
        </p:txBody>
      </p:sp>
    </p:spTree>
    <p:extLst>
      <p:ext uri="{BB962C8B-B14F-4D97-AF65-F5344CB8AC3E}">
        <p14:creationId xmlns:p14="http://schemas.microsoft.com/office/powerpoint/2010/main" val="304601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637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20</a:t>
            </a:fld>
            <a:endParaRPr lang="en-US"/>
          </a:p>
        </p:txBody>
      </p:sp>
    </p:spTree>
    <p:extLst>
      <p:ext uri="{BB962C8B-B14F-4D97-AF65-F5344CB8AC3E}">
        <p14:creationId xmlns:p14="http://schemas.microsoft.com/office/powerpoint/2010/main" val="2007686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21</a:t>
            </a:fld>
            <a:endParaRPr lang="en-US"/>
          </a:p>
        </p:txBody>
      </p:sp>
    </p:spTree>
    <p:extLst>
      <p:ext uri="{BB962C8B-B14F-4D97-AF65-F5344CB8AC3E}">
        <p14:creationId xmlns:p14="http://schemas.microsoft.com/office/powerpoint/2010/main" val="3436919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22</a:t>
            </a:fld>
            <a:endParaRPr lang="en-US"/>
          </a:p>
        </p:txBody>
      </p:sp>
    </p:spTree>
    <p:extLst>
      <p:ext uri="{BB962C8B-B14F-4D97-AF65-F5344CB8AC3E}">
        <p14:creationId xmlns:p14="http://schemas.microsoft.com/office/powerpoint/2010/main" val="3767669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23</a:t>
            </a:fld>
            <a:endParaRPr lang="en-US"/>
          </a:p>
        </p:txBody>
      </p:sp>
    </p:spTree>
    <p:extLst>
      <p:ext uri="{BB962C8B-B14F-4D97-AF65-F5344CB8AC3E}">
        <p14:creationId xmlns:p14="http://schemas.microsoft.com/office/powerpoint/2010/main" val="4064388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24</a:t>
            </a:fld>
            <a:endParaRPr lang="en-US"/>
          </a:p>
        </p:txBody>
      </p:sp>
    </p:spTree>
    <p:extLst>
      <p:ext uri="{BB962C8B-B14F-4D97-AF65-F5344CB8AC3E}">
        <p14:creationId xmlns:p14="http://schemas.microsoft.com/office/powerpoint/2010/main" val="3535946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25</a:t>
            </a:fld>
            <a:endParaRPr lang="en-US"/>
          </a:p>
        </p:txBody>
      </p:sp>
    </p:spTree>
    <p:extLst>
      <p:ext uri="{BB962C8B-B14F-4D97-AF65-F5344CB8AC3E}">
        <p14:creationId xmlns:p14="http://schemas.microsoft.com/office/powerpoint/2010/main" val="2410853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26</a:t>
            </a:fld>
            <a:endParaRPr lang="en-US"/>
          </a:p>
        </p:txBody>
      </p:sp>
    </p:spTree>
    <p:extLst>
      <p:ext uri="{BB962C8B-B14F-4D97-AF65-F5344CB8AC3E}">
        <p14:creationId xmlns:p14="http://schemas.microsoft.com/office/powerpoint/2010/main" val="2341436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27</a:t>
            </a:fld>
            <a:endParaRPr lang="en-US"/>
          </a:p>
        </p:txBody>
      </p:sp>
    </p:spTree>
    <p:extLst>
      <p:ext uri="{BB962C8B-B14F-4D97-AF65-F5344CB8AC3E}">
        <p14:creationId xmlns:p14="http://schemas.microsoft.com/office/powerpoint/2010/main" val="4153067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28</a:t>
            </a:fld>
            <a:endParaRPr lang="en-US"/>
          </a:p>
        </p:txBody>
      </p:sp>
    </p:spTree>
    <p:extLst>
      <p:ext uri="{BB962C8B-B14F-4D97-AF65-F5344CB8AC3E}">
        <p14:creationId xmlns:p14="http://schemas.microsoft.com/office/powerpoint/2010/main" val="105048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29</a:t>
            </a:fld>
            <a:endParaRPr lang="en-US"/>
          </a:p>
        </p:txBody>
      </p:sp>
    </p:spTree>
    <p:extLst>
      <p:ext uri="{BB962C8B-B14F-4D97-AF65-F5344CB8AC3E}">
        <p14:creationId xmlns:p14="http://schemas.microsoft.com/office/powerpoint/2010/main" val="2507292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3</a:t>
            </a:fld>
            <a:endParaRPr lang="en-US"/>
          </a:p>
        </p:txBody>
      </p:sp>
    </p:spTree>
    <p:extLst>
      <p:ext uri="{BB962C8B-B14F-4D97-AF65-F5344CB8AC3E}">
        <p14:creationId xmlns:p14="http://schemas.microsoft.com/office/powerpoint/2010/main" val="3247444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30</a:t>
            </a:fld>
            <a:endParaRPr lang="en-US"/>
          </a:p>
        </p:txBody>
      </p:sp>
    </p:spTree>
    <p:extLst>
      <p:ext uri="{BB962C8B-B14F-4D97-AF65-F5344CB8AC3E}">
        <p14:creationId xmlns:p14="http://schemas.microsoft.com/office/powerpoint/2010/main" val="729988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31</a:t>
            </a:fld>
            <a:endParaRPr lang="en-US"/>
          </a:p>
        </p:txBody>
      </p:sp>
    </p:spTree>
    <p:extLst>
      <p:ext uri="{BB962C8B-B14F-4D97-AF65-F5344CB8AC3E}">
        <p14:creationId xmlns:p14="http://schemas.microsoft.com/office/powerpoint/2010/main" val="625337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32</a:t>
            </a:fld>
            <a:endParaRPr lang="en-US"/>
          </a:p>
        </p:txBody>
      </p:sp>
    </p:spTree>
    <p:extLst>
      <p:ext uri="{BB962C8B-B14F-4D97-AF65-F5344CB8AC3E}">
        <p14:creationId xmlns:p14="http://schemas.microsoft.com/office/powerpoint/2010/main" val="3745127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33</a:t>
            </a:fld>
            <a:endParaRPr lang="en-US"/>
          </a:p>
        </p:txBody>
      </p:sp>
    </p:spTree>
    <p:extLst>
      <p:ext uri="{BB962C8B-B14F-4D97-AF65-F5344CB8AC3E}">
        <p14:creationId xmlns:p14="http://schemas.microsoft.com/office/powerpoint/2010/main" val="2398039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34</a:t>
            </a:fld>
            <a:endParaRPr lang="en-US"/>
          </a:p>
        </p:txBody>
      </p:sp>
    </p:spTree>
    <p:extLst>
      <p:ext uri="{BB962C8B-B14F-4D97-AF65-F5344CB8AC3E}">
        <p14:creationId xmlns:p14="http://schemas.microsoft.com/office/powerpoint/2010/main" val="3950739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35</a:t>
            </a:fld>
            <a:endParaRPr lang="en-US"/>
          </a:p>
        </p:txBody>
      </p:sp>
    </p:spTree>
    <p:extLst>
      <p:ext uri="{BB962C8B-B14F-4D97-AF65-F5344CB8AC3E}">
        <p14:creationId xmlns:p14="http://schemas.microsoft.com/office/powerpoint/2010/main" val="384924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078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4</a:t>
            </a:fld>
            <a:endParaRPr lang="en-US"/>
          </a:p>
        </p:txBody>
      </p:sp>
    </p:spTree>
    <p:extLst>
      <p:ext uri="{BB962C8B-B14F-4D97-AF65-F5344CB8AC3E}">
        <p14:creationId xmlns:p14="http://schemas.microsoft.com/office/powerpoint/2010/main" val="114017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5</a:t>
            </a:fld>
            <a:endParaRPr lang="en-US"/>
          </a:p>
        </p:txBody>
      </p:sp>
    </p:spTree>
    <p:extLst>
      <p:ext uri="{BB962C8B-B14F-4D97-AF65-F5344CB8AC3E}">
        <p14:creationId xmlns:p14="http://schemas.microsoft.com/office/powerpoint/2010/main" val="120294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6</a:t>
            </a:fld>
            <a:endParaRPr lang="en-US"/>
          </a:p>
        </p:txBody>
      </p:sp>
    </p:spTree>
    <p:extLst>
      <p:ext uri="{BB962C8B-B14F-4D97-AF65-F5344CB8AC3E}">
        <p14:creationId xmlns:p14="http://schemas.microsoft.com/office/powerpoint/2010/main" val="370570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fontAlgn="ct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latin typeface="Intel Cle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131370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fontAlgn="ct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latin typeface="Intel Cle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320145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3D92567-D7D7-4223-A842-9A06E6D4E1F9}" type="slidenum">
              <a:rPr lang="en-US" smtClean="0"/>
              <a:t>9</a:t>
            </a:fld>
            <a:endParaRPr lang="en-US"/>
          </a:p>
        </p:txBody>
      </p:sp>
    </p:spTree>
    <p:extLst>
      <p:ext uri="{BB962C8B-B14F-4D97-AF65-F5344CB8AC3E}">
        <p14:creationId xmlns:p14="http://schemas.microsoft.com/office/powerpoint/2010/main" val="396639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A">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EE1982CC-C5C2-43DF-8FDA-037495FAF982}"/>
              </a:ext>
              <a:ext uri="{C183D7F6-B498-43B3-948B-1728B52AA6E4}">
                <adec:decorative xmlns:adec="http://schemas.microsoft.com/office/drawing/2017/decorative" xmlns="" val="1"/>
              </a:ext>
            </a:extLst>
          </p:cNvPr>
          <p:cNvGrpSpPr/>
          <p:nvPr userDrawn="1"/>
        </p:nvGrpSpPr>
        <p:grpSpPr>
          <a:xfrm>
            <a:off x="573803" y="0"/>
            <a:ext cx="4325371" cy="6392520"/>
            <a:chOff x="573803" y="0"/>
            <a:chExt cx="4325371" cy="6392520"/>
          </a:xfrm>
        </p:grpSpPr>
        <p:sp>
          <p:nvSpPr>
            <p:cNvPr id="16" name="Rectangle 15">
              <a:extLst>
                <a:ext uri="{FF2B5EF4-FFF2-40B4-BE49-F238E27FC236}">
                  <a16:creationId xmlns:a16="http://schemas.microsoft.com/office/drawing/2014/main" xmlns="" id="{1F4567CD-F1DA-4E8F-ADDF-371B07892411}"/>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xmlns="" id="{FF16119A-1487-48A7-9CC6-71F9F9535C16}"/>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xmlns="" id="{63CF0AA4-E89F-418F-83F2-0CC0FB3DF16B}"/>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xmlns="" id="{A9F8D4CB-DB57-4130-8BDE-86D5A4C11D49}"/>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xmlns="" id="{502BD194-F320-4426-964A-1D4F58024C5F}"/>
                </a:ext>
              </a:extLst>
            </p:cNvPr>
            <p:cNvGrpSpPr/>
            <p:nvPr userDrawn="1"/>
          </p:nvGrpSpPr>
          <p:grpSpPr>
            <a:xfrm>
              <a:off x="1468406" y="5995719"/>
              <a:ext cx="1059754" cy="396801"/>
              <a:chOff x="1314450" y="6391094"/>
              <a:chExt cx="1123377" cy="420623"/>
            </a:xfrm>
          </p:grpSpPr>
          <p:sp>
            <p:nvSpPr>
              <p:cNvPr id="21" name="Freeform: Shape 20">
                <a:extLst>
                  <a:ext uri="{FF2B5EF4-FFF2-40B4-BE49-F238E27FC236}">
                    <a16:creationId xmlns:a16="http://schemas.microsoft.com/office/drawing/2014/main" xmlns="" id="{61C32755-5BE0-4F78-B52A-08742A60A8EF}"/>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xmlns="" id="{B33F9D2F-6ED9-4D82-B111-BEFD50CBB7B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xmlns="" id="{C1C42114-E0DC-41C5-A333-869DAB921F8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xmlns="" id="{EB18CC9F-8A17-402D-B10E-AE9061E9554F}"/>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77538DC6-5A10-44DE-BF8C-5185BC4F6B42}"/>
              </a:ext>
              <a:ext uri="{C183D7F6-B498-43B3-948B-1728B52AA6E4}">
                <adec:decorative xmlns:adec="http://schemas.microsoft.com/office/drawing/2017/decorative" xmlns="" val="1"/>
              </a:ext>
            </a:extLst>
          </p:cNvPr>
          <p:cNvGrpSpPr/>
          <p:nvPr/>
        </p:nvGrpSpPr>
        <p:grpSpPr>
          <a:xfrm>
            <a:off x="573803" y="0"/>
            <a:ext cx="4325371" cy="6392520"/>
            <a:chOff x="573803" y="0"/>
            <a:chExt cx="4325371" cy="6392520"/>
          </a:xfrm>
        </p:grpSpPr>
        <p:sp>
          <p:nvSpPr>
            <p:cNvPr id="4" name="Rectangle 3">
              <a:extLst>
                <a:ext uri="{FF2B5EF4-FFF2-40B4-BE49-F238E27FC236}">
                  <a16:creationId xmlns:a16="http://schemas.microsoft.com/office/drawing/2014/main" xmlns="" id="{1BE35751-F391-41AA-9B05-1647E37D235B}"/>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xmlns="" id="{1CF1866E-6300-47C1-B36B-E4F93E357EE1}"/>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xmlns="" id="{54266AC4-1BB0-4DCC-B988-F338CCC87BB0}"/>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xmlns=""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xmlns=""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xmlns=""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xmlns=""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xmlns=""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xmlns=""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grpSp>
      </p:grpSp>
      <p:sp>
        <p:nvSpPr>
          <p:cNvPr id="14" name="Text Placeholder 13">
            <a:extLst>
              <a:ext uri="{FF2B5EF4-FFF2-40B4-BE49-F238E27FC236}">
                <a16:creationId xmlns:a16="http://schemas.microsoft.com/office/drawing/2014/main" xmlns=""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dirty="0"/>
              <a:t>Click to edit text styles</a:t>
            </a:r>
          </a:p>
        </p:txBody>
      </p:sp>
      <p:sp>
        <p:nvSpPr>
          <p:cNvPr id="2" name="Title 1">
            <a:extLst>
              <a:ext uri="{FF2B5EF4-FFF2-40B4-BE49-F238E27FC236}">
                <a16:creationId xmlns:a16="http://schemas.microsoft.com/office/drawing/2014/main" xmlns=""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dirty="0"/>
              <a:t>Click to edit title style</a:t>
            </a:r>
          </a:p>
        </p:txBody>
      </p:sp>
      <p:sp>
        <p:nvSpPr>
          <p:cNvPr id="3" name="Subtitle 2">
            <a:extLst>
              <a:ext uri="{FF2B5EF4-FFF2-40B4-BE49-F238E27FC236}">
                <a16:creationId xmlns:a16="http://schemas.microsoft.com/office/drawing/2014/main" xmlns=""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187846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 Content &amp;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B35A4-51BC-4EA4-8E63-8A7D09FB8A18}"/>
              </a:ext>
            </a:extLst>
          </p:cNvPr>
          <p:cNvSpPr>
            <a:spLocks noGrp="1"/>
          </p:cNvSpPr>
          <p:nvPr>
            <p:ph type="title" hasCustomPrompt="1"/>
          </p:nvPr>
        </p:nvSpPr>
        <p:spPr>
          <a:xfrm>
            <a:off x="381000" y="221694"/>
            <a:ext cx="5429864" cy="1199822"/>
          </a:xfrm>
        </p:spPr>
        <p:txBody>
          <a:bodyPr/>
          <a:lstStyle/>
          <a:p>
            <a:r>
              <a:rPr lang="en-US" dirty="0"/>
              <a:t>Click to edit title style</a:t>
            </a:r>
          </a:p>
        </p:txBody>
      </p:sp>
      <p:sp>
        <p:nvSpPr>
          <p:cNvPr id="6" name="Text Placeholder 5">
            <a:extLst>
              <a:ext uri="{FF2B5EF4-FFF2-40B4-BE49-F238E27FC236}">
                <a16:creationId xmlns:a16="http://schemas.microsoft.com/office/drawing/2014/main" xmlns="" id="{5C66EBB2-584E-4CD8-BAAE-06D480D3A0CB}"/>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dirty="0"/>
              <a:t>Click to edit text styles</a:t>
            </a:r>
          </a:p>
        </p:txBody>
      </p:sp>
      <p:sp>
        <p:nvSpPr>
          <p:cNvPr id="3" name="Content Placeholder 2">
            <a:extLst>
              <a:ext uri="{FF2B5EF4-FFF2-40B4-BE49-F238E27FC236}">
                <a16:creationId xmlns:a16="http://schemas.microsoft.com/office/drawing/2014/main" xmlns="" id="{8C46AEA0-8A4A-4395-842E-1588A8A29D4C}"/>
              </a:ext>
            </a:extLst>
          </p:cNvPr>
          <p:cNvSpPr>
            <a:spLocks noGrp="1"/>
          </p:cNvSpPr>
          <p:nvPr>
            <p:ph sz="half" idx="1" hasCustomPrompt="1"/>
          </p:nvPr>
        </p:nvSpPr>
        <p:spPr>
          <a:xfrm>
            <a:off x="380999" y="2105680"/>
            <a:ext cx="5429865" cy="4095774"/>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xmlns="" id="{BF6811E0-242E-4455-9E93-6248E7DEDA0B}"/>
              </a:ext>
            </a:extLst>
          </p:cNvPr>
          <p:cNvSpPr>
            <a:spLocks noGrp="1"/>
          </p:cNvSpPr>
          <p:nvPr>
            <p:ph type="pic" sz="quarter" idx="11"/>
          </p:nvPr>
        </p:nvSpPr>
        <p:spPr>
          <a:xfrm>
            <a:off x="5926394" y="230287"/>
            <a:ext cx="5429250" cy="2410686"/>
          </a:xfrm>
        </p:spPr>
        <p:txBody>
          <a:bodyPr/>
          <a:lstStyle>
            <a:lvl1pPr marL="0" indent="0">
              <a:buNone/>
              <a:defRPr/>
            </a:lvl1pPr>
          </a:lstStyle>
          <a:p>
            <a:r>
              <a:rPr lang="en-US"/>
              <a:t>Click icon to add picture</a:t>
            </a:r>
            <a:endParaRPr lang="en-US" dirty="0"/>
          </a:p>
        </p:txBody>
      </p:sp>
      <p:sp>
        <p:nvSpPr>
          <p:cNvPr id="9" name="Text Placeholder 8">
            <a:extLst>
              <a:ext uri="{FF2B5EF4-FFF2-40B4-BE49-F238E27FC236}">
                <a16:creationId xmlns:a16="http://schemas.microsoft.com/office/drawing/2014/main" xmlns="" id="{49775C37-EE38-450C-8269-79E50F8E88A0}"/>
              </a:ext>
            </a:extLst>
          </p:cNvPr>
          <p:cNvSpPr>
            <a:spLocks noGrp="1"/>
          </p:cNvSpPr>
          <p:nvPr>
            <p:ph type="body" sz="quarter" idx="12" hasCustomPrompt="1"/>
          </p:nvPr>
        </p:nvSpPr>
        <p:spPr>
          <a:xfrm>
            <a:off x="5926138" y="2655075"/>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dirty="0"/>
              <a:t>Click to edit text styles</a:t>
            </a:r>
          </a:p>
        </p:txBody>
      </p:sp>
      <p:sp>
        <p:nvSpPr>
          <p:cNvPr id="10" name="Picture Placeholder 6">
            <a:extLst>
              <a:ext uri="{FF2B5EF4-FFF2-40B4-BE49-F238E27FC236}">
                <a16:creationId xmlns:a16="http://schemas.microsoft.com/office/drawing/2014/main" xmlns="" id="{7DC24117-8044-4F60-A59D-9F61002D6C8C}"/>
              </a:ext>
            </a:extLst>
          </p:cNvPr>
          <p:cNvSpPr>
            <a:spLocks noGrp="1"/>
          </p:cNvSpPr>
          <p:nvPr>
            <p:ph type="pic" sz="quarter" idx="13"/>
          </p:nvPr>
        </p:nvSpPr>
        <p:spPr>
          <a:xfrm>
            <a:off x="5924550" y="3331781"/>
            <a:ext cx="5429250" cy="2410686"/>
          </a:xfrm>
        </p:spPr>
        <p:txBody>
          <a:bodyPr/>
          <a:lstStyle>
            <a:lvl1pPr marL="0" indent="0">
              <a:buNone/>
              <a:defRPr/>
            </a:lvl1pPr>
          </a:lstStyle>
          <a:p>
            <a:r>
              <a:rPr lang="en-US"/>
              <a:t>Click icon to add picture</a:t>
            </a:r>
            <a:endParaRPr lang="en-US" dirty="0"/>
          </a:p>
        </p:txBody>
      </p:sp>
      <p:sp>
        <p:nvSpPr>
          <p:cNvPr id="11" name="Text Placeholder 8">
            <a:extLst>
              <a:ext uri="{FF2B5EF4-FFF2-40B4-BE49-F238E27FC236}">
                <a16:creationId xmlns:a16="http://schemas.microsoft.com/office/drawing/2014/main" xmlns="" id="{205F9606-8CF6-4C56-B2B6-E8A04B25F11E}"/>
              </a:ext>
            </a:extLst>
          </p:cNvPr>
          <p:cNvSpPr>
            <a:spLocks noGrp="1"/>
          </p:cNvSpPr>
          <p:nvPr>
            <p:ph type="body" sz="quarter" idx="14" hasCustomPrompt="1"/>
          </p:nvPr>
        </p:nvSpPr>
        <p:spPr>
          <a:xfrm>
            <a:off x="5924294" y="5767077"/>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dirty="0"/>
              <a:t>Click to edit text styles</a:t>
            </a:r>
          </a:p>
        </p:txBody>
      </p:sp>
    </p:spTree>
    <p:extLst>
      <p:ext uri="{BB962C8B-B14F-4D97-AF65-F5344CB8AC3E}">
        <p14:creationId xmlns:p14="http://schemas.microsoft.com/office/powerpoint/2010/main" val="425966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B35A4-51BC-4EA4-8E63-8A7D09FB8A18}"/>
              </a:ext>
            </a:extLst>
          </p:cNvPr>
          <p:cNvSpPr>
            <a:spLocks noGrp="1"/>
          </p:cNvSpPr>
          <p:nvPr>
            <p:ph type="title" hasCustomPrompt="1"/>
          </p:nvPr>
        </p:nvSpPr>
        <p:spPr>
          <a:xfrm>
            <a:off x="381000" y="221694"/>
            <a:ext cx="5429864" cy="1199822"/>
          </a:xfrm>
        </p:spPr>
        <p:txBody>
          <a:bodyPr/>
          <a:lstStyle/>
          <a:p>
            <a:r>
              <a:rPr lang="en-US" dirty="0"/>
              <a:t>Click to edit title style</a:t>
            </a:r>
          </a:p>
        </p:txBody>
      </p:sp>
      <p:sp>
        <p:nvSpPr>
          <p:cNvPr id="3" name="Content Placeholder 2">
            <a:extLst>
              <a:ext uri="{FF2B5EF4-FFF2-40B4-BE49-F238E27FC236}">
                <a16:creationId xmlns:a16="http://schemas.microsoft.com/office/drawing/2014/main" xmlns="" id="{8C46AEA0-8A4A-4395-842E-1588A8A29D4C}"/>
              </a:ext>
            </a:extLst>
          </p:cNvPr>
          <p:cNvSpPr>
            <a:spLocks noGrp="1"/>
          </p:cNvSpPr>
          <p:nvPr>
            <p:ph sz="half" idx="1" hasCustomPrompt="1"/>
          </p:nvPr>
        </p:nvSpPr>
        <p:spPr>
          <a:xfrm>
            <a:off x="380999" y="2105680"/>
            <a:ext cx="5429865" cy="4095774"/>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xmlns="" id="{BF6811E0-242E-4455-9E93-6248E7DEDA0B}"/>
              </a:ext>
            </a:extLst>
          </p:cNvPr>
          <p:cNvSpPr>
            <a:spLocks noGrp="1"/>
          </p:cNvSpPr>
          <p:nvPr>
            <p:ph type="pic" sz="quarter" idx="11"/>
          </p:nvPr>
        </p:nvSpPr>
        <p:spPr>
          <a:xfrm>
            <a:off x="5926394" y="0"/>
            <a:ext cx="5808406" cy="6400799"/>
          </a:xfrm>
        </p:spPr>
        <p:txBody>
          <a:bodyPr/>
          <a:lstStyle>
            <a:lvl1pPr marL="0" indent="0">
              <a:buNone/>
              <a:defRPr/>
            </a:lvl1pPr>
          </a:lstStyle>
          <a:p>
            <a:r>
              <a:rPr lang="en-US"/>
              <a:t>Click icon to add picture</a:t>
            </a:r>
            <a:endParaRPr lang="en-US" dirty="0"/>
          </a:p>
        </p:txBody>
      </p:sp>
      <p:sp>
        <p:nvSpPr>
          <p:cNvPr id="8" name="Text Placeholder 5">
            <a:extLst>
              <a:ext uri="{FF2B5EF4-FFF2-40B4-BE49-F238E27FC236}">
                <a16:creationId xmlns:a16="http://schemas.microsoft.com/office/drawing/2014/main" xmlns="" id="{C4D1D699-1964-9A45-A892-EAAC949B8250}"/>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dirty="0"/>
              <a:t>Click to edit text styles</a:t>
            </a:r>
          </a:p>
        </p:txBody>
      </p:sp>
    </p:spTree>
    <p:extLst>
      <p:ext uri="{BB962C8B-B14F-4D97-AF65-F5344CB8AC3E}">
        <p14:creationId xmlns:p14="http://schemas.microsoft.com/office/powerpoint/2010/main" val="1598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BF6811E0-242E-4455-9E93-6248E7DEDA0B}"/>
              </a:ext>
            </a:extLst>
          </p:cNvPr>
          <p:cNvSpPr>
            <a:spLocks noGrp="1"/>
          </p:cNvSpPr>
          <p:nvPr>
            <p:ph type="pic" sz="quarter" idx="11"/>
          </p:nvPr>
        </p:nvSpPr>
        <p:spPr>
          <a:xfrm>
            <a:off x="0" y="0"/>
            <a:ext cx="11734800" cy="6400799"/>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34397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A8C51-69D0-4653-9DD4-C9657C8565BF}"/>
              </a:ext>
            </a:extLst>
          </p:cNvPr>
          <p:cNvSpPr>
            <a:spLocks noGrp="1"/>
          </p:cNvSpPr>
          <p:nvPr>
            <p:ph type="title" hasCustomPrompt="1"/>
          </p:nvPr>
        </p:nvSpPr>
        <p:spPr/>
        <p:txBody>
          <a:bodyPr/>
          <a:lstStyle/>
          <a:p>
            <a:r>
              <a:rPr lang="en-US" dirty="0"/>
              <a:t>Click to edit title style</a:t>
            </a:r>
          </a:p>
        </p:txBody>
      </p:sp>
      <p:sp>
        <p:nvSpPr>
          <p:cNvPr id="4" name="Text Placeholder 3">
            <a:extLst>
              <a:ext uri="{FF2B5EF4-FFF2-40B4-BE49-F238E27FC236}">
                <a16:creationId xmlns:a16="http://schemas.microsoft.com/office/drawing/2014/main" xmlns=""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accent1"/>
                </a:solidFill>
                <a:latin typeface="IntelOne Text" panose="020B0503020203020204" pitchFamily="34" charset="0"/>
              </a:defRPr>
            </a:lvl1pPr>
          </a:lstStyle>
          <a:p>
            <a:pPr lvl="0"/>
            <a:r>
              <a:rPr lang="en-US" dirty="0"/>
              <a:t>Click to edit text styles</a:t>
            </a:r>
          </a:p>
        </p:txBody>
      </p:sp>
      <p:sp>
        <p:nvSpPr>
          <p:cNvPr id="6" name="Text Placeholder 5">
            <a:extLst>
              <a:ext uri="{FF2B5EF4-FFF2-40B4-BE49-F238E27FC236}">
                <a16:creationId xmlns:a16="http://schemas.microsoft.com/office/drawing/2014/main" xmlns=""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tx2"/>
                </a:solidFill>
                <a:latin typeface="IntelOne Text" panose="020B0503020203020204" pitchFamily="34" charset="77"/>
              </a:defRPr>
            </a:lvl1pPr>
          </a:lstStyle>
          <a:p>
            <a:pPr lvl="0"/>
            <a:r>
              <a:rPr lang="en-US" dirty="0"/>
              <a:t>Click to edit text styles</a:t>
            </a:r>
          </a:p>
        </p:txBody>
      </p:sp>
    </p:spTree>
    <p:extLst>
      <p:ext uri="{BB962C8B-B14F-4D97-AF65-F5344CB8AC3E}">
        <p14:creationId xmlns:p14="http://schemas.microsoft.com/office/powerpoint/2010/main" val="228315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A8C51-69D0-4653-9DD4-C9657C8565BF}"/>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4" name="Text Placeholder 3">
            <a:extLst>
              <a:ext uri="{FF2B5EF4-FFF2-40B4-BE49-F238E27FC236}">
                <a16:creationId xmlns:a16="http://schemas.microsoft.com/office/drawing/2014/main" xmlns=""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bg1"/>
                </a:solidFill>
                <a:latin typeface="IntelOne Text" panose="020B0503020203020204" pitchFamily="34" charset="0"/>
              </a:defRPr>
            </a:lvl1pPr>
          </a:lstStyle>
          <a:p>
            <a:pPr lvl="0"/>
            <a:r>
              <a:rPr lang="en-US" dirty="0"/>
              <a:t>Click to edit text styles</a:t>
            </a:r>
          </a:p>
        </p:txBody>
      </p:sp>
      <p:sp>
        <p:nvSpPr>
          <p:cNvPr id="6" name="Text Placeholder 5">
            <a:extLst>
              <a:ext uri="{FF2B5EF4-FFF2-40B4-BE49-F238E27FC236}">
                <a16:creationId xmlns:a16="http://schemas.microsoft.com/office/drawing/2014/main" xmlns=""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bg1"/>
                </a:solidFill>
                <a:latin typeface="IntelOne Text" panose="020B0503020203020204" pitchFamily="34" charset="77"/>
              </a:defRPr>
            </a:lvl1pPr>
          </a:lstStyle>
          <a:p>
            <a:pPr lvl="0"/>
            <a:r>
              <a:rPr lang="en-US" dirty="0"/>
              <a:t>Click to edit text styles</a:t>
            </a:r>
          </a:p>
        </p:txBody>
      </p:sp>
      <p:sp>
        <p:nvSpPr>
          <p:cNvPr id="5" name="Rectangle 4">
            <a:extLst>
              <a:ext uri="{FF2B5EF4-FFF2-40B4-BE49-F238E27FC236}">
                <a16:creationId xmlns:a16="http://schemas.microsoft.com/office/drawing/2014/main" xmlns="" id="{A43DA6DA-63DC-460A-B2F4-6584E4114B06}"/>
              </a:ext>
              <a:ext uri="{C183D7F6-B498-43B3-948B-1728B52AA6E4}">
                <adec:decorative xmlns:adec="http://schemas.microsoft.com/office/drawing/2017/decorative" xmlns=""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pic>
        <p:nvPicPr>
          <p:cNvPr id="7" name="Graphic 6">
            <a:extLst>
              <a:ext uri="{FF2B5EF4-FFF2-40B4-BE49-F238E27FC236}">
                <a16:creationId xmlns:a16="http://schemas.microsoft.com/office/drawing/2014/main" xmlns="" id="{EF26FFBC-3F56-4549-828C-9A20F03B19B1}"/>
              </a:ext>
              <a:ext uri="{C183D7F6-B498-43B3-948B-1728B52AA6E4}">
                <adec:decorative xmlns:adec="http://schemas.microsoft.com/office/drawing/2017/decorative" xmlns="" val="1"/>
              </a:ext>
            </a:extLst>
          </p:cNvPr>
          <p:cNvPicPr>
            <a:picLocks noChangeAspect="1"/>
          </p:cNvPicPr>
          <p:nvPr/>
        </p:nvPicPr>
        <p:blipFill>
          <a:blip r:embed="rId2">
            <a:lum bright="100000"/>
            <a:extLst>
              <a:ext uri="{96DAC541-7B7A-43D3-8B79-37D633B846F1}">
                <asvg:svgBlip xmlns:asvg="http://schemas.microsoft.com/office/drawing/2016/SVG/main" xmlns=""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xmlns="" id="{1EBB8918-321F-4814-85AD-F9F7A8C67AEF}"/>
              </a:ext>
              <a:ext uri="{C183D7F6-B498-43B3-948B-1728B52AA6E4}">
                <adec:decorative xmlns:adec="http://schemas.microsoft.com/office/drawing/2017/decorative" xmlns=""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xmlns="" id="{7DFBDE8F-8844-4DFF-BA21-35B58CB1D8AF}"/>
              </a:ext>
              <a:ext uri="{C183D7F6-B498-43B3-948B-1728B52AA6E4}">
                <adec:decorative xmlns:adec="http://schemas.microsoft.com/office/drawing/2017/decorative" xmlns="" val="1"/>
              </a:ext>
            </a:extLst>
          </p:cNvPr>
          <p:cNvSpPr/>
          <p:nvPr/>
        </p:nvSpPr>
        <p:spPr>
          <a:xfrm>
            <a:off x="5537995" y="6510549"/>
            <a:ext cx="1116010" cy="246221"/>
          </a:xfrm>
          <a:prstGeom prst="rect">
            <a:avLst/>
          </a:prstGeom>
        </p:spPr>
        <p:txBody>
          <a:bodyPr wrap="none">
            <a:spAutoFit/>
          </a:bodyPr>
          <a:lstStyle/>
          <a:p>
            <a:pPr algn="ctr"/>
            <a:r>
              <a:rPr lang="en-US" sz="1000" dirty="0">
                <a:solidFill>
                  <a:schemeClr val="bg1"/>
                </a:solidFill>
                <a:ea typeface="Intel Clear" panose="020B0604020203020204" pitchFamily="34" charset="0"/>
                <a:cs typeface="Times New Roman" panose="02020603050405020304" pitchFamily="18" charset="0"/>
              </a:rPr>
              <a:t>Intel Confidential</a:t>
            </a:r>
          </a:p>
        </p:txBody>
      </p:sp>
      <p:sp>
        <p:nvSpPr>
          <p:cNvPr id="10" name="Rectangle 9">
            <a:extLst>
              <a:ext uri="{FF2B5EF4-FFF2-40B4-BE49-F238E27FC236}">
                <a16:creationId xmlns:a16="http://schemas.microsoft.com/office/drawing/2014/main" xmlns="" id="{D575CFAC-8A95-416C-AF0A-BE82C31DD56A}"/>
              </a:ext>
              <a:ext uri="{C183D7F6-B498-43B3-948B-1728B52AA6E4}">
                <adec:decorative xmlns:adec="http://schemas.microsoft.com/office/drawing/2017/decorative" xmlns="" val="1"/>
              </a:ext>
            </a:extLst>
          </p:cNvPr>
          <p:cNvSpPr/>
          <p:nvPr/>
        </p:nvSpPr>
        <p:spPr>
          <a:xfrm>
            <a:off x="286365" y="6510549"/>
            <a:ext cx="2172390" cy="276999"/>
          </a:xfrm>
          <a:prstGeom prst="rect">
            <a:avLst/>
          </a:prstGeom>
        </p:spPr>
        <p:txBody>
          <a:bodyPr wrap="none">
            <a:spAutoFit/>
          </a:bodyPr>
          <a:lstStyle/>
          <a:p>
            <a:pPr algn="l"/>
            <a:r>
              <a:rPr lang="en-US" sz="1200" dirty="0">
                <a:solidFill>
                  <a:schemeClr val="bg1"/>
                </a:solidFill>
                <a:ea typeface="Intel Clear" panose="020B0604020203020204" pitchFamily="34" charset="0"/>
                <a:cs typeface="Times New Roman" panose="02020603050405020304" pitchFamily="18" charset="0"/>
              </a:rPr>
              <a:t>Department or Event Name</a:t>
            </a:r>
          </a:p>
        </p:txBody>
      </p:sp>
      <p:sp>
        <p:nvSpPr>
          <p:cNvPr id="11" name="TextBox 10">
            <a:extLst>
              <a:ext uri="{FF2B5EF4-FFF2-40B4-BE49-F238E27FC236}">
                <a16:creationId xmlns:a16="http://schemas.microsoft.com/office/drawing/2014/main" xmlns="" id="{201852F3-59BE-4CC1-B2BF-0FAA22504E8B}"/>
              </a:ext>
              <a:ext uri="{C183D7F6-B498-43B3-948B-1728B52AA6E4}">
                <adec:decorative xmlns:adec="http://schemas.microsoft.com/office/drawing/2017/decorative" xmlns=""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xmlns="" id="{540C7463-044C-48C5-9C61-01035600C0E0}"/>
              </a:ext>
              <a:ext uri="{C183D7F6-B498-43B3-948B-1728B52AA6E4}">
                <adec:decorative xmlns:adec="http://schemas.microsoft.com/office/drawing/2017/decorative" xmlns=""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xmlns="" id="{791783BE-2760-44E4-ADC3-DD3F254CEABA}"/>
              </a:ext>
              <a:ext uri="{C183D7F6-B498-43B3-948B-1728B52AA6E4}">
                <adec:decorative xmlns:adec="http://schemas.microsoft.com/office/drawing/2017/decorative" xmlns="" val="1"/>
              </a:ext>
            </a:extLst>
          </p:cNvPr>
          <p:cNvPicPr>
            <a:picLocks noChangeAspect="1"/>
          </p:cNvPicPr>
          <p:nvPr userDrawn="1"/>
        </p:nvPicPr>
        <p:blipFill>
          <a:blip r:embed="rId2">
            <a:lum bright="100000"/>
            <a:extLst>
              <a:ext uri="{96DAC541-7B7A-43D3-8B79-37D633B846F1}">
                <asvg:svgBlip xmlns:asvg="http://schemas.microsoft.com/office/drawing/2016/SVG/main" xmlns="" r:embed="rId3"/>
              </a:ext>
            </a:extLst>
          </a:blip>
          <a:stretch>
            <a:fillRect/>
          </a:stretch>
        </p:blipFill>
        <p:spPr>
          <a:xfrm>
            <a:off x="11137466" y="6554735"/>
            <a:ext cx="476084" cy="177524"/>
          </a:xfrm>
          <a:prstGeom prst="rect">
            <a:avLst/>
          </a:prstGeom>
        </p:spPr>
      </p:pic>
      <p:sp>
        <p:nvSpPr>
          <p:cNvPr id="14" name="Rectangle 13">
            <a:extLst>
              <a:ext uri="{FF2B5EF4-FFF2-40B4-BE49-F238E27FC236}">
                <a16:creationId xmlns:a16="http://schemas.microsoft.com/office/drawing/2014/main" xmlns="" id="{3547586F-EE67-4051-9999-DE673BC9B9CB}"/>
              </a:ext>
              <a:ext uri="{C183D7F6-B498-43B3-948B-1728B52AA6E4}">
                <adec:decorative xmlns:adec="http://schemas.microsoft.com/office/drawing/2017/decorative" xmlns=""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xmlns="" id="{83B0D2E6-CDB6-4990-9882-8E1AC38762EA}"/>
              </a:ext>
              <a:ext uri="{C183D7F6-B498-43B3-948B-1728B52AA6E4}">
                <adec:decorative xmlns:adec="http://schemas.microsoft.com/office/drawing/2017/decorative" xmlns="" val="1"/>
              </a:ext>
            </a:extLst>
          </p:cNvPr>
          <p:cNvSpPr/>
          <p:nvPr userDrawn="1"/>
        </p:nvSpPr>
        <p:spPr>
          <a:xfrm>
            <a:off x="5537995" y="6510549"/>
            <a:ext cx="1116010" cy="246221"/>
          </a:xfrm>
          <a:prstGeom prst="rect">
            <a:avLst/>
          </a:prstGeom>
        </p:spPr>
        <p:txBody>
          <a:bodyPr wrap="none">
            <a:spAutoFit/>
          </a:bodyPr>
          <a:lstStyle/>
          <a:p>
            <a:pPr algn="ctr"/>
            <a:r>
              <a:rPr lang="en-US" sz="1000" dirty="0">
                <a:solidFill>
                  <a:schemeClr val="bg1"/>
                </a:solidFill>
                <a:ea typeface="Intel Clear" panose="020B0604020203020204" pitchFamily="34" charset="0"/>
                <a:cs typeface="Times New Roman" panose="02020603050405020304" pitchFamily="18" charset="0"/>
              </a:rPr>
              <a:t>Intel Confidential</a:t>
            </a:r>
          </a:p>
        </p:txBody>
      </p:sp>
      <p:sp>
        <p:nvSpPr>
          <p:cNvPr id="16" name="Rectangle 15">
            <a:extLst>
              <a:ext uri="{FF2B5EF4-FFF2-40B4-BE49-F238E27FC236}">
                <a16:creationId xmlns:a16="http://schemas.microsoft.com/office/drawing/2014/main" xmlns="" id="{88A1EC77-5BEB-45BB-B35A-D1CB9FB0922E}"/>
              </a:ext>
              <a:ext uri="{C183D7F6-B498-43B3-948B-1728B52AA6E4}">
                <adec:decorative xmlns:adec="http://schemas.microsoft.com/office/drawing/2017/decorative" xmlns="" val="1"/>
              </a:ext>
            </a:extLst>
          </p:cNvPr>
          <p:cNvSpPr/>
          <p:nvPr userDrawn="1"/>
        </p:nvSpPr>
        <p:spPr>
          <a:xfrm>
            <a:off x="286365" y="6510549"/>
            <a:ext cx="1814920" cy="246221"/>
          </a:xfrm>
          <a:prstGeom prst="rect">
            <a:avLst/>
          </a:prstGeom>
        </p:spPr>
        <p:txBody>
          <a:bodyPr wrap="none">
            <a:spAutoFit/>
          </a:bodyPr>
          <a:lstStyle/>
          <a:p>
            <a:pPr algn="l"/>
            <a:r>
              <a:rPr lang="en-US" sz="1000" dirty="0">
                <a:solidFill>
                  <a:schemeClr val="bg1"/>
                </a:solidFill>
                <a:ea typeface="Intel Clear" panose="020B0604020203020204" pitchFamily="34" charset="0"/>
                <a:cs typeface="Times New Roman" panose="02020603050405020304" pitchFamily="18" charset="0"/>
              </a:rPr>
              <a:t>Department or Event Name</a:t>
            </a:r>
          </a:p>
        </p:txBody>
      </p:sp>
      <p:sp>
        <p:nvSpPr>
          <p:cNvPr id="17" name="TextBox 16">
            <a:extLst>
              <a:ext uri="{FF2B5EF4-FFF2-40B4-BE49-F238E27FC236}">
                <a16:creationId xmlns:a16="http://schemas.microsoft.com/office/drawing/2014/main" xmlns="" id="{FFE3CC19-B2E2-40FF-B774-8AD1AD5A1A04}"/>
              </a:ext>
              <a:ext uri="{C183D7F6-B498-43B3-948B-1728B52AA6E4}">
                <adec:decorative xmlns:adec="http://schemas.microsoft.com/office/drawing/2017/decorative" xmlns=""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48948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lvl1pPr>
          </a:lstStyle>
          <a:p>
            <a:r>
              <a:rPr lang="en-US" dirty="0"/>
              <a:t>Click to edit title style</a:t>
            </a:r>
          </a:p>
        </p:txBody>
      </p:sp>
      <p:sp>
        <p:nvSpPr>
          <p:cNvPr id="4" name="Text Placeholder 3">
            <a:extLst>
              <a:ext uri="{FF2B5EF4-FFF2-40B4-BE49-F238E27FC236}">
                <a16:creationId xmlns:a16="http://schemas.microsoft.com/office/drawing/2014/main" xmlns=""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accent1"/>
                </a:solidFill>
                <a:latin typeface="IntelOne Text" panose="020B0503020203020204" pitchFamily="34" charset="77"/>
              </a:defRPr>
            </a:lvl1pPr>
          </a:lstStyle>
          <a:p>
            <a:pPr lvl="0"/>
            <a:r>
              <a:rPr lang="en-US" dirty="0"/>
              <a:t>Click to edit text styles</a:t>
            </a:r>
          </a:p>
        </p:txBody>
      </p:sp>
    </p:spTree>
    <p:extLst>
      <p:ext uri="{BB962C8B-B14F-4D97-AF65-F5344CB8AC3E}">
        <p14:creationId xmlns:p14="http://schemas.microsoft.com/office/powerpoint/2010/main" val="46891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gu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solidFill>
                  <a:schemeClr val="bg1"/>
                </a:solidFill>
              </a:defRPr>
            </a:lvl1pPr>
          </a:lstStyle>
          <a:p>
            <a:r>
              <a:rPr lang="en-US" dirty="0"/>
              <a:t>Click to edit title style</a:t>
            </a:r>
          </a:p>
        </p:txBody>
      </p:sp>
      <p:sp>
        <p:nvSpPr>
          <p:cNvPr id="4" name="Text Placeholder 3">
            <a:extLst>
              <a:ext uri="{FF2B5EF4-FFF2-40B4-BE49-F238E27FC236}">
                <a16:creationId xmlns:a16="http://schemas.microsoft.com/office/drawing/2014/main" xmlns=""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bg1"/>
                </a:solidFill>
                <a:latin typeface="IntelOne Text" panose="020B0503020203020204" pitchFamily="34" charset="77"/>
              </a:defRPr>
            </a:lvl1pPr>
          </a:lstStyle>
          <a:p>
            <a:pPr lvl="0"/>
            <a:r>
              <a:rPr lang="en-US" dirty="0"/>
              <a:t>Click to edit text styles</a:t>
            </a:r>
          </a:p>
        </p:txBody>
      </p:sp>
      <p:sp>
        <p:nvSpPr>
          <p:cNvPr id="5" name="Rectangle 4">
            <a:extLst>
              <a:ext uri="{FF2B5EF4-FFF2-40B4-BE49-F238E27FC236}">
                <a16:creationId xmlns:a16="http://schemas.microsoft.com/office/drawing/2014/main" xmlns="" id="{3CEB7CF4-6E59-4F58-B339-D2AEFB0D202B}"/>
              </a:ext>
              <a:ext uri="{C183D7F6-B498-43B3-948B-1728B52AA6E4}">
                <adec:decorative xmlns:adec="http://schemas.microsoft.com/office/drawing/2017/decorative" xmlns=""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xmlns="" id="{42F87E56-D20F-4261-BEAD-AB9B17E14FC2}"/>
              </a:ext>
              <a:ext uri="{C183D7F6-B498-43B3-948B-1728B52AA6E4}">
                <adec:decorative xmlns:adec="http://schemas.microsoft.com/office/drawing/2017/decorative" xmlns="" val="1"/>
              </a:ext>
            </a:extLst>
          </p:cNvPr>
          <p:cNvPicPr>
            <a:picLocks noChangeAspect="1"/>
          </p:cNvPicPr>
          <p:nvPr/>
        </p:nvPicPr>
        <p:blipFill>
          <a:blip r:embed="rId2">
            <a:lum bright="100000"/>
            <a:extLst>
              <a:ext uri="{96DAC541-7B7A-43D3-8B79-37D633B846F1}">
                <asvg:svgBlip xmlns:asvg="http://schemas.microsoft.com/office/drawing/2016/SVG/main" xmlns=""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xmlns="" id="{55FB7B45-0229-4BD9-84EB-963DE20FBDD7}"/>
              </a:ext>
              <a:ext uri="{C183D7F6-B498-43B3-948B-1728B52AA6E4}">
                <adec:decorative xmlns:adec="http://schemas.microsoft.com/office/drawing/2017/decorative" xmlns=""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xmlns="" id="{BF1CF056-9D11-4F80-AB2B-5694DFB8A527}"/>
              </a:ext>
              <a:ext uri="{C183D7F6-B498-43B3-948B-1728B52AA6E4}">
                <adec:decorative xmlns:adec="http://schemas.microsoft.com/office/drawing/2017/decorative" xmlns="" val="1"/>
              </a:ext>
            </a:extLst>
          </p:cNvPr>
          <p:cNvSpPr/>
          <p:nvPr/>
        </p:nvSpPr>
        <p:spPr>
          <a:xfrm>
            <a:off x="5537995" y="6510549"/>
            <a:ext cx="1116010" cy="246221"/>
          </a:xfrm>
          <a:prstGeom prst="rect">
            <a:avLst/>
          </a:prstGeom>
        </p:spPr>
        <p:txBody>
          <a:bodyPr wrap="none">
            <a:spAutoFit/>
          </a:bodyPr>
          <a:lstStyle/>
          <a:p>
            <a:pPr algn="ctr"/>
            <a:r>
              <a:rPr lang="en-US" sz="1000" dirty="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xmlns="" id="{9FD4934B-0E18-43C3-ABD3-375F5EB746E2}"/>
              </a:ext>
              <a:ext uri="{C183D7F6-B498-43B3-948B-1728B52AA6E4}">
                <adec:decorative xmlns:adec="http://schemas.microsoft.com/office/drawing/2017/decorative" xmlns="" val="1"/>
              </a:ext>
            </a:extLst>
          </p:cNvPr>
          <p:cNvSpPr/>
          <p:nvPr/>
        </p:nvSpPr>
        <p:spPr>
          <a:xfrm>
            <a:off x="286365" y="6510549"/>
            <a:ext cx="2172390" cy="276999"/>
          </a:xfrm>
          <a:prstGeom prst="rect">
            <a:avLst/>
          </a:prstGeom>
        </p:spPr>
        <p:txBody>
          <a:bodyPr wrap="none">
            <a:spAutoFit/>
          </a:bodyPr>
          <a:lstStyle/>
          <a:p>
            <a:pPr algn="l"/>
            <a:r>
              <a:rPr lang="en-US" sz="1200" dirty="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xmlns="" id="{B33A9EF0-587D-4D66-AF71-B360DB9198E7}"/>
              </a:ext>
              <a:ext uri="{C183D7F6-B498-43B3-948B-1728B52AA6E4}">
                <adec:decorative xmlns:adec="http://schemas.microsoft.com/office/drawing/2017/decorative" xmlns=""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xmlns="" id="{35E9F9A1-9773-43B8-98D0-A483D488C5EF}"/>
              </a:ext>
              <a:ext uri="{C183D7F6-B498-43B3-948B-1728B52AA6E4}">
                <adec:decorative xmlns:adec="http://schemas.microsoft.com/office/drawing/2017/decorative" xmlns=""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pic>
        <p:nvPicPr>
          <p:cNvPr id="12" name="Graphic 11">
            <a:extLst>
              <a:ext uri="{FF2B5EF4-FFF2-40B4-BE49-F238E27FC236}">
                <a16:creationId xmlns:a16="http://schemas.microsoft.com/office/drawing/2014/main" xmlns="" id="{50338064-1322-4DA2-AA1C-4E086E88E7F2}"/>
              </a:ext>
              <a:ext uri="{C183D7F6-B498-43B3-948B-1728B52AA6E4}">
                <adec:decorative xmlns:adec="http://schemas.microsoft.com/office/drawing/2017/decorative" xmlns="" val="1"/>
              </a:ext>
            </a:extLst>
          </p:cNvPr>
          <p:cNvPicPr>
            <a:picLocks noChangeAspect="1"/>
          </p:cNvPicPr>
          <p:nvPr userDrawn="1"/>
        </p:nvPicPr>
        <p:blipFill>
          <a:blip r:embed="rId2">
            <a:lum bright="100000"/>
            <a:extLst>
              <a:ext uri="{96DAC541-7B7A-43D3-8B79-37D633B846F1}">
                <asvg:svgBlip xmlns:asvg="http://schemas.microsoft.com/office/drawing/2016/SVG/main" xmlns=""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xmlns="" id="{EB20DD1C-FBB9-4A79-99DE-1A05C67584B0}"/>
              </a:ext>
              <a:ext uri="{C183D7F6-B498-43B3-948B-1728B52AA6E4}">
                <adec:decorative xmlns:adec="http://schemas.microsoft.com/office/drawing/2017/decorative" xmlns=""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xmlns="" id="{5A8CF211-593C-4B89-BA8B-B4BF959BF149}"/>
              </a:ext>
              <a:ext uri="{C183D7F6-B498-43B3-948B-1728B52AA6E4}">
                <adec:decorative xmlns:adec="http://schemas.microsoft.com/office/drawing/2017/decorative" xmlns="" val="1"/>
              </a:ext>
            </a:extLst>
          </p:cNvPr>
          <p:cNvSpPr/>
          <p:nvPr userDrawn="1"/>
        </p:nvSpPr>
        <p:spPr>
          <a:xfrm>
            <a:off x="5537995" y="6510549"/>
            <a:ext cx="1116010" cy="246221"/>
          </a:xfrm>
          <a:prstGeom prst="rect">
            <a:avLst/>
          </a:prstGeom>
        </p:spPr>
        <p:txBody>
          <a:bodyPr wrap="none">
            <a:spAutoFit/>
          </a:bodyPr>
          <a:lstStyle/>
          <a:p>
            <a:pPr algn="ctr"/>
            <a:r>
              <a:rPr lang="en-US" sz="1000" dirty="0">
                <a:solidFill>
                  <a:schemeClr val="bg1"/>
                </a:solidFill>
                <a:ea typeface="Intel Clear" panose="020B0604020203020204" pitchFamily="34" charset="0"/>
                <a:cs typeface="Times New Roman" panose="02020603050405020304" pitchFamily="18" charset="0"/>
              </a:rPr>
              <a:t>Intel Confidential</a:t>
            </a:r>
          </a:p>
        </p:txBody>
      </p:sp>
      <p:sp>
        <p:nvSpPr>
          <p:cNvPr id="15" name="Rectangle 14">
            <a:extLst>
              <a:ext uri="{FF2B5EF4-FFF2-40B4-BE49-F238E27FC236}">
                <a16:creationId xmlns:a16="http://schemas.microsoft.com/office/drawing/2014/main" xmlns="" id="{4386AE8E-163B-4673-9C89-BA60DB5BB6EB}"/>
              </a:ext>
              <a:ext uri="{C183D7F6-B498-43B3-948B-1728B52AA6E4}">
                <adec:decorative xmlns:adec="http://schemas.microsoft.com/office/drawing/2017/decorative" xmlns="" val="1"/>
              </a:ext>
            </a:extLst>
          </p:cNvPr>
          <p:cNvSpPr/>
          <p:nvPr userDrawn="1"/>
        </p:nvSpPr>
        <p:spPr>
          <a:xfrm>
            <a:off x="286365" y="6510549"/>
            <a:ext cx="1814920" cy="246221"/>
          </a:xfrm>
          <a:prstGeom prst="rect">
            <a:avLst/>
          </a:prstGeom>
        </p:spPr>
        <p:txBody>
          <a:bodyPr wrap="none">
            <a:spAutoFit/>
          </a:bodyPr>
          <a:lstStyle/>
          <a:p>
            <a:pPr algn="l"/>
            <a:r>
              <a:rPr lang="en-US" sz="1000" dirty="0">
                <a:solidFill>
                  <a:schemeClr val="bg1"/>
                </a:solidFill>
                <a:ea typeface="Intel Clear" panose="020B0604020203020204" pitchFamily="34" charset="0"/>
                <a:cs typeface="Times New Roman" panose="02020603050405020304" pitchFamily="18" charset="0"/>
              </a:rPr>
              <a:t>Department or Event Name</a:t>
            </a:r>
          </a:p>
        </p:txBody>
      </p:sp>
      <p:sp>
        <p:nvSpPr>
          <p:cNvPr id="16" name="TextBox 15">
            <a:extLst>
              <a:ext uri="{FF2B5EF4-FFF2-40B4-BE49-F238E27FC236}">
                <a16:creationId xmlns:a16="http://schemas.microsoft.com/office/drawing/2014/main" xmlns="" id="{5A9A01FA-314F-465F-BEBB-029CC884BD84}"/>
              </a:ext>
              <a:ext uri="{C183D7F6-B498-43B3-948B-1728B52AA6E4}">
                <adec:decorative xmlns:adec="http://schemas.microsoft.com/office/drawing/2017/decorative" xmlns=""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27916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Blue A">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5A368D64-A019-4399-A672-206E0E3B7414}"/>
              </a:ext>
              <a:ext uri="{C183D7F6-B498-43B3-948B-1728B52AA6E4}">
                <adec:decorative xmlns:adec="http://schemas.microsoft.com/office/drawing/2017/decorative" xmlns=""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xmlns=""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dirty="0"/>
              <a:t>Click to edit title style</a:t>
            </a:r>
          </a:p>
        </p:txBody>
      </p:sp>
      <p:sp>
        <p:nvSpPr>
          <p:cNvPr id="15" name="Rectangle 14">
            <a:extLst>
              <a:ext uri="{FF2B5EF4-FFF2-40B4-BE49-F238E27FC236}">
                <a16:creationId xmlns:a16="http://schemas.microsoft.com/office/drawing/2014/main" xmlns="" id="{CC841197-2CF0-45F0-8F2A-7933BBBCA6C7}"/>
              </a:ext>
              <a:ext uri="{C183D7F6-B498-43B3-948B-1728B52AA6E4}">
                <adec:decorative xmlns:adec="http://schemas.microsoft.com/office/drawing/2017/decorative" xmlns=""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xmlns="" id="{757C7E27-4D13-40CC-BD02-3CD7453D0B8C}"/>
              </a:ext>
              <a:ext uri="{C183D7F6-B498-43B3-948B-1728B52AA6E4}">
                <adec:decorative xmlns:adec="http://schemas.microsoft.com/office/drawing/2017/decorative" xmlns=""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xmlns=""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dirty="0"/>
              <a:t>Click to edit text styles</a:t>
            </a:r>
          </a:p>
        </p:txBody>
      </p:sp>
      <p:sp>
        <p:nvSpPr>
          <p:cNvPr id="16" name="Content Placeholder 15">
            <a:extLst>
              <a:ext uri="{FF2B5EF4-FFF2-40B4-BE49-F238E27FC236}">
                <a16:creationId xmlns:a16="http://schemas.microsoft.com/office/drawing/2014/main" xmlns=""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xmlns="" id="{42F87E56-D20F-4261-BEAD-AB9B17E14FC2}"/>
              </a:ext>
              <a:ext uri="{C183D7F6-B498-43B3-948B-1728B52AA6E4}">
                <adec:decorative xmlns:adec="http://schemas.microsoft.com/office/drawing/2017/decorative" xmlns="" val="1"/>
              </a:ext>
            </a:extLst>
          </p:cNvPr>
          <p:cNvPicPr>
            <a:picLocks noChangeAspect="1"/>
          </p:cNvPicPr>
          <p:nvPr/>
        </p:nvPicPr>
        <p:blipFill>
          <a:blip r:embed="rId2">
            <a:lum bright="100000"/>
            <a:extLst>
              <a:ext uri="{96DAC541-7B7A-43D3-8B79-37D633B846F1}">
                <asvg:svgBlip xmlns:asvg="http://schemas.microsoft.com/office/drawing/2016/SVG/main" xmlns=""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xmlns="" id="{BF1CF056-9D11-4F80-AB2B-5694DFB8A527}"/>
              </a:ext>
              <a:ext uri="{C183D7F6-B498-43B3-948B-1728B52AA6E4}">
                <adec:decorative xmlns:adec="http://schemas.microsoft.com/office/drawing/2017/decorative" xmlns="" val="1"/>
              </a:ext>
            </a:extLst>
          </p:cNvPr>
          <p:cNvSpPr/>
          <p:nvPr/>
        </p:nvSpPr>
        <p:spPr>
          <a:xfrm>
            <a:off x="5537995" y="6510549"/>
            <a:ext cx="1116010" cy="246221"/>
          </a:xfrm>
          <a:prstGeom prst="rect">
            <a:avLst/>
          </a:prstGeom>
        </p:spPr>
        <p:txBody>
          <a:bodyPr wrap="none">
            <a:spAutoFit/>
          </a:bodyPr>
          <a:lstStyle/>
          <a:p>
            <a:pPr algn="ctr"/>
            <a:r>
              <a:rPr lang="en-US" sz="1000" dirty="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xmlns="" id="{9FD4934B-0E18-43C3-ABD3-375F5EB746E2}"/>
              </a:ext>
              <a:ext uri="{C183D7F6-B498-43B3-948B-1728B52AA6E4}">
                <adec:decorative xmlns:adec="http://schemas.microsoft.com/office/drawing/2017/decorative" xmlns="" val="1"/>
              </a:ext>
            </a:extLst>
          </p:cNvPr>
          <p:cNvSpPr/>
          <p:nvPr/>
        </p:nvSpPr>
        <p:spPr>
          <a:xfrm>
            <a:off x="286365" y="6510549"/>
            <a:ext cx="2172390" cy="276999"/>
          </a:xfrm>
          <a:prstGeom prst="rect">
            <a:avLst/>
          </a:prstGeom>
        </p:spPr>
        <p:txBody>
          <a:bodyPr wrap="none">
            <a:spAutoFit/>
          </a:bodyPr>
          <a:lstStyle/>
          <a:p>
            <a:pPr algn="l"/>
            <a:r>
              <a:rPr lang="en-US" sz="1200" dirty="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xmlns="" id="{B33A9EF0-587D-4D66-AF71-B360DB9198E7}"/>
              </a:ext>
              <a:ext uri="{C183D7F6-B498-43B3-948B-1728B52AA6E4}">
                <adec:decorative xmlns:adec="http://schemas.microsoft.com/office/drawing/2017/decorative" xmlns=""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xmlns="" id="{341B807F-E5A0-4B47-8126-0798D03DDEEE}"/>
              </a:ext>
              <a:ext uri="{C183D7F6-B498-43B3-948B-1728B52AA6E4}">
                <adec:decorative xmlns:adec="http://schemas.microsoft.com/office/drawing/2017/decorative" xmlns=""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xmlns=""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xmlns=""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xmlns=""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xmlns="" id="{3C2D0DF1-6BFD-4E45-8CA9-4436F31DB615}"/>
              </a:ext>
              <a:ext uri="{C183D7F6-B498-43B3-948B-1728B52AA6E4}">
                <adec:decorative xmlns:adec="http://schemas.microsoft.com/office/drawing/2017/decorative" xmlns=""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xmlns="" id="{0BFD17C7-2044-4743-9B58-A721FED6F07E}"/>
              </a:ext>
              <a:ext uri="{C183D7F6-B498-43B3-948B-1728B52AA6E4}">
                <adec:decorative xmlns:adec="http://schemas.microsoft.com/office/drawing/2017/decorative" xmlns="" val="1"/>
              </a:ext>
            </a:extLst>
          </p:cNvPr>
          <p:cNvPicPr>
            <a:picLocks noChangeAspect="1"/>
          </p:cNvPicPr>
          <p:nvPr userDrawn="1"/>
        </p:nvPicPr>
        <p:blipFill>
          <a:blip r:embed="rId2">
            <a:lum bright="100000"/>
            <a:extLst>
              <a:ext uri="{96DAC541-7B7A-43D3-8B79-37D633B846F1}">
                <asvg:svgBlip xmlns:asvg="http://schemas.microsoft.com/office/drawing/2016/SVG/main" xmlns=""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xmlns="" id="{BC1BD233-1B52-4259-BBB2-FFAB0A8D1A3A}"/>
              </a:ext>
              <a:ext uri="{C183D7F6-B498-43B3-948B-1728B52AA6E4}">
                <adec:decorative xmlns:adec="http://schemas.microsoft.com/office/drawing/2017/decorative" xmlns="" val="1"/>
              </a:ext>
            </a:extLst>
          </p:cNvPr>
          <p:cNvSpPr/>
          <p:nvPr userDrawn="1"/>
        </p:nvSpPr>
        <p:spPr>
          <a:xfrm>
            <a:off x="5537995" y="6510549"/>
            <a:ext cx="1116010" cy="246221"/>
          </a:xfrm>
          <a:prstGeom prst="rect">
            <a:avLst/>
          </a:prstGeom>
        </p:spPr>
        <p:txBody>
          <a:bodyPr wrap="none">
            <a:spAutoFit/>
          </a:bodyPr>
          <a:lstStyle/>
          <a:p>
            <a:pPr algn="ctr"/>
            <a:r>
              <a:rPr lang="en-US" sz="1000" dirty="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xmlns="" id="{0E012ABA-EED9-48CA-B3FF-9EE6151C69B9}"/>
              </a:ext>
              <a:ext uri="{C183D7F6-B498-43B3-948B-1728B52AA6E4}">
                <adec:decorative xmlns:adec="http://schemas.microsoft.com/office/drawing/2017/decorative" xmlns=""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xmlns="" id="{A2426B1C-8B0F-44A4-8250-F1D8598549E8}"/>
              </a:ext>
              <a:ext uri="{C183D7F6-B498-43B3-948B-1728B52AA6E4}">
                <adec:decorative xmlns:adec="http://schemas.microsoft.com/office/drawing/2017/decorative" xmlns=""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xmlns="" id="{45D4EF16-2639-4F0C-B7CE-3B49694D7462}"/>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xmlns="" id="{8FFEF9D7-E955-4747-98A8-A3CDA0B2EA11}"/>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xmlns="" id="{1C53175F-9DFF-470F-9639-8993D337BE4A}"/>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88800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and Content Blue B">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76F68134-655A-4C58-8EC5-042D492A62BF}"/>
              </a:ext>
              <a:ext uri="{C183D7F6-B498-43B3-948B-1728B52AA6E4}">
                <adec:decorative xmlns:adec="http://schemas.microsoft.com/office/drawing/2017/decorative" xmlns=""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xmlns="" id="{CC841197-2CF0-45F0-8F2A-7933BBBCA6C7}"/>
              </a:ext>
              <a:ext uri="{C183D7F6-B498-43B3-948B-1728B52AA6E4}">
                <adec:decorative xmlns:adec="http://schemas.microsoft.com/office/drawing/2017/decorative" xmlns=""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xmlns="" id="{757C7E27-4D13-40CC-BD02-3CD7453D0B8C}"/>
              </a:ext>
              <a:ext uri="{C183D7F6-B498-43B3-948B-1728B52AA6E4}">
                <adec:decorative xmlns:adec="http://schemas.microsoft.com/office/drawing/2017/decorative" xmlns=""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xmlns=""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dirty="0"/>
              <a:t>Click to edit title style</a:t>
            </a:r>
          </a:p>
        </p:txBody>
      </p:sp>
      <p:sp>
        <p:nvSpPr>
          <p:cNvPr id="4" name="Text Placeholder 3">
            <a:extLst>
              <a:ext uri="{FF2B5EF4-FFF2-40B4-BE49-F238E27FC236}">
                <a16:creationId xmlns:a16="http://schemas.microsoft.com/office/drawing/2014/main" xmlns=""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dirty="0"/>
              <a:t>Click to edit text styles</a:t>
            </a:r>
          </a:p>
        </p:txBody>
      </p:sp>
      <p:sp>
        <p:nvSpPr>
          <p:cNvPr id="16" name="Content Placeholder 15">
            <a:extLst>
              <a:ext uri="{FF2B5EF4-FFF2-40B4-BE49-F238E27FC236}">
                <a16:creationId xmlns:a16="http://schemas.microsoft.com/office/drawing/2014/main" xmlns=""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xmlns="" id="{42F87E56-D20F-4261-BEAD-AB9B17E14FC2}"/>
              </a:ext>
              <a:ext uri="{C183D7F6-B498-43B3-948B-1728B52AA6E4}">
                <adec:decorative xmlns:adec="http://schemas.microsoft.com/office/drawing/2017/decorative" xmlns="" val="1"/>
              </a:ext>
            </a:extLst>
          </p:cNvPr>
          <p:cNvPicPr>
            <a:picLocks noChangeAspect="1"/>
          </p:cNvPicPr>
          <p:nvPr/>
        </p:nvPicPr>
        <p:blipFill>
          <a:blip r:embed="rId2">
            <a:lum bright="100000"/>
            <a:extLst>
              <a:ext uri="{96DAC541-7B7A-43D3-8B79-37D633B846F1}">
                <asvg:svgBlip xmlns:asvg="http://schemas.microsoft.com/office/drawing/2016/SVG/main" xmlns=""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xmlns="" id="{BF1CF056-9D11-4F80-AB2B-5694DFB8A527}"/>
              </a:ext>
              <a:ext uri="{C183D7F6-B498-43B3-948B-1728B52AA6E4}">
                <adec:decorative xmlns:adec="http://schemas.microsoft.com/office/drawing/2017/decorative" xmlns="" val="1"/>
              </a:ext>
            </a:extLst>
          </p:cNvPr>
          <p:cNvSpPr/>
          <p:nvPr/>
        </p:nvSpPr>
        <p:spPr>
          <a:xfrm>
            <a:off x="5537995" y="6510549"/>
            <a:ext cx="1116010" cy="246221"/>
          </a:xfrm>
          <a:prstGeom prst="rect">
            <a:avLst/>
          </a:prstGeom>
        </p:spPr>
        <p:txBody>
          <a:bodyPr wrap="none">
            <a:spAutoFit/>
          </a:bodyPr>
          <a:lstStyle/>
          <a:p>
            <a:pPr algn="ctr"/>
            <a:r>
              <a:rPr lang="en-US" sz="1000" dirty="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xmlns="" id="{9FD4934B-0E18-43C3-ABD3-375F5EB746E2}"/>
              </a:ext>
              <a:ext uri="{C183D7F6-B498-43B3-948B-1728B52AA6E4}">
                <adec:decorative xmlns:adec="http://schemas.microsoft.com/office/drawing/2017/decorative" xmlns="" val="1"/>
              </a:ext>
            </a:extLst>
          </p:cNvPr>
          <p:cNvSpPr/>
          <p:nvPr userDrawn="1"/>
        </p:nvSpPr>
        <p:spPr>
          <a:xfrm>
            <a:off x="286365" y="6510549"/>
            <a:ext cx="2172390" cy="276999"/>
          </a:xfrm>
          <a:prstGeom prst="rect">
            <a:avLst/>
          </a:prstGeom>
        </p:spPr>
        <p:txBody>
          <a:bodyPr wrap="none">
            <a:spAutoFit/>
          </a:bodyPr>
          <a:lstStyle/>
          <a:p>
            <a:pPr algn="l"/>
            <a:r>
              <a:rPr lang="en-US" sz="1200" dirty="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xmlns="" id="{B33A9EF0-587D-4D66-AF71-B360DB9198E7}"/>
              </a:ext>
              <a:ext uri="{C183D7F6-B498-43B3-948B-1728B52AA6E4}">
                <adec:decorative xmlns:adec="http://schemas.microsoft.com/office/drawing/2017/decorative" xmlns=""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xmlns="" id="{AF16FE66-F77C-48EC-9636-B0D3F1F816E2}"/>
              </a:ext>
              <a:ext uri="{C183D7F6-B498-43B3-948B-1728B52AA6E4}">
                <adec:decorative xmlns:adec="http://schemas.microsoft.com/office/drawing/2017/decorative" xmlns=""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xmlns="" id="{22EB94AE-1165-4C66-B976-C2E168859D49}"/>
                </a:ext>
              </a:extLst>
            </p:cNvPr>
            <p:cNvSpPr/>
            <p:nvPr/>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xmlns="" id="{E9F8E51D-DCA9-46A9-A882-29E595D6A99F}"/>
                </a:ext>
              </a:extLst>
            </p:cNvPr>
            <p:cNvSpPr/>
            <p:nvPr/>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xmlns="" id="{7E74772E-29C4-4337-A397-0F1232F1F1FE}"/>
                </a:ext>
              </a:extLst>
            </p:cNvPr>
            <p:cNvSpPr/>
            <p:nvPr/>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xmlns="" id="{2FC6B6DC-5CBA-4569-BD05-67C2152AE1CA}"/>
              </a:ext>
              <a:ext uri="{C183D7F6-B498-43B3-948B-1728B52AA6E4}">
                <adec:decorative xmlns:adec="http://schemas.microsoft.com/office/drawing/2017/decorative" xmlns=""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xmlns="" id="{EF9F90E2-0FB9-44A2-B48E-E894C3113E8B}"/>
              </a:ext>
              <a:ext uri="{C183D7F6-B498-43B3-948B-1728B52AA6E4}">
                <adec:decorative xmlns:adec="http://schemas.microsoft.com/office/drawing/2017/decorative" xmlns="" val="1"/>
              </a:ext>
            </a:extLst>
          </p:cNvPr>
          <p:cNvPicPr>
            <a:picLocks noChangeAspect="1"/>
          </p:cNvPicPr>
          <p:nvPr userDrawn="1"/>
        </p:nvPicPr>
        <p:blipFill>
          <a:blip r:embed="rId2">
            <a:lum bright="100000"/>
            <a:extLst>
              <a:ext uri="{96DAC541-7B7A-43D3-8B79-37D633B846F1}">
                <asvg:svgBlip xmlns:asvg="http://schemas.microsoft.com/office/drawing/2016/SVG/main" xmlns=""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xmlns="" id="{4B2BE4E4-A2DB-46D6-B372-8C331EFD1D29}"/>
              </a:ext>
              <a:ext uri="{C183D7F6-B498-43B3-948B-1728B52AA6E4}">
                <adec:decorative xmlns:adec="http://schemas.microsoft.com/office/drawing/2017/decorative" xmlns="" val="1"/>
              </a:ext>
            </a:extLst>
          </p:cNvPr>
          <p:cNvSpPr/>
          <p:nvPr userDrawn="1"/>
        </p:nvSpPr>
        <p:spPr>
          <a:xfrm>
            <a:off x="5537995" y="6510549"/>
            <a:ext cx="1116010" cy="246221"/>
          </a:xfrm>
          <a:prstGeom prst="rect">
            <a:avLst/>
          </a:prstGeom>
        </p:spPr>
        <p:txBody>
          <a:bodyPr wrap="none">
            <a:spAutoFit/>
          </a:bodyPr>
          <a:lstStyle/>
          <a:p>
            <a:pPr algn="ctr"/>
            <a:r>
              <a:rPr lang="en-US" sz="1000" dirty="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xmlns="" id="{5D945211-AEEA-4A21-B35C-B4FC0F99C654}"/>
              </a:ext>
              <a:ext uri="{C183D7F6-B498-43B3-948B-1728B52AA6E4}">
                <adec:decorative xmlns:adec="http://schemas.microsoft.com/office/drawing/2017/decorative" xmlns=""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xmlns="" id="{3CBCDBB5-E209-49E3-8CC6-AEB941DB1EE2}"/>
              </a:ext>
              <a:ext uri="{C183D7F6-B498-43B3-948B-1728B52AA6E4}">
                <adec:decorative xmlns:adec="http://schemas.microsoft.com/office/drawing/2017/decorative" xmlns=""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xmlns="" id="{E63C2813-2F09-413F-9991-44CA3B6BE2D7}"/>
                </a:ext>
              </a:extLst>
            </p:cNvPr>
            <p:cNvSpPr/>
            <p:nvPr userDrawn="1"/>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xmlns="" id="{892EC626-BB7B-40F7-9ABD-4FB62F9E9719}"/>
                </a:ext>
              </a:extLst>
            </p:cNvPr>
            <p:cNvSpPr/>
            <p:nvPr userDrawn="1"/>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xmlns="" id="{040C129E-8ED4-49C2-A5EB-49C77A547ED5}"/>
                </a:ext>
              </a:extLst>
            </p:cNvPr>
            <p:cNvSpPr/>
            <p:nvPr userDrawn="1"/>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247659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9E57986-E823-49CC-B8D3-C5A2AD9415DB}"/>
              </a:ext>
              <a:ext uri="{C183D7F6-B498-43B3-948B-1728B52AA6E4}">
                <adec:decorative xmlns:adec="http://schemas.microsoft.com/office/drawing/2017/decorative" xmlns="" val="1"/>
              </a:ext>
            </a:extLst>
          </p:cNvPr>
          <p:cNvSpPr/>
          <p:nvPr userDrawn="1"/>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xmlns=""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tx1"/>
                </a:solidFill>
              </a:defRPr>
            </a:lvl1pPr>
          </a:lstStyle>
          <a:p>
            <a:r>
              <a:rPr lang="en-US" dirty="0"/>
              <a:t>Click to edit title style</a:t>
            </a:r>
          </a:p>
        </p:txBody>
      </p:sp>
      <p:sp>
        <p:nvSpPr>
          <p:cNvPr id="17" name="Rectangle 16">
            <a:extLst>
              <a:ext uri="{FF2B5EF4-FFF2-40B4-BE49-F238E27FC236}">
                <a16:creationId xmlns:a16="http://schemas.microsoft.com/office/drawing/2014/main" xmlns="" id="{E32B7E3E-B537-4EE3-BA97-B90982F6C31B}"/>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xmlns="" id="{757C7E27-4D13-40CC-BD02-3CD7453D0B8C}"/>
              </a:ext>
              <a:ext uri="{C183D7F6-B498-43B3-948B-1728B52AA6E4}">
                <adec:decorative xmlns:adec="http://schemas.microsoft.com/office/drawing/2017/decorative" xmlns="" val="1"/>
              </a:ext>
            </a:extLst>
          </p:cNvPr>
          <p:cNvSpPr/>
          <p:nvPr/>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xmlns=""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tx1"/>
                </a:solidFill>
              </a:defRPr>
            </a:lvl1pPr>
          </a:lstStyle>
          <a:p>
            <a:pPr lvl="0"/>
            <a:r>
              <a:rPr lang="en-US" dirty="0"/>
              <a:t>Click to edit text styles</a:t>
            </a:r>
          </a:p>
        </p:txBody>
      </p:sp>
      <p:grpSp>
        <p:nvGrpSpPr>
          <p:cNvPr id="3" name="Group 2">
            <a:extLst>
              <a:ext uri="{FF2B5EF4-FFF2-40B4-BE49-F238E27FC236}">
                <a16:creationId xmlns:a16="http://schemas.microsoft.com/office/drawing/2014/main" xmlns="" id="{3506BD04-B5E7-422F-B321-54907EFDFDD8}"/>
              </a:ext>
              <a:ext uri="{C183D7F6-B498-43B3-948B-1728B52AA6E4}">
                <adec:decorative xmlns:adec="http://schemas.microsoft.com/office/drawing/2017/decorative" xmlns=""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xmlns=""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xmlns=""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xmlns=""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sp>
        <p:nvSpPr>
          <p:cNvPr id="16" name="Content Placeholder 15">
            <a:extLst>
              <a:ext uri="{FF2B5EF4-FFF2-40B4-BE49-F238E27FC236}">
                <a16:creationId xmlns:a16="http://schemas.microsoft.com/office/drawing/2014/main" xmlns=""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xmlns="" id="{E175E17D-D74E-461D-9994-21701E9CF3FE}"/>
              </a:ext>
              <a:ext uri="{C183D7F6-B498-43B3-948B-1728B52AA6E4}">
                <adec:decorative xmlns:adec="http://schemas.microsoft.com/office/drawing/2017/decorative" xmlns=""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5" name="Rectangle 14">
            <a:extLst>
              <a:ext uri="{FF2B5EF4-FFF2-40B4-BE49-F238E27FC236}">
                <a16:creationId xmlns:a16="http://schemas.microsoft.com/office/drawing/2014/main" xmlns="" id="{165D4340-FCEE-4743-A648-5DB311031F75}"/>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xmlns="" id="{8C35DA17-DFF2-467C-A710-877908080517}"/>
              </a:ext>
              <a:ext uri="{C183D7F6-B498-43B3-948B-1728B52AA6E4}">
                <adec:decorative xmlns:adec="http://schemas.microsoft.com/office/drawing/2017/decorative" xmlns="" val="1"/>
              </a:ext>
            </a:extLst>
          </p:cNvPr>
          <p:cNvGrpSpPr/>
          <p:nvPr userDrawn="1"/>
        </p:nvGrpSpPr>
        <p:grpSpPr>
          <a:xfrm>
            <a:off x="536812" y="2023074"/>
            <a:ext cx="492319" cy="591423"/>
            <a:chOff x="536812" y="2023074"/>
            <a:chExt cx="492319" cy="591423"/>
          </a:xfrm>
        </p:grpSpPr>
        <p:sp>
          <p:nvSpPr>
            <p:cNvPr id="21" name="Rectangle 20">
              <a:extLst>
                <a:ext uri="{FF2B5EF4-FFF2-40B4-BE49-F238E27FC236}">
                  <a16:creationId xmlns:a16="http://schemas.microsoft.com/office/drawing/2014/main" xmlns="" id="{C6AEFDCF-A68C-4E0D-95B4-6F1A9717550A}"/>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xmlns="" id="{F55E41F1-4636-455F-8CC5-9CC2D25CD287}"/>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xmlns="" id="{2BF6C486-C6BA-41CF-8F21-5691BA4400F2}"/>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sp>
        <p:nvSpPr>
          <p:cNvPr id="24" name="TextBox 23">
            <a:extLst>
              <a:ext uri="{FF2B5EF4-FFF2-40B4-BE49-F238E27FC236}">
                <a16:creationId xmlns:a16="http://schemas.microsoft.com/office/drawing/2014/main" xmlns="" id="{A0695690-BC82-4B1F-9B7E-92DC6CAFF117}"/>
              </a:ext>
              <a:ext uri="{C183D7F6-B498-43B3-948B-1728B52AA6E4}">
                <adec:decorative xmlns:adec="http://schemas.microsoft.com/office/drawing/2017/decorative" xmlns=""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166237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lue B">
    <p:bg>
      <p:bgPr>
        <a:solidFill>
          <a:schemeClr val="tx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882660D-9752-4416-A0A1-69ECA0CD4207}"/>
              </a:ext>
              <a:ext uri="{C183D7F6-B498-43B3-948B-1728B52AA6E4}">
                <adec:decorative xmlns:adec="http://schemas.microsoft.com/office/drawing/2017/decorative" xmlns="" val="1"/>
              </a:ext>
            </a:extLst>
          </p:cNvPr>
          <p:cNvGrpSpPr/>
          <p:nvPr userDrawn="1"/>
        </p:nvGrpSpPr>
        <p:grpSpPr>
          <a:xfrm>
            <a:off x="573803" y="0"/>
            <a:ext cx="4325371" cy="6392520"/>
            <a:chOff x="573803" y="0"/>
            <a:chExt cx="4325371" cy="6392520"/>
          </a:xfrm>
        </p:grpSpPr>
        <p:sp>
          <p:nvSpPr>
            <p:cNvPr id="19" name="Rectangle 18">
              <a:extLst>
                <a:ext uri="{FF2B5EF4-FFF2-40B4-BE49-F238E27FC236}">
                  <a16:creationId xmlns:a16="http://schemas.microsoft.com/office/drawing/2014/main" xmlns="" id="{8581569F-6701-4CDA-895D-6BD6D388AB05}"/>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xmlns="" id="{8EFB02BB-CBC4-4742-9BA0-2C9212EFAF23}"/>
                </a:ext>
              </a:extLst>
            </p:cNvPr>
            <p:cNvGrpSpPr/>
            <p:nvPr userDrawn="1"/>
          </p:nvGrpSpPr>
          <p:grpSpPr>
            <a:xfrm>
              <a:off x="1468406" y="5995719"/>
              <a:ext cx="1059754" cy="396801"/>
              <a:chOff x="1314450" y="6391094"/>
              <a:chExt cx="1123377" cy="420623"/>
            </a:xfrm>
          </p:grpSpPr>
          <p:sp>
            <p:nvSpPr>
              <p:cNvPr id="24" name="Freeform: Shape 23">
                <a:extLst>
                  <a:ext uri="{FF2B5EF4-FFF2-40B4-BE49-F238E27FC236}">
                    <a16:creationId xmlns:a16="http://schemas.microsoft.com/office/drawing/2014/main" xmlns="" id="{85AE6566-9773-4111-B8E5-827E7E8AE779}"/>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5" name="Freeform: Shape 24">
                <a:extLst>
                  <a:ext uri="{FF2B5EF4-FFF2-40B4-BE49-F238E27FC236}">
                    <a16:creationId xmlns:a16="http://schemas.microsoft.com/office/drawing/2014/main" xmlns="" id="{5251A5FC-EF81-41EC-BA9D-EC2323003C59}"/>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6" name="Freeform: Shape 25">
                <a:extLst>
                  <a:ext uri="{FF2B5EF4-FFF2-40B4-BE49-F238E27FC236}">
                    <a16:creationId xmlns:a16="http://schemas.microsoft.com/office/drawing/2014/main" xmlns="" id="{E6ED56C7-8502-4EC0-A864-040B8DB9D862}"/>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7" name="Freeform: Shape 26">
                <a:extLst>
                  <a:ext uri="{FF2B5EF4-FFF2-40B4-BE49-F238E27FC236}">
                    <a16:creationId xmlns:a16="http://schemas.microsoft.com/office/drawing/2014/main" xmlns="" id="{6C77F18A-71EB-4B46-8C22-E5C1ACCE6C40}"/>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grpSp>
        <p:sp>
          <p:nvSpPr>
            <p:cNvPr id="21" name="Rectangle 20">
              <a:extLst>
                <a:ext uri="{FF2B5EF4-FFF2-40B4-BE49-F238E27FC236}">
                  <a16:creationId xmlns:a16="http://schemas.microsoft.com/office/drawing/2014/main" xmlns="" id="{758CE26D-A586-4A86-AA98-B9D850FBFCD7}"/>
                </a:ext>
              </a:extLst>
            </p:cNvPr>
            <p:cNvSpPr/>
            <p:nvPr userDrawn="1"/>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xmlns="" id="{7CE63CF4-E38C-42FE-9C75-CB2B3DEB5FBD}"/>
                </a:ext>
              </a:extLst>
            </p:cNvPr>
            <p:cNvSpPr/>
            <p:nvPr userDrawn="1"/>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xmlns="" id="{67E1EECF-CDF6-475D-8C89-D59E9C677475}"/>
                </a:ext>
              </a:extLst>
            </p:cNvPr>
            <p:cNvSpPr/>
            <p:nvPr userDrawn="1"/>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xmlns="" id="{B3AA05A6-FEDA-41DC-B943-5B1F42A56F08}"/>
              </a:ext>
              <a:ext uri="{C183D7F6-B498-43B3-948B-1728B52AA6E4}">
                <adec:decorative xmlns:adec="http://schemas.microsoft.com/office/drawing/2017/decorative" xmlns="" val="1"/>
              </a:ext>
            </a:extLst>
          </p:cNvPr>
          <p:cNvGrpSpPr/>
          <p:nvPr/>
        </p:nvGrpSpPr>
        <p:grpSpPr>
          <a:xfrm>
            <a:off x="573803" y="0"/>
            <a:ext cx="4325371" cy="6392520"/>
            <a:chOff x="573803" y="0"/>
            <a:chExt cx="4325371" cy="6392520"/>
          </a:xfrm>
        </p:grpSpPr>
        <p:sp>
          <p:nvSpPr>
            <p:cNvPr id="7" name="Rectangle 6">
              <a:extLst>
                <a:ext uri="{FF2B5EF4-FFF2-40B4-BE49-F238E27FC236}">
                  <a16:creationId xmlns:a16="http://schemas.microsoft.com/office/drawing/2014/main" xmlns=""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xmlns=""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xmlns=""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xmlns=""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xmlns=""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xmlns=""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xmlns="" id="{EC1BCBB2-B699-44A9-B291-3CCD0D0E00F2}"/>
                </a:ext>
              </a:extLst>
            </p:cNvPr>
            <p:cNvSpPr/>
            <p:nvPr/>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xmlns="" id="{73D17A91-F49E-45DE-835E-543E5DCD8458}"/>
                </a:ext>
              </a:extLst>
            </p:cNvPr>
            <p:cNvSpPr/>
            <p:nvPr/>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xmlns="" id="{77E01F40-8D2A-43E6-B578-00B92049883B}"/>
                </a:ext>
              </a:extLst>
            </p:cNvPr>
            <p:cNvSpPr/>
            <p:nvPr/>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sp>
        <p:nvSpPr>
          <p:cNvPr id="14" name="Text Placeholder 13">
            <a:extLst>
              <a:ext uri="{FF2B5EF4-FFF2-40B4-BE49-F238E27FC236}">
                <a16:creationId xmlns:a16="http://schemas.microsoft.com/office/drawing/2014/main" xmlns=""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dirty="0"/>
              <a:t>Click to edit text styles</a:t>
            </a:r>
          </a:p>
        </p:txBody>
      </p:sp>
      <p:sp>
        <p:nvSpPr>
          <p:cNvPr id="2" name="Title 1">
            <a:extLst>
              <a:ext uri="{FF2B5EF4-FFF2-40B4-BE49-F238E27FC236}">
                <a16:creationId xmlns:a16="http://schemas.microsoft.com/office/drawing/2014/main" xmlns=""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dirty="0"/>
              <a:t>Click to edit title style</a:t>
            </a:r>
          </a:p>
        </p:txBody>
      </p:sp>
      <p:sp>
        <p:nvSpPr>
          <p:cNvPr id="3" name="Subtitle 2">
            <a:extLst>
              <a:ext uri="{FF2B5EF4-FFF2-40B4-BE49-F238E27FC236}">
                <a16:creationId xmlns:a16="http://schemas.microsoft.com/office/drawing/2014/main" xmlns=""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19137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with Frame Whit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875A302-45A3-481F-BFAB-9A074C3F7794}"/>
              </a:ext>
              <a:ext uri="{C183D7F6-B498-43B3-948B-1728B52AA6E4}">
                <adec:decorative xmlns:adec="http://schemas.microsoft.com/office/drawing/2017/decorative" xmlns="" val="1"/>
              </a:ext>
            </a:extLst>
          </p:cNvPr>
          <p:cNvSpPr/>
          <p:nvPr/>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xmlns="" id="{56A6F6B2-1DD0-42F2-9039-5327CC0EF19D}"/>
              </a:ext>
              <a:ext uri="{C183D7F6-B498-43B3-948B-1728B52AA6E4}">
                <adec:decorative xmlns:adec="http://schemas.microsoft.com/office/drawing/2017/decorative" xmlns="" val="1"/>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xmlns="" id="{7DB3A20D-927D-4DD1-8E5E-A3AC6EDE3968}"/>
              </a:ext>
              <a:ext uri="{C183D7F6-B498-43B3-948B-1728B52AA6E4}">
                <adec:decorative xmlns:adec="http://schemas.microsoft.com/office/drawing/2017/decorative" xmlns=""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7" name="Rectangle 6">
            <a:extLst>
              <a:ext uri="{FF2B5EF4-FFF2-40B4-BE49-F238E27FC236}">
                <a16:creationId xmlns:a16="http://schemas.microsoft.com/office/drawing/2014/main" xmlns="" id="{A00988D3-27CA-4F8F-A6E2-E1104C51DCB1}"/>
              </a:ext>
              <a:ext uri="{C183D7F6-B498-43B3-948B-1728B52AA6E4}">
                <adec:decorative xmlns:adec="http://schemas.microsoft.com/office/drawing/2017/decorative" xmlns="" val="1"/>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xmlns="" id="{B7030671-1E88-49B1-9FE5-927C1B8EE1BE}"/>
              </a:ext>
              <a:ext uri="{C183D7F6-B498-43B3-948B-1728B52AA6E4}">
                <adec:decorative xmlns:adec="http://schemas.microsoft.com/office/drawing/2017/decorative" xmlns=""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6" name="Rectangle 5">
            <a:extLst>
              <a:ext uri="{FF2B5EF4-FFF2-40B4-BE49-F238E27FC236}">
                <a16:creationId xmlns:a16="http://schemas.microsoft.com/office/drawing/2014/main" xmlns="" id="{AA228789-1C29-4F2A-B05E-B47226DD5081}"/>
              </a:ext>
              <a:ext uri="{C183D7F6-B498-43B3-948B-1728B52AA6E4}">
                <adec:decorative xmlns:adec="http://schemas.microsoft.com/office/drawing/2017/decorative" xmlns="" val="1"/>
              </a:ext>
            </a:extLst>
          </p:cNvPr>
          <p:cNvSpPr/>
          <p:nvPr userDrawn="1"/>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xmlns="" id="{8DFA79AD-8981-4F51-8CC1-43C885681348}"/>
              </a:ext>
            </a:extLst>
          </p:cNvPr>
          <p:cNvSpPr>
            <a:spLocks noGrp="1"/>
          </p:cNvSpPr>
          <p:nvPr>
            <p:ph type="title" hasCustomPrompt="1"/>
          </p:nvPr>
        </p:nvSpPr>
        <p:spPr>
          <a:xfrm>
            <a:off x="806922" y="1828800"/>
            <a:ext cx="10557387" cy="3200400"/>
          </a:xfrm>
        </p:spPr>
        <p:txBody>
          <a:bodyPr>
            <a:normAutofit/>
          </a:bodyPr>
          <a:lstStyle>
            <a:lvl1pPr algn="ctr">
              <a:defRPr sz="4800">
                <a:solidFill>
                  <a:schemeClr val="accent1"/>
                </a:solidFill>
              </a:defRPr>
            </a:lvl1pPr>
          </a:lstStyle>
          <a:p>
            <a:r>
              <a:rPr lang="en-US" dirty="0"/>
              <a:t>Click to edit title style</a:t>
            </a:r>
          </a:p>
        </p:txBody>
      </p:sp>
    </p:spTree>
    <p:extLst>
      <p:ext uri="{BB962C8B-B14F-4D97-AF65-F5344CB8AC3E}">
        <p14:creationId xmlns:p14="http://schemas.microsoft.com/office/powerpoint/2010/main" val="222957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with Frame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875A302-45A3-481F-BFAB-9A074C3F7794}"/>
              </a:ext>
              <a:ext uri="{C183D7F6-B498-43B3-948B-1728B52AA6E4}">
                <adec:decorative xmlns:adec="http://schemas.microsoft.com/office/drawing/2017/decorative" xmlns="" val="1"/>
              </a:ext>
            </a:extLst>
          </p:cNvPr>
          <p:cNvSpPr/>
          <p:nvPr/>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xmlns="" id="{56A6F6B2-1DD0-42F2-9039-5327CC0EF19D}"/>
              </a:ext>
              <a:ext uri="{C183D7F6-B498-43B3-948B-1728B52AA6E4}">
                <adec:decorative xmlns:adec="http://schemas.microsoft.com/office/drawing/2017/decorative" xmlns=""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xmlns="" id="{7DB3A20D-927D-4DD1-8E5E-A3AC6EDE3968}"/>
              </a:ext>
              <a:ext uri="{C183D7F6-B498-43B3-948B-1728B52AA6E4}">
                <adec:decorative xmlns:adec="http://schemas.microsoft.com/office/drawing/2017/decorative" xmlns=""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6" name="Graphic 5">
            <a:extLst>
              <a:ext uri="{FF2B5EF4-FFF2-40B4-BE49-F238E27FC236}">
                <a16:creationId xmlns:a16="http://schemas.microsoft.com/office/drawing/2014/main" xmlns="" id="{5DDBF953-491D-46D1-9B3A-9BACF5F24487}"/>
              </a:ext>
              <a:ext uri="{C183D7F6-B498-43B3-948B-1728B52AA6E4}">
                <adec:decorative xmlns:adec="http://schemas.microsoft.com/office/drawing/2017/decorative" xmlns="" val="1"/>
              </a:ext>
            </a:extLst>
          </p:cNvPr>
          <p:cNvPicPr>
            <a:picLocks noChangeAspect="1"/>
          </p:cNvPicPr>
          <p:nvPr/>
        </p:nvPicPr>
        <p:blipFill>
          <a:blip r:embed="rId2">
            <a:lum bright="100000"/>
            <a:extLst>
              <a:ext uri="{96DAC541-7B7A-43D3-8B79-37D633B846F1}">
                <asvg:svgBlip xmlns:asvg="http://schemas.microsoft.com/office/drawing/2016/SVG/main" xmlns=""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xmlns="" id="{F2B9AAD6-9860-4DB3-B7F8-14D9F7EC7EC8}"/>
              </a:ext>
              <a:ext uri="{C183D7F6-B498-43B3-948B-1728B52AA6E4}">
                <adec:decorative xmlns:adec="http://schemas.microsoft.com/office/drawing/2017/decorative" xmlns="" val="1"/>
              </a:ext>
            </a:extLst>
          </p:cNvPr>
          <p:cNvSpPr/>
          <p:nvPr/>
        </p:nvSpPr>
        <p:spPr>
          <a:xfrm>
            <a:off x="5537995" y="6510549"/>
            <a:ext cx="1116010" cy="246221"/>
          </a:xfrm>
          <a:prstGeom prst="rect">
            <a:avLst/>
          </a:prstGeom>
        </p:spPr>
        <p:txBody>
          <a:bodyPr wrap="none">
            <a:spAutoFit/>
          </a:bodyPr>
          <a:lstStyle/>
          <a:p>
            <a:pPr algn="ctr"/>
            <a:r>
              <a:rPr lang="en-US" sz="1000" dirty="0">
                <a:solidFill>
                  <a:schemeClr val="bg1"/>
                </a:solidFill>
                <a:ea typeface="Intel Clear" panose="020B0604020203020204" pitchFamily="34" charset="0"/>
                <a:cs typeface="Times New Roman" panose="02020603050405020304" pitchFamily="18" charset="0"/>
              </a:rPr>
              <a:t>Intel Confidential</a:t>
            </a:r>
          </a:p>
        </p:txBody>
      </p:sp>
      <p:sp>
        <p:nvSpPr>
          <p:cNvPr id="8" name="Rectangle 7">
            <a:extLst>
              <a:ext uri="{FF2B5EF4-FFF2-40B4-BE49-F238E27FC236}">
                <a16:creationId xmlns:a16="http://schemas.microsoft.com/office/drawing/2014/main" xmlns="" id="{02595309-FEF7-41EA-9715-F4426DF07254}"/>
              </a:ext>
              <a:ext uri="{C183D7F6-B498-43B3-948B-1728B52AA6E4}">
                <adec:decorative xmlns:adec="http://schemas.microsoft.com/office/drawing/2017/decorative" xmlns="" val="1"/>
              </a:ext>
            </a:extLst>
          </p:cNvPr>
          <p:cNvSpPr/>
          <p:nvPr/>
        </p:nvSpPr>
        <p:spPr>
          <a:xfrm>
            <a:off x="286365" y="6510549"/>
            <a:ext cx="2172390" cy="276999"/>
          </a:xfrm>
          <a:prstGeom prst="rect">
            <a:avLst/>
          </a:prstGeom>
        </p:spPr>
        <p:txBody>
          <a:bodyPr wrap="none">
            <a:spAutoFit/>
          </a:bodyPr>
          <a:lstStyle/>
          <a:p>
            <a:pPr algn="l"/>
            <a:r>
              <a:rPr lang="en-US" sz="1200" dirty="0">
                <a:solidFill>
                  <a:schemeClr val="bg1"/>
                </a:solidFill>
                <a:ea typeface="Intel Clear" panose="020B0604020203020204" pitchFamily="34" charset="0"/>
                <a:cs typeface="Times New Roman" panose="02020603050405020304" pitchFamily="18" charset="0"/>
              </a:rPr>
              <a:t>Department or Event Name</a:t>
            </a:r>
          </a:p>
        </p:txBody>
      </p:sp>
      <p:sp>
        <p:nvSpPr>
          <p:cNvPr id="10" name="Rectangle 9">
            <a:extLst>
              <a:ext uri="{FF2B5EF4-FFF2-40B4-BE49-F238E27FC236}">
                <a16:creationId xmlns:a16="http://schemas.microsoft.com/office/drawing/2014/main" xmlns="" id="{2460A36B-1810-4498-834B-51F1D1A293CA}"/>
              </a:ext>
              <a:ext uri="{C183D7F6-B498-43B3-948B-1728B52AA6E4}">
                <adec:decorative xmlns:adec="http://schemas.microsoft.com/office/drawing/2017/decorative" xmlns=""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xmlns="" id="{EFA9CD9B-5FA5-485E-919D-13A6CB9B3191}"/>
              </a:ext>
              <a:ext uri="{C183D7F6-B498-43B3-948B-1728B52AA6E4}">
                <adec:decorative xmlns:adec="http://schemas.microsoft.com/office/drawing/2017/decorative" xmlns=""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2" name="Graphic 11">
            <a:extLst>
              <a:ext uri="{FF2B5EF4-FFF2-40B4-BE49-F238E27FC236}">
                <a16:creationId xmlns:a16="http://schemas.microsoft.com/office/drawing/2014/main" xmlns="" id="{9404C922-CDF2-4F38-AFEE-299C1D97DA89}"/>
              </a:ext>
              <a:ext uri="{C183D7F6-B498-43B3-948B-1728B52AA6E4}">
                <adec:decorative xmlns:adec="http://schemas.microsoft.com/office/drawing/2017/decorative" xmlns="" val="1"/>
              </a:ext>
            </a:extLst>
          </p:cNvPr>
          <p:cNvPicPr>
            <a:picLocks noChangeAspect="1"/>
          </p:cNvPicPr>
          <p:nvPr userDrawn="1"/>
        </p:nvPicPr>
        <p:blipFill>
          <a:blip r:embed="rId2">
            <a:lum bright="100000"/>
            <a:extLst>
              <a:ext uri="{96DAC541-7B7A-43D3-8B79-37D633B846F1}">
                <asvg:svgBlip xmlns:asvg="http://schemas.microsoft.com/office/drawing/2016/SVG/main" xmlns=""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xmlns="" id="{92FF7EB7-3074-4A03-9376-7D8CBA804C4B}"/>
              </a:ext>
              <a:ext uri="{C183D7F6-B498-43B3-948B-1728B52AA6E4}">
                <adec:decorative xmlns:adec="http://schemas.microsoft.com/office/drawing/2017/decorative" xmlns="" val="1"/>
              </a:ext>
            </a:extLst>
          </p:cNvPr>
          <p:cNvSpPr/>
          <p:nvPr userDrawn="1"/>
        </p:nvSpPr>
        <p:spPr>
          <a:xfrm>
            <a:off x="5537995" y="6510549"/>
            <a:ext cx="1116010" cy="246221"/>
          </a:xfrm>
          <a:prstGeom prst="rect">
            <a:avLst/>
          </a:prstGeom>
        </p:spPr>
        <p:txBody>
          <a:bodyPr wrap="none">
            <a:spAutoFit/>
          </a:bodyPr>
          <a:lstStyle/>
          <a:p>
            <a:pPr algn="ctr"/>
            <a:r>
              <a:rPr lang="en-US" sz="1000" dirty="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xmlns="" id="{BE6E5BC3-B783-496C-9E9D-03475FAADAC4}"/>
              </a:ext>
              <a:ext uri="{C183D7F6-B498-43B3-948B-1728B52AA6E4}">
                <adec:decorative xmlns:adec="http://schemas.microsoft.com/office/drawing/2017/decorative" xmlns="" val="1"/>
              </a:ext>
            </a:extLst>
          </p:cNvPr>
          <p:cNvSpPr/>
          <p:nvPr userDrawn="1"/>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xmlns="" id="{8DFA79AD-8981-4F51-8CC1-43C885681348}"/>
              </a:ext>
            </a:extLst>
          </p:cNvPr>
          <p:cNvSpPr>
            <a:spLocks noGrp="1"/>
          </p:cNvSpPr>
          <p:nvPr>
            <p:ph type="title" hasCustomPrompt="1"/>
          </p:nvPr>
        </p:nvSpPr>
        <p:spPr>
          <a:xfrm>
            <a:off x="806922" y="1776845"/>
            <a:ext cx="10557387" cy="3304310"/>
          </a:xfrm>
        </p:spPr>
        <p:txBody>
          <a:bodyPr>
            <a:normAutofit/>
          </a:bodyPr>
          <a:lstStyle>
            <a:lvl1pPr algn="ctr">
              <a:defRPr sz="4800">
                <a:solidFill>
                  <a:schemeClr val="bg1"/>
                </a:solidFill>
              </a:defRPr>
            </a:lvl1pPr>
          </a:lstStyle>
          <a:p>
            <a:r>
              <a:rPr lang="en-US" dirty="0"/>
              <a:t>Click to </a:t>
            </a:r>
            <a:r>
              <a:rPr lang="en-US"/>
              <a:t>edit title </a:t>
            </a:r>
            <a:r>
              <a:rPr lang="en-US" dirty="0"/>
              <a:t>style</a:t>
            </a:r>
          </a:p>
        </p:txBody>
      </p:sp>
    </p:spTree>
    <p:extLst>
      <p:ext uri="{BB962C8B-B14F-4D97-AF65-F5344CB8AC3E}">
        <p14:creationId xmlns:p14="http://schemas.microsoft.com/office/powerpoint/2010/main" val="225259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tel Logo">
    <p:bg>
      <p:bgPr>
        <a:solidFill>
          <a:schemeClr val="accent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xmlns="" id="{81D5E138-8800-4F6C-BD71-5E098EFFE2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pic>
        <p:nvPicPr>
          <p:cNvPr id="3" name="Picture 2" descr="Logo&#10;&#10;Description automatically generated">
            <a:extLst>
              <a:ext uri="{FF2B5EF4-FFF2-40B4-BE49-F238E27FC236}">
                <a16:creationId xmlns:a16="http://schemas.microsoft.com/office/drawing/2014/main" xmlns="" id="{204B0861-499A-4B5C-86C7-11D994DAA6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178200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sz="2667">
                <a:solidFill>
                  <a:srgbClr val="0071C5"/>
                </a:solidFill>
              </a:defRPr>
            </a:lvl1pPr>
            <a:lvl2pPr>
              <a:defRPr sz="2400"/>
            </a:lvl2pPr>
            <a:lvl3pPr>
              <a:defRPr sz="2133"/>
            </a:lvl3pPr>
            <a:lvl4pPr>
              <a:defRPr sz="1867"/>
            </a:lvl4pPr>
            <a:lvl5pPr>
              <a:defRPr sz="1600"/>
            </a:lvl5pPr>
          </a:lstStyle>
          <a:p>
            <a:pPr lvl="0"/>
            <a:r>
              <a:rPr lang="en-US" dirty="0"/>
              <a:t>20pt Intel Clear body text</a:t>
            </a:r>
          </a:p>
          <a:p>
            <a:pPr lvl="1"/>
            <a:r>
              <a:rPr lang="en-US" dirty="0"/>
              <a:t>18pt Intel Clear bullet one</a:t>
            </a:r>
          </a:p>
          <a:p>
            <a:pPr lvl="2"/>
            <a:r>
              <a:rPr lang="en-US" dirty="0"/>
              <a:t>16pt Intel Clear sub-bullet</a:t>
            </a:r>
          </a:p>
          <a:p>
            <a:pPr lvl="3"/>
            <a:r>
              <a:rPr lang="en-US" dirty="0"/>
              <a:t>14pt Intel Clear fourth level</a:t>
            </a:r>
          </a:p>
          <a:p>
            <a:pPr lvl="4"/>
            <a:r>
              <a:rPr lang="en-US" dirty="0"/>
              <a:t>12pt Intel Clear fifth level</a:t>
            </a:r>
          </a:p>
        </p:txBody>
      </p:sp>
    </p:spTree>
    <p:extLst>
      <p:ext uri="{BB962C8B-B14F-4D97-AF65-F5344CB8AC3E}">
        <p14:creationId xmlns:p14="http://schemas.microsoft.com/office/powerpoint/2010/main" val="2744934419"/>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5E1B587A-481D-4354-9508-D5D8FF887B06}"/>
              </a:ext>
              <a:ext uri="{C183D7F6-B498-43B3-948B-1728B52AA6E4}">
                <adec:decorative xmlns:adec="http://schemas.microsoft.com/office/drawing/2017/decorative" xmlns="" val="1"/>
              </a:ext>
            </a:extLst>
          </p:cNvPr>
          <p:cNvGrpSpPr/>
          <p:nvPr userDrawn="1"/>
        </p:nvGrpSpPr>
        <p:grpSpPr>
          <a:xfrm>
            <a:off x="573803" y="0"/>
            <a:ext cx="4325371" cy="6377476"/>
            <a:chOff x="573803" y="0"/>
            <a:chExt cx="4325371" cy="6377476"/>
          </a:xfrm>
        </p:grpSpPr>
        <p:sp>
          <p:nvSpPr>
            <p:cNvPr id="12" name="Rectangle 11">
              <a:extLst>
                <a:ext uri="{FF2B5EF4-FFF2-40B4-BE49-F238E27FC236}">
                  <a16:creationId xmlns:a16="http://schemas.microsoft.com/office/drawing/2014/main" xmlns="" id="{1CFE29C8-410C-4059-919F-670CE49EA18F}"/>
                </a:ext>
              </a:extLst>
            </p:cNvPr>
            <p:cNvSpPr/>
            <p:nvPr userDrawn="1"/>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xmlns="" id="{1ADCBE42-BEC7-4DF9-A16F-7E76C7D448E8}"/>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xmlns="" id="{AAA47B74-98DC-499D-981D-583A2DD69E50}"/>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xmlns="" id="{33D68EB8-A34F-47E3-8B7F-5FF260D65B7C}"/>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pic>
          <p:nvPicPr>
            <p:cNvPr id="17" name="Graphic 16">
              <a:extLst>
                <a:ext uri="{FF2B5EF4-FFF2-40B4-BE49-F238E27FC236}">
                  <a16:creationId xmlns:a16="http://schemas.microsoft.com/office/drawing/2014/main" xmlns="" id="{07897D68-7CB8-406F-9146-F00DE71319E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66513" y="5992753"/>
              <a:ext cx="1031758" cy="384723"/>
            </a:xfrm>
            <a:prstGeom prst="rect">
              <a:avLst/>
            </a:prstGeom>
          </p:spPr>
        </p:pic>
      </p:grpSp>
      <p:grpSp>
        <p:nvGrpSpPr>
          <p:cNvPr id="4" name="Group 3">
            <a:extLst>
              <a:ext uri="{FF2B5EF4-FFF2-40B4-BE49-F238E27FC236}">
                <a16:creationId xmlns:a16="http://schemas.microsoft.com/office/drawing/2014/main" xmlns="" id="{66D8E5A8-9477-47F6-9CA7-9A7DC46705CE}"/>
              </a:ext>
              <a:ext uri="{C183D7F6-B498-43B3-948B-1728B52AA6E4}">
                <adec:decorative xmlns:adec="http://schemas.microsoft.com/office/drawing/2017/decorative" xmlns="" val="1"/>
              </a:ext>
            </a:extLst>
          </p:cNvPr>
          <p:cNvGrpSpPr/>
          <p:nvPr/>
        </p:nvGrpSpPr>
        <p:grpSpPr>
          <a:xfrm>
            <a:off x="573803" y="0"/>
            <a:ext cx="4325371" cy="6377476"/>
            <a:chOff x="573803" y="0"/>
            <a:chExt cx="4325371" cy="6377476"/>
          </a:xfrm>
        </p:grpSpPr>
        <p:sp>
          <p:nvSpPr>
            <p:cNvPr id="7" name="Rectangle 6">
              <a:extLst>
                <a:ext uri="{FF2B5EF4-FFF2-40B4-BE49-F238E27FC236}">
                  <a16:creationId xmlns:a16="http://schemas.microsoft.com/office/drawing/2014/main" xmlns="" id="{EF200040-B841-47B7-8555-E0299CDC24FA}"/>
                </a:ext>
              </a:extLst>
            </p:cNvPr>
            <p:cNvSpPr/>
            <p:nvPr/>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xmlns="" id="{A24C56C1-BF0A-4234-81F8-D2B769834C58}"/>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xmlns="" id="{657C8AC4-A26E-48AF-9B2F-93A0F02E758D}"/>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xmlns="" id="{6D5060BD-E2D2-44BB-ADFB-2B20CEB8775D}"/>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xmlns="" id="{5A184651-D34A-4937-8369-48ADD8E89C0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466513" y="5992753"/>
              <a:ext cx="1031758" cy="384723"/>
            </a:xfrm>
            <a:prstGeom prst="rect">
              <a:avLst/>
            </a:prstGeom>
          </p:spPr>
        </p:pic>
      </p:grpSp>
      <p:sp>
        <p:nvSpPr>
          <p:cNvPr id="14" name="Text Placeholder 13">
            <a:extLst>
              <a:ext uri="{FF2B5EF4-FFF2-40B4-BE49-F238E27FC236}">
                <a16:creationId xmlns:a16="http://schemas.microsoft.com/office/drawing/2014/main" xmlns=""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accent1"/>
                </a:solidFill>
                <a:latin typeface="IntelOne Text" panose="020B0503020203020204" pitchFamily="34" charset="77"/>
              </a:defRPr>
            </a:lvl1pPr>
          </a:lstStyle>
          <a:p>
            <a:pPr lvl="0"/>
            <a:r>
              <a:rPr lang="en-US" dirty="0"/>
              <a:t>Click to edit text styles</a:t>
            </a:r>
          </a:p>
        </p:txBody>
      </p:sp>
      <p:sp>
        <p:nvSpPr>
          <p:cNvPr id="2" name="Title 1">
            <a:extLst>
              <a:ext uri="{FF2B5EF4-FFF2-40B4-BE49-F238E27FC236}">
                <a16:creationId xmlns:a16="http://schemas.microsoft.com/office/drawing/2014/main" xmlns=""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tx1"/>
                </a:solidFill>
              </a:defRPr>
            </a:lvl1pPr>
          </a:lstStyle>
          <a:p>
            <a:r>
              <a:rPr lang="en-US" dirty="0"/>
              <a:t>Click to edit title style</a:t>
            </a:r>
          </a:p>
        </p:txBody>
      </p:sp>
      <p:sp>
        <p:nvSpPr>
          <p:cNvPr id="3" name="Subtitle 2">
            <a:extLst>
              <a:ext uri="{FF2B5EF4-FFF2-40B4-BE49-F238E27FC236}">
                <a16:creationId xmlns:a16="http://schemas.microsoft.com/office/drawing/2014/main" xmlns=""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120803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7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115AA-229D-4A6C-90C6-57CFD374E6F1}"/>
              </a:ext>
            </a:extLst>
          </p:cNvPr>
          <p:cNvSpPr>
            <a:spLocks noGrp="1"/>
          </p:cNvSpPr>
          <p:nvPr>
            <p:ph type="title" hasCustomPrompt="1"/>
          </p:nvPr>
        </p:nvSpPr>
        <p:spPr/>
        <p:txBody>
          <a:bodyPr/>
          <a:lstStyle/>
          <a:p>
            <a:r>
              <a:rPr lang="en-US" dirty="0"/>
              <a:t>Click to edit title style</a:t>
            </a:r>
          </a:p>
        </p:txBody>
      </p:sp>
    </p:spTree>
    <p:extLst>
      <p:ext uri="{BB962C8B-B14F-4D97-AF65-F5344CB8AC3E}">
        <p14:creationId xmlns:p14="http://schemas.microsoft.com/office/powerpoint/2010/main" val="10654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dirty="0"/>
              <a:t>Click to edit title style</a:t>
            </a:r>
          </a:p>
        </p:txBody>
      </p:sp>
      <p:sp>
        <p:nvSpPr>
          <p:cNvPr id="3" name="Content Placeholder 2">
            <a:extLst>
              <a:ext uri="{FF2B5EF4-FFF2-40B4-BE49-F238E27FC236}">
                <a16:creationId xmlns:a16="http://schemas.microsoft.com/office/drawing/2014/main" xmlns="" id="{F4768FF6-8FD0-4E13-A01B-AB7AF941CB42}"/>
              </a:ext>
            </a:extLst>
          </p:cNvPr>
          <p:cNvSpPr>
            <a:spLocks noGrp="1"/>
          </p:cNvSpPr>
          <p:nvPr>
            <p:ph idx="1" hasCustomPrompt="1"/>
          </p:nvPr>
        </p:nvSpPr>
        <p:spPr>
          <a:xfrm>
            <a:off x="381000" y="1487056"/>
            <a:ext cx="10972800" cy="4689908"/>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8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4" orient="horz" pos="2160" userDrawn="1">
          <p15:clr>
            <a:srgbClr val="FBAE40"/>
          </p15:clr>
        </p15:guide>
        <p15:guide id="5" pos="240" userDrawn="1">
          <p15:clr>
            <a:srgbClr val="FBAE40"/>
          </p15:clr>
        </p15:guide>
        <p15:guide id="6" pos="71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dirty="0"/>
              <a:t>Click to edit title style</a:t>
            </a:r>
          </a:p>
        </p:txBody>
      </p:sp>
      <p:sp>
        <p:nvSpPr>
          <p:cNvPr id="5" name="Text Placeholder 4">
            <a:extLst>
              <a:ext uri="{FF2B5EF4-FFF2-40B4-BE49-F238E27FC236}">
                <a16:creationId xmlns:a16="http://schemas.microsoft.com/office/drawing/2014/main" xmlns="" id="{22C827E3-834F-40BA-9518-B0648BD536F2}"/>
              </a:ext>
            </a:extLst>
          </p:cNvPr>
          <p:cNvSpPr>
            <a:spLocks noGrp="1"/>
          </p:cNvSpPr>
          <p:nvPr>
            <p:ph type="body" sz="quarter" idx="10" hasCustomPrompt="1"/>
          </p:nvPr>
        </p:nvSpPr>
        <p:spPr>
          <a:xfrm>
            <a:off x="381000" y="1494289"/>
            <a:ext cx="10972800" cy="525462"/>
          </a:xfrm>
        </p:spPr>
        <p:txBody>
          <a:bodyPr>
            <a:noAutofit/>
          </a:bodyPr>
          <a:lstStyle>
            <a:lvl1pPr marL="0" indent="0">
              <a:buFontTx/>
              <a:buNone/>
              <a:defRPr sz="3200" b="0" i="0">
                <a:solidFill>
                  <a:schemeClr val="accent1"/>
                </a:solidFill>
                <a:latin typeface="IntelOne Text" panose="020B0503020203020204" pitchFamily="34" charset="77"/>
              </a:defRPr>
            </a:lvl1pPr>
          </a:lstStyle>
          <a:p>
            <a:pPr lvl="0"/>
            <a:r>
              <a:rPr lang="en-US" dirty="0"/>
              <a:t>Click to edit text styles</a:t>
            </a:r>
          </a:p>
        </p:txBody>
      </p:sp>
      <p:sp>
        <p:nvSpPr>
          <p:cNvPr id="3" name="Content Placeholder 2">
            <a:extLst>
              <a:ext uri="{FF2B5EF4-FFF2-40B4-BE49-F238E27FC236}">
                <a16:creationId xmlns:a16="http://schemas.microsoft.com/office/drawing/2014/main" xmlns="" id="{F4768FF6-8FD0-4E13-A01B-AB7AF941CB42}"/>
              </a:ext>
            </a:extLst>
          </p:cNvPr>
          <p:cNvSpPr>
            <a:spLocks noGrp="1"/>
          </p:cNvSpPr>
          <p:nvPr>
            <p:ph idx="1" hasCustomPrompt="1"/>
          </p:nvPr>
        </p:nvSpPr>
        <p:spPr>
          <a:xfrm>
            <a:off x="381000" y="2110067"/>
            <a:ext cx="10972800" cy="4084256"/>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290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B35A4-51BC-4EA4-8E63-8A7D09FB8A18}"/>
              </a:ext>
            </a:extLst>
          </p:cNvPr>
          <p:cNvSpPr>
            <a:spLocks noGrp="1"/>
          </p:cNvSpPr>
          <p:nvPr>
            <p:ph type="title" hasCustomPrompt="1"/>
          </p:nvPr>
        </p:nvSpPr>
        <p:spPr/>
        <p:txBody>
          <a:bodyPr/>
          <a:lstStyle/>
          <a:p>
            <a:r>
              <a:rPr lang="en-US" dirty="0"/>
              <a:t>Click to edit title style</a:t>
            </a:r>
          </a:p>
        </p:txBody>
      </p:sp>
      <p:sp>
        <p:nvSpPr>
          <p:cNvPr id="6" name="Text Placeholder 5">
            <a:extLst>
              <a:ext uri="{FF2B5EF4-FFF2-40B4-BE49-F238E27FC236}">
                <a16:creationId xmlns:a16="http://schemas.microsoft.com/office/drawing/2014/main" xmlns="" id="{5C66EBB2-584E-4CD8-BAAE-06D480D3A0CB}"/>
              </a:ext>
            </a:extLst>
          </p:cNvPr>
          <p:cNvSpPr>
            <a:spLocks noGrp="1"/>
          </p:cNvSpPr>
          <p:nvPr>
            <p:ph type="body" sz="quarter" idx="10" hasCustomPrompt="1"/>
          </p:nvPr>
        </p:nvSpPr>
        <p:spPr>
          <a:xfrm>
            <a:off x="381000" y="1495361"/>
            <a:ext cx="10972800" cy="530454"/>
          </a:xfrm>
        </p:spPr>
        <p:txBody>
          <a:bodyPr>
            <a:noAutofit/>
          </a:bodyPr>
          <a:lstStyle>
            <a:lvl1pPr marL="0" indent="0">
              <a:buNone/>
              <a:defRPr sz="3200" b="0" i="0">
                <a:solidFill>
                  <a:schemeClr val="accent1"/>
                </a:solidFill>
                <a:latin typeface="IntelOne Text" panose="020B0503020203020204" pitchFamily="34" charset="77"/>
              </a:defRPr>
            </a:lvl1pPr>
            <a:lvl2pPr marL="457200" indent="0">
              <a:buNone/>
              <a:defRPr/>
            </a:lvl2pPr>
          </a:lstStyle>
          <a:p>
            <a:pPr lvl="0"/>
            <a:r>
              <a:rPr lang="en-US" dirty="0"/>
              <a:t>Click to edit text styles</a:t>
            </a:r>
          </a:p>
        </p:txBody>
      </p:sp>
      <p:sp>
        <p:nvSpPr>
          <p:cNvPr id="3" name="Content Placeholder 2">
            <a:extLst>
              <a:ext uri="{FF2B5EF4-FFF2-40B4-BE49-F238E27FC236}">
                <a16:creationId xmlns:a16="http://schemas.microsoft.com/office/drawing/2014/main" xmlns="" id="{8C46AEA0-8A4A-4395-842E-1588A8A29D4C}"/>
              </a:ext>
            </a:extLst>
          </p:cNvPr>
          <p:cNvSpPr>
            <a:spLocks noGrp="1"/>
          </p:cNvSpPr>
          <p:nvPr>
            <p:ph sz="half" idx="1" hasCustomPrompt="1"/>
          </p:nvPr>
        </p:nvSpPr>
        <p:spPr>
          <a:xfrm>
            <a:off x="380999" y="2105680"/>
            <a:ext cx="5429865" cy="4095774"/>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9629D013-C7B6-4628-B2EF-9C1967AE6122}"/>
              </a:ext>
            </a:extLst>
          </p:cNvPr>
          <p:cNvSpPr>
            <a:spLocks noGrp="1"/>
          </p:cNvSpPr>
          <p:nvPr>
            <p:ph sz="half" idx="2" hasCustomPrompt="1"/>
          </p:nvPr>
        </p:nvSpPr>
        <p:spPr>
          <a:xfrm>
            <a:off x="5923935" y="2105680"/>
            <a:ext cx="5429865" cy="4095774"/>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780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B35A4-51BC-4EA4-8E63-8A7D09FB8A18}"/>
              </a:ext>
            </a:extLst>
          </p:cNvPr>
          <p:cNvSpPr>
            <a:spLocks noGrp="1"/>
          </p:cNvSpPr>
          <p:nvPr>
            <p:ph type="title" hasCustomPrompt="1"/>
          </p:nvPr>
        </p:nvSpPr>
        <p:spPr/>
        <p:txBody>
          <a:bodyPr/>
          <a:lstStyle/>
          <a:p>
            <a:r>
              <a:rPr lang="en-US" dirty="0"/>
              <a:t>Click to edit title style</a:t>
            </a:r>
          </a:p>
        </p:txBody>
      </p:sp>
      <p:sp>
        <p:nvSpPr>
          <p:cNvPr id="3" name="Content Placeholder 2">
            <a:extLst>
              <a:ext uri="{FF2B5EF4-FFF2-40B4-BE49-F238E27FC236}">
                <a16:creationId xmlns:a16="http://schemas.microsoft.com/office/drawing/2014/main" xmlns="" id="{8C46AEA0-8A4A-4395-842E-1588A8A29D4C}"/>
              </a:ext>
            </a:extLst>
          </p:cNvPr>
          <p:cNvSpPr>
            <a:spLocks noGrp="1"/>
          </p:cNvSpPr>
          <p:nvPr>
            <p:ph sz="half" idx="1" hasCustomPrompt="1"/>
          </p:nvPr>
        </p:nvSpPr>
        <p:spPr>
          <a:xfrm>
            <a:off x="380999" y="1496292"/>
            <a:ext cx="5429865" cy="4686689"/>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9629D013-C7B6-4628-B2EF-9C1967AE6122}"/>
              </a:ext>
            </a:extLst>
          </p:cNvPr>
          <p:cNvSpPr>
            <a:spLocks noGrp="1"/>
          </p:cNvSpPr>
          <p:nvPr>
            <p:ph sz="half" idx="2" hasCustomPrompt="1"/>
          </p:nvPr>
        </p:nvSpPr>
        <p:spPr>
          <a:xfrm>
            <a:off x="5923935" y="1496292"/>
            <a:ext cx="5429865" cy="4686689"/>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31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1BA0418-D0B8-4038-AB65-D4C12FC9E8C6}"/>
              </a:ext>
            </a:extLst>
          </p:cNvPr>
          <p:cNvSpPr>
            <a:spLocks noGrp="1"/>
          </p:cNvSpPr>
          <p:nvPr>
            <p:ph type="title"/>
          </p:nvPr>
        </p:nvSpPr>
        <p:spPr>
          <a:xfrm>
            <a:off x="381000" y="221694"/>
            <a:ext cx="10972800" cy="1199822"/>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a:extLst>
              <a:ext uri="{FF2B5EF4-FFF2-40B4-BE49-F238E27FC236}">
                <a16:creationId xmlns:a16="http://schemas.microsoft.com/office/drawing/2014/main" xmlns="" id="{92EA8DDE-64C9-4F0E-9EE0-F0DA00677452}"/>
              </a:ext>
            </a:extLst>
          </p:cNvPr>
          <p:cNvSpPr>
            <a:spLocks noGrp="1"/>
          </p:cNvSpPr>
          <p:nvPr>
            <p:ph type="body" idx="1"/>
          </p:nvPr>
        </p:nvSpPr>
        <p:spPr>
          <a:xfrm>
            <a:off x="381000" y="1491673"/>
            <a:ext cx="10972800" cy="4685290"/>
          </a:xfrm>
          <a:prstGeom prst="rect">
            <a:avLst/>
          </a:prstGeom>
        </p:spPr>
        <p:txBody>
          <a:bodyPr vert="horz" lIns="91440" tIns="45720" rIns="91440" bIns="45720" rtlCol="0">
            <a:norm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35BF41EA-3085-473A-967C-3157944804D0}"/>
              </a:ext>
              <a:ext uri="{C183D7F6-B498-43B3-948B-1728B52AA6E4}">
                <adec:decorative xmlns:adec="http://schemas.microsoft.com/office/drawing/2017/decorative" xmlns="" val="1"/>
              </a:ext>
            </a:extLst>
          </p:cNvPr>
          <p:cNvSpPr/>
          <p:nvPr/>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8" name="Rectangle 7" descr="Intel Confidential">
            <a:extLst>
              <a:ext uri="{FF2B5EF4-FFF2-40B4-BE49-F238E27FC236}">
                <a16:creationId xmlns:a16="http://schemas.microsoft.com/office/drawing/2014/main" xmlns="" id="{D272B893-3411-4154-A13D-8DB1F4E167A4}"/>
              </a:ext>
            </a:extLst>
          </p:cNvPr>
          <p:cNvSpPr/>
          <p:nvPr/>
        </p:nvSpPr>
        <p:spPr>
          <a:xfrm>
            <a:off x="5489103" y="6510549"/>
            <a:ext cx="1213795" cy="246221"/>
          </a:xfrm>
          <a:prstGeom prst="rect">
            <a:avLst/>
          </a:prstGeom>
        </p:spPr>
        <p:txBody>
          <a:bodyPr wrap="none">
            <a:spAutoFit/>
          </a:bodyPr>
          <a:lstStyle/>
          <a:p>
            <a:pPr algn="ctr"/>
            <a:r>
              <a:rPr lang="en-US" sz="1000" b="0" i="0" dirty="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9" name="Rectangle 8" descr="Department or Event Name">
            <a:extLst>
              <a:ext uri="{FF2B5EF4-FFF2-40B4-BE49-F238E27FC236}">
                <a16:creationId xmlns:a16="http://schemas.microsoft.com/office/drawing/2014/main" xmlns="" id="{8A75CF89-9B1A-49AA-8C1C-7280637B6567}"/>
              </a:ext>
            </a:extLst>
          </p:cNvPr>
          <p:cNvSpPr/>
          <p:nvPr/>
        </p:nvSpPr>
        <p:spPr>
          <a:xfrm>
            <a:off x="286365" y="6510549"/>
            <a:ext cx="2172390" cy="276999"/>
          </a:xfrm>
          <a:prstGeom prst="rect">
            <a:avLst/>
          </a:prstGeom>
        </p:spPr>
        <p:txBody>
          <a:bodyPr wrap="none">
            <a:spAutoFit/>
          </a:bodyPr>
          <a:lstStyle/>
          <a:p>
            <a:pPr algn="l"/>
            <a:r>
              <a:rPr lang="en-US" sz="1200" b="0" i="0" dirty="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Department or Event Name</a:t>
            </a:r>
          </a:p>
        </p:txBody>
      </p:sp>
      <p:pic>
        <p:nvPicPr>
          <p:cNvPr id="10" name="Graphic 9">
            <a:extLst>
              <a:ext uri="{FF2B5EF4-FFF2-40B4-BE49-F238E27FC236}">
                <a16:creationId xmlns:a16="http://schemas.microsoft.com/office/drawing/2014/main" xmlns="" id="{A984EC55-415E-440F-AE6F-DDB70FA6D374}"/>
              </a:ext>
              <a:ext uri="{C183D7F6-B498-43B3-948B-1728B52AA6E4}">
                <adec:decorative xmlns:adec="http://schemas.microsoft.com/office/drawing/2017/decorative" xmlns="" val="1"/>
              </a:ext>
            </a:extLst>
          </p:cNvPr>
          <p:cNvPicPr>
            <a:picLocks noChangeAspect="1"/>
          </p:cNvPicPr>
          <p:nvPr/>
        </p:nvPicPr>
        <p:blipFill>
          <a:blip r:embed="rId25">
            <a:extLst>
              <a:ext uri="{96DAC541-7B7A-43D3-8B79-37D633B846F1}">
                <asvg:svgBlip xmlns:asvg="http://schemas.microsoft.com/office/drawing/2016/SVG/main" xmlns="" r:embed="rId26"/>
              </a:ext>
            </a:extLst>
          </a:blip>
          <a:stretch>
            <a:fillRect/>
          </a:stretch>
        </p:blipFill>
        <p:spPr>
          <a:xfrm>
            <a:off x="11137466" y="6554735"/>
            <a:ext cx="476084" cy="177524"/>
          </a:xfrm>
          <a:prstGeom prst="rect">
            <a:avLst/>
          </a:prstGeom>
        </p:spPr>
      </p:pic>
      <p:sp>
        <p:nvSpPr>
          <p:cNvPr id="11" name="TextBox 10" descr="page number">
            <a:extLst>
              <a:ext uri="{FF2B5EF4-FFF2-40B4-BE49-F238E27FC236}">
                <a16:creationId xmlns:a16="http://schemas.microsoft.com/office/drawing/2014/main" xmlns="" id="{02FB4E28-8FF4-469D-9172-AA2B2441695C}"/>
              </a:ext>
            </a:extLst>
          </p:cNvPr>
          <p:cNvSpPr txBox="1"/>
          <p:nvPr/>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xmlns="" id="{462C4174-C58D-4EF7-A490-8F73147A264E}"/>
              </a:ext>
              <a:ext uri="{C183D7F6-B498-43B3-948B-1728B52AA6E4}">
                <adec:decorative xmlns:adec="http://schemas.microsoft.com/office/drawing/2017/decorative" xmlns="" val="1"/>
              </a:ext>
            </a:extLst>
          </p:cNvPr>
          <p:cNvSpPr/>
          <p:nvPr/>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xmlns="" id="{EDE1E402-C0AA-4A44-97FB-BE9DDACF9A55}"/>
              </a:ext>
              <a:ext uri="{C183D7F6-B498-43B3-948B-1728B52AA6E4}">
                <adec:decorative xmlns:adec="http://schemas.microsoft.com/office/drawing/2017/decorative" xmlns="" val="1"/>
              </a:ext>
            </a:extLst>
          </p:cNvPr>
          <p:cNvSpPr/>
          <p:nvPr userDrawn="1"/>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5" name="Rectangle 14" descr="Department or Event Name">
            <a:extLst>
              <a:ext uri="{FF2B5EF4-FFF2-40B4-BE49-F238E27FC236}">
                <a16:creationId xmlns:a16="http://schemas.microsoft.com/office/drawing/2014/main" xmlns="" id="{690E8CB7-4C09-47D4-9A3A-4E8E8877F589}"/>
              </a:ext>
            </a:extLst>
          </p:cNvPr>
          <p:cNvSpPr/>
          <p:nvPr userDrawn="1"/>
        </p:nvSpPr>
        <p:spPr>
          <a:xfrm>
            <a:off x="286365" y="6510549"/>
            <a:ext cx="1085554" cy="246221"/>
          </a:xfrm>
          <a:prstGeom prst="rect">
            <a:avLst/>
          </a:prstGeom>
        </p:spPr>
        <p:txBody>
          <a:bodyPr wrap="none">
            <a:spAutoFit/>
          </a:bodyPr>
          <a:lstStyle/>
          <a:p>
            <a:pPr algn="l"/>
            <a:r>
              <a:rPr lang="en-US" sz="1000" b="0" i="0" baseline="0" dirty="0" err="1">
                <a:solidFill>
                  <a:schemeClr val="tx1"/>
                </a:solidFill>
                <a:latin typeface="Intel Clear Jpn Prop" panose="020B0604020203020204" pitchFamily="50" charset="-128"/>
                <a:ea typeface="Intel Clear Jpn Prop" panose="020B0604020203020204" pitchFamily="50" charset="-128"/>
                <a:cs typeface="Times New Roman" panose="02020603050405020304" pitchFamily="18" charset="0"/>
              </a:rPr>
              <a:t>Tech.Decoded</a:t>
            </a:r>
            <a:endParaRPr lang="en-US" sz="1000" b="0" i="0" baseline="0" dirty="0">
              <a:solidFill>
                <a:schemeClr val="tx1"/>
              </a:solidFill>
              <a:latin typeface="Intel Clear Jpn Prop" panose="020B0604020203020204" pitchFamily="50" charset="-128"/>
              <a:ea typeface="Intel Clear Jpn Prop" panose="020B0604020203020204" pitchFamily="50" charset="-128"/>
              <a:cs typeface="Times New Roman" panose="02020603050405020304" pitchFamily="18" charset="0"/>
            </a:endParaRPr>
          </a:p>
        </p:txBody>
      </p:sp>
      <p:pic>
        <p:nvPicPr>
          <p:cNvPr id="16" name="Graphic 15">
            <a:extLst>
              <a:ext uri="{FF2B5EF4-FFF2-40B4-BE49-F238E27FC236}">
                <a16:creationId xmlns:a16="http://schemas.microsoft.com/office/drawing/2014/main" xmlns="" id="{3DB6E0FE-A458-4FC3-8BCF-C3DEF3B9E242}"/>
              </a:ext>
              <a:ext uri="{C183D7F6-B498-43B3-948B-1728B52AA6E4}">
                <adec:decorative xmlns:adec="http://schemas.microsoft.com/office/drawing/2017/decorative" xmlns="" val="1"/>
              </a:ext>
            </a:extLst>
          </p:cNvPr>
          <p:cNvPicPr>
            <a:picLocks noChangeAspect="1"/>
          </p:cNvPicPr>
          <p:nvPr userDrawn="1"/>
        </p:nvPicPr>
        <p:blipFill>
          <a:blip r:embed="rId25">
            <a:extLst>
              <a:ext uri="{96DAC541-7B7A-43D3-8B79-37D633B846F1}">
                <asvg:svgBlip xmlns:asvg="http://schemas.microsoft.com/office/drawing/2016/SVG/main" xmlns="" r:embed="rId26"/>
              </a:ext>
            </a:extLst>
          </a:blip>
          <a:stretch>
            <a:fillRect/>
          </a:stretch>
        </p:blipFill>
        <p:spPr>
          <a:xfrm>
            <a:off x="11137466" y="6554735"/>
            <a:ext cx="476084" cy="177524"/>
          </a:xfrm>
          <a:prstGeom prst="rect">
            <a:avLst/>
          </a:prstGeom>
        </p:spPr>
      </p:pic>
      <p:sp>
        <p:nvSpPr>
          <p:cNvPr id="17" name="TextBox 16" descr="page number">
            <a:extLst>
              <a:ext uri="{FF2B5EF4-FFF2-40B4-BE49-F238E27FC236}">
                <a16:creationId xmlns:a16="http://schemas.microsoft.com/office/drawing/2014/main" xmlns="" id="{53D7E5EC-4B62-4515-9A8B-0AB847259844}"/>
              </a:ext>
            </a:extLst>
          </p:cNvPr>
          <p:cNvSpPr txBox="1"/>
          <p:nvPr userDrawn="1"/>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 Clear Jpn Prop" panose="020B0604020203020204" pitchFamily="50" charset="-128"/>
                <a:ea typeface="Intel Clear Jpn Prop" panose="020B0604020203020204" pitchFamily="50" charset="-128"/>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err="1">
              <a:ln>
                <a:noFill/>
              </a:ln>
              <a:solidFill>
                <a:schemeClr val="tx1"/>
              </a:solidFill>
              <a:effectLst/>
              <a:uFillTx/>
              <a:latin typeface="Intel Clear Jpn Prop" panose="020B0604020203020204" pitchFamily="50" charset="-128"/>
              <a:ea typeface="Intel Clear Jpn Prop" panose="020B0604020203020204" pitchFamily="50" charset="-128"/>
              <a:cs typeface="Times New Roman" panose="02020603050405020304" pitchFamily="18" charset="0"/>
              <a:sym typeface="Helvetica Neue"/>
            </a:endParaRPr>
          </a:p>
        </p:txBody>
      </p:sp>
      <p:sp>
        <p:nvSpPr>
          <p:cNvPr id="18" name="Rectangle 17">
            <a:extLst>
              <a:ext uri="{FF2B5EF4-FFF2-40B4-BE49-F238E27FC236}">
                <a16:creationId xmlns:a16="http://schemas.microsoft.com/office/drawing/2014/main" xmlns="" id="{51A5FD6C-5104-45F8-8C61-CC0432723E00}"/>
              </a:ext>
              <a:ext uri="{C183D7F6-B498-43B3-948B-1728B52AA6E4}">
                <adec:decorative xmlns:adec="http://schemas.microsoft.com/office/drawing/2017/decorative" xmlns="" val="1"/>
              </a:ext>
            </a:extLst>
          </p:cNvPr>
          <p:cNvSpPr/>
          <p:nvPr userDrawn="1"/>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23273711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05000"/>
        </a:lnSpc>
        <a:spcBef>
          <a:spcPts val="1000"/>
        </a:spcBef>
        <a:buFont typeface="Intel Clear Jpn Prop"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105000"/>
        </a:lnSpc>
        <a:spcBef>
          <a:spcPts val="500"/>
        </a:spcBef>
        <a:buFont typeface="Intel Clear Jpn Prop"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105000"/>
        </a:lnSpc>
        <a:spcBef>
          <a:spcPts val="500"/>
        </a:spcBef>
        <a:buFont typeface="Intel Clear Jpn Prop"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105000"/>
        </a:lnSpc>
        <a:spcBef>
          <a:spcPts val="500"/>
        </a:spcBef>
        <a:buFont typeface="Intel Clear Jpn Prop"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105000"/>
        </a:lnSpc>
        <a:spcBef>
          <a:spcPts val="500"/>
        </a:spcBef>
        <a:buFont typeface="Intel Clear Jpn Prop"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hyperlink" Target="https://software.intel.com/en-us/devcloud/oneapi"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hyperlink" Target="https://www.oneapi.com/"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software.intel.com/en-us/articles/intel-mkl-link-line-advisor"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hyperlink" Target="https://www.codeplay.com/portal/02-03-20-codeplay-contribution-to-dpcpp-brings-sycl-support-for-nvidia-gp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3"/>
            <a:ext cx="12192000" cy="6406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Intel Clear Jpn Prop" panose="020B0604020203020204" pitchFamily="50" charset="-128"/>
              <a:ea typeface="Intel Clear Jpn Prop" panose="020B0604020203020204" pitchFamily="50" charset="-128"/>
            </a:endParaRPr>
          </a:p>
        </p:txBody>
      </p:sp>
      <p:sp>
        <p:nvSpPr>
          <p:cNvPr id="4" name="object 6"/>
          <p:cNvSpPr/>
          <p:nvPr/>
        </p:nvSpPr>
        <p:spPr>
          <a:xfrm>
            <a:off x="0" y="6406895"/>
            <a:ext cx="12192000" cy="451104"/>
          </a:xfrm>
          <a:prstGeom prst="rect">
            <a:avLst/>
          </a:prstGeom>
          <a:blipFill>
            <a:blip r:embed="rId5" cstate="email">
              <a:extLst>
                <a:ext uri="{28A0092B-C50C-407E-A947-70E740481C1C}">
                  <a14:useLocalDpi xmlns:a14="http://schemas.microsoft.com/office/drawing/2010/main" val="0"/>
                </a:ext>
              </a:extLst>
            </a:blip>
            <a:stretch>
              <a:fillRect/>
            </a:stretch>
          </a:blipFill>
        </p:spPr>
        <p:txBody>
          <a:bodyPr wrap="square" lIns="0" tIns="0" rIns="0" bIns="0" rtlCol="0"/>
          <a:lstStyle/>
          <a:p>
            <a:endParaRPr sz="2400" dirty="0">
              <a:solidFill>
                <a:prstClr val="black"/>
              </a:solidFill>
              <a:latin typeface="Intel Clear Jpn Prop" panose="020B0604020203020204" pitchFamily="50" charset="-128"/>
              <a:ea typeface="Intel Clear Jpn Prop" panose="020B0604020203020204" pitchFamily="50" charset="-128"/>
            </a:endParaRPr>
          </a:p>
        </p:txBody>
      </p:sp>
      <p:sp>
        <p:nvSpPr>
          <p:cNvPr id="6" name="テキスト ボックス 5"/>
          <p:cNvSpPr txBox="1"/>
          <p:nvPr>
            <p:custDataLst>
              <p:tags r:id="rId2"/>
            </p:custDataLst>
          </p:nvPr>
        </p:nvSpPr>
        <p:spPr>
          <a:xfrm>
            <a:off x="812800" y="761145"/>
            <a:ext cx="10566400" cy="4031873"/>
          </a:xfrm>
          <a:prstGeom prst="rect">
            <a:avLst/>
          </a:prstGeom>
          <a:noFill/>
        </p:spPr>
        <p:txBody>
          <a:bodyPr wrap="square" rtlCol="0">
            <a:spAutoFit/>
          </a:bodyPr>
          <a:lstStyle/>
          <a:p>
            <a:r>
              <a:rPr lang="ja-JP" altLang="en-US" sz="3200" dirty="0">
                <a:solidFill>
                  <a:srgbClr val="1F497D"/>
                </a:solidFill>
                <a:latin typeface="Intel Clear Jpn Prop" panose="020B0604020203020204" pitchFamily="50" charset="-128"/>
                <a:ea typeface="Intel Clear Jpn Prop" panose="020B0604020203020204" pitchFamily="50" charset="-128"/>
              </a:rPr>
              <a:t>このセッションには音声が入っています。</a:t>
            </a:r>
            <a:endParaRPr lang="en-US" altLang="ja-JP" sz="3200" dirty="0">
              <a:solidFill>
                <a:srgbClr val="1F497D"/>
              </a:solidFill>
              <a:latin typeface="Intel Clear Jpn Prop" panose="020B0604020203020204" pitchFamily="50" charset="-128"/>
              <a:ea typeface="Intel Clear Jpn Prop" panose="020B0604020203020204" pitchFamily="50" charset="-128"/>
            </a:endParaRPr>
          </a:p>
          <a:p>
            <a:r>
              <a:rPr lang="ja-JP" altLang="en-US" sz="3200" dirty="0">
                <a:solidFill>
                  <a:srgbClr val="1F497D"/>
                </a:solidFill>
                <a:latin typeface="Intel Clear Jpn Prop" panose="020B0604020203020204" pitchFamily="50" charset="-128"/>
                <a:ea typeface="Intel Clear Jpn Prop" panose="020B0604020203020204" pitchFamily="50" charset="-128"/>
              </a:rPr>
              <a:t>スピーカーの音量に注意してください。</a:t>
            </a:r>
            <a:endParaRPr lang="en-US" altLang="ja-JP" sz="3200" dirty="0">
              <a:solidFill>
                <a:srgbClr val="1F497D"/>
              </a:solidFill>
              <a:latin typeface="Intel Clear Jpn Prop" panose="020B0604020203020204" pitchFamily="50" charset="-128"/>
              <a:ea typeface="Intel Clear Jpn Prop" panose="020B0604020203020204" pitchFamily="50" charset="-128"/>
            </a:endParaRPr>
          </a:p>
          <a:p>
            <a:endParaRPr lang="en-US" altLang="ja-JP" sz="3200" dirty="0">
              <a:solidFill>
                <a:srgbClr val="1F497D"/>
              </a:solidFill>
              <a:latin typeface="Intel Clear Jpn Prop" panose="020B0604020203020204" pitchFamily="50" charset="-128"/>
              <a:ea typeface="Intel Clear Jpn Prop" panose="020B0604020203020204" pitchFamily="50" charset="-128"/>
            </a:endParaRPr>
          </a:p>
          <a:p>
            <a:endParaRPr lang="en-US" altLang="ja-JP" sz="3200" dirty="0">
              <a:solidFill>
                <a:srgbClr val="1F497D"/>
              </a:solidFill>
              <a:latin typeface="Intel Clear Jpn Prop" panose="020B0604020203020204" pitchFamily="50" charset="-128"/>
              <a:ea typeface="Intel Clear Jpn Prop" panose="020B0604020203020204" pitchFamily="50" charset="-128"/>
            </a:endParaRPr>
          </a:p>
          <a:p>
            <a:r>
              <a:rPr lang="ja-JP" altLang="en-US" sz="3200" dirty="0">
                <a:solidFill>
                  <a:srgbClr val="1F497D"/>
                </a:solidFill>
                <a:latin typeface="Intel Clear Jpn Prop" panose="020B0604020203020204" pitchFamily="50" charset="-128"/>
                <a:ea typeface="Intel Clear Jpn Prop" panose="020B0604020203020204" pitchFamily="50" charset="-128"/>
              </a:rPr>
              <a:t>スライド画面は、自動送りされます。</a:t>
            </a:r>
            <a:endParaRPr lang="en-US" altLang="ja-JP" sz="3200" dirty="0">
              <a:solidFill>
                <a:srgbClr val="1F497D"/>
              </a:solidFill>
              <a:latin typeface="Intel Clear Jpn Prop" panose="020B0604020203020204" pitchFamily="50" charset="-128"/>
              <a:ea typeface="Intel Clear Jpn Prop" panose="020B0604020203020204" pitchFamily="50" charset="-128"/>
            </a:endParaRPr>
          </a:p>
          <a:p>
            <a:r>
              <a:rPr lang="ja-JP" altLang="en-US" sz="3200" dirty="0">
                <a:solidFill>
                  <a:srgbClr val="1F497D"/>
                </a:solidFill>
                <a:latin typeface="Intel Clear Jpn Prop" panose="020B0604020203020204" pitchFamily="50" charset="-128"/>
                <a:ea typeface="Intel Clear Jpn Prop" panose="020B0604020203020204" pitchFamily="50" charset="-128"/>
              </a:rPr>
              <a:t>停止する場合は、画面左下の　　ボタンを押してください。</a:t>
            </a:r>
            <a:endParaRPr lang="en-US" altLang="ja-JP" sz="3200" dirty="0">
              <a:solidFill>
                <a:srgbClr val="1F497D"/>
              </a:solidFill>
              <a:latin typeface="Intel Clear Jpn Prop" panose="020B0604020203020204" pitchFamily="50" charset="-128"/>
              <a:ea typeface="Intel Clear Jpn Prop" panose="020B0604020203020204" pitchFamily="50" charset="-128"/>
            </a:endParaRPr>
          </a:p>
          <a:p>
            <a:endParaRPr lang="en-US" altLang="ja-JP" sz="3200" dirty="0">
              <a:solidFill>
                <a:srgbClr val="1F497D"/>
              </a:solidFill>
              <a:latin typeface="Intel Clear Jpn Prop" panose="020B0604020203020204" pitchFamily="50" charset="-128"/>
              <a:ea typeface="Intel Clear Jpn Prop" panose="020B0604020203020204" pitchFamily="50" charset="-128"/>
            </a:endParaRPr>
          </a:p>
          <a:p>
            <a:r>
              <a:rPr lang="ja-JP" altLang="en-US" sz="3200" dirty="0">
                <a:solidFill>
                  <a:srgbClr val="1F497D"/>
                </a:solidFill>
                <a:latin typeface="Intel Clear Jpn Prop" panose="020B0604020203020204" pitchFamily="50" charset="-128"/>
                <a:ea typeface="Intel Clear Jpn Prop" panose="020B0604020203020204" pitchFamily="50" charset="-128"/>
              </a:rPr>
              <a:t>準備ができたら画面をクリックして開始します。</a:t>
            </a:r>
          </a:p>
        </p:txBody>
      </p:sp>
      <p:sp>
        <p:nvSpPr>
          <p:cNvPr id="7" name="正方形/長方形 6"/>
          <p:cNvSpPr/>
          <p:nvPr/>
        </p:nvSpPr>
        <p:spPr>
          <a:xfrm>
            <a:off x="6705600" y="5584943"/>
            <a:ext cx="5086608" cy="461665"/>
          </a:xfrm>
          <a:prstGeom prst="rect">
            <a:avLst/>
          </a:prstGeom>
          <a:solidFill>
            <a:srgbClr val="FF0000"/>
          </a:solidFill>
        </p:spPr>
        <p:txBody>
          <a:bodyPr wrap="square">
            <a:spAutoFit/>
          </a:bodyPr>
          <a:lstStyle/>
          <a:p>
            <a:pPr algn="ctr"/>
            <a:r>
              <a:rPr lang="ja-JP" altLang="en-US" sz="2400" b="1" dirty="0">
                <a:solidFill>
                  <a:srgbClr val="FFFF00"/>
                </a:solidFill>
                <a:latin typeface="Intel Clear Jpn Prop" panose="020B0604020203020204" pitchFamily="50" charset="-128"/>
                <a:ea typeface="Intel Clear Jpn Prop" panose="020B0604020203020204" pitchFamily="50" charset="-128"/>
              </a:rPr>
              <a:t>このスライドに音声はありません</a:t>
            </a:r>
            <a:endParaRPr lang="en-US" altLang="ja-JP" sz="2400" b="1" dirty="0">
              <a:solidFill>
                <a:srgbClr val="FFFF00"/>
              </a:solidFill>
              <a:latin typeface="Intel Clear Jpn Prop" panose="020B0604020203020204" pitchFamily="50" charset="-128"/>
              <a:ea typeface="Intel Clear Jpn Prop" panose="020B0604020203020204" pitchFamily="50" charset="-128"/>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4" y="3314703"/>
            <a:ext cx="5334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68409887"/>
      </p:ext>
    </p:extLst>
  </p:cSld>
  <p:clrMapOvr>
    <a:masterClrMapping/>
  </p:clrMapOvr>
  <mc:AlternateContent xmlns:mc="http://schemas.openxmlformats.org/markup-compatibility/2006" xmlns:p14="http://schemas.microsoft.com/office/powerpoint/2010/main">
    <mc:Choice Requires="p14">
      <p:transition p14:dur="11">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E49B08-8E1F-490C-A802-1BE23AE5DCC0}"/>
              </a:ext>
            </a:extLst>
          </p:cNvPr>
          <p:cNvSpPr txBox="1"/>
          <p:nvPr/>
        </p:nvSpPr>
        <p:spPr>
          <a:xfrm>
            <a:off x="904240" y="1544770"/>
            <a:ext cx="10199189" cy="3016210"/>
          </a:xfrm>
          <a:prstGeom prst="rect">
            <a:avLst/>
          </a:prstGeom>
          <a:noFill/>
        </p:spPr>
        <p:txBody>
          <a:bodyPr vert="horz" wrap="square" lIns="0" tIns="0" rIns="0" bIns="0" rtlCol="0">
            <a:spAutoFit/>
          </a:bodyPr>
          <a:lstStyle/>
          <a:p>
            <a:r>
              <a:rPr lang="ja-JP" sz="2800" b="1">
                <a:latin typeface="Courier New" panose="02070309020205020404" pitchFamily="49" charset="0"/>
                <a:ea typeface="Intel Clear Jpn Prop" panose="020B0604020203020204" pitchFamily="50" charset="-128"/>
                <a:cs typeface="Courier New" panose="02070309020205020404" pitchFamily="49" charset="0"/>
              </a:rPr>
              <a:t>std::vector&lt;float&gt; A(n,2);</a:t>
            </a:r>
          </a:p>
          <a:p>
            <a:r>
              <a:rPr lang="ja-JP" sz="2800" b="1">
                <a:latin typeface="Courier New" panose="02070309020205020404" pitchFamily="49" charset="0"/>
                <a:ea typeface="Intel Clear Jpn Prop" panose="020B0604020203020204" pitchFamily="50" charset="-128"/>
                <a:cs typeface="Courier New" panose="02070309020205020404" pitchFamily="49" charset="0"/>
              </a:rPr>
              <a:t>std::vector&lt;float&gt; B(n,0);</a:t>
            </a:r>
          </a:p>
          <a:p>
            <a:endParaRPr lang="en-US" sz="28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800" b="1">
                <a:latin typeface="Courier New" panose="02070309020205020404" pitchFamily="49" charset="0"/>
                <a:ea typeface="Intel Clear Jpn Prop" panose="020B0604020203020204" pitchFamily="50" charset="-128"/>
                <a:cs typeface="Courier New" panose="02070309020205020404" pitchFamily="49" charset="0"/>
              </a:rPr>
              <a:t>for(int i=0; i&lt;n; i++)</a:t>
            </a:r>
          </a:p>
          <a:p>
            <a:r>
              <a:rPr lang="ja-JP" sz="2800" b="1">
                <a:latin typeface="Courier New" panose="02070309020205020404" pitchFamily="49" charset="0"/>
                <a:ea typeface="Intel Clear Jpn Prop" panose="020B0604020203020204" pitchFamily="50" charset="-128"/>
                <a:cs typeface="Courier New" panose="02070309020205020404" pitchFamily="49" charset="0"/>
              </a:rPr>
              <a:t>{</a:t>
            </a:r>
          </a:p>
          <a:p>
            <a:r>
              <a:rPr lang="ja-JP" sz="2800" b="1">
                <a:latin typeface="Courier New" panose="02070309020205020404" pitchFamily="49" charset="0"/>
                <a:ea typeface="Intel Clear Jpn Prop" panose="020B0604020203020204" pitchFamily="50" charset="-128"/>
                <a:cs typeface="Courier New" panose="02070309020205020404" pitchFamily="49" charset="0"/>
              </a:rPr>
              <a:t>    B[i] += A[i] * A[i];</a:t>
            </a:r>
          </a:p>
          <a:p>
            <a:r>
              <a:rPr lang="ja-JP" sz="2800" b="1">
                <a:latin typeface="Courier New" panose="02070309020205020404" pitchFamily="49" charset="0"/>
                <a:ea typeface="Intel Clear Jpn Prop" panose="020B0604020203020204" pitchFamily="50" charset="-128"/>
                <a:cs typeface="Courier New" panose="02070309020205020404" pitchFamily="49" charset="0"/>
              </a:rPr>
              <a:t>}</a:t>
            </a:r>
          </a:p>
        </p:txBody>
      </p:sp>
      <p:sp>
        <p:nvSpPr>
          <p:cNvPr id="4" name="Title 2">
            <a:extLst>
              <a:ext uri="{FF2B5EF4-FFF2-40B4-BE49-F238E27FC236}">
                <a16:creationId xmlns:a16="http://schemas.microsoft.com/office/drawing/2014/main" xmlns="" id="{213D8635-29BE-49FF-888A-4683308A4105}"/>
              </a:ext>
            </a:extLst>
          </p:cNvPr>
          <p:cNvSpPr txBox="1">
            <a:spLocks/>
          </p:cNvSpPr>
          <p:nvPr/>
        </p:nvSpPr>
        <p:spPr>
          <a:xfrm>
            <a:off x="796998" y="374468"/>
            <a:ext cx="11117361" cy="978295"/>
          </a:xfrm>
          <a:prstGeom prst="rect">
            <a:avLst/>
          </a:prstGeom>
        </p:spPr>
        <p:txBody>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pPr defTabSz="457189"/>
            <a:r>
              <a:rPr lang="ja-JP" sz="3600">
                <a:solidFill>
                  <a:srgbClr val="44546A"/>
                </a:solidFill>
                <a:latin typeface="Intel Clear Jpn Prop Light" panose="020B0404020203020204" pitchFamily="50" charset="-128"/>
                <a:ea typeface="Intel Clear Jpn Prop Light" panose="020B0404020203020204" pitchFamily="50" charset="-128"/>
              </a:rPr>
              <a:t>始まりは C++11</a:t>
            </a:r>
          </a:p>
        </p:txBody>
      </p:sp>
    </p:spTree>
    <p:custDataLst>
      <p:tags r:id="rId1"/>
    </p:custDataLst>
    <p:extLst>
      <p:ext uri="{BB962C8B-B14F-4D97-AF65-F5344CB8AC3E}">
        <p14:creationId xmlns:p14="http://schemas.microsoft.com/office/powerpoint/2010/main" val="32661746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E49B08-8E1F-490C-A802-1BE23AE5DCC0}"/>
              </a:ext>
            </a:extLst>
          </p:cNvPr>
          <p:cNvSpPr txBox="1"/>
          <p:nvPr/>
        </p:nvSpPr>
        <p:spPr>
          <a:xfrm>
            <a:off x="904240" y="1544770"/>
            <a:ext cx="10390777" cy="3447098"/>
          </a:xfrm>
          <a:prstGeom prst="rect">
            <a:avLst/>
          </a:prstGeom>
          <a:noFill/>
        </p:spPr>
        <p:txBody>
          <a:bodyPr vert="horz" wrap="square" lIns="0" tIns="0" rIns="0" bIns="0" rtlCol="0">
            <a:spAutoFit/>
          </a:bodyPr>
          <a:lstStyle/>
          <a:p>
            <a:r>
              <a:rPr lang="ja-JP" sz="2800" b="1">
                <a:latin typeface="Courier New" panose="02070309020205020404" pitchFamily="49" charset="0"/>
                <a:ea typeface="Intel Clear Jpn Prop" panose="020B0604020203020204" pitchFamily="50" charset="-128"/>
                <a:cs typeface="Courier New" panose="02070309020205020404" pitchFamily="49" charset="0"/>
              </a:rPr>
              <a:t>auto range = ranges::view::iota(0,n);</a:t>
            </a:r>
          </a:p>
          <a:p>
            <a:r>
              <a:rPr lang="ja-JP" sz="2800" b="1">
                <a:latin typeface="Courier New" panose="02070309020205020404" pitchFamily="49" charset="0"/>
                <a:ea typeface="Intel Clear Jpn Prop" panose="020B0604020203020204" pitchFamily="50" charset="-128"/>
                <a:cs typeface="Courier New" panose="02070309020205020404" pitchFamily="49" charset="0"/>
              </a:rPr>
              <a:t>auto begin = std::begin(range);</a:t>
            </a:r>
          </a:p>
          <a:p>
            <a:r>
              <a:rPr lang="ja-JP" sz="2800" b="1">
                <a:latin typeface="Courier New" panose="02070309020205020404" pitchFamily="49" charset="0"/>
                <a:ea typeface="Intel Clear Jpn Prop" panose="020B0604020203020204" pitchFamily="50" charset="-128"/>
                <a:cs typeface="Courier New" panose="02070309020205020404" pitchFamily="49" charset="0"/>
              </a:rPr>
              <a:t>auto end   = std::end(range);</a:t>
            </a:r>
          </a:p>
          <a:p>
            <a:endParaRPr lang="en-US" sz="28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800" b="1">
                <a:latin typeface="Courier New" panose="02070309020205020404" pitchFamily="49" charset="0"/>
                <a:ea typeface="Intel Clear Jpn Prop" panose="020B0604020203020204" pitchFamily="50" charset="-128"/>
                <a:cs typeface="Courier New" panose="02070309020205020404" pitchFamily="49" charset="0"/>
              </a:rPr>
              <a:t>std::for_each(begin, end, [&amp;] (auto i)</a:t>
            </a:r>
          </a:p>
          <a:p>
            <a:r>
              <a:rPr lang="ja-JP" sz="2800" b="1">
                <a:latin typeface="Courier New" panose="02070309020205020404" pitchFamily="49" charset="0"/>
                <a:ea typeface="Intel Clear Jpn Prop" panose="020B0604020203020204" pitchFamily="50" charset="-128"/>
                <a:cs typeface="Courier New" panose="02070309020205020404" pitchFamily="49" charset="0"/>
              </a:rPr>
              <a:t>{</a:t>
            </a:r>
          </a:p>
          <a:p>
            <a:r>
              <a:rPr lang="ja-JP" sz="2800" b="1">
                <a:latin typeface="Courier New" panose="02070309020205020404" pitchFamily="49" charset="0"/>
                <a:ea typeface="Intel Clear Jpn Prop" panose="020B0604020203020204" pitchFamily="50" charset="-128"/>
                <a:cs typeface="Courier New" panose="02070309020205020404" pitchFamily="49" charset="0"/>
              </a:rPr>
              <a:t>    B[i] += A[i] * A[i];</a:t>
            </a:r>
          </a:p>
          <a:p>
            <a:r>
              <a:rPr lang="ja-JP" sz="2800" b="1">
                <a:latin typeface="Courier New" panose="02070309020205020404" pitchFamily="49" charset="0"/>
                <a:ea typeface="Intel Clear Jpn Prop" panose="020B0604020203020204" pitchFamily="50" charset="-128"/>
                <a:cs typeface="Courier New" panose="02070309020205020404" pitchFamily="49" charset="0"/>
              </a:rPr>
              <a:t>});</a:t>
            </a:r>
          </a:p>
        </p:txBody>
      </p:sp>
      <p:sp>
        <p:nvSpPr>
          <p:cNvPr id="4" name="Title 2">
            <a:extLst>
              <a:ext uri="{FF2B5EF4-FFF2-40B4-BE49-F238E27FC236}">
                <a16:creationId xmlns:a16="http://schemas.microsoft.com/office/drawing/2014/main" xmlns="" id="{213D8635-29BE-49FF-888A-4683308A4105}"/>
              </a:ext>
            </a:extLst>
          </p:cNvPr>
          <p:cNvSpPr txBox="1">
            <a:spLocks/>
          </p:cNvSpPr>
          <p:nvPr/>
        </p:nvSpPr>
        <p:spPr>
          <a:xfrm>
            <a:off x="796998" y="194524"/>
            <a:ext cx="11117361" cy="1158240"/>
          </a:xfrm>
          <a:prstGeom prst="rect">
            <a:avLst/>
          </a:prstGeom>
        </p:spPr>
        <p:txBody>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pPr defTabSz="457189"/>
            <a:r>
              <a:rPr lang="ja-JP" sz="3600">
                <a:solidFill>
                  <a:srgbClr val="44546A"/>
                </a:solidFill>
                <a:latin typeface="Intel Clear Jpn Prop Light" panose="020B0404020203020204" pitchFamily="50" charset="-128"/>
                <a:ea typeface="Intel Clear Jpn Prop Light" panose="020B0404020203020204" pitchFamily="50" charset="-128"/>
              </a:rPr>
              <a:t>ラムダを使用してループの記述を変更</a:t>
            </a:r>
          </a:p>
        </p:txBody>
      </p:sp>
    </p:spTree>
    <p:custDataLst>
      <p:tags r:id="rId1"/>
    </p:custDataLst>
    <p:extLst>
      <p:ext uri="{BB962C8B-B14F-4D97-AF65-F5344CB8AC3E}">
        <p14:creationId xmlns:p14="http://schemas.microsoft.com/office/powerpoint/2010/main" val="419936849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E49B08-8E1F-490C-A802-1BE23AE5DCC0}"/>
              </a:ext>
            </a:extLst>
          </p:cNvPr>
          <p:cNvSpPr txBox="1"/>
          <p:nvPr/>
        </p:nvSpPr>
        <p:spPr>
          <a:xfrm>
            <a:off x="904240" y="1544770"/>
            <a:ext cx="11117363" cy="4431983"/>
          </a:xfrm>
          <a:prstGeom prst="rect">
            <a:avLst/>
          </a:prstGeom>
          <a:noFill/>
        </p:spPr>
        <p:txBody>
          <a:bodyPr vert="horz" wrap="square" lIns="0" tIns="0" rIns="0" bIns="0" rtlCol="0">
            <a:spAutoFit/>
          </a:bodyPr>
          <a:lstStyle/>
          <a:p>
            <a:r>
              <a:rPr lang="ja-JP" sz="2400" b="1">
                <a:latin typeface="Courier New" panose="02070309020205020404" pitchFamily="49" charset="0"/>
                <a:ea typeface="Intel Clear Jpn Prop" panose="020B0604020203020204" pitchFamily="50" charset="-128"/>
                <a:cs typeface="Courier New" panose="02070309020205020404" pitchFamily="49" charset="0"/>
              </a:rPr>
              <a:t>// TBB</a:t>
            </a:r>
          </a:p>
          <a:p>
            <a:r>
              <a:rPr lang="ja-JP" sz="2400" b="1">
                <a:latin typeface="Courier New" panose="02070309020205020404" pitchFamily="49" charset="0"/>
                <a:ea typeface="Intel Clear Jpn Prop" panose="020B0604020203020204" pitchFamily="50" charset="-128"/>
                <a:cs typeface="Courier New" panose="02070309020205020404" pitchFamily="49" charset="0"/>
              </a:rPr>
              <a:t>tbb::parallel_for_each(begin, end, [&amp;](auto i)</a:t>
            </a:r>
          </a:p>
          <a:p>
            <a:r>
              <a:rPr lang="ja-JP" sz="2400" b="1">
                <a:latin typeface="Courier New" panose="02070309020205020404" pitchFamily="49" charset="0"/>
                <a:ea typeface="Intel Clear Jpn Prop" panose="020B0604020203020204" pitchFamily="50" charset="-128"/>
                <a:cs typeface="Courier New" panose="02070309020205020404" pitchFamily="49" charset="0"/>
              </a:rPr>
              <a:t>{</a:t>
            </a:r>
          </a:p>
          <a:p>
            <a:r>
              <a:rPr lang="ja-JP" sz="2400" b="1">
                <a:latin typeface="Courier New" panose="02070309020205020404" pitchFamily="49" charset="0"/>
                <a:ea typeface="Intel Clear Jpn Prop" panose="020B0604020203020204" pitchFamily="50" charset="-128"/>
                <a:cs typeface="Courier New" panose="02070309020205020404" pitchFamily="49" charset="0"/>
              </a:rPr>
              <a:t>    B[i] += A[i] * A[i];</a:t>
            </a:r>
          </a:p>
          <a:p>
            <a:r>
              <a:rPr lang="ja-JP" sz="2400" b="1">
                <a:latin typeface="Courier New" panose="02070309020205020404" pitchFamily="49" charset="0"/>
                <a:ea typeface="Intel Clear Jpn Prop" panose="020B0604020203020204" pitchFamily="50" charset="-128"/>
                <a:cs typeface="Courier New" panose="02070309020205020404" pitchFamily="49" charset="0"/>
              </a:rPr>
              <a:t>});</a:t>
            </a:r>
          </a:p>
          <a:p>
            <a:endParaRPr lang="en-US" sz="2400" b="1" dirty="0">
              <a:latin typeface="Courier New" panose="02070309020205020404" pitchFamily="49" charset="0"/>
              <a:ea typeface="Intel Clear Jpn Prop" panose="020B0604020203020204" pitchFamily="50" charset="-128"/>
              <a:cs typeface="Courier New" panose="02070309020205020404" pitchFamily="49" charset="0"/>
            </a:endParaRPr>
          </a:p>
          <a:p>
            <a:endParaRPr lang="en-US" sz="24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400" b="1">
                <a:latin typeface="Courier New" panose="02070309020205020404" pitchFamily="49" charset="0"/>
                <a:ea typeface="Intel Clear Jpn Prop" panose="020B0604020203020204" pitchFamily="50" charset="-128"/>
                <a:cs typeface="Courier New" panose="02070309020205020404" pitchFamily="49" charset="0"/>
              </a:rPr>
              <a:t>// Parallel STL</a:t>
            </a:r>
          </a:p>
          <a:p>
            <a:r>
              <a:rPr lang="ja-JP" sz="2400" b="1">
                <a:latin typeface="Courier New" panose="02070309020205020404" pitchFamily="49" charset="0"/>
                <a:ea typeface="Intel Clear Jpn Prop" panose="020B0604020203020204" pitchFamily="50" charset="-128"/>
                <a:cs typeface="Courier New" panose="02070309020205020404" pitchFamily="49" charset="0"/>
              </a:rPr>
              <a:t>std::for_each(exec::par_unseq, begin, end, [&amp;](auto i)</a:t>
            </a:r>
          </a:p>
          <a:p>
            <a:r>
              <a:rPr lang="ja-JP" sz="2400" b="1">
                <a:latin typeface="Courier New" panose="02070309020205020404" pitchFamily="49" charset="0"/>
                <a:ea typeface="Intel Clear Jpn Prop" panose="020B0604020203020204" pitchFamily="50" charset="-128"/>
                <a:cs typeface="Courier New" panose="02070309020205020404" pitchFamily="49" charset="0"/>
              </a:rPr>
              <a:t>{</a:t>
            </a:r>
          </a:p>
          <a:p>
            <a:r>
              <a:rPr lang="ja-JP" sz="2400" b="1">
                <a:latin typeface="Courier New" panose="02070309020205020404" pitchFamily="49" charset="0"/>
                <a:ea typeface="Intel Clear Jpn Prop" panose="020B0604020203020204" pitchFamily="50" charset="-128"/>
                <a:cs typeface="Courier New" panose="02070309020205020404" pitchFamily="49" charset="0"/>
              </a:rPr>
              <a:t>    B[i] += A[i] * A[i];</a:t>
            </a:r>
          </a:p>
          <a:p>
            <a:r>
              <a:rPr lang="ja-JP" sz="2400" b="1">
                <a:latin typeface="Courier New" panose="02070309020205020404" pitchFamily="49" charset="0"/>
                <a:ea typeface="Intel Clear Jpn Prop" panose="020B0604020203020204" pitchFamily="50" charset="-128"/>
                <a:cs typeface="Courier New" panose="02070309020205020404" pitchFamily="49" charset="0"/>
              </a:rPr>
              <a:t>});</a:t>
            </a:r>
          </a:p>
        </p:txBody>
      </p:sp>
      <p:sp>
        <p:nvSpPr>
          <p:cNvPr id="4" name="Title 2">
            <a:extLst>
              <a:ext uri="{FF2B5EF4-FFF2-40B4-BE49-F238E27FC236}">
                <a16:creationId xmlns:a16="http://schemas.microsoft.com/office/drawing/2014/main" xmlns="" id="{213D8635-29BE-49FF-888A-4683308A4105}"/>
              </a:ext>
            </a:extLst>
          </p:cNvPr>
          <p:cNvSpPr txBox="1">
            <a:spLocks/>
          </p:cNvSpPr>
          <p:nvPr/>
        </p:nvSpPr>
        <p:spPr>
          <a:xfrm>
            <a:off x="796998" y="194524"/>
            <a:ext cx="11117361" cy="1158240"/>
          </a:xfrm>
          <a:prstGeom prst="rect">
            <a:avLst/>
          </a:prstGeom>
        </p:spPr>
        <p:txBody>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pPr defTabSz="457189"/>
            <a:r>
              <a:rPr lang="ja-JP" sz="3600">
                <a:solidFill>
                  <a:srgbClr val="44546A"/>
                </a:solidFill>
                <a:latin typeface="Intel Clear Jpn Prop Light" panose="020B0404020203020204" pitchFamily="50" charset="-128"/>
                <a:ea typeface="Intel Clear Jpn Prop Light" panose="020B0404020203020204" pitchFamily="50" charset="-128"/>
              </a:rPr>
              <a:t>これらのループは並列化できる</a:t>
            </a:r>
          </a:p>
        </p:txBody>
      </p:sp>
    </p:spTree>
    <p:custDataLst>
      <p:tags r:id="rId1"/>
    </p:custDataLst>
    <p:extLst>
      <p:ext uri="{BB962C8B-B14F-4D97-AF65-F5344CB8AC3E}">
        <p14:creationId xmlns:p14="http://schemas.microsoft.com/office/powerpoint/2010/main" val="3982588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E49B08-8E1F-490C-A802-1BE23AE5DCC0}"/>
              </a:ext>
            </a:extLst>
          </p:cNvPr>
          <p:cNvSpPr txBox="1"/>
          <p:nvPr/>
        </p:nvSpPr>
        <p:spPr>
          <a:xfrm>
            <a:off x="547187" y="1337211"/>
            <a:ext cx="11117363" cy="4616648"/>
          </a:xfrm>
          <a:prstGeom prst="rect">
            <a:avLst/>
          </a:prstGeom>
          <a:noFill/>
        </p:spPr>
        <p:txBody>
          <a:bodyPr vert="horz" wrap="square" lIns="0" tIns="0" rIns="0" bIns="0" rtlCol="0">
            <a:spAutoFit/>
          </a:bodyPr>
          <a:lstStyle/>
          <a:p>
            <a:r>
              <a:rPr lang="ja-JP" sz="2000" b="1">
                <a:latin typeface="Courier New" panose="02070309020205020404" pitchFamily="49" charset="0"/>
                <a:ea typeface="Intel Clear Jpn Prop" panose="020B0604020203020204" pitchFamily="50" charset="-128"/>
                <a:cs typeface="Courier New" panose="02070309020205020404" pitchFamily="49" charset="0"/>
              </a:rPr>
              <a:t>sycl::buffer&lt;float&gt; bA(A.data(), A.size());</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sycl::buffer&lt;float&gt; bB(B.data(), B.size());</a:t>
            </a:r>
          </a:p>
          <a:p>
            <a:endParaRPr lang="en-US" sz="20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000" b="1">
                <a:latin typeface="Courier New" panose="02070309020205020404" pitchFamily="49" charset="0"/>
                <a:ea typeface="Intel Clear Jpn Prop" panose="020B0604020203020204" pitchFamily="50" charset="-128"/>
                <a:cs typeface="Courier New" panose="02070309020205020404" pitchFamily="49" charset="0"/>
              </a:rPr>
              <a:t>sycl::queue q(sycl::default_selector{});</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q.submit([&amp;](sycl::handler&amp; h) {</a:t>
            </a:r>
          </a:p>
          <a:p>
            <a:endParaRPr lang="en-US" sz="20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000" b="1">
                <a:latin typeface="Courier New" panose="02070309020205020404" pitchFamily="49" charset="0"/>
                <a:ea typeface="Intel Clear Jpn Prop" panose="020B0604020203020204" pitchFamily="50" charset="-128"/>
                <a:cs typeface="Courier New" panose="02070309020205020404" pitchFamily="49" charset="0"/>
              </a:rPr>
              <a:t>    auto pA = bA.get_access&lt;sycl::access::mode::read&gt;(h);</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auto pB = bB.get_access&lt;sycl::access::mode::read_write&gt;(h);</a:t>
            </a:r>
          </a:p>
          <a:p>
            <a:endParaRPr lang="en-US" sz="20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000" b="1">
                <a:latin typeface="Courier New" panose="02070309020205020404" pitchFamily="49" charset="0"/>
                <a:ea typeface="Intel Clear Jpn Prop" panose="020B0604020203020204" pitchFamily="50" charset="-128"/>
                <a:cs typeface="Courier New" panose="02070309020205020404" pitchFamily="49" charset="0"/>
              </a:rPr>
              <a:t>    h.parallel_for&lt;class aKernel&gt;(sycl::range&lt;1&gt;{n}, [=](sycl::id&lt;1&gt; it)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pB[it] += pA[it] * pA[it];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q.wait();</a:t>
            </a:r>
          </a:p>
        </p:txBody>
      </p:sp>
      <p:sp>
        <p:nvSpPr>
          <p:cNvPr id="4" name="Title 2">
            <a:extLst>
              <a:ext uri="{FF2B5EF4-FFF2-40B4-BE49-F238E27FC236}">
                <a16:creationId xmlns:a16="http://schemas.microsoft.com/office/drawing/2014/main" xmlns="" id="{213D8635-29BE-49FF-888A-4683308A4105}"/>
              </a:ext>
            </a:extLst>
          </p:cNvPr>
          <p:cNvSpPr txBox="1">
            <a:spLocks/>
          </p:cNvSpPr>
          <p:nvPr/>
        </p:nvSpPr>
        <p:spPr>
          <a:xfrm>
            <a:off x="452847" y="296090"/>
            <a:ext cx="11226379" cy="1056673"/>
          </a:xfrm>
          <a:prstGeom prst="rect">
            <a:avLst/>
          </a:prstGeom>
        </p:spPr>
        <p:txBody>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pPr defTabSz="457189"/>
            <a:r>
              <a:rPr lang="ja-JP" sz="3600">
                <a:solidFill>
                  <a:srgbClr val="44546A"/>
                </a:solidFill>
                <a:latin typeface="Intel Clear Jpn Prop Light" panose="020B0404020203020204" pitchFamily="50" charset="-128"/>
                <a:ea typeface="Intel Clear Jpn Prop Light" panose="020B0404020203020204" pitchFamily="50" charset="-128"/>
              </a:rPr>
              <a:t>SYCL* を使用するとコードをデバイスで実行できる</a:t>
            </a:r>
          </a:p>
        </p:txBody>
      </p:sp>
      <p:sp>
        <p:nvSpPr>
          <p:cNvPr id="5" name="Content Placeholder 9">
            <a:extLst>
              <a:ext uri="{FF2B5EF4-FFF2-40B4-BE49-F238E27FC236}">
                <a16:creationId xmlns:a16="http://schemas.microsoft.com/office/drawing/2014/main" xmlns="" id="{7837B70B-B8A8-4762-97AF-E4CCA0D4EDAF}"/>
              </a:ext>
            </a:extLst>
          </p:cNvPr>
          <p:cNvSpPr txBox="1">
            <a:spLocks/>
          </p:cNvSpPr>
          <p:nvPr/>
        </p:nvSpPr>
        <p:spPr>
          <a:xfrm>
            <a:off x="7947857" y="1873504"/>
            <a:ext cx="3512623" cy="691372"/>
          </a:xfrm>
          <a:prstGeom prst="rect">
            <a:avLst/>
          </a:prstGeom>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デバイスを選択してカーネルをデバイスキューに送信</a:t>
            </a:r>
          </a:p>
        </p:txBody>
      </p:sp>
      <p:cxnSp>
        <p:nvCxnSpPr>
          <p:cNvPr id="6" name="Straight Arrow Connector 5">
            <a:extLst>
              <a:ext uri="{FF2B5EF4-FFF2-40B4-BE49-F238E27FC236}">
                <a16:creationId xmlns:a16="http://schemas.microsoft.com/office/drawing/2014/main" xmlns="" id="{29858972-7FF5-4F8C-98D4-3AAA80257053}"/>
              </a:ext>
            </a:extLst>
          </p:cNvPr>
          <p:cNvCxnSpPr>
            <a:cxnSpLocks/>
            <a:stCxn id="5" idx="1"/>
            <a:endCxn id="7" idx="3"/>
          </p:cNvCxnSpPr>
          <p:nvPr/>
        </p:nvCxnSpPr>
        <p:spPr>
          <a:xfrm flipH="1">
            <a:off x="6725921" y="2219190"/>
            <a:ext cx="1221936" cy="345686"/>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xmlns="" id="{35F33DFA-FE65-4139-BE71-BF0839DBA1BF}"/>
              </a:ext>
            </a:extLst>
          </p:cNvPr>
          <p:cNvSpPr/>
          <p:nvPr/>
        </p:nvSpPr>
        <p:spPr>
          <a:xfrm>
            <a:off x="452847" y="2219190"/>
            <a:ext cx="6273074" cy="691372"/>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lang="en-US" sz="2400">
              <a:solidFill>
                <a:prstClr val="white"/>
              </a:solidFill>
              <a:latin typeface="Intel Clear"/>
            </a:endParaRPr>
          </a:p>
        </p:txBody>
      </p:sp>
    </p:spTree>
    <p:custDataLst>
      <p:tags r:id="rId1"/>
    </p:custDataLst>
    <p:extLst>
      <p:ext uri="{BB962C8B-B14F-4D97-AF65-F5344CB8AC3E}">
        <p14:creationId xmlns:p14="http://schemas.microsoft.com/office/powerpoint/2010/main" val="107464380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257A123-CE7A-4140-A01C-635662833840}"/>
              </a:ext>
            </a:extLst>
          </p:cNvPr>
          <p:cNvPicPr>
            <a:picLocks noChangeAspect="1"/>
          </p:cNvPicPr>
          <p:nvPr/>
        </p:nvPicPr>
        <p:blipFill>
          <a:blip r:embed="rId4"/>
          <a:stretch>
            <a:fillRect/>
          </a:stretch>
        </p:blipFill>
        <p:spPr>
          <a:xfrm>
            <a:off x="7580972" y="819528"/>
            <a:ext cx="2216591" cy="5520222"/>
          </a:xfrm>
          <a:prstGeom prst="rect">
            <a:avLst/>
          </a:prstGeom>
        </p:spPr>
      </p:pic>
      <p:sp>
        <p:nvSpPr>
          <p:cNvPr id="9" name="Content Placeholder 9">
            <a:extLst>
              <a:ext uri="{FF2B5EF4-FFF2-40B4-BE49-F238E27FC236}">
                <a16:creationId xmlns:a16="http://schemas.microsoft.com/office/drawing/2014/main" xmlns="" id="{B572CDF8-C849-4F2C-BBFC-289E94FD58B7}"/>
              </a:ext>
            </a:extLst>
          </p:cNvPr>
          <p:cNvSpPr txBox="1">
            <a:spLocks/>
          </p:cNvSpPr>
          <p:nvPr/>
        </p:nvSpPr>
        <p:spPr>
          <a:xfrm>
            <a:off x="1238395" y="1122567"/>
            <a:ext cx="1584960" cy="618772"/>
          </a:xfrm>
          <a:prstGeom prst="rect">
            <a:avLst/>
          </a:prstGeom>
          <a:solidFill>
            <a:schemeClr val="accent1"/>
          </a:solidFill>
          <a:ln>
            <a:solidFill>
              <a:schemeClr val="tx1"/>
            </a:solidFill>
          </a:ln>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ja-JP" sz="3200">
                <a:solidFill>
                  <a:schemeClr val="bg1"/>
                </a:solidFill>
                <a:latin typeface="Intel Clear Jpn Prop" panose="020B0604020203020204" pitchFamily="50" charset="-128"/>
                <a:ea typeface="Intel Clear Jpn Prop" panose="020B0604020203020204" pitchFamily="50" charset="-128"/>
              </a:rPr>
              <a:t>キュー</a:t>
            </a:r>
          </a:p>
        </p:txBody>
      </p:sp>
      <p:cxnSp>
        <p:nvCxnSpPr>
          <p:cNvPr id="10" name="Straight Arrow Connector 9">
            <a:extLst>
              <a:ext uri="{FF2B5EF4-FFF2-40B4-BE49-F238E27FC236}">
                <a16:creationId xmlns:a16="http://schemas.microsoft.com/office/drawing/2014/main" xmlns="" id="{B04FE340-AA49-4642-A2BE-840BA633CFB5}"/>
              </a:ext>
            </a:extLst>
          </p:cNvPr>
          <p:cNvCxnSpPr>
            <a:cxnSpLocks/>
            <a:stCxn id="9" idx="3"/>
          </p:cNvCxnSpPr>
          <p:nvPr/>
        </p:nvCxnSpPr>
        <p:spPr>
          <a:xfrm flipV="1">
            <a:off x="2823355" y="1358453"/>
            <a:ext cx="4901150" cy="73500"/>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Content Placeholder 9">
            <a:extLst>
              <a:ext uri="{FF2B5EF4-FFF2-40B4-BE49-F238E27FC236}">
                <a16:creationId xmlns:a16="http://schemas.microsoft.com/office/drawing/2014/main" xmlns="" id="{AEE82B16-8E3F-42AD-9021-21196FA1D46A}"/>
              </a:ext>
            </a:extLst>
          </p:cNvPr>
          <p:cNvSpPr txBox="1">
            <a:spLocks/>
          </p:cNvSpPr>
          <p:nvPr/>
        </p:nvSpPr>
        <p:spPr>
          <a:xfrm>
            <a:off x="1238395" y="1910844"/>
            <a:ext cx="1584960" cy="618772"/>
          </a:xfrm>
          <a:prstGeom prst="rect">
            <a:avLst/>
          </a:prstGeom>
          <a:solidFill>
            <a:schemeClr val="accent1"/>
          </a:solidFill>
          <a:ln>
            <a:solidFill>
              <a:schemeClr val="tx1"/>
            </a:solidFill>
          </a:ln>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ja-JP" sz="3200">
                <a:solidFill>
                  <a:schemeClr val="bg1"/>
                </a:solidFill>
                <a:latin typeface="Intel Clear Jpn Prop" panose="020B0604020203020204" pitchFamily="50" charset="-128"/>
                <a:ea typeface="Intel Clear Jpn Prop" panose="020B0604020203020204" pitchFamily="50" charset="-128"/>
              </a:rPr>
              <a:t>キュー</a:t>
            </a:r>
          </a:p>
        </p:txBody>
      </p:sp>
      <p:cxnSp>
        <p:nvCxnSpPr>
          <p:cNvPr id="18" name="Straight Arrow Connector 17">
            <a:extLst>
              <a:ext uri="{FF2B5EF4-FFF2-40B4-BE49-F238E27FC236}">
                <a16:creationId xmlns:a16="http://schemas.microsoft.com/office/drawing/2014/main" xmlns="" id="{F430A04B-63DB-4E8F-AC5D-42BB7C8C9C53}"/>
              </a:ext>
            </a:extLst>
          </p:cNvPr>
          <p:cNvCxnSpPr>
            <a:cxnSpLocks/>
            <a:stCxn id="17" idx="3"/>
          </p:cNvCxnSpPr>
          <p:nvPr/>
        </p:nvCxnSpPr>
        <p:spPr>
          <a:xfrm flipV="1">
            <a:off x="2823355" y="1501371"/>
            <a:ext cx="4901150" cy="718859"/>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Content Placeholder 9">
            <a:extLst>
              <a:ext uri="{FF2B5EF4-FFF2-40B4-BE49-F238E27FC236}">
                <a16:creationId xmlns:a16="http://schemas.microsoft.com/office/drawing/2014/main" xmlns="" id="{C9C2C0E9-675A-4115-B5FA-B3EE3BC42B96}"/>
              </a:ext>
            </a:extLst>
          </p:cNvPr>
          <p:cNvSpPr txBox="1">
            <a:spLocks/>
          </p:cNvSpPr>
          <p:nvPr/>
        </p:nvSpPr>
        <p:spPr>
          <a:xfrm>
            <a:off x="1238395" y="2976224"/>
            <a:ext cx="1584960" cy="618772"/>
          </a:xfrm>
          <a:prstGeom prst="rect">
            <a:avLst/>
          </a:prstGeom>
          <a:solidFill>
            <a:schemeClr val="accent1"/>
          </a:solidFill>
          <a:ln>
            <a:solidFill>
              <a:schemeClr val="tx1"/>
            </a:solidFill>
          </a:ln>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ja-JP" sz="3200">
                <a:solidFill>
                  <a:schemeClr val="bg1"/>
                </a:solidFill>
                <a:latin typeface="Intel Clear Jpn Prop" panose="020B0604020203020204" pitchFamily="50" charset="-128"/>
                <a:ea typeface="Intel Clear Jpn Prop" panose="020B0604020203020204" pitchFamily="50" charset="-128"/>
              </a:rPr>
              <a:t>キュー</a:t>
            </a:r>
          </a:p>
        </p:txBody>
      </p:sp>
      <p:cxnSp>
        <p:nvCxnSpPr>
          <p:cNvPr id="24" name="Straight Arrow Connector 23">
            <a:extLst>
              <a:ext uri="{FF2B5EF4-FFF2-40B4-BE49-F238E27FC236}">
                <a16:creationId xmlns:a16="http://schemas.microsoft.com/office/drawing/2014/main" xmlns="" id="{810D080F-797A-4D5E-9C08-D50BC7F973D1}"/>
              </a:ext>
            </a:extLst>
          </p:cNvPr>
          <p:cNvCxnSpPr>
            <a:cxnSpLocks/>
            <a:stCxn id="23" idx="3"/>
          </p:cNvCxnSpPr>
          <p:nvPr/>
        </p:nvCxnSpPr>
        <p:spPr>
          <a:xfrm flipV="1">
            <a:off x="2823355" y="2973655"/>
            <a:ext cx="4757617" cy="311955"/>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Content Placeholder 9">
            <a:extLst>
              <a:ext uri="{FF2B5EF4-FFF2-40B4-BE49-F238E27FC236}">
                <a16:creationId xmlns:a16="http://schemas.microsoft.com/office/drawing/2014/main" xmlns="" id="{D44EE993-56DD-4532-BF24-4082173EE14C}"/>
              </a:ext>
            </a:extLst>
          </p:cNvPr>
          <p:cNvSpPr txBox="1">
            <a:spLocks/>
          </p:cNvSpPr>
          <p:nvPr/>
        </p:nvSpPr>
        <p:spPr>
          <a:xfrm>
            <a:off x="1238395" y="4111938"/>
            <a:ext cx="1584960" cy="618772"/>
          </a:xfrm>
          <a:prstGeom prst="rect">
            <a:avLst/>
          </a:prstGeom>
          <a:solidFill>
            <a:schemeClr val="accent1"/>
          </a:solidFill>
          <a:ln>
            <a:solidFill>
              <a:schemeClr val="tx1"/>
            </a:solidFill>
          </a:ln>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ja-JP" sz="3200">
                <a:solidFill>
                  <a:schemeClr val="bg1"/>
                </a:solidFill>
                <a:latin typeface="Intel Clear Jpn Prop" panose="020B0604020203020204" pitchFamily="50" charset="-128"/>
                <a:ea typeface="Intel Clear Jpn Prop" panose="020B0604020203020204" pitchFamily="50" charset="-128"/>
              </a:rPr>
              <a:t>キュー</a:t>
            </a:r>
          </a:p>
        </p:txBody>
      </p:sp>
      <p:cxnSp>
        <p:nvCxnSpPr>
          <p:cNvPr id="26" name="Straight Arrow Connector 25">
            <a:extLst>
              <a:ext uri="{FF2B5EF4-FFF2-40B4-BE49-F238E27FC236}">
                <a16:creationId xmlns:a16="http://schemas.microsoft.com/office/drawing/2014/main" xmlns="" id="{D4EB23A4-19F3-4A71-B31A-F540581E7403}"/>
              </a:ext>
            </a:extLst>
          </p:cNvPr>
          <p:cNvCxnSpPr>
            <a:cxnSpLocks/>
            <a:stCxn id="25" idx="3"/>
          </p:cNvCxnSpPr>
          <p:nvPr/>
        </p:nvCxnSpPr>
        <p:spPr>
          <a:xfrm>
            <a:off x="2823355" y="4421324"/>
            <a:ext cx="4822773" cy="0"/>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Content Placeholder 9">
            <a:extLst>
              <a:ext uri="{FF2B5EF4-FFF2-40B4-BE49-F238E27FC236}">
                <a16:creationId xmlns:a16="http://schemas.microsoft.com/office/drawing/2014/main" xmlns="" id="{2366314F-E0CD-4280-84BD-648DF5D6DB96}"/>
              </a:ext>
            </a:extLst>
          </p:cNvPr>
          <p:cNvSpPr txBox="1">
            <a:spLocks/>
          </p:cNvSpPr>
          <p:nvPr/>
        </p:nvSpPr>
        <p:spPr>
          <a:xfrm>
            <a:off x="1238395" y="5535088"/>
            <a:ext cx="1584960" cy="618772"/>
          </a:xfrm>
          <a:prstGeom prst="rect">
            <a:avLst/>
          </a:prstGeom>
          <a:solidFill>
            <a:schemeClr val="accent1"/>
          </a:solidFill>
          <a:ln>
            <a:solidFill>
              <a:schemeClr val="tx1"/>
            </a:solidFill>
          </a:ln>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89"/>
            <a:r>
              <a:rPr lang="ja-JP" sz="3200">
                <a:solidFill>
                  <a:schemeClr val="bg1"/>
                </a:solidFill>
                <a:latin typeface="Intel Clear Jpn Prop" panose="020B0604020203020204" pitchFamily="50" charset="-128"/>
                <a:ea typeface="Intel Clear Jpn Prop" panose="020B0604020203020204" pitchFamily="50" charset="-128"/>
              </a:rPr>
              <a:t>キュー</a:t>
            </a:r>
          </a:p>
        </p:txBody>
      </p:sp>
      <p:cxnSp>
        <p:nvCxnSpPr>
          <p:cNvPr id="28" name="Straight Arrow Connector 27">
            <a:extLst>
              <a:ext uri="{FF2B5EF4-FFF2-40B4-BE49-F238E27FC236}">
                <a16:creationId xmlns:a16="http://schemas.microsoft.com/office/drawing/2014/main" xmlns="" id="{E508D1FE-F71A-4371-8BD6-683DB6D16606}"/>
              </a:ext>
            </a:extLst>
          </p:cNvPr>
          <p:cNvCxnSpPr>
            <a:cxnSpLocks/>
            <a:stCxn id="27" idx="3"/>
          </p:cNvCxnSpPr>
          <p:nvPr/>
        </p:nvCxnSpPr>
        <p:spPr>
          <a:xfrm>
            <a:off x="2823355" y="5844474"/>
            <a:ext cx="4822773" cy="24519"/>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Right Brace 2">
            <a:extLst>
              <a:ext uri="{FF2B5EF4-FFF2-40B4-BE49-F238E27FC236}">
                <a16:creationId xmlns:a16="http://schemas.microsoft.com/office/drawing/2014/main" xmlns="" id="{484A4DFB-07A8-48FA-95FE-A0F96CE7B43F}"/>
              </a:ext>
            </a:extLst>
          </p:cNvPr>
          <p:cNvSpPr/>
          <p:nvPr/>
        </p:nvSpPr>
        <p:spPr>
          <a:xfrm>
            <a:off x="9702038" y="819528"/>
            <a:ext cx="588484" cy="5520222"/>
          </a:xfrm>
          <a:prstGeom prst="rightBrace">
            <a:avLst>
              <a:gd name="adj1" fmla="val 46315"/>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 name="TextBox 4">
            <a:extLst>
              <a:ext uri="{FF2B5EF4-FFF2-40B4-BE49-F238E27FC236}">
                <a16:creationId xmlns:a16="http://schemas.microsoft.com/office/drawing/2014/main" xmlns="" id="{C2F963B5-9F36-43AD-B204-E08BE7C7D7E4}"/>
              </a:ext>
            </a:extLst>
          </p:cNvPr>
          <p:cNvSpPr txBox="1"/>
          <p:nvPr/>
        </p:nvSpPr>
        <p:spPr>
          <a:xfrm>
            <a:off x="10364664" y="3319547"/>
            <a:ext cx="873957" cy="502766"/>
          </a:xfrm>
          <a:prstGeom prst="rect">
            <a:avLst/>
          </a:prstGeom>
          <a:noFill/>
        </p:spPr>
        <p:txBody>
          <a:bodyPr wrap="none" rtlCol="0">
            <a:spAutoFit/>
          </a:bodyPr>
          <a:lstStyle/>
          <a:p>
            <a:r>
              <a:rPr lang="ja-JP" sz="2667">
                <a:latin typeface="Intel Clear Jpn Prop Light" panose="020B0404020203020204" pitchFamily="50" charset="-128"/>
                <a:ea typeface="Intel Clear Jpn Prop Light" panose="020B0404020203020204" pitchFamily="50" charset="-128"/>
              </a:rPr>
              <a:t>XPU</a:t>
            </a:r>
          </a:p>
        </p:txBody>
      </p:sp>
      <p:sp>
        <p:nvSpPr>
          <p:cNvPr id="4" name="Title 2">
            <a:extLst>
              <a:ext uri="{FF2B5EF4-FFF2-40B4-BE49-F238E27FC236}">
                <a16:creationId xmlns:a16="http://schemas.microsoft.com/office/drawing/2014/main" xmlns="" id="{213D8635-29BE-49FF-888A-4683308A4105}"/>
              </a:ext>
            </a:extLst>
          </p:cNvPr>
          <p:cNvSpPr txBox="1">
            <a:spLocks/>
          </p:cNvSpPr>
          <p:nvPr/>
        </p:nvSpPr>
        <p:spPr>
          <a:xfrm>
            <a:off x="796998" y="194524"/>
            <a:ext cx="11117361" cy="1158240"/>
          </a:xfrm>
          <a:prstGeom prst="rect">
            <a:avLst/>
          </a:prstGeom>
        </p:spPr>
        <p:txBody>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pPr defTabSz="457189"/>
            <a:r>
              <a:rPr lang="ja-JP" sz="3600">
                <a:solidFill>
                  <a:srgbClr val="44546A"/>
                </a:solidFill>
                <a:latin typeface="Intel Clear Jpn Prop Light" panose="020B0404020203020204" pitchFamily="50" charset="-128"/>
                <a:ea typeface="Intel Clear Jpn Prop Light" panose="020B0404020203020204" pitchFamily="50" charset="-128"/>
              </a:rPr>
              <a:t>デバイスの検出とワークの管理</a:t>
            </a:r>
          </a:p>
        </p:txBody>
      </p:sp>
    </p:spTree>
    <p:custDataLst>
      <p:tags r:id="rId1"/>
    </p:custDataLst>
    <p:extLst>
      <p:ext uri="{BB962C8B-B14F-4D97-AF65-F5344CB8AC3E}">
        <p14:creationId xmlns:p14="http://schemas.microsoft.com/office/powerpoint/2010/main" val="27581535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E49B08-8E1F-490C-A802-1BE23AE5DCC0}"/>
              </a:ext>
            </a:extLst>
          </p:cNvPr>
          <p:cNvSpPr txBox="1"/>
          <p:nvPr/>
        </p:nvSpPr>
        <p:spPr>
          <a:xfrm>
            <a:off x="537318" y="1493597"/>
            <a:ext cx="11117363" cy="4001095"/>
          </a:xfrm>
          <a:prstGeom prst="rect">
            <a:avLst/>
          </a:prstGeom>
          <a:noFill/>
        </p:spPr>
        <p:txBody>
          <a:bodyPr vert="horz" wrap="square" lIns="0" tIns="0" rIns="0" bIns="0" rtlCol="0">
            <a:spAutoFit/>
          </a:bodyPr>
          <a:lstStyle/>
          <a:p>
            <a:r>
              <a:rPr lang="ja-JP" sz="2000" b="1">
                <a:latin typeface="Courier New" panose="02070309020205020404" pitchFamily="49" charset="0"/>
                <a:ea typeface="Intel Clear Jpn Prop" panose="020B0604020203020204" pitchFamily="50" charset="-128"/>
                <a:cs typeface="Courier New" panose="02070309020205020404" pitchFamily="49" charset="0"/>
              </a:rPr>
              <a:t>sycl::queue q(gpu_selector{});</a:t>
            </a:r>
          </a:p>
          <a:p>
            <a:endParaRPr lang="en-US" sz="20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000" b="1">
                <a:latin typeface="Courier New" panose="02070309020205020404" pitchFamily="49" charset="0"/>
                <a:ea typeface="Intel Clear Jpn Prop" panose="020B0604020203020204" pitchFamily="50" charset="-128"/>
                <a:cs typeface="Courier New" panose="02070309020205020404" pitchFamily="49" charset="0"/>
              </a:rPr>
              <a:t>float * A = sycl::malloc_shared(n * sizeof(float), q);</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float * B = sycl::malloc_shared(n * sizeof(float), q);</a:t>
            </a:r>
          </a:p>
          <a:p>
            <a:endParaRPr lang="en-US" sz="20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000" b="1">
                <a:latin typeface="Courier New" panose="02070309020205020404" pitchFamily="49" charset="0"/>
                <a:ea typeface="Intel Clear Jpn Prop" panose="020B0604020203020204" pitchFamily="50" charset="-128"/>
                <a:cs typeface="Courier New" panose="02070309020205020404" pitchFamily="49" charset="0"/>
              </a:rPr>
              <a:t>q.submit([&amp;](sycl::handler&amp; h)</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h.parallel_for&lt;class aKernel&gt;(sycl::range&lt;1&gt;{n}, [=](sycl::id&lt;1&gt; it)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B[it] += A[it] * A[it];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q.wait();</a:t>
            </a:r>
          </a:p>
        </p:txBody>
      </p:sp>
      <p:sp>
        <p:nvSpPr>
          <p:cNvPr id="4" name="Title 2">
            <a:extLst>
              <a:ext uri="{FF2B5EF4-FFF2-40B4-BE49-F238E27FC236}">
                <a16:creationId xmlns:a16="http://schemas.microsoft.com/office/drawing/2014/main" xmlns="" id="{213D8635-29BE-49FF-888A-4683308A4105}"/>
              </a:ext>
            </a:extLst>
          </p:cNvPr>
          <p:cNvSpPr txBox="1">
            <a:spLocks/>
          </p:cNvSpPr>
          <p:nvPr/>
        </p:nvSpPr>
        <p:spPr>
          <a:xfrm>
            <a:off x="796998" y="194524"/>
            <a:ext cx="11117361" cy="1158240"/>
          </a:xfrm>
          <a:prstGeom prst="rect">
            <a:avLst/>
          </a:prstGeom>
        </p:spPr>
        <p:txBody>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pPr defTabSz="457189"/>
            <a:r>
              <a:rPr lang="ja-JP" sz="3600">
                <a:solidFill>
                  <a:srgbClr val="44546A"/>
                </a:solidFill>
                <a:latin typeface="Intel Clear Jpn Prop Light" panose="020B0404020203020204" pitchFamily="50" charset="-128"/>
                <a:ea typeface="Intel Clear Jpn Prop Light" panose="020B0404020203020204" pitchFamily="50" charset="-128"/>
              </a:rPr>
              <a:t>DPC++ で新機能を追加</a:t>
            </a:r>
          </a:p>
        </p:txBody>
      </p:sp>
      <p:sp>
        <p:nvSpPr>
          <p:cNvPr id="5" name="Content Placeholder 9">
            <a:extLst>
              <a:ext uri="{FF2B5EF4-FFF2-40B4-BE49-F238E27FC236}">
                <a16:creationId xmlns:a16="http://schemas.microsoft.com/office/drawing/2014/main" xmlns="" id="{90F45C93-AFAA-4395-9577-CEE0EB1532F9}"/>
              </a:ext>
            </a:extLst>
          </p:cNvPr>
          <p:cNvSpPr txBox="1">
            <a:spLocks/>
          </p:cNvSpPr>
          <p:nvPr/>
        </p:nvSpPr>
        <p:spPr>
          <a:xfrm>
            <a:off x="8144383" y="577125"/>
            <a:ext cx="3510298" cy="1158240"/>
          </a:xfrm>
          <a:prstGeom prst="rect">
            <a:avLst/>
          </a:prstGeom>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ポインター構文とメモリー割り当て機能を備えた統合共有メモリー</a:t>
            </a:r>
          </a:p>
        </p:txBody>
      </p:sp>
      <p:cxnSp>
        <p:nvCxnSpPr>
          <p:cNvPr id="6" name="Straight Arrow Connector 5">
            <a:extLst>
              <a:ext uri="{FF2B5EF4-FFF2-40B4-BE49-F238E27FC236}">
                <a16:creationId xmlns:a16="http://schemas.microsoft.com/office/drawing/2014/main" xmlns="" id="{5CAFAE2F-47DE-42B8-A9B5-0C3016E3BAAB}"/>
              </a:ext>
            </a:extLst>
          </p:cNvPr>
          <p:cNvCxnSpPr>
            <a:cxnSpLocks/>
            <a:stCxn id="5" idx="1"/>
            <a:endCxn id="7" idx="0"/>
          </p:cNvCxnSpPr>
          <p:nvPr/>
        </p:nvCxnSpPr>
        <p:spPr>
          <a:xfrm flipH="1">
            <a:off x="4665698" y="1156245"/>
            <a:ext cx="3478685" cy="833823"/>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xmlns="" id="{482B4194-BF44-43B2-B39C-F82F260ECDF0}"/>
              </a:ext>
            </a:extLst>
          </p:cNvPr>
          <p:cNvSpPr/>
          <p:nvPr/>
        </p:nvSpPr>
        <p:spPr>
          <a:xfrm>
            <a:off x="457362" y="1990068"/>
            <a:ext cx="8416671" cy="848924"/>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lang="en-US" sz="2400">
              <a:solidFill>
                <a:prstClr val="white"/>
              </a:solidFill>
              <a:latin typeface="Intel Clear"/>
            </a:endParaRPr>
          </a:p>
        </p:txBody>
      </p:sp>
    </p:spTree>
    <p:custDataLst>
      <p:tags r:id="rId1"/>
    </p:custDataLst>
    <p:extLst>
      <p:ext uri="{BB962C8B-B14F-4D97-AF65-F5344CB8AC3E}">
        <p14:creationId xmlns:p14="http://schemas.microsoft.com/office/powerpoint/2010/main" val="120821464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E49B08-8E1F-490C-A802-1BE23AE5DCC0}"/>
              </a:ext>
            </a:extLst>
          </p:cNvPr>
          <p:cNvSpPr txBox="1"/>
          <p:nvPr/>
        </p:nvSpPr>
        <p:spPr>
          <a:xfrm>
            <a:off x="537318" y="1493597"/>
            <a:ext cx="11117363" cy="4001095"/>
          </a:xfrm>
          <a:prstGeom prst="rect">
            <a:avLst/>
          </a:prstGeom>
          <a:noFill/>
        </p:spPr>
        <p:txBody>
          <a:bodyPr vert="horz" wrap="square" lIns="0" tIns="0" rIns="0" bIns="0" rtlCol="0">
            <a:spAutoFit/>
          </a:bodyPr>
          <a:lstStyle/>
          <a:p>
            <a:r>
              <a:rPr lang="ja-JP" sz="2000" b="1">
                <a:latin typeface="Courier New" panose="02070309020205020404" pitchFamily="49" charset="0"/>
                <a:ea typeface="Intel Clear Jpn Prop" panose="020B0604020203020204" pitchFamily="50" charset="-128"/>
                <a:cs typeface="Courier New" panose="02070309020205020404" pitchFamily="49" charset="0"/>
              </a:rPr>
              <a:t>sycl::queue q(gpu_selector{});</a:t>
            </a:r>
          </a:p>
          <a:p>
            <a:endParaRPr lang="en-US" sz="20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000" b="1">
                <a:latin typeface="Courier New" panose="02070309020205020404" pitchFamily="49" charset="0"/>
                <a:ea typeface="Intel Clear Jpn Prop" panose="020B0604020203020204" pitchFamily="50" charset="-128"/>
                <a:cs typeface="Courier New" panose="02070309020205020404" pitchFamily="49" charset="0"/>
              </a:rPr>
              <a:t>float * A = sycl::malloc_shared&lt;float&gt;(n, q);</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float * B = sycl::malloc_shared&lt;float&gt;(n, q);</a:t>
            </a:r>
          </a:p>
          <a:p>
            <a:endParaRPr lang="en-US" sz="20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000" b="1">
                <a:latin typeface="Courier New" panose="02070309020205020404" pitchFamily="49" charset="0"/>
                <a:ea typeface="Intel Clear Jpn Prop" panose="020B0604020203020204" pitchFamily="50" charset="-128"/>
                <a:cs typeface="Courier New" panose="02070309020205020404" pitchFamily="49" charset="0"/>
              </a:rPr>
              <a:t>q.submit([&amp;](sycl::handler&amp; h)</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h.parallel_for&lt;class aKernel&gt;(sycl::range&lt;1&gt;{n}, [=](sycl::id&lt;1&gt; it)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B[it] += A[it] * A[it];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q.wait();</a:t>
            </a:r>
          </a:p>
        </p:txBody>
      </p:sp>
      <p:sp>
        <p:nvSpPr>
          <p:cNvPr id="4" name="Title 2">
            <a:extLst>
              <a:ext uri="{FF2B5EF4-FFF2-40B4-BE49-F238E27FC236}">
                <a16:creationId xmlns:a16="http://schemas.microsoft.com/office/drawing/2014/main" xmlns="" id="{213D8635-29BE-49FF-888A-4683308A4105}"/>
              </a:ext>
            </a:extLst>
          </p:cNvPr>
          <p:cNvSpPr txBox="1">
            <a:spLocks/>
          </p:cNvSpPr>
          <p:nvPr/>
        </p:nvSpPr>
        <p:spPr>
          <a:xfrm>
            <a:off x="796998" y="194524"/>
            <a:ext cx="11117361" cy="1158240"/>
          </a:xfrm>
          <a:prstGeom prst="rect">
            <a:avLst/>
          </a:prstGeom>
        </p:spPr>
        <p:txBody>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pPr defTabSz="457189"/>
            <a:r>
              <a:rPr lang="ja-JP" sz="3600">
                <a:solidFill>
                  <a:srgbClr val="44546A"/>
                </a:solidFill>
                <a:latin typeface="Intel Clear Jpn Prop Light" panose="020B0404020203020204" pitchFamily="50" charset="-128"/>
                <a:ea typeface="Intel Clear Jpn Prop Light" panose="020B0404020203020204" pitchFamily="50" charset="-128"/>
              </a:rPr>
              <a:t>DPC++ で新機能を追加</a:t>
            </a:r>
          </a:p>
        </p:txBody>
      </p:sp>
      <p:sp>
        <p:nvSpPr>
          <p:cNvPr id="5" name="Content Placeholder 9">
            <a:extLst>
              <a:ext uri="{FF2B5EF4-FFF2-40B4-BE49-F238E27FC236}">
                <a16:creationId xmlns:a16="http://schemas.microsoft.com/office/drawing/2014/main" xmlns="" id="{90F45C93-AFAA-4395-9577-CEE0EB1532F9}"/>
              </a:ext>
            </a:extLst>
          </p:cNvPr>
          <p:cNvSpPr txBox="1">
            <a:spLocks/>
          </p:cNvSpPr>
          <p:nvPr/>
        </p:nvSpPr>
        <p:spPr>
          <a:xfrm>
            <a:off x="8170501" y="1908522"/>
            <a:ext cx="3510298" cy="389526"/>
          </a:xfrm>
          <a:prstGeom prst="rect">
            <a:avLst/>
          </a:prstGeom>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altLang="en-US" sz="2000">
                <a:latin typeface="Intel Clear Jpn Prop" panose="020B0604020203020204" pitchFamily="50" charset="-128"/>
                <a:ea typeface="Intel Clear Jpn Prop" panose="020B0604020203020204" pitchFamily="50" charset="-128"/>
              </a:rPr>
              <a:t>一般的な</a:t>
            </a:r>
            <a:r>
              <a:rPr lang="ja-JP" sz="2000">
                <a:latin typeface="Intel Clear Jpn Prop" panose="020B0604020203020204" pitchFamily="50" charset="-128"/>
                <a:ea typeface="Intel Clear Jpn Prop" panose="020B0604020203020204" pitchFamily="50" charset="-128"/>
              </a:rPr>
              <a:t>パターンを簡素化</a:t>
            </a:r>
          </a:p>
        </p:txBody>
      </p:sp>
      <p:cxnSp>
        <p:nvCxnSpPr>
          <p:cNvPr id="6" name="Straight Arrow Connector 5">
            <a:extLst>
              <a:ext uri="{FF2B5EF4-FFF2-40B4-BE49-F238E27FC236}">
                <a16:creationId xmlns:a16="http://schemas.microsoft.com/office/drawing/2014/main" xmlns="" id="{5CAFAE2F-47DE-42B8-A9B5-0C3016E3BAAB}"/>
              </a:ext>
            </a:extLst>
          </p:cNvPr>
          <p:cNvCxnSpPr>
            <a:cxnSpLocks/>
            <a:stCxn id="5" idx="1"/>
            <a:endCxn id="7" idx="3"/>
          </p:cNvCxnSpPr>
          <p:nvPr/>
        </p:nvCxnSpPr>
        <p:spPr>
          <a:xfrm flipH="1">
            <a:off x="7515497" y="2103285"/>
            <a:ext cx="655004" cy="311245"/>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xmlns="" id="{482B4194-BF44-43B2-B39C-F82F260ECDF0}"/>
              </a:ext>
            </a:extLst>
          </p:cNvPr>
          <p:cNvSpPr/>
          <p:nvPr/>
        </p:nvSpPr>
        <p:spPr>
          <a:xfrm>
            <a:off x="457362" y="1990068"/>
            <a:ext cx="7058135" cy="848924"/>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lang="en-US" sz="2400">
              <a:solidFill>
                <a:prstClr val="white"/>
              </a:solidFill>
              <a:latin typeface="Intel Clear"/>
            </a:endParaRPr>
          </a:p>
        </p:txBody>
      </p:sp>
    </p:spTree>
    <p:custDataLst>
      <p:tags r:id="rId1"/>
    </p:custDataLst>
    <p:extLst>
      <p:ext uri="{BB962C8B-B14F-4D97-AF65-F5344CB8AC3E}">
        <p14:creationId xmlns:p14="http://schemas.microsoft.com/office/powerpoint/2010/main" val="39129965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E49B08-8E1F-490C-A802-1BE23AE5DCC0}"/>
              </a:ext>
            </a:extLst>
          </p:cNvPr>
          <p:cNvSpPr txBox="1"/>
          <p:nvPr/>
        </p:nvSpPr>
        <p:spPr>
          <a:xfrm>
            <a:off x="537318" y="1493597"/>
            <a:ext cx="11117363" cy="2769989"/>
          </a:xfrm>
          <a:prstGeom prst="rect">
            <a:avLst/>
          </a:prstGeom>
          <a:noFill/>
        </p:spPr>
        <p:txBody>
          <a:bodyPr vert="horz" wrap="square" lIns="0" tIns="0" rIns="0" bIns="0" rtlCol="0">
            <a:spAutoFit/>
          </a:bodyPr>
          <a:lstStyle/>
          <a:p>
            <a:r>
              <a:rPr lang="ja-JP" sz="2000" b="1">
                <a:latin typeface="Courier New" panose="02070309020205020404" pitchFamily="49" charset="0"/>
                <a:ea typeface="Intel Clear Jpn Prop" panose="020B0604020203020204" pitchFamily="50" charset="-128"/>
                <a:cs typeface="Courier New" panose="02070309020205020404" pitchFamily="49" charset="0"/>
              </a:rPr>
              <a:t>sycl::queue q(gpu_selector{});</a:t>
            </a:r>
          </a:p>
          <a:p>
            <a:endParaRPr lang="en-US" sz="20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000" b="1">
                <a:latin typeface="Courier New" panose="02070309020205020404" pitchFamily="49" charset="0"/>
                <a:ea typeface="Intel Clear Jpn Prop" panose="020B0604020203020204" pitchFamily="50" charset="-128"/>
                <a:cs typeface="Courier New" panose="02070309020205020404" pitchFamily="49" charset="0"/>
              </a:rPr>
              <a:t>float * A = sycl::malloc_shared&lt;float&gt;(n, q);</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float * B = sycl::malloc_shared&lt;float&gt;(n, q);</a:t>
            </a:r>
          </a:p>
          <a:p>
            <a:endParaRPr lang="en-US" sz="2000"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2000" b="1">
                <a:latin typeface="Courier New" panose="02070309020205020404" pitchFamily="49" charset="0"/>
                <a:ea typeface="Intel Clear Jpn Prop" panose="020B0604020203020204" pitchFamily="50" charset="-128"/>
                <a:cs typeface="Courier New" panose="02070309020205020404" pitchFamily="49" charset="0"/>
              </a:rPr>
              <a:t>q.parallel_for(sycl::range{n}, [=](sycl::id&lt;1&gt; it)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    B[it] += A[it] * A[it];</a:t>
            </a:r>
          </a:p>
          <a:p>
            <a:r>
              <a:rPr lang="ja-JP" sz="2000" b="1">
                <a:latin typeface="Courier New" panose="02070309020205020404" pitchFamily="49" charset="0"/>
                <a:ea typeface="Intel Clear Jpn Prop" panose="020B0604020203020204" pitchFamily="50" charset="-128"/>
                <a:cs typeface="Courier New" panose="02070309020205020404" pitchFamily="49" charset="0"/>
              </a:rPr>
              <a:t>}).wait();</a:t>
            </a:r>
          </a:p>
        </p:txBody>
      </p:sp>
      <p:sp>
        <p:nvSpPr>
          <p:cNvPr id="4" name="Title 2">
            <a:extLst>
              <a:ext uri="{FF2B5EF4-FFF2-40B4-BE49-F238E27FC236}">
                <a16:creationId xmlns:a16="http://schemas.microsoft.com/office/drawing/2014/main" xmlns="" id="{213D8635-29BE-49FF-888A-4683308A4105}"/>
              </a:ext>
            </a:extLst>
          </p:cNvPr>
          <p:cNvSpPr txBox="1">
            <a:spLocks/>
          </p:cNvSpPr>
          <p:nvPr/>
        </p:nvSpPr>
        <p:spPr>
          <a:xfrm>
            <a:off x="796998" y="194524"/>
            <a:ext cx="11117361" cy="1158240"/>
          </a:xfrm>
          <a:prstGeom prst="rect">
            <a:avLst/>
          </a:prstGeom>
        </p:spPr>
        <p:txBody>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pPr defTabSz="457189"/>
            <a:r>
              <a:rPr lang="ja-JP" sz="3600">
                <a:solidFill>
                  <a:srgbClr val="44546A"/>
                </a:solidFill>
                <a:latin typeface="Intel Clear Jpn Prop Light" panose="020B0404020203020204" pitchFamily="50" charset="-128"/>
                <a:ea typeface="Intel Clear Jpn Prop Light" panose="020B0404020203020204" pitchFamily="50" charset="-128"/>
              </a:rPr>
              <a:t>DPC++ で新機能を追加</a:t>
            </a:r>
          </a:p>
        </p:txBody>
      </p:sp>
      <p:sp>
        <p:nvSpPr>
          <p:cNvPr id="5" name="Content Placeholder 9">
            <a:extLst>
              <a:ext uri="{FF2B5EF4-FFF2-40B4-BE49-F238E27FC236}">
                <a16:creationId xmlns:a16="http://schemas.microsoft.com/office/drawing/2014/main" xmlns="" id="{90F45C93-AFAA-4395-9577-CEE0EB1532F9}"/>
              </a:ext>
            </a:extLst>
          </p:cNvPr>
          <p:cNvSpPr txBox="1">
            <a:spLocks/>
          </p:cNvSpPr>
          <p:nvPr/>
        </p:nvSpPr>
        <p:spPr>
          <a:xfrm>
            <a:off x="9500307" y="3478156"/>
            <a:ext cx="2064675" cy="389526"/>
          </a:xfrm>
          <a:prstGeom prst="rect">
            <a:avLst/>
          </a:prstGeom>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簡潔な構文</a:t>
            </a:r>
          </a:p>
        </p:txBody>
      </p:sp>
      <p:cxnSp>
        <p:nvCxnSpPr>
          <p:cNvPr id="6" name="Straight Arrow Connector 5">
            <a:extLst>
              <a:ext uri="{FF2B5EF4-FFF2-40B4-BE49-F238E27FC236}">
                <a16:creationId xmlns:a16="http://schemas.microsoft.com/office/drawing/2014/main" xmlns="" id="{5CAFAE2F-47DE-42B8-A9B5-0C3016E3BAAB}"/>
              </a:ext>
            </a:extLst>
          </p:cNvPr>
          <p:cNvCxnSpPr>
            <a:cxnSpLocks/>
            <a:stCxn id="5" idx="1"/>
            <a:endCxn id="7" idx="3"/>
          </p:cNvCxnSpPr>
          <p:nvPr/>
        </p:nvCxnSpPr>
        <p:spPr>
          <a:xfrm flipH="1">
            <a:off x="8238309" y="3672919"/>
            <a:ext cx="1261998" cy="1"/>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xmlns="" id="{482B4194-BF44-43B2-B39C-F82F260ECDF0}"/>
              </a:ext>
            </a:extLst>
          </p:cNvPr>
          <p:cNvSpPr/>
          <p:nvPr/>
        </p:nvSpPr>
        <p:spPr>
          <a:xfrm>
            <a:off x="457362" y="3017680"/>
            <a:ext cx="7780947" cy="1310479"/>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lang="en-US" sz="2400">
              <a:solidFill>
                <a:prstClr val="white"/>
              </a:solidFill>
              <a:latin typeface="Intel Clear"/>
            </a:endParaRPr>
          </a:p>
        </p:txBody>
      </p:sp>
    </p:spTree>
    <p:custDataLst>
      <p:tags r:id="rId1"/>
    </p:custDataLst>
    <p:extLst>
      <p:ext uri="{BB962C8B-B14F-4D97-AF65-F5344CB8AC3E}">
        <p14:creationId xmlns:p14="http://schemas.microsoft.com/office/powerpoint/2010/main" val="157247324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A6B95-D939-4DB1-8B8A-D0DEDBA2ED18}"/>
              </a:ext>
            </a:extLst>
          </p:cNvPr>
          <p:cNvSpPr>
            <a:spLocks noGrp="1"/>
          </p:cNvSpPr>
          <p:nvPr>
            <p:ph type="title"/>
          </p:nvPr>
        </p:nvSpPr>
        <p:spPr>
          <a:xfrm>
            <a:off x="381000" y="122304"/>
            <a:ext cx="10972800" cy="1010758"/>
          </a:xfrm>
        </p:spPr>
        <p:txBody>
          <a:bodyPr/>
          <a:lstStyle/>
          <a:p>
            <a:r>
              <a:rPr lang="ja-JP">
                <a:latin typeface="Intel Clear Jpn Prop Light" panose="020B0404020203020204" pitchFamily="50" charset="-128"/>
                <a:ea typeface="Intel Clear Jpn Prop Light" panose="020B0404020203020204" pitchFamily="50" charset="-128"/>
              </a:rPr>
              <a:t>フーリエ相関を使用しているアプリケーション</a:t>
            </a:r>
          </a:p>
        </p:txBody>
      </p:sp>
      <p:pic>
        <p:nvPicPr>
          <p:cNvPr id="5" name="Picture 4">
            <a:extLst>
              <a:ext uri="{FF2B5EF4-FFF2-40B4-BE49-F238E27FC236}">
                <a16:creationId xmlns:a16="http://schemas.microsoft.com/office/drawing/2014/main" xmlns="" id="{4119B2FA-1BBE-400F-83B9-9F05D9075CBF}"/>
              </a:ext>
            </a:extLst>
          </p:cNvPr>
          <p:cNvPicPr>
            <a:picLocks noChangeAspect="1"/>
          </p:cNvPicPr>
          <p:nvPr/>
        </p:nvPicPr>
        <p:blipFill>
          <a:blip r:embed="rId4"/>
          <a:stretch>
            <a:fillRect/>
          </a:stretch>
        </p:blipFill>
        <p:spPr>
          <a:xfrm>
            <a:off x="8010939" y="1731488"/>
            <a:ext cx="3478696" cy="3611218"/>
          </a:xfrm>
          <a:prstGeom prst="rect">
            <a:avLst/>
          </a:prstGeom>
        </p:spPr>
      </p:pic>
      <p:sp>
        <p:nvSpPr>
          <p:cNvPr id="8" name="TextBox 7">
            <a:extLst>
              <a:ext uri="{FF2B5EF4-FFF2-40B4-BE49-F238E27FC236}">
                <a16:creationId xmlns:a16="http://schemas.microsoft.com/office/drawing/2014/main" xmlns="" id="{B5B6795B-646F-4B80-A062-8139F9755253}"/>
              </a:ext>
            </a:extLst>
          </p:cNvPr>
          <p:cNvSpPr txBox="1"/>
          <p:nvPr/>
        </p:nvSpPr>
        <p:spPr>
          <a:xfrm>
            <a:off x="8010938" y="5342706"/>
            <a:ext cx="3478695" cy="369332"/>
          </a:xfrm>
          <a:prstGeom prst="rect">
            <a:avLst/>
          </a:prstGeom>
          <a:noFill/>
        </p:spPr>
        <p:txBody>
          <a:bodyPr wrap="square" rtlCol="0">
            <a:spAutoFit/>
          </a:bodyPr>
          <a:lstStyle/>
          <a:p>
            <a:r>
              <a:rPr lang="ja-JP" sz="900">
                <a:latin typeface="Intel Clear Jpn Prop Light" panose="020B0404020203020204" pitchFamily="50" charset="-128"/>
                <a:ea typeface="Intel Clear Jpn Prop Light" panose="020B0404020203020204" pitchFamily="50" charset="-128"/>
              </a:rPr>
              <a:t>出典: https://commons.wikimedia.org/wiki/File:Mni-autoreg_03-registered.png</a:t>
            </a:r>
          </a:p>
        </p:txBody>
      </p:sp>
      <p:pic>
        <p:nvPicPr>
          <p:cNvPr id="1026" name="Picture 2">
            <a:extLst>
              <a:ext uri="{FF2B5EF4-FFF2-40B4-BE49-F238E27FC236}">
                <a16:creationId xmlns:a16="http://schemas.microsoft.com/office/drawing/2014/main" xmlns="" id="{CEFDE9F9-2FE7-495C-A047-063B31305E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349" y="971237"/>
            <a:ext cx="7372936" cy="25296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77C688CC-6472-419D-A0A8-450F779451C5}"/>
              </a:ext>
            </a:extLst>
          </p:cNvPr>
          <p:cNvSpPr txBox="1"/>
          <p:nvPr/>
        </p:nvSpPr>
        <p:spPr>
          <a:xfrm>
            <a:off x="390349" y="3539309"/>
            <a:ext cx="5513492" cy="369332"/>
          </a:xfrm>
          <a:prstGeom prst="rect">
            <a:avLst/>
          </a:prstGeom>
          <a:noFill/>
        </p:spPr>
        <p:txBody>
          <a:bodyPr wrap="square" rtlCol="0">
            <a:spAutoFit/>
          </a:bodyPr>
          <a:lstStyle/>
          <a:p>
            <a:r>
              <a:rPr lang="ja-JP" sz="900">
                <a:latin typeface="Intel Clear Jpn Prop Light" panose="020B0404020203020204" pitchFamily="50" charset="-128"/>
                <a:ea typeface="Intel Clear Jpn Prop Light" panose="020B0404020203020204" pitchFamily="50" charset="-128"/>
              </a:rPr>
              <a:t>出典: Kaso A. (2018)  高速フーリエ変換による標準化された相互相関の計算。</a:t>
            </a:r>
            <a:endParaRPr lang="en-US" altLang="ja-JP" sz="900">
              <a:latin typeface="Intel Clear Jpn Prop Light" panose="020B0404020203020204" pitchFamily="50" charset="-128"/>
              <a:ea typeface="Intel Clear Jpn Prop Light" panose="020B0404020203020204" pitchFamily="50" charset="-128"/>
            </a:endParaRPr>
          </a:p>
          <a:p>
            <a:r>
              <a:rPr lang="ja-JP" sz="900">
                <a:latin typeface="Intel Clear Jpn Prop Light" panose="020B0404020203020204" pitchFamily="50" charset="-128"/>
                <a:ea typeface="Intel Clear Jpn Prop Light" panose="020B0404020203020204" pitchFamily="50" charset="-128"/>
              </a:rPr>
              <a:t>PLOS ONE https://journals.plos.org/plosone/article?id=10.1371/journal.pone.0203434 (英語)</a:t>
            </a:r>
          </a:p>
        </p:txBody>
      </p:sp>
      <p:sp>
        <p:nvSpPr>
          <p:cNvPr id="13" name="TextBox 12">
            <a:extLst>
              <a:ext uri="{FF2B5EF4-FFF2-40B4-BE49-F238E27FC236}">
                <a16:creationId xmlns:a16="http://schemas.microsoft.com/office/drawing/2014/main" xmlns="" id="{CCE31F2D-5648-4855-9B35-CFC16C51352E}"/>
              </a:ext>
            </a:extLst>
          </p:cNvPr>
          <p:cNvSpPr txBox="1"/>
          <p:nvPr/>
        </p:nvSpPr>
        <p:spPr>
          <a:xfrm>
            <a:off x="380999" y="6159869"/>
            <a:ext cx="7156455" cy="230832"/>
          </a:xfrm>
          <a:prstGeom prst="rect">
            <a:avLst/>
          </a:prstGeom>
          <a:noFill/>
        </p:spPr>
        <p:txBody>
          <a:bodyPr wrap="square" rtlCol="0">
            <a:spAutoFit/>
          </a:bodyPr>
          <a:lstStyle/>
          <a:p>
            <a:r>
              <a:rPr lang="ja-JP" sz="900">
                <a:latin typeface="Intel Clear Jpn Prop Light" panose="020B0404020203020204" pitchFamily="50" charset="-128"/>
                <a:ea typeface="Intel Clear Jpn Prop Light" panose="020B0404020203020204" pitchFamily="50" charset="-128"/>
              </a:rPr>
              <a:t>出典: https://commons.wikimedia.org/wiki/File:Cross_correlation_animation.gif</a:t>
            </a:r>
          </a:p>
        </p:txBody>
      </p:sp>
      <p:pic>
        <p:nvPicPr>
          <p:cNvPr id="4" name="Picture 3">
            <a:extLst>
              <a:ext uri="{FF2B5EF4-FFF2-40B4-BE49-F238E27FC236}">
                <a16:creationId xmlns:a16="http://schemas.microsoft.com/office/drawing/2014/main" xmlns="" id="{A77B02B1-8586-4381-B4C2-981263E165BB}"/>
              </a:ext>
            </a:extLst>
          </p:cNvPr>
          <p:cNvPicPr>
            <a:picLocks noChangeAspect="1"/>
          </p:cNvPicPr>
          <p:nvPr/>
        </p:nvPicPr>
        <p:blipFill>
          <a:blip r:embed="rId6"/>
          <a:stretch>
            <a:fillRect/>
          </a:stretch>
        </p:blipFill>
        <p:spPr>
          <a:xfrm>
            <a:off x="452932" y="4122509"/>
            <a:ext cx="7372936" cy="2037360"/>
          </a:xfrm>
          <a:prstGeom prst="rect">
            <a:avLst/>
          </a:prstGeom>
        </p:spPr>
      </p:pic>
    </p:spTree>
    <p:custDataLst>
      <p:tags r:id="rId1"/>
    </p:custDataLst>
    <p:extLst>
      <p:ext uri="{BB962C8B-B14F-4D97-AF65-F5344CB8AC3E}">
        <p14:creationId xmlns:p14="http://schemas.microsoft.com/office/powerpoint/2010/main" val="382199122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A6B95-D939-4DB1-8B8A-D0DEDBA2ED18}"/>
              </a:ext>
            </a:extLst>
          </p:cNvPr>
          <p:cNvSpPr>
            <a:spLocks noGrp="1"/>
          </p:cNvSpPr>
          <p:nvPr>
            <p:ph type="title"/>
          </p:nvPr>
        </p:nvSpPr>
        <p:spPr>
          <a:xfrm>
            <a:off x="381000" y="221694"/>
            <a:ext cx="10972800" cy="851732"/>
          </a:xfrm>
        </p:spPr>
        <p:txBody>
          <a:bodyPr/>
          <a:lstStyle/>
          <a:p>
            <a:r>
              <a:rPr lang="ja-JP">
                <a:latin typeface="Intel Clear Jpn Prop Light" panose="020B0404020203020204" pitchFamily="50" charset="-128"/>
                <a:ea typeface="Intel Clear Jpn Prop Light" panose="020B0404020203020204" pitchFamily="50" charset="-128"/>
              </a:rPr>
              <a:t>2 つの単純な 1 次元信号について考える</a:t>
            </a:r>
          </a:p>
        </p:txBody>
      </p:sp>
      <p:sp>
        <p:nvSpPr>
          <p:cNvPr id="6" name="TextBox 5">
            <a:extLst>
              <a:ext uri="{FF2B5EF4-FFF2-40B4-BE49-F238E27FC236}">
                <a16:creationId xmlns:a16="http://schemas.microsoft.com/office/drawing/2014/main" xmlns="" id="{3231CCCE-6ABB-4ED0-B984-5A933C0D92B8}"/>
              </a:ext>
            </a:extLst>
          </p:cNvPr>
          <p:cNvSpPr txBox="1"/>
          <p:nvPr/>
        </p:nvSpPr>
        <p:spPr>
          <a:xfrm>
            <a:off x="660451" y="1409828"/>
            <a:ext cx="5777544" cy="830997"/>
          </a:xfrm>
          <a:prstGeom prst="rect">
            <a:avLst/>
          </a:prstGeom>
          <a:noFill/>
        </p:spPr>
        <p:txBody>
          <a:bodyPr wrap="none" rtlCol="0">
            <a:spAutoFit/>
          </a:bodyPr>
          <a:lstStyle/>
          <a:p>
            <a:r>
              <a:rPr lang="ja-JP" sz="2400" b="1">
                <a:latin typeface="Courier New" panose="02070309020205020404" pitchFamily="49" charset="0"/>
                <a:ea typeface="Intel Clear Jpn Prop" panose="020B0604020203020204" pitchFamily="50" charset="-128"/>
                <a:cs typeface="Courier New" panose="02070309020205020404" pitchFamily="49" charset="0"/>
              </a:rPr>
              <a:t>信号 1:  </a:t>
            </a:r>
            <a:r>
              <a:rPr lang="ja-JP" sz="2400" b="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0  0  0  0  0  1  1  0</a:t>
            </a:r>
          </a:p>
          <a:p>
            <a:r>
              <a:rPr lang="ja-JP" sz="2400" b="1">
                <a:latin typeface="Courier New" panose="02070309020205020404" pitchFamily="49" charset="0"/>
                <a:ea typeface="Intel Clear Jpn Prop" panose="020B0604020203020204" pitchFamily="50" charset="-128"/>
                <a:cs typeface="Courier New" panose="02070309020205020404" pitchFamily="49" charset="0"/>
              </a:rPr>
              <a:t>信号 2:  </a:t>
            </a:r>
            <a:r>
              <a:rPr lang="ja-JP" sz="2400" b="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0  0  1  1  0  0  0  0</a:t>
            </a:r>
          </a:p>
        </p:txBody>
      </p:sp>
      <p:sp>
        <p:nvSpPr>
          <p:cNvPr id="7" name="TextBox 6">
            <a:extLst>
              <a:ext uri="{FF2B5EF4-FFF2-40B4-BE49-F238E27FC236}">
                <a16:creationId xmlns:a16="http://schemas.microsoft.com/office/drawing/2014/main" xmlns="" id="{31DCFA9E-8564-4C5D-A3E4-9D3E1F93AB30}"/>
              </a:ext>
            </a:extLst>
          </p:cNvPr>
          <p:cNvSpPr txBox="1"/>
          <p:nvPr/>
        </p:nvSpPr>
        <p:spPr>
          <a:xfrm>
            <a:off x="660450" y="2497214"/>
            <a:ext cx="9894907" cy="830997"/>
          </a:xfrm>
          <a:prstGeom prst="rect">
            <a:avLst/>
          </a:prstGeom>
          <a:noFill/>
        </p:spPr>
        <p:txBody>
          <a:bodyPr wrap="square" rtlCol="0">
            <a:spAutoFit/>
          </a:bodyPr>
          <a:lstStyle/>
          <a:p>
            <a:r>
              <a:rPr lang="ja-JP" sz="2400">
                <a:latin typeface="Intel Clear Jpn Prop Light" panose="020B0404020203020204" pitchFamily="50" charset="-128"/>
                <a:ea typeface="Intel Clear Jpn Prop Light" panose="020B0404020203020204" pitchFamily="50" charset="-128"/>
              </a:rPr>
              <a:t>2 番目の信号を 1 番目の信号に対して 3 要素シフトさせると、</a:t>
            </a:r>
            <a:r>
              <a:rPr lang="en-US" altLang="ja-JP" sz="2400">
                <a:latin typeface="Intel Clear Jpn Prop Light" panose="020B0404020203020204" pitchFamily="50" charset="-128"/>
                <a:ea typeface="Intel Clear Jpn Prop Light" panose="020B0404020203020204" pitchFamily="50" charset="-128"/>
              </a:rPr>
              <a:t/>
            </a:r>
            <a:br>
              <a:rPr lang="en-US" altLang="ja-JP" sz="2400">
                <a:latin typeface="Intel Clear Jpn Prop Light" panose="020B0404020203020204" pitchFamily="50" charset="-128"/>
                <a:ea typeface="Intel Clear Jpn Prop Light" panose="020B0404020203020204" pitchFamily="50" charset="-128"/>
              </a:rPr>
            </a:br>
            <a:r>
              <a:rPr lang="ja-JP" sz="2400">
                <a:latin typeface="Intel Clear Jpn Prop Light" panose="020B0404020203020204" pitchFamily="50" charset="-128"/>
                <a:ea typeface="Intel Clear Jpn Prop Light" panose="020B0404020203020204" pitchFamily="50" charset="-128"/>
              </a:rPr>
              <a:t>最大相関スコアは 2 になる</a:t>
            </a:r>
          </a:p>
        </p:txBody>
      </p:sp>
      <p:sp>
        <p:nvSpPr>
          <p:cNvPr id="8" name="TextBox 7">
            <a:extLst>
              <a:ext uri="{FF2B5EF4-FFF2-40B4-BE49-F238E27FC236}">
                <a16:creationId xmlns:a16="http://schemas.microsoft.com/office/drawing/2014/main" xmlns="" id="{8BE9BD16-CD51-4E8A-B5E3-F6CEC3A18BC1}"/>
              </a:ext>
            </a:extLst>
          </p:cNvPr>
          <p:cNvSpPr txBox="1"/>
          <p:nvPr/>
        </p:nvSpPr>
        <p:spPr>
          <a:xfrm>
            <a:off x="660450" y="3664613"/>
            <a:ext cx="7436651" cy="1569660"/>
          </a:xfrm>
          <a:prstGeom prst="rect">
            <a:avLst/>
          </a:prstGeom>
          <a:noFill/>
        </p:spPr>
        <p:txBody>
          <a:bodyPr wrap="none" rtlCol="0">
            <a:spAutoFit/>
          </a:bodyPr>
          <a:lstStyle/>
          <a:p>
            <a:r>
              <a:rPr lang="ja-JP" sz="2400" b="1">
                <a:latin typeface="Courier New" panose="02070309020205020404" pitchFamily="49" charset="0"/>
                <a:ea typeface="Intel Clear Jpn Prop" panose="020B0604020203020204" pitchFamily="50" charset="-128"/>
                <a:cs typeface="Courier New" panose="02070309020205020404" pitchFamily="49" charset="0"/>
              </a:rPr>
              <a:t>信号 1:  </a:t>
            </a:r>
            <a:r>
              <a:rPr lang="ja-JP" sz="2400" b="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0  0  0  0  0  1  1  0</a:t>
            </a:r>
          </a:p>
          <a:p>
            <a:r>
              <a:rPr lang="ja-JP" sz="2400" b="1">
                <a:latin typeface="Courier New" panose="02070309020205020404" pitchFamily="49" charset="0"/>
                <a:ea typeface="Intel Clear Jpn Prop" panose="020B0604020203020204" pitchFamily="50" charset="-128"/>
                <a:cs typeface="Courier New" panose="02070309020205020404" pitchFamily="49" charset="0"/>
              </a:rPr>
              <a:t>信号 2:           </a:t>
            </a:r>
            <a:r>
              <a:rPr lang="ja-JP" sz="2400" b="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0  0  1  1  0  0  0  0</a:t>
            </a:r>
          </a:p>
          <a:p>
            <a:endParaRPr lang="en-US" sz="2400" b="1" dirty="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endParaRPr>
          </a:p>
          <a:p>
            <a:r>
              <a:rPr lang="ja-JP" sz="2400" b="1">
                <a:latin typeface="Courier New" panose="02070309020205020404" pitchFamily="49" charset="0"/>
                <a:ea typeface="Intel Clear Jpn Prop" panose="020B0604020203020204" pitchFamily="50" charset="-128"/>
                <a:cs typeface="Courier New" panose="02070309020205020404" pitchFamily="49" charset="0"/>
              </a:rPr>
              <a:t>相関: </a:t>
            </a:r>
            <a:r>
              <a:rPr lang="ja-JP" sz="2400" b="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(1 * 1) + (1 * 1) = 2</a:t>
            </a:r>
          </a:p>
        </p:txBody>
      </p:sp>
      <p:pic>
        <p:nvPicPr>
          <p:cNvPr id="10" name="Picture 9">
            <a:extLst>
              <a:ext uri="{FF2B5EF4-FFF2-40B4-BE49-F238E27FC236}">
                <a16:creationId xmlns:a16="http://schemas.microsoft.com/office/drawing/2014/main" xmlns="" id="{C5F2EE20-0852-46A8-A317-65797EB18795}"/>
              </a:ext>
            </a:extLst>
          </p:cNvPr>
          <p:cNvPicPr>
            <a:picLocks noChangeAspect="1"/>
          </p:cNvPicPr>
          <p:nvPr/>
        </p:nvPicPr>
        <p:blipFill>
          <a:blip r:embed="rId4"/>
          <a:stretch>
            <a:fillRect/>
          </a:stretch>
        </p:blipFill>
        <p:spPr>
          <a:xfrm>
            <a:off x="6936251" y="5009322"/>
            <a:ext cx="4714567" cy="1262267"/>
          </a:xfrm>
          <a:prstGeom prst="rect">
            <a:avLst/>
          </a:prstGeom>
        </p:spPr>
      </p:pic>
      <p:sp>
        <p:nvSpPr>
          <p:cNvPr id="11" name="Rectangle 10">
            <a:extLst>
              <a:ext uri="{FF2B5EF4-FFF2-40B4-BE49-F238E27FC236}">
                <a16:creationId xmlns:a16="http://schemas.microsoft.com/office/drawing/2014/main" xmlns="" id="{792CEAF9-E21B-46D9-B9D4-91F6C65E7520}"/>
              </a:ext>
            </a:extLst>
          </p:cNvPr>
          <p:cNvSpPr/>
          <p:nvPr/>
        </p:nvSpPr>
        <p:spPr>
          <a:xfrm>
            <a:off x="5337313" y="3644735"/>
            <a:ext cx="1013791" cy="83099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501104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ABEAF9F9-E88D-44A4-A1B6-BAA2E532B65E}"/>
              </a:ext>
            </a:extLst>
          </p:cNvPr>
          <p:cNvSpPr>
            <a:spLocks noGrp="1"/>
          </p:cNvSpPr>
          <p:nvPr>
            <p:ph type="subTitle" idx="1"/>
          </p:nvPr>
        </p:nvSpPr>
        <p:spPr/>
        <p:txBody>
          <a:bodyPr/>
          <a:lstStyle/>
          <a:p>
            <a:r>
              <a:rPr lang="ja-JP">
                <a:ea typeface="Intel Clear Jpn Prop Light" panose="020B0404020203020204" pitchFamily="50" charset="-128"/>
              </a:rPr>
              <a:t>Henry A Gabb, PhD</a:t>
            </a:r>
            <a:br>
              <a:rPr lang="ja-JP">
                <a:ea typeface="Intel Clear Jpn Prop Light" panose="020B0404020203020204" pitchFamily="50" charset="-128"/>
              </a:rPr>
            </a:br>
            <a:r>
              <a:rPr lang="ja-JP">
                <a:ea typeface="Intel Clear Jpn Prop Light" panose="020B0404020203020204" pitchFamily="50" charset="-128"/>
              </a:rPr>
              <a:t>インテル コーポレーション ソフトウェア＆先端技術部門 </a:t>
            </a:r>
            <a:r>
              <a:rPr lang="en-US" altLang="ja-JP">
                <a:ea typeface="Intel Clear Jpn Prop Light" panose="020B0404020203020204" pitchFamily="50" charset="-128"/>
              </a:rPr>
              <a:t/>
            </a:r>
            <a:br>
              <a:rPr lang="en-US" altLang="ja-JP">
                <a:ea typeface="Intel Clear Jpn Prop Light" panose="020B0404020203020204" pitchFamily="50" charset="-128"/>
              </a:rPr>
            </a:br>
            <a:r>
              <a:rPr lang="ja-JP">
                <a:ea typeface="Intel Clear Jpn Prop Light" panose="020B0404020203020204" pitchFamily="50" charset="-128"/>
              </a:rPr>
              <a:t>シニア主席エンジニア</a:t>
            </a:r>
          </a:p>
        </p:txBody>
      </p:sp>
      <p:sp>
        <p:nvSpPr>
          <p:cNvPr id="7" name="Text Placeholder 6">
            <a:extLst>
              <a:ext uri="{FF2B5EF4-FFF2-40B4-BE49-F238E27FC236}">
                <a16:creationId xmlns:a16="http://schemas.microsoft.com/office/drawing/2014/main" xmlns="" id="{C98E7A7A-151C-4177-8854-50ABF97721C2}"/>
              </a:ext>
            </a:extLst>
          </p:cNvPr>
          <p:cNvSpPr>
            <a:spLocks noGrp="1"/>
          </p:cNvSpPr>
          <p:nvPr>
            <p:ph type="body" sz="quarter" idx="10"/>
          </p:nvPr>
        </p:nvSpPr>
        <p:spPr/>
        <p:txBody>
          <a:bodyPr/>
          <a:lstStyle/>
          <a:p>
            <a:r>
              <a:rPr lang="ja-JP">
                <a:latin typeface="Intel Clear Jpn Prop" panose="020B0604020203020204" pitchFamily="50" charset="-128"/>
                <a:ea typeface="Intel Clear Jpn Prop" panose="020B0604020203020204" pitchFamily="50" charset="-128"/>
              </a:rPr>
              <a:t>Tech.Decoded</a:t>
            </a:r>
          </a:p>
        </p:txBody>
      </p:sp>
      <p:sp>
        <p:nvSpPr>
          <p:cNvPr id="10" name="Title 2">
            <a:extLst>
              <a:ext uri="{FF2B5EF4-FFF2-40B4-BE49-F238E27FC236}">
                <a16:creationId xmlns:a16="http://schemas.microsoft.com/office/drawing/2014/main" xmlns="" id="{1B5702E7-C8BE-4AFE-98EC-FDB53707A5C6}"/>
              </a:ext>
            </a:extLst>
          </p:cNvPr>
          <p:cNvSpPr>
            <a:spLocks noGrp="1"/>
          </p:cNvSpPr>
          <p:nvPr>
            <p:ph type="ctrTitle"/>
          </p:nvPr>
        </p:nvSpPr>
        <p:spPr>
          <a:xfrm>
            <a:off x="1542536" y="1635111"/>
            <a:ext cx="9789007" cy="1874852"/>
          </a:xfrm>
        </p:spPr>
        <p:txBody>
          <a:bodyPr>
            <a:noAutofit/>
          </a:bodyPr>
          <a:lstStyle/>
          <a:p>
            <a:r>
              <a:rPr lang="ja-JP" sz="4000">
                <a:latin typeface="Intel Clear Jpn Prop Light" panose="020B0404020203020204" pitchFamily="50" charset="-128"/>
                <a:ea typeface="Intel Clear Jpn Prop Light" panose="020B0404020203020204" pitchFamily="50" charset="-128"/>
              </a:rPr>
              <a:t>数行の DPC++ とインテル® oneMKL でフーリエ相関アルゴリズムを実装</a:t>
            </a:r>
            <a:r>
              <a:rPr lang="ja-JP" sz="4000" smtClean="0">
                <a:latin typeface="Intel Clear Jpn Prop Light" panose="020B0404020203020204" pitchFamily="50" charset="-128"/>
                <a:ea typeface="Intel Clear Jpn Prop Light" panose="020B0404020203020204" pitchFamily="50" charset="-128"/>
              </a:rPr>
              <a:t>する</a:t>
            </a:r>
            <a:r>
              <a:rPr lang="en-US" altLang="ja-JP" sz="4000" smtClean="0">
                <a:latin typeface="Intel Clear Jpn Prop Light" panose="020B0404020203020204" pitchFamily="50" charset="-128"/>
                <a:ea typeface="Intel Clear Jpn Prop Light" panose="020B0404020203020204" pitchFamily="50" charset="-128"/>
              </a:rPr>
              <a:t/>
            </a:r>
            <a:br>
              <a:rPr lang="en-US" altLang="ja-JP" sz="4000" smtClean="0">
                <a:latin typeface="Intel Clear Jpn Prop Light" panose="020B0404020203020204" pitchFamily="50" charset="-128"/>
                <a:ea typeface="Intel Clear Jpn Prop Light" panose="020B0404020203020204" pitchFamily="50" charset="-128"/>
              </a:rPr>
            </a:br>
            <a:r>
              <a:rPr lang="en-US" altLang="ja-JP" sz="2800" smtClean="0">
                <a:latin typeface="Intel Clear Jpn Prop Light" panose="020B0404020203020204" pitchFamily="50" charset="-128"/>
                <a:ea typeface="Intel Clear Jpn Prop Light" panose="020B0404020203020204" pitchFamily="50" charset="-128"/>
              </a:rPr>
              <a:t>(29 </a:t>
            </a:r>
            <a:r>
              <a:rPr lang="ja-JP" altLang="en-US" sz="2800" smtClean="0">
                <a:latin typeface="Intel Clear Jpn Prop Light" panose="020B0404020203020204" pitchFamily="50" charset="-128"/>
                <a:ea typeface="Intel Clear Jpn Prop Light" panose="020B0404020203020204" pitchFamily="50" charset="-128"/>
              </a:rPr>
              <a:t>分</a:t>
            </a:r>
            <a:r>
              <a:rPr lang="en-US" altLang="ja-JP" sz="2800" smtClean="0">
                <a:latin typeface="Intel Clear Jpn Prop Light" panose="020B0404020203020204" pitchFamily="50" charset="-128"/>
                <a:ea typeface="Intel Clear Jpn Prop Light" panose="020B0404020203020204" pitchFamily="50" charset="-128"/>
              </a:rPr>
              <a:t>)</a:t>
            </a:r>
            <a:endParaRPr lang="ja-JP" sz="2800">
              <a:latin typeface="Intel Clear Jpn Prop Light" panose="020B0404020203020204" pitchFamily="50" charset="-128"/>
              <a:ea typeface="Intel Clear Jpn Prop Light" panose="020B0404020203020204" pitchFamily="50" charset="-128"/>
            </a:endParaRPr>
          </a:p>
        </p:txBody>
      </p:sp>
      <p:sp>
        <p:nvSpPr>
          <p:cNvPr id="5" name="テキスト ボックス 4">
            <a:extLst>
              <a:ext uri="{FF2B5EF4-FFF2-40B4-BE49-F238E27FC236}">
                <a16:creationId xmlns="" xmlns:a16="http://schemas.microsoft.com/office/drawing/2014/main" id="{877B8B82-94DC-422F-8A7E-3D1BAF54CC18}"/>
              </a:ext>
            </a:extLst>
          </p:cNvPr>
          <p:cNvSpPr txBox="1"/>
          <p:nvPr/>
        </p:nvSpPr>
        <p:spPr>
          <a:xfrm>
            <a:off x="3435658" y="317056"/>
            <a:ext cx="8503916"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lgn="r" defTabSz="2438338" hangingPunct="0"/>
            <a:r>
              <a:rPr lang="en-US" altLang="ja-JP" sz="1200">
                <a:solidFill>
                  <a:schemeClr val="bg1"/>
                </a:solidFill>
                <a:latin typeface="Intel Clear" panose="020B0604020203020204" pitchFamily="34" charset="0"/>
                <a:ea typeface="Intel Clear Jpn Prop" panose="020B0604020203020204" pitchFamily="50" charset="-128"/>
              </a:rPr>
              <a:t>https://www.intel.com/content/www/us/en/developer/videos/implement-the-fourier-correlation-algorithm.html</a:t>
            </a:r>
            <a:endParaRPr kumimoji="0" lang="ja-JP" altLang="en-US" sz="1200" b="0" i="0" u="none" strike="noStrike" cap="none" spc="0" normalizeH="0" dirty="0" err="1">
              <a:ln>
                <a:noFill/>
              </a:ln>
              <a:solidFill>
                <a:schemeClr val="bg1"/>
              </a:solidFill>
              <a:effectLst/>
              <a:uFillTx/>
              <a:latin typeface="Intel Clear" panose="020B0604020203020204" pitchFamily="34" charset="0"/>
              <a:ea typeface="Intel Clear Jpn Prop" panose="020B0604020203020204" pitchFamily="50" charset="-128"/>
            </a:endParaRPr>
          </a:p>
        </p:txBody>
      </p:sp>
    </p:spTree>
    <p:custDataLst>
      <p:tags r:id="rId1"/>
    </p:custDataLst>
    <p:extLst>
      <p:ext uri="{BB962C8B-B14F-4D97-AF65-F5344CB8AC3E}">
        <p14:creationId xmlns:p14="http://schemas.microsoft.com/office/powerpoint/2010/main" val="5017816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A6B95-D939-4DB1-8B8A-D0DEDBA2ED18}"/>
              </a:ext>
            </a:extLst>
          </p:cNvPr>
          <p:cNvSpPr>
            <a:spLocks noGrp="1"/>
          </p:cNvSpPr>
          <p:nvPr>
            <p:ph type="title"/>
          </p:nvPr>
        </p:nvSpPr>
        <p:spPr/>
        <p:txBody>
          <a:bodyPr/>
          <a:lstStyle/>
          <a:p>
            <a:r>
              <a:rPr lang="ja-JP">
                <a:latin typeface="Intel Clear Jpn Prop Light" panose="020B0404020203020204" pitchFamily="50" charset="-128"/>
                <a:ea typeface="Intel Clear Jpn Prop Light" panose="020B0404020203020204" pitchFamily="50" charset="-128"/>
              </a:rPr>
              <a:t>フーリエ相関アルゴリズム (ステップ 1)</a:t>
            </a:r>
          </a:p>
        </p:txBody>
      </p:sp>
      <p:sp>
        <p:nvSpPr>
          <p:cNvPr id="4" name="TextBox 3">
            <a:extLst>
              <a:ext uri="{FF2B5EF4-FFF2-40B4-BE49-F238E27FC236}">
                <a16:creationId xmlns:a16="http://schemas.microsoft.com/office/drawing/2014/main" xmlns="" id="{C5A324EF-7801-4795-9210-047BFDBC1FA9}"/>
              </a:ext>
            </a:extLst>
          </p:cNvPr>
          <p:cNvSpPr txBox="1"/>
          <p:nvPr/>
        </p:nvSpPr>
        <p:spPr>
          <a:xfrm>
            <a:off x="521224" y="2967335"/>
            <a:ext cx="10692351" cy="461665"/>
          </a:xfrm>
          <a:prstGeom prst="rect">
            <a:avLst/>
          </a:prstGeom>
          <a:noFill/>
        </p:spPr>
        <p:txBody>
          <a:bodyPr wrap="none" rtlCol="0">
            <a:spAutoFit/>
          </a:bodyPr>
          <a:lstStyle/>
          <a:p>
            <a:r>
              <a:rPr lang="ja-JP" sz="2400">
                <a:latin typeface="Courier New" panose="02070309020205020404" pitchFamily="49" charset="0"/>
                <a:ea typeface="Intel Clear Jpn Prop" panose="020B0604020203020204" pitchFamily="50" charset="-128"/>
                <a:cs typeface="Courier New" panose="02070309020205020404" pitchFamily="49" charset="0"/>
              </a:rPr>
              <a:t>displacement = MAXLOC(IDFT(</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DFT(</a:t>
            </a:r>
            <a:r>
              <a:rPr lang="ja-JP" sz="2400" i="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sig1</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a:t>
            </a:r>
            <a:r>
              <a:rPr lang="ja-JP" sz="2400">
                <a:latin typeface="Courier New" panose="02070309020205020404" pitchFamily="49" charset="0"/>
                <a:ea typeface="Intel Clear Jpn Prop" panose="020B0604020203020204" pitchFamily="50" charset="-128"/>
                <a:cs typeface="Courier New" panose="02070309020205020404" pitchFamily="49" charset="0"/>
              </a:rPr>
              <a:t> * CONJG(</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DFT(</a:t>
            </a:r>
            <a:r>
              <a:rPr lang="ja-JP" sz="2400" i="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sig2</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a:t>
            </a:r>
            <a:r>
              <a:rPr lang="ja-JP" sz="2400">
                <a:latin typeface="Courier New" panose="02070309020205020404" pitchFamily="49" charset="0"/>
                <a:ea typeface="Intel Clear Jpn Prop" panose="020B0604020203020204" pitchFamily="50" charset="-128"/>
                <a:cs typeface="Courier New" panose="02070309020205020404" pitchFamily="49" charset="0"/>
              </a:rPr>
              <a:t>)))</a:t>
            </a:r>
          </a:p>
        </p:txBody>
      </p:sp>
      <p:sp>
        <p:nvSpPr>
          <p:cNvPr id="5" name="TextBox 4">
            <a:extLst>
              <a:ext uri="{FF2B5EF4-FFF2-40B4-BE49-F238E27FC236}">
                <a16:creationId xmlns:a16="http://schemas.microsoft.com/office/drawing/2014/main" xmlns="" id="{80122481-E0D2-4A31-B3C5-BABEC703F34E}"/>
              </a:ext>
            </a:extLst>
          </p:cNvPr>
          <p:cNvSpPr txBox="1"/>
          <p:nvPr/>
        </p:nvSpPr>
        <p:spPr>
          <a:xfrm>
            <a:off x="690266" y="1421516"/>
            <a:ext cx="10044000" cy="830997"/>
          </a:xfrm>
          <a:prstGeom prst="rect">
            <a:avLst/>
          </a:prstGeom>
          <a:noFill/>
        </p:spPr>
        <p:txBody>
          <a:bodyPr wrap="square" rtlCol="0">
            <a:spAutoFit/>
          </a:bodyPr>
          <a:lstStyle/>
          <a:p>
            <a:r>
              <a:rPr lang="ja-JP" sz="2400">
                <a:latin typeface="Intel Clear Jpn Prop Light" panose="020B0404020203020204" pitchFamily="50" charset="-128"/>
                <a:ea typeface="Intel Clear Jpn Prop Light" panose="020B0404020203020204" pitchFamily="50" charset="-128"/>
              </a:rPr>
              <a:t>FFT [O(N log N)] を使用して総当たり法の総和 [O(N</a:t>
            </a:r>
            <a:r>
              <a:rPr lang="ja-JP" sz="2400" baseline="30000">
                <a:latin typeface="Intel Clear Jpn Prop Light" panose="020B0404020203020204" pitchFamily="50" charset="-128"/>
                <a:ea typeface="Intel Clear Jpn Prop Light" panose="020B0404020203020204" pitchFamily="50" charset="-128"/>
              </a:rPr>
              <a:t>2</a:t>
            </a:r>
            <a:r>
              <a:rPr lang="ja-JP" sz="2400">
                <a:latin typeface="Intel Clear Jpn Prop Light" panose="020B0404020203020204" pitchFamily="50" charset="-128"/>
                <a:ea typeface="Intel Clear Jpn Prop Light" panose="020B0404020203020204" pitchFamily="50" charset="-128"/>
              </a:rPr>
              <a:t>)] のパフォーマンスを向上する</a:t>
            </a:r>
          </a:p>
        </p:txBody>
      </p:sp>
      <p:sp>
        <p:nvSpPr>
          <p:cNvPr id="8" name="TextBox 7">
            <a:extLst>
              <a:ext uri="{FF2B5EF4-FFF2-40B4-BE49-F238E27FC236}">
                <a16:creationId xmlns:a16="http://schemas.microsoft.com/office/drawing/2014/main" xmlns="" id="{603618B2-57C4-4AD7-8A11-4099B793FDB7}"/>
              </a:ext>
            </a:extLst>
          </p:cNvPr>
          <p:cNvSpPr txBox="1"/>
          <p:nvPr/>
        </p:nvSpPr>
        <p:spPr>
          <a:xfrm>
            <a:off x="5198165" y="4374654"/>
            <a:ext cx="6232914" cy="1200329"/>
          </a:xfrm>
          <a:prstGeom prst="rect">
            <a:avLst/>
          </a:prstGeom>
          <a:noFill/>
        </p:spPr>
        <p:txBody>
          <a:bodyPr wrap="square" rtlCol="0">
            <a:spAutoFit/>
          </a:bodyPr>
          <a:lstStyle/>
          <a:p>
            <a:r>
              <a:rPr lang="ja-JP" sz="2400" b="1">
                <a:latin typeface="Intel Clear Jpn Prop Light" panose="020B0404020203020204" pitchFamily="50" charset="-128"/>
                <a:ea typeface="Intel Clear Jpn Prop Light" panose="020B0404020203020204" pitchFamily="50" charset="-128"/>
              </a:rPr>
              <a:t>ステップ 1:</a:t>
            </a:r>
            <a:r>
              <a:rPr lang="ja-JP" sz="2400">
                <a:latin typeface="Intel Clear Jpn Prop Light" panose="020B0404020203020204" pitchFamily="50" charset="-128"/>
                <a:ea typeface="Intel Clear Jpn Prop Light" panose="020B0404020203020204" pitchFamily="50" charset="-128"/>
              </a:rPr>
              <a:t> 2 つの信号の離散フーリエ変換を計算する。DFT は独立しているため並列に計算できる。</a:t>
            </a:r>
          </a:p>
        </p:txBody>
      </p:sp>
      <p:cxnSp>
        <p:nvCxnSpPr>
          <p:cNvPr id="10" name="Straight Arrow Connector 9">
            <a:extLst>
              <a:ext uri="{FF2B5EF4-FFF2-40B4-BE49-F238E27FC236}">
                <a16:creationId xmlns:a16="http://schemas.microsoft.com/office/drawing/2014/main" xmlns="" id="{015E667E-1B9D-4640-8048-6833BF299BF4}"/>
              </a:ext>
            </a:extLst>
          </p:cNvPr>
          <p:cNvCxnSpPr>
            <a:stCxn id="8" idx="0"/>
          </p:cNvCxnSpPr>
          <p:nvPr/>
        </p:nvCxnSpPr>
        <p:spPr>
          <a:xfrm flipH="1" flipV="1">
            <a:off x="6609522" y="3429000"/>
            <a:ext cx="1705100" cy="9456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10C8F20E-23A5-4BAA-A8E2-80672065A78E}"/>
              </a:ext>
            </a:extLst>
          </p:cNvPr>
          <p:cNvCxnSpPr>
            <a:cxnSpLocks/>
            <a:stCxn id="8" idx="0"/>
          </p:cNvCxnSpPr>
          <p:nvPr/>
        </p:nvCxnSpPr>
        <p:spPr>
          <a:xfrm flipV="1">
            <a:off x="8314622" y="3429002"/>
            <a:ext cx="1096637" cy="9456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513308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A6B95-D939-4DB1-8B8A-D0DEDBA2ED18}"/>
              </a:ext>
            </a:extLst>
          </p:cNvPr>
          <p:cNvSpPr>
            <a:spLocks noGrp="1"/>
          </p:cNvSpPr>
          <p:nvPr>
            <p:ph type="title"/>
          </p:nvPr>
        </p:nvSpPr>
        <p:spPr/>
        <p:txBody>
          <a:bodyPr/>
          <a:lstStyle/>
          <a:p>
            <a:r>
              <a:rPr lang="ja-JP">
                <a:latin typeface="Intel Clear Jpn Prop Light" panose="020B0404020203020204" pitchFamily="50" charset="-128"/>
                <a:ea typeface="Intel Clear Jpn Prop Light" panose="020B0404020203020204" pitchFamily="50" charset="-128"/>
              </a:rPr>
              <a:t>フーリエ相関アルゴリズム (ステップ 2)</a:t>
            </a:r>
          </a:p>
        </p:txBody>
      </p:sp>
      <p:sp>
        <p:nvSpPr>
          <p:cNvPr id="4" name="TextBox 3">
            <a:extLst>
              <a:ext uri="{FF2B5EF4-FFF2-40B4-BE49-F238E27FC236}">
                <a16:creationId xmlns:a16="http://schemas.microsoft.com/office/drawing/2014/main" xmlns="" id="{C5A324EF-7801-4795-9210-047BFDBC1FA9}"/>
              </a:ext>
            </a:extLst>
          </p:cNvPr>
          <p:cNvSpPr txBox="1"/>
          <p:nvPr/>
        </p:nvSpPr>
        <p:spPr>
          <a:xfrm>
            <a:off x="521224" y="2967335"/>
            <a:ext cx="10692351" cy="461665"/>
          </a:xfrm>
          <a:prstGeom prst="rect">
            <a:avLst/>
          </a:prstGeom>
          <a:noFill/>
        </p:spPr>
        <p:txBody>
          <a:bodyPr wrap="none" rtlCol="0">
            <a:spAutoFit/>
          </a:bodyPr>
          <a:lstStyle/>
          <a:p>
            <a:r>
              <a:rPr lang="ja-JP" sz="2400">
                <a:latin typeface="Courier New" panose="02070309020205020404" pitchFamily="49" charset="0"/>
                <a:ea typeface="Intel Clear Jpn Prop" panose="020B0604020203020204" pitchFamily="50" charset="-128"/>
                <a:cs typeface="Courier New" panose="02070309020205020404" pitchFamily="49" charset="0"/>
              </a:rPr>
              <a:t>displacement = MAXLOC(IDFT</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(DFT(</a:t>
            </a:r>
            <a:r>
              <a:rPr lang="ja-JP" sz="2400" i="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sig1</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 * CONJG(DFT(</a:t>
            </a:r>
            <a:r>
              <a:rPr lang="ja-JP" sz="2400" i="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sig2</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a:t>
            </a:r>
            <a:r>
              <a:rPr lang="ja-JP" sz="2400">
                <a:latin typeface="Courier New" panose="02070309020205020404" pitchFamily="49" charset="0"/>
                <a:ea typeface="Intel Clear Jpn Prop" panose="020B0604020203020204" pitchFamily="50" charset="-128"/>
                <a:cs typeface="Courier New" panose="02070309020205020404" pitchFamily="49" charset="0"/>
              </a:rPr>
              <a:t>))</a:t>
            </a:r>
          </a:p>
        </p:txBody>
      </p:sp>
      <p:sp>
        <p:nvSpPr>
          <p:cNvPr id="5" name="TextBox 4">
            <a:extLst>
              <a:ext uri="{FF2B5EF4-FFF2-40B4-BE49-F238E27FC236}">
                <a16:creationId xmlns:a16="http://schemas.microsoft.com/office/drawing/2014/main" xmlns="" id="{80122481-E0D2-4A31-B3C5-BABEC703F34E}"/>
              </a:ext>
            </a:extLst>
          </p:cNvPr>
          <p:cNvSpPr txBox="1"/>
          <p:nvPr/>
        </p:nvSpPr>
        <p:spPr>
          <a:xfrm>
            <a:off x="690266" y="1421516"/>
            <a:ext cx="10044000" cy="830997"/>
          </a:xfrm>
          <a:prstGeom prst="rect">
            <a:avLst/>
          </a:prstGeom>
          <a:noFill/>
        </p:spPr>
        <p:txBody>
          <a:bodyPr wrap="square" rtlCol="0">
            <a:spAutoFit/>
          </a:bodyPr>
          <a:lstStyle/>
          <a:p>
            <a:r>
              <a:rPr lang="ja-JP" sz="2400">
                <a:latin typeface="Intel Clear Jpn Prop Light" panose="020B0404020203020204" pitchFamily="50" charset="-128"/>
                <a:ea typeface="Intel Clear Jpn Prop Light" panose="020B0404020203020204" pitchFamily="50" charset="-128"/>
              </a:rPr>
              <a:t>FFT [O(N log N)] を使用して総当たり法の総和 [O(N</a:t>
            </a:r>
            <a:r>
              <a:rPr lang="ja-JP" sz="2400" baseline="30000">
                <a:latin typeface="Intel Clear Jpn Prop Light" panose="020B0404020203020204" pitchFamily="50" charset="-128"/>
                <a:ea typeface="Intel Clear Jpn Prop Light" panose="020B0404020203020204" pitchFamily="50" charset="-128"/>
              </a:rPr>
              <a:t>2</a:t>
            </a:r>
            <a:r>
              <a:rPr lang="ja-JP" sz="2400">
                <a:latin typeface="Intel Clear Jpn Prop Light" panose="020B0404020203020204" pitchFamily="50" charset="-128"/>
                <a:ea typeface="Intel Clear Jpn Prop Light" panose="020B0404020203020204" pitchFamily="50" charset="-128"/>
              </a:rPr>
              <a:t>)] のパフォーマンスを向上する</a:t>
            </a:r>
          </a:p>
        </p:txBody>
      </p:sp>
      <p:sp>
        <p:nvSpPr>
          <p:cNvPr id="8" name="TextBox 7">
            <a:extLst>
              <a:ext uri="{FF2B5EF4-FFF2-40B4-BE49-F238E27FC236}">
                <a16:creationId xmlns:a16="http://schemas.microsoft.com/office/drawing/2014/main" xmlns="" id="{603618B2-57C4-4AD7-8A11-4099B793FDB7}"/>
              </a:ext>
            </a:extLst>
          </p:cNvPr>
          <p:cNvSpPr txBox="1"/>
          <p:nvPr/>
        </p:nvSpPr>
        <p:spPr>
          <a:xfrm>
            <a:off x="4352260" y="4459929"/>
            <a:ext cx="6408000" cy="830997"/>
          </a:xfrm>
          <a:prstGeom prst="rect">
            <a:avLst/>
          </a:prstGeom>
          <a:noFill/>
        </p:spPr>
        <p:txBody>
          <a:bodyPr wrap="square" rtlCol="0">
            <a:spAutoFit/>
          </a:bodyPr>
          <a:lstStyle/>
          <a:p>
            <a:r>
              <a:rPr lang="ja-JP" sz="2400" b="1">
                <a:latin typeface="Intel Clear Jpn Prop Light" panose="020B0404020203020204" pitchFamily="50" charset="-128"/>
                <a:ea typeface="Intel Clear Jpn Prop Light" panose="020B0404020203020204" pitchFamily="50" charset="-128"/>
              </a:rPr>
              <a:t>ステップ 2:</a:t>
            </a:r>
            <a:r>
              <a:rPr lang="ja-JP" sz="2400">
                <a:latin typeface="Intel Clear Jpn Prop Light" panose="020B0404020203020204" pitchFamily="50" charset="-128"/>
                <a:ea typeface="Intel Clear Jpn Prop Light" panose="020B0404020203020204" pitchFamily="50" charset="-128"/>
              </a:rPr>
              <a:t> DFT(</a:t>
            </a:r>
            <a:r>
              <a:rPr lang="ja-JP" sz="2400" i="1">
                <a:latin typeface="Intel Clear Jpn Prop Light" panose="020B0404020203020204" pitchFamily="50" charset="-128"/>
                <a:ea typeface="Intel Clear Jpn Prop Light" panose="020B0404020203020204" pitchFamily="50" charset="-128"/>
              </a:rPr>
              <a:t>sig1</a:t>
            </a:r>
            <a:r>
              <a:rPr lang="ja-JP" sz="2400">
                <a:latin typeface="Intel Clear Jpn Prop Light" panose="020B0404020203020204" pitchFamily="50" charset="-128"/>
                <a:ea typeface="Intel Clear Jpn Prop Light" panose="020B0404020203020204" pitchFamily="50" charset="-128"/>
              </a:rPr>
              <a:t>) と DFT(</a:t>
            </a:r>
            <a:r>
              <a:rPr lang="ja-JP" sz="2400" i="1">
                <a:latin typeface="Intel Clear Jpn Prop Light" panose="020B0404020203020204" pitchFamily="50" charset="-128"/>
                <a:ea typeface="Intel Clear Jpn Prop Light" panose="020B0404020203020204" pitchFamily="50" charset="-128"/>
              </a:rPr>
              <a:t>sig2</a:t>
            </a:r>
            <a:r>
              <a:rPr lang="ja-JP" sz="2400">
                <a:latin typeface="Intel Clear Jpn Prop Light" panose="020B0404020203020204" pitchFamily="50" charset="-128"/>
                <a:ea typeface="Intel Clear Jpn Prop Light" panose="020B0404020203020204" pitchFamily="50" charset="-128"/>
              </a:rPr>
              <a:t>) の複素共役を乗算する。</a:t>
            </a:r>
          </a:p>
        </p:txBody>
      </p:sp>
      <p:cxnSp>
        <p:nvCxnSpPr>
          <p:cNvPr id="10" name="Straight Arrow Connector 9">
            <a:extLst>
              <a:ext uri="{FF2B5EF4-FFF2-40B4-BE49-F238E27FC236}">
                <a16:creationId xmlns:a16="http://schemas.microsoft.com/office/drawing/2014/main" xmlns="" id="{015E667E-1B9D-4640-8048-6833BF299BF4}"/>
              </a:ext>
            </a:extLst>
          </p:cNvPr>
          <p:cNvCxnSpPr>
            <a:cxnSpLocks/>
            <a:stCxn id="8" idx="0"/>
          </p:cNvCxnSpPr>
          <p:nvPr/>
        </p:nvCxnSpPr>
        <p:spPr>
          <a:xfrm flipH="1" flipV="1">
            <a:off x="7468718" y="3421943"/>
            <a:ext cx="87542" cy="10379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008441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A6B95-D939-4DB1-8B8A-D0DEDBA2ED18}"/>
              </a:ext>
            </a:extLst>
          </p:cNvPr>
          <p:cNvSpPr>
            <a:spLocks noGrp="1"/>
          </p:cNvSpPr>
          <p:nvPr>
            <p:ph type="title"/>
          </p:nvPr>
        </p:nvSpPr>
        <p:spPr/>
        <p:txBody>
          <a:bodyPr/>
          <a:lstStyle/>
          <a:p>
            <a:r>
              <a:rPr lang="ja-JP">
                <a:latin typeface="Intel Clear Jpn Prop Light" panose="020B0404020203020204" pitchFamily="50" charset="-128"/>
                <a:ea typeface="Intel Clear Jpn Prop Light" panose="020B0404020203020204" pitchFamily="50" charset="-128"/>
              </a:rPr>
              <a:t>フーリエ相関アルゴリズム (ステップ 3)</a:t>
            </a:r>
          </a:p>
        </p:txBody>
      </p:sp>
      <p:sp>
        <p:nvSpPr>
          <p:cNvPr id="4" name="TextBox 3">
            <a:extLst>
              <a:ext uri="{FF2B5EF4-FFF2-40B4-BE49-F238E27FC236}">
                <a16:creationId xmlns:a16="http://schemas.microsoft.com/office/drawing/2014/main" xmlns="" id="{C5A324EF-7801-4795-9210-047BFDBC1FA9}"/>
              </a:ext>
            </a:extLst>
          </p:cNvPr>
          <p:cNvSpPr txBox="1"/>
          <p:nvPr/>
        </p:nvSpPr>
        <p:spPr>
          <a:xfrm>
            <a:off x="521224" y="2967335"/>
            <a:ext cx="10692351" cy="461665"/>
          </a:xfrm>
          <a:prstGeom prst="rect">
            <a:avLst/>
          </a:prstGeom>
          <a:noFill/>
        </p:spPr>
        <p:txBody>
          <a:bodyPr wrap="none" rtlCol="0">
            <a:spAutoFit/>
          </a:bodyPr>
          <a:lstStyle/>
          <a:p>
            <a:r>
              <a:rPr lang="ja-JP" sz="2400">
                <a:latin typeface="Courier New" panose="02070309020205020404" pitchFamily="49" charset="0"/>
                <a:ea typeface="Intel Clear Jpn Prop" panose="020B0604020203020204" pitchFamily="50" charset="-128"/>
                <a:cs typeface="Courier New" panose="02070309020205020404" pitchFamily="49" charset="0"/>
              </a:rPr>
              <a:t>displacement = MAXLOC(</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IDFT(DFT(</a:t>
            </a:r>
            <a:r>
              <a:rPr lang="ja-JP" sz="2400" i="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sig1</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 * CONJG(DFT(</a:t>
            </a:r>
            <a:r>
              <a:rPr lang="ja-JP" sz="2400" i="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sig2</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a:t>
            </a:r>
            <a:r>
              <a:rPr lang="ja-JP" sz="2400">
                <a:latin typeface="Courier New" panose="02070309020205020404" pitchFamily="49" charset="0"/>
                <a:ea typeface="Intel Clear Jpn Prop" panose="020B0604020203020204" pitchFamily="50" charset="-128"/>
                <a:cs typeface="Courier New" panose="02070309020205020404" pitchFamily="49" charset="0"/>
              </a:rPr>
              <a:t>)</a:t>
            </a:r>
          </a:p>
        </p:txBody>
      </p:sp>
      <p:sp>
        <p:nvSpPr>
          <p:cNvPr id="5" name="TextBox 4">
            <a:extLst>
              <a:ext uri="{FF2B5EF4-FFF2-40B4-BE49-F238E27FC236}">
                <a16:creationId xmlns:a16="http://schemas.microsoft.com/office/drawing/2014/main" xmlns="" id="{80122481-E0D2-4A31-B3C5-BABEC703F34E}"/>
              </a:ext>
            </a:extLst>
          </p:cNvPr>
          <p:cNvSpPr txBox="1"/>
          <p:nvPr/>
        </p:nvSpPr>
        <p:spPr>
          <a:xfrm>
            <a:off x="690266" y="1421516"/>
            <a:ext cx="10008000" cy="830997"/>
          </a:xfrm>
          <a:prstGeom prst="rect">
            <a:avLst/>
          </a:prstGeom>
          <a:noFill/>
        </p:spPr>
        <p:txBody>
          <a:bodyPr wrap="square" rtlCol="0">
            <a:spAutoFit/>
          </a:bodyPr>
          <a:lstStyle/>
          <a:p>
            <a:r>
              <a:rPr lang="ja-JP" sz="2400">
                <a:latin typeface="Intel Clear Jpn Prop Light" panose="020B0404020203020204" pitchFamily="50" charset="-128"/>
                <a:ea typeface="Intel Clear Jpn Prop Light" panose="020B0404020203020204" pitchFamily="50" charset="-128"/>
              </a:rPr>
              <a:t>FFT [O(N log N)] を使用して総当たり法の総和 [O(N</a:t>
            </a:r>
            <a:r>
              <a:rPr lang="ja-JP" sz="2400" baseline="30000">
                <a:latin typeface="Intel Clear Jpn Prop Light" panose="020B0404020203020204" pitchFamily="50" charset="-128"/>
                <a:ea typeface="Intel Clear Jpn Prop Light" panose="020B0404020203020204" pitchFamily="50" charset="-128"/>
              </a:rPr>
              <a:t>2</a:t>
            </a:r>
            <a:r>
              <a:rPr lang="ja-JP" sz="2400">
                <a:latin typeface="Intel Clear Jpn Prop Light" panose="020B0404020203020204" pitchFamily="50" charset="-128"/>
                <a:ea typeface="Intel Clear Jpn Prop Light" panose="020B0404020203020204" pitchFamily="50" charset="-128"/>
              </a:rPr>
              <a:t>)] のパフォーマンスを向上する</a:t>
            </a:r>
          </a:p>
        </p:txBody>
      </p:sp>
      <p:sp>
        <p:nvSpPr>
          <p:cNvPr id="8" name="TextBox 7">
            <a:extLst>
              <a:ext uri="{FF2B5EF4-FFF2-40B4-BE49-F238E27FC236}">
                <a16:creationId xmlns:a16="http://schemas.microsoft.com/office/drawing/2014/main" xmlns="" id="{603618B2-57C4-4AD7-8A11-4099B793FDB7}"/>
              </a:ext>
            </a:extLst>
          </p:cNvPr>
          <p:cNvSpPr txBox="1"/>
          <p:nvPr/>
        </p:nvSpPr>
        <p:spPr>
          <a:xfrm>
            <a:off x="1887360" y="4459929"/>
            <a:ext cx="6552000" cy="830997"/>
          </a:xfrm>
          <a:prstGeom prst="rect">
            <a:avLst/>
          </a:prstGeom>
          <a:noFill/>
        </p:spPr>
        <p:txBody>
          <a:bodyPr wrap="square" rtlCol="0">
            <a:spAutoFit/>
          </a:bodyPr>
          <a:lstStyle/>
          <a:p>
            <a:r>
              <a:rPr lang="ja-JP" sz="2400" b="1">
                <a:latin typeface="Intel Clear Jpn Prop Light" panose="020B0404020203020204" pitchFamily="50" charset="-128"/>
                <a:ea typeface="Intel Clear Jpn Prop Light" panose="020B0404020203020204" pitchFamily="50" charset="-128"/>
              </a:rPr>
              <a:t>ステップ 3:</a:t>
            </a:r>
            <a:r>
              <a:rPr lang="ja-JP" sz="2400">
                <a:latin typeface="Intel Clear Jpn Prop Light" panose="020B0404020203020204" pitchFamily="50" charset="-128"/>
                <a:ea typeface="Intel Clear Jpn Prop Light" panose="020B0404020203020204" pitchFamily="50" charset="-128"/>
              </a:rPr>
              <a:t> 逆 DFT で 2 つの信号の相関を示す。</a:t>
            </a:r>
          </a:p>
        </p:txBody>
      </p:sp>
      <p:cxnSp>
        <p:nvCxnSpPr>
          <p:cNvPr id="10" name="Straight Arrow Connector 9">
            <a:extLst>
              <a:ext uri="{FF2B5EF4-FFF2-40B4-BE49-F238E27FC236}">
                <a16:creationId xmlns:a16="http://schemas.microsoft.com/office/drawing/2014/main" xmlns="" id="{015E667E-1B9D-4640-8048-6833BF299BF4}"/>
              </a:ext>
            </a:extLst>
          </p:cNvPr>
          <p:cNvCxnSpPr>
            <a:cxnSpLocks/>
            <a:stCxn id="8" idx="0"/>
          </p:cNvCxnSpPr>
          <p:nvPr/>
        </p:nvCxnSpPr>
        <p:spPr>
          <a:xfrm flipH="1" flipV="1">
            <a:off x="5003818" y="3421943"/>
            <a:ext cx="159542" cy="10379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016171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A6B95-D939-4DB1-8B8A-D0DEDBA2ED18}"/>
              </a:ext>
            </a:extLst>
          </p:cNvPr>
          <p:cNvSpPr>
            <a:spLocks noGrp="1"/>
          </p:cNvSpPr>
          <p:nvPr>
            <p:ph type="title"/>
          </p:nvPr>
        </p:nvSpPr>
        <p:spPr/>
        <p:txBody>
          <a:bodyPr/>
          <a:lstStyle/>
          <a:p>
            <a:r>
              <a:rPr lang="ja-JP">
                <a:latin typeface="Intel Clear Jpn Prop Light" panose="020B0404020203020204" pitchFamily="50" charset="-128"/>
                <a:ea typeface="Intel Clear Jpn Prop Light" panose="020B0404020203020204" pitchFamily="50" charset="-128"/>
              </a:rPr>
              <a:t>フーリエ相関アルゴリズム (ステップ 4)</a:t>
            </a:r>
          </a:p>
        </p:txBody>
      </p:sp>
      <p:sp>
        <p:nvSpPr>
          <p:cNvPr id="4" name="TextBox 3">
            <a:extLst>
              <a:ext uri="{FF2B5EF4-FFF2-40B4-BE49-F238E27FC236}">
                <a16:creationId xmlns:a16="http://schemas.microsoft.com/office/drawing/2014/main" xmlns="" id="{C5A324EF-7801-4795-9210-047BFDBC1FA9}"/>
              </a:ext>
            </a:extLst>
          </p:cNvPr>
          <p:cNvSpPr txBox="1"/>
          <p:nvPr/>
        </p:nvSpPr>
        <p:spPr>
          <a:xfrm>
            <a:off x="521224" y="2967335"/>
            <a:ext cx="10692351" cy="461665"/>
          </a:xfrm>
          <a:prstGeom prst="rect">
            <a:avLst/>
          </a:prstGeom>
          <a:noFill/>
        </p:spPr>
        <p:txBody>
          <a:bodyPr wrap="none" rtlCol="0">
            <a:spAutoFit/>
          </a:bodyPr>
          <a:lstStyle/>
          <a:p>
            <a:r>
              <a:rPr lang="ja-JP" sz="2400">
                <a:latin typeface="Courier New" panose="02070309020205020404" pitchFamily="49" charset="0"/>
                <a:ea typeface="Intel Clear Jpn Prop" panose="020B0604020203020204" pitchFamily="50" charset="-128"/>
                <a:cs typeface="Courier New" panose="02070309020205020404" pitchFamily="49" charset="0"/>
              </a:rPr>
              <a:t>displacement = </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MAXLOC(IDFT(DFT(</a:t>
            </a:r>
            <a:r>
              <a:rPr lang="ja-JP" sz="2400" i="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sig1</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 * CONJG(DFT(</a:t>
            </a:r>
            <a:r>
              <a:rPr lang="ja-JP" sz="2400" i="1">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sig2</a:t>
            </a:r>
            <a:r>
              <a:rPr lang="ja-JP" sz="2400">
                <a:solidFill>
                  <a:schemeClr val="accent1"/>
                </a:solidFill>
                <a:latin typeface="Courier New" panose="02070309020205020404" pitchFamily="49" charset="0"/>
                <a:ea typeface="Intel Clear Jpn Prop" panose="020B0604020203020204" pitchFamily="50" charset="-128"/>
                <a:cs typeface="Courier New" panose="02070309020205020404" pitchFamily="49" charset="0"/>
              </a:rPr>
              <a:t>))))</a:t>
            </a:r>
          </a:p>
        </p:txBody>
      </p:sp>
      <p:sp>
        <p:nvSpPr>
          <p:cNvPr id="5" name="TextBox 4">
            <a:extLst>
              <a:ext uri="{FF2B5EF4-FFF2-40B4-BE49-F238E27FC236}">
                <a16:creationId xmlns:a16="http://schemas.microsoft.com/office/drawing/2014/main" xmlns="" id="{80122481-E0D2-4A31-B3C5-BABEC703F34E}"/>
              </a:ext>
            </a:extLst>
          </p:cNvPr>
          <p:cNvSpPr txBox="1"/>
          <p:nvPr/>
        </p:nvSpPr>
        <p:spPr>
          <a:xfrm>
            <a:off x="690266" y="1421516"/>
            <a:ext cx="10044000" cy="830997"/>
          </a:xfrm>
          <a:prstGeom prst="rect">
            <a:avLst/>
          </a:prstGeom>
          <a:noFill/>
        </p:spPr>
        <p:txBody>
          <a:bodyPr wrap="square" rtlCol="0">
            <a:spAutoFit/>
          </a:bodyPr>
          <a:lstStyle/>
          <a:p>
            <a:r>
              <a:rPr lang="ja-JP" sz="2400">
                <a:latin typeface="Intel Clear Jpn Prop Light" panose="020B0404020203020204" pitchFamily="50" charset="-128"/>
                <a:ea typeface="Intel Clear Jpn Prop Light" panose="020B0404020203020204" pitchFamily="50" charset="-128"/>
              </a:rPr>
              <a:t>FFT [O(N log N)] を使用して総当たり法の総和 [O(N</a:t>
            </a:r>
            <a:r>
              <a:rPr lang="ja-JP" sz="2400" baseline="30000">
                <a:latin typeface="Intel Clear Jpn Prop Light" panose="020B0404020203020204" pitchFamily="50" charset="-128"/>
                <a:ea typeface="Intel Clear Jpn Prop Light" panose="020B0404020203020204" pitchFamily="50" charset="-128"/>
              </a:rPr>
              <a:t>2</a:t>
            </a:r>
            <a:r>
              <a:rPr lang="ja-JP" sz="2400">
                <a:latin typeface="Intel Clear Jpn Prop Light" panose="020B0404020203020204" pitchFamily="50" charset="-128"/>
                <a:ea typeface="Intel Clear Jpn Prop Light" panose="020B0404020203020204" pitchFamily="50" charset="-128"/>
              </a:rPr>
              <a:t>)] のパフォーマンスを向上する</a:t>
            </a:r>
          </a:p>
        </p:txBody>
      </p:sp>
      <p:sp>
        <p:nvSpPr>
          <p:cNvPr id="8" name="TextBox 7">
            <a:extLst>
              <a:ext uri="{FF2B5EF4-FFF2-40B4-BE49-F238E27FC236}">
                <a16:creationId xmlns:a16="http://schemas.microsoft.com/office/drawing/2014/main" xmlns="" id="{603618B2-57C4-4AD7-8A11-4099B793FDB7}"/>
              </a:ext>
            </a:extLst>
          </p:cNvPr>
          <p:cNvSpPr txBox="1"/>
          <p:nvPr/>
        </p:nvSpPr>
        <p:spPr>
          <a:xfrm>
            <a:off x="803994" y="4459929"/>
            <a:ext cx="6252790" cy="830997"/>
          </a:xfrm>
          <a:prstGeom prst="rect">
            <a:avLst/>
          </a:prstGeom>
          <a:noFill/>
        </p:spPr>
        <p:txBody>
          <a:bodyPr wrap="square" rtlCol="0">
            <a:spAutoFit/>
          </a:bodyPr>
          <a:lstStyle/>
          <a:p>
            <a:r>
              <a:rPr lang="ja-JP" sz="2400" b="1">
                <a:latin typeface="Intel Clear Jpn Prop Light" panose="020B0404020203020204" pitchFamily="50" charset="-128"/>
                <a:ea typeface="Intel Clear Jpn Prop Light" panose="020B0404020203020204" pitchFamily="50" charset="-128"/>
              </a:rPr>
              <a:t>ステップ 4:</a:t>
            </a:r>
            <a:r>
              <a:rPr lang="ja-JP" sz="2400">
                <a:latin typeface="Intel Clear Jpn Prop Light" panose="020B0404020203020204" pitchFamily="50" charset="-128"/>
                <a:ea typeface="Intel Clear Jpn Prop Light" panose="020B0404020203020204" pitchFamily="50" charset="-128"/>
              </a:rPr>
              <a:t> 最大相関の位置で </a:t>
            </a:r>
            <a:r>
              <a:rPr lang="ja-JP" sz="2400" i="1">
                <a:latin typeface="Intel Clear Jpn Prop Light" panose="020B0404020203020204" pitchFamily="50" charset="-128"/>
                <a:ea typeface="Intel Clear Jpn Prop Light" panose="020B0404020203020204" pitchFamily="50" charset="-128"/>
              </a:rPr>
              <a:t>sig1</a:t>
            </a:r>
            <a:r>
              <a:rPr lang="ja-JP" sz="2400">
                <a:latin typeface="Intel Clear Jpn Prop Light" panose="020B0404020203020204" pitchFamily="50" charset="-128"/>
                <a:ea typeface="Intel Clear Jpn Prop Light" panose="020B0404020203020204" pitchFamily="50" charset="-128"/>
              </a:rPr>
              <a:t> に対する </a:t>
            </a:r>
            <a:r>
              <a:rPr lang="ja-JP" sz="2400" i="1">
                <a:latin typeface="Intel Clear Jpn Prop Light" panose="020B0404020203020204" pitchFamily="50" charset="-128"/>
                <a:ea typeface="Intel Clear Jpn Prop Light" panose="020B0404020203020204" pitchFamily="50" charset="-128"/>
              </a:rPr>
              <a:t>sig2</a:t>
            </a:r>
            <a:r>
              <a:rPr lang="ja-JP" sz="2400">
                <a:latin typeface="Intel Clear Jpn Prop Light" panose="020B0404020203020204" pitchFamily="50" charset="-128"/>
                <a:ea typeface="Intel Clear Jpn Prop Light" panose="020B0404020203020204" pitchFamily="50" charset="-128"/>
              </a:rPr>
              <a:t> の最適な変位を示す。</a:t>
            </a:r>
          </a:p>
        </p:txBody>
      </p:sp>
      <p:cxnSp>
        <p:nvCxnSpPr>
          <p:cNvPr id="10" name="Straight Arrow Connector 9">
            <a:extLst>
              <a:ext uri="{FF2B5EF4-FFF2-40B4-BE49-F238E27FC236}">
                <a16:creationId xmlns:a16="http://schemas.microsoft.com/office/drawing/2014/main" xmlns="" id="{015E667E-1B9D-4640-8048-6833BF299BF4}"/>
              </a:ext>
            </a:extLst>
          </p:cNvPr>
          <p:cNvCxnSpPr>
            <a:cxnSpLocks/>
            <a:stCxn id="8" idx="0"/>
          </p:cNvCxnSpPr>
          <p:nvPr/>
        </p:nvCxnSpPr>
        <p:spPr>
          <a:xfrm flipH="1" flipV="1">
            <a:off x="3920453" y="3421943"/>
            <a:ext cx="9936" cy="10379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0444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xmlns="" id="{4327285B-A1A8-4EF5-8F2A-1C8F6F09D2AB}"/>
              </a:ext>
            </a:extLst>
          </p:cNvPr>
          <p:cNvSpPr txBox="1"/>
          <p:nvPr/>
        </p:nvSpPr>
        <p:spPr>
          <a:xfrm>
            <a:off x="536713" y="567419"/>
            <a:ext cx="10893286" cy="5416868"/>
          </a:xfrm>
          <a:prstGeom prst="rect">
            <a:avLst/>
          </a:prstGeom>
          <a:solidFill>
            <a:schemeClr val="bg1"/>
          </a:solidFill>
        </p:spPr>
        <p:txBody>
          <a:bodyPr vert="horz" wrap="square" lIns="0" tIns="0" rIns="0" bIns="0" rtlCol="0" anchor="ctr">
            <a:spAutoFit/>
          </a:bodyPr>
          <a:lstStyle/>
          <a:p>
            <a:r>
              <a:rPr lang="ja-JP" sz="1600">
                <a:latin typeface="Courier New" panose="02070309020205020404" pitchFamily="49" charset="0"/>
                <a:ea typeface="Intel Clear Jpn Prop" panose="020B0604020203020204" pitchFamily="50" charset="-128"/>
                <a:cs typeface="Courier New" panose="02070309020205020404" pitchFamily="49" charset="0"/>
              </a:rPr>
              <a:t>sycl::queue Q(sycl::default_selector{});</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sig1 = sycl::malloc_shared&lt;float&gt;(N+2, Q);</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sig2 = sycl::malloc_shared&lt;float&gt;(N+2, Q);</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corr = sycl::malloc_shared&lt;float&gt;(N+2, 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oneapi::mkl::dft::descriptor&lt;oneapi::mkl::dft::precision::SINGLE,</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oneapi::mkl::dft::domain::REAL&gt; transform_plan(N);</a:t>
            </a:r>
          </a:p>
          <a:p>
            <a:r>
              <a:rPr lang="ja-JP" sz="1600">
                <a:latin typeface="Courier New" panose="02070309020205020404" pitchFamily="49" charset="0"/>
                <a:ea typeface="Intel Clear Jpn Prop" panose="020B0604020203020204" pitchFamily="50" charset="-128"/>
                <a:cs typeface="Courier New" panose="02070309020205020404" pitchFamily="49" charset="0"/>
              </a:rPr>
              <a:t>transform_plan.commit(Q);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dft1 = oneapi::mkl::dft::compute_forward(transform_plan, sig1);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dft2 = oneapi::mkl::dft::compute_forward(transform_plan, sig2);</a:t>
            </a:r>
          </a:p>
          <a:p>
            <a:r>
              <a:rPr lang="ja-JP" sz="1600">
                <a:latin typeface="Courier New" panose="02070309020205020404" pitchFamily="49" charset="0"/>
                <a:ea typeface="Intel Clear Jpn Prop" panose="020B0604020203020204" pitchFamily="50" charset="-128"/>
                <a:cs typeface="Courier New" panose="02070309020205020404" pitchFamily="49" charset="0"/>
              </a:rPr>
              <a:t>dft1.wait();</a:t>
            </a:r>
          </a:p>
          <a:p>
            <a:r>
              <a:rPr lang="ja-JP" sz="1600">
                <a:latin typeface="Courier New" panose="02070309020205020404" pitchFamily="49" charset="0"/>
                <a:ea typeface="Intel Clear Jpn Prop" panose="020B0604020203020204" pitchFamily="50" charset="-128"/>
                <a:cs typeface="Courier New" panose="02070309020205020404" pitchFamily="49" charset="0"/>
              </a:rPr>
              <a:t>dft2.wait();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Q.parallel_for&lt;class mulbyconj&gt;(sycl::range&lt;1&gt;{N/2}, [=](auto idx)</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corr[idx*2+0] = sig1[idx*2+0] * sig2[idx*2+0] + sig1[idx*2+1] * sig2[idx*2+1];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corr[idx*2+1] = sig1[idx*2+1] * sig2[idx*2+0] - sig1[idx*2+0] * sig2[idx*2+1];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oneapi::mkl::dft::compute_backward(transform_plan, corr).wait();</a:t>
            </a:r>
          </a:p>
        </p:txBody>
      </p:sp>
      <p:sp>
        <p:nvSpPr>
          <p:cNvPr id="7" name="Rectangle 6">
            <a:extLst>
              <a:ext uri="{FF2B5EF4-FFF2-40B4-BE49-F238E27FC236}">
                <a16:creationId xmlns:a16="http://schemas.microsoft.com/office/drawing/2014/main" xmlns="" id="{C87CE363-684D-43FA-AB8D-0D46FB3E20F9}"/>
              </a:ext>
            </a:extLst>
          </p:cNvPr>
          <p:cNvSpPr/>
          <p:nvPr/>
        </p:nvSpPr>
        <p:spPr>
          <a:xfrm>
            <a:off x="6912000" y="314267"/>
            <a:ext cx="4572000" cy="1118892"/>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70">
              <a:defRPr/>
            </a:pPr>
            <a:r>
              <a:rPr lang="ja-JP" sz="2000">
                <a:solidFill>
                  <a:schemeClr val="tx1"/>
                </a:solidFill>
                <a:latin typeface="Intel Clear Jpn Prop" panose="020B0604020203020204" pitchFamily="50" charset="-128"/>
                <a:ea typeface="Intel Clear Jpn Prop" panose="020B0604020203020204" pitchFamily="50" charset="-128"/>
              </a:rPr>
              <a:t>DPC++、統合共有メモリー、インテル® oneMKL を使用すると、複雑な数学演算を簡単に高速化できる</a:t>
            </a:r>
          </a:p>
        </p:txBody>
      </p:sp>
    </p:spTree>
    <p:custDataLst>
      <p:tags r:id="rId1"/>
    </p:custDataLst>
    <p:extLst>
      <p:ext uri="{BB962C8B-B14F-4D97-AF65-F5344CB8AC3E}">
        <p14:creationId xmlns:p14="http://schemas.microsoft.com/office/powerpoint/2010/main" val="8008158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xmlns="" id="{4327285B-A1A8-4EF5-8F2A-1C8F6F09D2AB}"/>
              </a:ext>
            </a:extLst>
          </p:cNvPr>
          <p:cNvSpPr txBox="1"/>
          <p:nvPr/>
        </p:nvSpPr>
        <p:spPr>
          <a:xfrm>
            <a:off x="536713" y="567419"/>
            <a:ext cx="10893286" cy="5416868"/>
          </a:xfrm>
          <a:prstGeom prst="rect">
            <a:avLst/>
          </a:prstGeom>
          <a:solidFill>
            <a:schemeClr val="bg1"/>
          </a:solidFill>
        </p:spPr>
        <p:txBody>
          <a:bodyPr vert="horz" wrap="square" lIns="0" tIns="0" rIns="0" bIns="0" rtlCol="0" anchor="ctr">
            <a:spAutoFit/>
          </a:bodyPr>
          <a:lstStyle/>
          <a:p>
            <a:r>
              <a:rPr lang="ja-JP" sz="1600" b="1">
                <a:latin typeface="Courier New" panose="02070309020205020404" pitchFamily="49" charset="0"/>
                <a:ea typeface="MS Mincho"/>
                <a:cs typeface="Courier New" panose="02070309020205020404" pitchFamily="49" charset="0"/>
              </a:rPr>
              <a:t>sycl::queue Q(sycl::default_selector{});</a:t>
            </a:r>
          </a:p>
          <a:p>
            <a:endParaRPr lang="en-US" sz="1600" dirty="0">
              <a:latin typeface="Courier New" panose="02070309020205020404" pitchFamily="49" charset="0"/>
              <a:cs typeface="Courier New" panose="02070309020205020404" pitchFamily="49" charset="0"/>
            </a:endParaRPr>
          </a:p>
          <a:p>
            <a:r>
              <a:rPr lang="ja-JP" sz="1600">
                <a:latin typeface="Courier New" panose="02070309020205020404" pitchFamily="49" charset="0"/>
                <a:ea typeface="MS Mincho"/>
                <a:cs typeface="Courier New" panose="02070309020205020404" pitchFamily="49" charset="0"/>
              </a:rPr>
              <a:t>auto sig1 = sycl::malloc_shared&lt;float&gt;(N+2, Q);</a:t>
            </a:r>
          </a:p>
          <a:p>
            <a:r>
              <a:rPr lang="ja-JP" sz="1600">
                <a:latin typeface="Courier New" panose="02070309020205020404" pitchFamily="49" charset="0"/>
                <a:ea typeface="MS Mincho"/>
                <a:cs typeface="Courier New" panose="02070309020205020404" pitchFamily="49" charset="0"/>
              </a:rPr>
              <a:t>auto sig2 = sycl::malloc_shared&lt;float&gt;(N+2, Q);</a:t>
            </a:r>
          </a:p>
          <a:p>
            <a:r>
              <a:rPr lang="ja-JP" sz="1600">
                <a:latin typeface="Courier New" panose="02070309020205020404" pitchFamily="49" charset="0"/>
                <a:ea typeface="MS Mincho"/>
                <a:cs typeface="Courier New" panose="02070309020205020404" pitchFamily="49" charset="0"/>
              </a:rPr>
              <a:t>auto corr = sycl::malloc_shared&lt;float&gt;(N+2, Q);</a:t>
            </a:r>
          </a:p>
          <a:p>
            <a:endParaRPr lang="en-US" sz="1600" dirty="0">
              <a:latin typeface="Courier New" panose="02070309020205020404" pitchFamily="49" charset="0"/>
              <a:cs typeface="Courier New" panose="02070309020205020404" pitchFamily="49" charset="0"/>
            </a:endParaRPr>
          </a:p>
          <a:p>
            <a:r>
              <a:rPr lang="ja-JP" sz="1600">
                <a:latin typeface="Courier New" panose="02070309020205020404" pitchFamily="49" charset="0"/>
                <a:ea typeface="MS Mincho"/>
                <a:cs typeface="Courier New" panose="02070309020205020404" pitchFamily="49" charset="0"/>
              </a:rPr>
              <a:t>oneapi::mkl::dft::descriptor&lt;oneapi::mkl::dft::precision::SINGLE,</a:t>
            </a:r>
          </a:p>
          <a:p>
            <a:r>
              <a:rPr lang="ja-JP" sz="1600">
                <a:latin typeface="Courier New" panose="02070309020205020404" pitchFamily="49" charset="0"/>
                <a:ea typeface="MS Mincho"/>
                <a:cs typeface="Courier New" panose="02070309020205020404" pitchFamily="49" charset="0"/>
              </a:rPr>
              <a:t>                             oneapi::mkl::dft::domain::REAL&gt; transform_plan(N);</a:t>
            </a:r>
          </a:p>
          <a:p>
            <a:r>
              <a:rPr lang="ja-JP" sz="1600">
                <a:latin typeface="Courier New" panose="02070309020205020404" pitchFamily="49" charset="0"/>
                <a:ea typeface="MS Mincho"/>
                <a:cs typeface="Courier New" panose="02070309020205020404" pitchFamily="49" charset="0"/>
              </a:rPr>
              <a:t>transform_plan.commit(Q);</a:t>
            </a:r>
          </a:p>
          <a:p>
            <a:endParaRPr lang="en-US" sz="1600" dirty="0">
              <a:latin typeface="Courier New" panose="02070309020205020404" pitchFamily="49" charset="0"/>
              <a:cs typeface="Courier New" panose="02070309020205020404" pitchFamily="49" charset="0"/>
            </a:endParaRPr>
          </a:p>
          <a:p>
            <a:r>
              <a:rPr lang="ja-JP" sz="1600">
                <a:latin typeface="Courier New" panose="02070309020205020404" pitchFamily="49" charset="0"/>
                <a:ea typeface="MS Mincho"/>
                <a:cs typeface="Courier New" panose="02070309020205020404" pitchFamily="49" charset="0"/>
              </a:rPr>
              <a:t>auto dft1 = oneapi::mkl::dft::compute_forward(transform_plan, sig1);</a:t>
            </a:r>
          </a:p>
          <a:p>
            <a:r>
              <a:rPr lang="ja-JP" sz="1600">
                <a:latin typeface="Courier New" panose="02070309020205020404" pitchFamily="49" charset="0"/>
                <a:ea typeface="MS Mincho"/>
                <a:cs typeface="Courier New" panose="02070309020205020404" pitchFamily="49" charset="0"/>
              </a:rPr>
              <a:t>auto dft2 = oneapi::mkl::dft::compute_forward(transform_plan, sig2);</a:t>
            </a:r>
          </a:p>
          <a:p>
            <a:r>
              <a:rPr lang="ja-JP" sz="1600">
                <a:latin typeface="Courier New" panose="02070309020205020404" pitchFamily="49" charset="0"/>
                <a:ea typeface="MS Mincho"/>
                <a:cs typeface="Courier New" panose="02070309020205020404" pitchFamily="49" charset="0"/>
              </a:rPr>
              <a:t>dft1.wait();</a:t>
            </a:r>
          </a:p>
          <a:p>
            <a:r>
              <a:rPr lang="ja-JP" sz="1600">
                <a:latin typeface="Courier New" panose="02070309020205020404" pitchFamily="49" charset="0"/>
                <a:ea typeface="MS Mincho"/>
                <a:cs typeface="Courier New" panose="02070309020205020404" pitchFamily="49" charset="0"/>
              </a:rPr>
              <a:t>dft2.wait();</a:t>
            </a:r>
          </a:p>
          <a:p>
            <a:endParaRPr lang="en-US" sz="1600" dirty="0">
              <a:latin typeface="Courier New" panose="02070309020205020404" pitchFamily="49" charset="0"/>
              <a:cs typeface="Courier New" panose="02070309020205020404" pitchFamily="49" charset="0"/>
            </a:endParaRPr>
          </a:p>
          <a:p>
            <a:r>
              <a:rPr lang="ja-JP" sz="1600">
                <a:latin typeface="Courier New" panose="02070309020205020404" pitchFamily="49" charset="0"/>
                <a:ea typeface="MS Mincho"/>
                <a:cs typeface="Courier New" panose="02070309020205020404" pitchFamily="49" charset="0"/>
              </a:rPr>
              <a:t>Q.parallel_for&lt;class mulbyconj&gt;(sycl::range&lt;1&gt;{N/2}, [=](auto idx)</a:t>
            </a:r>
          </a:p>
          <a:p>
            <a:r>
              <a:rPr lang="ja-JP" sz="1600">
                <a:latin typeface="Courier New" panose="02070309020205020404" pitchFamily="49" charset="0"/>
                <a:ea typeface="MS Mincho"/>
                <a:cs typeface="Courier New" panose="02070309020205020404" pitchFamily="49" charset="0"/>
              </a:rPr>
              <a:t>{</a:t>
            </a:r>
          </a:p>
          <a:p>
            <a:r>
              <a:rPr lang="ja-JP" sz="1600">
                <a:latin typeface="Courier New" panose="02070309020205020404" pitchFamily="49" charset="0"/>
                <a:ea typeface="MS Mincho"/>
                <a:cs typeface="Courier New" panose="02070309020205020404" pitchFamily="49" charset="0"/>
              </a:rPr>
              <a:t>    corr[idx*2+0] = sig1[idx*2+0] * sig2[idx*2+0] + sig1[idx*2+1] * sig2[idx*2+1];</a:t>
            </a:r>
          </a:p>
          <a:p>
            <a:r>
              <a:rPr lang="ja-JP" sz="1600">
                <a:latin typeface="Courier New" panose="02070309020205020404" pitchFamily="49" charset="0"/>
                <a:ea typeface="MS Mincho"/>
                <a:cs typeface="Courier New" panose="02070309020205020404" pitchFamily="49" charset="0"/>
              </a:rPr>
              <a:t>    corr[idx*2+1] = sig1[idx*2+1] * sig2[idx*2+0] - sig1[idx*2+0] * sig2[idx*2+1];</a:t>
            </a:r>
          </a:p>
          <a:p>
            <a:r>
              <a:rPr lang="ja-JP" sz="1600">
                <a:latin typeface="Courier New" panose="02070309020205020404" pitchFamily="49" charset="0"/>
                <a:ea typeface="MS Mincho"/>
                <a:cs typeface="Courier New" panose="02070309020205020404" pitchFamily="49" charset="0"/>
              </a:rPr>
              <a:t>}).wait();</a:t>
            </a:r>
          </a:p>
          <a:p>
            <a:endParaRPr lang="en-US" sz="1600" dirty="0">
              <a:latin typeface="Courier New" panose="02070309020205020404" pitchFamily="49" charset="0"/>
              <a:cs typeface="Courier New" panose="02070309020205020404" pitchFamily="49" charset="0"/>
            </a:endParaRPr>
          </a:p>
          <a:p>
            <a:r>
              <a:rPr lang="ja-JP" sz="1600">
                <a:latin typeface="Courier New" panose="02070309020205020404" pitchFamily="49" charset="0"/>
                <a:ea typeface="MS Mincho"/>
                <a:cs typeface="Courier New" panose="02070309020205020404" pitchFamily="49" charset="0"/>
              </a:rPr>
              <a:t>oneapi::mkl::dft::compute_backward(transform_plan, corr).wait();</a:t>
            </a:r>
          </a:p>
        </p:txBody>
      </p:sp>
      <p:sp>
        <p:nvSpPr>
          <p:cNvPr id="7" name="Rectangle 6">
            <a:extLst>
              <a:ext uri="{FF2B5EF4-FFF2-40B4-BE49-F238E27FC236}">
                <a16:creationId xmlns:a16="http://schemas.microsoft.com/office/drawing/2014/main" xmlns="" id="{C87CE363-684D-43FA-AB8D-0D46FB3E20F9}"/>
              </a:ext>
            </a:extLst>
          </p:cNvPr>
          <p:cNvSpPr/>
          <p:nvPr/>
        </p:nvSpPr>
        <p:spPr>
          <a:xfrm>
            <a:off x="435427" y="488439"/>
            <a:ext cx="5085807" cy="478212"/>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70">
              <a:defRPr/>
            </a:pPr>
            <a:endParaRPr lang="en-US" sz="2000" dirty="0">
              <a:solidFill>
                <a:schemeClr val="tx1"/>
              </a:solidFill>
              <a:latin typeface="Intel Clear"/>
            </a:endParaRPr>
          </a:p>
        </p:txBody>
      </p:sp>
      <p:sp>
        <p:nvSpPr>
          <p:cNvPr id="4" name="Content Placeholder 9">
            <a:extLst>
              <a:ext uri="{FF2B5EF4-FFF2-40B4-BE49-F238E27FC236}">
                <a16:creationId xmlns:a16="http://schemas.microsoft.com/office/drawing/2014/main" xmlns="" id="{F8DA22B3-1A8A-465D-956E-C0AAF2AE7E88}"/>
              </a:ext>
            </a:extLst>
          </p:cNvPr>
          <p:cNvSpPr txBox="1">
            <a:spLocks/>
          </p:cNvSpPr>
          <p:nvPr/>
        </p:nvSpPr>
        <p:spPr>
          <a:xfrm>
            <a:off x="6508520" y="328812"/>
            <a:ext cx="4500000" cy="707886"/>
          </a:xfrm>
          <a:prstGeom prst="rect">
            <a:avLst/>
          </a:prstGeom>
        </p:spPr>
        <p:txBody>
          <a:bodyPr lIns="121920">
            <a:sp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ワークをデバイスに送信するキューを作成する</a:t>
            </a:r>
          </a:p>
        </p:txBody>
      </p:sp>
      <p:cxnSp>
        <p:nvCxnSpPr>
          <p:cNvPr id="5" name="Straight Arrow Connector 4">
            <a:extLst>
              <a:ext uri="{FF2B5EF4-FFF2-40B4-BE49-F238E27FC236}">
                <a16:creationId xmlns:a16="http://schemas.microsoft.com/office/drawing/2014/main" xmlns="" id="{ED976661-E627-4F25-8446-398A23CEC580}"/>
              </a:ext>
            </a:extLst>
          </p:cNvPr>
          <p:cNvCxnSpPr>
            <a:cxnSpLocks/>
            <a:stCxn id="4" idx="1"/>
            <a:endCxn id="7" idx="3"/>
          </p:cNvCxnSpPr>
          <p:nvPr/>
        </p:nvCxnSpPr>
        <p:spPr>
          <a:xfrm flipH="1">
            <a:off x="5521234" y="682755"/>
            <a:ext cx="987286" cy="44790"/>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2124464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xmlns="" id="{4327285B-A1A8-4EF5-8F2A-1C8F6F09D2AB}"/>
              </a:ext>
            </a:extLst>
          </p:cNvPr>
          <p:cNvSpPr txBox="1"/>
          <p:nvPr/>
        </p:nvSpPr>
        <p:spPr>
          <a:xfrm>
            <a:off x="536713" y="567419"/>
            <a:ext cx="10893286" cy="5416868"/>
          </a:xfrm>
          <a:prstGeom prst="rect">
            <a:avLst/>
          </a:prstGeom>
          <a:solidFill>
            <a:schemeClr val="bg1"/>
          </a:solidFill>
        </p:spPr>
        <p:txBody>
          <a:bodyPr vert="horz" wrap="square" lIns="0" tIns="0" rIns="0" bIns="0" rtlCol="0" anchor="ctr">
            <a:spAutoFit/>
          </a:bodyPr>
          <a:lstStyle/>
          <a:p>
            <a:r>
              <a:rPr lang="ja-JP" sz="1600">
                <a:latin typeface="Courier New" panose="02070309020205020404" pitchFamily="49" charset="0"/>
                <a:ea typeface="Intel Clear Jpn Prop" panose="020B0604020203020204" pitchFamily="50" charset="-128"/>
                <a:cs typeface="Courier New" panose="02070309020205020404" pitchFamily="49" charset="0"/>
              </a:rPr>
              <a:t>sycl::queue Q(sycl::default_selector{});</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b="1">
                <a:latin typeface="Courier New" panose="02070309020205020404" pitchFamily="49" charset="0"/>
                <a:ea typeface="Intel Clear Jpn Prop" panose="020B0604020203020204" pitchFamily="50" charset="-128"/>
                <a:cs typeface="Courier New" panose="02070309020205020404" pitchFamily="49" charset="0"/>
              </a:rPr>
              <a:t>auto sig1 = sycl::malloc_shared&lt;float&gt;(N+2, Q);</a:t>
            </a:r>
          </a:p>
          <a:p>
            <a:r>
              <a:rPr lang="ja-JP" sz="1600" b="1">
                <a:latin typeface="Courier New" panose="02070309020205020404" pitchFamily="49" charset="0"/>
                <a:ea typeface="Intel Clear Jpn Prop" panose="020B0604020203020204" pitchFamily="50" charset="-128"/>
                <a:cs typeface="Courier New" panose="02070309020205020404" pitchFamily="49" charset="0"/>
              </a:rPr>
              <a:t>auto sig2 = sycl::malloc_shared&lt;float&gt;(N+2, Q);</a:t>
            </a:r>
          </a:p>
          <a:p>
            <a:r>
              <a:rPr lang="ja-JP" sz="1600" b="1">
                <a:latin typeface="Courier New" panose="02070309020205020404" pitchFamily="49" charset="0"/>
                <a:ea typeface="Intel Clear Jpn Prop" panose="020B0604020203020204" pitchFamily="50" charset="-128"/>
                <a:cs typeface="Courier New" panose="02070309020205020404" pitchFamily="49" charset="0"/>
              </a:rPr>
              <a:t>auto corr = sycl::malloc_shared&lt;float&gt;(N+2, 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oneapi::mkl::dft::descriptor&lt;oneapi::mkl::dft::precision::SINGLE,</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oneapi::mkl::dft::domain::REAL&gt; transform_plan(N);</a:t>
            </a:r>
          </a:p>
          <a:p>
            <a:r>
              <a:rPr lang="ja-JP" sz="1600">
                <a:latin typeface="Courier New" panose="02070309020205020404" pitchFamily="49" charset="0"/>
                <a:ea typeface="Intel Clear Jpn Prop" panose="020B0604020203020204" pitchFamily="50" charset="-128"/>
                <a:cs typeface="Courier New" panose="02070309020205020404" pitchFamily="49" charset="0"/>
              </a:rPr>
              <a:t>transform_plan.commit(Q);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dft1 = oneapi::mkl::dft::compute_forward(transform_plan, sig1);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dft2 = oneapi::mkl::dft::compute_forward(transform_plan, sig2);</a:t>
            </a:r>
          </a:p>
          <a:p>
            <a:r>
              <a:rPr lang="ja-JP" sz="1600">
                <a:latin typeface="Courier New" panose="02070309020205020404" pitchFamily="49" charset="0"/>
                <a:ea typeface="Intel Clear Jpn Prop" panose="020B0604020203020204" pitchFamily="50" charset="-128"/>
                <a:cs typeface="Courier New" panose="02070309020205020404" pitchFamily="49" charset="0"/>
              </a:rPr>
              <a:t>dft1.wait();</a:t>
            </a:r>
          </a:p>
          <a:p>
            <a:r>
              <a:rPr lang="ja-JP" sz="1600">
                <a:latin typeface="Courier New" panose="02070309020205020404" pitchFamily="49" charset="0"/>
                <a:ea typeface="Intel Clear Jpn Prop" panose="020B0604020203020204" pitchFamily="50" charset="-128"/>
                <a:cs typeface="Courier New" panose="02070309020205020404" pitchFamily="49" charset="0"/>
              </a:rPr>
              <a:t>dft2.wait();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Q.parallel_for&lt;class mulbyconj&gt;(sycl::range&lt;1&gt;{N/2}, [=](auto idx)</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corr[idx*2+0] = sig1[idx*2+0] * sig2[idx*2+0] + sig1[idx*2+1] * sig2[idx*2+1];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corr[idx*2+1] = sig1[idx*2+1] * sig2[idx*2+0] - sig1[idx*2+0] * sig2[idx*2+1];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oneapi::mkl::dft::compute_backward(transform_plan, corr).wait();.</a:t>
            </a:r>
          </a:p>
        </p:txBody>
      </p:sp>
      <p:sp>
        <p:nvSpPr>
          <p:cNvPr id="7" name="Rectangle 6">
            <a:extLst>
              <a:ext uri="{FF2B5EF4-FFF2-40B4-BE49-F238E27FC236}">
                <a16:creationId xmlns:a16="http://schemas.microsoft.com/office/drawing/2014/main" xmlns="" id="{C87CE363-684D-43FA-AB8D-0D46FB3E20F9}"/>
              </a:ext>
            </a:extLst>
          </p:cNvPr>
          <p:cNvSpPr/>
          <p:nvPr/>
        </p:nvSpPr>
        <p:spPr>
          <a:xfrm>
            <a:off x="435427" y="1054497"/>
            <a:ext cx="5913122" cy="791720"/>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70">
              <a:defRPr/>
            </a:pPr>
            <a:endParaRPr lang="en-US" sz="2000" dirty="0">
              <a:solidFill>
                <a:schemeClr val="tx1"/>
              </a:solidFill>
              <a:latin typeface="Intel Clear"/>
            </a:endParaRPr>
          </a:p>
        </p:txBody>
      </p:sp>
      <p:sp>
        <p:nvSpPr>
          <p:cNvPr id="4" name="Content Placeholder 9">
            <a:extLst>
              <a:ext uri="{FF2B5EF4-FFF2-40B4-BE49-F238E27FC236}">
                <a16:creationId xmlns:a16="http://schemas.microsoft.com/office/drawing/2014/main" xmlns="" id="{F8DA22B3-1A8A-465D-956E-C0AAF2AE7E88}"/>
              </a:ext>
            </a:extLst>
          </p:cNvPr>
          <p:cNvSpPr txBox="1">
            <a:spLocks/>
          </p:cNvSpPr>
          <p:nvPr/>
        </p:nvSpPr>
        <p:spPr>
          <a:xfrm>
            <a:off x="7777891" y="873713"/>
            <a:ext cx="3960000" cy="791720"/>
          </a:xfrm>
          <a:prstGeom prst="rect">
            <a:avLst/>
          </a:prstGeom>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ワークの配列を統合共有メモリー空間に割り当てる</a:t>
            </a:r>
          </a:p>
        </p:txBody>
      </p:sp>
      <p:cxnSp>
        <p:nvCxnSpPr>
          <p:cNvPr id="5" name="Straight Arrow Connector 4">
            <a:extLst>
              <a:ext uri="{FF2B5EF4-FFF2-40B4-BE49-F238E27FC236}">
                <a16:creationId xmlns:a16="http://schemas.microsoft.com/office/drawing/2014/main" xmlns="" id="{ED976661-E627-4F25-8446-398A23CEC580}"/>
              </a:ext>
            </a:extLst>
          </p:cNvPr>
          <p:cNvCxnSpPr>
            <a:cxnSpLocks/>
            <a:stCxn id="4" idx="1"/>
            <a:endCxn id="7" idx="3"/>
          </p:cNvCxnSpPr>
          <p:nvPr/>
        </p:nvCxnSpPr>
        <p:spPr>
          <a:xfrm flipH="1">
            <a:off x="6348549" y="1269573"/>
            <a:ext cx="1429342" cy="180784"/>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20466450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xmlns="" id="{4327285B-A1A8-4EF5-8F2A-1C8F6F09D2AB}"/>
              </a:ext>
            </a:extLst>
          </p:cNvPr>
          <p:cNvSpPr txBox="1"/>
          <p:nvPr/>
        </p:nvSpPr>
        <p:spPr>
          <a:xfrm>
            <a:off x="536713" y="567419"/>
            <a:ext cx="10893286" cy="5416868"/>
          </a:xfrm>
          <a:prstGeom prst="rect">
            <a:avLst/>
          </a:prstGeom>
          <a:solidFill>
            <a:schemeClr val="bg1"/>
          </a:solidFill>
        </p:spPr>
        <p:txBody>
          <a:bodyPr vert="horz" wrap="square" lIns="0" tIns="0" rIns="0" bIns="0" rtlCol="0" anchor="ctr">
            <a:spAutoFit/>
          </a:bodyPr>
          <a:lstStyle/>
          <a:p>
            <a:r>
              <a:rPr lang="ja-JP" sz="1600">
                <a:latin typeface="Courier New" panose="02070309020205020404" pitchFamily="49" charset="0"/>
                <a:ea typeface="Intel Clear Jpn Prop" panose="020B0604020203020204" pitchFamily="50" charset="-128"/>
                <a:cs typeface="Courier New" panose="02070309020205020404" pitchFamily="49" charset="0"/>
              </a:rPr>
              <a:t>sycl::queue Q(sycl::default_selector{});</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sig1 = sycl::malloc_shared&lt;float&gt;(N+2, Q);</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sig2 = sycl::malloc_shared&lt;float&gt;(N+2, Q);</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corr = sycl::malloc_shared&lt;float&gt;(N+2, 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b="1">
                <a:latin typeface="Courier New" panose="02070309020205020404" pitchFamily="49" charset="0"/>
                <a:ea typeface="Intel Clear Jpn Prop" panose="020B0604020203020204" pitchFamily="50" charset="-128"/>
                <a:cs typeface="Courier New" panose="02070309020205020404" pitchFamily="49" charset="0"/>
              </a:rPr>
              <a:t>oneapi::mkl::dft::descriptor&lt;oneapi::mkl::dft::precision::SINGLE,</a:t>
            </a:r>
          </a:p>
          <a:p>
            <a:r>
              <a:rPr lang="ja-JP" sz="1600" b="1">
                <a:latin typeface="Courier New" panose="02070309020205020404" pitchFamily="49" charset="0"/>
                <a:ea typeface="Intel Clear Jpn Prop" panose="020B0604020203020204" pitchFamily="50" charset="-128"/>
                <a:cs typeface="Courier New" panose="02070309020205020404" pitchFamily="49" charset="0"/>
              </a:rPr>
              <a:t>                             oneapi::mkl::dft::domain::REAL&gt; transform_plan(N);</a:t>
            </a:r>
          </a:p>
          <a:p>
            <a:r>
              <a:rPr lang="ja-JP" sz="1600" b="1">
                <a:latin typeface="Courier New" panose="02070309020205020404" pitchFamily="49" charset="0"/>
                <a:ea typeface="Intel Clear Jpn Prop" panose="020B0604020203020204" pitchFamily="50" charset="-128"/>
                <a:cs typeface="Courier New" panose="02070309020205020404" pitchFamily="49" charset="0"/>
              </a:rPr>
              <a:t>transform_plan.commit(Q);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dft1 = oneapi::mkl::dft::compute_forward(transform_plan, sig1);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dft2 = oneapi::mkl::dft::compute_forward(transform_plan, sig2);</a:t>
            </a:r>
          </a:p>
          <a:p>
            <a:r>
              <a:rPr lang="ja-JP" sz="1600">
                <a:latin typeface="Courier New" panose="02070309020205020404" pitchFamily="49" charset="0"/>
                <a:ea typeface="Intel Clear Jpn Prop" panose="020B0604020203020204" pitchFamily="50" charset="-128"/>
                <a:cs typeface="Courier New" panose="02070309020205020404" pitchFamily="49" charset="0"/>
              </a:rPr>
              <a:t>dft1.wait();</a:t>
            </a:r>
          </a:p>
          <a:p>
            <a:r>
              <a:rPr lang="ja-JP" sz="1600">
                <a:latin typeface="Courier New" panose="02070309020205020404" pitchFamily="49" charset="0"/>
                <a:ea typeface="Intel Clear Jpn Prop" panose="020B0604020203020204" pitchFamily="50" charset="-128"/>
                <a:cs typeface="Courier New" panose="02070309020205020404" pitchFamily="49" charset="0"/>
              </a:rPr>
              <a:t>dft2.wait();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Q.parallel_for&lt;class mulbyconj&gt;(sycl::range&lt;1&gt;{N/2}, [=](auto idx)</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corr[idx*2+0] = sig1[idx*2+0] * sig2[idx*2+0] + sig1[idx*2+1] * sig2[idx*2+1];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corr[idx*2+1] = sig1[idx*2+1] * sig2[idx*2+0] - sig1[idx*2+0] * sig2[idx*2+1];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oneapi::mkl::dft::compute_backward(transform_plan, corr).wait();.</a:t>
            </a:r>
          </a:p>
        </p:txBody>
      </p:sp>
      <p:sp>
        <p:nvSpPr>
          <p:cNvPr id="7" name="Rectangle 6">
            <a:extLst>
              <a:ext uri="{FF2B5EF4-FFF2-40B4-BE49-F238E27FC236}">
                <a16:creationId xmlns:a16="http://schemas.microsoft.com/office/drawing/2014/main" xmlns="" id="{C87CE363-684D-43FA-AB8D-0D46FB3E20F9}"/>
              </a:ext>
            </a:extLst>
          </p:cNvPr>
          <p:cNvSpPr/>
          <p:nvPr/>
        </p:nvSpPr>
        <p:spPr>
          <a:xfrm>
            <a:off x="435427" y="2047278"/>
            <a:ext cx="9884230" cy="791720"/>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70">
              <a:defRPr/>
            </a:pPr>
            <a:endParaRPr lang="en-US" sz="2000" dirty="0">
              <a:solidFill>
                <a:schemeClr val="tx1"/>
              </a:solidFill>
              <a:latin typeface="Intel Clear"/>
            </a:endParaRPr>
          </a:p>
        </p:txBody>
      </p:sp>
      <p:sp>
        <p:nvSpPr>
          <p:cNvPr id="4" name="Content Placeholder 9">
            <a:extLst>
              <a:ext uri="{FF2B5EF4-FFF2-40B4-BE49-F238E27FC236}">
                <a16:creationId xmlns:a16="http://schemas.microsoft.com/office/drawing/2014/main" xmlns="" id="{F8DA22B3-1A8A-465D-956E-C0AAF2AE7E88}"/>
              </a:ext>
            </a:extLst>
          </p:cNvPr>
          <p:cNvSpPr txBox="1">
            <a:spLocks/>
          </p:cNvSpPr>
          <p:nvPr/>
        </p:nvSpPr>
        <p:spPr>
          <a:xfrm>
            <a:off x="8038214" y="1056593"/>
            <a:ext cx="3591796" cy="791720"/>
          </a:xfrm>
          <a:prstGeom prst="rect">
            <a:avLst/>
          </a:prstGeom>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インテル® oneMKL のフーリエ変換記述子を作成する</a:t>
            </a:r>
          </a:p>
        </p:txBody>
      </p:sp>
      <p:cxnSp>
        <p:nvCxnSpPr>
          <p:cNvPr id="5" name="Straight Arrow Connector 4">
            <a:extLst>
              <a:ext uri="{FF2B5EF4-FFF2-40B4-BE49-F238E27FC236}">
                <a16:creationId xmlns:a16="http://schemas.microsoft.com/office/drawing/2014/main" xmlns="" id="{ED976661-E627-4F25-8446-398A23CEC580}"/>
              </a:ext>
            </a:extLst>
          </p:cNvPr>
          <p:cNvCxnSpPr>
            <a:cxnSpLocks/>
            <a:stCxn id="4" idx="1"/>
            <a:endCxn id="7" idx="0"/>
          </p:cNvCxnSpPr>
          <p:nvPr/>
        </p:nvCxnSpPr>
        <p:spPr>
          <a:xfrm flipH="1">
            <a:off x="5377542" y="1452453"/>
            <a:ext cx="2660672" cy="594825"/>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49395512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xmlns="" id="{4327285B-A1A8-4EF5-8F2A-1C8F6F09D2AB}"/>
              </a:ext>
            </a:extLst>
          </p:cNvPr>
          <p:cNvSpPr txBox="1"/>
          <p:nvPr/>
        </p:nvSpPr>
        <p:spPr>
          <a:xfrm>
            <a:off x="536713" y="567419"/>
            <a:ext cx="10893286" cy="5416868"/>
          </a:xfrm>
          <a:prstGeom prst="rect">
            <a:avLst/>
          </a:prstGeom>
          <a:solidFill>
            <a:schemeClr val="bg1"/>
          </a:solidFill>
        </p:spPr>
        <p:txBody>
          <a:bodyPr vert="horz" wrap="square" lIns="0" tIns="0" rIns="0" bIns="0" rtlCol="0" anchor="ctr">
            <a:spAutoFit/>
          </a:bodyPr>
          <a:lstStyle/>
          <a:p>
            <a:r>
              <a:rPr lang="ja-JP" sz="1600">
                <a:latin typeface="Courier New" panose="02070309020205020404" pitchFamily="49" charset="0"/>
                <a:ea typeface="Intel Clear Jpn Prop" panose="020B0604020203020204" pitchFamily="50" charset="-128"/>
                <a:cs typeface="Courier New" panose="02070309020205020404" pitchFamily="49" charset="0"/>
              </a:rPr>
              <a:t>sycl::queue Q(sycl::default_selector{});</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sig1 = sycl::malloc_shared&lt;float&gt;(N+2, Q);</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sig2 = sycl::malloc_shared&lt;float&gt;(N+2, Q);</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corr = sycl::malloc_shared&lt;float&gt;(N+2, 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oneapi::mkl::dft::descriptor&lt;oneapi::mkl::dft::precision::SINGLE,</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oneapi::mkl::dft::domain::REAL&gt; transform_plan(N);</a:t>
            </a:r>
          </a:p>
          <a:p>
            <a:r>
              <a:rPr lang="ja-JP" sz="1600">
                <a:latin typeface="Courier New" panose="02070309020205020404" pitchFamily="49" charset="0"/>
                <a:ea typeface="Intel Clear Jpn Prop" panose="020B0604020203020204" pitchFamily="50" charset="-128"/>
                <a:cs typeface="Courier New" panose="02070309020205020404" pitchFamily="49" charset="0"/>
              </a:rPr>
              <a:t>transform_plan.commit(Q);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b="1">
                <a:latin typeface="Courier New" panose="02070309020205020404" pitchFamily="49" charset="0"/>
                <a:ea typeface="Intel Clear Jpn Prop" panose="020B0604020203020204" pitchFamily="50" charset="-128"/>
                <a:cs typeface="Courier New" panose="02070309020205020404" pitchFamily="49" charset="0"/>
              </a:rPr>
              <a:t>auto dft1 = oneapi::mkl::dft::compute_forward(transform_plan, sig1);</a:t>
            </a:r>
          </a:p>
          <a:p>
            <a:r>
              <a:rPr lang="ja-JP" sz="1600" b="1">
                <a:latin typeface="Courier New" panose="02070309020205020404" pitchFamily="49" charset="0"/>
                <a:ea typeface="Intel Clear Jpn Prop" panose="020B0604020203020204" pitchFamily="50" charset="-128"/>
                <a:cs typeface="Courier New" panose="02070309020205020404" pitchFamily="49" charset="0"/>
              </a:rPr>
              <a:t>auto dft2 = oneapi::mkl::dft::compute_forward(transform_plan, sig2);</a:t>
            </a:r>
          </a:p>
          <a:p>
            <a:r>
              <a:rPr lang="ja-JP" sz="1600" b="1">
                <a:latin typeface="Courier New" panose="02070309020205020404" pitchFamily="49" charset="0"/>
                <a:ea typeface="Intel Clear Jpn Prop" panose="020B0604020203020204" pitchFamily="50" charset="-128"/>
                <a:cs typeface="Courier New" panose="02070309020205020404" pitchFamily="49" charset="0"/>
              </a:rPr>
              <a:t>dft1.wait();</a:t>
            </a:r>
          </a:p>
          <a:p>
            <a:r>
              <a:rPr lang="ja-JP" sz="1600" b="1">
                <a:latin typeface="Courier New" panose="02070309020205020404" pitchFamily="49" charset="0"/>
                <a:ea typeface="Intel Clear Jpn Prop" panose="020B0604020203020204" pitchFamily="50" charset="-128"/>
                <a:cs typeface="Courier New" panose="02070309020205020404" pitchFamily="49" charset="0"/>
              </a:rPr>
              <a:t>dft2.wait();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Q.parallel_for&lt;class mulbyconj&gt;(sycl::range&lt;1&gt;{N/2}, [=](auto idx)</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corr[idx*2+0] = sig1[idx*2+0] * sig2[idx*2+0] + sig1[idx*2+1] * sig2[idx*2+1];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corr[idx*2+1] = sig1[idx*2+1] * sig2[idx*2+0] - sig1[idx*2+0] * sig2[idx*2+1];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oneapi::mkl::dft::compute_backward(transform_plan, corr).wait();</a:t>
            </a:r>
          </a:p>
        </p:txBody>
      </p:sp>
      <p:sp>
        <p:nvSpPr>
          <p:cNvPr id="7" name="Rectangle 6">
            <a:extLst>
              <a:ext uri="{FF2B5EF4-FFF2-40B4-BE49-F238E27FC236}">
                <a16:creationId xmlns:a16="http://schemas.microsoft.com/office/drawing/2014/main" xmlns="" id="{C87CE363-684D-43FA-AB8D-0D46FB3E20F9}"/>
              </a:ext>
            </a:extLst>
          </p:cNvPr>
          <p:cNvSpPr/>
          <p:nvPr/>
        </p:nvSpPr>
        <p:spPr>
          <a:xfrm>
            <a:off x="435427" y="3005225"/>
            <a:ext cx="8612779" cy="1070385"/>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70">
              <a:defRPr/>
            </a:pPr>
            <a:endParaRPr lang="en-US" sz="2000" dirty="0">
              <a:solidFill>
                <a:schemeClr val="tx1"/>
              </a:solidFill>
              <a:latin typeface="Intel Clear"/>
            </a:endParaRPr>
          </a:p>
        </p:txBody>
      </p:sp>
      <p:sp>
        <p:nvSpPr>
          <p:cNvPr id="4" name="Content Placeholder 9">
            <a:extLst>
              <a:ext uri="{FF2B5EF4-FFF2-40B4-BE49-F238E27FC236}">
                <a16:creationId xmlns:a16="http://schemas.microsoft.com/office/drawing/2014/main" xmlns="" id="{F8DA22B3-1A8A-465D-956E-C0AAF2AE7E88}"/>
              </a:ext>
            </a:extLst>
          </p:cNvPr>
          <p:cNvSpPr txBox="1">
            <a:spLocks/>
          </p:cNvSpPr>
          <p:nvPr/>
        </p:nvSpPr>
        <p:spPr>
          <a:xfrm>
            <a:off x="7480663" y="804044"/>
            <a:ext cx="3888000" cy="707886"/>
          </a:xfrm>
          <a:prstGeom prst="rect">
            <a:avLst/>
          </a:prstGeom>
        </p:spPr>
        <p:txBody>
          <a:bodyPr lIns="12192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順変換を非同期に計算して完了するまで待つ</a:t>
            </a:r>
          </a:p>
        </p:txBody>
      </p:sp>
      <p:cxnSp>
        <p:nvCxnSpPr>
          <p:cNvPr id="5" name="Straight Arrow Connector 4">
            <a:extLst>
              <a:ext uri="{FF2B5EF4-FFF2-40B4-BE49-F238E27FC236}">
                <a16:creationId xmlns:a16="http://schemas.microsoft.com/office/drawing/2014/main" xmlns="" id="{ED976661-E627-4F25-8446-398A23CEC580}"/>
              </a:ext>
            </a:extLst>
          </p:cNvPr>
          <p:cNvCxnSpPr>
            <a:cxnSpLocks/>
            <a:stCxn id="4" idx="1"/>
            <a:endCxn id="7" idx="0"/>
          </p:cNvCxnSpPr>
          <p:nvPr/>
        </p:nvCxnSpPr>
        <p:spPr>
          <a:xfrm flipH="1">
            <a:off x="4741817" y="1157987"/>
            <a:ext cx="2738846" cy="1847238"/>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19612904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xmlns="" id="{4327285B-A1A8-4EF5-8F2A-1C8F6F09D2AB}"/>
              </a:ext>
            </a:extLst>
          </p:cNvPr>
          <p:cNvSpPr txBox="1"/>
          <p:nvPr/>
        </p:nvSpPr>
        <p:spPr>
          <a:xfrm>
            <a:off x="536713" y="567419"/>
            <a:ext cx="10893286" cy="5416868"/>
          </a:xfrm>
          <a:prstGeom prst="rect">
            <a:avLst/>
          </a:prstGeom>
          <a:solidFill>
            <a:schemeClr val="bg1"/>
          </a:solidFill>
        </p:spPr>
        <p:txBody>
          <a:bodyPr vert="horz" wrap="square" lIns="0" tIns="0" rIns="0" bIns="0" rtlCol="0" anchor="ctr">
            <a:spAutoFit/>
          </a:bodyPr>
          <a:lstStyle/>
          <a:p>
            <a:r>
              <a:rPr lang="ja-JP" sz="1600">
                <a:latin typeface="Courier New" panose="02070309020205020404" pitchFamily="49" charset="0"/>
                <a:ea typeface="Intel Clear Jpn Prop" panose="020B0604020203020204" pitchFamily="50" charset="-128"/>
                <a:cs typeface="Courier New" panose="02070309020205020404" pitchFamily="49" charset="0"/>
              </a:rPr>
              <a:t>sycl::queue Q(sycl::default_selector{});</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sig1 = sycl::malloc_shared&lt;float&gt;(N+2, Q);</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sig2 = sycl::malloc_shared&lt;float&gt;(N+2, Q);</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corr = sycl::malloc_shared&lt;float&gt;(N+2, 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oneapi::mkl::dft::descriptor&lt;oneapi::mkl::dft::precision::SINGLE,</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oneapi::mkl::dft::domain::REAL&gt; transform_plan(N);</a:t>
            </a:r>
          </a:p>
          <a:p>
            <a:r>
              <a:rPr lang="ja-JP" sz="1600">
                <a:latin typeface="Courier New" panose="02070309020205020404" pitchFamily="49" charset="0"/>
                <a:ea typeface="Intel Clear Jpn Prop" panose="020B0604020203020204" pitchFamily="50" charset="-128"/>
                <a:cs typeface="Courier New" panose="02070309020205020404" pitchFamily="49" charset="0"/>
              </a:rPr>
              <a:t>transform_plan.commit(Q);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dft1 = oneapi::mkl::dft::compute_forward(transform_plan, sig1);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dft2 = oneapi::mkl::dft::compute_forward(transform_plan, sig2);</a:t>
            </a:r>
          </a:p>
          <a:p>
            <a:r>
              <a:rPr lang="ja-JP" sz="1600">
                <a:latin typeface="Courier New" panose="02070309020205020404" pitchFamily="49" charset="0"/>
                <a:ea typeface="Intel Clear Jpn Prop" panose="020B0604020203020204" pitchFamily="50" charset="-128"/>
                <a:cs typeface="Courier New" panose="02070309020205020404" pitchFamily="49" charset="0"/>
              </a:rPr>
              <a:t>dft1.wait();</a:t>
            </a:r>
          </a:p>
          <a:p>
            <a:r>
              <a:rPr lang="ja-JP" sz="1600">
                <a:latin typeface="Courier New" panose="02070309020205020404" pitchFamily="49" charset="0"/>
                <a:ea typeface="Intel Clear Jpn Prop" panose="020B0604020203020204" pitchFamily="50" charset="-128"/>
                <a:cs typeface="Courier New" panose="02070309020205020404" pitchFamily="49" charset="0"/>
              </a:rPr>
              <a:t>dft2.wait();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b="1">
                <a:latin typeface="Courier New" panose="02070309020205020404" pitchFamily="49" charset="0"/>
                <a:ea typeface="Intel Clear Jpn Prop" panose="020B0604020203020204" pitchFamily="50" charset="-128"/>
                <a:cs typeface="Courier New" panose="02070309020205020404" pitchFamily="49" charset="0"/>
              </a:rPr>
              <a:t>Q.parallel_for&lt;class mulbyconj&gt;(sycl::range&lt;1&gt;{N/2}, [=](auto idx)</a:t>
            </a:r>
          </a:p>
          <a:p>
            <a:r>
              <a:rPr lang="ja-JP" sz="1600" b="1">
                <a:latin typeface="Courier New" panose="02070309020205020404" pitchFamily="49" charset="0"/>
                <a:ea typeface="Intel Clear Jpn Prop" panose="020B0604020203020204" pitchFamily="50" charset="-128"/>
                <a:cs typeface="Courier New" panose="02070309020205020404" pitchFamily="49" charset="0"/>
              </a:rPr>
              <a:t>{</a:t>
            </a:r>
          </a:p>
          <a:p>
            <a:r>
              <a:rPr lang="ja-JP" sz="1600" b="1">
                <a:latin typeface="Courier New" panose="02070309020205020404" pitchFamily="49" charset="0"/>
                <a:ea typeface="Intel Clear Jpn Prop" panose="020B0604020203020204" pitchFamily="50" charset="-128"/>
                <a:cs typeface="Courier New" panose="02070309020205020404" pitchFamily="49" charset="0"/>
              </a:rPr>
              <a:t>    corr[idx*2+0] = sig1[idx*2+0] * sig2[idx*2+0] + sig1[idx*2+1] * sig2[idx*2+1];</a:t>
            </a:r>
          </a:p>
          <a:p>
            <a:r>
              <a:rPr lang="ja-JP" sz="1600" b="1">
                <a:latin typeface="Courier New" panose="02070309020205020404" pitchFamily="49" charset="0"/>
                <a:ea typeface="Intel Clear Jpn Prop" panose="020B0604020203020204" pitchFamily="50" charset="-128"/>
                <a:cs typeface="Courier New" panose="02070309020205020404" pitchFamily="49" charset="0"/>
              </a:rPr>
              <a:t>    corr[idx*2+1] = sig1[idx*2+1] * sig2[idx*2+0] - sig1[idx*2+0] * sig2[idx*2+1];</a:t>
            </a:r>
          </a:p>
          <a:p>
            <a:r>
              <a:rPr lang="ja-JP" sz="1600" b="1">
                <a:latin typeface="Courier New" panose="02070309020205020404" pitchFamily="49" charset="0"/>
                <a:ea typeface="Intel Clear Jpn Prop" panose="020B0604020203020204" pitchFamily="50" charset="-128"/>
                <a:cs typeface="Courier New" panose="02070309020205020404" pitchFamily="49" charset="0"/>
              </a:rPr>
              <a:t>}).wait();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oneapi::mkl::dft::compute_backward(transform_plan, corr).wait();</a:t>
            </a:r>
          </a:p>
        </p:txBody>
      </p:sp>
      <p:sp>
        <p:nvSpPr>
          <p:cNvPr id="7" name="Rectangle 6">
            <a:extLst>
              <a:ext uri="{FF2B5EF4-FFF2-40B4-BE49-F238E27FC236}">
                <a16:creationId xmlns:a16="http://schemas.microsoft.com/office/drawing/2014/main" xmlns="" id="{C87CE363-684D-43FA-AB8D-0D46FB3E20F9}"/>
              </a:ext>
            </a:extLst>
          </p:cNvPr>
          <p:cNvSpPr/>
          <p:nvPr/>
        </p:nvSpPr>
        <p:spPr>
          <a:xfrm>
            <a:off x="435427" y="4224432"/>
            <a:ext cx="10249990" cy="1340345"/>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70">
              <a:defRPr/>
            </a:pPr>
            <a:endParaRPr lang="en-US" sz="2000" dirty="0">
              <a:solidFill>
                <a:schemeClr val="tx1"/>
              </a:solidFill>
              <a:latin typeface="Intel Clear"/>
            </a:endParaRPr>
          </a:p>
        </p:txBody>
      </p:sp>
      <p:sp>
        <p:nvSpPr>
          <p:cNvPr id="4" name="Content Placeholder 9">
            <a:extLst>
              <a:ext uri="{FF2B5EF4-FFF2-40B4-BE49-F238E27FC236}">
                <a16:creationId xmlns:a16="http://schemas.microsoft.com/office/drawing/2014/main" xmlns="" id="{F8DA22B3-1A8A-465D-956E-C0AAF2AE7E88}"/>
              </a:ext>
            </a:extLst>
          </p:cNvPr>
          <p:cNvSpPr txBox="1">
            <a:spLocks/>
          </p:cNvSpPr>
          <p:nvPr/>
        </p:nvSpPr>
        <p:spPr>
          <a:xfrm>
            <a:off x="7264085" y="1178514"/>
            <a:ext cx="4267200" cy="711246"/>
          </a:xfrm>
          <a:prstGeom prst="rect">
            <a:avLst/>
          </a:prstGeom>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アルゴリズムの共役乗算ステップを実行する</a:t>
            </a:r>
          </a:p>
        </p:txBody>
      </p:sp>
      <p:cxnSp>
        <p:nvCxnSpPr>
          <p:cNvPr id="5" name="Straight Arrow Connector 4">
            <a:extLst>
              <a:ext uri="{FF2B5EF4-FFF2-40B4-BE49-F238E27FC236}">
                <a16:creationId xmlns:a16="http://schemas.microsoft.com/office/drawing/2014/main" xmlns="" id="{ED976661-E627-4F25-8446-398A23CEC580}"/>
              </a:ext>
            </a:extLst>
          </p:cNvPr>
          <p:cNvCxnSpPr>
            <a:cxnSpLocks/>
            <a:stCxn id="4" idx="1"/>
            <a:endCxn id="7" idx="0"/>
          </p:cNvCxnSpPr>
          <p:nvPr/>
        </p:nvCxnSpPr>
        <p:spPr>
          <a:xfrm flipH="1">
            <a:off x="5560422" y="1534137"/>
            <a:ext cx="1703663" cy="2690295"/>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3181316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DF8A99-B8C2-44A7-A3B2-87320B4745FA}"/>
              </a:ext>
            </a:extLst>
          </p:cNvPr>
          <p:cNvSpPr>
            <a:spLocks noGrp="1"/>
          </p:cNvSpPr>
          <p:nvPr>
            <p:ph type="title"/>
          </p:nvPr>
        </p:nvSpPr>
        <p:spPr/>
        <p:txBody>
          <a:bodyPr/>
          <a:lstStyle/>
          <a:p>
            <a:r>
              <a:rPr lang="ja-JP">
                <a:latin typeface="Intel Clear Jpn Prop Light" panose="020B0404020203020204" pitchFamily="50" charset="-128"/>
                <a:ea typeface="Intel Clear Jpn Prop Light" panose="020B0404020203020204" pitchFamily="50" charset="-128"/>
              </a:rPr>
              <a:t>複数のアーキテクチャー向けプログラミングの課題</a:t>
            </a:r>
          </a:p>
        </p:txBody>
      </p:sp>
      <p:sp>
        <p:nvSpPr>
          <p:cNvPr id="3" name="Content Placeholder 2">
            <a:extLst>
              <a:ext uri="{FF2B5EF4-FFF2-40B4-BE49-F238E27FC236}">
                <a16:creationId xmlns:a16="http://schemas.microsoft.com/office/drawing/2014/main" xmlns="" id="{2FEB3981-0822-4275-B6E7-2DE36F3E6919}"/>
              </a:ext>
            </a:extLst>
          </p:cNvPr>
          <p:cNvSpPr>
            <a:spLocks noGrp="1"/>
          </p:cNvSpPr>
          <p:nvPr>
            <p:ph idx="1"/>
          </p:nvPr>
        </p:nvSpPr>
        <p:spPr>
          <a:xfrm>
            <a:off x="381000" y="1309371"/>
            <a:ext cx="5955540" cy="4837429"/>
          </a:xfrm>
        </p:spPr>
        <p:txBody>
          <a:bodyPr/>
          <a:lstStyle/>
          <a:p>
            <a:pPr marL="0" marR="0" lvl="0" indent="0" algn="l" defTabSz="457200" rtl="0" eaLnBrk="1" fontAlgn="auto" latinLnBrk="0" hangingPunct="1">
              <a:lnSpc>
                <a:spcPct val="100000"/>
              </a:lnSpc>
              <a:spcBef>
                <a:spcPts val="1800"/>
              </a:spcBef>
              <a:spcAft>
                <a:spcPts val="0"/>
              </a:spcAft>
              <a:buClrTx/>
              <a:buSzTx/>
              <a:buFontTx/>
              <a:buNone/>
              <a:tabLst/>
              <a:defRPr/>
            </a:pPr>
            <a:r>
              <a:rPr kumimoji="0" 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さまざまな専用のハードウェア向けに専門化したワークロードの増加</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共通のプログラミング言語や API がない</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プラットフォーム間で一貫性のないツールサポート</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プラットフォームごとに独自のソフトウェア投資が必要</a:t>
            </a:r>
          </a:p>
        </p:txBody>
      </p:sp>
      <p:grpSp>
        <p:nvGrpSpPr>
          <p:cNvPr id="26" name="Group 25">
            <a:extLst>
              <a:ext uri="{FF2B5EF4-FFF2-40B4-BE49-F238E27FC236}">
                <a16:creationId xmlns:a16="http://schemas.microsoft.com/office/drawing/2014/main" xmlns="" id="{3091C7B8-9B2F-4078-817F-13F92A4D6EB7}"/>
              </a:ext>
            </a:extLst>
          </p:cNvPr>
          <p:cNvGrpSpPr/>
          <p:nvPr/>
        </p:nvGrpSpPr>
        <p:grpSpPr>
          <a:xfrm>
            <a:off x="6751582" y="1309371"/>
            <a:ext cx="4800599" cy="4837429"/>
            <a:chOff x="6840482" y="1512571"/>
            <a:chExt cx="4800599" cy="4837429"/>
          </a:xfrm>
        </p:grpSpPr>
        <p:sp>
          <p:nvSpPr>
            <p:cNvPr id="5" name="Rounded Rectangle 109">
              <a:extLst>
                <a:ext uri="{FF2B5EF4-FFF2-40B4-BE49-F238E27FC236}">
                  <a16:creationId xmlns:a16="http://schemas.microsoft.com/office/drawing/2014/main" xmlns="" id="{1402FF3B-2263-49AD-8E68-97B0B7041D82}"/>
                </a:ext>
              </a:extLst>
            </p:cNvPr>
            <p:cNvSpPr/>
            <p:nvPr/>
          </p:nvSpPr>
          <p:spPr>
            <a:xfrm>
              <a:off x="6840482" y="1512571"/>
              <a:ext cx="4800599" cy="4837429"/>
            </a:xfrm>
            <a:prstGeom prst="roundRect">
              <a:avLst>
                <a:gd name="adj" fmla="val 0"/>
              </a:avLst>
            </a:prstGeom>
            <a:gradFill flip="none" rotWithShape="1">
              <a:gsLst>
                <a:gs pos="50000">
                  <a:schemeClr val="tx1">
                    <a:alpha val="50000"/>
                  </a:schemeClr>
                </a:gs>
                <a:gs pos="0">
                  <a:srgbClr val="FFFFFF">
                    <a:alpha val="0"/>
                  </a:srgbClr>
                </a:gs>
                <a:gs pos="100000">
                  <a:schemeClr val="tx1">
                    <a:alpha val="50000"/>
                  </a:schemeClr>
                </a:gs>
              </a:gsLst>
              <a:lin ang="16200000" scaled="0"/>
              <a:tileRect/>
            </a:gra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6" name="Rounded Rectangle 63">
              <a:extLst>
                <a:ext uri="{FF2B5EF4-FFF2-40B4-BE49-F238E27FC236}">
                  <a16:creationId xmlns:a16="http://schemas.microsoft.com/office/drawing/2014/main" xmlns="" id="{80F111D8-16C7-4B1F-9838-DA409999D7EF}"/>
                </a:ext>
              </a:extLst>
            </p:cNvPr>
            <p:cNvSpPr/>
            <p:nvPr/>
          </p:nvSpPr>
          <p:spPr>
            <a:xfrm>
              <a:off x="7010198" y="5130128"/>
              <a:ext cx="4457899" cy="1046836"/>
            </a:xfrm>
            <a:prstGeom prst="roundRect">
              <a:avLst>
                <a:gd name="adj" fmla="val 0"/>
              </a:avLst>
            </a:prstGeom>
            <a:gradFill flip="none" rotWithShape="1">
              <a:gsLst>
                <a:gs pos="0">
                  <a:schemeClr val="tx2">
                    <a:lumMod val="50000"/>
                  </a:schemeClr>
                </a:gs>
                <a:gs pos="100000">
                  <a:schemeClr val="tx2"/>
                </a:gs>
              </a:gsLst>
              <a:lin ang="18780000" scaled="0"/>
              <a:tileRect/>
            </a:gradFill>
            <a:ln w="28575" cmpd="sng">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anose="020B0604020203020204" pitchFamily="34" charset="0"/>
                </a:rPr>
                <a:t>XPU</a:t>
              </a:r>
            </a:p>
          </p:txBody>
        </p:sp>
        <p:sp>
          <p:nvSpPr>
            <p:cNvPr id="7" name="Rounded Rectangle 33">
              <a:extLst>
                <a:ext uri="{FF2B5EF4-FFF2-40B4-BE49-F238E27FC236}">
                  <a16:creationId xmlns:a16="http://schemas.microsoft.com/office/drawing/2014/main" xmlns="" id="{241E35FE-40EA-40BC-8BDA-B26E9A6CDD20}"/>
                </a:ext>
              </a:extLst>
            </p:cNvPr>
            <p:cNvSpPr/>
            <p:nvPr/>
          </p:nvSpPr>
          <p:spPr>
            <a:xfrm>
              <a:off x="6997700" y="3130879"/>
              <a:ext cx="4470400" cy="838261"/>
            </a:xfrm>
            <a:prstGeom prst="roundRect">
              <a:avLst>
                <a:gd name="adj" fmla="val 0"/>
              </a:avLst>
            </a:prstGeom>
            <a:gradFill flip="none" rotWithShape="1">
              <a:gsLst>
                <a:gs pos="50000">
                  <a:schemeClr val="accent2"/>
                </a:gs>
                <a:gs pos="0">
                  <a:schemeClr val="tx2"/>
                </a:gs>
                <a:gs pos="100000">
                  <a:schemeClr val="tx2"/>
                </a:gs>
              </a:gsLst>
              <a:lin ang="18780000" scaled="0"/>
              <a:tileRect/>
            </a:gradFill>
            <a:ln w="28575" cmpd="sng">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anose="020B0604020203020204" pitchFamily="34" charset="0"/>
                </a:rPr>
                <a:t>ミドルウェア/フレームワーク</a:t>
              </a:r>
            </a:p>
          </p:txBody>
        </p:sp>
        <p:sp>
          <p:nvSpPr>
            <p:cNvPr id="8" name="Rounded Rectangle 34">
              <a:extLst>
                <a:ext uri="{FF2B5EF4-FFF2-40B4-BE49-F238E27FC236}">
                  <a16:creationId xmlns:a16="http://schemas.microsoft.com/office/drawing/2014/main" xmlns="" id="{56340B5F-32A6-4EC0-9D46-F43E8476E810}"/>
                </a:ext>
              </a:extLst>
            </p:cNvPr>
            <p:cNvSpPr/>
            <p:nvPr/>
          </p:nvSpPr>
          <p:spPr>
            <a:xfrm>
              <a:off x="6997700" y="1665519"/>
              <a:ext cx="4470400" cy="1307019"/>
            </a:xfrm>
            <a:prstGeom prst="roundRect">
              <a:avLst>
                <a:gd name="adj" fmla="val 2149"/>
              </a:avLst>
            </a:prstGeom>
            <a:gradFill flip="none" rotWithShape="1">
              <a:gsLst>
                <a:gs pos="50000">
                  <a:schemeClr val="accent2"/>
                </a:gs>
                <a:gs pos="0">
                  <a:schemeClr val="tx2"/>
                </a:gs>
                <a:gs pos="100000">
                  <a:schemeClr val="tx2"/>
                </a:gs>
              </a:gsLst>
              <a:lin ang="18780000" scaled="0"/>
              <a:tileRect/>
            </a:gradFill>
            <a:ln w="28575" cmpd="sng">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685800" rtl="0" eaLnBrk="1" fontAlgn="base" latinLnBrk="0" hangingPunct="1">
                <a:lnSpc>
                  <a:spcPct val="100000"/>
                </a:lnSpc>
                <a:spcBef>
                  <a:spcPts val="0"/>
                </a:spcBef>
                <a:spcAft>
                  <a:spcPct val="0"/>
                </a:spcAft>
                <a:buClr>
                  <a:prstClr val="black"/>
                </a:buClr>
                <a:buSzTx/>
                <a:buFontTx/>
                <a:buNone/>
                <a:tabLst/>
                <a:defRPr/>
              </a:pPr>
              <a:r>
                <a:rPr kumimoji="0" lang="ja-JP" sz="1300"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Arial" charset="0"/>
                </a:rPr>
                <a:t>アプリケーション・ワークロード</a:t>
              </a:r>
              <a:r>
                <a:rPr kumimoji="0" lang="en-US" altLang="ja-JP" sz="1300"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Arial" charset="0"/>
                </a:rPr>
                <a:t>/</a:t>
              </a:r>
              <a:r>
                <a:rPr kumimoji="0" lang="ja-JP" sz="1300"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Arial" charset="0"/>
                </a:rPr>
                <a:t>多様なハードウェアが必要</a:t>
              </a:r>
            </a:p>
          </p:txBody>
        </p:sp>
        <p:sp>
          <p:nvSpPr>
            <p:cNvPr id="9" name="Rounded Rectangle 35">
              <a:extLst>
                <a:ext uri="{FF2B5EF4-FFF2-40B4-BE49-F238E27FC236}">
                  <a16:creationId xmlns:a16="http://schemas.microsoft.com/office/drawing/2014/main" xmlns="" id="{2AC89577-858D-4FA5-8982-7E168FD330AF}"/>
                </a:ext>
              </a:extLst>
            </p:cNvPr>
            <p:cNvSpPr/>
            <p:nvPr/>
          </p:nvSpPr>
          <p:spPr>
            <a:xfrm>
              <a:off x="6997699" y="4133527"/>
              <a:ext cx="4470399" cy="849816"/>
            </a:xfrm>
            <a:prstGeom prst="roundRect">
              <a:avLst>
                <a:gd name="adj" fmla="val 0"/>
              </a:avLst>
            </a:prstGeom>
            <a:gradFill flip="none" rotWithShape="1">
              <a:gsLst>
                <a:gs pos="0">
                  <a:schemeClr val="accent1"/>
                </a:gs>
                <a:gs pos="67000">
                  <a:schemeClr val="tx2"/>
                </a:gs>
              </a:gsLst>
              <a:lin ang="18780000" scaled="0"/>
              <a:tileRect/>
            </a:gradFill>
            <a:ln w="28575" cmpd="sng">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2000"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anose="020B0604020203020204" pitchFamily="34" charset="0"/>
                </a:rPr>
                <a:t>言語とライブラリー</a:t>
              </a:r>
            </a:p>
          </p:txBody>
        </p:sp>
        <p:sp>
          <p:nvSpPr>
            <p:cNvPr id="10" name="TextBox 9">
              <a:extLst>
                <a:ext uri="{FF2B5EF4-FFF2-40B4-BE49-F238E27FC236}">
                  <a16:creationId xmlns:a16="http://schemas.microsoft.com/office/drawing/2014/main" xmlns="" id="{105F6CB9-3ED9-4AAE-BCF0-FAA92B22DF14}"/>
                </a:ext>
              </a:extLst>
            </p:cNvPr>
            <p:cNvSpPr txBox="1"/>
            <p:nvPr/>
          </p:nvSpPr>
          <p:spPr>
            <a:xfrm>
              <a:off x="7440165" y="2530385"/>
              <a:ext cx="789089" cy="307777"/>
            </a:xfrm>
            <a:prstGeom prst="rect">
              <a:avLst/>
            </a:prstGeom>
            <a:noFill/>
            <a:ln>
              <a:solidFill>
                <a:schemeClr val="tx1"/>
              </a:solidFill>
            </a:ln>
          </p:spPr>
          <p:txBody>
            <a:bodyPr vert="horz" wrap="square" lIns="0" tIns="45720" rIns="0" b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スカラー</a:t>
              </a:r>
            </a:p>
          </p:txBody>
        </p:sp>
        <p:sp>
          <p:nvSpPr>
            <p:cNvPr id="11" name="TextBox 10">
              <a:extLst>
                <a:ext uri="{FF2B5EF4-FFF2-40B4-BE49-F238E27FC236}">
                  <a16:creationId xmlns:a16="http://schemas.microsoft.com/office/drawing/2014/main" xmlns="" id="{5D897512-5780-48BB-9EE1-7662AE81700B}"/>
                </a:ext>
              </a:extLst>
            </p:cNvPr>
            <p:cNvSpPr txBox="1"/>
            <p:nvPr/>
          </p:nvSpPr>
          <p:spPr>
            <a:xfrm>
              <a:off x="8407855" y="2527135"/>
              <a:ext cx="789089" cy="307777"/>
            </a:xfrm>
            <a:prstGeom prst="rect">
              <a:avLst/>
            </a:prstGeom>
            <a:noFill/>
            <a:ln>
              <a:solidFill>
                <a:schemeClr val="tx1"/>
              </a:solidFill>
            </a:ln>
          </p:spPr>
          <p:txBody>
            <a:bodyPr vert="horz" wrap="square" lIns="0" tIns="45720" rIns="0" b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ベクトル</a:t>
              </a:r>
              <a:endParaRPr kumimoji="0" lang="ja-JP" sz="12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endParaRPr>
            </a:p>
          </p:txBody>
        </p:sp>
        <p:sp>
          <p:nvSpPr>
            <p:cNvPr id="12" name="TextBox 11">
              <a:extLst>
                <a:ext uri="{FF2B5EF4-FFF2-40B4-BE49-F238E27FC236}">
                  <a16:creationId xmlns:a16="http://schemas.microsoft.com/office/drawing/2014/main" xmlns="" id="{C7F14D08-2C30-4532-91CF-7BC6E5BAC765}"/>
                </a:ext>
              </a:extLst>
            </p:cNvPr>
            <p:cNvSpPr txBox="1"/>
            <p:nvPr/>
          </p:nvSpPr>
          <p:spPr>
            <a:xfrm>
              <a:off x="9333063" y="2566621"/>
              <a:ext cx="789089" cy="307777"/>
            </a:xfrm>
            <a:prstGeom prst="rect">
              <a:avLst/>
            </a:prstGeom>
            <a:noFill/>
            <a:ln>
              <a:solidFill>
                <a:schemeClr val="tx1"/>
              </a:solidFill>
            </a:ln>
          </p:spPr>
          <p:txBody>
            <a:bodyPr vert="horz" wrap="square" lIns="0" tIns="45720" rIns="0" b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行列</a:t>
              </a:r>
            </a:p>
          </p:txBody>
        </p:sp>
        <p:sp>
          <p:nvSpPr>
            <p:cNvPr id="13" name="TextBox 12">
              <a:extLst>
                <a:ext uri="{FF2B5EF4-FFF2-40B4-BE49-F238E27FC236}">
                  <a16:creationId xmlns:a16="http://schemas.microsoft.com/office/drawing/2014/main" xmlns="" id="{E03FF5A0-B751-4603-9BF6-F2B131B78615}"/>
                </a:ext>
              </a:extLst>
            </p:cNvPr>
            <p:cNvSpPr txBox="1"/>
            <p:nvPr/>
          </p:nvSpPr>
          <p:spPr>
            <a:xfrm>
              <a:off x="10283529" y="2547696"/>
              <a:ext cx="789089" cy="307777"/>
            </a:xfrm>
            <a:prstGeom prst="rect">
              <a:avLst/>
            </a:prstGeom>
            <a:noFill/>
            <a:ln>
              <a:solidFill>
                <a:schemeClr val="tx1"/>
              </a:solidFill>
            </a:ln>
          </p:spPr>
          <p:txBody>
            <a:bodyPr vert="horz" wrap="square" lIns="0" tIns="45720" rIns="0" b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空間</a:t>
              </a:r>
              <a:endParaRPr kumimoji="0" lang="ja-JP"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endParaRPr>
            </a:p>
          </p:txBody>
        </p:sp>
        <p:pic>
          <p:nvPicPr>
            <p:cNvPr id="14" name="Picture 13">
              <a:extLst>
                <a:ext uri="{FF2B5EF4-FFF2-40B4-BE49-F238E27FC236}">
                  <a16:creationId xmlns:a16="http://schemas.microsoft.com/office/drawing/2014/main" xmlns="" id="{7B8786CB-C4C2-4223-916F-5B1D465B6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8610" y="1998216"/>
              <a:ext cx="556355" cy="574146"/>
            </a:xfrm>
            <a:prstGeom prst="rect">
              <a:avLst/>
            </a:prstGeom>
            <a:ln>
              <a:solidFill>
                <a:schemeClr val="tx1"/>
              </a:solidFill>
            </a:ln>
          </p:spPr>
        </p:pic>
        <p:pic>
          <p:nvPicPr>
            <p:cNvPr id="15" name="Picture 14">
              <a:extLst>
                <a:ext uri="{FF2B5EF4-FFF2-40B4-BE49-F238E27FC236}">
                  <a16:creationId xmlns:a16="http://schemas.microsoft.com/office/drawing/2014/main" xmlns="" id="{E5C3C0BB-BFAE-4489-827D-06DE305279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8246" y="2034736"/>
              <a:ext cx="534216" cy="534216"/>
            </a:xfrm>
            <a:prstGeom prst="rect">
              <a:avLst/>
            </a:prstGeom>
            <a:ln>
              <a:solidFill>
                <a:schemeClr val="tx1"/>
              </a:solidFill>
            </a:ln>
          </p:spPr>
        </p:pic>
        <p:pic>
          <p:nvPicPr>
            <p:cNvPr id="16" name="Picture 15">
              <a:extLst>
                <a:ext uri="{FF2B5EF4-FFF2-40B4-BE49-F238E27FC236}">
                  <a16:creationId xmlns:a16="http://schemas.microsoft.com/office/drawing/2014/main" xmlns="" id="{68440E28-E6AE-4072-ABC8-5601EA67D6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4165" y="2034736"/>
              <a:ext cx="539038" cy="532677"/>
            </a:xfrm>
            <a:prstGeom prst="rect">
              <a:avLst/>
            </a:prstGeom>
            <a:ln>
              <a:solidFill>
                <a:schemeClr val="tx1"/>
              </a:solidFill>
            </a:ln>
          </p:spPr>
        </p:pic>
        <p:pic>
          <p:nvPicPr>
            <p:cNvPr id="17" name="Picture 16" descr="scalar.png">
              <a:extLst>
                <a:ext uri="{FF2B5EF4-FFF2-40B4-BE49-F238E27FC236}">
                  <a16:creationId xmlns:a16="http://schemas.microsoft.com/office/drawing/2014/main" xmlns="" id="{CB42A428-F732-4C56-A851-34C8A7F732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9402" y="2019300"/>
              <a:ext cx="555036" cy="531248"/>
            </a:xfrm>
            <a:prstGeom prst="rect">
              <a:avLst/>
            </a:prstGeom>
            <a:ln>
              <a:solidFill>
                <a:schemeClr val="tx1"/>
              </a:solidFill>
            </a:ln>
          </p:spPr>
        </p:pic>
        <p:pic>
          <p:nvPicPr>
            <p:cNvPr id="18" name="Graphic 17">
              <a:extLst>
                <a:ext uri="{FF2B5EF4-FFF2-40B4-BE49-F238E27FC236}">
                  <a16:creationId xmlns:a16="http://schemas.microsoft.com/office/drawing/2014/main" xmlns="" id="{EC37903B-9E3B-4E08-AA0A-7367BE82ED53}"/>
                </a:ext>
              </a:extLst>
            </p:cNvPr>
            <p:cNvPicPr>
              <a:picLocks noChangeAspect="1"/>
            </p:cNvPicPr>
            <p:nvPr/>
          </p:nvPicPr>
          <p:blipFill rotWithShape="1">
            <a:blip r:embed="rId8">
              <a:extLst>
                <a:ext uri="{96DAC541-7B7A-43D3-8B79-37D633B846F1}">
                  <asvg:svgBlip xmlns:asvg="http://schemas.microsoft.com/office/drawing/2016/SVG/main" xmlns="" r:embed="rId9"/>
                </a:ext>
              </a:extLst>
            </a:blip>
            <a:srcRect r="79756" b="29675"/>
            <a:stretch/>
          </p:blipFill>
          <p:spPr>
            <a:xfrm>
              <a:off x="7501976" y="5258197"/>
              <a:ext cx="629887" cy="585065"/>
            </a:xfrm>
            <a:prstGeom prst="rect">
              <a:avLst/>
            </a:prstGeom>
          </p:spPr>
        </p:pic>
        <p:sp>
          <p:nvSpPr>
            <p:cNvPr id="19" name="TextBox 18">
              <a:extLst>
                <a:ext uri="{FF2B5EF4-FFF2-40B4-BE49-F238E27FC236}">
                  <a16:creationId xmlns:a16="http://schemas.microsoft.com/office/drawing/2014/main" xmlns="" id="{953D6553-1279-4F06-AB1B-EAADA6FD46C5}"/>
                </a:ext>
              </a:extLst>
            </p:cNvPr>
            <p:cNvSpPr txBox="1"/>
            <p:nvPr/>
          </p:nvSpPr>
          <p:spPr>
            <a:xfrm>
              <a:off x="7576900" y="5928598"/>
              <a:ext cx="464400" cy="174278"/>
            </a:xfrm>
            <a:prstGeom prst="rect">
              <a:avLst/>
            </a:prstGeom>
            <a:noFill/>
            <a:ln>
              <a:solidFill>
                <a:schemeClr val="tx1"/>
              </a:solid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CPU</a:t>
              </a:r>
            </a:p>
          </p:txBody>
        </p:sp>
        <p:sp>
          <p:nvSpPr>
            <p:cNvPr id="20" name="TextBox 19">
              <a:extLst>
                <a:ext uri="{FF2B5EF4-FFF2-40B4-BE49-F238E27FC236}">
                  <a16:creationId xmlns:a16="http://schemas.microsoft.com/office/drawing/2014/main" xmlns="" id="{5FAC1FE2-B981-466F-964E-30E54CE4E8E1}"/>
                </a:ext>
              </a:extLst>
            </p:cNvPr>
            <p:cNvSpPr txBox="1"/>
            <p:nvPr/>
          </p:nvSpPr>
          <p:spPr>
            <a:xfrm>
              <a:off x="8563300" y="5927303"/>
              <a:ext cx="464400" cy="174278"/>
            </a:xfrm>
            <a:prstGeom prst="rect">
              <a:avLst/>
            </a:prstGeom>
            <a:noFill/>
            <a:ln>
              <a:solidFill>
                <a:schemeClr val="tx1"/>
              </a:solid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GPU</a:t>
              </a:r>
            </a:p>
          </p:txBody>
        </p:sp>
        <p:pic>
          <p:nvPicPr>
            <p:cNvPr id="21" name="Graphic 20">
              <a:extLst>
                <a:ext uri="{FF2B5EF4-FFF2-40B4-BE49-F238E27FC236}">
                  <a16:creationId xmlns:a16="http://schemas.microsoft.com/office/drawing/2014/main" xmlns="" id="{5993692E-8EF3-4CDE-BC09-D358CDF08FF5}"/>
                </a:ext>
              </a:extLst>
            </p:cNvPr>
            <p:cNvPicPr>
              <a:picLocks noChangeAspect="1"/>
            </p:cNvPicPr>
            <p:nvPr/>
          </p:nvPicPr>
          <p:blipFill rotWithShape="1">
            <a:blip r:embed="rId8">
              <a:extLst>
                <a:ext uri="{96DAC541-7B7A-43D3-8B79-37D633B846F1}">
                  <asvg:svgBlip xmlns:asvg="http://schemas.microsoft.com/office/drawing/2016/SVG/main" xmlns="" r:embed="rId9"/>
                </a:ext>
              </a:extLst>
            </a:blip>
            <a:srcRect l="75237" r="5729" b="27334"/>
            <a:stretch/>
          </p:blipFill>
          <p:spPr>
            <a:xfrm>
              <a:off x="9527507" y="5231138"/>
              <a:ext cx="575365" cy="587331"/>
            </a:xfrm>
            <a:prstGeom prst="rect">
              <a:avLst/>
            </a:prstGeom>
          </p:spPr>
        </p:pic>
        <p:sp>
          <p:nvSpPr>
            <p:cNvPr id="22" name="TextBox 21">
              <a:extLst>
                <a:ext uri="{FF2B5EF4-FFF2-40B4-BE49-F238E27FC236}">
                  <a16:creationId xmlns:a16="http://schemas.microsoft.com/office/drawing/2014/main" xmlns="" id="{7AB28153-9513-48E4-BE5D-1DFCAF202A65}"/>
                </a:ext>
              </a:extLst>
            </p:cNvPr>
            <p:cNvSpPr txBox="1"/>
            <p:nvPr/>
          </p:nvSpPr>
          <p:spPr>
            <a:xfrm>
              <a:off x="9520900" y="5919479"/>
              <a:ext cx="536400" cy="174278"/>
            </a:xfrm>
            <a:prstGeom prst="rect">
              <a:avLst/>
            </a:prstGeom>
            <a:noFill/>
            <a:ln>
              <a:solidFill>
                <a:schemeClr val="tx1"/>
              </a:solid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FPGA</a:t>
              </a:r>
            </a:p>
          </p:txBody>
        </p:sp>
        <p:pic>
          <p:nvPicPr>
            <p:cNvPr id="23" name="Graphic 22">
              <a:extLst>
                <a:ext uri="{FF2B5EF4-FFF2-40B4-BE49-F238E27FC236}">
                  <a16:creationId xmlns:a16="http://schemas.microsoft.com/office/drawing/2014/main" xmlns="" id="{B983A55E-9B9B-431E-9C07-1B6EEBE498BF}"/>
                </a:ext>
              </a:extLst>
            </p:cNvPr>
            <p:cNvPicPr>
              <a:picLocks noChangeAspect="1"/>
            </p:cNvPicPr>
            <p:nvPr/>
          </p:nvPicPr>
          <p:blipFill rotWithShape="1">
            <a:blip r:embed="rId8">
              <a:extLst>
                <a:ext uri="{96DAC541-7B7A-43D3-8B79-37D633B846F1}">
                  <asvg:svgBlip xmlns:asvg="http://schemas.microsoft.com/office/drawing/2016/SVG/main" xmlns="" r:embed="rId9"/>
                </a:ext>
              </a:extLst>
            </a:blip>
            <a:srcRect l="50415" r="29326" b="29675"/>
            <a:stretch/>
          </p:blipFill>
          <p:spPr>
            <a:xfrm>
              <a:off x="10470305" y="5215767"/>
              <a:ext cx="630359" cy="585064"/>
            </a:xfrm>
            <a:prstGeom prst="rect">
              <a:avLst/>
            </a:prstGeom>
          </p:spPr>
        </p:pic>
        <p:sp>
          <p:nvSpPr>
            <p:cNvPr id="24" name="TextBox 23">
              <a:extLst>
                <a:ext uri="{FF2B5EF4-FFF2-40B4-BE49-F238E27FC236}">
                  <a16:creationId xmlns:a16="http://schemas.microsoft.com/office/drawing/2014/main" xmlns="" id="{96636CAE-4033-44B2-993E-DE3D4CC01F6C}"/>
                </a:ext>
              </a:extLst>
            </p:cNvPr>
            <p:cNvSpPr txBox="1"/>
            <p:nvPr/>
          </p:nvSpPr>
          <p:spPr>
            <a:xfrm>
              <a:off x="10384261" y="5919479"/>
              <a:ext cx="709044" cy="174278"/>
            </a:xfrm>
            <a:prstGeom prst="rect">
              <a:avLst/>
            </a:prstGeom>
            <a:noFill/>
            <a:ln>
              <a:solidFill>
                <a:schemeClr val="tx1"/>
              </a:solid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その他</a:t>
              </a:r>
            </a:p>
          </p:txBody>
        </p:sp>
        <p:pic>
          <p:nvPicPr>
            <p:cNvPr id="25" name="Graphic 24">
              <a:extLst>
                <a:ext uri="{FF2B5EF4-FFF2-40B4-BE49-F238E27FC236}">
                  <a16:creationId xmlns:a16="http://schemas.microsoft.com/office/drawing/2014/main" xmlns="" id="{4F0966B7-0C50-447D-815B-55BC967163A5}"/>
                </a:ext>
              </a:extLst>
            </p:cNvPr>
            <p:cNvPicPr>
              <a:picLocks noChangeAspect="1"/>
            </p:cNvPicPr>
            <p:nvPr/>
          </p:nvPicPr>
          <p:blipFill rotWithShape="1">
            <a:blip r:embed="rId8">
              <a:extLst>
                <a:ext uri="{96DAC541-7B7A-43D3-8B79-37D633B846F1}">
                  <asvg:svgBlip xmlns:asvg="http://schemas.microsoft.com/office/drawing/2016/SVG/main" xmlns="" r:embed="rId9"/>
                </a:ext>
              </a:extLst>
            </a:blip>
            <a:srcRect l="24175" r="55276" b="29675"/>
            <a:stretch/>
          </p:blipFill>
          <p:spPr>
            <a:xfrm>
              <a:off x="8448354" y="5257894"/>
              <a:ext cx="639392" cy="585064"/>
            </a:xfrm>
            <a:prstGeom prst="rect">
              <a:avLst/>
            </a:prstGeom>
          </p:spPr>
        </p:pic>
      </p:grpSp>
    </p:spTree>
    <p:custDataLst>
      <p:tags r:id="rId1"/>
    </p:custDataLst>
    <p:extLst>
      <p:ext uri="{BB962C8B-B14F-4D97-AF65-F5344CB8AC3E}">
        <p14:creationId xmlns:p14="http://schemas.microsoft.com/office/powerpoint/2010/main" val="14419521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xmlns="" id="{4327285B-A1A8-4EF5-8F2A-1C8F6F09D2AB}"/>
              </a:ext>
            </a:extLst>
          </p:cNvPr>
          <p:cNvSpPr txBox="1"/>
          <p:nvPr/>
        </p:nvSpPr>
        <p:spPr>
          <a:xfrm>
            <a:off x="536713" y="567419"/>
            <a:ext cx="10893286" cy="5416868"/>
          </a:xfrm>
          <a:prstGeom prst="rect">
            <a:avLst/>
          </a:prstGeom>
          <a:solidFill>
            <a:schemeClr val="bg1"/>
          </a:solidFill>
        </p:spPr>
        <p:txBody>
          <a:bodyPr vert="horz" wrap="square" lIns="0" tIns="0" rIns="0" bIns="0" rtlCol="0" anchor="ctr">
            <a:spAutoFit/>
          </a:bodyPr>
          <a:lstStyle/>
          <a:p>
            <a:r>
              <a:rPr lang="ja-JP" sz="1600">
                <a:latin typeface="Courier New" panose="02070309020205020404" pitchFamily="49" charset="0"/>
                <a:ea typeface="Intel Clear Jpn Prop" panose="020B0604020203020204" pitchFamily="50" charset="-128"/>
                <a:cs typeface="Courier New" panose="02070309020205020404" pitchFamily="49" charset="0"/>
              </a:rPr>
              <a:t>sycl::queue Q(sycl::default_selector{});</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sig1 = sycl::malloc_shared&lt;float&gt;(N+2, Q);</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sig2 = sycl::malloc_shared&lt;float&gt;(N+2, Q);</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corr = sycl::malloc_shared&lt;float&gt;(N+2, 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oneapi::mkl::dft::descriptor&lt;oneapi::mkl::dft::precision::SINGLE,</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oneapi::mkl::dft::domain::REAL&gt; transform_plan(N);</a:t>
            </a:r>
          </a:p>
          <a:p>
            <a:r>
              <a:rPr lang="ja-JP" sz="1600">
                <a:latin typeface="Courier New" panose="02070309020205020404" pitchFamily="49" charset="0"/>
                <a:ea typeface="Intel Clear Jpn Prop" panose="020B0604020203020204" pitchFamily="50" charset="-128"/>
                <a:cs typeface="Courier New" panose="02070309020205020404" pitchFamily="49" charset="0"/>
              </a:rPr>
              <a:t>transform_plan.commit(Q);</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dft1 = oneapi::mkl::dft::compute_forward(transform_plan, sig1);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auto dft2 = oneapi::mkl::dft::compute_forward(transform_plan, sig2);</a:t>
            </a:r>
          </a:p>
          <a:p>
            <a:r>
              <a:rPr lang="ja-JP" sz="1600">
                <a:latin typeface="Courier New" panose="02070309020205020404" pitchFamily="49" charset="0"/>
                <a:ea typeface="Intel Clear Jpn Prop" panose="020B0604020203020204" pitchFamily="50" charset="-128"/>
                <a:cs typeface="Courier New" panose="02070309020205020404" pitchFamily="49" charset="0"/>
              </a:rPr>
              <a:t>dft1.wait();</a:t>
            </a:r>
          </a:p>
          <a:p>
            <a:r>
              <a:rPr lang="ja-JP" sz="1600">
                <a:latin typeface="Courier New" panose="02070309020205020404" pitchFamily="49" charset="0"/>
                <a:ea typeface="Intel Clear Jpn Prop" panose="020B0604020203020204" pitchFamily="50" charset="-128"/>
                <a:cs typeface="Courier New" panose="02070309020205020404" pitchFamily="49" charset="0"/>
              </a:rPr>
              <a:t>dft2.wait();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a:latin typeface="Courier New" panose="02070309020205020404" pitchFamily="49" charset="0"/>
                <a:ea typeface="Intel Clear Jpn Prop" panose="020B0604020203020204" pitchFamily="50" charset="-128"/>
                <a:cs typeface="Courier New" panose="02070309020205020404" pitchFamily="49" charset="0"/>
              </a:rPr>
              <a:t>Q.parallel_for&lt;class mulbyconj&gt;(sycl::range&lt;1&gt;{N/2}, [=](auto idx)</a:t>
            </a:r>
          </a:p>
          <a:p>
            <a:r>
              <a:rPr lang="ja-JP" sz="1600">
                <a:latin typeface="Courier New" panose="02070309020205020404" pitchFamily="49" charset="0"/>
                <a:ea typeface="Intel Clear Jpn Prop" panose="020B0604020203020204" pitchFamily="50" charset="-128"/>
                <a:cs typeface="Courier New" panose="02070309020205020404" pitchFamily="49" charset="0"/>
              </a:rPr>
              <a:t>{</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corr[idx*2+0] = sig1[idx*2+0] * sig2[idx*2+0] + sig1[idx*2+1] * sig2[idx*2+1];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    corr[idx*2+1] = sig1[idx*2+1] * sig2[idx*2+0] - sig1[idx*2+0] * sig2[idx*2+1];</a:t>
            </a:r>
          </a:p>
          <a:p>
            <a:r>
              <a:rPr lang="ja-JP" sz="1600">
                <a:latin typeface="Courier New" panose="02070309020205020404" pitchFamily="49" charset="0"/>
                <a:ea typeface="Intel Clear Jpn Prop" panose="020B0604020203020204" pitchFamily="50" charset="-128"/>
                <a:cs typeface="Courier New" panose="02070309020205020404" pitchFamily="49" charset="0"/>
              </a:rPr>
              <a:t>}).wait();</a:t>
            </a:r>
          </a:p>
          <a:p>
            <a:endParaRPr lang="en-US" sz="1600" dirty="0">
              <a:latin typeface="Courier New" panose="02070309020205020404" pitchFamily="49" charset="0"/>
              <a:ea typeface="Intel Clear Jpn Prop" panose="020B0604020203020204" pitchFamily="50" charset="-128"/>
              <a:cs typeface="Courier New" panose="02070309020205020404" pitchFamily="49" charset="0"/>
            </a:endParaRPr>
          </a:p>
          <a:p>
            <a:r>
              <a:rPr lang="ja-JP" sz="1600" b="1">
                <a:latin typeface="Courier New" panose="02070309020205020404" pitchFamily="49" charset="0"/>
                <a:ea typeface="Intel Clear Jpn Prop" panose="020B0604020203020204" pitchFamily="50" charset="-128"/>
                <a:cs typeface="Courier New" panose="02070309020205020404" pitchFamily="49" charset="0"/>
              </a:rPr>
              <a:t>oneapi::mkl::dft::compute_backward(transform_plan, corr).wait();</a:t>
            </a:r>
          </a:p>
        </p:txBody>
      </p:sp>
      <p:sp>
        <p:nvSpPr>
          <p:cNvPr id="7" name="Rectangle 6">
            <a:extLst>
              <a:ext uri="{FF2B5EF4-FFF2-40B4-BE49-F238E27FC236}">
                <a16:creationId xmlns:a16="http://schemas.microsoft.com/office/drawing/2014/main" xmlns="" id="{C87CE363-684D-43FA-AB8D-0D46FB3E20F9}"/>
              </a:ext>
            </a:extLst>
          </p:cNvPr>
          <p:cNvSpPr/>
          <p:nvPr/>
        </p:nvSpPr>
        <p:spPr>
          <a:xfrm>
            <a:off x="435427" y="5608321"/>
            <a:ext cx="8038013" cy="461554"/>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70">
              <a:defRPr/>
            </a:pPr>
            <a:endParaRPr lang="en-US" sz="2000" dirty="0">
              <a:solidFill>
                <a:schemeClr val="tx1"/>
              </a:solidFill>
              <a:latin typeface="Intel Clear"/>
            </a:endParaRPr>
          </a:p>
        </p:txBody>
      </p:sp>
      <p:sp>
        <p:nvSpPr>
          <p:cNvPr id="4" name="Content Placeholder 9">
            <a:extLst>
              <a:ext uri="{FF2B5EF4-FFF2-40B4-BE49-F238E27FC236}">
                <a16:creationId xmlns:a16="http://schemas.microsoft.com/office/drawing/2014/main" xmlns="" id="{F8DA22B3-1A8A-465D-956E-C0AAF2AE7E88}"/>
              </a:ext>
            </a:extLst>
          </p:cNvPr>
          <p:cNvSpPr txBox="1">
            <a:spLocks/>
          </p:cNvSpPr>
          <p:nvPr/>
        </p:nvSpPr>
        <p:spPr>
          <a:xfrm>
            <a:off x="7388087" y="3669165"/>
            <a:ext cx="4267200" cy="461554"/>
          </a:xfrm>
          <a:prstGeom prst="rect">
            <a:avLst/>
          </a:prstGeom>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逆変換を計算する</a:t>
            </a:r>
          </a:p>
        </p:txBody>
      </p:sp>
      <p:cxnSp>
        <p:nvCxnSpPr>
          <p:cNvPr id="5" name="Straight Arrow Connector 4">
            <a:extLst>
              <a:ext uri="{FF2B5EF4-FFF2-40B4-BE49-F238E27FC236}">
                <a16:creationId xmlns:a16="http://schemas.microsoft.com/office/drawing/2014/main" xmlns="" id="{ED976661-E627-4F25-8446-398A23CEC580}"/>
              </a:ext>
            </a:extLst>
          </p:cNvPr>
          <p:cNvCxnSpPr>
            <a:cxnSpLocks/>
            <a:stCxn id="4" idx="1"/>
            <a:endCxn id="7" idx="0"/>
          </p:cNvCxnSpPr>
          <p:nvPr/>
        </p:nvCxnSpPr>
        <p:spPr>
          <a:xfrm flipH="1">
            <a:off x="4454434" y="3899942"/>
            <a:ext cx="2933653" cy="1708379"/>
          </a:xfrm>
          <a:prstGeom prst="straightConnector1">
            <a:avLst/>
          </a:prstGeom>
          <a:ln>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1145111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1F3918-4B44-4273-81D9-1446588268E8}"/>
              </a:ext>
            </a:extLst>
          </p:cNvPr>
          <p:cNvSpPr>
            <a:spLocks noGrp="1"/>
          </p:cNvSpPr>
          <p:nvPr>
            <p:ph type="title"/>
          </p:nvPr>
        </p:nvSpPr>
        <p:spPr>
          <a:xfrm>
            <a:off x="381000" y="171999"/>
            <a:ext cx="10972800" cy="742476"/>
          </a:xfrm>
        </p:spPr>
        <p:txBody>
          <a:bodyPr/>
          <a:lstStyle/>
          <a:p>
            <a:r>
              <a:rPr lang="ja-JP">
                <a:latin typeface="Intel Clear Jpn Prop Light" panose="020B0404020203020204" pitchFamily="50" charset="-128"/>
                <a:ea typeface="Intel Clear Jpn Prop Light" panose="020B0404020203020204" pitchFamily="50" charset="-128"/>
              </a:rPr>
              <a:t>ベクトル演算関数を利用</a:t>
            </a:r>
          </a:p>
        </p:txBody>
      </p:sp>
      <p:sp>
        <p:nvSpPr>
          <p:cNvPr id="3" name="TextBox 2">
            <a:extLst>
              <a:ext uri="{FF2B5EF4-FFF2-40B4-BE49-F238E27FC236}">
                <a16:creationId xmlns:a16="http://schemas.microsoft.com/office/drawing/2014/main" xmlns="" id="{AF36A9EF-B23A-42B5-8D2F-2EABF2E4B809}"/>
              </a:ext>
            </a:extLst>
          </p:cNvPr>
          <p:cNvSpPr txBox="1"/>
          <p:nvPr/>
        </p:nvSpPr>
        <p:spPr>
          <a:xfrm>
            <a:off x="357811" y="1154125"/>
            <a:ext cx="11360426" cy="2769989"/>
          </a:xfrm>
          <a:prstGeom prst="rect">
            <a:avLst/>
          </a:prstGeom>
          <a:solidFill>
            <a:schemeClr val="bg1"/>
          </a:solidFill>
        </p:spPr>
        <p:txBody>
          <a:bodyPr vert="horz" wrap="square" lIns="0" tIns="0" rIns="0" bIns="0" rtlCol="0" anchor="ctr">
            <a:spAutoFit/>
          </a:bodyPr>
          <a:lstStyle/>
          <a:p>
            <a:r>
              <a:rPr lang="ja-JP">
                <a:latin typeface="Courier New" panose="02070309020205020404" pitchFamily="49" charset="0"/>
                <a:ea typeface="Intel Clear Jpn Prop" panose="020B0604020203020204" pitchFamily="50" charset="-128"/>
                <a:cs typeface="Courier New" panose="02070309020205020404" pitchFamily="49" charset="0"/>
              </a:rPr>
              <a:t>auto dft1 = oneapi::mkl::dft::compute_forward(transform_plan, sig1);</a:t>
            </a:r>
          </a:p>
          <a:p>
            <a:r>
              <a:rPr lang="ja-JP">
                <a:latin typeface="Courier New" panose="02070309020205020404" pitchFamily="49" charset="0"/>
                <a:ea typeface="Intel Clear Jpn Prop" panose="020B0604020203020204" pitchFamily="50" charset="-128"/>
                <a:cs typeface="Courier New" panose="02070309020205020404" pitchFamily="49" charset="0"/>
              </a:rPr>
              <a:t>auto dft2 = oneapi::mkl::dft::compute_forward(transform_plan, sig2);</a:t>
            </a:r>
          </a:p>
          <a:p>
            <a:r>
              <a:rPr lang="ja-JP">
                <a:latin typeface="Courier New" panose="02070309020205020404" pitchFamily="49" charset="0"/>
                <a:ea typeface="Intel Clear Jpn Prop" panose="020B0604020203020204" pitchFamily="50" charset="-128"/>
                <a:cs typeface="Courier New" panose="02070309020205020404" pitchFamily="49" charset="0"/>
              </a:rPr>
              <a:t>dft1.wait();</a:t>
            </a:r>
          </a:p>
          <a:p>
            <a:r>
              <a:rPr lang="ja-JP">
                <a:latin typeface="Courier New" panose="02070309020205020404" pitchFamily="49" charset="0"/>
                <a:ea typeface="Intel Clear Jpn Prop" panose="020B0604020203020204" pitchFamily="50" charset="-128"/>
                <a:cs typeface="Courier New" panose="02070309020205020404" pitchFamily="49" charset="0"/>
              </a:rPr>
              <a:t>dft2.wait();</a:t>
            </a:r>
          </a:p>
          <a:p>
            <a:endParaRPr lang="en-US" b="1" dirty="0">
              <a:latin typeface="Courier New" panose="02070309020205020404" pitchFamily="49" charset="0"/>
              <a:ea typeface="Intel Clear Jpn Prop" panose="020B0604020203020204" pitchFamily="50" charset="-128"/>
              <a:cs typeface="Courier New" panose="02070309020205020404" pitchFamily="49" charset="0"/>
            </a:endParaRPr>
          </a:p>
          <a:p>
            <a:r>
              <a:rPr lang="ja-JP" b="1">
                <a:latin typeface="Courier New" panose="02070309020205020404" pitchFamily="49" charset="0"/>
                <a:ea typeface="Intel Clear Jpn Prop" panose="020B0604020203020204" pitchFamily="50" charset="-128"/>
                <a:cs typeface="Courier New" panose="02070309020205020404" pitchFamily="49" charset="0"/>
              </a:rPr>
              <a:t>Q.parallel_for&lt;class mulbyconj&gt;(sycl::range&lt;1&gt;{N/2}, [=](auto idx)</a:t>
            </a:r>
          </a:p>
          <a:p>
            <a:r>
              <a:rPr lang="ja-JP" b="1">
                <a:latin typeface="Courier New" panose="02070309020205020404" pitchFamily="49" charset="0"/>
                <a:ea typeface="Intel Clear Jpn Prop" panose="020B0604020203020204" pitchFamily="50" charset="-128"/>
                <a:cs typeface="Courier New" panose="02070309020205020404" pitchFamily="49" charset="0"/>
              </a:rPr>
              <a:t>{</a:t>
            </a:r>
          </a:p>
          <a:p>
            <a:r>
              <a:rPr lang="ja-JP" b="1">
                <a:latin typeface="Courier New" panose="02070309020205020404" pitchFamily="49" charset="0"/>
                <a:ea typeface="Intel Clear Jpn Prop" panose="020B0604020203020204" pitchFamily="50" charset="-128"/>
                <a:cs typeface="Courier New" panose="02070309020205020404" pitchFamily="49" charset="0"/>
              </a:rPr>
              <a:t>    corr[idx*2+0] = sig1[idx*2+0] * sig2[idx*2+0] + sig1[idx*2+1] * sig2[idx*2+1];</a:t>
            </a:r>
          </a:p>
          <a:p>
            <a:r>
              <a:rPr lang="ja-JP" b="1">
                <a:latin typeface="Courier New" panose="02070309020205020404" pitchFamily="49" charset="0"/>
                <a:ea typeface="Intel Clear Jpn Prop" panose="020B0604020203020204" pitchFamily="50" charset="-128"/>
                <a:cs typeface="Courier New" panose="02070309020205020404" pitchFamily="49" charset="0"/>
              </a:rPr>
              <a:t>    corr[idx*2+1] = sig1[idx*2+1] * sig2[idx*2+0] - sig1[idx*2+0] * sig2[idx*2+1];</a:t>
            </a:r>
          </a:p>
          <a:p>
            <a:r>
              <a:rPr lang="ja-JP" b="1">
                <a:latin typeface="Courier New" panose="02070309020205020404" pitchFamily="49" charset="0"/>
                <a:ea typeface="Intel Clear Jpn Prop" panose="020B0604020203020204" pitchFamily="50" charset="-128"/>
                <a:cs typeface="Courier New" panose="02070309020205020404" pitchFamily="49" charset="0"/>
              </a:rPr>
              <a:t>}).wait();</a:t>
            </a:r>
          </a:p>
        </p:txBody>
      </p:sp>
      <p:sp>
        <p:nvSpPr>
          <p:cNvPr id="5" name="Content Placeholder 9">
            <a:extLst>
              <a:ext uri="{FF2B5EF4-FFF2-40B4-BE49-F238E27FC236}">
                <a16:creationId xmlns:a16="http://schemas.microsoft.com/office/drawing/2014/main" xmlns="" id="{3FD7E779-14DE-46B6-858C-FEE468FCC40C}"/>
              </a:ext>
            </a:extLst>
          </p:cNvPr>
          <p:cNvSpPr txBox="1">
            <a:spLocks/>
          </p:cNvSpPr>
          <p:nvPr/>
        </p:nvSpPr>
        <p:spPr>
          <a:xfrm>
            <a:off x="5441154" y="4180578"/>
            <a:ext cx="4860000" cy="771013"/>
          </a:xfrm>
          <a:prstGeom prst="rect">
            <a:avLst/>
          </a:prstGeom>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インテル® oneMKL には共役乗算向けの便利な関数が含まれている </a:t>
            </a:r>
          </a:p>
        </p:txBody>
      </p:sp>
      <p:cxnSp>
        <p:nvCxnSpPr>
          <p:cNvPr id="6" name="Straight Arrow Connector 5">
            <a:extLst>
              <a:ext uri="{FF2B5EF4-FFF2-40B4-BE49-F238E27FC236}">
                <a16:creationId xmlns:a16="http://schemas.microsoft.com/office/drawing/2014/main" xmlns="" id="{8864CDFD-7A47-4B3C-A055-90D9DC56B05C}"/>
              </a:ext>
            </a:extLst>
          </p:cNvPr>
          <p:cNvCxnSpPr>
            <a:cxnSpLocks/>
          </p:cNvCxnSpPr>
          <p:nvPr/>
        </p:nvCxnSpPr>
        <p:spPr>
          <a:xfrm>
            <a:off x="5381520" y="4114069"/>
            <a:ext cx="0" cy="925070"/>
          </a:xfrm>
          <a:prstGeom prst="straightConnector1">
            <a:avLst/>
          </a:prstGeom>
          <a:ln w="28575">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xmlns="" id="{237DB726-AE6A-47AE-9539-BFEEEBFBF8AC}"/>
              </a:ext>
            </a:extLst>
          </p:cNvPr>
          <p:cNvSpPr txBox="1"/>
          <p:nvPr/>
        </p:nvSpPr>
        <p:spPr>
          <a:xfrm>
            <a:off x="357810" y="5127615"/>
            <a:ext cx="11211339" cy="1107996"/>
          </a:xfrm>
          <a:prstGeom prst="rect">
            <a:avLst/>
          </a:prstGeom>
          <a:solidFill>
            <a:schemeClr val="bg1"/>
          </a:solidFill>
        </p:spPr>
        <p:txBody>
          <a:bodyPr vert="horz" wrap="square" lIns="0" tIns="0" rIns="0" bIns="0" rtlCol="0" anchor="ctr">
            <a:spAutoFit/>
          </a:bodyPr>
          <a:lstStyle/>
          <a:p>
            <a:r>
              <a:rPr lang="ja-JP" b="1">
                <a:latin typeface="Courier New" panose="02070309020205020404" pitchFamily="49" charset="0"/>
                <a:ea typeface="Intel Clear Jpn Prop" panose="020B0604020203020204" pitchFamily="50" charset="-128"/>
                <a:cs typeface="Courier New" panose="02070309020205020404" pitchFamily="49" charset="0"/>
              </a:rPr>
              <a:t>oneapi::mkl::vm::mulbyconj(Q, N/2, reinterpret_cast&lt;std::complex&lt;float&gt;*&gt;(sig1),</a:t>
            </a:r>
          </a:p>
          <a:p>
            <a:r>
              <a:rPr lang="ja-JP" b="1">
                <a:latin typeface="Courier New" panose="02070309020205020404" pitchFamily="49" charset="0"/>
                <a:ea typeface="Intel Clear Jpn Prop" panose="020B0604020203020204" pitchFamily="50" charset="-128"/>
                <a:cs typeface="Courier New" panose="02070309020205020404" pitchFamily="49" charset="0"/>
              </a:rPr>
              <a:t>                                   reinterpret_cast&lt;std::complex&lt;float&gt;*&gt;(sig2),</a:t>
            </a:r>
          </a:p>
          <a:p>
            <a:r>
              <a:rPr lang="ja-JP" b="1">
                <a:latin typeface="Courier New" panose="02070309020205020404" pitchFamily="49" charset="0"/>
                <a:ea typeface="Intel Clear Jpn Prop" panose="020B0604020203020204" pitchFamily="50" charset="-128"/>
                <a:cs typeface="Courier New" panose="02070309020205020404" pitchFamily="49" charset="0"/>
              </a:rPr>
              <a:t>                                   reinterpret_cast&lt;std::complex&lt;float&gt;*&gt;(corr),</a:t>
            </a:r>
          </a:p>
          <a:p>
            <a:r>
              <a:rPr lang="ja-JP" b="1">
                <a:latin typeface="Courier New" panose="02070309020205020404" pitchFamily="49" charset="0"/>
                <a:ea typeface="Intel Clear Jpn Prop" panose="020B0604020203020204" pitchFamily="50" charset="-128"/>
                <a:cs typeface="Courier New" panose="02070309020205020404" pitchFamily="49" charset="0"/>
              </a:rPr>
              <a:t>                                   {dft1, dft2}).wait();</a:t>
            </a:r>
          </a:p>
        </p:txBody>
      </p:sp>
      <p:sp>
        <p:nvSpPr>
          <p:cNvPr id="13" name="Rectangle 12">
            <a:extLst>
              <a:ext uri="{FF2B5EF4-FFF2-40B4-BE49-F238E27FC236}">
                <a16:creationId xmlns:a16="http://schemas.microsoft.com/office/drawing/2014/main" xmlns="" id="{81AFAADE-E2F1-48CE-830A-DEF5E1B3C412}"/>
              </a:ext>
            </a:extLst>
          </p:cNvPr>
          <p:cNvSpPr/>
          <p:nvPr/>
        </p:nvSpPr>
        <p:spPr>
          <a:xfrm>
            <a:off x="186951" y="2460726"/>
            <a:ext cx="11461711" cy="1591620"/>
          </a:xfrm>
          <a:prstGeom prst="rect">
            <a:avLst/>
          </a:prstGeom>
          <a:solidFill>
            <a:schemeClr val="tx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70">
              <a:defRPr/>
            </a:pPr>
            <a:endParaRPr lang="en-US" sz="2000" dirty="0">
              <a:solidFill>
                <a:schemeClr val="tx1"/>
              </a:solidFill>
              <a:latin typeface="Intel Clear"/>
            </a:endParaRPr>
          </a:p>
        </p:txBody>
      </p:sp>
    </p:spTree>
    <p:custDataLst>
      <p:tags r:id="rId1"/>
    </p:custDataLst>
    <p:extLst>
      <p:ext uri="{BB962C8B-B14F-4D97-AF65-F5344CB8AC3E}">
        <p14:creationId xmlns:p14="http://schemas.microsoft.com/office/powerpoint/2010/main" val="26627859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1F3918-4B44-4273-81D9-1446588268E8}"/>
              </a:ext>
            </a:extLst>
          </p:cNvPr>
          <p:cNvSpPr>
            <a:spLocks noGrp="1"/>
          </p:cNvSpPr>
          <p:nvPr>
            <p:ph type="title"/>
          </p:nvPr>
        </p:nvSpPr>
        <p:spPr>
          <a:xfrm>
            <a:off x="381000" y="171999"/>
            <a:ext cx="10972800" cy="742476"/>
          </a:xfrm>
        </p:spPr>
        <p:txBody>
          <a:bodyPr/>
          <a:lstStyle/>
          <a:p>
            <a:r>
              <a:rPr lang="ja-JP">
                <a:latin typeface="Intel Clear Jpn Prop Light" panose="020B0404020203020204" pitchFamily="50" charset="-128"/>
                <a:ea typeface="Intel Clear Jpn Prop Light" panose="020B0404020203020204" pitchFamily="50" charset="-128"/>
              </a:rPr>
              <a:t>インテル® oneMKL の関数でイベント信号を制御</a:t>
            </a:r>
          </a:p>
        </p:txBody>
      </p:sp>
      <p:sp>
        <p:nvSpPr>
          <p:cNvPr id="3" name="TextBox 2">
            <a:extLst>
              <a:ext uri="{FF2B5EF4-FFF2-40B4-BE49-F238E27FC236}">
                <a16:creationId xmlns:a16="http://schemas.microsoft.com/office/drawing/2014/main" xmlns="" id="{AF36A9EF-B23A-42B5-8D2F-2EABF2E4B809}"/>
              </a:ext>
            </a:extLst>
          </p:cNvPr>
          <p:cNvSpPr txBox="1"/>
          <p:nvPr/>
        </p:nvSpPr>
        <p:spPr>
          <a:xfrm>
            <a:off x="357811" y="1569623"/>
            <a:ext cx="11360426" cy="1938992"/>
          </a:xfrm>
          <a:prstGeom prst="rect">
            <a:avLst/>
          </a:prstGeom>
          <a:solidFill>
            <a:schemeClr val="bg1"/>
          </a:solidFill>
        </p:spPr>
        <p:txBody>
          <a:bodyPr vert="horz" wrap="square" lIns="0" tIns="0" rIns="0" bIns="0" rtlCol="0" anchor="ctr">
            <a:spAutoFit/>
          </a:bodyPr>
          <a:lstStyle/>
          <a:p>
            <a:r>
              <a:rPr lang="ja-JP">
                <a:latin typeface="Courier New" panose="02070309020205020404" pitchFamily="49" charset="0"/>
                <a:ea typeface="MS Mincho"/>
                <a:cs typeface="Courier New" panose="02070309020205020404" pitchFamily="49" charset="0"/>
              </a:rPr>
              <a:t>auto </a:t>
            </a:r>
            <a:r>
              <a:rPr lang="ja-JP" b="1">
                <a:solidFill>
                  <a:schemeClr val="tx2"/>
                </a:solidFill>
                <a:latin typeface="Courier New" panose="02070309020205020404" pitchFamily="49" charset="0"/>
                <a:ea typeface="MS Mincho"/>
                <a:cs typeface="Courier New" panose="02070309020205020404" pitchFamily="49" charset="0"/>
              </a:rPr>
              <a:t>dft1</a:t>
            </a:r>
            <a:r>
              <a:rPr lang="ja-JP">
                <a:latin typeface="Courier New" panose="02070309020205020404" pitchFamily="49" charset="0"/>
                <a:ea typeface="MS Mincho"/>
                <a:cs typeface="Courier New" panose="02070309020205020404" pitchFamily="49" charset="0"/>
              </a:rPr>
              <a:t> = oneapi::mkl::dft::compute_forward(transform_plan, sig1);</a:t>
            </a:r>
          </a:p>
          <a:p>
            <a:r>
              <a:rPr lang="ja-JP">
                <a:latin typeface="Courier New" panose="02070309020205020404" pitchFamily="49" charset="0"/>
                <a:ea typeface="MS Mincho"/>
                <a:cs typeface="Courier New" panose="02070309020205020404" pitchFamily="49" charset="0"/>
              </a:rPr>
              <a:t>auto </a:t>
            </a:r>
            <a:r>
              <a:rPr lang="ja-JP" b="1">
                <a:solidFill>
                  <a:schemeClr val="tx2"/>
                </a:solidFill>
                <a:latin typeface="Courier New" panose="02070309020205020404" pitchFamily="49" charset="0"/>
                <a:ea typeface="MS Mincho"/>
                <a:cs typeface="Courier New" panose="02070309020205020404" pitchFamily="49" charset="0"/>
              </a:rPr>
              <a:t>dft2</a:t>
            </a:r>
            <a:r>
              <a:rPr lang="ja-JP">
                <a:latin typeface="Courier New" panose="02070309020205020404" pitchFamily="49" charset="0"/>
                <a:ea typeface="MS Mincho"/>
                <a:cs typeface="Courier New" panose="02070309020205020404" pitchFamily="49" charset="0"/>
              </a:rPr>
              <a:t> = oneapi::mkl::dft::compute_forward(transform_plan, sig2);</a:t>
            </a:r>
          </a:p>
          <a:p>
            <a:endParaRPr lang="en-US" dirty="0">
              <a:latin typeface="Courier New" panose="02070309020205020404" pitchFamily="49" charset="0"/>
              <a:cs typeface="Courier New" panose="02070309020205020404" pitchFamily="49" charset="0"/>
            </a:endParaRPr>
          </a:p>
          <a:p>
            <a:r>
              <a:rPr lang="ja-JP">
                <a:latin typeface="Courier New" panose="02070309020205020404" pitchFamily="49" charset="0"/>
                <a:ea typeface="MS Mincho"/>
                <a:cs typeface="Courier New" panose="02070309020205020404" pitchFamily="49" charset="0"/>
              </a:rPr>
              <a:t>oneapi::mkl::vm::mulbyconj(Q, N/2, reinterpret_cast&lt;std::complex&lt;float&gt;*&gt;(sig1),</a:t>
            </a:r>
          </a:p>
          <a:p>
            <a:r>
              <a:rPr lang="ja-JP">
                <a:latin typeface="Courier New" panose="02070309020205020404" pitchFamily="49" charset="0"/>
                <a:ea typeface="MS Mincho"/>
                <a:cs typeface="Courier New" panose="02070309020205020404" pitchFamily="49" charset="0"/>
              </a:rPr>
              <a:t>                                   reinterpret_cast&lt;std::complex&lt;float&gt;*&gt;(sig2),</a:t>
            </a:r>
          </a:p>
          <a:p>
            <a:r>
              <a:rPr lang="ja-JP">
                <a:latin typeface="Courier New" panose="02070309020205020404" pitchFamily="49" charset="0"/>
                <a:ea typeface="MS Mincho"/>
                <a:cs typeface="Courier New" panose="02070309020205020404" pitchFamily="49" charset="0"/>
              </a:rPr>
              <a:t>                                   reinterpret_cast&lt;std::complex&lt;float&gt;*&gt;(corr),</a:t>
            </a:r>
          </a:p>
          <a:p>
            <a:r>
              <a:rPr lang="ja-JP">
                <a:latin typeface="Courier New" panose="02070309020205020404" pitchFamily="49" charset="0"/>
                <a:ea typeface="MS Mincho"/>
                <a:cs typeface="Courier New" panose="02070309020205020404" pitchFamily="49" charset="0"/>
              </a:rPr>
              <a:t>                                   {</a:t>
            </a:r>
            <a:r>
              <a:rPr lang="ja-JP" b="1">
                <a:solidFill>
                  <a:schemeClr val="tx2"/>
                </a:solidFill>
                <a:latin typeface="Courier New" panose="02070309020205020404" pitchFamily="49" charset="0"/>
                <a:ea typeface="MS Mincho"/>
                <a:cs typeface="Courier New" panose="02070309020205020404" pitchFamily="49" charset="0"/>
              </a:rPr>
              <a:t>dft1</a:t>
            </a:r>
            <a:r>
              <a:rPr lang="ja-JP">
                <a:latin typeface="Courier New" panose="02070309020205020404" pitchFamily="49" charset="0"/>
                <a:ea typeface="MS Mincho"/>
                <a:cs typeface="Courier New" panose="02070309020205020404" pitchFamily="49" charset="0"/>
              </a:rPr>
              <a:t>, </a:t>
            </a:r>
            <a:r>
              <a:rPr lang="ja-JP" b="1">
                <a:solidFill>
                  <a:schemeClr val="tx2"/>
                </a:solidFill>
                <a:latin typeface="Courier New" panose="02070309020205020404" pitchFamily="49" charset="0"/>
                <a:ea typeface="MS Mincho"/>
                <a:cs typeface="Courier New" panose="02070309020205020404" pitchFamily="49" charset="0"/>
              </a:rPr>
              <a:t>dft2</a:t>
            </a:r>
            <a:r>
              <a:rPr lang="ja-JP">
                <a:latin typeface="Courier New" panose="02070309020205020404" pitchFamily="49" charset="0"/>
                <a:ea typeface="MS Mincho"/>
                <a:cs typeface="Courier New" panose="02070309020205020404" pitchFamily="49" charset="0"/>
              </a:rPr>
              <a:t>})</a:t>
            </a:r>
            <a:r>
              <a:rPr lang="ja-JP" b="1">
                <a:latin typeface="Courier New" panose="02070309020205020404" pitchFamily="49" charset="0"/>
                <a:ea typeface="MS Mincho"/>
                <a:cs typeface="Courier New" panose="02070309020205020404" pitchFamily="49" charset="0"/>
              </a:rPr>
              <a:t>.wait()</a:t>
            </a:r>
            <a:r>
              <a:rPr lang="ja-JP">
                <a:latin typeface="Courier New" panose="02070309020205020404" pitchFamily="49" charset="0"/>
                <a:ea typeface="MS Mincho"/>
                <a:cs typeface="Courier New" panose="02070309020205020404" pitchFamily="49" charset="0"/>
              </a:rPr>
              <a:t>;</a:t>
            </a:r>
          </a:p>
        </p:txBody>
      </p:sp>
      <p:sp>
        <p:nvSpPr>
          <p:cNvPr id="8" name="Content Placeholder 9">
            <a:extLst>
              <a:ext uri="{FF2B5EF4-FFF2-40B4-BE49-F238E27FC236}">
                <a16:creationId xmlns:a16="http://schemas.microsoft.com/office/drawing/2014/main" xmlns="" id="{00F9DE87-3A5B-4160-9BC2-26E7FF1429AD}"/>
              </a:ext>
            </a:extLst>
          </p:cNvPr>
          <p:cNvSpPr txBox="1">
            <a:spLocks/>
          </p:cNvSpPr>
          <p:nvPr/>
        </p:nvSpPr>
        <p:spPr>
          <a:xfrm>
            <a:off x="680733" y="4132879"/>
            <a:ext cx="4464292" cy="1345323"/>
          </a:xfrm>
          <a:prstGeom prst="rect">
            <a:avLst/>
          </a:prstGeom>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インテル® oneMKL にはイベント信号を制御する多くの関数が含まれ</a:t>
            </a:r>
            <a:r>
              <a:rPr lang="ja-JP" altLang="en-US" sz="2000">
                <a:latin typeface="Intel Clear Jpn Prop" panose="020B0604020203020204" pitchFamily="50" charset="-128"/>
                <a:ea typeface="Intel Clear Jpn Prop" panose="020B0604020203020204" pitchFamily="50" charset="-128"/>
              </a:rPr>
              <a:t>ている。</a:t>
            </a:r>
            <a:r>
              <a:rPr lang="ja-JP" sz="2000">
                <a:latin typeface="Intel Clear Jpn Prop" panose="020B0604020203020204" pitchFamily="50" charset="-128"/>
                <a:ea typeface="Intel Clear Jpn Prop" panose="020B0604020203020204" pitchFamily="50" charset="-128"/>
              </a:rPr>
              <a:t>mulbyconj は順変換が完了するまで実行されない</a:t>
            </a:r>
            <a:r>
              <a:rPr lang="ja-JP" altLang="en-US" sz="2000">
                <a:latin typeface="Intel Clear Jpn Prop" panose="020B0604020203020204" pitchFamily="50" charset="-128"/>
                <a:ea typeface="Intel Clear Jpn Prop" panose="020B0604020203020204" pitchFamily="50" charset="-128"/>
              </a:rPr>
              <a:t>。</a:t>
            </a:r>
            <a:endParaRPr lang="ja-JP" sz="2000">
              <a:latin typeface="Intel Clear Jpn Prop" panose="020B0604020203020204" pitchFamily="50" charset="-128"/>
              <a:ea typeface="Intel Clear Jpn Prop" panose="020B0604020203020204" pitchFamily="50" charset="-128"/>
            </a:endParaRPr>
          </a:p>
        </p:txBody>
      </p:sp>
      <p:cxnSp>
        <p:nvCxnSpPr>
          <p:cNvPr id="9" name="Straight Arrow Connector 8">
            <a:extLst>
              <a:ext uri="{FF2B5EF4-FFF2-40B4-BE49-F238E27FC236}">
                <a16:creationId xmlns:a16="http://schemas.microsoft.com/office/drawing/2014/main" xmlns="" id="{E8763919-6DE6-442B-B632-B7DB8C2FAA99}"/>
              </a:ext>
            </a:extLst>
          </p:cNvPr>
          <p:cNvCxnSpPr>
            <a:cxnSpLocks/>
            <a:stCxn id="8" idx="0"/>
          </p:cNvCxnSpPr>
          <p:nvPr/>
        </p:nvCxnSpPr>
        <p:spPr>
          <a:xfrm flipV="1">
            <a:off x="2912879" y="3429001"/>
            <a:ext cx="2232145" cy="703878"/>
          </a:xfrm>
          <a:prstGeom prst="straightConnector1">
            <a:avLst/>
          </a:prstGeom>
          <a:ln w="28575">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Content Placeholder 9">
            <a:extLst>
              <a:ext uri="{FF2B5EF4-FFF2-40B4-BE49-F238E27FC236}">
                <a16:creationId xmlns:a16="http://schemas.microsoft.com/office/drawing/2014/main" xmlns="" id="{1A673A54-1300-4A55-8F15-85CDB181BA5F}"/>
              </a:ext>
            </a:extLst>
          </p:cNvPr>
          <p:cNvSpPr txBox="1">
            <a:spLocks/>
          </p:cNvSpPr>
          <p:nvPr/>
        </p:nvSpPr>
        <p:spPr>
          <a:xfrm>
            <a:off x="5401456" y="4990311"/>
            <a:ext cx="3886264" cy="1345323"/>
          </a:xfrm>
          <a:prstGeom prst="rect">
            <a:avLst/>
          </a:prstGeom>
        </p:spPr>
        <p:txBody>
          <a:bodyPr lIns="121920"/>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r>
              <a:rPr lang="ja-JP" sz="2000">
                <a:latin typeface="Intel Clear Jpn Prop" panose="020B0604020203020204" pitchFamily="50" charset="-128"/>
                <a:ea typeface="Intel Clear Jpn Prop" panose="020B0604020203020204" pitchFamily="50" charset="-128"/>
              </a:rPr>
              <a:t>mulbyconj 関数がリターンするまでホストは待機する</a:t>
            </a:r>
          </a:p>
        </p:txBody>
      </p:sp>
      <p:cxnSp>
        <p:nvCxnSpPr>
          <p:cNvPr id="12" name="Straight Arrow Connector 11">
            <a:extLst>
              <a:ext uri="{FF2B5EF4-FFF2-40B4-BE49-F238E27FC236}">
                <a16:creationId xmlns:a16="http://schemas.microsoft.com/office/drawing/2014/main" xmlns="" id="{ABD2D713-89CA-4337-8782-32745950160A}"/>
              </a:ext>
            </a:extLst>
          </p:cNvPr>
          <p:cNvCxnSpPr>
            <a:cxnSpLocks/>
            <a:stCxn id="11" idx="0"/>
          </p:cNvCxnSpPr>
          <p:nvPr/>
        </p:nvCxnSpPr>
        <p:spPr>
          <a:xfrm flipV="1">
            <a:off x="7344588" y="3508615"/>
            <a:ext cx="0" cy="1481696"/>
          </a:xfrm>
          <a:prstGeom prst="straightConnector1">
            <a:avLst/>
          </a:prstGeom>
          <a:ln w="28575">
            <a:solidFill>
              <a:srgbClr val="0071C5"/>
            </a:solidFill>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0814977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FD281-0C14-49B0-A472-62FD46668978}"/>
              </a:ext>
            </a:extLst>
          </p:cNvPr>
          <p:cNvSpPr>
            <a:spLocks noGrp="1"/>
          </p:cNvSpPr>
          <p:nvPr>
            <p:ph type="title"/>
          </p:nvPr>
        </p:nvSpPr>
        <p:spPr>
          <a:xfrm>
            <a:off x="381000" y="221694"/>
            <a:ext cx="10972800" cy="990600"/>
          </a:xfrm>
        </p:spPr>
        <p:txBody>
          <a:bodyPr/>
          <a:lstStyle/>
          <a:p>
            <a:r>
              <a:rPr lang="ja-JP">
                <a:latin typeface="Intel Clear Jpn Prop Light" panose="020B0404020203020204" pitchFamily="50" charset="-128"/>
                <a:ea typeface="Intel Clear Jpn Prop Light" panose="020B0404020203020204" pitchFamily="50" charset="-128"/>
              </a:rPr>
              <a:t>最後に: 紹介しなかったこと</a:t>
            </a:r>
          </a:p>
        </p:txBody>
      </p:sp>
      <p:pic>
        <p:nvPicPr>
          <p:cNvPr id="6" name="Picture 5" descr="Qr code&#10;&#10;Description automatically generated">
            <a:extLst>
              <a:ext uri="{FF2B5EF4-FFF2-40B4-BE49-F238E27FC236}">
                <a16:creationId xmlns:a16="http://schemas.microsoft.com/office/drawing/2014/main" xmlns="" id="{A8179976-E4C1-47E2-B91E-F77E780788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212294"/>
            <a:ext cx="1632506" cy="1632506"/>
          </a:xfrm>
          <a:prstGeom prst="rect">
            <a:avLst/>
          </a:prstGeom>
        </p:spPr>
      </p:pic>
      <p:sp>
        <p:nvSpPr>
          <p:cNvPr id="7" name="TextBox 6">
            <a:extLst>
              <a:ext uri="{FF2B5EF4-FFF2-40B4-BE49-F238E27FC236}">
                <a16:creationId xmlns:a16="http://schemas.microsoft.com/office/drawing/2014/main" xmlns="" id="{33EB5591-1457-42E0-BE5A-0FC1896D8103}"/>
              </a:ext>
            </a:extLst>
          </p:cNvPr>
          <p:cNvSpPr txBox="1"/>
          <p:nvPr/>
        </p:nvSpPr>
        <p:spPr>
          <a:xfrm>
            <a:off x="2165906" y="1428382"/>
            <a:ext cx="8388000" cy="1569660"/>
          </a:xfrm>
          <a:prstGeom prst="rect">
            <a:avLst/>
          </a:prstGeom>
          <a:noFill/>
        </p:spPr>
        <p:txBody>
          <a:bodyPr wrap="square" rtlCol="0">
            <a:spAutoFit/>
          </a:bodyPr>
          <a:lstStyle/>
          <a:p>
            <a:pPr marL="324000" indent="-324000">
              <a:tabLst>
                <a:tab pos="324000" algn="l"/>
              </a:tabLst>
            </a:pPr>
            <a:r>
              <a:rPr lang="ja-JP" sz="2400">
                <a:latin typeface="Intel Clear Jpn Prop Light" panose="020B0404020203020204" pitchFamily="50" charset="-128"/>
                <a:ea typeface="Intel Clear Jpn Prop Light" panose="020B0404020203020204" pitchFamily="50" charset="-128"/>
              </a:rPr>
              <a:t>1.</a:t>
            </a:r>
            <a:r>
              <a:rPr lang="en-US" altLang="ja-JP" sz="2400">
                <a:latin typeface="Intel Clear Jpn Prop Light" panose="020B0404020203020204" pitchFamily="50" charset="-128"/>
                <a:ea typeface="Intel Clear Jpn Prop Light" panose="020B0404020203020204" pitchFamily="50" charset="-128"/>
              </a:rPr>
              <a:t>	</a:t>
            </a:r>
            <a:r>
              <a:rPr lang="ja-JP" sz="2400">
                <a:latin typeface="Intel Clear Jpn Prop Light" panose="020B0404020203020204" pitchFamily="50" charset="-128"/>
                <a:ea typeface="Intel Clear Jpn Prop Light" panose="020B0404020203020204" pitchFamily="50" charset="-128"/>
              </a:rPr>
              <a:t>信号の初期化。不要なホスト-デバイス間のデータ転送を行うことなくデバイス上の入力配列を初期化する方法を確認するには、左のリンクを参照してください。バッファリングと USM についても説明しています。</a:t>
            </a:r>
          </a:p>
        </p:txBody>
      </p:sp>
      <p:pic>
        <p:nvPicPr>
          <p:cNvPr id="9" name="Picture 8" descr="Qr code&#10;&#10;Description automatically generated">
            <a:extLst>
              <a:ext uri="{FF2B5EF4-FFF2-40B4-BE49-F238E27FC236}">
                <a16:creationId xmlns:a16="http://schemas.microsoft.com/office/drawing/2014/main" xmlns="" id="{FB483025-ADE5-4342-93A2-EF080B2CCE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557" y="3197226"/>
            <a:ext cx="1631949" cy="1631949"/>
          </a:xfrm>
          <a:prstGeom prst="rect">
            <a:avLst/>
          </a:prstGeom>
        </p:spPr>
      </p:pic>
      <p:sp>
        <p:nvSpPr>
          <p:cNvPr id="12" name="TextBox 11">
            <a:extLst>
              <a:ext uri="{FF2B5EF4-FFF2-40B4-BE49-F238E27FC236}">
                <a16:creationId xmlns:a16="http://schemas.microsoft.com/office/drawing/2014/main" xmlns="" id="{F4F76389-6BE9-4771-A261-1BC2AE16E208}"/>
              </a:ext>
            </a:extLst>
          </p:cNvPr>
          <p:cNvSpPr txBox="1"/>
          <p:nvPr/>
        </p:nvSpPr>
        <p:spPr>
          <a:xfrm>
            <a:off x="2165906" y="3413035"/>
            <a:ext cx="8388000" cy="1200329"/>
          </a:xfrm>
          <a:prstGeom prst="rect">
            <a:avLst/>
          </a:prstGeom>
          <a:noFill/>
        </p:spPr>
        <p:txBody>
          <a:bodyPr wrap="square" rtlCol="0">
            <a:spAutoFit/>
          </a:bodyPr>
          <a:lstStyle/>
          <a:p>
            <a:pPr marL="324000" indent="-324000">
              <a:tabLst>
                <a:tab pos="324000" algn="l"/>
              </a:tabLst>
            </a:pPr>
            <a:r>
              <a:rPr lang="ja-JP" sz="2400">
                <a:latin typeface="Intel Clear Jpn Prop Light" panose="020B0404020203020204" pitchFamily="50" charset="-128"/>
                <a:ea typeface="Intel Clear Jpn Prop Light" panose="020B0404020203020204" pitchFamily="50" charset="-128"/>
              </a:rPr>
              <a:t>2.</a:t>
            </a:r>
            <a:r>
              <a:rPr lang="en-US" altLang="ja-JP" sz="2400">
                <a:latin typeface="Intel Clear Jpn Prop Light" panose="020B0404020203020204" pitchFamily="50" charset="-128"/>
                <a:ea typeface="Intel Clear Jpn Prop Light" panose="020B0404020203020204" pitchFamily="50" charset="-128"/>
              </a:rPr>
              <a:t>	</a:t>
            </a:r>
            <a:r>
              <a:rPr lang="ja-JP" sz="2400">
                <a:latin typeface="Intel Clear Jpn Prop Light" panose="020B0404020203020204" pitchFamily="50" charset="-128"/>
                <a:ea typeface="Intel Clear Jpn Prop Light" panose="020B0404020203020204" pitchFamily="50" charset="-128"/>
              </a:rPr>
              <a:t>MAXLOC。デバイスでの MAXLOC リダクションを含む 1 次元フーリエ相関のサンプルコードは、左のリンクを参照してください。</a:t>
            </a:r>
          </a:p>
        </p:txBody>
      </p:sp>
      <p:sp>
        <p:nvSpPr>
          <p:cNvPr id="13" name="TextBox 12">
            <a:extLst>
              <a:ext uri="{FF2B5EF4-FFF2-40B4-BE49-F238E27FC236}">
                <a16:creationId xmlns:a16="http://schemas.microsoft.com/office/drawing/2014/main" xmlns="" id="{64575B91-8335-4B20-B87A-F89C0E35F08D}"/>
              </a:ext>
            </a:extLst>
          </p:cNvPr>
          <p:cNvSpPr txBox="1"/>
          <p:nvPr/>
        </p:nvSpPr>
        <p:spPr>
          <a:xfrm>
            <a:off x="2165906" y="5198785"/>
            <a:ext cx="8248094" cy="461665"/>
          </a:xfrm>
          <a:prstGeom prst="rect">
            <a:avLst/>
          </a:prstGeom>
          <a:noFill/>
        </p:spPr>
        <p:txBody>
          <a:bodyPr wrap="square" rtlCol="0">
            <a:spAutoFit/>
          </a:bodyPr>
          <a:lstStyle/>
          <a:p>
            <a:pPr>
              <a:tabLst>
                <a:tab pos="324000" algn="l"/>
              </a:tabLst>
            </a:pPr>
            <a:r>
              <a:rPr lang="ja-JP" sz="2400">
                <a:latin typeface="Intel Clear Jpn Prop Light" panose="020B0404020203020204" pitchFamily="50" charset="-128"/>
                <a:ea typeface="Intel Clear Jpn Prop Light" panose="020B0404020203020204" pitchFamily="50" charset="-128"/>
              </a:rPr>
              <a:t>3.</a:t>
            </a:r>
            <a:r>
              <a:rPr lang="en-US" altLang="ja-JP" sz="2400">
                <a:latin typeface="Intel Clear Jpn Prop Light" panose="020B0404020203020204" pitchFamily="50" charset="-128"/>
                <a:ea typeface="Intel Clear Jpn Prop Light" panose="020B0404020203020204" pitchFamily="50" charset="-128"/>
              </a:rPr>
              <a:t>	</a:t>
            </a:r>
            <a:r>
              <a:rPr lang="ja-JP" sz="2400">
                <a:latin typeface="Intel Clear Jpn Prop Light" panose="020B0404020203020204" pitchFamily="50" charset="-128"/>
                <a:ea typeface="Intel Clear Jpn Prop Light" panose="020B0404020203020204" pitchFamily="50" charset="-128"/>
              </a:rPr>
              <a:t>パフォーマンス。</a:t>
            </a:r>
          </a:p>
        </p:txBody>
      </p:sp>
    </p:spTree>
    <p:custDataLst>
      <p:tags r:id="rId1"/>
    </p:custDataLst>
    <p:extLst>
      <p:ext uri="{BB962C8B-B14F-4D97-AF65-F5344CB8AC3E}">
        <p14:creationId xmlns:p14="http://schemas.microsoft.com/office/powerpoint/2010/main" val="3798854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3306B1-1D09-4F8B-A2F9-0036146DD05A}"/>
              </a:ext>
            </a:extLst>
          </p:cNvPr>
          <p:cNvSpPr>
            <a:spLocks noGrp="1"/>
          </p:cNvSpPr>
          <p:nvPr>
            <p:ph type="title"/>
          </p:nvPr>
        </p:nvSpPr>
        <p:spPr/>
        <p:txBody>
          <a:bodyPr/>
          <a:lstStyle/>
          <a:p>
            <a:r>
              <a:rPr lang="ja-JP" altLang="en-US">
                <a:latin typeface="Intel Clear Jpn Prop Light" panose="020B0404020203020204" pitchFamily="50" charset="-128"/>
                <a:ea typeface="Intel Clear Jpn Prop Light" panose="020B0404020203020204" pitchFamily="50" charset="-128"/>
              </a:rPr>
              <a:t>関心の違い</a:t>
            </a:r>
            <a:endParaRPr lang="ja-JP">
              <a:latin typeface="Intel Clear Jpn Prop Light" panose="020B0404020203020204" pitchFamily="50" charset="-128"/>
              <a:ea typeface="Intel Clear Jpn Prop Light" panose="020B0404020203020204" pitchFamily="50" charset="-128"/>
            </a:endParaRPr>
          </a:p>
        </p:txBody>
      </p:sp>
      <p:sp>
        <p:nvSpPr>
          <p:cNvPr id="3" name="TextBox 2">
            <a:extLst>
              <a:ext uri="{FF2B5EF4-FFF2-40B4-BE49-F238E27FC236}">
                <a16:creationId xmlns:a16="http://schemas.microsoft.com/office/drawing/2014/main" xmlns="" id="{503F39EB-64AF-4066-BE2C-E618A2B8BD6C}"/>
              </a:ext>
            </a:extLst>
          </p:cNvPr>
          <p:cNvSpPr txBox="1"/>
          <p:nvPr/>
        </p:nvSpPr>
        <p:spPr>
          <a:xfrm>
            <a:off x="381000" y="4292083"/>
            <a:ext cx="10972800" cy="1815882"/>
          </a:xfrm>
          <a:prstGeom prst="rect">
            <a:avLst/>
          </a:prstGeom>
          <a:noFill/>
        </p:spPr>
        <p:txBody>
          <a:bodyPr wrap="square" rtlCol="0">
            <a:spAutoFit/>
          </a:bodyPr>
          <a:lstStyle/>
          <a:p>
            <a:r>
              <a:rPr lang="ja-JP" sz="2800">
                <a:solidFill>
                  <a:schemeClr val="accent1"/>
                </a:solidFill>
                <a:latin typeface="Intel Clear Jpn Prop Light" panose="020B0404020203020204" pitchFamily="50" charset="-128"/>
                <a:ea typeface="Intel Clear Jpn Prop Light" panose="020B0404020203020204" pitchFamily="50" charset="-128"/>
              </a:rPr>
              <a:t>ドメイン・エキスパートとチューニング・エキスパートの開発者では</a:t>
            </a:r>
            <a:r>
              <a:rPr lang="ja-JP" altLang="en-US" sz="2800">
                <a:solidFill>
                  <a:schemeClr val="accent1"/>
                </a:solidFill>
                <a:latin typeface="Intel Clear Jpn Prop Light" panose="020B0404020203020204" pitchFamily="50" charset="-128"/>
                <a:ea typeface="Intel Clear Jpn Prop Light" panose="020B0404020203020204" pitchFamily="50" charset="-128"/>
              </a:rPr>
              <a:t>関心</a:t>
            </a:r>
            <a:r>
              <a:rPr lang="ja-JP" sz="2800">
                <a:solidFill>
                  <a:schemeClr val="accent1"/>
                </a:solidFill>
                <a:latin typeface="Intel Clear Jpn Prop Light" panose="020B0404020203020204" pitchFamily="50" charset="-128"/>
                <a:ea typeface="Intel Clear Jpn Prop Light" panose="020B0404020203020204" pitchFamily="50" charset="-128"/>
              </a:rPr>
              <a:t>が異なり、両者には大きなギャップがあります。</a:t>
            </a:r>
            <a:endParaRPr lang="en-US" altLang="ja-JP" sz="2800">
              <a:solidFill>
                <a:schemeClr val="accent1"/>
              </a:solidFill>
              <a:latin typeface="Intel Clear Jpn Prop Light" panose="020B0404020203020204" pitchFamily="50" charset="-128"/>
              <a:ea typeface="Intel Clear Jpn Prop Light" panose="020B0404020203020204" pitchFamily="50" charset="-128"/>
            </a:endParaRPr>
          </a:p>
          <a:p>
            <a:r>
              <a:rPr lang="ja-JP" sz="2800">
                <a:solidFill>
                  <a:schemeClr val="accent1"/>
                </a:solidFill>
                <a:latin typeface="Intel Clear Jpn Prop Light" panose="020B0404020203020204" pitchFamily="50" charset="-128"/>
                <a:ea typeface="Intel Clear Jpn Prop Light" panose="020B0404020203020204" pitchFamily="50" charset="-128"/>
              </a:rPr>
              <a:t>できるだけ、ライブラリー API を使用して、アーキテクチャー全体で最高のパフォーマンスが得られるようにしてください。</a:t>
            </a:r>
          </a:p>
        </p:txBody>
      </p:sp>
      <p:sp>
        <p:nvSpPr>
          <p:cNvPr id="6" name="Arrow: Left-Right 5">
            <a:extLst>
              <a:ext uri="{FF2B5EF4-FFF2-40B4-BE49-F238E27FC236}">
                <a16:creationId xmlns:a16="http://schemas.microsoft.com/office/drawing/2014/main" xmlns="" id="{01F3C7FD-6DCF-4E3D-A33A-94551873929E}"/>
              </a:ext>
            </a:extLst>
          </p:cNvPr>
          <p:cNvSpPr/>
          <p:nvPr/>
        </p:nvSpPr>
        <p:spPr>
          <a:xfrm flipH="1">
            <a:off x="2673625" y="1907632"/>
            <a:ext cx="6589643" cy="1199822"/>
          </a:xfrm>
          <a:prstGeom prst="leftRightArrow">
            <a:avLst/>
          </a:prstGeom>
          <a:gradFill flip="none" rotWithShape="1">
            <a:gsLst>
              <a:gs pos="0">
                <a:srgbClr val="B4F0FF"/>
              </a:gs>
              <a:gs pos="34000">
                <a:schemeClr val="accent1">
                  <a:lumMod val="45000"/>
                  <a:lumOff val="55000"/>
                </a:schemeClr>
              </a:gs>
              <a:gs pos="50000">
                <a:schemeClr val="accent1">
                  <a:lumMod val="45000"/>
                  <a:lumOff val="55000"/>
                </a:schemeClr>
              </a:gs>
              <a:gs pos="100000">
                <a:srgbClr val="00B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F650BDB-8A37-44CA-82BC-B6B6987A40E1}"/>
              </a:ext>
            </a:extLst>
          </p:cNvPr>
          <p:cNvSpPr txBox="1"/>
          <p:nvPr/>
        </p:nvSpPr>
        <p:spPr>
          <a:xfrm>
            <a:off x="612000" y="2030489"/>
            <a:ext cx="2160000" cy="954107"/>
          </a:xfrm>
          <a:prstGeom prst="rect">
            <a:avLst/>
          </a:prstGeom>
          <a:noFill/>
        </p:spPr>
        <p:txBody>
          <a:bodyPr wrap="square" lIns="0" rIns="0" rtlCol="0">
            <a:spAutoFit/>
          </a:bodyPr>
          <a:lstStyle/>
          <a:p>
            <a:r>
              <a:rPr lang="ja-JP" sz="2800" b="1">
                <a:solidFill>
                  <a:schemeClr val="tx2"/>
                </a:solidFill>
                <a:latin typeface="Intel Clear Jpn Prop Light" panose="020B0404020203020204" pitchFamily="50" charset="-128"/>
                <a:ea typeface="Intel Clear Jpn Prop Light" panose="020B0404020203020204" pitchFamily="50" charset="-128"/>
              </a:rPr>
              <a:t>ドメイン・</a:t>
            </a:r>
            <a:endParaRPr lang="en-US" altLang="ja-JP" sz="2800" b="1">
              <a:solidFill>
                <a:schemeClr val="tx2"/>
              </a:solidFill>
              <a:latin typeface="Intel Clear Jpn Prop Light" panose="020B0404020203020204" pitchFamily="50" charset="-128"/>
              <a:ea typeface="Intel Clear Jpn Prop Light" panose="020B0404020203020204" pitchFamily="50" charset="-128"/>
            </a:endParaRPr>
          </a:p>
          <a:p>
            <a:r>
              <a:rPr lang="ja-JP" sz="2800" b="1">
                <a:solidFill>
                  <a:schemeClr val="tx2"/>
                </a:solidFill>
                <a:latin typeface="Intel Clear Jpn Prop Light" panose="020B0404020203020204" pitchFamily="50" charset="-128"/>
                <a:ea typeface="Intel Clear Jpn Prop Light" panose="020B0404020203020204" pitchFamily="50" charset="-128"/>
              </a:rPr>
              <a:t>エキスパート</a:t>
            </a:r>
          </a:p>
        </p:txBody>
      </p:sp>
      <p:sp>
        <p:nvSpPr>
          <p:cNvPr id="8" name="TextBox 7">
            <a:extLst>
              <a:ext uri="{FF2B5EF4-FFF2-40B4-BE49-F238E27FC236}">
                <a16:creationId xmlns:a16="http://schemas.microsoft.com/office/drawing/2014/main" xmlns="" id="{9CF4E8CD-C825-43CB-A51A-12EFC4DE6679}"/>
              </a:ext>
            </a:extLst>
          </p:cNvPr>
          <p:cNvSpPr txBox="1"/>
          <p:nvPr/>
        </p:nvSpPr>
        <p:spPr>
          <a:xfrm>
            <a:off x="9263268" y="2052456"/>
            <a:ext cx="2232000" cy="954107"/>
          </a:xfrm>
          <a:prstGeom prst="rect">
            <a:avLst/>
          </a:prstGeom>
          <a:noFill/>
        </p:spPr>
        <p:txBody>
          <a:bodyPr wrap="square" lIns="0" rIns="0" rtlCol="0">
            <a:spAutoFit/>
          </a:bodyPr>
          <a:lstStyle/>
          <a:p>
            <a:r>
              <a:rPr lang="ja-JP" sz="2800" b="1">
                <a:solidFill>
                  <a:schemeClr val="tx2"/>
                </a:solidFill>
                <a:latin typeface="Intel Clear Jpn Prop Light" panose="020B0404020203020204" pitchFamily="50" charset="-128"/>
                <a:ea typeface="Intel Clear Jpn Prop Light" panose="020B0404020203020204" pitchFamily="50" charset="-128"/>
              </a:rPr>
              <a:t>チューニング・</a:t>
            </a:r>
            <a:endParaRPr lang="en-US" altLang="ja-JP" sz="2800" b="1">
              <a:solidFill>
                <a:schemeClr val="tx2"/>
              </a:solidFill>
              <a:latin typeface="Intel Clear Jpn Prop Light" panose="020B0404020203020204" pitchFamily="50" charset="-128"/>
              <a:ea typeface="Intel Clear Jpn Prop Light" panose="020B0404020203020204" pitchFamily="50" charset="-128"/>
            </a:endParaRPr>
          </a:p>
          <a:p>
            <a:r>
              <a:rPr lang="ja-JP" sz="2800" b="1">
                <a:solidFill>
                  <a:schemeClr val="tx2"/>
                </a:solidFill>
                <a:latin typeface="Intel Clear Jpn Prop Light" panose="020B0404020203020204" pitchFamily="50" charset="-128"/>
                <a:ea typeface="Intel Clear Jpn Prop Light" panose="020B0404020203020204" pitchFamily="50" charset="-128"/>
              </a:rPr>
              <a:t>エキスパート</a:t>
            </a:r>
          </a:p>
        </p:txBody>
      </p:sp>
      <p:sp>
        <p:nvSpPr>
          <p:cNvPr id="9" name="TextBox 8">
            <a:extLst>
              <a:ext uri="{FF2B5EF4-FFF2-40B4-BE49-F238E27FC236}">
                <a16:creationId xmlns:a16="http://schemas.microsoft.com/office/drawing/2014/main" xmlns="" id="{15D61EDA-5B87-46C1-9261-94070D812850}"/>
              </a:ext>
            </a:extLst>
          </p:cNvPr>
          <p:cNvSpPr txBox="1"/>
          <p:nvPr/>
        </p:nvSpPr>
        <p:spPr>
          <a:xfrm>
            <a:off x="235734" y="3107453"/>
            <a:ext cx="2996333" cy="400110"/>
          </a:xfrm>
          <a:prstGeom prst="rect">
            <a:avLst/>
          </a:prstGeom>
          <a:noFill/>
        </p:spPr>
        <p:txBody>
          <a:bodyPr wrap="none" rtlCol="0">
            <a:spAutoFit/>
          </a:bodyPr>
          <a:lstStyle/>
          <a:p>
            <a:r>
              <a:rPr lang="ja-JP" sz="2000" b="1">
                <a:solidFill>
                  <a:schemeClr val="accent1"/>
                </a:solidFill>
                <a:latin typeface="Intel Clear Jpn Prop Light" panose="020B0404020203020204" pitchFamily="50" charset="-128"/>
                <a:ea typeface="Intel Clear Jpn Prop Light" panose="020B0404020203020204" pitchFamily="50" charset="-128"/>
              </a:rPr>
              <a:t>(アプリケーション開発者)</a:t>
            </a:r>
          </a:p>
        </p:txBody>
      </p:sp>
      <p:sp>
        <p:nvSpPr>
          <p:cNvPr id="10" name="TextBox 9">
            <a:extLst>
              <a:ext uri="{FF2B5EF4-FFF2-40B4-BE49-F238E27FC236}">
                <a16:creationId xmlns:a16="http://schemas.microsoft.com/office/drawing/2014/main" xmlns="" id="{6D6E62C5-6F70-4BBB-9DB1-BD9174D21260}"/>
              </a:ext>
            </a:extLst>
          </p:cNvPr>
          <p:cNvSpPr txBox="1"/>
          <p:nvPr/>
        </p:nvSpPr>
        <p:spPr>
          <a:xfrm>
            <a:off x="8534907" y="3107453"/>
            <a:ext cx="3166251" cy="709170"/>
          </a:xfrm>
          <a:prstGeom prst="rect">
            <a:avLst/>
          </a:prstGeom>
          <a:noFill/>
        </p:spPr>
        <p:txBody>
          <a:bodyPr wrap="square" rtlCol="0">
            <a:spAutoFit/>
          </a:bodyPr>
          <a:lstStyle/>
          <a:p>
            <a:r>
              <a:rPr lang="ja-JP" sz="2000" b="1">
                <a:solidFill>
                  <a:schemeClr val="accent1"/>
                </a:solidFill>
                <a:latin typeface="Intel Clear Jpn Prop Light" panose="020B0404020203020204" pitchFamily="50" charset="-128"/>
                <a:ea typeface="Intel Clear Jpn Prop Light" panose="020B0404020203020204" pitchFamily="50" charset="-128"/>
              </a:rPr>
              <a:t>(コンパイラー/ライブラリー開発者)</a:t>
            </a:r>
          </a:p>
        </p:txBody>
      </p:sp>
    </p:spTree>
    <p:custDataLst>
      <p:tags r:id="rId1"/>
    </p:custDataLst>
    <p:extLst>
      <p:ext uri="{BB962C8B-B14F-4D97-AF65-F5344CB8AC3E}">
        <p14:creationId xmlns:p14="http://schemas.microsoft.com/office/powerpoint/2010/main" val="30840285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8C987-28F6-469E-8459-3CD038D1B70C}"/>
              </a:ext>
            </a:extLst>
          </p:cNvPr>
          <p:cNvSpPr>
            <a:spLocks noGrp="1"/>
          </p:cNvSpPr>
          <p:nvPr>
            <p:ph type="title"/>
          </p:nvPr>
        </p:nvSpPr>
        <p:spPr>
          <a:xfrm>
            <a:off x="381000" y="221694"/>
            <a:ext cx="10972800" cy="958562"/>
          </a:xfrm>
        </p:spPr>
        <p:txBody>
          <a:bodyPr/>
          <a:lstStyle/>
          <a:p>
            <a:pPr algn="ctr"/>
            <a:r>
              <a:rPr lang="ja-JP">
                <a:latin typeface="Intel Clear Jpn Prop Light" panose="020B0404020203020204" pitchFamily="50" charset="-128"/>
                <a:ea typeface="Intel Clear Jpn Prop Light" panose="020B0404020203020204" pitchFamily="50" charset="-128"/>
              </a:rPr>
              <a:t>DPC++ とインテル® oneMKL を使ってみよう!</a:t>
            </a:r>
          </a:p>
        </p:txBody>
      </p:sp>
      <p:sp>
        <p:nvSpPr>
          <p:cNvPr id="4" name="Freeform 15">
            <a:extLst>
              <a:ext uri="{FF2B5EF4-FFF2-40B4-BE49-F238E27FC236}">
                <a16:creationId xmlns:a16="http://schemas.microsoft.com/office/drawing/2014/main" xmlns="" id="{DB92CC1D-B931-4694-8165-C4C6AD450A14}"/>
              </a:ext>
            </a:extLst>
          </p:cNvPr>
          <p:cNvSpPr/>
          <p:nvPr/>
        </p:nvSpPr>
        <p:spPr>
          <a:xfrm>
            <a:off x="5261112" y="1584610"/>
            <a:ext cx="5361151" cy="3237252"/>
          </a:xfrm>
          <a:custGeom>
            <a:avLst/>
            <a:gdLst>
              <a:gd name="connsiteX0" fmla="*/ 934211 w 4894211"/>
              <a:gd name="connsiteY0" fmla="*/ 0 h 3564000"/>
              <a:gd name="connsiteX1" fmla="*/ 936000 w 4894211"/>
              <a:gd name="connsiteY1" fmla="*/ 0 h 3564000"/>
              <a:gd name="connsiteX2" fmla="*/ 4894211 w 4894211"/>
              <a:gd name="connsiteY2" fmla="*/ 0 h 3564000"/>
              <a:gd name="connsiteX3" fmla="*/ 4894211 w 4894211"/>
              <a:gd name="connsiteY3" fmla="*/ 3564000 h 3564000"/>
              <a:gd name="connsiteX4" fmla="*/ 936000 w 4894211"/>
              <a:gd name="connsiteY4" fmla="*/ 3564000 h 3564000"/>
              <a:gd name="connsiteX5" fmla="*/ 934211 w 4894211"/>
              <a:gd name="connsiteY5" fmla="*/ 3564000 h 3564000"/>
              <a:gd name="connsiteX6" fmla="*/ 934211 w 4894211"/>
              <a:gd name="connsiteY6" fmla="*/ 3561670 h 3564000"/>
              <a:gd name="connsiteX7" fmla="*/ 0 w 4894211"/>
              <a:gd name="connsiteY7" fmla="*/ 2344729 h 3564000"/>
              <a:gd name="connsiteX8" fmla="*/ 0 w 4894211"/>
              <a:gd name="connsiteY8" fmla="*/ 1219271 h 3564000"/>
              <a:gd name="connsiteX9" fmla="*/ 934211 w 4894211"/>
              <a:gd name="connsiteY9" fmla="*/ 2331 h 35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4211" h="3564000">
                <a:moveTo>
                  <a:pt x="934211" y="0"/>
                </a:moveTo>
                <a:lnTo>
                  <a:pt x="936000" y="0"/>
                </a:lnTo>
                <a:lnTo>
                  <a:pt x="4894211" y="0"/>
                </a:lnTo>
                <a:lnTo>
                  <a:pt x="4894211" y="3564000"/>
                </a:lnTo>
                <a:lnTo>
                  <a:pt x="936000" y="3564000"/>
                </a:lnTo>
                <a:lnTo>
                  <a:pt x="934211" y="3564000"/>
                </a:lnTo>
                <a:lnTo>
                  <a:pt x="934211" y="3561670"/>
                </a:lnTo>
                <a:lnTo>
                  <a:pt x="0" y="2344729"/>
                </a:lnTo>
                <a:lnTo>
                  <a:pt x="0" y="1219271"/>
                </a:lnTo>
                <a:lnTo>
                  <a:pt x="934211" y="2331"/>
                </a:lnTo>
                <a:close/>
              </a:path>
            </a:pathLst>
          </a:custGeom>
          <a:gradFill flip="none" rotWithShape="1">
            <a:gsLst>
              <a:gs pos="0">
                <a:schemeClr val="accent1">
                  <a:alpha val="0"/>
                </a:schemeClr>
              </a:gs>
              <a:gs pos="29261">
                <a:srgbClr val="0975CA">
                  <a:alpha val="60000"/>
                </a:srgbClr>
              </a:gs>
              <a:gs pos="76400">
                <a:srgbClr val="177BD3">
                  <a:alpha val="60000"/>
                </a:srgbClr>
              </a:gs>
              <a:gs pos="100000">
                <a:schemeClr val="accent1">
                  <a:alpha val="0"/>
                </a:schemeClr>
              </a:gs>
            </a:gsLst>
            <a:lin ang="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fromWordArt="0" anchor="ctr" anchorCtr="0" forceAA="0" compatLnSpc="1">
            <a:prstTxWarp prst="textNoShape">
              <a:avLst/>
            </a:prstTxWarp>
            <a:noAutofit/>
          </a:bodyPr>
          <a:lstStyle/>
          <a:p>
            <a:pPr defTabSz="685800" hangingPunct="0"/>
            <a:endParaRPr lang="en-US" sz="1350" dirty="0">
              <a:solidFill>
                <a:srgbClr val="000000"/>
              </a:solidFill>
              <a:latin typeface="Intel Clear Light"/>
              <a:ea typeface="Intel Clear Light"/>
              <a:cs typeface="Intel Clear Light"/>
              <a:sym typeface="Intel Clear Light"/>
            </a:endParaRPr>
          </a:p>
        </p:txBody>
      </p:sp>
      <p:grpSp>
        <p:nvGrpSpPr>
          <p:cNvPr id="5" name="Group 4">
            <a:extLst>
              <a:ext uri="{FF2B5EF4-FFF2-40B4-BE49-F238E27FC236}">
                <a16:creationId xmlns:a16="http://schemas.microsoft.com/office/drawing/2014/main" xmlns="" id="{07FC48AE-AEA5-4F05-9C7B-30B0983EB8F9}"/>
              </a:ext>
            </a:extLst>
          </p:cNvPr>
          <p:cNvGrpSpPr/>
          <p:nvPr/>
        </p:nvGrpSpPr>
        <p:grpSpPr>
          <a:xfrm>
            <a:off x="6908800" y="1702108"/>
            <a:ext cx="3665779" cy="3003648"/>
            <a:chOff x="5781042" y="538111"/>
            <a:chExt cx="2752187" cy="2480113"/>
          </a:xfrm>
        </p:grpSpPr>
        <p:sp>
          <p:nvSpPr>
            <p:cNvPr id="6" name="Rectangle">
              <a:extLst>
                <a:ext uri="{FF2B5EF4-FFF2-40B4-BE49-F238E27FC236}">
                  <a16:creationId xmlns:a16="http://schemas.microsoft.com/office/drawing/2014/main" xmlns="" id="{9CFEEB5C-896A-4CB4-9345-4BCA0F3A2CDC}"/>
                </a:ext>
              </a:extLst>
            </p:cNvPr>
            <p:cNvSpPr/>
            <p:nvPr/>
          </p:nvSpPr>
          <p:spPr>
            <a:xfrm>
              <a:off x="5781042" y="1552069"/>
              <a:ext cx="2752187" cy="452198"/>
            </a:xfrm>
            <a:prstGeom prst="rect">
              <a:avLst/>
            </a:prstGeom>
            <a:gradFill>
              <a:gsLst>
                <a:gs pos="0">
                  <a:schemeClr val="accent1"/>
                </a:gs>
                <a:gs pos="100000">
                  <a:schemeClr val="accent2"/>
                </a:gs>
              </a:gsLst>
              <a:lin ang="0" scaled="1"/>
            </a:gradFill>
            <a:ln w="6350">
              <a:solidFill>
                <a:schemeClr val="accent2"/>
              </a:solidFill>
              <a:miter lim="400000"/>
            </a:ln>
            <a:effectLst>
              <a:outerShdw blurRad="101600" dist="25400" dir="5400000" rotWithShape="0">
                <a:srgbClr val="000000">
                  <a:alpha val="17483"/>
                </a:srgbClr>
              </a:outerShdw>
            </a:effectLst>
          </p:spPr>
          <p:txBody>
            <a:bodyPr lIns="34289" rIns="34289" anchor="ctr"/>
            <a:lstStyle/>
            <a:p>
              <a:pPr algn="ctr" defTabSz="685800" hangingPunct="0"/>
              <a:r>
                <a:rPr lang="ja-JP" sz="1600" b="1">
                  <a:solidFill>
                    <a:srgbClr val="FFFFFF"/>
                  </a:solidFill>
                  <a:latin typeface="Intel Clear Jpn Prop Light" panose="020B0404020203020204" pitchFamily="50" charset="-128"/>
                  <a:ea typeface="Intel Clear Jpn Prop Light" panose="020B0404020203020204" pitchFamily="50" charset="-128"/>
                  <a:cs typeface="Intel Clear Light"/>
                  <a:sym typeface="Intel Clear Light"/>
                </a:rPr>
                <a:t>ワークロードを評価する</a:t>
              </a:r>
            </a:p>
          </p:txBody>
        </p:sp>
        <p:sp>
          <p:nvSpPr>
            <p:cNvPr id="7" name="Rectangle">
              <a:extLst>
                <a:ext uri="{FF2B5EF4-FFF2-40B4-BE49-F238E27FC236}">
                  <a16:creationId xmlns:a16="http://schemas.microsoft.com/office/drawing/2014/main" xmlns="" id="{AD3A78D0-E648-473B-BEDB-B17FF9472A91}"/>
                </a:ext>
              </a:extLst>
            </p:cNvPr>
            <p:cNvSpPr/>
            <p:nvPr/>
          </p:nvSpPr>
          <p:spPr>
            <a:xfrm>
              <a:off x="5781042" y="2059048"/>
              <a:ext cx="2752187" cy="452198"/>
            </a:xfrm>
            <a:prstGeom prst="rect">
              <a:avLst/>
            </a:prstGeom>
            <a:gradFill>
              <a:gsLst>
                <a:gs pos="0">
                  <a:schemeClr val="accent1"/>
                </a:gs>
                <a:gs pos="100000">
                  <a:schemeClr val="accent2"/>
                </a:gs>
              </a:gsLst>
              <a:lin ang="0" scaled="1"/>
            </a:gradFill>
            <a:ln w="6350">
              <a:solidFill>
                <a:schemeClr val="accent2"/>
              </a:solidFill>
              <a:miter lim="400000"/>
            </a:ln>
            <a:effectLst>
              <a:outerShdw blurRad="101600" dist="25400" dir="5400000" rotWithShape="0">
                <a:srgbClr val="000000">
                  <a:alpha val="17483"/>
                </a:srgbClr>
              </a:outerShdw>
            </a:effectLst>
          </p:spPr>
          <p:txBody>
            <a:bodyPr lIns="34289" rIns="34289" anchor="ctr"/>
            <a:lstStyle/>
            <a:p>
              <a:pPr algn="ctr" defTabSz="685800" hangingPunct="0"/>
              <a:r>
                <a:rPr lang="ja-JP" sz="1400" b="1">
                  <a:solidFill>
                    <a:srgbClr val="FFFFFF"/>
                  </a:solidFill>
                  <a:latin typeface="Intel Clear Jpn Prop Light" panose="020B0404020203020204" pitchFamily="50" charset="-128"/>
                  <a:ea typeface="Intel Clear Jpn Prop Light" panose="020B0404020203020204" pitchFamily="50" charset="-128"/>
                  <a:cs typeface="Intel Clear Light"/>
                  <a:sym typeface="Intel Clear Light"/>
                </a:rPr>
                <a:t>ヘテロジニアス・アプリケーションを開発する  </a:t>
              </a:r>
            </a:p>
          </p:txBody>
        </p:sp>
        <p:sp>
          <p:nvSpPr>
            <p:cNvPr id="8" name="Rectangle">
              <a:extLst>
                <a:ext uri="{FF2B5EF4-FFF2-40B4-BE49-F238E27FC236}">
                  <a16:creationId xmlns:a16="http://schemas.microsoft.com/office/drawing/2014/main" xmlns="" id="{26CD52BC-4953-4CA9-A030-A3E99F2828A2}"/>
                </a:ext>
              </a:extLst>
            </p:cNvPr>
            <p:cNvSpPr/>
            <p:nvPr/>
          </p:nvSpPr>
          <p:spPr>
            <a:xfrm>
              <a:off x="5781042" y="538111"/>
              <a:ext cx="2752187" cy="452198"/>
            </a:xfrm>
            <a:prstGeom prst="rect">
              <a:avLst/>
            </a:prstGeom>
            <a:gradFill>
              <a:gsLst>
                <a:gs pos="0">
                  <a:schemeClr val="accent1"/>
                </a:gs>
                <a:gs pos="100000">
                  <a:schemeClr val="accent2"/>
                </a:gs>
              </a:gsLst>
              <a:lin ang="0" scaled="1"/>
            </a:gradFill>
            <a:ln w="6350">
              <a:solidFill>
                <a:schemeClr val="accent2"/>
              </a:solidFill>
              <a:miter lim="400000"/>
            </a:ln>
            <a:effectLst>
              <a:outerShdw blurRad="101600" dist="25400" dir="5400000" rotWithShape="0">
                <a:srgbClr val="000000">
                  <a:alpha val="17483"/>
                </a:srgbClr>
              </a:outerShdw>
            </a:effectLst>
          </p:spPr>
          <p:txBody>
            <a:bodyPr lIns="34289" rIns="34289" anchor="ctr"/>
            <a:lstStyle/>
            <a:p>
              <a:pPr algn="ctr" defTabSz="685800" hangingPunct="0"/>
              <a:r>
                <a:rPr lang="ja-JP" sz="1500" b="1">
                  <a:solidFill>
                    <a:srgbClr val="FFFFFF"/>
                  </a:solidFill>
                  <a:latin typeface="Intel Clear Jpn Prop Light" panose="020B0404020203020204" pitchFamily="50" charset="-128"/>
                  <a:ea typeface="Intel Clear Jpn Prop Light" panose="020B0404020203020204" pitchFamily="50" charset="-128"/>
                  <a:cs typeface="Intel Clear Light"/>
                  <a:sym typeface="Intel Clear Light"/>
                </a:rPr>
                <a:t>インテル® oneAPI ツールキットを使用する </a:t>
              </a:r>
            </a:p>
          </p:txBody>
        </p:sp>
        <p:sp>
          <p:nvSpPr>
            <p:cNvPr id="9" name="Rectangle">
              <a:extLst>
                <a:ext uri="{FF2B5EF4-FFF2-40B4-BE49-F238E27FC236}">
                  <a16:creationId xmlns:a16="http://schemas.microsoft.com/office/drawing/2014/main" xmlns="" id="{BC856EC1-F763-432D-AF0B-B47239BB4499}"/>
                </a:ext>
              </a:extLst>
            </p:cNvPr>
            <p:cNvSpPr/>
            <p:nvPr/>
          </p:nvSpPr>
          <p:spPr>
            <a:xfrm>
              <a:off x="5781042" y="1045090"/>
              <a:ext cx="2752187" cy="452198"/>
            </a:xfrm>
            <a:prstGeom prst="rect">
              <a:avLst/>
            </a:prstGeom>
            <a:gradFill>
              <a:gsLst>
                <a:gs pos="0">
                  <a:schemeClr val="accent1"/>
                </a:gs>
                <a:gs pos="100000">
                  <a:schemeClr val="accent2"/>
                </a:gs>
              </a:gsLst>
              <a:lin ang="0" scaled="1"/>
            </a:gradFill>
            <a:ln w="6350">
              <a:solidFill>
                <a:schemeClr val="accent2"/>
              </a:solidFill>
              <a:miter lim="400000"/>
            </a:ln>
            <a:effectLst>
              <a:outerShdw blurRad="101600" dist="25400" dir="5400000" rotWithShape="0">
                <a:srgbClr val="000000">
                  <a:alpha val="17483"/>
                </a:srgbClr>
              </a:outerShdw>
            </a:effectLst>
          </p:spPr>
          <p:txBody>
            <a:bodyPr lIns="34289" rIns="34289" anchor="ctr"/>
            <a:lstStyle/>
            <a:p>
              <a:pPr algn="ctr" defTabSz="685800" hangingPunct="0"/>
              <a:r>
                <a:rPr lang="ja-JP" sz="1600" b="1">
                  <a:solidFill>
                    <a:srgbClr val="FFFFFF"/>
                  </a:solidFill>
                  <a:latin typeface="Intel Clear Jpn Prop Light" panose="020B0404020203020204" pitchFamily="50" charset="-128"/>
                  <a:ea typeface="Intel Clear Jpn Prop Light" panose="020B0404020203020204" pitchFamily="50" charset="-128"/>
                  <a:cs typeface="Intel Clear Light"/>
                  <a:sym typeface="Intel Clear Light"/>
                </a:rPr>
                <a:t>データ並列 C++ について学ぶ</a:t>
              </a:r>
            </a:p>
          </p:txBody>
        </p:sp>
        <p:sp>
          <p:nvSpPr>
            <p:cNvPr id="10" name="Rectangle">
              <a:extLst>
                <a:ext uri="{FF2B5EF4-FFF2-40B4-BE49-F238E27FC236}">
                  <a16:creationId xmlns:a16="http://schemas.microsoft.com/office/drawing/2014/main" xmlns="" id="{702B1D56-D491-4859-888B-D37443219C5A}"/>
                </a:ext>
              </a:extLst>
            </p:cNvPr>
            <p:cNvSpPr/>
            <p:nvPr/>
          </p:nvSpPr>
          <p:spPr>
            <a:xfrm>
              <a:off x="5781042" y="2566026"/>
              <a:ext cx="2752187" cy="452198"/>
            </a:xfrm>
            <a:prstGeom prst="rect">
              <a:avLst/>
            </a:prstGeom>
            <a:gradFill>
              <a:gsLst>
                <a:gs pos="0">
                  <a:schemeClr val="accent1"/>
                </a:gs>
                <a:gs pos="100000">
                  <a:schemeClr val="accent2"/>
                </a:gs>
              </a:gsLst>
              <a:lin ang="0" scaled="1"/>
            </a:gradFill>
            <a:ln w="6350">
              <a:solidFill>
                <a:schemeClr val="accent2"/>
              </a:solidFill>
              <a:miter lim="400000"/>
            </a:ln>
            <a:effectLst>
              <a:outerShdw blurRad="101600" dist="25400" dir="5400000" rotWithShape="0">
                <a:srgbClr val="000000">
                  <a:alpha val="17483"/>
                </a:srgbClr>
              </a:outerShdw>
            </a:effectLst>
          </p:spPr>
          <p:txBody>
            <a:bodyPr lIns="34289" rIns="34289" anchor="ctr"/>
            <a:lstStyle/>
            <a:p>
              <a:pPr algn="ctr" defTabSz="685800" hangingPunct="0"/>
              <a:r>
                <a:rPr lang="ja-JP" sz="1600" b="1">
                  <a:solidFill>
                    <a:srgbClr val="FFFFFF"/>
                  </a:solidFill>
                  <a:latin typeface="Intel Clear Jpn Prop Light" panose="020B0404020203020204" pitchFamily="50" charset="-128"/>
                  <a:ea typeface="Intel Clear Jpn Prop Light" panose="020B0404020203020204" pitchFamily="50" charset="-128"/>
                  <a:cs typeface="Intel Clear Light"/>
                  <a:sym typeface="Intel Clear Light"/>
                </a:rPr>
                <a:t>プロジェクトのプロトタイプを生成する</a:t>
              </a:r>
            </a:p>
          </p:txBody>
        </p:sp>
      </p:grpSp>
      <p:sp>
        <p:nvSpPr>
          <p:cNvPr id="11" name="Rectangle 10">
            <a:extLst>
              <a:ext uri="{FF2B5EF4-FFF2-40B4-BE49-F238E27FC236}">
                <a16:creationId xmlns:a16="http://schemas.microsoft.com/office/drawing/2014/main" xmlns="" id="{CA1EA265-4515-4ACA-8054-0374D1CB376D}"/>
              </a:ext>
            </a:extLst>
          </p:cNvPr>
          <p:cNvSpPr/>
          <p:nvPr/>
        </p:nvSpPr>
        <p:spPr>
          <a:xfrm>
            <a:off x="1321737" y="5256395"/>
            <a:ext cx="9548525" cy="1138773"/>
          </a:xfrm>
          <a:prstGeom prst="rect">
            <a:avLst/>
          </a:prstGeom>
        </p:spPr>
        <p:txBody>
          <a:bodyPr wrap="square">
            <a:spAutoFit/>
          </a:bodyPr>
          <a:lstStyle/>
          <a:p>
            <a:pPr algn="ctr"/>
            <a:r>
              <a:rPr lang="ja-JP" b="1">
                <a:latin typeface="Intel Clear Jpn Prop" panose="020B0604020203020204" pitchFamily="50" charset="-128"/>
                <a:ea typeface="Intel Clear Jpn Prop" panose="020B0604020203020204" pitchFamily="50" charset="-128"/>
                <a:cs typeface="Intel Clear Pro" panose="020B0804020202060201" pitchFamily="34" charset="0"/>
              </a:rPr>
              <a:t>ダウンロード不要  |  ハードウェアの取得不要  |  インストール不要  |  セットアップと設定不要</a:t>
            </a:r>
          </a:p>
          <a:p>
            <a:pPr algn="ctr">
              <a:spcBef>
                <a:spcPts val="1200"/>
              </a:spcBef>
            </a:pPr>
            <a:r>
              <a:rPr lang="ja-JP" sz="4000" b="1">
                <a:latin typeface="Intel Clear Jpn Prop" panose="020B0604020203020204" pitchFamily="50" charset="-128"/>
                <a:ea typeface="Intel Clear Jpn Prop" panose="020B0604020203020204" pitchFamily="50" charset="-128"/>
                <a:cs typeface="Intel Clear Pro" panose="020B0804020202060201" pitchFamily="34" charset="0"/>
              </a:rPr>
              <a:t>数秒で起動して実行可能</a:t>
            </a:r>
          </a:p>
        </p:txBody>
      </p:sp>
      <p:sp>
        <p:nvSpPr>
          <p:cNvPr id="12" name="Rectangle 11">
            <a:extLst>
              <a:ext uri="{FF2B5EF4-FFF2-40B4-BE49-F238E27FC236}">
                <a16:creationId xmlns:a16="http://schemas.microsoft.com/office/drawing/2014/main" xmlns="" id="{DE8D9479-8BC2-479A-9B87-70A308200513}"/>
              </a:ext>
            </a:extLst>
          </p:cNvPr>
          <p:cNvSpPr/>
          <p:nvPr/>
        </p:nvSpPr>
        <p:spPr>
          <a:xfrm>
            <a:off x="1512000" y="2930106"/>
            <a:ext cx="3996000" cy="1908215"/>
          </a:xfrm>
          <a:prstGeom prst="rect">
            <a:avLst/>
          </a:prstGeom>
        </p:spPr>
        <p:txBody>
          <a:bodyPr wrap="square" lIns="0" rIns="0">
            <a:spAutoFit/>
          </a:bodyPr>
          <a:lstStyle/>
          <a:p>
            <a:pPr lvl="0">
              <a:spcBef>
                <a:spcPts val="1200"/>
              </a:spcBef>
            </a:pPr>
            <a:r>
              <a:rPr lang="ja-JP">
                <a:latin typeface="Intel Clear Jpn Prop Light" panose="020B0404020203020204" pitchFamily="50" charset="-128"/>
                <a:ea typeface="Intel Clear Jpn Prop Light" panose="020B0404020203020204" pitchFamily="50" charset="-128"/>
                <a:cs typeface="Intel Clear Light" panose="020B0404020203020204" pitchFamily="34" charset="0"/>
              </a:rPr>
              <a:t>インテル® oneAPI ソフトウェアを</a:t>
            </a:r>
            <a:r>
              <a:rPr lang="en-US" altLang="ja-JP">
                <a:latin typeface="Intel Clear Jpn Prop Light" panose="020B0404020203020204" pitchFamily="50" charset="-128"/>
                <a:ea typeface="Intel Clear Jpn Prop Light" panose="020B0404020203020204" pitchFamily="50" charset="-128"/>
                <a:cs typeface="Intel Clear Light" panose="020B0404020203020204" pitchFamily="34" charset="0"/>
              </a:rPr>
              <a:t/>
            </a:r>
            <a:br>
              <a:rPr lang="en-US" altLang="ja-JP">
                <a:latin typeface="Intel Clear Jpn Prop Light" panose="020B0404020203020204" pitchFamily="50" charset="-128"/>
                <a:ea typeface="Intel Clear Jpn Prop Light" panose="020B0404020203020204" pitchFamily="50" charset="-128"/>
                <a:cs typeface="Intel Clear Light" panose="020B0404020203020204" pitchFamily="34" charset="0"/>
              </a:rPr>
            </a:br>
            <a:r>
              <a:rPr lang="ja-JP">
                <a:latin typeface="Intel Clear Jpn Prop Light" panose="020B0404020203020204" pitchFamily="50" charset="-128"/>
                <a:ea typeface="Intel Clear Jpn Prop Light" panose="020B0404020203020204" pitchFamily="50" charset="-128"/>
                <a:cs typeface="Intel Clear Light" panose="020B0404020203020204" pitchFamily="34" charset="0"/>
              </a:rPr>
              <a:t>使用して、さまざまなインテルの CPU、GPU、FPGA のワークロードを開発、</a:t>
            </a:r>
            <a:r>
              <a:rPr lang="en-US" altLang="ja-JP">
                <a:latin typeface="Intel Clear Jpn Prop Light" panose="020B0404020203020204" pitchFamily="50" charset="-128"/>
                <a:ea typeface="Intel Clear Jpn Prop Light" panose="020B0404020203020204" pitchFamily="50" charset="-128"/>
                <a:cs typeface="Intel Clear Light" panose="020B0404020203020204" pitchFamily="34" charset="0"/>
              </a:rPr>
              <a:t/>
            </a:r>
            <a:br>
              <a:rPr lang="en-US" altLang="ja-JP">
                <a:latin typeface="Intel Clear Jpn Prop Light" panose="020B0404020203020204" pitchFamily="50" charset="-128"/>
                <a:ea typeface="Intel Clear Jpn Prop Light" panose="020B0404020203020204" pitchFamily="50" charset="-128"/>
                <a:cs typeface="Intel Clear Light" panose="020B0404020203020204" pitchFamily="34" charset="0"/>
              </a:rPr>
            </a:br>
            <a:r>
              <a:rPr lang="ja-JP">
                <a:latin typeface="Intel Clear Jpn Prop Light" panose="020B0404020203020204" pitchFamily="50" charset="-128"/>
                <a:ea typeface="Intel Clear Jpn Prop Light" panose="020B0404020203020204" pitchFamily="50" charset="-128"/>
                <a:cs typeface="Intel Clear Light" panose="020B0404020203020204" pitchFamily="34" charset="0"/>
              </a:rPr>
              <a:t>テスト、実行できるサンドボックス</a:t>
            </a:r>
          </a:p>
          <a:p>
            <a:pPr lvl="0">
              <a:spcBef>
                <a:spcPts val="1200"/>
              </a:spcBef>
            </a:pPr>
            <a:r>
              <a:rPr lang="en-US" altLang="ja-JP" b="1">
                <a:latin typeface="Intel Clear Jpn Prop Light" panose="020B0404020203020204" pitchFamily="50" charset="-128"/>
                <a:ea typeface="Intel Clear Jpn Prop Light" panose="020B0404020203020204" pitchFamily="50" charset="-128"/>
                <a:cs typeface="Intel Clear Light" panose="020B0404020203020204" pitchFamily="34" charset="0"/>
                <a:hlinkClick r:id="rId4">
                  <a:extLst>
                    <a:ext uri="{A12FA001-AC4F-418D-AE19-62706E023703}">
                      <ahyp:hlinkClr xmlns:ahyp="http://schemas.microsoft.com/office/drawing/2018/hyperlinkcolor" xmlns="" val="tx"/>
                    </a:ext>
                  </a:extLst>
                </a:hlinkClick>
              </a:rPr>
              <a:t>software.intel.com/devcloud/oneapi</a:t>
            </a:r>
            <a:r>
              <a:rPr lang="ja-JP" altLang="en-US" b="1">
                <a:latin typeface="Intel Clear Jpn Prop Light" panose="020B0404020203020204" pitchFamily="50" charset="-128"/>
                <a:ea typeface="Intel Clear Jpn Prop Light" panose="020B0404020203020204" pitchFamily="50" charset="-128"/>
                <a:cs typeface="Intel Clear Light" panose="020B0404020203020204" pitchFamily="34" charset="0"/>
              </a:rPr>
              <a:t> （英語</a:t>
            </a:r>
            <a:r>
              <a:rPr lang="en-US" altLang="ja-JP" b="1">
                <a:latin typeface="Intel Clear Jpn Prop Light" panose="020B0404020203020204" pitchFamily="50" charset="-128"/>
                <a:ea typeface="Intel Clear Jpn Prop Light" panose="020B0404020203020204" pitchFamily="50" charset="-128"/>
                <a:cs typeface="Intel Clear Light" panose="020B0404020203020204" pitchFamily="34" charset="0"/>
              </a:rPr>
              <a:t>)</a:t>
            </a:r>
            <a:endParaRPr lang="ja-JP" b="1">
              <a:latin typeface="Intel Clear Jpn Prop Light" panose="020B0404020203020204" pitchFamily="50" charset="-128"/>
              <a:ea typeface="Intel Clear Jpn Prop Light" panose="020B0404020203020204" pitchFamily="50" charset="-128"/>
              <a:cs typeface="Intel Clear Light" panose="020B0404020203020204" pitchFamily="34" charset="0"/>
              <a:hlinkClick r:id="rId4">
                <a:extLst>
                  <a:ext uri="{A12FA001-AC4F-418D-AE19-62706E023703}">
                    <ahyp:hlinkClr xmlns:ahyp="http://schemas.microsoft.com/office/drawing/2018/hyperlinkcolor" xmlns="" val="tx"/>
                  </a:ext>
                </a:extLst>
              </a:hlinkClick>
            </a:endParaRPr>
          </a:p>
        </p:txBody>
      </p:sp>
      <p:sp>
        <p:nvSpPr>
          <p:cNvPr id="13" name="Title 2">
            <a:extLst>
              <a:ext uri="{FF2B5EF4-FFF2-40B4-BE49-F238E27FC236}">
                <a16:creationId xmlns:a16="http://schemas.microsoft.com/office/drawing/2014/main" xmlns="" id="{B541D4D7-853B-4B34-8EE4-A9791ADBB792}"/>
              </a:ext>
            </a:extLst>
          </p:cNvPr>
          <p:cNvSpPr txBox="1">
            <a:spLocks/>
          </p:cNvSpPr>
          <p:nvPr/>
        </p:nvSpPr>
        <p:spPr>
          <a:xfrm>
            <a:off x="1548000" y="1584000"/>
            <a:ext cx="3852000" cy="958562"/>
          </a:xfrm>
          <a:prstGeom prst="rect">
            <a:avLst/>
          </a:prstGeom>
        </p:spPr>
        <p:txBody>
          <a:bodyPr lIns="0" rIns="0"/>
          <a:lstStyle>
            <a:lvl1pPr algn="ctr" defTabSz="457200" rtl="0" eaLnBrk="1" latinLnBrk="0" hangingPunct="1">
              <a:lnSpc>
                <a:spcPct val="100000"/>
              </a:lnSpc>
              <a:spcBef>
                <a:spcPct val="0"/>
              </a:spcBef>
              <a:buNone/>
              <a:defRPr sz="3500" b="0" i="0" kern="1200" spc="0" baseline="0">
                <a:solidFill>
                  <a:schemeClr val="bg1"/>
                </a:solidFill>
                <a:latin typeface="Intel Clear Pro Bold"/>
                <a:ea typeface="Intel Clear"/>
                <a:cs typeface="Intel Clear Pro Bold"/>
              </a:defRPr>
            </a:lvl1pPr>
          </a:lstStyle>
          <a:p>
            <a:pPr algn="l"/>
            <a:r>
              <a:rPr lang="ja-JP" sz="2800" b="1">
                <a:solidFill>
                  <a:schemeClr val="tx1"/>
                </a:solidFill>
                <a:latin typeface="Intel Clear Jpn Prop" panose="020B0604020203020204" pitchFamily="50" charset="-128"/>
                <a:ea typeface="Intel Clear Jpn Prop" panose="020B0604020203020204" pitchFamily="50" charset="-128"/>
                <a:cs typeface="Intel Clear Pro" panose="020B0804020202060201" pitchFamily="34" charset="77"/>
              </a:rPr>
              <a:t>oneAPI を利用可能</a:t>
            </a:r>
            <a:br>
              <a:rPr lang="ja-JP" sz="2800" b="1">
                <a:solidFill>
                  <a:schemeClr val="tx1"/>
                </a:solidFill>
                <a:latin typeface="Intel Clear Jpn Prop" panose="020B0604020203020204" pitchFamily="50" charset="-128"/>
                <a:ea typeface="Intel Clear Jpn Prop" panose="020B0604020203020204" pitchFamily="50" charset="-128"/>
                <a:cs typeface="Intel Clear Pro" panose="020B0804020202060201" pitchFamily="34" charset="77"/>
              </a:rPr>
            </a:br>
            <a:r>
              <a:rPr lang="ja-JP" sz="3200" b="1">
                <a:solidFill>
                  <a:schemeClr val="tx1"/>
                </a:solidFill>
                <a:latin typeface="Intel Clear Jpn Prop" panose="020B0604020203020204" pitchFamily="50" charset="-128"/>
                <a:ea typeface="Intel Clear Jpn Prop" panose="020B0604020203020204" pitchFamily="50" charset="-128"/>
                <a:cs typeface="Intel Clear Pro" panose="020B0804020202060201" pitchFamily="34" charset="77"/>
              </a:rPr>
              <a:t>インテル® DevCloud</a:t>
            </a:r>
          </a:p>
        </p:txBody>
      </p:sp>
      <p:cxnSp>
        <p:nvCxnSpPr>
          <p:cNvPr id="14" name="Straight Connector 13">
            <a:extLst>
              <a:ext uri="{FF2B5EF4-FFF2-40B4-BE49-F238E27FC236}">
                <a16:creationId xmlns:a16="http://schemas.microsoft.com/office/drawing/2014/main" xmlns="" id="{DA52028A-767A-426E-987B-FDA84CB61F23}"/>
              </a:ext>
            </a:extLst>
          </p:cNvPr>
          <p:cNvCxnSpPr/>
          <p:nvPr/>
        </p:nvCxnSpPr>
        <p:spPr>
          <a:xfrm>
            <a:off x="1364570" y="1603058"/>
            <a:ext cx="0" cy="905250"/>
          </a:xfrm>
          <a:prstGeom prst="line">
            <a:avLst/>
          </a:prstGeom>
          <a:ln>
            <a:solidFill>
              <a:srgbClr val="0071C5"/>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43433467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692005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DF8A99-B8C2-44A7-A3B2-87320B4745FA}"/>
              </a:ext>
            </a:extLst>
          </p:cNvPr>
          <p:cNvSpPr>
            <a:spLocks noGrp="1"/>
          </p:cNvSpPr>
          <p:nvPr>
            <p:ph type="title"/>
          </p:nvPr>
        </p:nvSpPr>
        <p:spPr/>
        <p:txBody>
          <a:bodyPr/>
          <a:lstStyle/>
          <a:p>
            <a:r>
              <a:rPr lang="ja-JP">
                <a:latin typeface="Intel Clear Jpn Prop Light" panose="020B0404020203020204" pitchFamily="50" charset="-128"/>
                <a:ea typeface="Intel Clear Jpn Prop Light" panose="020B0404020203020204" pitchFamily="50" charset="-128"/>
              </a:rPr>
              <a:t>oneAPI の概要</a:t>
            </a:r>
          </a:p>
        </p:txBody>
      </p:sp>
      <p:sp>
        <p:nvSpPr>
          <p:cNvPr id="3" name="Content Placeholder 2">
            <a:extLst>
              <a:ext uri="{FF2B5EF4-FFF2-40B4-BE49-F238E27FC236}">
                <a16:creationId xmlns:a16="http://schemas.microsoft.com/office/drawing/2014/main" xmlns="" id="{2FEB3981-0822-4275-B6E7-2DE36F3E6919}"/>
              </a:ext>
            </a:extLst>
          </p:cNvPr>
          <p:cNvSpPr>
            <a:spLocks noGrp="1"/>
          </p:cNvSpPr>
          <p:nvPr>
            <p:ph idx="1"/>
          </p:nvPr>
        </p:nvSpPr>
        <p:spPr>
          <a:xfrm>
            <a:off x="380999" y="1309371"/>
            <a:ext cx="6191981" cy="4837429"/>
          </a:xfrm>
        </p:spPr>
        <p:txBody>
          <a:bodyPr>
            <a:normAutofit lnSpcReduction="10000"/>
          </a:bodyPr>
          <a:lstStyle/>
          <a:p>
            <a:pPr marL="0" marR="0" lvl="0" indent="0" algn="l" defTabSz="914400" rtl="0" eaLnBrk="1" fontAlgn="auto" latinLnBrk="0" hangingPunct="1">
              <a:lnSpc>
                <a:spcPct val="95000"/>
              </a:lnSpc>
              <a:spcBef>
                <a:spcPts val="1800"/>
              </a:spcBef>
              <a:spcAft>
                <a:spcPts val="0"/>
              </a:spcAft>
              <a:buClrTx/>
              <a:buSzTx/>
              <a:buFont typeface="Wingdings" panose="05000000000000000000" pitchFamily="2" charset="2"/>
              <a:buNone/>
              <a:tabLst/>
              <a:defRPr/>
            </a:pPr>
            <a:r>
              <a:rPr kumimoji="0" lang="ja-JP" b="0" i="0" u="none" strike="noStrike" cap="none" normalizeH="0" noProof="0">
                <a:ln>
                  <a:noFill/>
                </a:ln>
                <a:solidFill>
                  <a:schemeClr val="accent1"/>
                </a:solidFill>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多様なアーキテクチャーにわたる</a:t>
            </a:r>
            <a:r>
              <a:rPr kumimoji="0" lang="en-US" altLang="ja-JP" b="0" i="0" u="none" strike="noStrike" cap="none" normalizeH="0" noProof="0">
                <a:ln>
                  <a:noFill/>
                </a:ln>
                <a:solidFill>
                  <a:schemeClr val="accent1"/>
                </a:solidFill>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
            </a:r>
            <a:br>
              <a:rPr kumimoji="0" lang="en-US" altLang="ja-JP" b="0" i="0" u="none" strike="noStrike" cap="none" normalizeH="0" noProof="0">
                <a:ln>
                  <a:noFill/>
                </a:ln>
                <a:solidFill>
                  <a:schemeClr val="accent1"/>
                </a:solidFill>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br>
            <a:r>
              <a:rPr kumimoji="0" lang="ja-JP" b="0" i="0" u="none" strike="noStrike" cap="none" normalizeH="0" noProof="0">
                <a:ln>
                  <a:noFill/>
                </a:ln>
                <a:solidFill>
                  <a:schemeClr val="accent1"/>
                </a:solidFill>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開発を簡素化する統合プログラミング・モデル</a:t>
            </a:r>
          </a:p>
          <a:p>
            <a:pPr marL="0" marR="0" lvl="0" indent="0" algn="l" defTabSz="914400" rtl="0" eaLnBrk="1" fontAlgn="auto" latinLnBrk="0" hangingPunct="1">
              <a:lnSpc>
                <a:spcPct val="100000"/>
              </a:lnSpc>
              <a:spcBef>
                <a:spcPts val="1800"/>
              </a:spcBef>
              <a:spcAft>
                <a:spcPts val="0"/>
              </a:spcAft>
              <a:buClr>
                <a:srgbClr val="00AEEF"/>
              </a:buClr>
              <a:buSzTx/>
              <a:buFont typeface="Wingdings" panose="05000000000000000000" pitchFamily="2" charset="2"/>
              <a:buNone/>
              <a:tabLst/>
              <a:defRPr/>
            </a:pPr>
            <a:r>
              <a:rPr kumimoji="0" 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ヘテロジニアス並列性を表現する</a:t>
            </a:r>
            <a:r>
              <a:rPr kumimoji="0" lang="en-US" alt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
            </a:r>
            <a:br>
              <a:rPr kumimoji="0" lang="en-US" alt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br>
            <a:r>
              <a:rPr kumimoji="0" 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統一および簡素化された言語と</a:t>
            </a:r>
            <a:r>
              <a:rPr kumimoji="0" lang="en-US" alt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
            </a:r>
            <a:br>
              <a:rPr kumimoji="0" lang="en-US" alt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br>
            <a:r>
              <a:rPr kumimoji="0" 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ライブラリー</a:t>
            </a:r>
          </a:p>
          <a:p>
            <a:pPr marL="0" marR="0" lvl="0" indent="0" algn="l" defTabSz="914400" rtl="0" eaLnBrk="1" fontAlgn="auto" latinLnBrk="0" hangingPunct="1">
              <a:lnSpc>
                <a:spcPct val="100000"/>
              </a:lnSpc>
              <a:spcBef>
                <a:spcPts val="1800"/>
              </a:spcBef>
              <a:spcAft>
                <a:spcPts val="0"/>
              </a:spcAft>
              <a:buClr>
                <a:srgbClr val="00AEEF"/>
              </a:buClr>
              <a:buSzTx/>
              <a:buFont typeface="Wingdings" panose="05000000000000000000" pitchFamily="2" charset="2"/>
              <a:buNone/>
              <a:tabLst/>
              <a:defRPr/>
            </a:pPr>
            <a:r>
              <a:rPr kumimoji="0" 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業界標準とオープンな仕様に基づく</a:t>
            </a:r>
          </a:p>
          <a:p>
            <a:pPr marL="0" marR="0" lvl="0" indent="0" algn="l" defTabSz="914400" rtl="0" eaLnBrk="1" fontAlgn="auto" latinLnBrk="0" hangingPunct="1">
              <a:lnSpc>
                <a:spcPct val="100000"/>
              </a:lnSpc>
              <a:spcBef>
                <a:spcPts val="1800"/>
              </a:spcBef>
              <a:spcAft>
                <a:spcPts val="0"/>
              </a:spcAft>
              <a:buClr>
                <a:srgbClr val="00AEEF"/>
              </a:buClr>
              <a:buSzTx/>
              <a:buFont typeface="Wingdings" panose="05000000000000000000" pitchFamily="2" charset="2"/>
              <a:buNone/>
              <a:tabLst/>
              <a:defRPr/>
            </a:pPr>
            <a:r>
              <a:rPr kumimoji="0" 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既存の HPC プログラミング・モデル</a:t>
            </a:r>
            <a:r>
              <a:rPr kumimoji="0" lang="en-US" alt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
            </a:r>
            <a:br>
              <a:rPr kumimoji="0" lang="en-US" alt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br>
            <a:r>
              <a:rPr kumimoji="0" lang="ja-JP" sz="2800" b="0" i="0" u="none" strike="noStrike" cap="none" normalizeH="0" noProof="0">
                <a:ln>
                  <a:noFill/>
                </a:ln>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rPr>
              <a:t>との相互運用性</a:t>
            </a:r>
          </a:p>
          <a:p>
            <a:pPr marL="0" marR="0" lvl="0" indent="0" algn="l" defTabSz="457200" rtl="0" eaLnBrk="1" fontAlgn="auto" latinLnBrk="0" hangingPunct="1">
              <a:lnSpc>
                <a:spcPct val="100000"/>
              </a:lnSpc>
              <a:spcBef>
                <a:spcPts val="1800"/>
              </a:spcBef>
              <a:spcAft>
                <a:spcPts val="0"/>
              </a:spcAft>
              <a:buClrTx/>
              <a:buSzTx/>
              <a:buFontTx/>
              <a:buNone/>
              <a:tabLst/>
              <a:defRPr/>
            </a:pPr>
            <a:endParaRPr kumimoji="0" lang="en-US" sz="2800" b="0" i="0" u="none" strike="noStrike" kern="1200" cap="none" spc="0" normalizeH="0" noProof="0" dirty="0">
              <a:ln>
                <a:noFill/>
              </a:ln>
              <a:effectLst/>
              <a:uLnTx/>
              <a:uFillTx/>
              <a:latin typeface="Intel Clear Jpn Prop Light" panose="020B0404020203020204" pitchFamily="50" charset="-128"/>
              <a:ea typeface="Intel Clear Jpn Prop Light" panose="020B0404020203020204" pitchFamily="50" charset="-128"/>
              <a:cs typeface="Intel Clear Light" panose="020B0404020203020204" pitchFamily="34" charset="0"/>
            </a:endParaRPr>
          </a:p>
        </p:txBody>
      </p:sp>
      <p:sp>
        <p:nvSpPr>
          <p:cNvPr id="5" name="Rounded Rectangle 109">
            <a:extLst>
              <a:ext uri="{FF2B5EF4-FFF2-40B4-BE49-F238E27FC236}">
                <a16:creationId xmlns:a16="http://schemas.microsoft.com/office/drawing/2014/main" xmlns="" id="{1402FF3B-2263-49AD-8E68-97B0B7041D82}"/>
              </a:ext>
            </a:extLst>
          </p:cNvPr>
          <p:cNvSpPr/>
          <p:nvPr/>
        </p:nvSpPr>
        <p:spPr>
          <a:xfrm>
            <a:off x="6751582" y="1309371"/>
            <a:ext cx="4800599" cy="4837429"/>
          </a:xfrm>
          <a:prstGeom prst="roundRect">
            <a:avLst>
              <a:gd name="adj" fmla="val 0"/>
            </a:avLst>
          </a:prstGeom>
          <a:gradFill flip="none" rotWithShape="1">
            <a:gsLst>
              <a:gs pos="50000">
                <a:schemeClr val="tx1">
                  <a:alpha val="50000"/>
                </a:schemeClr>
              </a:gs>
              <a:gs pos="0">
                <a:srgbClr val="FFFFFF">
                  <a:alpha val="0"/>
                </a:srgbClr>
              </a:gs>
              <a:gs pos="100000">
                <a:schemeClr val="tx1">
                  <a:alpha val="50000"/>
                </a:schemeClr>
              </a:gs>
            </a:gsLst>
            <a:lin ang="16200000" scaled="0"/>
            <a:tileRect/>
          </a:gra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6" name="Rounded Rectangle 63">
            <a:extLst>
              <a:ext uri="{FF2B5EF4-FFF2-40B4-BE49-F238E27FC236}">
                <a16:creationId xmlns:a16="http://schemas.microsoft.com/office/drawing/2014/main" xmlns="" id="{80F111D8-16C7-4B1F-9838-DA409999D7EF}"/>
              </a:ext>
            </a:extLst>
          </p:cNvPr>
          <p:cNvSpPr/>
          <p:nvPr/>
        </p:nvSpPr>
        <p:spPr>
          <a:xfrm>
            <a:off x="6921298" y="4926928"/>
            <a:ext cx="4457899" cy="1046836"/>
          </a:xfrm>
          <a:prstGeom prst="roundRect">
            <a:avLst>
              <a:gd name="adj" fmla="val 0"/>
            </a:avLst>
          </a:prstGeom>
          <a:gradFill flip="none" rotWithShape="1">
            <a:gsLst>
              <a:gs pos="0">
                <a:schemeClr val="tx2">
                  <a:lumMod val="50000"/>
                </a:schemeClr>
              </a:gs>
              <a:gs pos="100000">
                <a:schemeClr val="tx2"/>
              </a:gs>
            </a:gsLst>
            <a:lin ang="18780000" scaled="0"/>
            <a:tileRect/>
          </a:gradFill>
          <a:ln w="28575" cmpd="sng">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anose="020B0604020203020204" pitchFamily="34" charset="0"/>
              </a:rPr>
              <a:t>XPU</a:t>
            </a:r>
          </a:p>
        </p:txBody>
      </p:sp>
      <p:sp>
        <p:nvSpPr>
          <p:cNvPr id="7" name="Rounded Rectangle 33">
            <a:extLst>
              <a:ext uri="{FF2B5EF4-FFF2-40B4-BE49-F238E27FC236}">
                <a16:creationId xmlns:a16="http://schemas.microsoft.com/office/drawing/2014/main" xmlns="" id="{241E35FE-40EA-40BC-8BDA-B26E9A6CDD20}"/>
              </a:ext>
            </a:extLst>
          </p:cNvPr>
          <p:cNvSpPr/>
          <p:nvPr/>
        </p:nvSpPr>
        <p:spPr>
          <a:xfrm>
            <a:off x="6908800" y="2927679"/>
            <a:ext cx="4470400" cy="838261"/>
          </a:xfrm>
          <a:prstGeom prst="roundRect">
            <a:avLst>
              <a:gd name="adj" fmla="val 0"/>
            </a:avLst>
          </a:prstGeom>
          <a:gradFill flip="none" rotWithShape="1">
            <a:gsLst>
              <a:gs pos="50000">
                <a:schemeClr val="accent2"/>
              </a:gs>
              <a:gs pos="0">
                <a:schemeClr val="tx2"/>
              </a:gs>
              <a:gs pos="100000">
                <a:schemeClr val="tx2"/>
              </a:gs>
            </a:gsLst>
            <a:lin ang="18780000" scaled="0"/>
            <a:tileRect/>
          </a:gradFill>
          <a:ln w="28575" cmpd="sng">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anose="020B0604020203020204" pitchFamily="34" charset="0"/>
              </a:rPr>
              <a:t>ミドルウェア/フレームワーク</a:t>
            </a:r>
          </a:p>
        </p:txBody>
      </p:sp>
      <p:sp>
        <p:nvSpPr>
          <p:cNvPr id="8" name="Rounded Rectangle 34">
            <a:extLst>
              <a:ext uri="{FF2B5EF4-FFF2-40B4-BE49-F238E27FC236}">
                <a16:creationId xmlns:a16="http://schemas.microsoft.com/office/drawing/2014/main" xmlns="" id="{56340B5F-32A6-4EC0-9D46-F43E8476E810}"/>
              </a:ext>
            </a:extLst>
          </p:cNvPr>
          <p:cNvSpPr/>
          <p:nvPr/>
        </p:nvSpPr>
        <p:spPr>
          <a:xfrm>
            <a:off x="6908800" y="1462319"/>
            <a:ext cx="4470400" cy="1307019"/>
          </a:xfrm>
          <a:prstGeom prst="roundRect">
            <a:avLst>
              <a:gd name="adj" fmla="val 2149"/>
            </a:avLst>
          </a:prstGeom>
          <a:gradFill flip="none" rotWithShape="1">
            <a:gsLst>
              <a:gs pos="50000">
                <a:schemeClr val="accent2"/>
              </a:gs>
              <a:gs pos="0">
                <a:schemeClr val="tx2"/>
              </a:gs>
              <a:gs pos="100000">
                <a:schemeClr val="tx2"/>
              </a:gs>
            </a:gsLst>
            <a:lin ang="18780000" scaled="0"/>
            <a:tileRect/>
          </a:gradFill>
          <a:ln w="28575" cmpd="sng">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685800" rtl="0" eaLnBrk="1" fontAlgn="base" latinLnBrk="0" hangingPunct="1">
              <a:lnSpc>
                <a:spcPct val="100000"/>
              </a:lnSpc>
              <a:spcBef>
                <a:spcPts val="0"/>
              </a:spcBef>
              <a:spcAft>
                <a:spcPct val="0"/>
              </a:spcAft>
              <a:buClr>
                <a:prstClr val="black"/>
              </a:buClr>
              <a:buSzTx/>
              <a:buFontTx/>
              <a:buNone/>
              <a:tabLst/>
              <a:defRPr/>
            </a:pPr>
            <a:r>
              <a:rPr kumimoji="0" lang="ja-JP" sz="1300"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Arial" charset="0"/>
              </a:rPr>
              <a:t>アプリケーション・ワークロード</a:t>
            </a:r>
            <a:r>
              <a:rPr kumimoji="0" lang="en-US" altLang="ja-JP" sz="1300"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Arial" charset="0"/>
              </a:rPr>
              <a:t>/</a:t>
            </a:r>
            <a:r>
              <a:rPr kumimoji="0" lang="ja-JP" sz="1300"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Arial" charset="0"/>
              </a:rPr>
              <a:t>多様なハードウェアが必要</a:t>
            </a:r>
          </a:p>
        </p:txBody>
      </p:sp>
      <p:sp>
        <p:nvSpPr>
          <p:cNvPr id="10" name="TextBox 9">
            <a:extLst>
              <a:ext uri="{FF2B5EF4-FFF2-40B4-BE49-F238E27FC236}">
                <a16:creationId xmlns:a16="http://schemas.microsoft.com/office/drawing/2014/main" xmlns="" id="{105F6CB9-3ED9-4AAE-BCF0-FAA92B22DF14}"/>
              </a:ext>
            </a:extLst>
          </p:cNvPr>
          <p:cNvSpPr txBox="1"/>
          <p:nvPr/>
        </p:nvSpPr>
        <p:spPr>
          <a:xfrm>
            <a:off x="7351265" y="2327185"/>
            <a:ext cx="789089" cy="307777"/>
          </a:xfrm>
          <a:prstGeom prst="rect">
            <a:avLst/>
          </a:prstGeom>
          <a:noFill/>
          <a:ln>
            <a:noFill/>
          </a:ln>
        </p:spPr>
        <p:txBody>
          <a:bodyPr vert="horz" wrap="square" lIns="0" tIns="45720" rIns="0" b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スカラー</a:t>
            </a:r>
          </a:p>
        </p:txBody>
      </p:sp>
      <p:sp>
        <p:nvSpPr>
          <p:cNvPr id="11" name="TextBox 10">
            <a:extLst>
              <a:ext uri="{FF2B5EF4-FFF2-40B4-BE49-F238E27FC236}">
                <a16:creationId xmlns:a16="http://schemas.microsoft.com/office/drawing/2014/main" xmlns="" id="{5D897512-5780-48BB-9EE1-7662AE81700B}"/>
              </a:ext>
            </a:extLst>
          </p:cNvPr>
          <p:cNvSpPr txBox="1"/>
          <p:nvPr/>
        </p:nvSpPr>
        <p:spPr>
          <a:xfrm>
            <a:off x="8318955" y="2323935"/>
            <a:ext cx="789089" cy="307777"/>
          </a:xfrm>
          <a:prstGeom prst="rect">
            <a:avLst/>
          </a:prstGeom>
          <a:noFill/>
          <a:ln>
            <a:noFill/>
          </a:ln>
        </p:spPr>
        <p:txBody>
          <a:bodyPr vert="horz" wrap="square" lIns="0" tIns="45720" rIns="0" b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ベクトル</a:t>
            </a:r>
          </a:p>
        </p:txBody>
      </p:sp>
      <p:sp>
        <p:nvSpPr>
          <p:cNvPr id="12" name="TextBox 11">
            <a:extLst>
              <a:ext uri="{FF2B5EF4-FFF2-40B4-BE49-F238E27FC236}">
                <a16:creationId xmlns:a16="http://schemas.microsoft.com/office/drawing/2014/main" xmlns="" id="{C7F14D08-2C30-4532-91CF-7BC6E5BAC765}"/>
              </a:ext>
            </a:extLst>
          </p:cNvPr>
          <p:cNvSpPr txBox="1"/>
          <p:nvPr/>
        </p:nvSpPr>
        <p:spPr>
          <a:xfrm>
            <a:off x="9244163" y="2363421"/>
            <a:ext cx="789089" cy="307777"/>
          </a:xfrm>
          <a:prstGeom prst="rect">
            <a:avLst/>
          </a:prstGeom>
          <a:noFill/>
          <a:ln>
            <a:noFill/>
          </a:ln>
        </p:spPr>
        <p:txBody>
          <a:bodyPr vert="horz" wrap="square" lIns="0" tIns="45720" rIns="0" b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行列</a:t>
            </a:r>
          </a:p>
        </p:txBody>
      </p:sp>
      <p:sp>
        <p:nvSpPr>
          <p:cNvPr id="13" name="TextBox 12">
            <a:extLst>
              <a:ext uri="{FF2B5EF4-FFF2-40B4-BE49-F238E27FC236}">
                <a16:creationId xmlns:a16="http://schemas.microsoft.com/office/drawing/2014/main" xmlns="" id="{E03FF5A0-B751-4603-9BF6-F2B131B78615}"/>
              </a:ext>
            </a:extLst>
          </p:cNvPr>
          <p:cNvSpPr txBox="1"/>
          <p:nvPr/>
        </p:nvSpPr>
        <p:spPr>
          <a:xfrm>
            <a:off x="10194629" y="2344496"/>
            <a:ext cx="789089" cy="307777"/>
          </a:xfrm>
          <a:prstGeom prst="rect">
            <a:avLst/>
          </a:prstGeom>
          <a:noFill/>
          <a:ln>
            <a:noFill/>
          </a:ln>
        </p:spPr>
        <p:txBody>
          <a:bodyPr vert="horz" wrap="square" lIns="0" tIns="45720" rIns="0" bIns="4572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空間</a:t>
            </a:r>
          </a:p>
        </p:txBody>
      </p:sp>
      <p:pic>
        <p:nvPicPr>
          <p:cNvPr id="14" name="Picture 13">
            <a:extLst>
              <a:ext uri="{FF2B5EF4-FFF2-40B4-BE49-F238E27FC236}">
                <a16:creationId xmlns:a16="http://schemas.microsoft.com/office/drawing/2014/main" xmlns="" id="{7B8786CB-C4C2-4223-916F-5B1D465B6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9710" y="1795016"/>
            <a:ext cx="556355" cy="574146"/>
          </a:xfrm>
          <a:prstGeom prst="rect">
            <a:avLst/>
          </a:prstGeom>
          <a:ln>
            <a:noFill/>
          </a:ln>
        </p:spPr>
      </p:pic>
      <p:pic>
        <p:nvPicPr>
          <p:cNvPr id="15" name="Picture 14">
            <a:extLst>
              <a:ext uri="{FF2B5EF4-FFF2-40B4-BE49-F238E27FC236}">
                <a16:creationId xmlns:a16="http://schemas.microsoft.com/office/drawing/2014/main" xmlns="" id="{E5C3C0BB-BFAE-4489-827D-06DE305279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9346" y="1831536"/>
            <a:ext cx="534216" cy="534216"/>
          </a:xfrm>
          <a:prstGeom prst="rect">
            <a:avLst/>
          </a:prstGeom>
          <a:ln>
            <a:noFill/>
          </a:ln>
        </p:spPr>
      </p:pic>
      <p:pic>
        <p:nvPicPr>
          <p:cNvPr id="16" name="Picture 15">
            <a:extLst>
              <a:ext uri="{FF2B5EF4-FFF2-40B4-BE49-F238E27FC236}">
                <a16:creationId xmlns:a16="http://schemas.microsoft.com/office/drawing/2014/main" xmlns="" id="{68440E28-E6AE-4072-ABC8-5601EA67D6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5265" y="1831536"/>
            <a:ext cx="539038" cy="532677"/>
          </a:xfrm>
          <a:prstGeom prst="rect">
            <a:avLst/>
          </a:prstGeom>
          <a:ln>
            <a:noFill/>
          </a:ln>
        </p:spPr>
      </p:pic>
      <p:pic>
        <p:nvPicPr>
          <p:cNvPr id="17" name="Picture 16" descr="scalar.png">
            <a:extLst>
              <a:ext uri="{FF2B5EF4-FFF2-40B4-BE49-F238E27FC236}">
                <a16:creationId xmlns:a16="http://schemas.microsoft.com/office/drawing/2014/main" xmlns="" id="{CB42A428-F732-4C56-A851-34C8A7F732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0502" y="1816100"/>
            <a:ext cx="555036" cy="531248"/>
          </a:xfrm>
          <a:prstGeom prst="rect">
            <a:avLst/>
          </a:prstGeom>
          <a:ln>
            <a:noFill/>
          </a:ln>
        </p:spPr>
      </p:pic>
      <p:pic>
        <p:nvPicPr>
          <p:cNvPr id="18" name="Graphic 17">
            <a:extLst>
              <a:ext uri="{FF2B5EF4-FFF2-40B4-BE49-F238E27FC236}">
                <a16:creationId xmlns:a16="http://schemas.microsoft.com/office/drawing/2014/main" xmlns="" id="{EC37903B-9E3B-4E08-AA0A-7367BE82ED53}"/>
              </a:ext>
            </a:extLst>
          </p:cNvPr>
          <p:cNvPicPr>
            <a:picLocks noChangeAspect="1"/>
          </p:cNvPicPr>
          <p:nvPr/>
        </p:nvPicPr>
        <p:blipFill rotWithShape="1">
          <a:blip r:embed="rId8">
            <a:extLst>
              <a:ext uri="{96DAC541-7B7A-43D3-8B79-37D633B846F1}">
                <asvg:svgBlip xmlns:asvg="http://schemas.microsoft.com/office/drawing/2016/SVG/main" xmlns="" r:embed="rId9"/>
              </a:ext>
            </a:extLst>
          </a:blip>
          <a:srcRect r="79756" b="29675"/>
          <a:stretch/>
        </p:blipFill>
        <p:spPr>
          <a:xfrm>
            <a:off x="7413076" y="5054997"/>
            <a:ext cx="629887" cy="585065"/>
          </a:xfrm>
          <a:prstGeom prst="rect">
            <a:avLst/>
          </a:prstGeom>
        </p:spPr>
      </p:pic>
      <p:sp>
        <p:nvSpPr>
          <p:cNvPr id="19" name="TextBox 18">
            <a:extLst>
              <a:ext uri="{FF2B5EF4-FFF2-40B4-BE49-F238E27FC236}">
                <a16:creationId xmlns:a16="http://schemas.microsoft.com/office/drawing/2014/main" xmlns="" id="{953D6553-1279-4F06-AB1B-EAADA6FD46C5}"/>
              </a:ext>
            </a:extLst>
          </p:cNvPr>
          <p:cNvSpPr txBox="1"/>
          <p:nvPr/>
        </p:nvSpPr>
        <p:spPr>
          <a:xfrm>
            <a:off x="7488000" y="5725398"/>
            <a:ext cx="464400" cy="174278"/>
          </a:xfrm>
          <a:prstGeom prst="rect">
            <a:avLst/>
          </a:prstGeom>
          <a:noFill/>
          <a:ln>
            <a:no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CPU</a:t>
            </a:r>
          </a:p>
        </p:txBody>
      </p:sp>
      <p:sp>
        <p:nvSpPr>
          <p:cNvPr id="20" name="TextBox 19">
            <a:extLst>
              <a:ext uri="{FF2B5EF4-FFF2-40B4-BE49-F238E27FC236}">
                <a16:creationId xmlns:a16="http://schemas.microsoft.com/office/drawing/2014/main" xmlns="" id="{5FAC1FE2-B981-466F-964E-30E54CE4E8E1}"/>
              </a:ext>
            </a:extLst>
          </p:cNvPr>
          <p:cNvSpPr txBox="1"/>
          <p:nvPr/>
        </p:nvSpPr>
        <p:spPr>
          <a:xfrm>
            <a:off x="8474400" y="5724103"/>
            <a:ext cx="464400" cy="174278"/>
          </a:xfrm>
          <a:prstGeom prst="rect">
            <a:avLst/>
          </a:prstGeom>
          <a:noFill/>
          <a:ln>
            <a:no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GPU</a:t>
            </a:r>
          </a:p>
        </p:txBody>
      </p:sp>
      <p:pic>
        <p:nvPicPr>
          <p:cNvPr id="21" name="Graphic 20">
            <a:extLst>
              <a:ext uri="{FF2B5EF4-FFF2-40B4-BE49-F238E27FC236}">
                <a16:creationId xmlns:a16="http://schemas.microsoft.com/office/drawing/2014/main" xmlns="" id="{5993692E-8EF3-4CDE-BC09-D358CDF08FF5}"/>
              </a:ext>
            </a:extLst>
          </p:cNvPr>
          <p:cNvPicPr>
            <a:picLocks noChangeAspect="1"/>
          </p:cNvPicPr>
          <p:nvPr/>
        </p:nvPicPr>
        <p:blipFill rotWithShape="1">
          <a:blip r:embed="rId8">
            <a:extLst>
              <a:ext uri="{96DAC541-7B7A-43D3-8B79-37D633B846F1}">
                <asvg:svgBlip xmlns:asvg="http://schemas.microsoft.com/office/drawing/2016/SVG/main" xmlns="" r:embed="rId9"/>
              </a:ext>
            </a:extLst>
          </a:blip>
          <a:srcRect l="75237" r="5729" b="27334"/>
          <a:stretch/>
        </p:blipFill>
        <p:spPr>
          <a:xfrm>
            <a:off x="9438607" y="5027938"/>
            <a:ext cx="575365" cy="587331"/>
          </a:xfrm>
          <a:prstGeom prst="rect">
            <a:avLst/>
          </a:prstGeom>
        </p:spPr>
      </p:pic>
      <p:sp>
        <p:nvSpPr>
          <p:cNvPr id="22" name="TextBox 21">
            <a:extLst>
              <a:ext uri="{FF2B5EF4-FFF2-40B4-BE49-F238E27FC236}">
                <a16:creationId xmlns:a16="http://schemas.microsoft.com/office/drawing/2014/main" xmlns="" id="{7AB28153-9513-48E4-BE5D-1DFCAF202A65}"/>
              </a:ext>
            </a:extLst>
          </p:cNvPr>
          <p:cNvSpPr txBox="1"/>
          <p:nvPr/>
        </p:nvSpPr>
        <p:spPr>
          <a:xfrm>
            <a:off x="9432000" y="5716279"/>
            <a:ext cx="536400" cy="174278"/>
          </a:xfrm>
          <a:prstGeom prst="rect">
            <a:avLst/>
          </a:prstGeom>
          <a:noFill/>
          <a:ln>
            <a:no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FPGA</a:t>
            </a:r>
          </a:p>
        </p:txBody>
      </p:sp>
      <p:pic>
        <p:nvPicPr>
          <p:cNvPr id="23" name="Graphic 22">
            <a:extLst>
              <a:ext uri="{FF2B5EF4-FFF2-40B4-BE49-F238E27FC236}">
                <a16:creationId xmlns:a16="http://schemas.microsoft.com/office/drawing/2014/main" xmlns="" id="{B983A55E-9B9B-431E-9C07-1B6EEBE498BF}"/>
              </a:ext>
            </a:extLst>
          </p:cNvPr>
          <p:cNvPicPr>
            <a:picLocks noChangeAspect="1"/>
          </p:cNvPicPr>
          <p:nvPr/>
        </p:nvPicPr>
        <p:blipFill rotWithShape="1">
          <a:blip r:embed="rId8">
            <a:extLst>
              <a:ext uri="{96DAC541-7B7A-43D3-8B79-37D633B846F1}">
                <asvg:svgBlip xmlns:asvg="http://schemas.microsoft.com/office/drawing/2016/SVG/main" xmlns="" r:embed="rId9"/>
              </a:ext>
            </a:extLst>
          </a:blip>
          <a:srcRect l="50415" r="29326" b="29675"/>
          <a:stretch/>
        </p:blipFill>
        <p:spPr>
          <a:xfrm>
            <a:off x="10381405" y="5012567"/>
            <a:ext cx="630359" cy="585064"/>
          </a:xfrm>
          <a:prstGeom prst="rect">
            <a:avLst/>
          </a:prstGeom>
        </p:spPr>
      </p:pic>
      <p:sp>
        <p:nvSpPr>
          <p:cNvPr id="24" name="TextBox 23">
            <a:extLst>
              <a:ext uri="{FF2B5EF4-FFF2-40B4-BE49-F238E27FC236}">
                <a16:creationId xmlns:a16="http://schemas.microsoft.com/office/drawing/2014/main" xmlns="" id="{96636CAE-4033-44B2-993E-DE3D4CC01F6C}"/>
              </a:ext>
            </a:extLst>
          </p:cNvPr>
          <p:cNvSpPr txBox="1"/>
          <p:nvPr/>
        </p:nvSpPr>
        <p:spPr>
          <a:xfrm>
            <a:off x="10295361" y="5716279"/>
            <a:ext cx="709044" cy="174278"/>
          </a:xfrm>
          <a:prstGeom prst="rect">
            <a:avLst/>
          </a:prstGeom>
          <a:noFill/>
          <a:ln>
            <a:no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その他</a:t>
            </a:r>
          </a:p>
        </p:txBody>
      </p:sp>
      <p:pic>
        <p:nvPicPr>
          <p:cNvPr id="25" name="Graphic 24">
            <a:extLst>
              <a:ext uri="{FF2B5EF4-FFF2-40B4-BE49-F238E27FC236}">
                <a16:creationId xmlns:a16="http://schemas.microsoft.com/office/drawing/2014/main" xmlns="" id="{4F0966B7-0C50-447D-815B-55BC967163A5}"/>
              </a:ext>
            </a:extLst>
          </p:cNvPr>
          <p:cNvPicPr>
            <a:picLocks noChangeAspect="1"/>
          </p:cNvPicPr>
          <p:nvPr/>
        </p:nvPicPr>
        <p:blipFill rotWithShape="1">
          <a:blip r:embed="rId8">
            <a:extLst>
              <a:ext uri="{96DAC541-7B7A-43D3-8B79-37D633B846F1}">
                <asvg:svgBlip xmlns:asvg="http://schemas.microsoft.com/office/drawing/2016/SVG/main" xmlns="" r:embed="rId9"/>
              </a:ext>
            </a:extLst>
          </a:blip>
          <a:srcRect l="24175" r="55276" b="29675"/>
          <a:stretch/>
        </p:blipFill>
        <p:spPr>
          <a:xfrm>
            <a:off x="8359454" y="5054694"/>
            <a:ext cx="639392" cy="585064"/>
          </a:xfrm>
          <a:prstGeom prst="rect">
            <a:avLst/>
          </a:prstGeom>
        </p:spPr>
      </p:pic>
      <p:sp>
        <p:nvSpPr>
          <p:cNvPr id="27" name="Rectangle 26">
            <a:extLst>
              <a:ext uri="{FF2B5EF4-FFF2-40B4-BE49-F238E27FC236}">
                <a16:creationId xmlns:a16="http://schemas.microsoft.com/office/drawing/2014/main" xmlns="" id="{E245033E-55D8-4C45-A7AB-5AA25C424159}"/>
              </a:ext>
            </a:extLst>
          </p:cNvPr>
          <p:cNvSpPr/>
          <p:nvPr/>
        </p:nvSpPr>
        <p:spPr>
          <a:xfrm>
            <a:off x="6908799" y="3893706"/>
            <a:ext cx="4470397" cy="914574"/>
          </a:xfrm>
          <a:prstGeom prst="rect">
            <a:avLst/>
          </a:prstGeom>
          <a:solidFill>
            <a:schemeClr val="bg2"/>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ntel Clear"/>
              <a:ea typeface="+mn-ea"/>
              <a:cs typeface="+mn-cs"/>
            </a:endParaRPr>
          </a:p>
        </p:txBody>
      </p:sp>
      <p:pic>
        <p:nvPicPr>
          <p:cNvPr id="29" name="Picture 28">
            <a:extLst>
              <a:ext uri="{FF2B5EF4-FFF2-40B4-BE49-F238E27FC236}">
                <a16:creationId xmlns:a16="http://schemas.microsoft.com/office/drawing/2014/main" xmlns="" id="{D36A82DC-B83E-480B-86A4-95B9428BA18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821253" y="4088954"/>
            <a:ext cx="582937" cy="615712"/>
          </a:xfrm>
          <a:prstGeom prst="rect">
            <a:avLst/>
          </a:prstGeom>
        </p:spPr>
      </p:pic>
      <p:sp>
        <p:nvSpPr>
          <p:cNvPr id="4" name="TextBox 3">
            <a:extLst>
              <a:ext uri="{FF2B5EF4-FFF2-40B4-BE49-F238E27FC236}">
                <a16:creationId xmlns:a16="http://schemas.microsoft.com/office/drawing/2014/main" xmlns="" id="{868487C7-DED0-45DB-A0C1-B302645B7283}"/>
              </a:ext>
            </a:extLst>
          </p:cNvPr>
          <p:cNvSpPr txBox="1"/>
          <p:nvPr/>
        </p:nvSpPr>
        <p:spPr>
          <a:xfrm>
            <a:off x="6982381" y="4257679"/>
            <a:ext cx="1600118" cy="307777"/>
          </a:xfrm>
          <a:prstGeom prst="rect">
            <a:avLst/>
          </a:prstGeom>
          <a:noFill/>
        </p:spPr>
        <p:txBody>
          <a:bodyPr wrap="none" rtlCol="0">
            <a:spAutoFit/>
          </a:bodyPr>
          <a:lstStyle/>
          <a:p>
            <a:r>
              <a:rPr lang="ja-JP" sz="1400" b="1">
                <a:latin typeface="Intel Clear Jpn Prop" panose="020B0604020203020204" pitchFamily="50" charset="-128"/>
                <a:ea typeface="Intel Clear Jpn Prop" panose="020B0604020203020204" pitchFamily="50" charset="-128"/>
              </a:rPr>
              <a:t>業界イニシアチブ</a:t>
            </a:r>
          </a:p>
        </p:txBody>
      </p:sp>
      <p:sp>
        <p:nvSpPr>
          <p:cNvPr id="30" name="TextBox 29">
            <a:extLst>
              <a:ext uri="{FF2B5EF4-FFF2-40B4-BE49-F238E27FC236}">
                <a16:creationId xmlns:a16="http://schemas.microsoft.com/office/drawing/2014/main" xmlns="" id="{5B7B09C4-C6DD-462B-980E-058C01E227C6}"/>
              </a:ext>
            </a:extLst>
          </p:cNvPr>
          <p:cNvSpPr txBox="1"/>
          <p:nvPr/>
        </p:nvSpPr>
        <p:spPr>
          <a:xfrm>
            <a:off x="9961437" y="4229201"/>
            <a:ext cx="1255472" cy="307777"/>
          </a:xfrm>
          <a:prstGeom prst="rect">
            <a:avLst/>
          </a:prstGeom>
          <a:noFill/>
        </p:spPr>
        <p:txBody>
          <a:bodyPr wrap="none" rtlCol="0">
            <a:spAutoFit/>
          </a:bodyPr>
          <a:lstStyle/>
          <a:p>
            <a:r>
              <a:rPr lang="ja-JP" sz="1400" b="1">
                <a:latin typeface="Intel Clear Jpn Prop" panose="020B0604020203020204" pitchFamily="50" charset="-128"/>
                <a:ea typeface="Intel Clear Jpn Prop" panose="020B0604020203020204" pitchFamily="50" charset="-128"/>
              </a:rPr>
              <a:t>インテル製品</a:t>
            </a:r>
          </a:p>
        </p:txBody>
      </p:sp>
    </p:spTree>
    <p:custDataLst>
      <p:tags r:id="rId1"/>
    </p:custDataLst>
    <p:extLst>
      <p:ext uri="{BB962C8B-B14F-4D97-AF65-F5344CB8AC3E}">
        <p14:creationId xmlns:p14="http://schemas.microsoft.com/office/powerpoint/2010/main" val="20762457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DF8A99-B8C2-44A7-A3B2-87320B4745FA}"/>
              </a:ext>
            </a:extLst>
          </p:cNvPr>
          <p:cNvSpPr>
            <a:spLocks noGrp="1"/>
          </p:cNvSpPr>
          <p:nvPr>
            <p:ph type="title"/>
          </p:nvPr>
        </p:nvSpPr>
        <p:spPr/>
        <p:txBody>
          <a:bodyPr/>
          <a:lstStyle/>
          <a:p>
            <a:r>
              <a:rPr lang="ja-JP">
                <a:latin typeface="Intel Clear Jpn Prop Light" panose="020B0404020203020204" pitchFamily="50" charset="-128"/>
                <a:ea typeface="Intel Clear Jpn Prop Light" panose="020B0404020203020204" pitchFamily="50" charset="-128"/>
              </a:rPr>
              <a:t>oneAPI 業界イニシアチブ: ベンダー固有でない</a:t>
            </a:r>
            <a:r>
              <a:rPr lang="en-US" altLang="ja-JP">
                <a:latin typeface="Intel Clear Jpn Prop Light" panose="020B0404020203020204" pitchFamily="50" charset="-128"/>
                <a:ea typeface="Intel Clear Jpn Prop Light" panose="020B0404020203020204" pitchFamily="50" charset="-128"/>
              </a:rPr>
              <a:t/>
            </a:r>
            <a:br>
              <a:rPr lang="en-US" altLang="ja-JP">
                <a:latin typeface="Intel Clear Jpn Prop Light" panose="020B0404020203020204" pitchFamily="50" charset="-128"/>
                <a:ea typeface="Intel Clear Jpn Prop Light" panose="020B0404020203020204" pitchFamily="50" charset="-128"/>
              </a:rPr>
            </a:br>
            <a:r>
              <a:rPr lang="ja-JP">
                <a:latin typeface="Intel Clear Jpn Prop Light" panose="020B0404020203020204" pitchFamily="50" charset="-128"/>
                <a:ea typeface="Intel Clear Jpn Prop Light" panose="020B0404020203020204" pitchFamily="50" charset="-128"/>
              </a:rPr>
              <a:t>ソリューション</a:t>
            </a:r>
          </a:p>
        </p:txBody>
      </p:sp>
      <p:sp>
        <p:nvSpPr>
          <p:cNvPr id="3" name="Content Placeholder 2">
            <a:extLst>
              <a:ext uri="{FF2B5EF4-FFF2-40B4-BE49-F238E27FC236}">
                <a16:creationId xmlns:a16="http://schemas.microsoft.com/office/drawing/2014/main" xmlns="" id="{2FEB3981-0822-4275-B6E7-2DE36F3E6919}"/>
              </a:ext>
            </a:extLst>
          </p:cNvPr>
          <p:cNvSpPr>
            <a:spLocks noGrp="1"/>
          </p:cNvSpPr>
          <p:nvPr>
            <p:ph idx="1"/>
          </p:nvPr>
        </p:nvSpPr>
        <p:spPr>
          <a:xfrm>
            <a:off x="380999" y="1421516"/>
            <a:ext cx="6255234" cy="4725284"/>
          </a:xfrm>
        </p:spPr>
        <p:txBody>
          <a:bodyPr>
            <a:noAutofit/>
          </a:bodyPr>
          <a:lstStyle/>
          <a:p>
            <a:pPr marL="0" lvl="1" indent="0" algn="l">
              <a:buClr>
                <a:srgbClr val="00AEEF"/>
              </a:buClr>
              <a:buNone/>
            </a:pPr>
            <a:r>
              <a:rPr lang="ja-JP">
                <a:latin typeface="Intel Clear Jpn Prop Light" panose="020B0404020203020204" pitchFamily="50" charset="-128"/>
                <a:ea typeface="Intel Clear Jpn Prop Light" panose="020B0404020203020204" pitchFamily="50" charset="-128"/>
                <a:cs typeface="Intel Clear Light" panose="020B0404020203020204" pitchFamily="34" charset="0"/>
              </a:rPr>
              <a:t>標準ベースのクロスアーキテクチャー言語</a:t>
            </a:r>
          </a:p>
          <a:p>
            <a:pPr marL="0" lvl="1" indent="0" algn="l">
              <a:buClr>
                <a:srgbClr val="00AEEF"/>
              </a:buClr>
              <a:buNone/>
            </a:pPr>
            <a:r>
              <a:rPr lang="ja-JP">
                <a:latin typeface="Intel Clear Jpn Prop Light" panose="020B0404020203020204" pitchFamily="50" charset="-128"/>
                <a:ea typeface="Intel Clear Jpn Prop Light" panose="020B0404020203020204" pitchFamily="50" charset="-128"/>
                <a:cs typeface="Intel Clear Light" panose="020B0404020203020204" pitchFamily="34" charset="0"/>
              </a:rPr>
              <a:t>主要なドメイン固有の関数を高速化するように設計された強力な API</a:t>
            </a:r>
          </a:p>
          <a:p>
            <a:pPr marL="0" lvl="1" indent="0" algn="l">
              <a:buClr>
                <a:srgbClr val="00AEEF"/>
              </a:buClr>
              <a:buNone/>
            </a:pPr>
            <a:r>
              <a:rPr lang="ja-JP">
                <a:latin typeface="Intel Clear Jpn Prop Light" panose="020B0404020203020204" pitchFamily="50" charset="-128"/>
                <a:ea typeface="Intel Clear Jpn Prop Light" panose="020B0404020203020204" pitchFamily="50" charset="-128"/>
                <a:cs typeface="Intel Clear Light" panose="020B0404020203020204" pitchFamily="34" charset="0"/>
              </a:rPr>
              <a:t>ベンダーにハードウェア抽象化レイヤーを提供する低水準ハードウェア・インターフェイス</a:t>
            </a:r>
          </a:p>
          <a:p>
            <a:pPr marL="0" lvl="1" indent="0" algn="l">
              <a:buClr>
                <a:srgbClr val="00AEEF"/>
              </a:buClr>
              <a:buNone/>
            </a:pPr>
            <a:endParaRPr lang="en-US" dirty="0">
              <a:latin typeface="Intel Clear Jpn Prop Light" panose="020B0404020203020204" pitchFamily="50" charset="-128"/>
              <a:ea typeface="Intel Clear Jpn Prop Light" panose="020B0404020203020204" pitchFamily="50" charset="-128"/>
              <a:cs typeface="Intel Clear Light" panose="020B0404020203020204" pitchFamily="34" charset="0"/>
            </a:endParaRPr>
          </a:p>
          <a:p>
            <a:pPr marL="0" lvl="0" indent="0" algn="l">
              <a:spcBef>
                <a:spcPts val="600"/>
              </a:spcBef>
              <a:buNone/>
              <a:defRPr/>
            </a:pPr>
            <a:r>
              <a:rPr lang="ja-JP" sz="2400">
                <a:solidFill>
                  <a:schemeClr val="accent1"/>
                </a:solidFill>
                <a:latin typeface="Intel Clear Jpn Prop Light" panose="020B0404020203020204" pitchFamily="50" charset="-128"/>
                <a:ea typeface="Intel Clear Jpn Prop Light" panose="020B0404020203020204" pitchFamily="50" charset="-128"/>
                <a:cs typeface="Intel Clear Light" panose="020B0404020203020204" pitchFamily="34" charset="0"/>
              </a:rPr>
              <a:t>コミュニティーと業界のサポートを促進するオープンなスタンダード</a:t>
            </a:r>
          </a:p>
          <a:p>
            <a:pPr marL="0" lvl="0" indent="0" algn="l">
              <a:spcBef>
                <a:spcPts val="600"/>
              </a:spcBef>
              <a:buNone/>
              <a:defRPr/>
            </a:pPr>
            <a:r>
              <a:rPr lang="ja-JP" sz="2400">
                <a:solidFill>
                  <a:schemeClr val="accent1"/>
                </a:solidFill>
                <a:latin typeface="Intel Clear Jpn Prop Light" panose="020B0404020203020204" pitchFamily="50" charset="-128"/>
                <a:ea typeface="Intel Clear Jpn Prop Light" panose="020B0404020203020204" pitchFamily="50" charset="-128"/>
                <a:cs typeface="Intel Clear Light" panose="020B0404020203020204" pitchFamily="34" charset="0"/>
              </a:rPr>
              <a:t>複数のアーキテクチャーとベンダーでコードを再利用可能</a:t>
            </a:r>
          </a:p>
        </p:txBody>
      </p:sp>
      <p:sp>
        <p:nvSpPr>
          <p:cNvPr id="5" name="Rounded Rectangle 109">
            <a:extLst>
              <a:ext uri="{FF2B5EF4-FFF2-40B4-BE49-F238E27FC236}">
                <a16:creationId xmlns:a16="http://schemas.microsoft.com/office/drawing/2014/main" xmlns="" id="{1402FF3B-2263-49AD-8E68-97B0B7041D82}"/>
              </a:ext>
            </a:extLst>
          </p:cNvPr>
          <p:cNvSpPr/>
          <p:nvPr/>
        </p:nvSpPr>
        <p:spPr>
          <a:xfrm>
            <a:off x="6751582" y="1204866"/>
            <a:ext cx="4800599" cy="4837429"/>
          </a:xfrm>
          <a:prstGeom prst="roundRect">
            <a:avLst>
              <a:gd name="adj" fmla="val 0"/>
            </a:avLst>
          </a:prstGeom>
          <a:gradFill flip="none" rotWithShape="1">
            <a:gsLst>
              <a:gs pos="50000">
                <a:schemeClr val="tx1">
                  <a:alpha val="50000"/>
                </a:schemeClr>
              </a:gs>
              <a:gs pos="0">
                <a:srgbClr val="FFFFFF">
                  <a:alpha val="0"/>
                </a:srgbClr>
              </a:gs>
              <a:gs pos="100000">
                <a:schemeClr val="tx1">
                  <a:alpha val="50000"/>
                </a:schemeClr>
              </a:gs>
            </a:gsLst>
            <a:lin ang="16200000" scaled="0"/>
            <a:tileRect/>
          </a:gra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6" name="Rounded Rectangle 63">
            <a:extLst>
              <a:ext uri="{FF2B5EF4-FFF2-40B4-BE49-F238E27FC236}">
                <a16:creationId xmlns:a16="http://schemas.microsoft.com/office/drawing/2014/main" xmlns="" id="{80F111D8-16C7-4B1F-9838-DA409999D7EF}"/>
              </a:ext>
            </a:extLst>
          </p:cNvPr>
          <p:cNvSpPr/>
          <p:nvPr/>
        </p:nvSpPr>
        <p:spPr>
          <a:xfrm>
            <a:off x="6921298" y="4822423"/>
            <a:ext cx="4457899" cy="1046836"/>
          </a:xfrm>
          <a:prstGeom prst="roundRect">
            <a:avLst>
              <a:gd name="adj" fmla="val 0"/>
            </a:avLst>
          </a:prstGeom>
          <a:gradFill flip="none" rotWithShape="1">
            <a:gsLst>
              <a:gs pos="0">
                <a:schemeClr val="tx2">
                  <a:lumMod val="50000"/>
                </a:schemeClr>
              </a:gs>
              <a:gs pos="100000">
                <a:schemeClr val="tx2"/>
              </a:gs>
            </a:gsLst>
            <a:lin ang="18780000" scaled="0"/>
            <a:tileRect/>
          </a:gradFill>
          <a:ln w="28575" cmpd="sng">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45720" tIns="0" rIns="4572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anose="020B0604020203020204" pitchFamily="34" charset="0"/>
              </a:rPr>
              <a:t>XPU</a:t>
            </a:r>
          </a:p>
        </p:txBody>
      </p:sp>
      <p:sp>
        <p:nvSpPr>
          <p:cNvPr id="7" name="Rounded Rectangle 33">
            <a:extLst>
              <a:ext uri="{FF2B5EF4-FFF2-40B4-BE49-F238E27FC236}">
                <a16:creationId xmlns:a16="http://schemas.microsoft.com/office/drawing/2014/main" xmlns="" id="{241E35FE-40EA-40BC-8BDA-B26E9A6CDD20}"/>
              </a:ext>
            </a:extLst>
          </p:cNvPr>
          <p:cNvSpPr/>
          <p:nvPr/>
        </p:nvSpPr>
        <p:spPr>
          <a:xfrm>
            <a:off x="6921298" y="1833935"/>
            <a:ext cx="4470400" cy="323170"/>
          </a:xfrm>
          <a:prstGeom prst="roundRect">
            <a:avLst>
              <a:gd name="adj" fmla="val 0"/>
            </a:avLst>
          </a:prstGeom>
          <a:gradFill flip="none" rotWithShape="1">
            <a:gsLst>
              <a:gs pos="50000">
                <a:schemeClr val="accent2"/>
              </a:gs>
              <a:gs pos="0">
                <a:schemeClr val="tx2"/>
              </a:gs>
              <a:gs pos="100000">
                <a:schemeClr val="tx2"/>
              </a:gs>
            </a:gsLst>
            <a:lin ang="18780000" scaled="0"/>
            <a:tileRect/>
          </a:gradFill>
          <a:ln w="28575" cmpd="sng">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anose="020B0604020203020204" pitchFamily="34" charset="0"/>
              </a:rPr>
              <a:t>ミドルウェア/フレームワーク</a:t>
            </a:r>
          </a:p>
        </p:txBody>
      </p:sp>
      <p:sp>
        <p:nvSpPr>
          <p:cNvPr id="8" name="Rounded Rectangle 34">
            <a:extLst>
              <a:ext uri="{FF2B5EF4-FFF2-40B4-BE49-F238E27FC236}">
                <a16:creationId xmlns:a16="http://schemas.microsoft.com/office/drawing/2014/main" xmlns="" id="{56340B5F-32A6-4EC0-9D46-F43E8476E810}"/>
              </a:ext>
            </a:extLst>
          </p:cNvPr>
          <p:cNvSpPr/>
          <p:nvPr/>
        </p:nvSpPr>
        <p:spPr>
          <a:xfrm>
            <a:off x="6908800" y="1357815"/>
            <a:ext cx="4470400" cy="323170"/>
          </a:xfrm>
          <a:prstGeom prst="roundRect">
            <a:avLst>
              <a:gd name="adj" fmla="val 2149"/>
            </a:avLst>
          </a:prstGeom>
          <a:gradFill flip="none" rotWithShape="1">
            <a:gsLst>
              <a:gs pos="50000">
                <a:schemeClr val="accent2"/>
              </a:gs>
              <a:gs pos="0">
                <a:schemeClr val="tx2"/>
              </a:gs>
              <a:gs pos="100000">
                <a:schemeClr val="tx2"/>
              </a:gs>
            </a:gsLst>
            <a:lin ang="18780000" scaled="0"/>
            <a:tileRect/>
          </a:gradFill>
          <a:ln w="28575" cmpd="sng">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685800" rtl="0" eaLnBrk="1" fontAlgn="base" latinLnBrk="0" hangingPunct="1">
              <a:lnSpc>
                <a:spcPct val="100000"/>
              </a:lnSpc>
              <a:spcBef>
                <a:spcPts val="0"/>
              </a:spcBef>
              <a:spcAft>
                <a:spcPct val="0"/>
              </a:spcAft>
              <a:buClr>
                <a:prstClr val="black"/>
              </a:buClr>
              <a:buSzTx/>
              <a:buFontTx/>
              <a:buNone/>
              <a:tabLst/>
              <a:defRPr/>
            </a:pPr>
            <a:r>
              <a:rPr kumimoji="0" lang="ja-JP"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Arial" charset="0"/>
              </a:rPr>
              <a:t>アプリケーション・ワークロード</a:t>
            </a:r>
          </a:p>
        </p:txBody>
      </p:sp>
      <p:pic>
        <p:nvPicPr>
          <p:cNvPr id="18" name="Graphic 17">
            <a:extLst>
              <a:ext uri="{FF2B5EF4-FFF2-40B4-BE49-F238E27FC236}">
                <a16:creationId xmlns:a16="http://schemas.microsoft.com/office/drawing/2014/main" xmlns="" id="{EC37903B-9E3B-4E08-AA0A-7367BE82ED53}"/>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r="79756" b="29675"/>
          <a:stretch/>
        </p:blipFill>
        <p:spPr>
          <a:xfrm>
            <a:off x="7413076" y="4950492"/>
            <a:ext cx="629887" cy="585065"/>
          </a:xfrm>
          <a:prstGeom prst="rect">
            <a:avLst/>
          </a:prstGeom>
        </p:spPr>
      </p:pic>
      <p:sp>
        <p:nvSpPr>
          <p:cNvPr id="19" name="TextBox 18">
            <a:extLst>
              <a:ext uri="{FF2B5EF4-FFF2-40B4-BE49-F238E27FC236}">
                <a16:creationId xmlns:a16="http://schemas.microsoft.com/office/drawing/2014/main" xmlns="" id="{953D6553-1279-4F06-AB1B-EAADA6FD46C5}"/>
              </a:ext>
            </a:extLst>
          </p:cNvPr>
          <p:cNvSpPr txBox="1"/>
          <p:nvPr/>
        </p:nvSpPr>
        <p:spPr>
          <a:xfrm>
            <a:off x="7488000" y="5620893"/>
            <a:ext cx="464400" cy="174278"/>
          </a:xfrm>
          <a:prstGeom prst="rect">
            <a:avLst/>
          </a:prstGeom>
          <a:noFill/>
          <a:ln>
            <a:no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CPU</a:t>
            </a:r>
          </a:p>
        </p:txBody>
      </p:sp>
      <p:sp>
        <p:nvSpPr>
          <p:cNvPr id="20" name="TextBox 19">
            <a:extLst>
              <a:ext uri="{FF2B5EF4-FFF2-40B4-BE49-F238E27FC236}">
                <a16:creationId xmlns:a16="http://schemas.microsoft.com/office/drawing/2014/main" xmlns="" id="{5FAC1FE2-B981-466F-964E-30E54CE4E8E1}"/>
              </a:ext>
            </a:extLst>
          </p:cNvPr>
          <p:cNvSpPr txBox="1"/>
          <p:nvPr/>
        </p:nvSpPr>
        <p:spPr>
          <a:xfrm>
            <a:off x="8474400" y="5619598"/>
            <a:ext cx="464400" cy="174278"/>
          </a:xfrm>
          <a:prstGeom prst="rect">
            <a:avLst/>
          </a:prstGeom>
          <a:noFill/>
          <a:ln>
            <a:no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GPU</a:t>
            </a:r>
          </a:p>
        </p:txBody>
      </p:sp>
      <p:pic>
        <p:nvPicPr>
          <p:cNvPr id="21" name="Graphic 20">
            <a:extLst>
              <a:ext uri="{FF2B5EF4-FFF2-40B4-BE49-F238E27FC236}">
                <a16:creationId xmlns:a16="http://schemas.microsoft.com/office/drawing/2014/main" xmlns="" id="{5993692E-8EF3-4CDE-BC09-D358CDF08FF5}"/>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75237" r="5729" b="27334"/>
          <a:stretch/>
        </p:blipFill>
        <p:spPr>
          <a:xfrm>
            <a:off x="9438607" y="4923433"/>
            <a:ext cx="575365" cy="587331"/>
          </a:xfrm>
          <a:prstGeom prst="rect">
            <a:avLst/>
          </a:prstGeom>
        </p:spPr>
      </p:pic>
      <p:sp>
        <p:nvSpPr>
          <p:cNvPr id="22" name="TextBox 21">
            <a:extLst>
              <a:ext uri="{FF2B5EF4-FFF2-40B4-BE49-F238E27FC236}">
                <a16:creationId xmlns:a16="http://schemas.microsoft.com/office/drawing/2014/main" xmlns="" id="{7AB28153-9513-48E4-BE5D-1DFCAF202A65}"/>
              </a:ext>
            </a:extLst>
          </p:cNvPr>
          <p:cNvSpPr txBox="1"/>
          <p:nvPr/>
        </p:nvSpPr>
        <p:spPr>
          <a:xfrm>
            <a:off x="9432000" y="5611774"/>
            <a:ext cx="536400" cy="174278"/>
          </a:xfrm>
          <a:prstGeom prst="rect">
            <a:avLst/>
          </a:prstGeom>
          <a:noFill/>
          <a:ln>
            <a:no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FPGA</a:t>
            </a:r>
          </a:p>
        </p:txBody>
      </p:sp>
      <p:pic>
        <p:nvPicPr>
          <p:cNvPr id="23" name="Graphic 22">
            <a:extLst>
              <a:ext uri="{FF2B5EF4-FFF2-40B4-BE49-F238E27FC236}">
                <a16:creationId xmlns:a16="http://schemas.microsoft.com/office/drawing/2014/main" xmlns="" id="{B983A55E-9B9B-431E-9C07-1B6EEBE498BF}"/>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50415" r="29326" b="29675"/>
          <a:stretch/>
        </p:blipFill>
        <p:spPr>
          <a:xfrm>
            <a:off x="10381405" y="4908062"/>
            <a:ext cx="630359" cy="585064"/>
          </a:xfrm>
          <a:prstGeom prst="rect">
            <a:avLst/>
          </a:prstGeom>
        </p:spPr>
      </p:pic>
      <p:sp>
        <p:nvSpPr>
          <p:cNvPr id="24" name="TextBox 23">
            <a:extLst>
              <a:ext uri="{FF2B5EF4-FFF2-40B4-BE49-F238E27FC236}">
                <a16:creationId xmlns:a16="http://schemas.microsoft.com/office/drawing/2014/main" xmlns="" id="{96636CAE-4033-44B2-993E-DE3D4CC01F6C}"/>
              </a:ext>
            </a:extLst>
          </p:cNvPr>
          <p:cNvSpPr txBox="1"/>
          <p:nvPr/>
        </p:nvSpPr>
        <p:spPr>
          <a:xfrm>
            <a:off x="10295361" y="5611774"/>
            <a:ext cx="709044" cy="174278"/>
          </a:xfrm>
          <a:prstGeom prst="rect">
            <a:avLst/>
          </a:prstGeom>
          <a:noFill/>
          <a:ln>
            <a:noFill/>
          </a:ln>
        </p:spPr>
        <p:txBody>
          <a:bodyPr vert="horz" wrap="square" lIns="0" tIns="0" rIns="0" bIns="0"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0" lang="ja-JP" sz="1400" b="1"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Intel Clear Pro" panose="020B0804020202060201" pitchFamily="34" charset="0"/>
              </a:rPr>
              <a:t>その他</a:t>
            </a:r>
          </a:p>
        </p:txBody>
      </p:sp>
      <p:pic>
        <p:nvPicPr>
          <p:cNvPr id="25" name="Graphic 24">
            <a:extLst>
              <a:ext uri="{FF2B5EF4-FFF2-40B4-BE49-F238E27FC236}">
                <a16:creationId xmlns:a16="http://schemas.microsoft.com/office/drawing/2014/main" xmlns="" id="{4F0966B7-0C50-447D-815B-55BC967163A5}"/>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24175" r="55276" b="29675"/>
          <a:stretch/>
        </p:blipFill>
        <p:spPr>
          <a:xfrm>
            <a:off x="8359454" y="4950189"/>
            <a:ext cx="639392" cy="585064"/>
          </a:xfrm>
          <a:prstGeom prst="rect">
            <a:avLst/>
          </a:prstGeom>
        </p:spPr>
      </p:pic>
      <p:sp>
        <p:nvSpPr>
          <p:cNvPr id="27" name="Rectangle 26">
            <a:extLst>
              <a:ext uri="{FF2B5EF4-FFF2-40B4-BE49-F238E27FC236}">
                <a16:creationId xmlns:a16="http://schemas.microsoft.com/office/drawing/2014/main" xmlns="" id="{E245033E-55D8-4C45-A7AB-5AA25C424159}"/>
              </a:ext>
            </a:extLst>
          </p:cNvPr>
          <p:cNvSpPr/>
          <p:nvPr/>
        </p:nvSpPr>
        <p:spPr>
          <a:xfrm>
            <a:off x="6908799" y="2241450"/>
            <a:ext cx="4470397" cy="2462325"/>
          </a:xfrm>
          <a:prstGeom prst="rect">
            <a:avLst/>
          </a:prstGeom>
          <a:solidFill>
            <a:schemeClr val="bg2"/>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4" name="TextBox 3">
            <a:extLst>
              <a:ext uri="{FF2B5EF4-FFF2-40B4-BE49-F238E27FC236}">
                <a16:creationId xmlns:a16="http://schemas.microsoft.com/office/drawing/2014/main" xmlns="" id="{868487C7-DED0-45DB-A0C1-B302645B7283}"/>
              </a:ext>
            </a:extLst>
          </p:cNvPr>
          <p:cNvSpPr txBox="1"/>
          <p:nvPr/>
        </p:nvSpPr>
        <p:spPr>
          <a:xfrm>
            <a:off x="8149853" y="2272139"/>
            <a:ext cx="1975221" cy="369332"/>
          </a:xfrm>
          <a:prstGeom prst="rect">
            <a:avLst/>
          </a:prstGeom>
          <a:noFill/>
        </p:spPr>
        <p:txBody>
          <a:bodyPr wrap="none" rtlCol="0">
            <a:spAutoFit/>
          </a:bodyPr>
          <a:lstStyle/>
          <a:p>
            <a:pPr algn="ctr"/>
            <a:r>
              <a:rPr lang="ja-JP" b="1">
                <a:latin typeface="Intel Clear Jpn Prop" panose="020B0604020203020204" pitchFamily="50" charset="-128"/>
                <a:ea typeface="Intel Clear Jpn Prop" panose="020B0604020203020204" pitchFamily="50" charset="-128"/>
              </a:rPr>
              <a:t>oneAPI 業界仕様</a:t>
            </a:r>
          </a:p>
        </p:txBody>
      </p:sp>
      <p:sp>
        <p:nvSpPr>
          <p:cNvPr id="34" name="Rectangle 33">
            <a:extLst>
              <a:ext uri="{FF2B5EF4-FFF2-40B4-BE49-F238E27FC236}">
                <a16:creationId xmlns:a16="http://schemas.microsoft.com/office/drawing/2014/main" xmlns="" id="{A2E4D255-C250-4A3B-BC66-44A92D86032F}"/>
              </a:ext>
            </a:extLst>
          </p:cNvPr>
          <p:cNvSpPr/>
          <p:nvPr/>
        </p:nvSpPr>
        <p:spPr>
          <a:xfrm>
            <a:off x="9180043" y="2641471"/>
            <a:ext cx="2053192" cy="16000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Rectangle 32">
            <a:extLst>
              <a:ext uri="{FF2B5EF4-FFF2-40B4-BE49-F238E27FC236}">
                <a16:creationId xmlns:a16="http://schemas.microsoft.com/office/drawing/2014/main" xmlns="" id="{15A42EFF-FA7D-4AD5-9A08-FD1CA2100FFE}"/>
              </a:ext>
            </a:extLst>
          </p:cNvPr>
          <p:cNvSpPr/>
          <p:nvPr/>
        </p:nvSpPr>
        <p:spPr>
          <a:xfrm>
            <a:off x="7019932" y="2641471"/>
            <a:ext cx="2053192" cy="16000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TextBox 27">
            <a:extLst>
              <a:ext uri="{FF2B5EF4-FFF2-40B4-BE49-F238E27FC236}">
                <a16:creationId xmlns:a16="http://schemas.microsoft.com/office/drawing/2014/main" xmlns="" id="{3255D9BA-8B9C-4D98-99D9-DB6EE252DE8A}"/>
              </a:ext>
            </a:extLst>
          </p:cNvPr>
          <p:cNvSpPr txBox="1"/>
          <p:nvPr/>
        </p:nvSpPr>
        <p:spPr>
          <a:xfrm>
            <a:off x="7026452" y="2696611"/>
            <a:ext cx="2043799" cy="276999"/>
          </a:xfrm>
          <a:prstGeom prst="rect">
            <a:avLst/>
          </a:prstGeom>
          <a:noFill/>
        </p:spPr>
        <p:txBody>
          <a:bodyPr wrap="square" lIns="0" rIns="0" rtlCol="0">
            <a:spAutoFit/>
          </a:bodyPr>
          <a:lstStyle/>
          <a:p>
            <a:pPr algn="ctr"/>
            <a:r>
              <a:rPr lang="ja-JP" sz="1200" b="1">
                <a:solidFill>
                  <a:schemeClr val="accent1"/>
                </a:solidFill>
                <a:latin typeface="Intel Clear Jpn Prop" panose="020B0604020203020204" pitchFamily="50" charset="-128"/>
                <a:ea typeface="Intel Clear Jpn Prop" panose="020B0604020203020204" pitchFamily="50" charset="-128"/>
              </a:rPr>
              <a:t>ダイレクト・プログラミング</a:t>
            </a:r>
          </a:p>
        </p:txBody>
      </p:sp>
      <p:sp>
        <p:nvSpPr>
          <p:cNvPr id="31" name="Rounded Rectangle 38">
            <a:extLst>
              <a:ext uri="{FF2B5EF4-FFF2-40B4-BE49-F238E27FC236}">
                <a16:creationId xmlns:a16="http://schemas.microsoft.com/office/drawing/2014/main" xmlns="" id="{BCE1AA25-4705-4B2A-B908-E0952C6995BB}"/>
              </a:ext>
            </a:extLst>
          </p:cNvPr>
          <p:cNvSpPr/>
          <p:nvPr/>
        </p:nvSpPr>
        <p:spPr>
          <a:xfrm>
            <a:off x="7017059" y="4305541"/>
            <a:ext cx="4228613" cy="307776"/>
          </a:xfrm>
          <a:prstGeom prst="rect">
            <a:avLst/>
          </a:prstGeom>
          <a:solidFill>
            <a:schemeClr val="bg1">
              <a:alpha val="87000"/>
            </a:schemeClr>
          </a:soli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noProof="0">
                <a:ln>
                  <a:noFill/>
                </a:ln>
                <a:solidFill>
                  <a:srgbClr val="003C71"/>
                </a:solidFill>
                <a:uLnTx/>
                <a:uFillTx/>
                <a:latin typeface="Intel Clear Jpn Prop" panose="020B0604020203020204" pitchFamily="50" charset="-128"/>
                <a:ea typeface="Intel Clear Jpn Prop" panose="020B0604020203020204" pitchFamily="50" charset="-128"/>
                <a:cs typeface="+mn-cs"/>
              </a:rPr>
              <a:t>低水準ハードウェア・インターフェイス</a:t>
            </a:r>
          </a:p>
        </p:txBody>
      </p:sp>
      <p:sp>
        <p:nvSpPr>
          <p:cNvPr id="9" name="Rectangle 8">
            <a:extLst>
              <a:ext uri="{FF2B5EF4-FFF2-40B4-BE49-F238E27FC236}">
                <a16:creationId xmlns:a16="http://schemas.microsoft.com/office/drawing/2014/main" xmlns="" id="{2AA6F655-AE7A-49FB-9628-ED4269E51CAA}"/>
              </a:ext>
            </a:extLst>
          </p:cNvPr>
          <p:cNvSpPr/>
          <p:nvPr/>
        </p:nvSpPr>
        <p:spPr>
          <a:xfrm>
            <a:off x="7088777" y="3115850"/>
            <a:ext cx="1930718" cy="1068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b="1">
                <a:latin typeface="Intel Clear Jpn Prop" panose="020B0604020203020204" pitchFamily="50" charset="-128"/>
                <a:ea typeface="Intel Clear Jpn Prop" panose="020B0604020203020204" pitchFamily="50" charset="-128"/>
              </a:rPr>
              <a:t>DPC++</a:t>
            </a:r>
          </a:p>
        </p:txBody>
      </p:sp>
      <p:sp>
        <p:nvSpPr>
          <p:cNvPr id="32" name="Rectangle 31">
            <a:extLst>
              <a:ext uri="{FF2B5EF4-FFF2-40B4-BE49-F238E27FC236}">
                <a16:creationId xmlns:a16="http://schemas.microsoft.com/office/drawing/2014/main" xmlns="" id="{8AB7A657-A1B2-4538-853E-166C85F31047}"/>
              </a:ext>
            </a:extLst>
          </p:cNvPr>
          <p:cNvSpPr/>
          <p:nvPr/>
        </p:nvSpPr>
        <p:spPr>
          <a:xfrm>
            <a:off x="9239049" y="3115850"/>
            <a:ext cx="1934049" cy="1068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b="1">
                <a:latin typeface="Intel Clear Jpn Prop" panose="020B0604020203020204" pitchFamily="50" charset="-128"/>
                <a:ea typeface="Intel Clear Jpn Prop" panose="020B0604020203020204" pitchFamily="50" charset="-128"/>
              </a:rPr>
              <a:t>ライブラリー</a:t>
            </a:r>
          </a:p>
        </p:txBody>
      </p:sp>
      <p:sp>
        <p:nvSpPr>
          <p:cNvPr id="30" name="TextBox 29">
            <a:extLst>
              <a:ext uri="{FF2B5EF4-FFF2-40B4-BE49-F238E27FC236}">
                <a16:creationId xmlns:a16="http://schemas.microsoft.com/office/drawing/2014/main" xmlns="" id="{5B7B09C4-C6DD-462B-980E-058C01E227C6}"/>
              </a:ext>
            </a:extLst>
          </p:cNvPr>
          <p:cNvSpPr txBox="1"/>
          <p:nvPr/>
        </p:nvSpPr>
        <p:spPr>
          <a:xfrm>
            <a:off x="9176713" y="2696400"/>
            <a:ext cx="2053192" cy="276999"/>
          </a:xfrm>
          <a:prstGeom prst="rect">
            <a:avLst/>
          </a:prstGeom>
          <a:noFill/>
        </p:spPr>
        <p:txBody>
          <a:bodyPr wrap="square" lIns="0" rIns="0" rtlCol="0">
            <a:spAutoFit/>
          </a:bodyPr>
          <a:lstStyle/>
          <a:p>
            <a:pPr algn="ctr"/>
            <a:r>
              <a:rPr lang="ja-JP" sz="1200" b="1">
                <a:solidFill>
                  <a:schemeClr val="accent1"/>
                </a:solidFill>
                <a:latin typeface="Intel Clear Jpn Prop" panose="020B0604020203020204" pitchFamily="50" charset="-128"/>
                <a:ea typeface="Intel Clear Jpn Prop" panose="020B0604020203020204" pitchFamily="50" charset="-128"/>
              </a:rPr>
              <a:t>API ベースのプログラミング</a:t>
            </a:r>
          </a:p>
        </p:txBody>
      </p:sp>
      <p:sp>
        <p:nvSpPr>
          <p:cNvPr id="35" name="TextBox 34">
            <a:extLst>
              <a:ext uri="{FF2B5EF4-FFF2-40B4-BE49-F238E27FC236}">
                <a16:creationId xmlns:a16="http://schemas.microsoft.com/office/drawing/2014/main" xmlns="" id="{C69B6013-F3FD-4EAD-83BF-BB76A7AE5E2F}"/>
              </a:ext>
            </a:extLst>
          </p:cNvPr>
          <p:cNvSpPr txBox="1"/>
          <p:nvPr/>
        </p:nvSpPr>
        <p:spPr>
          <a:xfrm>
            <a:off x="6751581" y="6221684"/>
            <a:ext cx="4800599" cy="175048"/>
          </a:xfrm>
          <a:prstGeom prst="rect">
            <a:avLst/>
          </a:prstGeom>
          <a:noFill/>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noProof="0">
                <a:ln>
                  <a:noFill/>
                </a:ln>
                <a:solidFill>
                  <a:schemeClr val="tx1">
                    <a:lumMod val="50000"/>
                  </a:schemeClr>
                </a:solidFill>
                <a:uLnTx/>
                <a:uFillTx/>
                <a:latin typeface="Intel Clear Jpn Prop" panose="020B0604020203020204" pitchFamily="50" charset="-128"/>
                <a:ea typeface="Intel Clear Jpn Prop" panose="020B0604020203020204" pitchFamily="50" charset="-128"/>
                <a:cs typeface="+mn-cs"/>
              </a:rPr>
              <a:t>詳細は、</a:t>
            </a:r>
            <a:r>
              <a:rPr kumimoji="0" lang="ja-JP" sz="1100" b="0" i="0" u="none" strike="noStrike" cap="none" normalizeH="0" noProof="0">
                <a:ln>
                  <a:noFill/>
                </a:ln>
                <a:solidFill>
                  <a:prstClr val="white"/>
                </a:solidFill>
                <a:uLnTx/>
                <a:uFillTx/>
                <a:latin typeface="Intel Clear Jpn Prop" panose="020B0604020203020204" pitchFamily="50" charset="-128"/>
                <a:ea typeface="Intel Clear Jpn Prop" panose="020B0604020203020204" pitchFamily="50" charset="-128"/>
                <a:cs typeface="+mn-cs"/>
                <a:hlinkClick r:id="rId6" action="ppaction://hlinkfile"/>
              </a:rPr>
              <a:t>oneapi.com</a:t>
            </a:r>
            <a:r>
              <a:rPr kumimoji="0" lang="ja-JP" sz="1100" b="0" i="0" u="none" strike="noStrike" cap="none" normalizeH="0" noProof="0">
                <a:ln>
                  <a:noFill/>
                </a:ln>
                <a:solidFill>
                  <a:schemeClr val="tx1">
                    <a:lumMod val="50000"/>
                  </a:schemeClr>
                </a:solidFill>
                <a:uLnTx/>
                <a:uFillTx/>
                <a:latin typeface="Intel Clear Jpn Prop" panose="020B0604020203020204" pitchFamily="50" charset="-128"/>
                <a:ea typeface="Intel Clear Jpn Prop" panose="020B0604020203020204" pitchFamily="50" charset="-128"/>
                <a:cs typeface="+mn-cs"/>
              </a:rPr>
              <a:t> (英語) を参照してください。</a:t>
            </a:r>
          </a:p>
        </p:txBody>
      </p:sp>
    </p:spTree>
    <p:custDataLst>
      <p:tags r:id="rId1"/>
    </p:custDataLst>
    <p:extLst>
      <p:ext uri="{BB962C8B-B14F-4D97-AF65-F5344CB8AC3E}">
        <p14:creationId xmlns:p14="http://schemas.microsoft.com/office/powerpoint/2010/main" val="31750419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9EACEE-04E9-401D-B5C4-F29E36C8C769}"/>
              </a:ext>
            </a:extLst>
          </p:cNvPr>
          <p:cNvSpPr>
            <a:spLocks noGrp="1"/>
          </p:cNvSpPr>
          <p:nvPr>
            <p:ph type="title"/>
          </p:nvPr>
        </p:nvSpPr>
        <p:spPr>
          <a:xfrm>
            <a:off x="289350" y="106080"/>
            <a:ext cx="11380076" cy="839851"/>
          </a:xfrm>
        </p:spPr>
        <p:txBody>
          <a:bodyPr>
            <a:normAutofit fontScale="90000"/>
          </a:bodyPr>
          <a:lstStyle/>
          <a:p>
            <a:r>
              <a:rPr lang="ja-JP">
                <a:latin typeface="Intel Clear Jpn Prop Light" panose="020B0404020203020204" pitchFamily="50" charset="-128"/>
                <a:ea typeface="Intel Clear Jpn Prop Light" panose="020B0404020203020204" pitchFamily="50" charset="-128"/>
              </a:rPr>
              <a:t>インテル® oneMKL の機能</a:t>
            </a:r>
          </a:p>
        </p:txBody>
      </p:sp>
      <p:pic>
        <p:nvPicPr>
          <p:cNvPr id="4" name="Picture 3">
            <a:extLst>
              <a:ext uri="{FF2B5EF4-FFF2-40B4-BE49-F238E27FC236}">
                <a16:creationId xmlns:a16="http://schemas.microsoft.com/office/drawing/2014/main" xmlns="" id="{249F29AD-F847-44B1-9B2A-F10E844492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9018" y="979981"/>
            <a:ext cx="11549715" cy="4625981"/>
          </a:xfrm>
          <a:prstGeom prst="rect">
            <a:avLst/>
          </a:prstGeom>
        </p:spPr>
      </p:pic>
      <p:sp>
        <p:nvSpPr>
          <p:cNvPr id="5" name="Rectangle 4">
            <a:extLst>
              <a:ext uri="{FF2B5EF4-FFF2-40B4-BE49-F238E27FC236}">
                <a16:creationId xmlns:a16="http://schemas.microsoft.com/office/drawing/2014/main" xmlns="" id="{03EFFE8A-3EA5-421B-B487-ACF976E201F3}"/>
              </a:ext>
            </a:extLst>
          </p:cNvPr>
          <p:cNvSpPr/>
          <p:nvPr/>
        </p:nvSpPr>
        <p:spPr>
          <a:xfrm>
            <a:off x="8348400" y="5893254"/>
            <a:ext cx="857232" cy="399828"/>
          </a:xfrm>
          <a:prstGeom prst="rect">
            <a:avLst/>
          </a:prstGeom>
          <a:solidFill>
            <a:srgbClr val="76C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a:ln>
                <a:noFill/>
              </a:ln>
              <a:solidFill>
                <a:srgbClr val="FFFFFF"/>
              </a:solidFill>
              <a:effectLst/>
              <a:uFillTx/>
              <a:latin typeface="Intel Clear Jpn Prop" panose="020B0604020203020204" pitchFamily="50" charset="-128"/>
              <a:ea typeface="Intel Clear Jpn Prop" panose="020B0604020203020204" pitchFamily="50" charset="-128"/>
              <a:cs typeface="Helvetica Neue Medium"/>
              <a:sym typeface="Helvetica Neue Medium"/>
            </a:endParaRPr>
          </a:p>
        </p:txBody>
      </p:sp>
      <p:sp>
        <p:nvSpPr>
          <p:cNvPr id="6" name="Rounded Rectangle 15">
            <a:extLst>
              <a:ext uri="{FF2B5EF4-FFF2-40B4-BE49-F238E27FC236}">
                <a16:creationId xmlns:a16="http://schemas.microsoft.com/office/drawing/2014/main" xmlns="" id="{9B210BE5-178A-4803-8048-74E5E4284408}"/>
              </a:ext>
            </a:extLst>
          </p:cNvPr>
          <p:cNvSpPr/>
          <p:nvPr/>
        </p:nvSpPr>
        <p:spPr>
          <a:xfrm>
            <a:off x="1011600" y="6005919"/>
            <a:ext cx="480424" cy="189667"/>
          </a:xfrm>
          <a:prstGeom prst="roundRect">
            <a:avLst/>
          </a:prstGeom>
          <a:noFill/>
          <a:ln w="25400">
            <a:solidFill>
              <a:srgbClr val="E961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endParaRPr>
          </a:p>
        </p:txBody>
      </p:sp>
      <p:sp>
        <p:nvSpPr>
          <p:cNvPr id="7" name="TextBox 6">
            <a:extLst>
              <a:ext uri="{FF2B5EF4-FFF2-40B4-BE49-F238E27FC236}">
                <a16:creationId xmlns:a16="http://schemas.microsoft.com/office/drawing/2014/main" xmlns="" id="{FB660765-0426-4BA2-81EC-59EF4C332CE9}"/>
              </a:ext>
            </a:extLst>
          </p:cNvPr>
          <p:cNvSpPr txBox="1"/>
          <p:nvPr/>
        </p:nvSpPr>
        <p:spPr>
          <a:xfrm>
            <a:off x="1587600" y="5816169"/>
            <a:ext cx="2700000" cy="507831"/>
          </a:xfrm>
          <a:prstGeom prst="rect">
            <a:avLst/>
          </a:prstGeom>
          <a:noFill/>
        </p:spPr>
        <p:txBody>
          <a:bodyPr vert="horz" wrap="square" lIns="0" tIns="0" rIns="0" bIns="0" rtlCol="0">
            <a:spAutoFit/>
          </a:bodyPr>
          <a:lstStyle/>
          <a:p>
            <a:r>
              <a:rPr lang="ja-JP" sz="1100">
                <a:solidFill>
                  <a:srgbClr val="004A86"/>
                </a:solidFill>
                <a:latin typeface="Intel Clear Jpn Prop" panose="020B0604020203020204" pitchFamily="50" charset="-128"/>
                <a:ea typeface="Intel Clear Jpn Prop" panose="020B0604020203020204" pitchFamily="50" charset="-128"/>
              </a:rPr>
              <a:t>ベータサポート - 第 9 世代および第 12 世代インテル® プロセッサー・グラフィックスと</a:t>
            </a:r>
            <a:r>
              <a:rPr lang="en-US" altLang="ja-JP" sz="1100">
                <a:solidFill>
                  <a:srgbClr val="004A86"/>
                </a:solidFill>
                <a:latin typeface="Intel Clear Jpn Prop" panose="020B0604020203020204" pitchFamily="50" charset="-128"/>
                <a:ea typeface="Intel Clear Jpn Prop" panose="020B0604020203020204" pitchFamily="50" charset="-128"/>
              </a:rPr>
              <a:t/>
            </a:r>
            <a:br>
              <a:rPr lang="en-US" altLang="ja-JP" sz="1100">
                <a:solidFill>
                  <a:srgbClr val="004A86"/>
                </a:solidFill>
                <a:latin typeface="Intel Clear Jpn Prop" panose="020B0604020203020204" pitchFamily="50" charset="-128"/>
                <a:ea typeface="Intel Clear Jpn Prop" panose="020B0604020203020204" pitchFamily="50" charset="-128"/>
              </a:rPr>
            </a:br>
            <a:r>
              <a:rPr lang="ja-JP" sz="1100">
                <a:solidFill>
                  <a:srgbClr val="004A86"/>
                </a:solidFill>
                <a:latin typeface="Intel Clear Jpn Prop" panose="020B0604020203020204" pitchFamily="50" charset="-128"/>
                <a:ea typeface="Intel Clear Jpn Prop" panose="020B0604020203020204" pitchFamily="50" charset="-128"/>
              </a:rPr>
              <a:t>インテル® ディスクリート GPU</a:t>
            </a:r>
          </a:p>
        </p:txBody>
      </p:sp>
      <p:sp>
        <p:nvSpPr>
          <p:cNvPr id="8" name="Rounded Rectangle 3">
            <a:extLst>
              <a:ext uri="{FF2B5EF4-FFF2-40B4-BE49-F238E27FC236}">
                <a16:creationId xmlns:a16="http://schemas.microsoft.com/office/drawing/2014/main" xmlns="" id="{B978A966-3C91-4876-ADDC-CF9206C597E1}"/>
              </a:ext>
            </a:extLst>
          </p:cNvPr>
          <p:cNvSpPr/>
          <p:nvPr/>
        </p:nvSpPr>
        <p:spPr>
          <a:xfrm>
            <a:off x="4367160" y="6019638"/>
            <a:ext cx="469176" cy="195060"/>
          </a:xfrm>
          <a:prstGeom prst="roundRect">
            <a:avLst/>
          </a:prstGeom>
          <a:noFill/>
          <a:ln w="25400">
            <a:solidFill>
              <a:srgbClr val="E9611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endParaRPr>
          </a:p>
        </p:txBody>
      </p:sp>
      <p:sp>
        <p:nvSpPr>
          <p:cNvPr id="9" name="Rectangle 8">
            <a:extLst>
              <a:ext uri="{FF2B5EF4-FFF2-40B4-BE49-F238E27FC236}">
                <a16:creationId xmlns:a16="http://schemas.microsoft.com/office/drawing/2014/main" xmlns="" id="{0F955EC2-A97C-43E4-B2E9-B478A1D1E573}"/>
              </a:ext>
            </a:extLst>
          </p:cNvPr>
          <p:cNvSpPr/>
          <p:nvPr/>
        </p:nvSpPr>
        <p:spPr>
          <a:xfrm>
            <a:off x="4888573" y="5770003"/>
            <a:ext cx="3240000" cy="600164"/>
          </a:xfrm>
          <a:prstGeom prst="rect">
            <a:avLst/>
          </a:prstGeom>
        </p:spPr>
        <p:txBody>
          <a:bodyPr wrap="square">
            <a:spAutoFit/>
          </a:bodyPr>
          <a:lstStyle/>
          <a:p>
            <a:r>
              <a:rPr lang="ja-JP" sz="1100">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rPr>
              <a:t>限定サポート - 第 9 世代および第 12 世代</a:t>
            </a:r>
            <a:r>
              <a:rPr lang="en-US" altLang="ja-JP" sz="1100">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rPr>
              <a:t/>
            </a:r>
            <a:br>
              <a:rPr lang="en-US" altLang="ja-JP" sz="1100">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rPr>
            </a:br>
            <a:r>
              <a:rPr lang="ja-JP" sz="1100">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rPr>
              <a:t>インテル® プロセッサー・グラフィックスとインテル® ディスクリート GPU (リリースノートを参照)</a:t>
            </a:r>
          </a:p>
        </p:txBody>
      </p:sp>
      <p:sp>
        <p:nvSpPr>
          <p:cNvPr id="10" name="Rectangle: Rounded Corners 9">
            <a:extLst>
              <a:ext uri="{FF2B5EF4-FFF2-40B4-BE49-F238E27FC236}">
                <a16:creationId xmlns:a16="http://schemas.microsoft.com/office/drawing/2014/main" xmlns="" id="{36132598-941C-4430-8D5D-742BDB3C7B81}"/>
              </a:ext>
            </a:extLst>
          </p:cNvPr>
          <p:cNvSpPr/>
          <p:nvPr/>
        </p:nvSpPr>
        <p:spPr>
          <a:xfrm>
            <a:off x="8539200" y="6002749"/>
            <a:ext cx="501428" cy="186598"/>
          </a:xfrm>
          <a:prstGeom prst="roundRect">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endParaRPr>
          </a:p>
        </p:txBody>
      </p:sp>
      <p:sp>
        <p:nvSpPr>
          <p:cNvPr id="11" name="TextBox 10">
            <a:extLst>
              <a:ext uri="{FF2B5EF4-FFF2-40B4-BE49-F238E27FC236}">
                <a16:creationId xmlns:a16="http://schemas.microsoft.com/office/drawing/2014/main" xmlns="" id="{8BDD1066-D859-40B9-A195-F76F1DC92733}"/>
              </a:ext>
            </a:extLst>
          </p:cNvPr>
          <p:cNvSpPr txBox="1"/>
          <p:nvPr/>
        </p:nvSpPr>
        <p:spPr>
          <a:xfrm>
            <a:off x="9331200" y="6028902"/>
            <a:ext cx="1692000" cy="184666"/>
          </a:xfrm>
          <a:prstGeom prst="rect">
            <a:avLst/>
          </a:prstGeom>
          <a:noFill/>
        </p:spPr>
        <p:txBody>
          <a:bodyPr vert="horz" wrap="square" lIns="0" tIns="0" rIns="0" bIns="0" rtlCol="0">
            <a:spAutoFit/>
          </a:bodyPr>
          <a:lstStyle/>
          <a:p>
            <a:r>
              <a:rPr lang="ja-JP" sz="1200">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rPr>
              <a:t>CPU C/Fortran サポート</a:t>
            </a:r>
          </a:p>
        </p:txBody>
      </p:sp>
      <p:sp>
        <p:nvSpPr>
          <p:cNvPr id="12" name="Rounded Rectangle 15">
            <a:extLst>
              <a:ext uri="{FF2B5EF4-FFF2-40B4-BE49-F238E27FC236}">
                <a16:creationId xmlns:a16="http://schemas.microsoft.com/office/drawing/2014/main" xmlns="" id="{3E3447D3-EF91-486F-8D5D-7B12C1982BC2}"/>
              </a:ext>
            </a:extLst>
          </p:cNvPr>
          <p:cNvSpPr/>
          <p:nvPr/>
        </p:nvSpPr>
        <p:spPr>
          <a:xfrm>
            <a:off x="210206" y="1471449"/>
            <a:ext cx="1643055" cy="484374"/>
          </a:xfrm>
          <a:prstGeom prst="roundRect">
            <a:avLst/>
          </a:prstGeom>
          <a:noFill/>
          <a:ln w="25400">
            <a:solidFill>
              <a:srgbClr val="E961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endParaRPr>
          </a:p>
        </p:txBody>
      </p:sp>
      <p:sp>
        <p:nvSpPr>
          <p:cNvPr id="13" name="Rounded Rectangle 15">
            <a:extLst>
              <a:ext uri="{FF2B5EF4-FFF2-40B4-BE49-F238E27FC236}">
                <a16:creationId xmlns:a16="http://schemas.microsoft.com/office/drawing/2014/main" xmlns="" id="{17C635FD-6C20-4294-BD07-F7F7DF4B9777}"/>
              </a:ext>
            </a:extLst>
          </p:cNvPr>
          <p:cNvSpPr/>
          <p:nvPr/>
        </p:nvSpPr>
        <p:spPr>
          <a:xfrm>
            <a:off x="2138854" y="1471448"/>
            <a:ext cx="1643055" cy="1208689"/>
          </a:xfrm>
          <a:prstGeom prst="roundRect">
            <a:avLst/>
          </a:prstGeom>
          <a:noFill/>
          <a:ln w="25400">
            <a:solidFill>
              <a:srgbClr val="E961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endParaRPr>
          </a:p>
        </p:txBody>
      </p:sp>
      <p:sp>
        <p:nvSpPr>
          <p:cNvPr id="14" name="Rounded Rectangle 15">
            <a:extLst>
              <a:ext uri="{FF2B5EF4-FFF2-40B4-BE49-F238E27FC236}">
                <a16:creationId xmlns:a16="http://schemas.microsoft.com/office/drawing/2014/main" xmlns="" id="{EA14E634-82BA-4F6A-A70B-45639E83BC8B}"/>
              </a:ext>
            </a:extLst>
          </p:cNvPr>
          <p:cNvSpPr/>
          <p:nvPr/>
        </p:nvSpPr>
        <p:spPr>
          <a:xfrm>
            <a:off x="6019552" y="1523998"/>
            <a:ext cx="1643055" cy="2448912"/>
          </a:xfrm>
          <a:prstGeom prst="roundRect">
            <a:avLst/>
          </a:prstGeom>
          <a:noFill/>
          <a:ln w="25400">
            <a:solidFill>
              <a:srgbClr val="E961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endParaRPr>
          </a:p>
        </p:txBody>
      </p:sp>
      <p:sp>
        <p:nvSpPr>
          <p:cNvPr id="15" name="Rounded Rectangle 15">
            <a:extLst>
              <a:ext uri="{FF2B5EF4-FFF2-40B4-BE49-F238E27FC236}">
                <a16:creationId xmlns:a16="http://schemas.microsoft.com/office/drawing/2014/main" xmlns="" id="{34C4197D-4677-4C69-9AC2-F2E102F79045}"/>
              </a:ext>
            </a:extLst>
          </p:cNvPr>
          <p:cNvSpPr/>
          <p:nvPr/>
        </p:nvSpPr>
        <p:spPr>
          <a:xfrm>
            <a:off x="7973283" y="1471447"/>
            <a:ext cx="1643055" cy="3972911"/>
          </a:xfrm>
          <a:prstGeom prst="roundRect">
            <a:avLst/>
          </a:prstGeom>
          <a:noFill/>
          <a:ln w="25400">
            <a:solidFill>
              <a:srgbClr val="E961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endParaRPr>
          </a:p>
        </p:txBody>
      </p:sp>
      <p:sp>
        <p:nvSpPr>
          <p:cNvPr id="16" name="Rounded Rectangle 3">
            <a:extLst>
              <a:ext uri="{FF2B5EF4-FFF2-40B4-BE49-F238E27FC236}">
                <a16:creationId xmlns:a16="http://schemas.microsoft.com/office/drawing/2014/main" xmlns="" id="{A69743EE-7959-4D04-B165-DE03820FB9B2}"/>
              </a:ext>
            </a:extLst>
          </p:cNvPr>
          <p:cNvSpPr/>
          <p:nvPr/>
        </p:nvSpPr>
        <p:spPr>
          <a:xfrm>
            <a:off x="4143456" y="1471447"/>
            <a:ext cx="1617972" cy="3972911"/>
          </a:xfrm>
          <a:prstGeom prst="roundRect">
            <a:avLst/>
          </a:prstGeom>
          <a:noFill/>
          <a:ln w="25400">
            <a:solidFill>
              <a:srgbClr val="E9611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endParaRPr>
          </a:p>
        </p:txBody>
      </p:sp>
      <p:sp>
        <p:nvSpPr>
          <p:cNvPr id="17" name="Rounded Rectangle 3">
            <a:extLst>
              <a:ext uri="{FF2B5EF4-FFF2-40B4-BE49-F238E27FC236}">
                <a16:creationId xmlns:a16="http://schemas.microsoft.com/office/drawing/2014/main" xmlns="" id="{C0C0F5A2-5B89-4E66-AB08-14104D347EDD}"/>
              </a:ext>
            </a:extLst>
          </p:cNvPr>
          <p:cNvSpPr/>
          <p:nvPr/>
        </p:nvSpPr>
        <p:spPr>
          <a:xfrm>
            <a:off x="210205" y="2016231"/>
            <a:ext cx="1643055" cy="484374"/>
          </a:xfrm>
          <a:prstGeom prst="roundRect">
            <a:avLst/>
          </a:prstGeom>
          <a:noFill/>
          <a:ln w="25400">
            <a:solidFill>
              <a:srgbClr val="E9611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endParaRPr>
          </a:p>
        </p:txBody>
      </p:sp>
      <p:sp>
        <p:nvSpPr>
          <p:cNvPr id="18" name="Rounded Rectangle 3">
            <a:extLst>
              <a:ext uri="{FF2B5EF4-FFF2-40B4-BE49-F238E27FC236}">
                <a16:creationId xmlns:a16="http://schemas.microsoft.com/office/drawing/2014/main" xmlns="" id="{E4421418-8030-4554-A796-CE40E50620C8}"/>
              </a:ext>
            </a:extLst>
          </p:cNvPr>
          <p:cNvSpPr/>
          <p:nvPr/>
        </p:nvSpPr>
        <p:spPr>
          <a:xfrm>
            <a:off x="203134" y="2944626"/>
            <a:ext cx="1643055" cy="484374"/>
          </a:xfrm>
          <a:prstGeom prst="roundRect">
            <a:avLst/>
          </a:prstGeom>
          <a:noFill/>
          <a:ln w="25400">
            <a:solidFill>
              <a:srgbClr val="E9611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4A86"/>
              </a:solidFill>
              <a:latin typeface="Intel Clear Jpn Prop" panose="020B0604020203020204" pitchFamily="50" charset="-128"/>
              <a:ea typeface="Intel Clear Jpn Prop" panose="020B0604020203020204" pitchFamily="50" charset="-128"/>
              <a:cs typeface="Intel Clear" panose="020B0604020203020204" pitchFamily="34" charset="0"/>
            </a:endParaRPr>
          </a:p>
        </p:txBody>
      </p:sp>
    </p:spTree>
    <p:custDataLst>
      <p:tags r:id="rId1"/>
    </p:custDataLst>
    <p:extLst>
      <p:ext uri="{BB962C8B-B14F-4D97-AF65-F5344CB8AC3E}">
        <p14:creationId xmlns:p14="http://schemas.microsoft.com/office/powerpoint/2010/main" val="30708958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defTabSz="609585" hangingPunct="1">
              <a:lnSpc>
                <a:spcPct val="100000"/>
              </a:lnSpc>
              <a:spcBef>
                <a:spcPts val="0"/>
              </a:spcBef>
              <a:defRPr/>
            </a:pPr>
            <a:fld id="{EE2556C5-CE8C-6547-B838-EA80C61A4AF7}" type="slidenum">
              <a:rPr lang="en-US" sz="1067" kern="1200">
                <a:solidFill>
                  <a:prstClr val="white"/>
                </a:solidFill>
                <a:latin typeface="Intel Clear"/>
                <a:cs typeface="Intel Clear"/>
              </a:rPr>
              <a:pPr algn="r" defTabSz="609585" hangingPunct="1">
                <a:lnSpc>
                  <a:spcPct val="100000"/>
                </a:lnSpc>
                <a:spcBef>
                  <a:spcPts val="0"/>
                </a:spcBef>
                <a:defRPr/>
              </a:pPr>
              <a:t>7</a:t>
            </a:fld>
            <a:endParaRPr lang="en-US" sz="1067" kern="1200">
              <a:solidFill>
                <a:prstClr val="white"/>
              </a:solidFill>
              <a:latin typeface="Intel Clear"/>
              <a:cs typeface="Intel Clear"/>
            </a:endParaRPr>
          </a:p>
        </p:txBody>
      </p:sp>
      <p:sp>
        <p:nvSpPr>
          <p:cNvPr id="2" name="Title 1"/>
          <p:cNvSpPr>
            <a:spLocks noGrp="1"/>
          </p:cNvSpPr>
          <p:nvPr>
            <p:ph type="title"/>
          </p:nvPr>
        </p:nvSpPr>
        <p:spPr>
          <a:xfrm>
            <a:off x="501975" y="290741"/>
            <a:ext cx="11333976" cy="1040867"/>
          </a:xfrm>
        </p:spPr>
        <p:txBody>
          <a:bodyPr>
            <a:normAutofit/>
          </a:bodyPr>
          <a:lstStyle/>
          <a:p>
            <a:r>
              <a:rPr lang="ja-JP">
                <a:solidFill>
                  <a:schemeClr val="tx1"/>
                </a:solidFill>
                <a:latin typeface="Intel Clear Jpn Prop Light" panose="020B0404020203020204" pitchFamily="50" charset="-128"/>
                <a:ea typeface="Intel Clear Jpn Prop Light" panose="020B0404020203020204" pitchFamily="50" charset="-128"/>
              </a:rPr>
              <a:t>ビルドとリンク – DPC++</a:t>
            </a:r>
          </a:p>
        </p:txBody>
      </p:sp>
      <p:sp>
        <p:nvSpPr>
          <p:cNvPr id="8" name="Content Placeholder 2"/>
          <p:cNvSpPr>
            <a:spLocks noGrp="1"/>
          </p:cNvSpPr>
          <p:nvPr>
            <p:ph sz="quarter" idx="13"/>
          </p:nvPr>
        </p:nvSpPr>
        <p:spPr>
          <a:xfrm>
            <a:off x="501974" y="1344349"/>
            <a:ext cx="11263801" cy="4999479"/>
          </a:xfrm>
        </p:spPr>
        <p:txBody>
          <a:bodyPr/>
          <a:lstStyle/>
          <a:p>
            <a:pPr marL="380990" indent="-380990">
              <a:buFont typeface="Arial" panose="020B0604020202020204" pitchFamily="34" charset="0"/>
              <a:buChar char="•"/>
            </a:pPr>
            <a:r>
              <a:rPr lang="ja-JP">
                <a:solidFill>
                  <a:schemeClr val="accent1"/>
                </a:solidFill>
                <a:latin typeface="Intel Clear Jpn Prop Light" panose="020B0404020203020204" pitchFamily="50" charset="-128"/>
                <a:ea typeface="Intel Clear Jpn Prop Light" panose="020B0404020203020204" pitchFamily="50" charset="-128"/>
              </a:rPr>
              <a:t>ヘッダー</a:t>
            </a:r>
          </a:p>
          <a:p>
            <a:pPr marL="0" indent="0">
              <a:buNone/>
            </a:pPr>
            <a:r>
              <a:rPr lang="ja-JP" sz="1867">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#include “mkl_sycl.hpp”</a:t>
            </a:r>
          </a:p>
          <a:p>
            <a:pPr marL="380990" indent="-380990">
              <a:buFont typeface="Arial" panose="020B0604020202020204" pitchFamily="34" charset="0"/>
              <a:buChar char="•"/>
            </a:pPr>
            <a:endParaRPr lang="en-US" dirty="0">
              <a:solidFill>
                <a:schemeClr val="accent1"/>
              </a:solidFill>
              <a:latin typeface="Intel Clear Jpn Prop Light" panose="020B0404020203020204" pitchFamily="50" charset="-128"/>
              <a:ea typeface="Intel Clear Jpn Prop Light" panose="020B0404020203020204" pitchFamily="50" charset="-128"/>
            </a:endParaRPr>
          </a:p>
          <a:p>
            <a:pPr marL="380990" indent="-380990">
              <a:buFont typeface="Arial" panose="020B0604020202020204" pitchFamily="34" charset="0"/>
              <a:buChar char="•"/>
            </a:pPr>
            <a:r>
              <a:rPr lang="ja-JP">
                <a:solidFill>
                  <a:schemeClr val="accent1"/>
                </a:solidFill>
                <a:latin typeface="Intel Clear Jpn Prop Light" panose="020B0404020203020204" pitchFamily="50" charset="-128"/>
                <a:ea typeface="Intel Clear Jpn Prop Light" panose="020B0404020203020204" pitchFamily="50" charset="-128"/>
              </a:rPr>
              <a:t>ビルドオプション </a:t>
            </a:r>
            <a:r>
              <a:rPr lang="ja-JP" sz="2133">
                <a:solidFill>
                  <a:schemeClr val="accent1"/>
                </a:solidFill>
                <a:latin typeface="Intel Clear Jpn Prop Light" panose="020B0404020203020204" pitchFamily="50" charset="-128"/>
                <a:ea typeface="Intel Clear Jpn Prop Light" panose="020B0404020203020204" pitchFamily="50" charset="-128"/>
              </a:rPr>
              <a:t>(新しいオプションは</a:t>
            </a:r>
            <a:r>
              <a:rPr lang="ja-JP" sz="2133" b="1">
                <a:solidFill>
                  <a:schemeClr val="accent4"/>
                </a:solidFill>
                <a:latin typeface="Intel Clear Jpn Prop Light" panose="020B0404020203020204" pitchFamily="50" charset="-128"/>
                <a:ea typeface="Intel Clear Jpn Prop Light" panose="020B0404020203020204" pitchFamily="50" charset="-128"/>
              </a:rPr>
              <a:t>ハイライト表示</a:t>
            </a:r>
            <a:r>
              <a:rPr lang="ja-JP" sz="2133">
                <a:solidFill>
                  <a:schemeClr val="accent1"/>
                </a:solidFill>
                <a:latin typeface="Intel Clear Jpn Prop Light" panose="020B0404020203020204" pitchFamily="50" charset="-128"/>
                <a:ea typeface="Intel Clear Jpn Prop Light" panose="020B0404020203020204" pitchFamily="50" charset="-128"/>
              </a:rPr>
              <a:t>)</a:t>
            </a:r>
          </a:p>
          <a:p>
            <a:pPr marL="0" indent="0">
              <a:buNone/>
            </a:pPr>
            <a:r>
              <a:rPr lang="ja-JP" sz="1867">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clang++ </a:t>
            </a:r>
            <a:r>
              <a:rPr lang="ja-JP" sz="1867" b="1">
                <a:solidFill>
                  <a:schemeClr val="accent4"/>
                </a:solidFill>
                <a:latin typeface="Consolas" panose="020B0609020204030204" pitchFamily="49" charset="0"/>
                <a:ea typeface="Intel Clear Jpn Prop Light" panose="020B0404020203020204" pitchFamily="50" charset="-128"/>
                <a:cs typeface="Times New Roman" panose="02020603050405020304" pitchFamily="18" charset="0"/>
              </a:rPr>
              <a:t>-fsycl –I${MKLROOT}/include</a:t>
            </a:r>
            <a:r>
              <a:rPr lang="ja-JP" sz="1867">
                <a:solidFill>
                  <a:schemeClr val="accent4"/>
                </a:solidFill>
                <a:latin typeface="Consolas" panose="020B0609020204030204" pitchFamily="49" charset="0"/>
                <a:ea typeface="Intel Clear Jpn Prop Light" panose="020B0404020203020204" pitchFamily="50" charset="-128"/>
                <a:cs typeface="Times New Roman" panose="02020603050405020304" pitchFamily="18" charset="0"/>
              </a:rPr>
              <a:t> </a:t>
            </a:r>
            <a:r>
              <a:rPr lang="ja-JP" sz="1867" b="1">
                <a:solidFill>
                  <a:schemeClr val="accent4"/>
                </a:solidFill>
                <a:latin typeface="Consolas" panose="020B0609020204030204" pitchFamily="49" charset="0"/>
                <a:ea typeface="Intel Clear Jpn Prop Light" panose="020B0404020203020204" pitchFamily="50" charset="-128"/>
                <a:cs typeface="Times New Roman" panose="02020603050405020304" pitchFamily="18" charset="0"/>
              </a:rPr>
              <a:t>-DMKL_ILP64</a:t>
            </a:r>
            <a:r>
              <a:rPr lang="ja-JP" sz="1867" b="1">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 </a:t>
            </a:r>
            <a:r>
              <a:rPr lang="ja-JP" sz="1867">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-c source.cpp -o source.o </a:t>
            </a:r>
          </a:p>
          <a:p>
            <a:pPr marL="380990" indent="-380990">
              <a:buFont typeface="Arial" panose="020B0604020202020204" pitchFamily="34" charset="0"/>
              <a:buChar char="•"/>
            </a:pPr>
            <a:endParaRPr lang="en-US" dirty="0">
              <a:solidFill>
                <a:schemeClr val="accent1"/>
              </a:solidFill>
              <a:latin typeface="Intel Clear Jpn Prop Light" panose="020B0404020203020204" pitchFamily="50" charset="-128"/>
              <a:ea typeface="Intel Clear Jpn Prop Light" panose="020B0404020203020204" pitchFamily="50" charset="-128"/>
            </a:endParaRPr>
          </a:p>
          <a:p>
            <a:pPr marL="380990" indent="-380990">
              <a:buFont typeface="Arial" panose="020B0604020202020204" pitchFamily="34" charset="0"/>
              <a:buChar char="•"/>
            </a:pPr>
            <a:r>
              <a:rPr lang="ja-JP">
                <a:solidFill>
                  <a:schemeClr val="accent1"/>
                </a:solidFill>
                <a:latin typeface="Intel Clear Jpn Prop Light" panose="020B0404020203020204" pitchFamily="50" charset="-128"/>
                <a:ea typeface="Intel Clear Jpn Prop Light" panose="020B0404020203020204" pitchFamily="50" charset="-128"/>
              </a:rPr>
              <a:t>リンクオプション </a:t>
            </a:r>
            <a:r>
              <a:rPr lang="ja-JP" sz="2133">
                <a:solidFill>
                  <a:schemeClr val="accent1"/>
                </a:solidFill>
                <a:latin typeface="Intel Clear Jpn Prop Light" panose="020B0404020203020204" pitchFamily="50" charset="-128"/>
                <a:ea typeface="Intel Clear Jpn Prop Light" panose="020B0404020203020204" pitchFamily="50" charset="-128"/>
              </a:rPr>
              <a:t>(例: </a:t>
            </a:r>
            <a:r>
              <a:rPr lang="ja-JP" sz="2133" b="1">
                <a:solidFill>
                  <a:schemeClr val="accent5"/>
                </a:solidFill>
                <a:latin typeface="Intel Clear Jpn Prop Light" panose="020B0404020203020204" pitchFamily="50" charset="-128"/>
                <a:ea typeface="Intel Clear Jpn Prop Light" panose="020B0404020203020204" pitchFamily="50" charset="-128"/>
              </a:rPr>
              <a:t>TBB</a:t>
            </a:r>
            <a:r>
              <a:rPr lang="ja-JP" sz="2133">
                <a:solidFill>
                  <a:schemeClr val="accent1"/>
                </a:solidFill>
                <a:latin typeface="Intel Clear Jpn Prop Light" panose="020B0404020203020204" pitchFamily="50" charset="-128"/>
                <a:ea typeface="Intel Clear Jpn Prop Light" panose="020B0404020203020204" pitchFamily="50" charset="-128"/>
              </a:rPr>
              <a:t> でスレッド化されたコードを動的にリンクする場合)</a:t>
            </a:r>
          </a:p>
          <a:p>
            <a:pPr marL="0" indent="0">
              <a:buNone/>
            </a:pPr>
            <a:r>
              <a:rPr lang="ja-JP" sz="1867">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clang++ </a:t>
            </a:r>
            <a:r>
              <a:rPr lang="ja-JP" sz="1867" b="1">
                <a:solidFill>
                  <a:schemeClr val="accent4"/>
                </a:solidFill>
                <a:latin typeface="Consolas" panose="020B0609020204030204" pitchFamily="49" charset="0"/>
                <a:ea typeface="Intel Clear Jpn Prop Light" panose="020B0404020203020204" pitchFamily="50" charset="-128"/>
                <a:cs typeface="Times New Roman" panose="02020603050405020304" pitchFamily="18" charset="0"/>
              </a:rPr>
              <a:t>-fsycl</a:t>
            </a:r>
            <a:r>
              <a:rPr lang="ja-JP" sz="1867">
                <a:solidFill>
                  <a:schemeClr val="accent4"/>
                </a:solidFill>
                <a:latin typeface="Consolas" panose="020B0609020204030204" pitchFamily="49" charset="0"/>
                <a:ea typeface="Intel Clear Jpn Prop Light" panose="020B0404020203020204" pitchFamily="50" charset="-128"/>
                <a:cs typeface="Times New Roman" panose="02020603050405020304" pitchFamily="18" charset="0"/>
              </a:rPr>
              <a:t> </a:t>
            </a:r>
            <a:r>
              <a:rPr lang="ja-JP" sz="1867">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source.o -L${MKLROOT}/lib/intel64</a:t>
            </a:r>
          </a:p>
          <a:p>
            <a:pPr marL="0" indent="0">
              <a:buNone/>
            </a:pPr>
            <a:r>
              <a:rPr lang="ja-JP" sz="1867" b="1">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        </a:t>
            </a:r>
            <a:r>
              <a:rPr lang="ja-JP" sz="1867" b="1">
                <a:solidFill>
                  <a:schemeClr val="accent4"/>
                </a:solidFill>
                <a:latin typeface="Consolas" panose="020B0609020204030204" pitchFamily="49" charset="0"/>
                <a:ea typeface="Intel Clear Jpn Prop Light" panose="020B0404020203020204" pitchFamily="50" charset="-128"/>
                <a:cs typeface="Times New Roman" panose="02020603050405020304" pitchFamily="18" charset="0"/>
              </a:rPr>
              <a:t>-lmkl_sycl</a:t>
            </a:r>
            <a:r>
              <a:rPr lang="ja-JP" sz="1867">
                <a:solidFill>
                  <a:schemeClr val="accent4"/>
                </a:solidFill>
                <a:latin typeface="Consolas" panose="020B0609020204030204" pitchFamily="49" charset="0"/>
                <a:ea typeface="Intel Clear Jpn Prop Light" panose="020B0404020203020204" pitchFamily="50" charset="-128"/>
                <a:cs typeface="Times New Roman" panose="02020603050405020304" pitchFamily="18" charset="0"/>
              </a:rPr>
              <a:t> </a:t>
            </a:r>
            <a:r>
              <a:rPr lang="ja-JP" sz="1867">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-lmkl_intel_ilp64 </a:t>
            </a:r>
            <a:r>
              <a:rPr lang="ja-JP" sz="1867" b="1">
                <a:solidFill>
                  <a:schemeClr val="accent5"/>
                </a:solidFill>
                <a:latin typeface="Consolas" panose="020B0609020204030204" pitchFamily="49" charset="0"/>
                <a:ea typeface="Intel Clear Jpn Prop Light" panose="020B0404020203020204" pitchFamily="50" charset="-128"/>
                <a:cs typeface="Times New Roman" panose="02020603050405020304" pitchFamily="18" charset="0"/>
              </a:rPr>
              <a:t>-lmkl_tbb_thread </a:t>
            </a:r>
            <a:r>
              <a:rPr lang="ja-JP" sz="1867">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-lmkl_core</a:t>
            </a:r>
          </a:p>
          <a:p>
            <a:pPr marL="0" indent="0">
              <a:buNone/>
            </a:pPr>
            <a:r>
              <a:rPr lang="ja-JP" sz="1867" b="1">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        </a:t>
            </a:r>
            <a:r>
              <a:rPr lang="ja-JP" sz="1867" b="1">
                <a:solidFill>
                  <a:schemeClr val="accent4"/>
                </a:solidFill>
                <a:latin typeface="Consolas" panose="020B0609020204030204" pitchFamily="49" charset="0"/>
                <a:ea typeface="Intel Clear Jpn Prop Light" panose="020B0404020203020204" pitchFamily="50" charset="-128"/>
                <a:cs typeface="Times New Roman" panose="02020603050405020304" pitchFamily="18" charset="0"/>
              </a:rPr>
              <a:t>-lsycl –lOpenCL</a:t>
            </a:r>
            <a:r>
              <a:rPr lang="ja-JP" sz="1867" b="1">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 </a:t>
            </a:r>
            <a:r>
              <a:rPr lang="ja-JP" sz="1867" b="1">
                <a:solidFill>
                  <a:schemeClr val="accent5"/>
                </a:solidFill>
                <a:latin typeface="Consolas" panose="020B0609020204030204" pitchFamily="49" charset="0"/>
                <a:ea typeface="Intel Clear Jpn Prop Light" panose="020B0404020203020204" pitchFamily="50" charset="-128"/>
                <a:cs typeface="Times New Roman" panose="02020603050405020304" pitchFamily="18" charset="0"/>
              </a:rPr>
              <a:t>-ltbb</a:t>
            </a:r>
            <a:r>
              <a:rPr lang="ja-JP" sz="1867">
                <a:solidFill>
                  <a:schemeClr val="accent5"/>
                </a:solidFill>
                <a:latin typeface="Consolas" panose="020B0609020204030204" pitchFamily="49" charset="0"/>
                <a:ea typeface="Intel Clear Jpn Prop Light" panose="020B0404020203020204" pitchFamily="50" charset="-128"/>
                <a:cs typeface="Times New Roman" panose="02020603050405020304" pitchFamily="18" charset="0"/>
              </a:rPr>
              <a:t> </a:t>
            </a:r>
            <a:r>
              <a:rPr lang="ja-JP" sz="1867">
                <a:solidFill>
                  <a:srgbClr val="003C71"/>
                </a:solidFill>
                <a:latin typeface="Consolas" panose="020B0609020204030204" pitchFamily="49" charset="0"/>
                <a:ea typeface="Intel Clear Jpn Prop Light" panose="020B0404020203020204" pitchFamily="50" charset="-128"/>
                <a:cs typeface="Times New Roman" panose="02020603050405020304" pitchFamily="18" charset="0"/>
              </a:rPr>
              <a:t>-lpthread -lm –ldl</a:t>
            </a:r>
          </a:p>
        </p:txBody>
      </p:sp>
    </p:spTree>
    <p:custDataLst>
      <p:tags r:id="rId1"/>
    </p:custDataLst>
    <p:extLst>
      <p:ext uri="{BB962C8B-B14F-4D97-AF65-F5344CB8AC3E}">
        <p14:creationId xmlns:p14="http://schemas.microsoft.com/office/powerpoint/2010/main" val="1160425899"/>
      </p:ext>
    </p:extLst>
  </p:cSld>
  <p:clrMapOvr>
    <a:masterClrMapping/>
  </p:clrMapOvr>
  <mc:AlternateContent xmlns:mc="http://schemas.openxmlformats.org/markup-compatibility/2006" xmlns:p14="http://schemas.microsoft.com/office/powerpoint/2010/main">
    <mc:Choice Requires="p14">
      <p:transition p14:dur="8"/>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ouble Wave 24">
            <a:extLst>
              <a:ext uri="{FF2B5EF4-FFF2-40B4-BE49-F238E27FC236}">
                <a16:creationId xmlns:a16="http://schemas.microsoft.com/office/drawing/2014/main" xmlns="" id="{8614B162-C33E-4376-A85C-45963CCCEA61}"/>
              </a:ext>
            </a:extLst>
          </p:cNvPr>
          <p:cNvSpPr/>
          <p:nvPr/>
        </p:nvSpPr>
        <p:spPr>
          <a:xfrm>
            <a:off x="1807164" y="3460619"/>
            <a:ext cx="8214639" cy="347174"/>
          </a:xfrm>
          <a:prstGeom prst="doubleWave">
            <a:avLst>
              <a:gd name="adj1" fmla="val 125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 name="Slide Number Placeholder 3"/>
          <p:cNvSpPr>
            <a:spLocks noGrp="1"/>
          </p:cNvSpPr>
          <p:nvPr>
            <p:ph type="sldNum" sz="quarter" idx="12"/>
          </p:nvPr>
        </p:nvSpPr>
        <p:spPr/>
        <p:txBody>
          <a:bodyPr/>
          <a:lstStyle/>
          <a:p>
            <a:pPr algn="r" defTabSz="609585" hangingPunct="1">
              <a:lnSpc>
                <a:spcPct val="100000"/>
              </a:lnSpc>
              <a:spcBef>
                <a:spcPts val="0"/>
              </a:spcBef>
              <a:defRPr/>
            </a:pPr>
            <a:fld id="{EE2556C5-CE8C-6547-B838-EA80C61A4AF7}" type="slidenum">
              <a:rPr lang="en-US" sz="1067" kern="1200">
                <a:solidFill>
                  <a:prstClr val="white"/>
                </a:solidFill>
                <a:latin typeface="Intel Clear"/>
                <a:cs typeface="Intel Clear"/>
              </a:rPr>
              <a:pPr algn="r" defTabSz="609585" hangingPunct="1">
                <a:lnSpc>
                  <a:spcPct val="100000"/>
                </a:lnSpc>
                <a:spcBef>
                  <a:spcPts val="0"/>
                </a:spcBef>
                <a:defRPr/>
              </a:pPr>
              <a:t>8</a:t>
            </a:fld>
            <a:endParaRPr lang="en-US" sz="1067" kern="1200">
              <a:solidFill>
                <a:prstClr val="white"/>
              </a:solidFill>
              <a:latin typeface="Intel Clear"/>
              <a:cs typeface="Intel Clear"/>
            </a:endParaRPr>
          </a:p>
        </p:txBody>
      </p:sp>
      <p:sp>
        <p:nvSpPr>
          <p:cNvPr id="2" name="Title 1"/>
          <p:cNvSpPr>
            <a:spLocks noGrp="1"/>
          </p:cNvSpPr>
          <p:nvPr>
            <p:ph type="title"/>
          </p:nvPr>
        </p:nvSpPr>
        <p:spPr>
          <a:xfrm>
            <a:off x="386365" y="80541"/>
            <a:ext cx="11333976" cy="1040867"/>
          </a:xfrm>
        </p:spPr>
        <p:txBody>
          <a:bodyPr>
            <a:normAutofit/>
          </a:bodyPr>
          <a:lstStyle/>
          <a:p>
            <a:r>
              <a:rPr lang="ja-JP">
                <a:solidFill>
                  <a:schemeClr val="tx1"/>
                </a:solidFill>
                <a:latin typeface="Intel Clear Jpn Prop Light" panose="020B0404020203020204" pitchFamily="50" charset="-128"/>
                <a:ea typeface="Intel Clear Jpn Prop Light" panose="020B0404020203020204" pitchFamily="50" charset="-128"/>
              </a:rPr>
              <a:t>ビルドとリンク – DPC++</a:t>
            </a:r>
          </a:p>
        </p:txBody>
      </p:sp>
      <p:sp>
        <p:nvSpPr>
          <p:cNvPr id="19" name="Rectangle 18">
            <a:extLst>
              <a:ext uri="{FF2B5EF4-FFF2-40B4-BE49-F238E27FC236}">
                <a16:creationId xmlns:a16="http://schemas.microsoft.com/office/drawing/2014/main" xmlns="" id="{58C6EBE4-14AC-4BD4-B890-3AB9D2ED54FE}"/>
              </a:ext>
            </a:extLst>
          </p:cNvPr>
          <p:cNvSpPr/>
          <p:nvPr/>
        </p:nvSpPr>
        <p:spPr>
          <a:xfrm>
            <a:off x="356050" y="1005469"/>
            <a:ext cx="11479901" cy="4999480"/>
          </a:xfrm>
          <a:prstGeom prst="rect">
            <a:avLst/>
          </a:prstGeom>
          <a:solidFill>
            <a:schemeClr val="bg1">
              <a:lumMod val="95000"/>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0" name="Footer Placeholder 7">
            <a:extLst>
              <a:ext uri="{FF2B5EF4-FFF2-40B4-BE49-F238E27FC236}">
                <a16:creationId xmlns:a16="http://schemas.microsoft.com/office/drawing/2014/main" xmlns="" id="{3F6A9A67-C04A-49A1-8834-0ED822319253}"/>
              </a:ext>
            </a:extLst>
          </p:cNvPr>
          <p:cNvSpPr txBox="1">
            <a:spLocks/>
          </p:cNvSpPr>
          <p:nvPr/>
        </p:nvSpPr>
        <p:spPr>
          <a:xfrm>
            <a:off x="717225" y="5353685"/>
            <a:ext cx="10836000" cy="511664"/>
          </a:xfrm>
          <a:prstGeom prst="rect">
            <a:avLst/>
          </a:prstGeom>
        </p:spPr>
        <p:txBody>
          <a:bodyPr vert="horz" lIns="121920" tIns="60960" rIns="121920" bIns="60960" rtlCol="0" anchor="ctr"/>
          <a:lstStyle>
            <a:defPPr>
              <a:defRPr lang="en-US"/>
            </a:defPPr>
            <a:lvl1pPr marL="0" algn="ctr" defTabSz="457200" rtl="0" eaLnBrk="1" latinLnBrk="0" hangingPunct="1">
              <a:defRPr sz="800" b="0" i="0" kern="120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a:solidFill>
                  <a:schemeClr val="accent2"/>
                </a:solidFill>
                <a:latin typeface="Intel Clear Jpn Prop" panose="020B0604020203020204" pitchFamily="50" charset="-128"/>
                <a:ea typeface="Intel Clear Jpn Prop" panose="020B0604020203020204" pitchFamily="50" charset="-128"/>
                <a:hlinkClick r:id="rId4"/>
              </a:rPr>
              <a:t>https://software.intel.com/en-us/articles/intel-mkl-link-line-advisor</a:t>
            </a:r>
            <a:r>
              <a:rPr lang="en-US" altLang="ja-JP" sz="2400">
                <a:solidFill>
                  <a:schemeClr val="accent2"/>
                </a:solidFill>
                <a:latin typeface="Intel Clear Jpn Prop" panose="020B0604020203020204" pitchFamily="50" charset="-128"/>
                <a:ea typeface="Intel Clear Jpn Prop" panose="020B0604020203020204" pitchFamily="50" charset="-128"/>
              </a:rPr>
              <a:t> </a:t>
            </a:r>
            <a:r>
              <a:rPr lang="en-US" altLang="ja-JP" sz="2400">
                <a:solidFill>
                  <a:schemeClr val="tx1">
                    <a:lumMod val="50000"/>
                  </a:schemeClr>
                </a:solidFill>
                <a:latin typeface="Intel Clear Jpn Prop" panose="020B0604020203020204" pitchFamily="50" charset="-128"/>
                <a:ea typeface="Intel Clear Jpn Prop" panose="020B0604020203020204" pitchFamily="50" charset="-128"/>
              </a:rPr>
              <a:t>(</a:t>
            </a:r>
            <a:r>
              <a:rPr lang="ja-JP" altLang="en-US" sz="2400">
                <a:solidFill>
                  <a:schemeClr val="tx1">
                    <a:lumMod val="50000"/>
                  </a:schemeClr>
                </a:solidFill>
                <a:latin typeface="Intel Clear Jpn Prop" panose="020B0604020203020204" pitchFamily="50" charset="-128"/>
                <a:ea typeface="Intel Clear Jpn Prop" panose="020B0604020203020204" pitchFamily="50" charset="-128"/>
              </a:rPr>
              <a:t>英語</a:t>
            </a:r>
            <a:r>
              <a:rPr lang="en-US" altLang="ja-JP" sz="2400">
                <a:solidFill>
                  <a:schemeClr val="tx1">
                    <a:lumMod val="50000"/>
                  </a:schemeClr>
                </a:solidFill>
                <a:latin typeface="Intel Clear Jpn Prop" panose="020B0604020203020204" pitchFamily="50" charset="-128"/>
                <a:ea typeface="Intel Clear Jpn Prop" panose="020B0604020203020204" pitchFamily="50" charset="-128"/>
              </a:rPr>
              <a:t>)</a:t>
            </a:r>
            <a:endParaRPr lang="ja-JP" sz="2400">
              <a:solidFill>
                <a:schemeClr val="tx1">
                  <a:lumMod val="50000"/>
                </a:schemeClr>
              </a:solidFill>
              <a:latin typeface="Intel Clear Jpn Prop" panose="020B0604020203020204" pitchFamily="50" charset="-128"/>
              <a:ea typeface="Intel Clear Jpn Prop" panose="020B0604020203020204" pitchFamily="50" charset="-128"/>
            </a:endParaRPr>
          </a:p>
        </p:txBody>
      </p:sp>
      <p:pic>
        <p:nvPicPr>
          <p:cNvPr id="21" name="Picture 20">
            <a:extLst>
              <a:ext uri="{FF2B5EF4-FFF2-40B4-BE49-F238E27FC236}">
                <a16:creationId xmlns:a16="http://schemas.microsoft.com/office/drawing/2014/main" xmlns="" id="{FE4C13A4-B945-403B-8175-6A761DE9C6A1}"/>
              </a:ext>
            </a:extLst>
          </p:cNvPr>
          <p:cNvPicPr>
            <a:picLocks noChangeAspect="1"/>
          </p:cNvPicPr>
          <p:nvPr/>
        </p:nvPicPr>
        <p:blipFill>
          <a:blip r:embed="rId5"/>
          <a:stretch>
            <a:fillRect/>
          </a:stretch>
        </p:blipFill>
        <p:spPr>
          <a:xfrm>
            <a:off x="1816501" y="1268425"/>
            <a:ext cx="8214639" cy="3255219"/>
          </a:xfrm>
          <a:prstGeom prst="rect">
            <a:avLst/>
          </a:prstGeom>
        </p:spPr>
      </p:pic>
      <p:pic>
        <p:nvPicPr>
          <p:cNvPr id="22" name="Picture 21">
            <a:extLst>
              <a:ext uri="{FF2B5EF4-FFF2-40B4-BE49-F238E27FC236}">
                <a16:creationId xmlns:a16="http://schemas.microsoft.com/office/drawing/2014/main" xmlns="" id="{3E5A3EB8-9DF7-452F-8365-6B3680E3D34A}"/>
              </a:ext>
            </a:extLst>
          </p:cNvPr>
          <p:cNvPicPr>
            <a:picLocks noChangeAspect="1"/>
          </p:cNvPicPr>
          <p:nvPr/>
        </p:nvPicPr>
        <p:blipFill>
          <a:blip r:embed="rId6"/>
          <a:stretch>
            <a:fillRect/>
          </a:stretch>
        </p:blipFill>
        <p:spPr>
          <a:xfrm>
            <a:off x="1811833" y="3672348"/>
            <a:ext cx="8214639" cy="1552825"/>
          </a:xfrm>
          <a:prstGeom prst="rect">
            <a:avLst/>
          </a:prstGeom>
        </p:spPr>
      </p:pic>
      <p:sp>
        <p:nvSpPr>
          <p:cNvPr id="26" name="Rectangle 25">
            <a:extLst>
              <a:ext uri="{FF2B5EF4-FFF2-40B4-BE49-F238E27FC236}">
                <a16:creationId xmlns:a16="http://schemas.microsoft.com/office/drawing/2014/main" xmlns="" id="{64BF23A6-204F-490C-8C4D-49E9DD0A927B}"/>
              </a:ext>
            </a:extLst>
          </p:cNvPr>
          <p:cNvSpPr/>
          <p:nvPr/>
        </p:nvSpPr>
        <p:spPr>
          <a:xfrm>
            <a:off x="2351235" y="4097103"/>
            <a:ext cx="7090762" cy="476505"/>
          </a:xfrm>
          <a:prstGeom prst="rect">
            <a:avLst/>
          </a:prstGeom>
          <a:solidFill>
            <a:schemeClr val="accent3">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8" name="Double Wave 27">
            <a:extLst>
              <a:ext uri="{FF2B5EF4-FFF2-40B4-BE49-F238E27FC236}">
                <a16:creationId xmlns:a16="http://schemas.microsoft.com/office/drawing/2014/main" xmlns="" id="{991D5936-FA71-4D6F-AAB0-4EB19B970F4D}"/>
              </a:ext>
            </a:extLst>
          </p:cNvPr>
          <p:cNvSpPr/>
          <p:nvPr/>
        </p:nvSpPr>
        <p:spPr>
          <a:xfrm>
            <a:off x="1805981" y="3423795"/>
            <a:ext cx="8214638" cy="347175"/>
          </a:xfrm>
          <a:prstGeom prst="doubleWave">
            <a:avLst>
              <a:gd name="adj1" fmla="val 12500"/>
              <a:gd name="adj2" fmla="val 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9" name="Double Wave 28">
            <a:extLst>
              <a:ext uri="{FF2B5EF4-FFF2-40B4-BE49-F238E27FC236}">
                <a16:creationId xmlns:a16="http://schemas.microsoft.com/office/drawing/2014/main" xmlns="" id="{9AED5B62-CF9C-4964-A619-46144459CD1F}"/>
              </a:ext>
            </a:extLst>
          </p:cNvPr>
          <p:cNvSpPr/>
          <p:nvPr/>
        </p:nvSpPr>
        <p:spPr>
          <a:xfrm>
            <a:off x="1804798" y="3510582"/>
            <a:ext cx="8214638" cy="347175"/>
          </a:xfrm>
          <a:prstGeom prst="doubleWave">
            <a:avLst>
              <a:gd name="adj1" fmla="val 12500"/>
              <a:gd name="adj2" fmla="val 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0" name="Double Wave 29">
            <a:extLst>
              <a:ext uri="{FF2B5EF4-FFF2-40B4-BE49-F238E27FC236}">
                <a16:creationId xmlns:a16="http://schemas.microsoft.com/office/drawing/2014/main" xmlns="" id="{884F704C-EA12-4C4C-9929-AAEC1454158B}"/>
              </a:ext>
            </a:extLst>
          </p:cNvPr>
          <p:cNvSpPr/>
          <p:nvPr/>
        </p:nvSpPr>
        <p:spPr>
          <a:xfrm>
            <a:off x="1807164" y="3460620"/>
            <a:ext cx="8214638" cy="347175"/>
          </a:xfrm>
          <a:prstGeom prst="doubleWave">
            <a:avLst>
              <a:gd name="adj1" fmla="val 125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Tree>
    <p:custDataLst>
      <p:tags r:id="rId1"/>
    </p:custDataLst>
    <p:extLst>
      <p:ext uri="{BB962C8B-B14F-4D97-AF65-F5344CB8AC3E}">
        <p14:creationId xmlns:p14="http://schemas.microsoft.com/office/powerpoint/2010/main" val="1288054487"/>
      </p:ext>
    </p:extLst>
  </p:cSld>
  <p:clrMapOvr>
    <a:masterClrMapping/>
  </p:clrMapOvr>
  <mc:AlternateContent xmlns:mc="http://schemas.openxmlformats.org/markup-compatibility/2006" xmlns:p14="http://schemas.microsoft.com/office/powerpoint/2010/main">
    <mc:Choice Requires="p14">
      <p:transition p14:dur="8"/>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DF8A99-B8C2-44A7-A3B2-87320B4745FA}"/>
              </a:ext>
            </a:extLst>
          </p:cNvPr>
          <p:cNvSpPr>
            <a:spLocks noGrp="1"/>
          </p:cNvSpPr>
          <p:nvPr>
            <p:ph type="title"/>
          </p:nvPr>
        </p:nvSpPr>
        <p:spPr/>
        <p:txBody>
          <a:bodyPr/>
          <a:lstStyle/>
          <a:p>
            <a:r>
              <a:rPr lang="ja-JP">
                <a:latin typeface="Intel Clear Jpn Prop Light" panose="020B0404020203020204" pitchFamily="50" charset="-128"/>
                <a:ea typeface="Intel Clear Jpn Prop Light" panose="020B0404020203020204" pitchFamily="50" charset="-128"/>
              </a:rPr>
              <a:t>データ並列 C++: 標準ベースのクロスアーキテクチャー言語</a:t>
            </a:r>
          </a:p>
        </p:txBody>
      </p:sp>
      <p:sp>
        <p:nvSpPr>
          <p:cNvPr id="3" name="Content Placeholder 2">
            <a:extLst>
              <a:ext uri="{FF2B5EF4-FFF2-40B4-BE49-F238E27FC236}">
                <a16:creationId xmlns:a16="http://schemas.microsoft.com/office/drawing/2014/main" xmlns="" id="{2FEB3981-0822-4275-B6E7-2DE36F3E6919}"/>
              </a:ext>
            </a:extLst>
          </p:cNvPr>
          <p:cNvSpPr>
            <a:spLocks noGrp="1"/>
          </p:cNvSpPr>
          <p:nvPr>
            <p:ph idx="1"/>
          </p:nvPr>
        </p:nvSpPr>
        <p:spPr>
          <a:xfrm>
            <a:off x="380999" y="1421516"/>
            <a:ext cx="6255234" cy="4975216"/>
          </a:xfrm>
        </p:spPr>
        <p:txBody>
          <a:bodyPr>
            <a:noAutofit/>
          </a:bodyPr>
          <a:lstStyle/>
          <a:p>
            <a:pPr marL="0" marR="0" lvl="1" indent="0" algn="l" defTabSz="457200" rtl="0" eaLnBrk="1" fontAlgn="auto" latinLnBrk="0" hangingPunct="1">
              <a:lnSpc>
                <a:spcPct val="100000"/>
              </a:lnSpc>
              <a:spcBef>
                <a:spcPts val="1500"/>
              </a:spcBef>
              <a:spcAft>
                <a:spcPts val="0"/>
              </a:spcAft>
              <a:buClr>
                <a:srgbClr val="00AEEF"/>
              </a:buClr>
              <a:buSzTx/>
              <a:buFontTx/>
              <a:buNone/>
              <a:tabLst/>
              <a:defRPr/>
            </a:pPr>
            <a:r>
              <a:rPr kumimoji="0" lang="ja-JP" sz="1800" b="0" i="0" u="none" strike="noStrike" cap="none" normalizeH="0" noProof="0">
                <a:ln>
                  <a:noFill/>
                </a:ln>
                <a:solidFill>
                  <a:schemeClr val="accent1"/>
                </a:solidFill>
                <a:uLnTx/>
                <a:uFillTx/>
                <a:latin typeface="Intel Clear Jpn Prop Light" panose="020B0404020203020204" pitchFamily="50" charset="-128"/>
                <a:ea typeface="Intel Clear Jpn Prop Light" panose="020B0404020203020204" pitchFamily="50" charset="-128"/>
                <a:cs typeface="Intel Clear Light"/>
              </a:rPr>
              <a:t>CPU とアクセラレーターに生産性とパフォーマンスを提供</a:t>
            </a:r>
          </a:p>
          <a:p>
            <a:pPr marL="457200" lvl="2" indent="0" defTabSz="457200">
              <a:lnSpc>
                <a:spcPct val="100000"/>
              </a:lnSpc>
              <a:spcBef>
                <a:spcPts val="1500"/>
              </a:spcBef>
              <a:buClr>
                <a:srgbClr val="00AEEF"/>
              </a:buClr>
              <a:buNone/>
              <a:defRPr/>
            </a:pPr>
            <a:r>
              <a:rPr kumimoji="0" lang="ja-JP" sz="1600" b="0" i="0" u="none" strike="noStrike" cap="none" normalizeH="0" noProof="0">
                <a:ln>
                  <a:noFill/>
                </a:ln>
                <a:solidFill>
                  <a:schemeClr val="tx1">
                    <a:lumMod val="50000"/>
                  </a:schemeClr>
                </a:solidFill>
                <a:uLnTx/>
                <a:uFillTx/>
                <a:latin typeface="Intel Clear Jpn Prop Light" panose="020B0404020203020204" pitchFamily="50" charset="-128"/>
                <a:ea typeface="Intel Clear Jpn Prop Light" panose="020B0404020203020204" pitchFamily="50" charset="-128"/>
                <a:cs typeface="Intel Clear Light"/>
              </a:rPr>
              <a:t>ターゲット・ハードウェア間でコードの再利用が可能、特定のアクセラレーター向けのカスタム・チューニングを行うことが可能</a:t>
            </a:r>
          </a:p>
          <a:p>
            <a:pPr marL="457200" lvl="2" indent="0" defTabSz="457200">
              <a:lnSpc>
                <a:spcPct val="100000"/>
              </a:lnSpc>
              <a:spcBef>
                <a:spcPts val="1500"/>
              </a:spcBef>
              <a:buClr>
                <a:srgbClr val="00AEEF"/>
              </a:buClr>
              <a:buNone/>
              <a:defRPr/>
            </a:pPr>
            <a:r>
              <a:rPr kumimoji="0" lang="ja-JP" sz="1600" b="0" i="0" u="none" strike="noStrike" cap="none" normalizeH="0" noProof="0">
                <a:ln>
                  <a:noFill/>
                </a:ln>
                <a:solidFill>
                  <a:schemeClr val="tx1">
                    <a:lumMod val="50000"/>
                  </a:schemeClr>
                </a:solidFill>
                <a:uLnTx/>
                <a:uFillTx/>
                <a:latin typeface="Intel Clear Jpn Prop Light" panose="020B0404020203020204" pitchFamily="50" charset="-128"/>
                <a:ea typeface="Intel Clear Jpn Prop Light" panose="020B0404020203020204" pitchFamily="50" charset="-128"/>
                <a:cs typeface="Intel Clear Light"/>
              </a:rPr>
              <a:t>単一アーキテクチャー専用の言語に代わる、オープンな業界全体の代替手段</a:t>
            </a:r>
          </a:p>
          <a:p>
            <a:pPr marL="0" marR="0" lvl="1" indent="0" algn="l" defTabSz="457200" rtl="0" eaLnBrk="1" fontAlgn="auto" latinLnBrk="0" hangingPunct="1">
              <a:lnSpc>
                <a:spcPct val="100000"/>
              </a:lnSpc>
              <a:spcBef>
                <a:spcPts val="1500"/>
              </a:spcBef>
              <a:spcAft>
                <a:spcPts val="0"/>
              </a:spcAft>
              <a:buClr>
                <a:srgbClr val="00AEEF"/>
              </a:buClr>
              <a:buSzTx/>
              <a:buFontTx/>
              <a:buNone/>
              <a:tabLst/>
              <a:defRPr/>
            </a:pPr>
            <a:r>
              <a:rPr kumimoji="0" lang="ja-JP" sz="1800" b="0" i="0" u="none" strike="noStrike" cap="none" normalizeH="0" noProof="0">
                <a:ln>
                  <a:noFill/>
                </a:ln>
                <a:solidFill>
                  <a:schemeClr val="accent1"/>
                </a:solidFill>
                <a:uLnTx/>
                <a:uFillTx/>
                <a:latin typeface="Intel Clear Jpn Prop Light" panose="020B0404020203020204" pitchFamily="50" charset="-128"/>
                <a:ea typeface="Intel Clear Jpn Prop Light" panose="020B0404020203020204" pitchFamily="50" charset="-128"/>
                <a:cs typeface="Intel Clear Light"/>
              </a:rPr>
              <a:t>ISO C++ および Khronos SYCL* ベース</a:t>
            </a:r>
          </a:p>
          <a:p>
            <a:pPr marL="457200" lvl="2" indent="0" defTabSz="457200">
              <a:lnSpc>
                <a:spcPct val="100000"/>
              </a:lnSpc>
              <a:spcBef>
                <a:spcPts val="1500"/>
              </a:spcBef>
              <a:buClr>
                <a:srgbClr val="00AEEF"/>
              </a:buClr>
              <a:buNone/>
              <a:defRPr/>
            </a:pPr>
            <a:r>
              <a:rPr kumimoji="0" lang="ja-JP" sz="1600" b="0" i="0" u="none" strike="noStrike" cap="none" normalizeH="0" noProof="0">
                <a:ln>
                  <a:noFill/>
                </a:ln>
                <a:solidFill>
                  <a:schemeClr val="tx1">
                    <a:lumMod val="50000"/>
                  </a:schemeClr>
                </a:solidFill>
                <a:uLnTx/>
                <a:uFillTx/>
                <a:latin typeface="Intel Clear Jpn Prop Light" panose="020B0404020203020204" pitchFamily="50" charset="-128"/>
                <a:ea typeface="Intel Clear Jpn Prop Light" panose="020B0404020203020204" pitchFamily="50" charset="-128"/>
                <a:cs typeface="Intel Clear Light"/>
              </a:rPr>
              <a:t>C++ の生産性の利点を提供、一般的で使い慣れた C および C++ 構造を使用</a:t>
            </a:r>
          </a:p>
          <a:p>
            <a:pPr marL="457200" lvl="2" indent="0" defTabSz="457200">
              <a:lnSpc>
                <a:spcPct val="100000"/>
              </a:lnSpc>
              <a:spcBef>
                <a:spcPts val="1500"/>
              </a:spcBef>
              <a:buClr>
                <a:srgbClr val="00AEEF"/>
              </a:buClr>
              <a:buNone/>
              <a:defRPr/>
            </a:pPr>
            <a:r>
              <a:rPr kumimoji="0" lang="ja-JP" sz="1600" b="0" i="0" u="none" strike="noStrike" cap="none" normalizeH="0" noProof="0">
                <a:ln>
                  <a:noFill/>
                </a:ln>
                <a:solidFill>
                  <a:schemeClr val="tx1">
                    <a:lumMod val="50000"/>
                  </a:schemeClr>
                </a:solidFill>
                <a:uLnTx/>
                <a:uFillTx/>
                <a:latin typeface="Intel Clear Jpn Prop Light" panose="020B0404020203020204" pitchFamily="50" charset="-128"/>
                <a:ea typeface="Intel Clear Jpn Prop Light" panose="020B0404020203020204" pitchFamily="50" charset="-128"/>
                <a:cs typeface="Intel Clear Light"/>
              </a:rPr>
              <a:t>Khronos Group の SYCL* を継承し、データ並列処理とヘテロジニアス・プログラミングをサポート</a:t>
            </a:r>
          </a:p>
          <a:p>
            <a:pPr marL="0" marR="0" lvl="1" indent="0" algn="l" defTabSz="457200" rtl="0" eaLnBrk="1" fontAlgn="auto" latinLnBrk="0" hangingPunct="1">
              <a:lnSpc>
                <a:spcPct val="100000"/>
              </a:lnSpc>
              <a:spcBef>
                <a:spcPts val="1500"/>
              </a:spcBef>
              <a:spcAft>
                <a:spcPts val="0"/>
              </a:spcAft>
              <a:buClr>
                <a:srgbClr val="00AEEF"/>
              </a:buClr>
              <a:buSzTx/>
              <a:buFontTx/>
              <a:buNone/>
              <a:tabLst/>
              <a:defRPr/>
            </a:pPr>
            <a:r>
              <a:rPr kumimoji="0" lang="ja-JP" sz="1800" b="0" i="0" u="none" strike="noStrike" cap="none" normalizeH="0" noProof="0">
                <a:ln>
                  <a:noFill/>
                </a:ln>
                <a:solidFill>
                  <a:schemeClr val="accent1"/>
                </a:solidFill>
                <a:uLnTx/>
                <a:uFillTx/>
                <a:latin typeface="Intel Clear Jpn Prop Light" panose="020B0404020203020204" pitchFamily="50" charset="-128"/>
                <a:ea typeface="Intel Clear Jpn Prop Light" panose="020B0404020203020204" pitchFamily="50" charset="-128"/>
                <a:cs typeface="Intel Clear Light"/>
              </a:rPr>
              <a:t>コミュニティー・プロジェクトを通じて言語の拡張を推進</a:t>
            </a:r>
          </a:p>
          <a:p>
            <a:pPr marL="457200" lvl="2" indent="0" defTabSz="457200">
              <a:lnSpc>
                <a:spcPct val="100000"/>
              </a:lnSpc>
              <a:spcBef>
                <a:spcPts val="1500"/>
              </a:spcBef>
              <a:buClr>
                <a:srgbClr val="00AEEF"/>
              </a:buClr>
              <a:buNone/>
              <a:defRPr/>
            </a:pPr>
            <a:r>
              <a:rPr kumimoji="0" lang="ja-JP" sz="1600" b="0" i="0" u="none" strike="noStrike" cap="none" normalizeH="0" noProof="0">
                <a:ln>
                  <a:noFill/>
                </a:ln>
                <a:solidFill>
                  <a:schemeClr val="tx1">
                    <a:lumMod val="50000"/>
                  </a:schemeClr>
                </a:solidFill>
                <a:uLnTx/>
                <a:uFillTx/>
                <a:latin typeface="Intel Clear Jpn Prop Light" panose="020B0404020203020204" pitchFamily="50" charset="-128"/>
                <a:ea typeface="Intel Clear Jpn Prop Light" panose="020B0404020203020204" pitchFamily="50" charset="-128"/>
                <a:cs typeface="Intel Clear Light"/>
              </a:rPr>
              <a:t>データ並列プログラミングを簡素化する拡張機能</a:t>
            </a:r>
          </a:p>
          <a:p>
            <a:pPr marL="457200" lvl="2" indent="0" defTabSz="457200">
              <a:lnSpc>
                <a:spcPct val="100000"/>
              </a:lnSpc>
              <a:spcBef>
                <a:spcPts val="1500"/>
              </a:spcBef>
              <a:buClr>
                <a:srgbClr val="00AEEF"/>
              </a:buClr>
              <a:buNone/>
              <a:defRPr/>
            </a:pPr>
            <a:r>
              <a:rPr kumimoji="0" lang="ja-JP" sz="1600" b="0" i="0" u="none" strike="noStrike" cap="none" normalizeH="0" noProof="0">
                <a:ln>
                  <a:noFill/>
                </a:ln>
                <a:solidFill>
                  <a:schemeClr val="tx1">
                    <a:lumMod val="50000"/>
                  </a:schemeClr>
                </a:solidFill>
                <a:uLnTx/>
                <a:uFillTx/>
                <a:latin typeface="Intel Clear Jpn Prop Light" panose="020B0404020203020204" pitchFamily="50" charset="-128"/>
                <a:ea typeface="Intel Clear Jpn Prop Light" panose="020B0404020203020204" pitchFamily="50" charset="-128"/>
                <a:cs typeface="Intel Clear Light"/>
              </a:rPr>
              <a:t>オープンで継続的な進化のために共同開発される</a:t>
            </a:r>
          </a:p>
        </p:txBody>
      </p:sp>
      <p:sp>
        <p:nvSpPr>
          <p:cNvPr id="5" name="Rounded Rectangle 109">
            <a:extLst>
              <a:ext uri="{FF2B5EF4-FFF2-40B4-BE49-F238E27FC236}">
                <a16:creationId xmlns:a16="http://schemas.microsoft.com/office/drawing/2014/main" xmlns="" id="{1402FF3B-2263-49AD-8E68-97B0B7041D82}"/>
              </a:ext>
            </a:extLst>
          </p:cNvPr>
          <p:cNvSpPr/>
          <p:nvPr/>
        </p:nvSpPr>
        <p:spPr>
          <a:xfrm>
            <a:off x="6751582" y="1733005"/>
            <a:ext cx="4800599" cy="3535681"/>
          </a:xfrm>
          <a:prstGeom prst="roundRect">
            <a:avLst>
              <a:gd name="adj" fmla="val 0"/>
            </a:avLst>
          </a:prstGeom>
          <a:gradFill flip="none" rotWithShape="1">
            <a:gsLst>
              <a:gs pos="50000">
                <a:schemeClr val="tx1">
                  <a:alpha val="50000"/>
                </a:schemeClr>
              </a:gs>
              <a:gs pos="0">
                <a:srgbClr val="FFFFFF">
                  <a:alpha val="0"/>
                </a:srgbClr>
              </a:gs>
              <a:gs pos="100000">
                <a:schemeClr val="tx1">
                  <a:alpha val="50000"/>
                </a:schemeClr>
              </a:gs>
            </a:gsLst>
            <a:lin ang="16200000" scaled="0"/>
            <a:tileRect/>
          </a:gradFill>
          <a:ln w="1270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27" name="Rectangle 26">
            <a:extLst>
              <a:ext uri="{FF2B5EF4-FFF2-40B4-BE49-F238E27FC236}">
                <a16:creationId xmlns:a16="http://schemas.microsoft.com/office/drawing/2014/main" xmlns="" id="{E245033E-55D8-4C45-A7AB-5AA25C424159}"/>
              </a:ext>
            </a:extLst>
          </p:cNvPr>
          <p:cNvSpPr/>
          <p:nvPr/>
        </p:nvSpPr>
        <p:spPr>
          <a:xfrm>
            <a:off x="6908799" y="1898469"/>
            <a:ext cx="4470397" cy="3196045"/>
          </a:xfrm>
          <a:prstGeom prst="rect">
            <a:avLst/>
          </a:prstGeom>
          <a:solidFill>
            <a:schemeClr val="bg2"/>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4" name="TextBox 3">
            <a:extLst>
              <a:ext uri="{FF2B5EF4-FFF2-40B4-BE49-F238E27FC236}">
                <a16:creationId xmlns:a16="http://schemas.microsoft.com/office/drawing/2014/main" xmlns="" id="{868487C7-DED0-45DB-A0C1-B302645B7283}"/>
              </a:ext>
            </a:extLst>
          </p:cNvPr>
          <p:cNvSpPr txBox="1"/>
          <p:nvPr/>
        </p:nvSpPr>
        <p:spPr>
          <a:xfrm>
            <a:off x="7071357" y="1932493"/>
            <a:ext cx="4145279" cy="830997"/>
          </a:xfrm>
          <a:prstGeom prst="rect">
            <a:avLst/>
          </a:prstGeom>
          <a:noFill/>
        </p:spPr>
        <p:txBody>
          <a:bodyPr wrap="square" rtlCol="0">
            <a:spAutoFit/>
          </a:bodyPr>
          <a:lstStyle/>
          <a:p>
            <a:pPr algn="ctr"/>
            <a:r>
              <a:rPr lang="ja-JP" sz="2400" b="1">
                <a:latin typeface="Intel Clear Jpn Prop" panose="020B0604020203020204" pitchFamily="50" charset="-128"/>
                <a:ea typeface="Intel Clear Jpn Prop" panose="020B0604020203020204" pitchFamily="50" charset="-128"/>
              </a:rPr>
              <a:t>ダイレクト・プログラミング:</a:t>
            </a:r>
          </a:p>
          <a:p>
            <a:pPr algn="ctr"/>
            <a:r>
              <a:rPr lang="ja-JP" sz="2400" b="1">
                <a:latin typeface="Intel Clear Jpn Prop" panose="020B0604020203020204" pitchFamily="50" charset="-128"/>
                <a:ea typeface="Intel Clear Jpn Prop" panose="020B0604020203020204" pitchFamily="50" charset="-128"/>
              </a:rPr>
              <a:t>データ並列 C++</a:t>
            </a:r>
          </a:p>
        </p:txBody>
      </p:sp>
      <p:sp>
        <p:nvSpPr>
          <p:cNvPr id="9" name="Rectangle 8">
            <a:extLst>
              <a:ext uri="{FF2B5EF4-FFF2-40B4-BE49-F238E27FC236}">
                <a16:creationId xmlns:a16="http://schemas.microsoft.com/office/drawing/2014/main" xmlns="" id="{2AA6F655-AE7A-49FB-9628-ED4269E51CAA}"/>
              </a:ext>
            </a:extLst>
          </p:cNvPr>
          <p:cNvSpPr/>
          <p:nvPr/>
        </p:nvSpPr>
        <p:spPr>
          <a:xfrm>
            <a:off x="7062651" y="3912471"/>
            <a:ext cx="4145279" cy="1071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2400" b="1">
                <a:latin typeface="Intel Clear Jpn Prop" panose="020B0604020203020204" pitchFamily="50" charset="-128"/>
                <a:ea typeface="Intel Clear Jpn Prop" panose="020B0604020203020204" pitchFamily="50" charset="-128"/>
              </a:rPr>
              <a:t>ISO C++</a:t>
            </a:r>
          </a:p>
        </p:txBody>
      </p:sp>
      <p:sp>
        <p:nvSpPr>
          <p:cNvPr id="26" name="Rectangle 25">
            <a:extLst>
              <a:ext uri="{FF2B5EF4-FFF2-40B4-BE49-F238E27FC236}">
                <a16:creationId xmlns:a16="http://schemas.microsoft.com/office/drawing/2014/main" xmlns="" id="{ADD9ABDC-D22C-47E6-B036-A0B7F926BF61}"/>
              </a:ext>
            </a:extLst>
          </p:cNvPr>
          <p:cNvSpPr/>
          <p:nvPr/>
        </p:nvSpPr>
        <p:spPr>
          <a:xfrm>
            <a:off x="7071357" y="3265716"/>
            <a:ext cx="4145279" cy="569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2400" b="1">
                <a:latin typeface="Intel Clear Jpn Prop" panose="020B0604020203020204" pitchFamily="50" charset="-128"/>
                <a:ea typeface="Intel Clear Jpn Prop" panose="020B0604020203020204" pitchFamily="50" charset="-128"/>
              </a:rPr>
              <a:t>Khronos SYCL*</a:t>
            </a:r>
          </a:p>
        </p:txBody>
      </p:sp>
      <p:sp>
        <p:nvSpPr>
          <p:cNvPr id="29" name="Rectangle 28">
            <a:extLst>
              <a:ext uri="{FF2B5EF4-FFF2-40B4-BE49-F238E27FC236}">
                <a16:creationId xmlns:a16="http://schemas.microsoft.com/office/drawing/2014/main" xmlns="" id="{4EB5E9A3-C9D4-476E-884F-FD2F8620B6BE}"/>
              </a:ext>
            </a:extLst>
          </p:cNvPr>
          <p:cNvSpPr/>
          <p:nvPr/>
        </p:nvSpPr>
        <p:spPr>
          <a:xfrm>
            <a:off x="7079240" y="2798326"/>
            <a:ext cx="4145279" cy="390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2400" b="1">
                <a:latin typeface="Intel Clear Jpn Prop" panose="020B0604020203020204" pitchFamily="50" charset="-128"/>
                <a:ea typeface="Intel Clear Jpn Prop" panose="020B0604020203020204" pitchFamily="50" charset="-128"/>
              </a:rPr>
              <a:t>コミュニティーによる拡張</a:t>
            </a:r>
          </a:p>
        </p:txBody>
      </p:sp>
      <p:sp>
        <p:nvSpPr>
          <p:cNvPr id="36" name="Rectangle 35">
            <a:extLst>
              <a:ext uri="{FF2B5EF4-FFF2-40B4-BE49-F238E27FC236}">
                <a16:creationId xmlns:a16="http://schemas.microsoft.com/office/drawing/2014/main" xmlns="" id="{CED6DAEA-193D-4ED7-97D5-02BB92A39397}"/>
              </a:ext>
            </a:extLst>
          </p:cNvPr>
          <p:cNvSpPr/>
          <p:nvPr/>
        </p:nvSpPr>
        <p:spPr>
          <a:xfrm>
            <a:off x="7837714" y="5593905"/>
            <a:ext cx="3884023" cy="784830"/>
          </a:xfrm>
          <a:prstGeom prst="rect">
            <a:avLst/>
          </a:prstGeom>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ja-JP" sz="900" b="0" i="0" u="none" strike="noStrike" cap="none" normalizeH="0" noProof="0">
                <a:ln>
                  <a:noFill/>
                </a:ln>
                <a:uLnTx/>
                <a:uFillTx/>
                <a:latin typeface="Intel Clear Jpn Prop" panose="020B0604020203020204" pitchFamily="50" charset="-128"/>
                <a:ea typeface="Intel Clear Jpn Prop" panose="020B0604020203020204" pitchFamily="50" charset="-128"/>
                <a:cs typeface="+mn-cs"/>
              </a:rPr>
              <a:t>現在、オープンソースおよびインテルの DPC++ コンパイラーはインテルの CPU、GPU、FPGA を含むハードウェアをサポートしています。</a:t>
            </a:r>
          </a:p>
          <a:p>
            <a:pPr marL="0" marR="0" lvl="0" indent="0" algn="l" defTabSz="457200" rtl="0" eaLnBrk="1" fontAlgn="auto" latinLnBrk="0" hangingPunct="1">
              <a:spcBef>
                <a:spcPts val="0"/>
              </a:spcBef>
              <a:spcAft>
                <a:spcPts val="0"/>
              </a:spcAft>
              <a:buClrTx/>
              <a:buSzTx/>
              <a:buFontTx/>
              <a:buNone/>
              <a:tabLst/>
              <a:defRPr/>
            </a:pPr>
            <a:endParaRPr kumimoji="0" lang="en-US" sz="900" b="0" i="0" u="none" strike="noStrike" kern="1200" cap="none" spc="0" normalizeH="0" noProof="0" dirty="0">
              <a:ln>
                <a:noFill/>
              </a:ln>
              <a:solidFill>
                <a:srgbClr val="B1BABF"/>
              </a:solidFill>
              <a:effectLst/>
              <a:uLnTx/>
              <a:uFillTx/>
              <a:latin typeface="Intel Clear Jpn Prop" panose="020B0604020203020204" pitchFamily="50" charset="-128"/>
              <a:ea typeface="Intel Clear Jpn Prop" panose="020B0604020203020204" pitchFamily="50" charset="-128"/>
              <a:cs typeface="+mn-cs"/>
            </a:endParaRPr>
          </a:p>
          <a:p>
            <a:pPr marL="0" marR="0" lvl="0" indent="0" algn="l" defTabSz="457200" rtl="0" eaLnBrk="1" fontAlgn="auto" latinLnBrk="0" hangingPunct="1">
              <a:spcBef>
                <a:spcPts val="0"/>
              </a:spcBef>
              <a:spcAft>
                <a:spcPts val="0"/>
              </a:spcAft>
              <a:buClrTx/>
              <a:buSzTx/>
              <a:buFontTx/>
              <a:buNone/>
              <a:tabLst/>
              <a:defRPr/>
            </a:pPr>
            <a:r>
              <a:rPr kumimoji="0" lang="ja-JP" sz="900" b="0" i="0" u="none" strike="noStrike" cap="none" normalizeH="0" noProof="0">
                <a:ln>
                  <a:noFill/>
                </a:ln>
                <a:uLnTx/>
                <a:uFillTx/>
                <a:latin typeface="Intel Clear Jpn Prop" panose="020B0604020203020204" pitchFamily="50" charset="-128"/>
                <a:ea typeface="Intel Clear Jpn Prop" panose="020B0604020203020204" pitchFamily="50" charset="-128"/>
                <a:cs typeface="+mn-cs"/>
              </a:rPr>
              <a:t>Codeplay* は、</a:t>
            </a:r>
            <a:r>
              <a:rPr kumimoji="0" lang="ja-JP" sz="900" b="0" i="0" u="none" strike="noStrike" cap="none" normalizeH="0" noProof="0">
                <a:ln>
                  <a:noFill/>
                </a:ln>
                <a:uLnTx/>
                <a:uFillTx/>
                <a:latin typeface="Intel Clear Jpn Prop" panose="020B0604020203020204" pitchFamily="50" charset="-128"/>
                <a:ea typeface="Intel Clear Jpn Prop" panose="020B0604020203020204" pitchFamily="50" charset="-128"/>
                <a:cs typeface="+mn-cs"/>
                <a:hlinkClick r:id="rId4"/>
              </a:rPr>
              <a:t>NVIDIA* GPU をターゲットとする DPC++ コンパイラー</a:t>
            </a:r>
            <a:r>
              <a:rPr kumimoji="0" lang="ja-JP" sz="900" b="0" i="0" u="none" strike="noStrike" cap="none" normalizeH="0" noProof="0">
                <a:ln>
                  <a:noFill/>
                </a:ln>
                <a:uLnTx/>
                <a:uFillTx/>
                <a:latin typeface="Intel Clear Jpn Prop" panose="020B0604020203020204" pitchFamily="50" charset="-128"/>
                <a:ea typeface="Intel Clear Jpn Prop" panose="020B0604020203020204" pitchFamily="50" charset="-128"/>
                <a:cs typeface="+mn-cs"/>
              </a:rPr>
              <a:t> </a:t>
            </a:r>
            <a:r>
              <a:rPr kumimoji="0" lang="en-US" altLang="ja-JP" sz="900" b="0" i="0" u="none" strike="noStrike" cap="none" normalizeH="0" noProof="0">
                <a:ln>
                  <a:noFill/>
                </a:ln>
                <a:uLnTx/>
                <a:uFillTx/>
                <a:latin typeface="Intel Clear Jpn Prop" panose="020B0604020203020204" pitchFamily="50" charset="-128"/>
                <a:ea typeface="Intel Clear Jpn Prop" panose="020B0604020203020204" pitchFamily="50" charset="-128"/>
                <a:cs typeface="+mn-cs"/>
              </a:rPr>
              <a:t/>
            </a:r>
            <a:br>
              <a:rPr kumimoji="0" lang="en-US" altLang="ja-JP" sz="900" b="0" i="0" u="none" strike="noStrike" cap="none" normalizeH="0" noProof="0">
                <a:ln>
                  <a:noFill/>
                </a:ln>
                <a:uLnTx/>
                <a:uFillTx/>
                <a:latin typeface="Intel Clear Jpn Prop" panose="020B0604020203020204" pitchFamily="50" charset="-128"/>
                <a:ea typeface="Intel Clear Jpn Prop" panose="020B0604020203020204" pitchFamily="50" charset="-128"/>
                <a:cs typeface="+mn-cs"/>
              </a:rPr>
            </a:br>
            <a:r>
              <a:rPr kumimoji="0" lang="ja-JP" sz="900" b="0" i="0" u="none" strike="noStrike" cap="none" normalizeH="0" noProof="0">
                <a:ln>
                  <a:noFill/>
                </a:ln>
                <a:uLnTx/>
                <a:uFillTx/>
                <a:latin typeface="Intel Clear Jpn Prop" panose="020B0604020203020204" pitchFamily="50" charset="-128"/>
                <a:ea typeface="Intel Clear Jpn Prop" panose="020B0604020203020204" pitchFamily="50" charset="-128"/>
                <a:cs typeface="+mn-cs"/>
              </a:rPr>
              <a:t>(英語) を発表しています。</a:t>
            </a:r>
          </a:p>
        </p:txBody>
      </p:sp>
    </p:spTree>
    <p:custDataLst>
      <p:tags r:id="rId1"/>
    </p:custDataLst>
    <p:extLst>
      <p:ext uri="{BB962C8B-B14F-4D97-AF65-F5344CB8AC3E}">
        <p14:creationId xmlns:p14="http://schemas.microsoft.com/office/powerpoint/2010/main" val="12980675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4572907E-C9A5-4217-8BAC-DA9A324D3608}"/>
  <p:tag name="ISPRING_RESOURCE_FOLDER" val="C:\Users\xlpt\Documents\oneMKL Webinar (11102021)\"/>
  <p:tag name="ISPRING_PRESENTATION_PATH" val="C:\Users\xlpt\Documents\oneMKL Webinar (11102021).pptx"/>
  <p:tag name="ISPRING_PROJECT_FOLDER_UPDATED" val="1"/>
  <p:tag name="ISPRING_SCREEN_RECS_UPDATED" val="C:\Users\xlpt\Documents\oneMKL Webinar (11102021)\"/>
  <p:tag name="FLASHSPRING_ZOOM_TAG" val="100"/>
  <p:tag name="ISPRING_PRESENTATION_INFO_2" val="&lt;?xml version=&quot;1.0&quot; encoding=&quot;UTF-8&quot; standalone=&quot;no&quot; ?&gt;&#10;&lt;presentation2&gt;&#10;&#10;  &lt;slides&gt;&#10;    &lt;slide id=&quot;{85755279-BEE0-4EDB-B4A1-B71B679A926D}&quot; pptId=&quot;381&quot;/&gt;&#10;    &lt;slide id=&quot;{985DF548-B6DE-45D8-9557-B2FED6B34B4F}&quot; pptId=&quot;379&quot;/&gt;&#10;    &lt;slide id=&quot;{82FB82E7-2D74-4060-93F1-B739B1647D70}&quot; pptId=&quot;2134095785&quot;/&gt;&#10;    &lt;slide id=&quot;{8AF2351A-2DA0-4755-A784-033929E7C3DB}&quot; pptId=&quot;2134095786&quot;/&gt;&#10;    &lt;slide id=&quot;{FD2D3054-F3AE-4C20-9F49-CD98237478E2}&quot; pptId=&quot;2134095806&quot;/&gt;&#10;    &lt;slide id=&quot;{837A3031-A606-460C-A470-613BF1184A8A}&quot; pptId=&quot;1837&quot;/&gt;&#10;    &lt;slide id=&quot;{6D94F50D-4C75-42DD-ABCF-A009B66AA6AA}&quot; pptId=&quot;2134095807&quot;/&gt;&#10;    &lt;slide id=&quot;{89990640-59BA-4DCA-A907-57EDE44EF876}&quot; pptId=&quot;2134095787&quot;/&gt;&#10;    &lt;slide id=&quot;{7ED238AA-1D50-4D9D-9394-BCE3B2122EEA}&quot; pptId=&quot;2103813477&quot;/&gt;&#10;    &lt;slide id=&quot;{F0F9655D-DE79-4D4A-9196-94E488277E20}&quot; pptId=&quot;2103813470&quot;/&gt;&#10;    &lt;slide id=&quot;{93946DC3-1CB5-4108-BF34-CE88DF8D88FB}&quot; pptId=&quot;2103813471&quot;/&gt;&#10;    &lt;slide id=&quot;{23C4AAAD-01E7-4719-8F63-236B017E1F9D}&quot; pptId=&quot;2103813472&quot;/&gt;&#10;    &lt;slide id=&quot;{23EA1382-3638-4413-909E-2A5044C025F9}&quot; pptId=&quot;2103813476&quot;/&gt;&#10;    &lt;slide id=&quot;{A383C95F-4F7F-43B8-90DC-1B716A793B4D}&quot; pptId=&quot;2103813473&quot;/&gt;&#10;    &lt;slide id=&quot;{BE907F84-FB32-471B-BBDF-683FC4674CF0}&quot; pptId=&quot;2134095788&quot;/&gt;&#10;    &lt;slide id=&quot;{13D558CC-7060-448B-9DF2-E13D6BF8B46D}&quot; pptId=&quot;2134095789&quot;/&gt;&#10;    &lt;slide id=&quot;{6C68C7B5-B1D5-4076-A560-AD167DEF5916}&quot; pptId=&quot;2134095790&quot;/&gt;&#10;    &lt;slide id=&quot;{0EBADE5C-398E-40F8-AAFC-9D0D346E9E8A}&quot; pptId=&quot;2134095798&quot;/&gt;&#10;    &lt;slide id=&quot;{46B0DE05-8A0B-4F61-8896-084543F46370}&quot; pptId=&quot;2134095791&quot;/&gt;&#10;    &lt;slide id=&quot;{2A020290-C953-445B-B191-F941462A228B}&quot; pptId=&quot;2134095803&quot;/&gt;&#10;    &lt;slide id=&quot;{B75BFD18-34BE-47CF-9491-5FCDD7625E8B}&quot; pptId=&quot;2134095804&quot;/&gt;&#10;    &lt;slide id=&quot;{A4D01431-2397-4E6B-B05C-BD86149BBDE5}&quot; pptId=&quot;2134095805&quot;/&gt;&#10;    &lt;slide id=&quot;{546AC190-668A-4FF4-B69B-5021976E15A3}&quot; pptId=&quot;2103813444&quot;/&gt;&#10;    &lt;slide id=&quot;{3739AF4E-92ED-4E37-8979-5FEFF11F1BC7}&quot; pptId=&quot;2134095792&quot;/&gt;&#10;    &lt;slide id=&quot;{186426F7-A0B3-410C-8167-09E6C6EDC79B}&quot; pptId=&quot;2134095793&quot;/&gt;&#10;    &lt;slide id=&quot;{37564E5B-E6D7-46D2-9031-A7FC10ABF4AD}&quot; pptId=&quot;2134095794&quot;/&gt;&#10;    &lt;slide id=&quot;{5DD74C06-DC4A-4373-AC29-F78FD7440C54}&quot; pptId=&quot;2134095795&quot;/&gt;&#10;    &lt;slide id=&quot;{79A3194F-4562-4762-9DC0-449A1F80FD2D}&quot; pptId=&quot;2134095796&quot;/&gt;&#10;    &lt;slide id=&quot;{1F2A557C-E54F-4ECA-A7F1-090F9A6E6732}&quot; pptId=&quot;2134095797&quot;/&gt;&#10;    &lt;slide id=&quot;{FD2576D7-B17D-4422-BE72-9FCC5C6B4FFE}&quot; pptId=&quot;2134095799&quot;/&gt;&#10;    &lt;slide id=&quot;{3747E050-0153-4711-81FC-1D6095C68C65}&quot; pptId=&quot;2134095808&quot;/&gt;&#10;    &lt;slide id=&quot;{C2622CC3-B528-4A7E-896D-9F5E11642063}&quot; pptId=&quot;2134095800&quot;/&gt;&#10;    &lt;slide id=&quot;{E487684B-6FCE-41AF-A424-71D104C29262}&quot; pptId=&quot;2134095801&quot;/&gt;&#10;    &lt;slide id=&quot;{941F9E7C-63A4-48F7-A828-B563DBDF9638}&quot; pptId=&quot;2134095802&quot;/&gt;&#10;    &lt;slide id=&quot;{C3A1A75E-193E-4C2A-81F6-3EC36D03164B}&quot; pptId=&quot;292&quot;/&gt;&#10;  &lt;/slides&gt;&#10;&#10;  &lt;narration&gt;&#10;    &lt;audioTracks&gt;&#10;      &lt;audioTrack muted=&quot;false&quot; name=&quot;Audio 2&quot; resource=&quot;cbdc92e4&quot; slideId=&quot;{985DF548-B6DE-45D8-9557-B2FED6B34B4F}&quot; startTime=&quot;0&quot; volume=&quot;1&quot;&gt;&#10;        &lt;audio channels=&quot;1&quot; format=&quot;s16&quot; sampleRate=&quot;44100&quot;/&gt;&#10;      &lt;/audioTrack&gt;&#10;      &lt;audioTrack muted=&quot;false&quot; name=&quot;Audio 3&quot; resource=&quot;6f8897c1&quot; slideId=&quot;{85755279-BEE0-4EDB-B4A1-B71B679A926D}&quot; startTime=&quot;0&quot; volume=&quot;1&quot;&gt;&#10;        &lt;audio channels=&quot;1&quot; format=&quot;s16&quot; sampleRate=&quot;44100&quot;/&gt;&#10;      &lt;/audioTrack&gt;&#10;      &lt;audioTrack muted=&quot;false&quot; name=&quot;Audio 4&quot; resource=&quot;8c085016&quot; slideId=&quot;{82FB82E7-2D74-4060-93F1-B739B1647D70}&quot; startTime=&quot;1&quot; volume=&quot;1&quot;&gt;&#10;        &lt;audio channels=&quot;1&quot; format=&quot;s16&quot; sampleRate=&quot;44100&quot;/&gt;&#10;      &lt;/audioTrack&gt;&#10;      &lt;audioTrack muted=&quot;false&quot; name=&quot;Audio 5&quot; resource=&quot;640c0ad1&quot; slideId=&quot;{8AF2351A-2DA0-4755-A784-033929E7C3DB}&quot; startTime=&quot;1&quot; volume=&quot;1&quot;&gt;&#10;        &lt;audio channels=&quot;1&quot; format=&quot;s16&quot; sampleRate=&quot;44100&quot;/&gt;&#10;      &lt;/audioTrack&gt;&#10;      &lt;audioTrack muted=&quot;false&quot; name=&quot;Audio 6&quot; resource=&quot;241299aa&quot; slideId=&quot;{FD2D3054-F3AE-4C20-9F49-CD98237478E2}&quot; startTime=&quot;0&quot; volume=&quot;1&quot;&gt;&#10;        &lt;audio channels=&quot;1&quot; format=&quot;s16&quot; sampleRate=&quot;44100&quot;/&gt;&#10;      &lt;/audioTrack&gt;&#10;      &lt;audioTrack muted=&quot;false&quot; name=&quot;Audio 7&quot; resource=&quot;36548abb&quot; slideId=&quot;{837A3031-A606-460C-A470-613BF1184A8A}&quot; startTime=&quot;0&quot; stepIndex=&quot;0&quot; volume=&quot;1&quot;&gt;&#10;        &lt;audio channels=&quot;1&quot; format=&quot;s16&quot; sampleRate=&quot;44100&quot;/&gt;&#10;      &lt;/audioTrack&gt;&#10;      &lt;audioTrack muted=&quot;false&quot; name=&quot;Audio 8&quot; resource=&quot;e8a6c5a2&quot; slideId=&quot;{6D94F50D-4C75-42DD-ABCF-A009B66AA6AA}&quot; startTime=&quot;0&quot; stepIndex=&quot;0&quot; volume=&quot;1&quot;&gt;&#10;        &lt;audio channels=&quot;1&quot; format=&quot;s16&quot; sampleRate=&quot;44100&quot;/&gt;&#10;      &lt;/audioTrack&gt;&#10;      &lt;audioTrack muted=&quot;false&quot; name=&quot;Audio 9&quot; resource=&quot;708d9ef2&quot; slideId=&quot;{89990640-59BA-4DCA-A907-57EDE44EF876}&quot; startTime=&quot;2&quot; stepIndex=&quot;0&quot; volume=&quot;1&quot;&gt;&#10;        &lt;audio channels=&quot;1&quot; format=&quot;s16&quot; sampleRate=&quot;44100&quot;/&gt;&#10;      &lt;/audioTrack&gt;&#10;      &lt;audioTrack muted=&quot;false&quot; name=&quot;Audio 10&quot; resource=&quot;f25e0140&quot; slideId=&quot;{7ED238AA-1D50-4D9D-9394-BCE3B2122EEA}&quot; startTime=&quot;1&quot; volume=&quot;1&quot;&gt;&#10;        &lt;audio channels=&quot;1&quot; format=&quot;s16&quot; sampleRate=&quot;44100&quot;/&gt;&#10;      &lt;/audioTrack&gt;&#10;      &lt;audioTrack muted=&quot;false&quot; name=&quot;Audio 11&quot; resource=&quot;d274b9c5&quot; slideId=&quot;{F0F9655D-DE79-4D4A-9196-94E488277E20}&quot; startTime=&quot;1&quot; volume=&quot;1&quot;&gt;&#10;        &lt;audio channels=&quot;1&quot; format=&quot;s16&quot; sampleRate=&quot;44100&quot;/&gt;&#10;      &lt;/audioTrack&gt;&#10;      &lt;audioTrack muted=&quot;false&quot; name=&quot;Audio 12&quot; resource=&quot;d217559b&quot; slideId=&quot;{93946DC3-1CB5-4108-BF34-CE88DF8D88FB}&quot; startTime=&quot;1&quot; volume=&quot;1&quot;&gt;&#10;        &lt;audio channels=&quot;1&quot; format=&quot;s16&quot; sampleRate=&quot;44100&quot;/&gt;&#10;      &lt;/audioTrack&gt;&#10;      &lt;audioTrack muted=&quot;false&quot; name=&quot;Audio 13&quot; resource=&quot;e24a921f&quot; slideId=&quot;{23C4AAAD-01E7-4719-8F63-236B017E1F9D}&quot; startTime=&quot;1&quot; volume=&quot;1&quot;&gt;&#10;        &lt;audio channels=&quot;1&quot; format=&quot;s16&quot; sampleRate=&quot;44100&quot;/&gt;&#10;      &lt;/audioTrack&gt;&#10;      &lt;audioTrack muted=&quot;false&quot; name=&quot;Audio 14&quot; resource=&quot;ab97c7a3&quot; slideId=&quot;{23EA1382-3638-4413-909E-2A5044C025F9}&quot; startTime=&quot;1&quot; volume=&quot;1&quot;&gt;&#10;        &lt;audio channels=&quot;1&quot; format=&quot;s16&quot; sampleRate=&quot;44100&quot;/&gt;&#10;      &lt;/audioTrack&gt;&#10;      &lt;audioTrack muted=&quot;false&quot; name=&quot;Audio 15&quot; resource=&quot;cb1b6035&quot; slideId=&quot;{A383C95F-4F7F-43B8-90DC-1B716A793B4D}&quot; startTime=&quot;1&quot; volume=&quot;1&quot;&gt;&#10;        &lt;audio channels=&quot;1&quot; format=&quot;s16&quot; sampleRate=&quot;44100&quot;/&gt;&#10;      &lt;/audioTrack&gt;&#10;      &lt;audioTrack muted=&quot;false&quot; name=&quot;Audio 16&quot; resource=&quot;9ed090e3&quot; slideId=&quot;{BE907F84-FB32-471B-BBDF-683FC4674CF0}&quot; startTime=&quot;1&quot; volume=&quot;1&quot;&gt;&#10;        &lt;audio channels=&quot;1&quot; format=&quot;s16&quot; sampleRate=&quot;44100&quot;/&gt;&#10;      &lt;/audioTrack&gt;&#10;      &lt;audioTrack muted=&quot;false&quot; name=&quot;Audio 17&quot; resource=&quot;ec157099&quot; slideId=&quot;{13D558CC-7060-448B-9DF2-E13D6BF8B46D}&quot; startTime=&quot;1&quot; volume=&quot;1&quot;&gt;&#10;        &lt;audio channels=&quot;1&quot; format=&quot;s16&quot; sampleRate=&quot;44100&quot;/&gt;&#10;      &lt;/audioTrack&gt;&#10;      &lt;audioTrack muted=&quot;false&quot; name=&quot;Audio 18&quot; resource=&quot;723646e3&quot; slideId=&quot;{6C68C7B5-B1D5-4076-A560-AD167DEF5916}&quot; startTime=&quot;1&quot; volume=&quot;1&quot;&gt;&#10;        &lt;audio channels=&quot;1&quot; format=&quot;s16&quot; sampleRate=&quot;44100&quot;/&gt;&#10;      &lt;/audioTrack&gt;&#10;      &lt;audioTrack muted=&quot;false&quot; name=&quot;Audio 19&quot; resource=&quot;b4807dd1&quot; slideId=&quot;{0EBADE5C-398E-40F8-AAFC-9D0D346E9E8A}&quot; startTime=&quot;1&quot; volume=&quot;1&quot;&gt;&#10;        &lt;audio channels=&quot;1&quot; format=&quot;s16&quot; sampleRate=&quot;44100&quot;/&gt;&#10;      &lt;/audioTrack&gt;&#10;      &lt;audioTrack muted=&quot;false&quot; name=&quot;Audio 20&quot; resource=&quot;8c916819&quot; slideId=&quot;{46B0DE05-8A0B-4F61-8896-084543F46370}&quot; startTime=&quot;1&quot; volume=&quot;1&quot;&gt;&#10;        &lt;audio channels=&quot;1&quot; format=&quot;s16&quot; sampleRate=&quot;44100&quot;/&gt;&#10;      &lt;/audioTrack&gt;&#10;      &lt;audioTrack muted=&quot;false&quot; name=&quot;Audio 21&quot; resource=&quot;61b7e7c1&quot; slideId=&quot;{2A020290-C953-445B-B191-F941462A228B}&quot; startTime=&quot;0&quot; volume=&quot;1&quot;&gt;&#10;        &lt;audio channels=&quot;1&quot; format=&quot;s16&quot; sampleRate=&quot;44100&quot;/&gt;&#10;      &lt;/audioTrack&gt;&#10;      &lt;audioTrack muted=&quot;false&quot; name=&quot;Audio 22&quot; resource=&quot;b521fde5&quot; slideId=&quot;{B75BFD18-34BE-47CF-9491-5FCDD7625E8B}&quot; startTime=&quot;0&quot; volume=&quot;1&quot;&gt;&#10;        &lt;audio channels=&quot;1&quot; format=&quot;s16&quot; sampleRate=&quot;44100&quot;/&gt;&#10;      &lt;/audioTrack&gt;&#10;      &lt;audioTrack muted=&quot;false&quot; name=&quot;Audio 23&quot; resource=&quot;c292605c&quot; slideId=&quot;{A4D01431-2397-4E6B-B05C-BD86149BBDE5}&quot; startTime=&quot;0&quot; volume=&quot;1&quot;&gt;&#10;        &lt;audio channels=&quot;1&quot; format=&quot;s16&quot; sampleRate=&quot;44100&quot;/&gt;&#10;      &lt;/audioTrack&gt;&#10;      &lt;audioTrack muted=&quot;false&quot; name=&quot;Audio 24&quot; resource=&quot;0bfa7432&quot; slideId=&quot;{546AC190-668A-4FF4-B69B-5021976E15A3}&quot; startTime=&quot;0&quot; volume=&quot;1&quot;&gt;&#10;        &lt;audio channels=&quot;1&quot; format=&quot;s16&quot; sampleRate=&quot;44100&quot;/&gt;&#10;      &lt;/audioTrack&gt;&#10;      &lt;audioTrack muted=&quot;false&quot; name=&quot;Audio 25&quot; resource=&quot;8c980f24&quot; slideId=&quot;{3739AF4E-92ED-4E37-8979-5FEFF11F1BC7}&quot; startTime=&quot;0&quot; volume=&quot;1&quot;&gt;&#10;        &lt;audio channels=&quot;1&quot; format=&quot;s16&quot; sampleRate=&quot;44100&quot;/&gt;&#10;      &lt;/audioTrack&gt;&#10;      &lt;audioTrack muted=&quot;false&quot; name=&quot;Audio 26&quot; resource=&quot;c1c099b5&quot; slideId=&quot;{186426F7-A0B3-410C-8167-09E6C6EDC79B}&quot; startTime=&quot;0&quot; volume=&quot;1&quot;&gt;&#10;        &lt;audio channels=&quot;1&quot; format=&quot;s16&quot; sampleRate=&quot;44100&quot;/&gt;&#10;      &lt;/audioTrack&gt;&#10;      &lt;audioTrack muted=&quot;false&quot; name=&quot;Audio 27&quot; resource=&quot;065d96c7&quot; slideId=&quot;{37564E5B-E6D7-46D2-9031-A7FC10ABF4AD}&quot; startTime=&quot;0&quot; volume=&quot;1&quot;&gt;&#10;        &lt;audio channels=&quot;1&quot; format=&quot;s16&quot; sampleRate=&quot;44100&quot;/&gt;&#10;      &lt;/audioTrack&gt;&#10;      &lt;audioTrack muted=&quot;false&quot; name=&quot;Audio 28&quot; resource=&quot;d108e896&quot; slideId=&quot;{5DD74C06-DC4A-4373-AC29-F78FD7440C54}&quot; startTime=&quot;0&quot; volume=&quot;1&quot;&gt;&#10;        &lt;audio channels=&quot;1&quot; format=&quot;s16&quot; sampleRate=&quot;44100&quot;/&gt;&#10;      &lt;/audioTrack&gt;&#10;      &lt;audioTrack muted=&quot;false&quot; name=&quot;Audio 29&quot; resource=&quot;874053bc&quot; slideId=&quot;{79A3194F-4562-4762-9DC0-449A1F80FD2D}&quot; startTime=&quot;0&quot; volume=&quot;1&quot;&gt;&#10;        &lt;audio channels=&quot;1&quot; format=&quot;s16&quot; sampleRate=&quot;44100&quot;/&gt;&#10;      &lt;/audioTrack&gt;&#10;      &lt;audioTrack muted=&quot;false&quot; name=&quot;Audio 30&quot; resource=&quot;f85f54a6&quot; slideId=&quot;{1F2A557C-E54F-4ECA-A7F1-090F9A6E6732}&quot; startTime=&quot;0&quot; volume=&quot;1&quot;&gt;&#10;        &lt;audio channels=&quot;1&quot; format=&quot;s16&quot; sampleRate=&quot;44100&quot;/&gt;&#10;      &lt;/audioTrack&gt;&#10;      &lt;audioTrack muted=&quot;false&quot; name=&quot;Audio 31&quot; resource=&quot;22dabcf6&quot; slideId=&quot;{FD2576D7-B17D-4422-BE72-9FCC5C6B4FFE}&quot; startTime=&quot;0&quot; volume=&quot;1&quot;&gt;&#10;        &lt;audio channels=&quot;1&quot; format=&quot;s16&quot; sampleRate=&quot;44100&quot;/&gt;&#10;      &lt;/audioTrack&gt;&#10;      &lt;audioTrack muted=&quot;false&quot; name=&quot;Audio 32&quot; resource=&quot;7c0a64b2&quot; slideId=&quot;{3747E050-0153-4711-81FC-1D6095C68C65}&quot; startTime=&quot;0&quot; volume=&quot;1&quot;&gt;&#10;        &lt;audio channels=&quot;1&quot; format=&quot;s16&quot; sampleRate=&quot;44100&quot;/&gt;&#10;      &lt;/audioTrack&gt;&#10;      &lt;audioTrack muted=&quot;false&quot; name=&quot;Audio 33&quot; resource=&quot;f2a43d9f&quot; slideId=&quot;{C2622CC3-B528-4A7E-896D-9F5E11642063}&quot; startTime=&quot;0&quot; volume=&quot;1&quot;&gt;&#10;        &lt;audio channels=&quot;1&quot; format=&quot;s16&quot; sampleRate=&quot;44100&quot;/&gt;&#10;      &lt;/audioTrack&gt;&#10;      &lt;audioTrack muted=&quot;false&quot; name=&quot;Audio 34&quot; resource=&quot;1b3bbb4b&quot; slideId=&quot;{E487684B-6FCE-41AF-A424-71D104C29262}&quot; startTime=&quot;0&quot; volume=&quot;1&quot;&gt;&#10;        &lt;audio channels=&quot;1&quot; format=&quot;s16&quot; sampleRate=&quot;44100&quot;/&gt;&#10;      &lt;/audioTrack&gt;&#10;      &lt;audioTrack muted=&quot;false&quot; name=&quot;Audio 35&quot; resource=&quot;0a57f618&quot; slideId=&quot;{941F9E7C-63A4-48F7-A828-B563DBDF9638}&quot; startTime=&quot;0&quot; volume=&quot;1&quot;&gt;&#10;        &lt;audio channels=&quot;1&quot; format=&quot;s16&quot; sampleRate=&quot;44100&quot;/&gt;&#10;      &lt;/audioTrack&gt;&#10;    &lt;/audioTracks&gt;&#10;    &lt;videoTracks/&gt;&#10;  &lt;/narration&gt;&#10;&#10;&lt;/presentation2&gt;&#10;"/>
  <p:tag name="ISPRING_SCORM_RATE_SLIDES" val="0"/>
  <p:tag name="ISPRING_SCORM_RATE_QUIZZES" val="0"/>
  <p:tag name="ISPRING_SCORM_PASSING_SCORE" val="0.000000"/>
  <p:tag name="ISPRING_ULTRA_SCORM_COURSE_ID" val="B518BBF4-3D4D-4C5E-8C04-EE6A0B9E9F47"/>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xlpt\Documents\20211122"/>
  <p:tag name="ISPRING_PRESENTATION_TITLE" val="oneMKL Webinar (1110202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1.982"/>
  <p:tag name="ISPRING_SLIDE_ID_2" val="{6D94F50D-4C75-42DD-ABCF-A009B66AA6AA}"/>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7.231"/>
  <p:tag name="ISPRING_SLIDE_ID_2" val="{89990640-59BA-4DCA-A907-57EDE44EF876}"/>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4.944"/>
  <p:tag name="ISPRING_SLIDE_ID_2" val="{7ED238AA-1D50-4D9D-9394-BCE3B2122EEA}"/>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418"/>
  <p:tag name="ISPRING_SLIDE_ID_2" val="{F0F9655D-DE79-4D4A-9196-94E488277E20}"/>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5.065"/>
  <p:tag name="ISPRING_SLIDE_ID_2" val="{93946DC3-1CB5-4108-BF34-CE88DF8D88FB}"/>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461"/>
  <p:tag name="ISPRING_SLIDE_ID_2" val="{23C4AAAD-01E7-4719-8F63-236B017E1F9D}"/>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6.978"/>
  <p:tag name="ISPRING_SLIDE_ID_2" val="{23EA1382-3638-4413-909E-2A5044C025F9}"/>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5.603"/>
  <p:tag name="ISPRING_SLIDE_ID_2" val="{A383C95F-4F7F-43B8-90DC-1B716A793B4D}"/>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355"/>
  <p:tag name="ISPRING_SLIDE_ID_2" val="{BE907F84-FB32-471B-BBDF-683FC4674CF0}"/>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3.98"/>
  <p:tag name="ISPRING_SLIDE_ID_2" val="{13D558CC-7060-448B-9DF2-E13D6BF8B46D}"/>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操作説明"/>
  <p:tag name="GENSWF_ADVANCE_TIME" val="5"/>
  <p:tag name="ISPRING_SLIDE_ID_2" val="{B336FA42-3887-4E76-98D7-92C58BFC16AA}"/>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5.44"/>
  <p:tag name="ISPRING_SLIDE_ID_2" val="{6C68C7B5-B1D5-4076-A560-AD167DEF5916}"/>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1.606"/>
  <p:tag name="ISPRING_SLIDE_ID_2" val="{0EBADE5C-398E-40F8-AAFC-9D0D346E9E8A}"/>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9.628"/>
  <p:tag name="ISPRING_SLIDE_ID_2" val="{46B0DE05-8A0B-4F61-8896-084543F46370}"/>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125"/>
  <p:tag name="ISPRING_SLIDE_ID_2" val="{2A020290-C953-445B-B191-F941462A228B}"/>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796"/>
  <p:tag name="ISPRING_SLIDE_ID_2" val="{B75BFD18-34BE-47CF-9491-5FCDD7625E8B}"/>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3.567"/>
  <p:tag name="ISPRING_SLIDE_ID_2" val="{A4D01431-2397-4E6B-B05C-BD86149BBDE5}"/>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151"/>
  <p:tag name="ISPRING_SLIDE_ID_2" val="{546AC190-668A-4FF4-B69B-5021976E15A3}"/>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2.541"/>
  <p:tag name="ISPRING_SLIDE_ID_2" val="{3739AF4E-92ED-4E37-8979-5FEFF11F1BC7}"/>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6.126"/>
  <p:tag name="ISPRING_SLIDE_ID_2" val="{186426F7-A0B3-410C-8167-09E6C6EDC79B}"/>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0.238"/>
  <p:tag name="ISPRING_SLIDE_ID_2" val="{37564E5B-E6D7-46D2-9031-A7FC10ABF4AD}"/>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13&quot;/&gt;&lt;lineCharCount val=&quot;1&quot;/&gt;&lt;lineCharCount val=&quot;19&quot;/&gt;&lt;lineCharCount val=&quot;1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7.014"/>
  <p:tag name="ISPRING_SLIDE_ID_2" val="{5DD74C06-DC4A-4373-AC29-F78FD7440C54}"/>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3.524"/>
  <p:tag name="ISPRING_SLIDE_ID_2" val="{79A3194F-4562-4762-9DC0-449A1F80FD2D}"/>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5.308"/>
  <p:tag name="ISPRING_SLIDE_ID_2" val="{1F2A557C-E54F-4ECA-A7F1-090F9A6E6732}"/>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2.399"/>
  <p:tag name="ISPRING_SLIDE_ID_2" val="{FD2576D7-B17D-4422-BE72-9FCC5C6B4FFE}"/>
</p:tagLst>
</file>

<file path=ppt/tags/tag3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8.031"/>
  <p:tag name="ISPRING_SLIDE_ID_2" val="{3747E050-0153-4711-81FC-1D6095C68C65}"/>
</p:tagLst>
</file>

<file path=ppt/tags/tag3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90.877"/>
  <p:tag name="ISPRING_SLIDE_ID_2" val="{C2622CC3-B528-4A7E-896D-9F5E11642063}"/>
</p:tagLst>
</file>

<file path=ppt/tags/tag3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4.12"/>
  <p:tag name="ISPRING_SLIDE_ID_2" val="{E487684B-6FCE-41AF-A424-71D104C29262}"/>
</p:tagLst>
</file>

<file path=ppt/tags/tag3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41F9E7C-63A4-48F7-A828-B563DBDF9638}"/>
  <p:tag name="GENSWF_ADVANCE_TIME" val="43.729"/>
</p:tagLst>
</file>

<file path=ppt/tags/tag38.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C3A1A75E-193E-4C2A-81F6-3EC36D03164B}"/>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4.123"/>
  <p:tag name="ISPRING_SLIDE_ID_2" val="{85755279-BEE0-4EDB-B4A1-B71B679A926D}"/>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6.655"/>
  <p:tag name="ISPRING_SLIDE_ID_2" val="{985DF548-B6DE-45D8-9557-B2FED6B34B4F}"/>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1.405"/>
  <p:tag name="ISPRING_SLIDE_ID_2" val="{82FB82E7-2D74-4060-93F1-B739B1647D70}"/>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7.495"/>
  <p:tag name="ISPRING_SLIDE_ID_2" val="{8AF2351A-2DA0-4755-A784-033929E7C3DB}"/>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7.247"/>
  <p:tag name="ISPRING_SLIDE_ID_2" val="{FD2D3054-F3AE-4C20-9F49-CD98237478E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698"/>
  <p:tag name="ISPRING_SLIDE_ID_2" val="{837A3031-A606-460C-A470-613BF1184A8A}"/>
</p:tagLst>
</file>

<file path=ppt/theme/theme1.xml><?xml version="1.0" encoding="utf-8"?>
<a:theme xmlns:a="http://schemas.openxmlformats.org/drawingml/2006/main" name="Theme1">
  <a:themeElements>
    <a:clrScheme name="Intel 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2021">
      <a:majorFont>
        <a:latin typeface="Intel Clear Jpn Prop Light"/>
        <a:ea typeface="MS Mincho"/>
        <a:cs typeface="Helvetica Neue"/>
      </a:majorFont>
      <a:minorFont>
        <a:latin typeface="IntelOne Text Light"/>
        <a:ea typeface="MS Mincho"/>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TechDecoded_Webinar-Template_August2021.potx" id="{674636D4-A5F5-468F-BF9D-BFD1374F35A0}" vid="{D86052AD-9467-43BA-BAB8-89488C7C6221}"/>
    </a:ext>
  </a:extLst>
</a:theme>
</file>

<file path=ppt/theme/theme2.xml><?xml version="1.0" encoding="utf-8"?>
<a:theme xmlns:a="http://schemas.openxmlformats.org/drawingml/2006/main" name="Office Theme">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Arial">
      <a:majorFont>
        <a:latin typeface="Arial" panose="020B0604020202020204"/>
        <a:ea typeface="MS Mincho"/>
        <a:cs typeface=""/>
      </a:majorFont>
      <a:minorFont>
        <a:latin typeface="Arial" panose="020B060402020202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Arial">
      <a:majorFont>
        <a:latin typeface="Arial" panose="020B0604020202020204"/>
        <a:ea typeface="MS Mincho"/>
        <a:cs typeface=""/>
      </a:majorFont>
      <a:minorFont>
        <a:latin typeface="Arial" panose="020B060402020202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9F93187914E4478E0A47DD274FDB5E" ma:contentTypeVersion="13" ma:contentTypeDescription="Create a new document." ma:contentTypeScope="" ma:versionID="078f6bfa61d62051458e47ec94c42ce9">
  <xsd:schema xmlns:xsd="http://www.w3.org/2001/XMLSchema" xmlns:xs="http://www.w3.org/2001/XMLSchema" xmlns:p="http://schemas.microsoft.com/office/2006/metadata/properties" xmlns:ns2="4bcc650f-78b6-4272-96d5-e6fa0926a337" xmlns:ns3="aef8d16b-d379-4fa3-b07d-1fd4ebc04177" targetNamespace="http://schemas.microsoft.com/office/2006/metadata/properties" ma:root="true" ma:fieldsID="77c087583c28c5db12cd4ec26a3d5068" ns2:_="" ns3:_="">
    <xsd:import namespace="4bcc650f-78b6-4272-96d5-e6fa0926a337"/>
    <xsd:import namespace="aef8d16b-d379-4fa3-b07d-1fd4ebc041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cc650f-78b6-4272-96d5-e6fa0926a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f8d16b-d379-4fa3-b07d-1fd4ebc041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2C3A3C-576F-4FC6-816E-4EF5F321DBE0}">
  <ds:schemaRefs>
    <ds:schemaRef ds:uri="http://schemas.microsoft.com/sharepoint/v3/contenttype/forms"/>
  </ds:schemaRefs>
</ds:datastoreItem>
</file>

<file path=customXml/itemProps2.xml><?xml version="1.0" encoding="utf-8"?>
<ds:datastoreItem xmlns:ds="http://schemas.openxmlformats.org/officeDocument/2006/customXml" ds:itemID="{4DEF5363-367A-4B3E-AAA4-613CC8595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cc650f-78b6-4272-96d5-e6fa0926a337"/>
    <ds:schemaRef ds:uri="aef8d16b-d379-4fa3-b07d-1fd4ebc04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87B9AE-D33C-468F-9E6B-281C9FE82DF0}">
  <ds:schemaRefs>
    <ds:schemaRef ds:uri="http://purl.org/dc/elements/1.1/"/>
    <ds:schemaRef ds:uri="http://schemas.microsoft.com/office/2006/metadata/properties"/>
    <ds:schemaRef ds:uri="4bcc650f-78b6-4272-96d5-e6fa0926a337"/>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ef8d16b-d379-4fa3-b07d-1fd4ebc041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TechDecoded_Webinar-Template_September2021</Template>
  <TotalTime>1992</TotalTime>
  <Words>4657</Words>
  <Application>Microsoft Office PowerPoint</Application>
  <PresentationFormat>ワイド画面</PresentationFormat>
  <Paragraphs>475</Paragraphs>
  <Slides>36</Slides>
  <Notes>36</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36</vt:i4>
      </vt:variant>
    </vt:vector>
  </HeadingPairs>
  <TitlesOfParts>
    <vt:vector size="52" baseType="lpstr">
      <vt:lpstr>Intel Clear</vt:lpstr>
      <vt:lpstr>Consolas</vt:lpstr>
      <vt:lpstr>Arial</vt:lpstr>
      <vt:lpstr>Times New Roman</vt:lpstr>
      <vt:lpstr>Wingdings</vt:lpstr>
      <vt:lpstr>Helvetica Neue Medium</vt:lpstr>
      <vt:lpstr>IntelOne Text Light</vt:lpstr>
      <vt:lpstr>Intel Clear Pro</vt:lpstr>
      <vt:lpstr>IntelOne Text</vt:lpstr>
      <vt:lpstr>Intel Clear Jpn Prop Light</vt:lpstr>
      <vt:lpstr>Intel Clear Jpn Prop</vt:lpstr>
      <vt:lpstr>Intel Clear Light</vt:lpstr>
      <vt:lpstr>MS Mincho</vt:lpstr>
      <vt:lpstr>Courier New</vt:lpstr>
      <vt:lpstr>Helvetica Neue</vt:lpstr>
      <vt:lpstr>Theme1</vt:lpstr>
      <vt:lpstr>PowerPoint プレゼンテーション</vt:lpstr>
      <vt:lpstr>数行の DPC++ とインテル® oneMKL でフーリエ相関アルゴリズムを実装する (29 分)</vt:lpstr>
      <vt:lpstr>複数のアーキテクチャー向けプログラミングの課題</vt:lpstr>
      <vt:lpstr>oneAPI の概要</vt:lpstr>
      <vt:lpstr>oneAPI 業界イニシアチブ: ベンダー固有でない ソリューション</vt:lpstr>
      <vt:lpstr>インテル® oneMKL の機能</vt:lpstr>
      <vt:lpstr>ビルドとリンク – DPC++</vt:lpstr>
      <vt:lpstr>ビルドとリンク – DPC++</vt:lpstr>
      <vt:lpstr>データ並列 C++: 標準ベースのクロスアーキテクチャー言語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フーリエ相関を使用しているアプリケーション</vt:lpstr>
      <vt:lpstr>2 つの単純な 1 次元信号について考える</vt:lpstr>
      <vt:lpstr>フーリエ相関アルゴリズム (ステップ 1)</vt:lpstr>
      <vt:lpstr>フーリエ相関アルゴリズム (ステップ 2)</vt:lpstr>
      <vt:lpstr>フーリエ相関アルゴリズム (ステップ 3)</vt:lpstr>
      <vt:lpstr>フーリエ相関アルゴリズム (ステップ 4)</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ベクトル演算関数を利用</vt:lpstr>
      <vt:lpstr>インテル® oneMKL の関数でイベント信号を制御</vt:lpstr>
      <vt:lpstr>最後に: 紹介しなかったこと</vt:lpstr>
      <vt:lpstr>関心の違い</vt:lpstr>
      <vt:lpstr>DPC++ とインテル® oneMKL を使ってみよう!</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oneMKL Webinar (11102021)</dc:title>
  <dc:creator>Gabb, Henry A</dc:creator>
  <cp:lastModifiedBy>xlpt</cp:lastModifiedBy>
  <cp:revision>50</cp:revision>
  <dcterms:created xsi:type="dcterms:W3CDTF">2021-10-01T19:03:57Z</dcterms:created>
  <dcterms:modified xsi:type="dcterms:W3CDTF">2022-02-02T17:50:06Z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0x010100859F93187914E4478E0A47DD274FDB5E</vt:lpwstr>
  </property>
</Properties>
</file>