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rts/chart2.xml" ContentType="application/vnd.openxmlformats-officedocument.drawingml.chart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sldIdLst>
    <p:sldId id="259" r:id="rId2"/>
    <p:sldId id="262" r:id="rId3"/>
    <p:sldId id="263" r:id="rId4"/>
    <p:sldId id="544" r:id="rId5"/>
    <p:sldId id="381" r:id="rId6"/>
    <p:sldId id="658" r:id="rId7"/>
    <p:sldId id="264" r:id="rId8"/>
    <p:sldId id="373" r:id="rId9"/>
    <p:sldId id="525" r:id="rId10"/>
    <p:sldId id="388" r:id="rId11"/>
    <p:sldId id="385" r:id="rId12"/>
    <p:sldId id="389" r:id="rId13"/>
    <p:sldId id="670" r:id="rId14"/>
    <p:sldId id="270" r:id="rId15"/>
    <p:sldId id="532" r:id="rId16"/>
    <p:sldId id="368" r:id="rId17"/>
    <p:sldId id="659" r:id="rId18"/>
    <p:sldId id="660" r:id="rId19"/>
    <p:sldId id="661" r:id="rId20"/>
    <p:sldId id="662" r:id="rId21"/>
    <p:sldId id="663" r:id="rId22"/>
    <p:sldId id="664" r:id="rId23"/>
    <p:sldId id="665" r:id="rId24"/>
    <p:sldId id="666" r:id="rId25"/>
    <p:sldId id="668" r:id="rId26"/>
    <p:sldId id="669" r:id="rId27"/>
    <p:sldId id="671" r:id="rId28"/>
    <p:sldId id="619" r:id="rId29"/>
    <p:sldId id="620" r:id="rId30"/>
  </p:sldIdLst>
  <p:sldSz cx="12192000" cy="6858000"/>
  <p:notesSz cx="7004050" cy="92900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1F652A-922C-4E78-98AA-3F3B9A2B2B52}" v="4" dt="2022-10-25T16:03:13.9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056" autoAdjust="0"/>
    <p:restoredTop sz="93067" autoAdjust="0"/>
  </p:normalViewPr>
  <p:slideViewPr>
    <p:cSldViewPr snapToGrid="0">
      <p:cViewPr>
        <p:scale>
          <a:sx n="104" d="100"/>
          <a:sy n="104" d="100"/>
        </p:scale>
        <p:origin x="120" y="150"/>
      </p:cViewPr>
      <p:guideLst/>
    </p:cSldViewPr>
  </p:slideViewPr>
  <p:outlineViewPr>
    <p:cViewPr>
      <p:scale>
        <a:sx n="33" d="100"/>
        <a:sy n="33" d="100"/>
      </p:scale>
      <p:origin x="0" y="-9342"/>
    </p:cViewPr>
  </p:outlineViewPr>
  <p:notesTextViewPr>
    <p:cViewPr>
      <p:scale>
        <a:sx n="200" d="100"/>
        <a:sy n="200" d="100"/>
      </p:scale>
      <p:origin x="0" y="0"/>
    </p:cViewPr>
  </p:notesTextViewPr>
  <p:notesViewPr>
    <p:cSldViewPr snapToGrid="0">
      <p:cViewPr varScale="1">
        <p:scale>
          <a:sx n="44" d="100"/>
          <a:sy n="44" d="100"/>
        </p:scale>
        <p:origin x="2376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til, Harish" userId="96005c1e-5dd8-4b6a-926a-b5061621be8f" providerId="ADAL" clId="{893A3891-D0DD-499A-AF5C-D6D681BD6F8D}"/>
    <pc:docChg chg="modSld modNotesMaster">
      <pc:chgData name="Patil, Harish" userId="96005c1e-5dd8-4b6a-926a-b5061621be8f" providerId="ADAL" clId="{893A3891-D0DD-499A-AF5C-D6D681BD6F8D}" dt="2021-02-02T23:51:40.428" v="388" actId="255"/>
      <pc:docMkLst>
        <pc:docMk/>
      </pc:docMkLst>
      <pc:sldChg chg="modNotesTx">
        <pc:chgData name="Patil, Harish" userId="96005c1e-5dd8-4b6a-926a-b5061621be8f" providerId="ADAL" clId="{893A3891-D0DD-499A-AF5C-D6D681BD6F8D}" dt="2021-02-02T23:29:53.009" v="288" actId="255"/>
        <pc:sldMkLst>
          <pc:docMk/>
          <pc:sldMk cId="2222585258" sldId="259"/>
        </pc:sldMkLst>
      </pc:sldChg>
      <pc:sldChg chg="modNotesTx">
        <pc:chgData name="Patil, Harish" userId="96005c1e-5dd8-4b6a-926a-b5061621be8f" providerId="ADAL" clId="{893A3891-D0DD-499A-AF5C-D6D681BD6F8D}" dt="2021-02-02T23:36:51.352" v="319" actId="12"/>
        <pc:sldMkLst>
          <pc:docMk/>
          <pc:sldMk cId="3350310023" sldId="342"/>
        </pc:sldMkLst>
      </pc:sldChg>
      <pc:sldChg chg="modSp modAnim modNotesTx">
        <pc:chgData name="Patil, Harish" userId="96005c1e-5dd8-4b6a-926a-b5061621be8f" providerId="ADAL" clId="{893A3891-D0DD-499A-AF5C-D6D681BD6F8D}" dt="2021-02-02T23:37:16.501" v="325" actId="12"/>
        <pc:sldMkLst>
          <pc:docMk/>
          <pc:sldMk cId="3993487662" sldId="345"/>
        </pc:sldMkLst>
        <pc:spChg chg="mod">
          <ac:chgData name="Patil, Harish" userId="96005c1e-5dd8-4b6a-926a-b5061621be8f" providerId="ADAL" clId="{893A3891-D0DD-499A-AF5C-D6D681BD6F8D}" dt="2021-02-02T15:18:48.545" v="211" actId="20577"/>
          <ac:spMkLst>
            <pc:docMk/>
            <pc:sldMk cId="3993487662" sldId="345"/>
            <ac:spMk id="31" creationId="{98FE2511-4FEF-46B7-881C-D9FD8ED58AAE}"/>
          </ac:spMkLst>
        </pc:spChg>
      </pc:sldChg>
      <pc:sldChg chg="modNotesTx">
        <pc:chgData name="Patil, Harish" userId="96005c1e-5dd8-4b6a-926a-b5061621be8f" providerId="ADAL" clId="{893A3891-D0DD-499A-AF5C-D6D681BD6F8D}" dt="2021-02-02T23:36:15.246" v="311" actId="12"/>
        <pc:sldMkLst>
          <pc:docMk/>
          <pc:sldMk cId="686836221" sldId="393"/>
        </pc:sldMkLst>
      </pc:sldChg>
      <pc:sldChg chg="modNotesTx">
        <pc:chgData name="Patil, Harish" userId="96005c1e-5dd8-4b6a-926a-b5061621be8f" providerId="ADAL" clId="{893A3891-D0DD-499A-AF5C-D6D681BD6F8D}" dt="2021-02-02T23:36:36.937" v="315" actId="12"/>
        <pc:sldMkLst>
          <pc:docMk/>
          <pc:sldMk cId="3578531168" sldId="399"/>
        </pc:sldMkLst>
      </pc:sldChg>
      <pc:sldChg chg="modSp modNotesTx">
        <pc:chgData name="Patil, Harish" userId="96005c1e-5dd8-4b6a-926a-b5061621be8f" providerId="ADAL" clId="{893A3891-D0DD-499A-AF5C-D6D681BD6F8D}" dt="2021-02-02T23:33:21.100" v="293" actId="20577"/>
        <pc:sldMkLst>
          <pc:docMk/>
          <pc:sldMk cId="3409669249" sldId="630"/>
        </pc:sldMkLst>
        <pc:spChg chg="mod">
          <ac:chgData name="Patil, Harish" userId="96005c1e-5dd8-4b6a-926a-b5061621be8f" providerId="ADAL" clId="{893A3891-D0DD-499A-AF5C-D6D681BD6F8D}" dt="2021-02-02T14:44:23.426" v="66" actId="20577"/>
          <ac:spMkLst>
            <pc:docMk/>
            <pc:sldMk cId="3409669249" sldId="630"/>
            <ac:spMk id="47" creationId="{462C8419-7F05-4485-AC40-F9F69EB0AC7B}"/>
          </ac:spMkLst>
        </pc:spChg>
        <pc:spChg chg="mod">
          <ac:chgData name="Patil, Harish" userId="96005c1e-5dd8-4b6a-926a-b5061621be8f" providerId="ADAL" clId="{893A3891-D0DD-499A-AF5C-D6D681BD6F8D}" dt="2021-02-02T14:44:23.426" v="66" actId="20577"/>
          <ac:spMkLst>
            <pc:docMk/>
            <pc:sldMk cId="3409669249" sldId="630"/>
            <ac:spMk id="53" creationId="{F0048124-245D-402C-8091-C5336E79895B}"/>
          </ac:spMkLst>
        </pc:spChg>
        <pc:spChg chg="mod">
          <ac:chgData name="Patil, Harish" userId="96005c1e-5dd8-4b6a-926a-b5061621be8f" providerId="ADAL" clId="{893A3891-D0DD-499A-AF5C-D6D681BD6F8D}" dt="2021-02-02T14:44:23.426" v="66" actId="20577"/>
          <ac:spMkLst>
            <pc:docMk/>
            <pc:sldMk cId="3409669249" sldId="630"/>
            <ac:spMk id="54" creationId="{B710F72F-670A-402A-92D7-ABAC637E96F9}"/>
          </ac:spMkLst>
        </pc:spChg>
        <pc:grpChg chg="mod">
          <ac:chgData name="Patil, Harish" userId="96005c1e-5dd8-4b6a-926a-b5061621be8f" providerId="ADAL" clId="{893A3891-D0DD-499A-AF5C-D6D681BD6F8D}" dt="2021-02-02T14:44:23.426" v="66" actId="20577"/>
          <ac:grpSpMkLst>
            <pc:docMk/>
            <pc:sldMk cId="3409669249" sldId="630"/>
            <ac:grpSpMk id="8" creationId="{242CF0E9-DBBF-4761-A7A5-E2AC16D02167}"/>
          </ac:grpSpMkLst>
        </pc:grpChg>
        <pc:picChg chg="mod">
          <ac:chgData name="Patil, Harish" userId="96005c1e-5dd8-4b6a-926a-b5061621be8f" providerId="ADAL" clId="{893A3891-D0DD-499A-AF5C-D6D681BD6F8D}" dt="2021-02-02T14:44:23.426" v="66" actId="20577"/>
          <ac:picMkLst>
            <pc:docMk/>
            <pc:sldMk cId="3409669249" sldId="630"/>
            <ac:picMk id="49" creationId="{67867FA9-3BF7-4107-BDBD-86D3FF14797B}"/>
          </ac:picMkLst>
        </pc:picChg>
        <pc:picChg chg="mod">
          <ac:chgData name="Patil, Harish" userId="96005c1e-5dd8-4b6a-926a-b5061621be8f" providerId="ADAL" clId="{893A3891-D0DD-499A-AF5C-D6D681BD6F8D}" dt="2021-02-02T14:44:23.426" v="66" actId="20577"/>
          <ac:picMkLst>
            <pc:docMk/>
            <pc:sldMk cId="3409669249" sldId="630"/>
            <ac:picMk id="50" creationId="{67C99974-653D-4C33-859D-251EFE41DEA4}"/>
          </ac:picMkLst>
        </pc:picChg>
        <pc:picChg chg="mod">
          <ac:chgData name="Patil, Harish" userId="96005c1e-5dd8-4b6a-926a-b5061621be8f" providerId="ADAL" clId="{893A3891-D0DD-499A-AF5C-D6D681BD6F8D}" dt="2021-02-02T14:44:23.426" v="66" actId="20577"/>
          <ac:picMkLst>
            <pc:docMk/>
            <pc:sldMk cId="3409669249" sldId="630"/>
            <ac:picMk id="51" creationId="{1406AA42-A7E8-4E8A-B390-F8344450F0ED}"/>
          </ac:picMkLst>
        </pc:picChg>
        <pc:picChg chg="mod">
          <ac:chgData name="Patil, Harish" userId="96005c1e-5dd8-4b6a-926a-b5061621be8f" providerId="ADAL" clId="{893A3891-D0DD-499A-AF5C-D6D681BD6F8D}" dt="2021-02-02T14:44:23.426" v="66" actId="20577"/>
          <ac:picMkLst>
            <pc:docMk/>
            <pc:sldMk cId="3409669249" sldId="630"/>
            <ac:picMk id="57" creationId="{3F7B6EB1-34F4-453E-8AE6-10E27D4880FE}"/>
          </ac:picMkLst>
        </pc:picChg>
        <pc:picChg chg="mod">
          <ac:chgData name="Patil, Harish" userId="96005c1e-5dd8-4b6a-926a-b5061621be8f" providerId="ADAL" clId="{893A3891-D0DD-499A-AF5C-D6D681BD6F8D}" dt="2021-02-02T14:44:23.426" v="66" actId="20577"/>
          <ac:picMkLst>
            <pc:docMk/>
            <pc:sldMk cId="3409669249" sldId="630"/>
            <ac:picMk id="58" creationId="{59EABE73-BFE5-4FBE-AFF7-5028DAF5AAB6}"/>
          </ac:picMkLst>
        </pc:picChg>
        <pc:picChg chg="mod">
          <ac:chgData name="Patil, Harish" userId="96005c1e-5dd8-4b6a-926a-b5061621be8f" providerId="ADAL" clId="{893A3891-D0DD-499A-AF5C-D6D681BD6F8D}" dt="2021-02-02T14:44:23.426" v="66" actId="20577"/>
          <ac:picMkLst>
            <pc:docMk/>
            <pc:sldMk cId="3409669249" sldId="630"/>
            <ac:picMk id="59" creationId="{29C7227B-0D01-44CC-AAF7-61DC82F0EF22}"/>
          </ac:picMkLst>
        </pc:picChg>
      </pc:sldChg>
      <pc:sldChg chg="modNotesTx">
        <pc:chgData name="Patil, Harish" userId="96005c1e-5dd8-4b6a-926a-b5061621be8f" providerId="ADAL" clId="{893A3891-D0DD-499A-AF5C-D6D681BD6F8D}" dt="2021-02-02T23:44:25.960" v="373" actId="12"/>
        <pc:sldMkLst>
          <pc:docMk/>
          <pc:sldMk cId="2185721564" sldId="638"/>
        </pc:sldMkLst>
      </pc:sldChg>
      <pc:sldChg chg="modNotesTx">
        <pc:chgData name="Patil, Harish" userId="96005c1e-5dd8-4b6a-926a-b5061621be8f" providerId="ADAL" clId="{893A3891-D0DD-499A-AF5C-D6D681BD6F8D}" dt="2021-02-02T23:44:40.120" v="377" actId="12"/>
        <pc:sldMkLst>
          <pc:docMk/>
          <pc:sldMk cId="4283387682" sldId="639"/>
        </pc:sldMkLst>
      </pc:sldChg>
      <pc:sldChg chg="modSp modNotesTx">
        <pc:chgData name="Patil, Harish" userId="96005c1e-5dd8-4b6a-926a-b5061621be8f" providerId="ADAL" clId="{893A3891-D0DD-499A-AF5C-D6D681BD6F8D}" dt="2021-02-02T23:35:08.912" v="297" actId="12"/>
        <pc:sldMkLst>
          <pc:docMk/>
          <pc:sldMk cId="2211043806" sldId="642"/>
        </pc:sldMkLst>
        <pc:spChg chg="mod">
          <ac:chgData name="Patil, Harish" userId="96005c1e-5dd8-4b6a-926a-b5061621be8f" providerId="ADAL" clId="{893A3891-D0DD-499A-AF5C-D6D681BD6F8D}" dt="2021-02-02T14:48:48.837" v="82" actId="20577"/>
          <ac:spMkLst>
            <pc:docMk/>
            <pc:sldMk cId="2211043806" sldId="642"/>
            <ac:spMk id="65" creationId="{C06DAC3A-2070-4ACA-A30A-E3097530FB67}"/>
          </ac:spMkLst>
        </pc:spChg>
        <pc:spChg chg="mod">
          <ac:chgData name="Patil, Harish" userId="96005c1e-5dd8-4b6a-926a-b5061621be8f" providerId="ADAL" clId="{893A3891-D0DD-499A-AF5C-D6D681BD6F8D}" dt="2021-02-02T14:44:36.157" v="72" actId="20577"/>
          <ac:spMkLst>
            <pc:docMk/>
            <pc:sldMk cId="2211043806" sldId="642"/>
            <ac:spMk id="72" creationId="{31801996-8BDD-4847-B983-A5349EE96F7A}"/>
          </ac:spMkLst>
        </pc:spChg>
        <pc:spChg chg="mod">
          <ac:chgData name="Patil, Harish" userId="96005c1e-5dd8-4b6a-926a-b5061621be8f" providerId="ADAL" clId="{893A3891-D0DD-499A-AF5C-D6D681BD6F8D}" dt="2021-02-02T14:44:36.157" v="72" actId="20577"/>
          <ac:spMkLst>
            <pc:docMk/>
            <pc:sldMk cId="2211043806" sldId="642"/>
            <ac:spMk id="75" creationId="{D4D4C6FA-C2F4-4E5D-AE95-800E10C26637}"/>
          </ac:spMkLst>
        </pc:spChg>
        <pc:spChg chg="mod">
          <ac:chgData name="Patil, Harish" userId="96005c1e-5dd8-4b6a-926a-b5061621be8f" providerId="ADAL" clId="{893A3891-D0DD-499A-AF5C-D6D681BD6F8D}" dt="2021-02-02T14:44:36.157" v="72" actId="20577"/>
          <ac:spMkLst>
            <pc:docMk/>
            <pc:sldMk cId="2211043806" sldId="642"/>
            <ac:spMk id="76" creationId="{890CB13F-7E39-4AE8-9385-DD8071B8AFC6}"/>
          </ac:spMkLst>
        </pc:spChg>
        <pc:grpChg chg="mod">
          <ac:chgData name="Patil, Harish" userId="96005c1e-5dd8-4b6a-926a-b5061621be8f" providerId="ADAL" clId="{893A3891-D0DD-499A-AF5C-D6D681BD6F8D}" dt="2021-02-02T14:44:36.157" v="72" actId="20577"/>
          <ac:grpSpMkLst>
            <pc:docMk/>
            <pc:sldMk cId="2211043806" sldId="642"/>
            <ac:grpSpMk id="52" creationId="{FABAEF29-ABD9-4520-9BA9-C7C2AB4B4CF3}"/>
          </ac:grpSpMkLst>
        </pc:grpChg>
        <pc:picChg chg="mod">
          <ac:chgData name="Patil, Harish" userId="96005c1e-5dd8-4b6a-926a-b5061621be8f" providerId="ADAL" clId="{893A3891-D0DD-499A-AF5C-D6D681BD6F8D}" dt="2021-02-02T14:44:36.157" v="72" actId="20577"/>
          <ac:picMkLst>
            <pc:docMk/>
            <pc:sldMk cId="2211043806" sldId="642"/>
            <ac:picMk id="63" creationId="{547ED228-4BDB-4373-AE4D-51F8335E4C44}"/>
          </ac:picMkLst>
        </pc:picChg>
        <pc:picChg chg="mod">
          <ac:chgData name="Patil, Harish" userId="96005c1e-5dd8-4b6a-926a-b5061621be8f" providerId="ADAL" clId="{893A3891-D0DD-499A-AF5C-D6D681BD6F8D}" dt="2021-02-02T14:44:36.157" v="72" actId="20577"/>
          <ac:picMkLst>
            <pc:docMk/>
            <pc:sldMk cId="2211043806" sldId="642"/>
            <ac:picMk id="73" creationId="{B0D95D0B-ECCE-4745-AD7B-C0433CF3079B}"/>
          </ac:picMkLst>
        </pc:picChg>
        <pc:picChg chg="mod">
          <ac:chgData name="Patil, Harish" userId="96005c1e-5dd8-4b6a-926a-b5061621be8f" providerId="ADAL" clId="{893A3891-D0DD-499A-AF5C-D6D681BD6F8D}" dt="2021-02-02T14:44:36.157" v="72" actId="20577"/>
          <ac:picMkLst>
            <pc:docMk/>
            <pc:sldMk cId="2211043806" sldId="642"/>
            <ac:picMk id="74" creationId="{4B3FC5DA-4284-40B7-9EAF-5443C58A157F}"/>
          </ac:picMkLst>
        </pc:picChg>
        <pc:picChg chg="mod">
          <ac:chgData name="Patil, Harish" userId="96005c1e-5dd8-4b6a-926a-b5061621be8f" providerId="ADAL" clId="{893A3891-D0DD-499A-AF5C-D6D681BD6F8D}" dt="2021-02-02T14:44:36.157" v="72" actId="20577"/>
          <ac:picMkLst>
            <pc:docMk/>
            <pc:sldMk cId="2211043806" sldId="642"/>
            <ac:picMk id="79" creationId="{B7A0B938-78E5-4D95-8F6A-AE4815AC2FE3}"/>
          </ac:picMkLst>
        </pc:picChg>
        <pc:picChg chg="mod">
          <ac:chgData name="Patil, Harish" userId="96005c1e-5dd8-4b6a-926a-b5061621be8f" providerId="ADAL" clId="{893A3891-D0DD-499A-AF5C-D6D681BD6F8D}" dt="2021-02-02T14:44:36.157" v="72" actId="20577"/>
          <ac:picMkLst>
            <pc:docMk/>
            <pc:sldMk cId="2211043806" sldId="642"/>
            <ac:picMk id="80" creationId="{9C8FB318-6B7B-4CDC-80A2-F7ED3634F816}"/>
          </ac:picMkLst>
        </pc:picChg>
        <pc:picChg chg="mod">
          <ac:chgData name="Patil, Harish" userId="96005c1e-5dd8-4b6a-926a-b5061621be8f" providerId="ADAL" clId="{893A3891-D0DD-499A-AF5C-D6D681BD6F8D}" dt="2021-02-02T14:44:36.157" v="72" actId="20577"/>
          <ac:picMkLst>
            <pc:docMk/>
            <pc:sldMk cId="2211043806" sldId="642"/>
            <ac:picMk id="89" creationId="{2040A0DC-3148-4ABC-980C-221FBB1528BD}"/>
          </ac:picMkLst>
        </pc:picChg>
      </pc:sldChg>
      <pc:sldChg chg="modSp modNotesTx">
        <pc:chgData name="Patil, Harish" userId="96005c1e-5dd8-4b6a-926a-b5061621be8f" providerId="ADAL" clId="{893A3891-D0DD-499A-AF5C-D6D681BD6F8D}" dt="2021-02-02T23:35:49.115" v="305" actId="12"/>
        <pc:sldMkLst>
          <pc:docMk/>
          <pc:sldMk cId="1356284909" sldId="643"/>
        </pc:sldMkLst>
        <pc:spChg chg="mod">
          <ac:chgData name="Patil, Harish" userId="96005c1e-5dd8-4b6a-926a-b5061621be8f" providerId="ADAL" clId="{893A3891-D0DD-499A-AF5C-D6D681BD6F8D}" dt="2021-02-02T15:00:00.810" v="117" actId="20577"/>
          <ac:spMkLst>
            <pc:docMk/>
            <pc:sldMk cId="1356284909" sldId="643"/>
            <ac:spMk id="86" creationId="{B7431CAD-B907-4BBD-8178-B8F6C4F961AB}"/>
          </ac:spMkLst>
        </pc:spChg>
        <pc:spChg chg="mod">
          <ac:chgData name="Patil, Harish" userId="96005c1e-5dd8-4b6a-926a-b5061621be8f" providerId="ADAL" clId="{893A3891-D0DD-499A-AF5C-D6D681BD6F8D}" dt="2021-02-02T15:00:09.860" v="156" actId="20577"/>
          <ac:spMkLst>
            <pc:docMk/>
            <pc:sldMk cId="1356284909" sldId="643"/>
            <ac:spMk id="89" creationId="{4AF362F5-6D96-4D42-8D3D-9FCEC6887957}"/>
          </ac:spMkLst>
        </pc:spChg>
        <pc:spChg chg="mod">
          <ac:chgData name="Patil, Harish" userId="96005c1e-5dd8-4b6a-926a-b5061621be8f" providerId="ADAL" clId="{893A3891-D0DD-499A-AF5C-D6D681BD6F8D}" dt="2021-02-02T15:00:00.810" v="117" actId="20577"/>
          <ac:spMkLst>
            <pc:docMk/>
            <pc:sldMk cId="1356284909" sldId="643"/>
            <ac:spMk id="90" creationId="{BEED2ACD-40D6-453D-820F-AB55D73D24E7}"/>
          </ac:spMkLst>
        </pc:spChg>
        <pc:grpChg chg="mod">
          <ac:chgData name="Patil, Harish" userId="96005c1e-5dd8-4b6a-926a-b5061621be8f" providerId="ADAL" clId="{893A3891-D0DD-499A-AF5C-D6D681BD6F8D}" dt="2021-02-02T15:00:00.810" v="117" actId="20577"/>
          <ac:grpSpMkLst>
            <pc:docMk/>
            <pc:sldMk cId="1356284909" sldId="643"/>
            <ac:grpSpMk id="84" creationId="{6BF62542-DC37-4382-BC99-FC4F827FFA5D}"/>
          </ac:grpSpMkLst>
        </pc:grpChg>
        <pc:picChg chg="mod">
          <ac:chgData name="Patil, Harish" userId="96005c1e-5dd8-4b6a-926a-b5061621be8f" providerId="ADAL" clId="{893A3891-D0DD-499A-AF5C-D6D681BD6F8D}" dt="2021-02-02T15:00:00.810" v="117" actId="20577"/>
          <ac:picMkLst>
            <pc:docMk/>
            <pc:sldMk cId="1356284909" sldId="643"/>
            <ac:picMk id="85" creationId="{E3734EFD-E60F-4F8E-962A-9EFFBBFA51A4}"/>
          </ac:picMkLst>
        </pc:picChg>
        <pc:picChg chg="mod">
          <ac:chgData name="Patil, Harish" userId="96005c1e-5dd8-4b6a-926a-b5061621be8f" providerId="ADAL" clId="{893A3891-D0DD-499A-AF5C-D6D681BD6F8D}" dt="2021-02-02T15:00:00.810" v="117" actId="20577"/>
          <ac:picMkLst>
            <pc:docMk/>
            <pc:sldMk cId="1356284909" sldId="643"/>
            <ac:picMk id="87" creationId="{F82F6B55-A5A1-4E09-8A9D-FFD39C03F4F2}"/>
          </ac:picMkLst>
        </pc:picChg>
        <pc:picChg chg="mod">
          <ac:chgData name="Patil, Harish" userId="96005c1e-5dd8-4b6a-926a-b5061621be8f" providerId="ADAL" clId="{893A3891-D0DD-499A-AF5C-D6D681BD6F8D}" dt="2021-02-02T15:00:00.810" v="117" actId="20577"/>
          <ac:picMkLst>
            <pc:docMk/>
            <pc:sldMk cId="1356284909" sldId="643"/>
            <ac:picMk id="88" creationId="{6A5B4DB0-C0AE-4925-B2FA-1EA5AD57E019}"/>
          </ac:picMkLst>
        </pc:picChg>
        <pc:picChg chg="mod">
          <ac:chgData name="Patil, Harish" userId="96005c1e-5dd8-4b6a-926a-b5061621be8f" providerId="ADAL" clId="{893A3891-D0DD-499A-AF5C-D6D681BD6F8D}" dt="2021-02-02T15:00:00.810" v="117" actId="20577"/>
          <ac:picMkLst>
            <pc:docMk/>
            <pc:sldMk cId="1356284909" sldId="643"/>
            <ac:picMk id="91" creationId="{A15AA300-9B87-461D-88AB-96CC84842238}"/>
          </ac:picMkLst>
        </pc:picChg>
        <pc:picChg chg="mod">
          <ac:chgData name="Patil, Harish" userId="96005c1e-5dd8-4b6a-926a-b5061621be8f" providerId="ADAL" clId="{893A3891-D0DD-499A-AF5C-D6D681BD6F8D}" dt="2021-02-02T15:00:00.810" v="117" actId="20577"/>
          <ac:picMkLst>
            <pc:docMk/>
            <pc:sldMk cId="1356284909" sldId="643"/>
            <ac:picMk id="92" creationId="{085ADD6D-C996-4A30-B9F5-F83DCB495666}"/>
          </ac:picMkLst>
        </pc:picChg>
        <pc:picChg chg="mod">
          <ac:chgData name="Patil, Harish" userId="96005c1e-5dd8-4b6a-926a-b5061621be8f" providerId="ADAL" clId="{893A3891-D0DD-499A-AF5C-D6D681BD6F8D}" dt="2021-02-02T15:00:00.810" v="117" actId="20577"/>
          <ac:picMkLst>
            <pc:docMk/>
            <pc:sldMk cId="1356284909" sldId="643"/>
            <ac:picMk id="93" creationId="{D4F14C2A-D6BE-486E-8897-71824E0C328A}"/>
          </ac:picMkLst>
        </pc:picChg>
      </pc:sldChg>
      <pc:sldChg chg="modSp mod modNotesTx">
        <pc:chgData name="Patil, Harish" userId="96005c1e-5dd8-4b6a-926a-b5061621be8f" providerId="ADAL" clId="{893A3891-D0DD-499A-AF5C-D6D681BD6F8D}" dt="2021-02-02T23:39:05.241" v="362" actId="113"/>
        <pc:sldMkLst>
          <pc:docMk/>
          <pc:sldMk cId="13943440" sldId="644"/>
        </pc:sldMkLst>
        <pc:spChg chg="mod">
          <ac:chgData name="Patil, Harish" userId="96005c1e-5dd8-4b6a-926a-b5061621be8f" providerId="ADAL" clId="{893A3891-D0DD-499A-AF5C-D6D681BD6F8D}" dt="2021-02-02T23:38:59.554" v="360" actId="114"/>
          <ac:spMkLst>
            <pc:docMk/>
            <pc:sldMk cId="13943440" sldId="644"/>
            <ac:spMk id="103" creationId="{CD243EFA-6D1E-4C74-90B0-370F47A0CADB}"/>
          </ac:spMkLst>
        </pc:spChg>
        <pc:spChg chg="mod">
          <ac:chgData name="Patil, Harish" userId="96005c1e-5dd8-4b6a-926a-b5061621be8f" providerId="ADAL" clId="{893A3891-D0DD-499A-AF5C-D6D681BD6F8D}" dt="2021-02-02T23:39:05.241" v="362" actId="113"/>
          <ac:spMkLst>
            <pc:docMk/>
            <pc:sldMk cId="13943440" sldId="644"/>
            <ac:spMk id="105" creationId="{BEAB8580-B739-4436-8759-42DF97C18355}"/>
          </ac:spMkLst>
        </pc:spChg>
        <pc:spChg chg="mod">
          <ac:chgData name="Patil, Harish" userId="96005c1e-5dd8-4b6a-926a-b5061621be8f" providerId="ADAL" clId="{893A3891-D0DD-499A-AF5C-D6D681BD6F8D}" dt="2021-02-02T23:38:53.557" v="358" actId="1076"/>
          <ac:spMkLst>
            <pc:docMk/>
            <pc:sldMk cId="13943440" sldId="644"/>
            <ac:spMk id="147" creationId="{CD84B7A7-3D6A-497C-B4E3-01651F0BA245}"/>
          </ac:spMkLst>
        </pc:spChg>
        <pc:spChg chg="mod">
          <ac:chgData name="Patil, Harish" userId="96005c1e-5dd8-4b6a-926a-b5061621be8f" providerId="ADAL" clId="{893A3891-D0DD-499A-AF5C-D6D681BD6F8D}" dt="2021-02-02T23:38:50.449" v="357" actId="1076"/>
          <ac:spMkLst>
            <pc:docMk/>
            <pc:sldMk cId="13943440" sldId="644"/>
            <ac:spMk id="148" creationId="{1D0548B7-C366-438C-9711-CD7EE36ABB4D}"/>
          </ac:spMkLst>
        </pc:spChg>
        <pc:grpChg chg="mod">
          <ac:chgData name="Patil, Harish" userId="96005c1e-5dd8-4b6a-926a-b5061621be8f" providerId="ADAL" clId="{893A3891-D0DD-499A-AF5C-D6D681BD6F8D}" dt="2021-02-02T23:38:42.052" v="355" actId="1076"/>
          <ac:grpSpMkLst>
            <pc:docMk/>
            <pc:sldMk cId="13943440" sldId="644"/>
            <ac:grpSpMk id="98" creationId="{EBA4C9D4-68DB-42B7-9E89-8810BABB7809}"/>
          </ac:grpSpMkLst>
        </pc:grpChg>
        <pc:grpChg chg="mod">
          <ac:chgData name="Patil, Harish" userId="96005c1e-5dd8-4b6a-926a-b5061621be8f" providerId="ADAL" clId="{893A3891-D0DD-499A-AF5C-D6D681BD6F8D}" dt="2021-02-02T23:38:23.699" v="345" actId="14100"/>
          <ac:grpSpMkLst>
            <pc:docMk/>
            <pc:sldMk cId="13943440" sldId="644"/>
            <ac:grpSpMk id="99" creationId="{516C7D99-BC7F-4987-89D8-95A51F28C354}"/>
          </ac:grpSpMkLst>
        </pc:grpChg>
      </pc:sldChg>
      <pc:sldChg chg="modNotesTx">
        <pc:chgData name="Patil, Harish" userId="96005c1e-5dd8-4b6a-926a-b5061621be8f" providerId="ADAL" clId="{893A3891-D0DD-499A-AF5C-D6D681BD6F8D}" dt="2021-02-02T23:44:53.929" v="381" actId="12"/>
        <pc:sldMkLst>
          <pc:docMk/>
          <pc:sldMk cId="3487509594" sldId="645"/>
        </pc:sldMkLst>
      </pc:sldChg>
      <pc:sldChg chg="modSp modNotesTx">
        <pc:chgData name="Patil, Harish" userId="96005c1e-5dd8-4b6a-926a-b5061621be8f" providerId="ADAL" clId="{893A3891-D0DD-499A-AF5C-D6D681BD6F8D}" dt="2021-02-02T23:45:11.748" v="386" actId="12"/>
        <pc:sldMkLst>
          <pc:docMk/>
          <pc:sldMk cId="3914184016" sldId="651"/>
        </pc:sldMkLst>
        <pc:spChg chg="mod">
          <ac:chgData name="Patil, Harish" userId="96005c1e-5dd8-4b6a-926a-b5061621be8f" providerId="ADAL" clId="{893A3891-D0DD-499A-AF5C-D6D681BD6F8D}" dt="2021-02-02T15:46:26.919" v="275" actId="20577"/>
          <ac:spMkLst>
            <pc:docMk/>
            <pc:sldMk cId="3914184016" sldId="651"/>
            <ac:spMk id="3" creationId="{563FE31E-31FC-4FB5-A3EB-6E43875F8C37}"/>
          </ac:spMkLst>
        </pc:spChg>
        <pc:spChg chg="mod">
          <ac:chgData name="Patil, Harish" userId="96005c1e-5dd8-4b6a-926a-b5061621be8f" providerId="ADAL" clId="{893A3891-D0DD-499A-AF5C-D6D681BD6F8D}" dt="2021-02-02T15:43:53.685" v="242" actId="20577"/>
          <ac:spMkLst>
            <pc:docMk/>
            <pc:sldMk cId="3914184016" sldId="651"/>
            <ac:spMk id="48" creationId="{A888CB2E-5C68-4F6D-B235-E99039C78E71}"/>
          </ac:spMkLst>
        </pc:spChg>
        <pc:spChg chg="mod">
          <ac:chgData name="Patil, Harish" userId="96005c1e-5dd8-4b6a-926a-b5061621be8f" providerId="ADAL" clId="{893A3891-D0DD-499A-AF5C-D6D681BD6F8D}" dt="2021-02-02T15:44:12.094" v="274" actId="20577"/>
          <ac:spMkLst>
            <pc:docMk/>
            <pc:sldMk cId="3914184016" sldId="651"/>
            <ac:spMk id="52" creationId="{435F8B7C-8E6D-4109-80A3-0FE6A8C0D87D}"/>
          </ac:spMkLst>
        </pc:spChg>
        <pc:spChg chg="mod">
          <ac:chgData name="Patil, Harish" userId="96005c1e-5dd8-4b6a-926a-b5061621be8f" providerId="ADAL" clId="{893A3891-D0DD-499A-AF5C-D6D681BD6F8D}" dt="2021-02-02T15:43:53.685" v="242" actId="20577"/>
          <ac:spMkLst>
            <pc:docMk/>
            <pc:sldMk cId="3914184016" sldId="651"/>
            <ac:spMk id="53" creationId="{65AF1BB4-5A17-4CAF-AD8D-5F06BA9DA64B}"/>
          </ac:spMkLst>
        </pc:spChg>
        <pc:grpChg chg="mod">
          <ac:chgData name="Patil, Harish" userId="96005c1e-5dd8-4b6a-926a-b5061621be8f" providerId="ADAL" clId="{893A3891-D0DD-499A-AF5C-D6D681BD6F8D}" dt="2021-02-02T15:43:53.685" v="242" actId="20577"/>
          <ac:grpSpMkLst>
            <pc:docMk/>
            <pc:sldMk cId="3914184016" sldId="651"/>
            <ac:grpSpMk id="47" creationId="{A9890804-0244-4467-B861-D6F38A153EAE}"/>
          </ac:grpSpMkLst>
        </pc:grpChg>
        <pc:picChg chg="mod">
          <ac:chgData name="Patil, Harish" userId="96005c1e-5dd8-4b6a-926a-b5061621be8f" providerId="ADAL" clId="{893A3891-D0DD-499A-AF5C-D6D681BD6F8D}" dt="2021-02-02T15:43:53.685" v="242" actId="20577"/>
          <ac:picMkLst>
            <pc:docMk/>
            <pc:sldMk cId="3914184016" sldId="651"/>
            <ac:picMk id="49" creationId="{B39D2CE8-94CB-48CE-8F2B-6504A665C810}"/>
          </ac:picMkLst>
        </pc:picChg>
        <pc:picChg chg="mod">
          <ac:chgData name="Patil, Harish" userId="96005c1e-5dd8-4b6a-926a-b5061621be8f" providerId="ADAL" clId="{893A3891-D0DD-499A-AF5C-D6D681BD6F8D}" dt="2021-02-02T15:43:53.685" v="242" actId="20577"/>
          <ac:picMkLst>
            <pc:docMk/>
            <pc:sldMk cId="3914184016" sldId="651"/>
            <ac:picMk id="50" creationId="{1E860F7A-6535-4861-9A00-835BFF78E6C9}"/>
          </ac:picMkLst>
        </pc:picChg>
        <pc:picChg chg="mod">
          <ac:chgData name="Patil, Harish" userId="96005c1e-5dd8-4b6a-926a-b5061621be8f" providerId="ADAL" clId="{893A3891-D0DD-499A-AF5C-D6D681BD6F8D}" dt="2021-02-02T15:43:53.685" v="242" actId="20577"/>
          <ac:picMkLst>
            <pc:docMk/>
            <pc:sldMk cId="3914184016" sldId="651"/>
            <ac:picMk id="51" creationId="{5FB8399F-13F1-4DC2-96A2-B50E8B04CD3D}"/>
          </ac:picMkLst>
        </pc:picChg>
        <pc:picChg chg="mod">
          <ac:chgData name="Patil, Harish" userId="96005c1e-5dd8-4b6a-926a-b5061621be8f" providerId="ADAL" clId="{893A3891-D0DD-499A-AF5C-D6D681BD6F8D}" dt="2021-02-02T15:43:53.685" v="242" actId="20577"/>
          <ac:picMkLst>
            <pc:docMk/>
            <pc:sldMk cId="3914184016" sldId="651"/>
            <ac:picMk id="54" creationId="{B8A923FE-839D-4237-865A-19293EA69ADF}"/>
          </ac:picMkLst>
        </pc:picChg>
        <pc:picChg chg="mod">
          <ac:chgData name="Patil, Harish" userId="96005c1e-5dd8-4b6a-926a-b5061621be8f" providerId="ADAL" clId="{893A3891-D0DD-499A-AF5C-D6D681BD6F8D}" dt="2021-02-02T15:43:53.685" v="242" actId="20577"/>
          <ac:picMkLst>
            <pc:docMk/>
            <pc:sldMk cId="3914184016" sldId="651"/>
            <ac:picMk id="55" creationId="{23352132-FB72-4863-B66E-B53AE7F1AACF}"/>
          </ac:picMkLst>
        </pc:picChg>
        <pc:picChg chg="mod">
          <ac:chgData name="Patil, Harish" userId="96005c1e-5dd8-4b6a-926a-b5061621be8f" providerId="ADAL" clId="{893A3891-D0DD-499A-AF5C-D6D681BD6F8D}" dt="2021-02-02T15:43:53.685" v="242" actId="20577"/>
          <ac:picMkLst>
            <pc:docMk/>
            <pc:sldMk cId="3914184016" sldId="651"/>
            <ac:picMk id="56" creationId="{0AED054D-E849-4861-81D2-C5C9CBF255F4}"/>
          </ac:picMkLst>
        </pc:picChg>
      </pc:sldChg>
      <pc:sldChg chg="modSp modNotesTx">
        <pc:chgData name="Patil, Harish" userId="96005c1e-5dd8-4b6a-926a-b5061621be8f" providerId="ADAL" clId="{893A3891-D0DD-499A-AF5C-D6D681BD6F8D}" dt="2021-02-02T23:37:25.819" v="327" actId="12"/>
        <pc:sldMkLst>
          <pc:docMk/>
          <pc:sldMk cId="4123254474" sldId="652"/>
        </pc:sldMkLst>
        <pc:spChg chg="mod">
          <ac:chgData name="Patil, Harish" userId="96005c1e-5dd8-4b6a-926a-b5061621be8f" providerId="ADAL" clId="{893A3891-D0DD-499A-AF5C-D6D681BD6F8D}" dt="2021-02-02T15:21:02.513" v="236" actId="6549"/>
          <ac:spMkLst>
            <pc:docMk/>
            <pc:sldMk cId="4123254474" sldId="652"/>
            <ac:spMk id="6" creationId="{7071888C-B020-4EB1-8301-CF378456750D}"/>
          </ac:spMkLst>
        </pc:spChg>
        <pc:spChg chg="mod">
          <ac:chgData name="Patil, Harish" userId="96005c1e-5dd8-4b6a-926a-b5061621be8f" providerId="ADAL" clId="{893A3891-D0DD-499A-AF5C-D6D681BD6F8D}" dt="2021-02-02T15:21:02.513" v="236" actId="6549"/>
          <ac:spMkLst>
            <pc:docMk/>
            <pc:sldMk cId="4123254474" sldId="652"/>
            <ac:spMk id="11" creationId="{31C07255-2E5F-469A-97F5-AE3ABE295D16}"/>
          </ac:spMkLst>
        </pc:spChg>
        <pc:spChg chg="mod">
          <ac:chgData name="Patil, Harish" userId="96005c1e-5dd8-4b6a-926a-b5061621be8f" providerId="ADAL" clId="{893A3891-D0DD-499A-AF5C-D6D681BD6F8D}" dt="2021-02-02T15:21:02.513" v="236" actId="6549"/>
          <ac:spMkLst>
            <pc:docMk/>
            <pc:sldMk cId="4123254474" sldId="652"/>
            <ac:spMk id="12" creationId="{3CEA4447-C642-49D5-AE9E-A2B2F4A028A0}"/>
          </ac:spMkLst>
        </pc:spChg>
        <pc:grpChg chg="mod">
          <ac:chgData name="Patil, Harish" userId="96005c1e-5dd8-4b6a-926a-b5061621be8f" providerId="ADAL" clId="{893A3891-D0DD-499A-AF5C-D6D681BD6F8D}" dt="2021-02-02T15:21:02.513" v="236" actId="6549"/>
          <ac:grpSpMkLst>
            <pc:docMk/>
            <pc:sldMk cId="4123254474" sldId="652"/>
            <ac:grpSpMk id="5" creationId="{F8ADAFB9-92CC-4563-ACB1-3BEB57B89B97}"/>
          </ac:grpSpMkLst>
        </pc:grpChg>
        <pc:picChg chg="mod">
          <ac:chgData name="Patil, Harish" userId="96005c1e-5dd8-4b6a-926a-b5061621be8f" providerId="ADAL" clId="{893A3891-D0DD-499A-AF5C-D6D681BD6F8D}" dt="2021-02-02T15:21:02.513" v="236" actId="6549"/>
          <ac:picMkLst>
            <pc:docMk/>
            <pc:sldMk cId="4123254474" sldId="652"/>
            <ac:picMk id="8" creationId="{351C6A27-6A1C-47EF-BDE1-0357C55176D3}"/>
          </ac:picMkLst>
        </pc:picChg>
        <pc:picChg chg="mod">
          <ac:chgData name="Patil, Harish" userId="96005c1e-5dd8-4b6a-926a-b5061621be8f" providerId="ADAL" clId="{893A3891-D0DD-499A-AF5C-D6D681BD6F8D}" dt="2021-02-02T15:21:02.513" v="236" actId="6549"/>
          <ac:picMkLst>
            <pc:docMk/>
            <pc:sldMk cId="4123254474" sldId="652"/>
            <ac:picMk id="9" creationId="{84B419DB-4BD4-4176-A896-DDFD301CB6CB}"/>
          </ac:picMkLst>
        </pc:picChg>
        <pc:picChg chg="mod">
          <ac:chgData name="Patil, Harish" userId="96005c1e-5dd8-4b6a-926a-b5061621be8f" providerId="ADAL" clId="{893A3891-D0DD-499A-AF5C-D6D681BD6F8D}" dt="2021-02-02T15:21:02.513" v="236" actId="6549"/>
          <ac:picMkLst>
            <pc:docMk/>
            <pc:sldMk cId="4123254474" sldId="652"/>
            <ac:picMk id="10" creationId="{D282DF06-23F9-46E6-B242-EDBC6A6413F2}"/>
          </ac:picMkLst>
        </pc:picChg>
        <pc:picChg chg="mod">
          <ac:chgData name="Patil, Harish" userId="96005c1e-5dd8-4b6a-926a-b5061621be8f" providerId="ADAL" clId="{893A3891-D0DD-499A-AF5C-D6D681BD6F8D}" dt="2021-02-02T15:21:02.513" v="236" actId="6549"/>
          <ac:picMkLst>
            <pc:docMk/>
            <pc:sldMk cId="4123254474" sldId="652"/>
            <ac:picMk id="13" creationId="{39D635F3-58EC-46C4-BE95-C042BBDEE869}"/>
          </ac:picMkLst>
        </pc:picChg>
        <pc:picChg chg="mod">
          <ac:chgData name="Patil, Harish" userId="96005c1e-5dd8-4b6a-926a-b5061621be8f" providerId="ADAL" clId="{893A3891-D0DD-499A-AF5C-D6D681BD6F8D}" dt="2021-02-02T15:21:02.513" v="236" actId="6549"/>
          <ac:picMkLst>
            <pc:docMk/>
            <pc:sldMk cId="4123254474" sldId="652"/>
            <ac:picMk id="14" creationId="{2AB75F69-AFAD-4B98-AC54-6CB39AA87C3F}"/>
          </ac:picMkLst>
        </pc:picChg>
        <pc:picChg chg="mod">
          <ac:chgData name="Patil, Harish" userId="96005c1e-5dd8-4b6a-926a-b5061621be8f" providerId="ADAL" clId="{893A3891-D0DD-499A-AF5C-D6D681BD6F8D}" dt="2021-02-02T15:21:02.513" v="236" actId="6549"/>
          <ac:picMkLst>
            <pc:docMk/>
            <pc:sldMk cId="4123254474" sldId="652"/>
            <ac:picMk id="15" creationId="{453599B4-0167-4090-B276-643770DC6F48}"/>
          </ac:picMkLst>
        </pc:picChg>
      </pc:sldChg>
      <pc:sldChg chg="modNotesTx">
        <pc:chgData name="Patil, Harish" userId="96005c1e-5dd8-4b6a-926a-b5061621be8f" providerId="ADAL" clId="{893A3891-D0DD-499A-AF5C-D6D681BD6F8D}" dt="2021-02-02T23:43:53.122" v="365" actId="12"/>
        <pc:sldMkLst>
          <pc:docMk/>
          <pc:sldMk cId="150031984" sldId="653"/>
        </pc:sldMkLst>
      </pc:sldChg>
      <pc:sldChg chg="modNotesTx">
        <pc:chgData name="Patil, Harish" userId="96005c1e-5dd8-4b6a-926a-b5061621be8f" providerId="ADAL" clId="{893A3891-D0DD-499A-AF5C-D6D681BD6F8D}" dt="2021-02-02T23:44:07.903" v="368" actId="12"/>
        <pc:sldMkLst>
          <pc:docMk/>
          <pc:sldMk cId="2552111886" sldId="654"/>
        </pc:sldMkLst>
      </pc:sldChg>
      <pc:sldChg chg="modSp modAnim modNotesTx">
        <pc:chgData name="Patil, Harish" userId="96005c1e-5dd8-4b6a-926a-b5061621be8f" providerId="ADAL" clId="{893A3891-D0DD-499A-AF5C-D6D681BD6F8D}" dt="2021-02-02T23:35:33.583" v="301" actId="12"/>
        <pc:sldMkLst>
          <pc:docMk/>
          <pc:sldMk cId="3223321365" sldId="655"/>
        </pc:sldMkLst>
        <pc:spChg chg="mod">
          <ac:chgData name="Patil, Harish" userId="96005c1e-5dd8-4b6a-926a-b5061621be8f" providerId="ADAL" clId="{893A3891-D0DD-499A-AF5C-D6D681BD6F8D}" dt="2021-02-02T14:53:32.708" v="89" actId="20577"/>
          <ac:spMkLst>
            <pc:docMk/>
            <pc:sldMk cId="3223321365" sldId="655"/>
            <ac:spMk id="72" creationId="{31801996-8BDD-4847-B983-A5349EE96F7A}"/>
          </ac:spMkLst>
        </pc:spChg>
        <pc:spChg chg="mod">
          <ac:chgData name="Patil, Harish" userId="96005c1e-5dd8-4b6a-926a-b5061621be8f" providerId="ADAL" clId="{893A3891-D0DD-499A-AF5C-D6D681BD6F8D}" dt="2021-02-02T14:53:41.783" v="109" actId="20577"/>
          <ac:spMkLst>
            <pc:docMk/>
            <pc:sldMk cId="3223321365" sldId="655"/>
            <ac:spMk id="75" creationId="{D4D4C6FA-C2F4-4E5D-AE95-800E10C26637}"/>
          </ac:spMkLst>
        </pc:spChg>
        <pc:grpChg chg="mod">
          <ac:chgData name="Patil, Harish" userId="96005c1e-5dd8-4b6a-926a-b5061621be8f" providerId="ADAL" clId="{893A3891-D0DD-499A-AF5C-D6D681BD6F8D}" dt="2021-02-02T14:53:32.708" v="89" actId="20577"/>
          <ac:grpSpMkLst>
            <pc:docMk/>
            <pc:sldMk cId="3223321365" sldId="655"/>
            <ac:grpSpMk id="8" creationId="{3D305D00-BDDF-4F46-B501-88B3D12FD6DA}"/>
          </ac:grpSpMkLst>
        </pc:grpChg>
        <pc:picChg chg="mod">
          <ac:chgData name="Patil, Harish" userId="96005c1e-5dd8-4b6a-926a-b5061621be8f" providerId="ADAL" clId="{893A3891-D0DD-499A-AF5C-D6D681BD6F8D}" dt="2021-02-02T14:53:32.708" v="89" actId="20577"/>
          <ac:picMkLst>
            <pc:docMk/>
            <pc:sldMk cId="3223321365" sldId="655"/>
            <ac:picMk id="63" creationId="{547ED228-4BDB-4373-AE4D-51F8335E4C44}"/>
          </ac:picMkLst>
        </pc:picChg>
        <pc:picChg chg="mod">
          <ac:chgData name="Patil, Harish" userId="96005c1e-5dd8-4b6a-926a-b5061621be8f" providerId="ADAL" clId="{893A3891-D0DD-499A-AF5C-D6D681BD6F8D}" dt="2021-02-02T14:53:32.708" v="89" actId="20577"/>
          <ac:picMkLst>
            <pc:docMk/>
            <pc:sldMk cId="3223321365" sldId="655"/>
            <ac:picMk id="74" creationId="{4B3FC5DA-4284-40B7-9EAF-5443C58A157F}"/>
          </ac:picMkLst>
        </pc:picChg>
        <pc:picChg chg="mod">
          <ac:chgData name="Patil, Harish" userId="96005c1e-5dd8-4b6a-926a-b5061621be8f" providerId="ADAL" clId="{893A3891-D0DD-499A-AF5C-D6D681BD6F8D}" dt="2021-02-02T14:53:32.708" v="89" actId="20577"/>
          <ac:picMkLst>
            <pc:docMk/>
            <pc:sldMk cId="3223321365" sldId="655"/>
            <ac:picMk id="79" creationId="{B7A0B938-78E5-4D95-8F6A-AE4815AC2FE3}"/>
          </ac:picMkLst>
        </pc:picChg>
        <pc:picChg chg="mod">
          <ac:chgData name="Patil, Harish" userId="96005c1e-5dd8-4b6a-926a-b5061621be8f" providerId="ADAL" clId="{893A3891-D0DD-499A-AF5C-D6D681BD6F8D}" dt="2021-02-02T14:53:32.708" v="89" actId="20577"/>
          <ac:picMkLst>
            <pc:docMk/>
            <pc:sldMk cId="3223321365" sldId="655"/>
            <ac:picMk id="80" creationId="{9C8FB318-6B7B-4CDC-80A2-F7ED3634F816}"/>
          </ac:picMkLst>
        </pc:picChg>
      </pc:sldChg>
    </pc:docChg>
  </pc:docChgLst>
  <pc:docChgLst>
    <pc:chgData name="Patil, Harish" userId="96005c1e-5dd8-4b6a-926a-b5061621be8f" providerId="ADAL" clId="{419E344A-F321-4AFF-8A20-B74050C6CD99}"/>
    <pc:docChg chg="undo custSel addSld modSld sldOrd">
      <pc:chgData name="Patil, Harish" userId="96005c1e-5dd8-4b6a-926a-b5061621be8f" providerId="ADAL" clId="{419E344A-F321-4AFF-8A20-B74050C6CD99}" dt="2021-02-03T20:26:59.812" v="425"/>
      <pc:docMkLst>
        <pc:docMk/>
      </pc:docMkLst>
      <pc:sldChg chg="addSp modSp mod modAnim">
        <pc:chgData name="Patil, Harish" userId="96005c1e-5dd8-4b6a-926a-b5061621be8f" providerId="ADAL" clId="{419E344A-F321-4AFF-8A20-B74050C6CD99}" dt="2021-02-03T20:26:02.904" v="422" actId="14100"/>
        <pc:sldMkLst>
          <pc:docMk/>
          <pc:sldMk cId="2185721564" sldId="638"/>
        </pc:sldMkLst>
        <pc:spChg chg="add mod">
          <ac:chgData name="Patil, Harish" userId="96005c1e-5dd8-4b6a-926a-b5061621be8f" providerId="ADAL" clId="{419E344A-F321-4AFF-8A20-B74050C6CD99}" dt="2021-02-03T20:13:40.287" v="337" actId="14100"/>
          <ac:spMkLst>
            <pc:docMk/>
            <pc:sldMk cId="2185721564" sldId="638"/>
            <ac:spMk id="2" creationId="{95455379-22E6-4DCC-9C7B-3D905BC536BB}"/>
          </ac:spMkLst>
        </pc:spChg>
        <pc:spChg chg="mod">
          <ac:chgData name="Patil, Harish" userId="96005c1e-5dd8-4b6a-926a-b5061621be8f" providerId="ADAL" clId="{419E344A-F321-4AFF-8A20-B74050C6CD99}" dt="2021-02-03T20:14:01.435" v="340" actId="14100"/>
          <ac:spMkLst>
            <pc:docMk/>
            <pc:sldMk cId="2185721564" sldId="638"/>
            <ac:spMk id="10" creationId="{00000000-0000-0000-0000-000000000000}"/>
          </ac:spMkLst>
        </pc:spChg>
        <pc:spChg chg="add mod">
          <ac:chgData name="Patil, Harish" userId="96005c1e-5dd8-4b6a-926a-b5061621be8f" providerId="ADAL" clId="{419E344A-F321-4AFF-8A20-B74050C6CD99}" dt="2021-02-03T20:13:53.895" v="339" actId="1076"/>
          <ac:spMkLst>
            <pc:docMk/>
            <pc:sldMk cId="2185721564" sldId="638"/>
            <ac:spMk id="15" creationId="{EA1616A9-ECD0-4BDA-9A6B-7AA4491B109C}"/>
          </ac:spMkLst>
        </pc:spChg>
        <pc:spChg chg="mod">
          <ac:chgData name="Patil, Harish" userId="96005c1e-5dd8-4b6a-926a-b5061621be8f" providerId="ADAL" clId="{419E344A-F321-4AFF-8A20-B74050C6CD99}" dt="2021-02-03T20:26:02.904" v="422" actId="14100"/>
          <ac:spMkLst>
            <pc:docMk/>
            <pc:sldMk cId="2185721564" sldId="638"/>
            <ac:spMk id="16" creationId="{A060A3A2-8233-4D56-9C94-C86D64B48E16}"/>
          </ac:spMkLst>
        </pc:spChg>
        <pc:spChg chg="mod">
          <ac:chgData name="Patil, Harish" userId="96005c1e-5dd8-4b6a-926a-b5061621be8f" providerId="ADAL" clId="{419E344A-F321-4AFF-8A20-B74050C6CD99}" dt="2021-02-03T20:25:12.556" v="419" actId="1076"/>
          <ac:spMkLst>
            <pc:docMk/>
            <pc:sldMk cId="2185721564" sldId="638"/>
            <ac:spMk id="18" creationId="{00000000-0000-0000-0000-000000000000}"/>
          </ac:spMkLst>
        </pc:spChg>
      </pc:sldChg>
      <pc:sldChg chg="addSp delSp modSp mod addAnim delAnim modAnim">
        <pc:chgData name="Patil, Harish" userId="96005c1e-5dd8-4b6a-926a-b5061621be8f" providerId="ADAL" clId="{419E344A-F321-4AFF-8A20-B74050C6CD99}" dt="2021-02-03T20:22:55.217" v="415" actId="478"/>
        <pc:sldMkLst>
          <pc:docMk/>
          <pc:sldMk cId="4283387682" sldId="639"/>
        </pc:sldMkLst>
        <pc:spChg chg="add del mod">
          <ac:chgData name="Patil, Harish" userId="96005c1e-5dd8-4b6a-926a-b5061621be8f" providerId="ADAL" clId="{419E344A-F321-4AFF-8A20-B74050C6CD99}" dt="2021-02-03T20:22:55.217" v="415" actId="478"/>
          <ac:spMkLst>
            <pc:docMk/>
            <pc:sldMk cId="4283387682" sldId="639"/>
            <ac:spMk id="18" creationId="{00000000-0000-0000-0000-000000000000}"/>
          </ac:spMkLst>
        </pc:spChg>
        <pc:spChg chg="add del mod">
          <ac:chgData name="Patil, Harish" userId="96005c1e-5dd8-4b6a-926a-b5061621be8f" providerId="ADAL" clId="{419E344A-F321-4AFF-8A20-B74050C6CD99}" dt="2021-02-03T20:14:15.787" v="341" actId="478"/>
          <ac:spMkLst>
            <pc:docMk/>
            <pc:sldMk cId="4283387682" sldId="639"/>
            <ac:spMk id="22" creationId="{FE000601-76D4-4BC2-929C-92627A31537C}"/>
          </ac:spMkLst>
        </pc:spChg>
        <pc:spChg chg="add mod">
          <ac:chgData name="Patil, Harish" userId="96005c1e-5dd8-4b6a-926a-b5061621be8f" providerId="ADAL" clId="{419E344A-F321-4AFF-8A20-B74050C6CD99}" dt="2021-02-03T20:14:43.335" v="347" actId="114"/>
          <ac:spMkLst>
            <pc:docMk/>
            <pc:sldMk cId="4283387682" sldId="639"/>
            <ac:spMk id="23" creationId="{1E4736DB-C997-49CB-82CC-CFB10A548F0F}"/>
          </ac:spMkLst>
        </pc:spChg>
      </pc:sldChg>
      <pc:sldChg chg="addSp delSp modSp mod delAnim modAnim">
        <pc:chgData name="Patil, Harish" userId="96005c1e-5dd8-4b6a-926a-b5061621be8f" providerId="ADAL" clId="{419E344A-F321-4AFF-8A20-B74050C6CD99}" dt="2021-02-03T20:26:59.812" v="425"/>
        <pc:sldMkLst>
          <pc:docMk/>
          <pc:sldMk cId="3487509594" sldId="645"/>
        </pc:sldMkLst>
        <pc:spChg chg="add mod">
          <ac:chgData name="Patil, Harish" userId="96005c1e-5dd8-4b6a-926a-b5061621be8f" providerId="ADAL" clId="{419E344A-F321-4AFF-8A20-B74050C6CD99}" dt="2021-02-03T19:21:03.042" v="334" actId="1076"/>
          <ac:spMkLst>
            <pc:docMk/>
            <pc:sldMk cId="3487509594" sldId="645"/>
            <ac:spMk id="4" creationId="{020AB16A-9541-49F3-B40F-283484C1D067}"/>
          </ac:spMkLst>
        </pc:spChg>
        <pc:spChg chg="del">
          <ac:chgData name="Patil, Harish" userId="96005c1e-5dd8-4b6a-926a-b5061621be8f" providerId="ADAL" clId="{419E344A-F321-4AFF-8A20-B74050C6CD99}" dt="2021-02-03T19:04:34.177" v="168" actId="21"/>
          <ac:spMkLst>
            <pc:docMk/>
            <pc:sldMk cId="3487509594" sldId="645"/>
            <ac:spMk id="7" creationId="{7480D953-F121-4A26-B730-773E67CF12D0}"/>
          </ac:spMkLst>
        </pc:spChg>
        <pc:spChg chg="del">
          <ac:chgData name="Patil, Harish" userId="96005c1e-5dd8-4b6a-926a-b5061621be8f" providerId="ADAL" clId="{419E344A-F321-4AFF-8A20-B74050C6CD99}" dt="2021-02-03T19:04:34.177" v="168" actId="21"/>
          <ac:spMkLst>
            <pc:docMk/>
            <pc:sldMk cId="3487509594" sldId="645"/>
            <ac:spMk id="8" creationId="{B11CEDF4-EA9E-4284-BD52-C7EA35738456}"/>
          </ac:spMkLst>
        </pc:spChg>
        <pc:spChg chg="mod">
          <ac:chgData name="Patil, Harish" userId="96005c1e-5dd8-4b6a-926a-b5061621be8f" providerId="ADAL" clId="{419E344A-F321-4AFF-8A20-B74050C6CD99}" dt="2021-02-03T19:04:45.706" v="170" actId="1076"/>
          <ac:spMkLst>
            <pc:docMk/>
            <pc:sldMk cId="3487509594" sldId="645"/>
            <ac:spMk id="9" creationId="{A21BF0FF-8F60-440A-8521-E450928E2473}"/>
          </ac:spMkLst>
        </pc:spChg>
        <pc:spChg chg="mod">
          <ac:chgData name="Patil, Harish" userId="96005c1e-5dd8-4b6a-926a-b5061621be8f" providerId="ADAL" clId="{419E344A-F321-4AFF-8A20-B74050C6CD99}" dt="2021-02-03T19:04:45.706" v="170" actId="1076"/>
          <ac:spMkLst>
            <pc:docMk/>
            <pc:sldMk cId="3487509594" sldId="645"/>
            <ac:spMk id="10" creationId="{66839DF3-C9B4-4A00-82FF-1BCBF5727C7E}"/>
          </ac:spMkLst>
        </pc:spChg>
        <pc:spChg chg="add mod">
          <ac:chgData name="Patil, Harish" userId="96005c1e-5dd8-4b6a-926a-b5061621be8f" providerId="ADAL" clId="{419E344A-F321-4AFF-8A20-B74050C6CD99}" dt="2021-02-03T19:04:52.976" v="172" actId="1076"/>
          <ac:spMkLst>
            <pc:docMk/>
            <pc:sldMk cId="3487509594" sldId="645"/>
            <ac:spMk id="11" creationId="{D891CBCF-3DAB-4537-B30A-0FB68A2FF965}"/>
          </ac:spMkLst>
        </pc:spChg>
        <pc:spChg chg="add mod">
          <ac:chgData name="Patil, Harish" userId="96005c1e-5dd8-4b6a-926a-b5061621be8f" providerId="ADAL" clId="{419E344A-F321-4AFF-8A20-B74050C6CD99}" dt="2021-02-03T19:04:52.976" v="172" actId="1076"/>
          <ac:spMkLst>
            <pc:docMk/>
            <pc:sldMk cId="3487509594" sldId="645"/>
            <ac:spMk id="12" creationId="{3D2439D5-73C0-47E1-9837-778FBA7EBC9D}"/>
          </ac:spMkLst>
        </pc:spChg>
      </pc:sldChg>
      <pc:sldChg chg="ord">
        <pc:chgData name="Patil, Harish" userId="96005c1e-5dd8-4b6a-926a-b5061621be8f" providerId="ADAL" clId="{419E344A-F321-4AFF-8A20-B74050C6CD99}" dt="2021-02-03T18:06:56.985" v="9"/>
        <pc:sldMkLst>
          <pc:docMk/>
          <pc:sldMk cId="4123254474" sldId="652"/>
        </pc:sldMkLst>
      </pc:sldChg>
      <pc:sldChg chg="delSp modSp new mod">
        <pc:chgData name="Patil, Harish" userId="96005c1e-5dd8-4b6a-926a-b5061621be8f" providerId="ADAL" clId="{419E344A-F321-4AFF-8A20-B74050C6CD99}" dt="2021-02-03T18:06:43.016" v="7" actId="478"/>
        <pc:sldMkLst>
          <pc:docMk/>
          <pc:sldMk cId="3615412262" sldId="656"/>
        </pc:sldMkLst>
        <pc:spChg chg="mod">
          <ac:chgData name="Patil, Harish" userId="96005c1e-5dd8-4b6a-926a-b5061621be8f" providerId="ADAL" clId="{419E344A-F321-4AFF-8A20-B74050C6CD99}" dt="2021-02-03T18:06:39.574" v="6" actId="20577"/>
          <ac:spMkLst>
            <pc:docMk/>
            <pc:sldMk cId="3615412262" sldId="656"/>
            <ac:spMk id="2" creationId="{47A7CB70-77C3-4784-A12B-E3B86F1D1E44}"/>
          </ac:spMkLst>
        </pc:spChg>
        <pc:spChg chg="del">
          <ac:chgData name="Patil, Harish" userId="96005c1e-5dd8-4b6a-926a-b5061621be8f" providerId="ADAL" clId="{419E344A-F321-4AFF-8A20-B74050C6CD99}" dt="2021-02-03T18:06:43.016" v="7" actId="478"/>
          <ac:spMkLst>
            <pc:docMk/>
            <pc:sldMk cId="3615412262" sldId="656"/>
            <ac:spMk id="3" creationId="{BAD8DAB6-3F10-4D95-BA97-EDFC1A7CCA44}"/>
          </ac:spMkLst>
        </pc:spChg>
      </pc:sldChg>
    </pc:docChg>
  </pc:docChgLst>
  <pc:docChgLst>
    <pc:chgData name="Patil, Harish" userId="96005c1e-5dd8-4b6a-926a-b5061621be8f" providerId="ADAL" clId="{7C0F0C7B-7099-4A45-8E69-9384B8D9B54D}"/>
    <pc:docChg chg="custSel modSld">
      <pc:chgData name="Patil, Harish" userId="96005c1e-5dd8-4b6a-926a-b5061621be8f" providerId="ADAL" clId="{7C0F0C7B-7099-4A45-8E69-9384B8D9B54D}" dt="2021-01-31T21:08:44.612" v="404" actId="207"/>
      <pc:docMkLst>
        <pc:docMk/>
      </pc:docMkLst>
      <pc:sldChg chg="addSp delSp modSp mod">
        <pc:chgData name="Patil, Harish" userId="96005c1e-5dd8-4b6a-926a-b5061621be8f" providerId="ADAL" clId="{7C0F0C7B-7099-4A45-8E69-9384B8D9B54D}" dt="2021-01-31T20:58:25.832" v="193" actId="692"/>
        <pc:sldMkLst>
          <pc:docMk/>
          <pc:sldMk cId="3350310023" sldId="342"/>
        </pc:sldMkLst>
        <pc:spChg chg="del mod">
          <ac:chgData name="Patil, Harish" userId="96005c1e-5dd8-4b6a-926a-b5061621be8f" providerId="ADAL" clId="{7C0F0C7B-7099-4A45-8E69-9384B8D9B54D}" dt="2021-01-31T20:46:56.853" v="56" actId="478"/>
          <ac:spMkLst>
            <pc:docMk/>
            <pc:sldMk cId="3350310023" sldId="342"/>
            <ac:spMk id="2" creationId="{0E8C509D-5F38-4C76-8AEF-73D26B022F05}"/>
          </ac:spMkLst>
        </pc:spChg>
        <pc:spChg chg="mod">
          <ac:chgData name="Patil, Harish" userId="96005c1e-5dd8-4b6a-926a-b5061621be8f" providerId="ADAL" clId="{7C0F0C7B-7099-4A45-8E69-9384B8D9B54D}" dt="2021-01-31T20:58:25.832" v="193" actId="692"/>
          <ac:spMkLst>
            <pc:docMk/>
            <pc:sldMk cId="3350310023" sldId="342"/>
            <ac:spMk id="18" creationId="{80995346-B3DC-498E-A44E-E53E572B024B}"/>
          </ac:spMkLst>
        </pc:spChg>
        <pc:spChg chg="add mod">
          <ac:chgData name="Patil, Harish" userId="96005c1e-5dd8-4b6a-926a-b5061621be8f" providerId="ADAL" clId="{7C0F0C7B-7099-4A45-8E69-9384B8D9B54D}" dt="2021-01-31T20:47:04.359" v="57"/>
          <ac:spMkLst>
            <pc:docMk/>
            <pc:sldMk cId="3350310023" sldId="342"/>
            <ac:spMk id="19" creationId="{C54FC72A-71E9-48F2-A5A1-00C9E8B940DF}"/>
          </ac:spMkLst>
        </pc:spChg>
      </pc:sldChg>
      <pc:sldChg chg="modSp mod">
        <pc:chgData name="Patil, Harish" userId="96005c1e-5dd8-4b6a-926a-b5061621be8f" providerId="ADAL" clId="{7C0F0C7B-7099-4A45-8E69-9384B8D9B54D}" dt="2021-01-31T21:00:35.055" v="212" actId="1076"/>
        <pc:sldMkLst>
          <pc:docMk/>
          <pc:sldMk cId="3993487662" sldId="345"/>
        </pc:sldMkLst>
        <pc:spChg chg="mod">
          <ac:chgData name="Patil, Harish" userId="96005c1e-5dd8-4b6a-926a-b5061621be8f" providerId="ADAL" clId="{7C0F0C7B-7099-4A45-8E69-9384B8D9B54D}" dt="2021-01-31T21:00:35.055" v="212" actId="1076"/>
          <ac:spMkLst>
            <pc:docMk/>
            <pc:sldMk cId="3993487662" sldId="345"/>
            <ac:spMk id="2" creationId="{199DDFA3-6BFB-4B85-8AFF-96ED16B98C9E}"/>
          </ac:spMkLst>
        </pc:spChg>
        <pc:spChg chg="mod">
          <ac:chgData name="Patil, Harish" userId="96005c1e-5dd8-4b6a-926a-b5061621be8f" providerId="ADAL" clId="{7C0F0C7B-7099-4A45-8E69-9384B8D9B54D}" dt="2021-01-31T20:58:38.797" v="194" actId="21"/>
          <ac:spMkLst>
            <pc:docMk/>
            <pc:sldMk cId="3993487662" sldId="345"/>
            <ac:spMk id="4" creationId="{289B0618-E54D-4B34-9BF4-CBFE397A99FB}"/>
          </ac:spMkLst>
        </pc:spChg>
        <pc:spChg chg="mod">
          <ac:chgData name="Patil, Harish" userId="96005c1e-5dd8-4b6a-926a-b5061621be8f" providerId="ADAL" clId="{7C0F0C7B-7099-4A45-8E69-9384B8D9B54D}" dt="2021-01-31T21:00:28.862" v="211" actId="1076"/>
          <ac:spMkLst>
            <pc:docMk/>
            <pc:sldMk cId="3993487662" sldId="345"/>
            <ac:spMk id="31" creationId="{98FE2511-4FEF-46B7-881C-D9FD8ED58AAE}"/>
          </ac:spMkLst>
        </pc:spChg>
      </pc:sldChg>
      <pc:sldChg chg="modSp mod">
        <pc:chgData name="Patil, Harish" userId="96005c1e-5dd8-4b6a-926a-b5061621be8f" providerId="ADAL" clId="{7C0F0C7B-7099-4A45-8E69-9384B8D9B54D}" dt="2021-01-31T20:51:25.646" v="94" actId="1076"/>
        <pc:sldMkLst>
          <pc:docMk/>
          <pc:sldMk cId="686836221" sldId="393"/>
        </pc:sldMkLst>
        <pc:spChg chg="mod">
          <ac:chgData name="Patil, Harish" userId="96005c1e-5dd8-4b6a-926a-b5061621be8f" providerId="ADAL" clId="{7C0F0C7B-7099-4A45-8E69-9384B8D9B54D}" dt="2021-01-31T20:43:00.713" v="27" actId="255"/>
          <ac:spMkLst>
            <pc:docMk/>
            <pc:sldMk cId="686836221" sldId="393"/>
            <ac:spMk id="2" creationId="{00000000-0000-0000-0000-000000000000}"/>
          </ac:spMkLst>
        </pc:spChg>
        <pc:spChg chg="mod">
          <ac:chgData name="Patil, Harish" userId="96005c1e-5dd8-4b6a-926a-b5061621be8f" providerId="ADAL" clId="{7C0F0C7B-7099-4A45-8E69-9384B8D9B54D}" dt="2021-01-31T20:51:25.646" v="94" actId="1076"/>
          <ac:spMkLst>
            <pc:docMk/>
            <pc:sldMk cId="686836221" sldId="393"/>
            <ac:spMk id="26" creationId="{1916F4AB-D705-4081-A037-32A57D1D2507}"/>
          </ac:spMkLst>
        </pc:spChg>
      </pc:sldChg>
      <pc:sldChg chg="modSp mod">
        <pc:chgData name="Patil, Harish" userId="96005c1e-5dd8-4b6a-926a-b5061621be8f" providerId="ADAL" clId="{7C0F0C7B-7099-4A45-8E69-9384B8D9B54D}" dt="2021-01-31T20:51:44.382" v="96" actId="14100"/>
        <pc:sldMkLst>
          <pc:docMk/>
          <pc:sldMk cId="3578531168" sldId="399"/>
        </pc:sldMkLst>
        <pc:spChg chg="mod">
          <ac:chgData name="Patil, Harish" userId="96005c1e-5dd8-4b6a-926a-b5061621be8f" providerId="ADAL" clId="{7C0F0C7B-7099-4A45-8E69-9384B8D9B54D}" dt="2021-01-31T20:43:24.609" v="32" actId="113"/>
          <ac:spMkLst>
            <pc:docMk/>
            <pc:sldMk cId="3578531168" sldId="399"/>
            <ac:spMk id="2" creationId="{00000000-0000-0000-0000-000000000000}"/>
          </ac:spMkLst>
        </pc:spChg>
        <pc:spChg chg="mod">
          <ac:chgData name="Patil, Harish" userId="96005c1e-5dd8-4b6a-926a-b5061621be8f" providerId="ADAL" clId="{7C0F0C7B-7099-4A45-8E69-9384B8D9B54D}" dt="2021-01-31T20:51:44.382" v="96" actId="14100"/>
          <ac:spMkLst>
            <pc:docMk/>
            <pc:sldMk cId="3578531168" sldId="399"/>
            <ac:spMk id="34" creationId="{00000000-0000-0000-0000-000000000000}"/>
          </ac:spMkLst>
        </pc:spChg>
      </pc:sldChg>
      <pc:sldChg chg="modSp mod">
        <pc:chgData name="Patil, Harish" userId="96005c1e-5dd8-4b6a-926a-b5061621be8f" providerId="ADAL" clId="{7C0F0C7B-7099-4A45-8E69-9384B8D9B54D}" dt="2021-01-31T20:57:02.647" v="184" actId="1076"/>
        <pc:sldMkLst>
          <pc:docMk/>
          <pc:sldMk cId="3409669249" sldId="630"/>
        </pc:sldMkLst>
        <pc:spChg chg="mod">
          <ac:chgData name="Patil, Harish" userId="96005c1e-5dd8-4b6a-926a-b5061621be8f" providerId="ADAL" clId="{7C0F0C7B-7099-4A45-8E69-9384B8D9B54D}" dt="2021-01-31T20:42:24.467" v="20" actId="113"/>
          <ac:spMkLst>
            <pc:docMk/>
            <pc:sldMk cId="3409669249" sldId="630"/>
            <ac:spMk id="2" creationId="{387A70D2-FB81-4D5E-BB54-598343DF07FB}"/>
          </ac:spMkLst>
        </pc:spChg>
        <pc:spChg chg="mod">
          <ac:chgData name="Patil, Harish" userId="96005c1e-5dd8-4b6a-926a-b5061621be8f" providerId="ADAL" clId="{7C0F0C7B-7099-4A45-8E69-9384B8D9B54D}" dt="2021-01-31T20:57:02.647" v="184" actId="1076"/>
          <ac:spMkLst>
            <pc:docMk/>
            <pc:sldMk cId="3409669249" sldId="630"/>
            <ac:spMk id="64" creationId="{BA7EB223-238E-492C-8B3F-6CB8D9D9C93D}"/>
          </ac:spMkLst>
        </pc:spChg>
      </pc:sldChg>
      <pc:sldChg chg="addSp delSp modSp mod">
        <pc:chgData name="Patil, Harish" userId="96005c1e-5dd8-4b6a-926a-b5061621be8f" providerId="ADAL" clId="{7C0F0C7B-7099-4A45-8E69-9384B8D9B54D}" dt="2021-01-31T20:53:05.067" v="110" actId="122"/>
        <pc:sldMkLst>
          <pc:docMk/>
          <pc:sldMk cId="2185721564" sldId="638"/>
        </pc:sldMkLst>
        <pc:spChg chg="del mod">
          <ac:chgData name="Patil, Harish" userId="96005c1e-5dd8-4b6a-926a-b5061621be8f" providerId="ADAL" clId="{7C0F0C7B-7099-4A45-8E69-9384B8D9B54D}" dt="2021-01-31T20:47:49.643" v="61" actId="478"/>
          <ac:spMkLst>
            <pc:docMk/>
            <pc:sldMk cId="2185721564" sldId="638"/>
            <ac:spMk id="2" creationId="{BE858B31-76C5-4A75-AA1E-594A43D6D9B9}"/>
          </ac:spMkLst>
        </pc:spChg>
        <pc:spChg chg="del mod">
          <ac:chgData name="Patil, Harish" userId="96005c1e-5dd8-4b6a-926a-b5061621be8f" providerId="ADAL" clId="{7C0F0C7B-7099-4A45-8E69-9384B8D9B54D}" dt="2021-01-31T20:47:52.402" v="62" actId="478"/>
          <ac:spMkLst>
            <pc:docMk/>
            <pc:sldMk cId="2185721564" sldId="638"/>
            <ac:spMk id="12" creationId="{4746AFAC-A68C-4857-918E-AE32FC4541C1}"/>
          </ac:spMkLst>
        </pc:spChg>
        <pc:spChg chg="add mod">
          <ac:chgData name="Patil, Harish" userId="96005c1e-5dd8-4b6a-926a-b5061621be8f" providerId="ADAL" clId="{7C0F0C7B-7099-4A45-8E69-9384B8D9B54D}" dt="2021-01-31T20:47:56.673" v="63"/>
          <ac:spMkLst>
            <pc:docMk/>
            <pc:sldMk cId="2185721564" sldId="638"/>
            <ac:spMk id="14" creationId="{10E26B6D-5D72-443C-BBCC-9FFD4FA0C168}"/>
          </ac:spMkLst>
        </pc:spChg>
        <pc:spChg chg="mod">
          <ac:chgData name="Patil, Harish" userId="96005c1e-5dd8-4b6a-926a-b5061621be8f" providerId="ADAL" clId="{7C0F0C7B-7099-4A45-8E69-9384B8D9B54D}" dt="2021-01-31T20:53:05.067" v="110" actId="122"/>
          <ac:spMkLst>
            <pc:docMk/>
            <pc:sldMk cId="2185721564" sldId="638"/>
            <ac:spMk id="18" creationId="{00000000-0000-0000-0000-000000000000}"/>
          </ac:spMkLst>
        </pc:spChg>
      </pc:sldChg>
      <pc:sldChg chg="addSp delSp modSp mod">
        <pc:chgData name="Patil, Harish" userId="96005c1e-5dd8-4b6a-926a-b5061621be8f" providerId="ADAL" clId="{7C0F0C7B-7099-4A45-8E69-9384B8D9B54D}" dt="2021-01-31T21:07:22.764" v="396" actId="122"/>
        <pc:sldMkLst>
          <pc:docMk/>
          <pc:sldMk cId="4283387682" sldId="639"/>
        </pc:sldMkLst>
        <pc:spChg chg="del mod">
          <ac:chgData name="Patil, Harish" userId="96005c1e-5dd8-4b6a-926a-b5061621be8f" providerId="ADAL" clId="{7C0F0C7B-7099-4A45-8E69-9384B8D9B54D}" dt="2021-01-31T20:48:07.331" v="64" actId="478"/>
          <ac:spMkLst>
            <pc:docMk/>
            <pc:sldMk cId="4283387682" sldId="639"/>
            <ac:spMk id="2" creationId="{F4E37C1C-97A6-4B6C-B313-5D5482DAE9CE}"/>
          </ac:spMkLst>
        </pc:spChg>
        <pc:spChg chg="del mod">
          <ac:chgData name="Patil, Harish" userId="96005c1e-5dd8-4b6a-926a-b5061621be8f" providerId="ADAL" clId="{7C0F0C7B-7099-4A45-8E69-9384B8D9B54D}" dt="2021-01-31T20:41:33.654" v="13" actId="478"/>
          <ac:spMkLst>
            <pc:docMk/>
            <pc:sldMk cId="4283387682" sldId="639"/>
            <ac:spMk id="3" creationId="{00000000-0000-0000-0000-000000000000}"/>
          </ac:spMkLst>
        </pc:spChg>
        <pc:spChg chg="add mod">
          <ac:chgData name="Patil, Harish" userId="96005c1e-5dd8-4b6a-926a-b5061621be8f" providerId="ADAL" clId="{7C0F0C7B-7099-4A45-8E69-9384B8D9B54D}" dt="2021-01-31T20:48:10.927" v="65"/>
          <ac:spMkLst>
            <pc:docMk/>
            <pc:sldMk cId="4283387682" sldId="639"/>
            <ac:spMk id="12" creationId="{D35A0BFD-8AC6-48C3-89B3-AC54927625BA}"/>
          </ac:spMkLst>
        </pc:spChg>
        <pc:spChg chg="mod">
          <ac:chgData name="Patil, Harish" userId="96005c1e-5dd8-4b6a-926a-b5061621be8f" providerId="ADAL" clId="{7C0F0C7B-7099-4A45-8E69-9384B8D9B54D}" dt="2021-01-31T21:07:22.764" v="396" actId="122"/>
          <ac:spMkLst>
            <pc:docMk/>
            <pc:sldMk cId="4283387682" sldId="639"/>
            <ac:spMk id="18" creationId="{00000000-0000-0000-0000-000000000000}"/>
          </ac:spMkLst>
        </pc:spChg>
      </pc:sldChg>
      <pc:sldChg chg="modSp mod">
        <pc:chgData name="Patil, Harish" userId="96005c1e-5dd8-4b6a-926a-b5061621be8f" providerId="ADAL" clId="{7C0F0C7B-7099-4A45-8E69-9384B8D9B54D}" dt="2021-01-31T20:57:12.129" v="186" actId="1076"/>
        <pc:sldMkLst>
          <pc:docMk/>
          <pc:sldMk cId="2211043806" sldId="642"/>
        </pc:sldMkLst>
        <pc:spChg chg="mod">
          <ac:chgData name="Patil, Harish" userId="96005c1e-5dd8-4b6a-926a-b5061621be8f" providerId="ADAL" clId="{7C0F0C7B-7099-4A45-8E69-9384B8D9B54D}" dt="2021-01-31T20:42:38.979" v="23" actId="255"/>
          <ac:spMkLst>
            <pc:docMk/>
            <pc:sldMk cId="2211043806" sldId="642"/>
            <ac:spMk id="2" creationId="{387A70D2-FB81-4D5E-BB54-598343DF07FB}"/>
          </ac:spMkLst>
        </pc:spChg>
        <pc:spChg chg="mod">
          <ac:chgData name="Patil, Harish" userId="96005c1e-5dd8-4b6a-926a-b5061621be8f" providerId="ADAL" clId="{7C0F0C7B-7099-4A45-8E69-9384B8D9B54D}" dt="2021-01-31T20:57:12.129" v="186" actId="1076"/>
          <ac:spMkLst>
            <pc:docMk/>
            <pc:sldMk cId="2211043806" sldId="642"/>
            <ac:spMk id="65" creationId="{C06DAC3A-2070-4ACA-A30A-E3097530FB67}"/>
          </ac:spMkLst>
        </pc:spChg>
        <pc:grpChg chg="mod ord">
          <ac:chgData name="Patil, Harish" userId="96005c1e-5dd8-4b6a-926a-b5061621be8f" providerId="ADAL" clId="{7C0F0C7B-7099-4A45-8E69-9384B8D9B54D}" dt="2021-01-31T20:49:29.141" v="72" actId="1076"/>
          <ac:grpSpMkLst>
            <pc:docMk/>
            <pc:sldMk cId="2211043806" sldId="642"/>
            <ac:grpSpMk id="52" creationId="{FABAEF29-ABD9-4520-9BA9-C7C2AB4B4CF3}"/>
          </ac:grpSpMkLst>
        </pc:grpChg>
        <pc:picChg chg="mod">
          <ac:chgData name="Patil, Harish" userId="96005c1e-5dd8-4b6a-926a-b5061621be8f" providerId="ADAL" clId="{7C0F0C7B-7099-4A45-8E69-9384B8D9B54D}" dt="2021-01-31T20:49:09.878" v="70" actId="1076"/>
          <ac:picMkLst>
            <pc:docMk/>
            <pc:sldMk cId="2211043806" sldId="642"/>
            <ac:picMk id="73" creationId="{B0D95D0B-ECCE-4745-AD7B-C0433CF3079B}"/>
          </ac:picMkLst>
        </pc:picChg>
        <pc:cxnChg chg="mod">
          <ac:chgData name="Patil, Harish" userId="96005c1e-5dd8-4b6a-926a-b5061621be8f" providerId="ADAL" clId="{7C0F0C7B-7099-4A45-8E69-9384B8D9B54D}" dt="2021-01-31T20:50:14.999" v="85" actId="14100"/>
          <ac:cxnSpMkLst>
            <pc:docMk/>
            <pc:sldMk cId="2211043806" sldId="642"/>
            <ac:cxnSpMk id="5" creationId="{16C459FD-DC70-4EA0-8F66-92CE3197A513}"/>
          </ac:cxnSpMkLst>
        </pc:cxnChg>
        <pc:cxnChg chg="mod">
          <ac:chgData name="Patil, Harish" userId="96005c1e-5dd8-4b6a-926a-b5061621be8f" providerId="ADAL" clId="{7C0F0C7B-7099-4A45-8E69-9384B8D9B54D}" dt="2021-01-31T20:50:24.582" v="87" actId="14100"/>
          <ac:cxnSpMkLst>
            <pc:docMk/>
            <pc:sldMk cId="2211043806" sldId="642"/>
            <ac:cxnSpMk id="64" creationId="{0B96567D-E891-4187-B4F9-E840C0BB1D81}"/>
          </ac:cxnSpMkLst>
        </pc:cxnChg>
      </pc:sldChg>
      <pc:sldChg chg="modSp mod">
        <pc:chgData name="Patil, Harish" userId="96005c1e-5dd8-4b6a-926a-b5061621be8f" providerId="ADAL" clId="{7C0F0C7B-7099-4A45-8E69-9384B8D9B54D}" dt="2021-01-31T20:57:34.464" v="189" actId="1076"/>
        <pc:sldMkLst>
          <pc:docMk/>
          <pc:sldMk cId="1356284909" sldId="643"/>
        </pc:sldMkLst>
        <pc:spChg chg="mod">
          <ac:chgData name="Patil, Harish" userId="96005c1e-5dd8-4b6a-926a-b5061621be8f" providerId="ADAL" clId="{7C0F0C7B-7099-4A45-8E69-9384B8D9B54D}" dt="2021-01-31T20:42:48.470" v="25" actId="113"/>
          <ac:spMkLst>
            <pc:docMk/>
            <pc:sldMk cId="1356284909" sldId="643"/>
            <ac:spMk id="2" creationId="{387A70D2-FB81-4D5E-BB54-598343DF07FB}"/>
          </ac:spMkLst>
        </pc:spChg>
        <pc:spChg chg="mod">
          <ac:chgData name="Patil, Harish" userId="96005c1e-5dd8-4b6a-926a-b5061621be8f" providerId="ADAL" clId="{7C0F0C7B-7099-4A45-8E69-9384B8D9B54D}" dt="2021-01-31T20:57:34.464" v="189" actId="1076"/>
          <ac:spMkLst>
            <pc:docMk/>
            <pc:sldMk cId="1356284909" sldId="643"/>
            <ac:spMk id="65" creationId="{168C881D-7706-409F-B332-3919C5193EDF}"/>
          </ac:spMkLst>
        </pc:spChg>
      </pc:sldChg>
      <pc:sldChg chg="modSp mod">
        <pc:chgData name="Patil, Harish" userId="96005c1e-5dd8-4b6a-926a-b5061621be8f" providerId="ADAL" clId="{7C0F0C7B-7099-4A45-8E69-9384B8D9B54D}" dt="2021-01-31T21:08:44.612" v="404" actId="207"/>
        <pc:sldMkLst>
          <pc:docMk/>
          <pc:sldMk cId="13943440" sldId="644"/>
        </pc:sldMkLst>
        <pc:spChg chg="mod">
          <ac:chgData name="Patil, Harish" userId="96005c1e-5dd8-4b6a-926a-b5061621be8f" providerId="ADAL" clId="{7C0F0C7B-7099-4A45-8E69-9384B8D9B54D}" dt="2021-01-31T20:44:15.904" v="42" actId="113"/>
          <ac:spMkLst>
            <pc:docMk/>
            <pc:sldMk cId="13943440" sldId="644"/>
            <ac:spMk id="2" creationId="{B8424F39-0B48-448B-9AE4-A6F0A072ADBB}"/>
          </ac:spMkLst>
        </pc:spChg>
        <pc:spChg chg="mod">
          <ac:chgData name="Patil, Harish" userId="96005c1e-5dd8-4b6a-926a-b5061621be8f" providerId="ADAL" clId="{7C0F0C7B-7099-4A45-8E69-9384B8D9B54D}" dt="2021-01-31T21:08:44.612" v="404" actId="207"/>
          <ac:spMkLst>
            <pc:docMk/>
            <pc:sldMk cId="13943440" sldId="644"/>
            <ac:spMk id="3" creationId="{7D67AE87-3288-4003-A780-F6B01708DC58}"/>
          </ac:spMkLst>
        </pc:spChg>
        <pc:spChg chg="mod">
          <ac:chgData name="Patil, Harish" userId="96005c1e-5dd8-4b6a-926a-b5061621be8f" providerId="ADAL" clId="{7C0F0C7B-7099-4A45-8E69-9384B8D9B54D}" dt="2021-01-31T21:01:06.580" v="216" actId="255"/>
          <ac:spMkLst>
            <pc:docMk/>
            <pc:sldMk cId="13943440" sldId="644"/>
            <ac:spMk id="34" creationId="{79BDAC2A-D68B-47A1-B80C-C006ED1C2085}"/>
          </ac:spMkLst>
        </pc:spChg>
      </pc:sldChg>
      <pc:sldChg chg="modSp mod">
        <pc:chgData name="Patil, Harish" userId="96005c1e-5dd8-4b6a-926a-b5061621be8f" providerId="ADAL" clId="{7C0F0C7B-7099-4A45-8E69-9384B8D9B54D}" dt="2021-01-31T21:07:59.658" v="401" actId="255"/>
        <pc:sldMkLst>
          <pc:docMk/>
          <pc:sldMk cId="3487509594" sldId="645"/>
        </pc:sldMkLst>
        <pc:spChg chg="mod">
          <ac:chgData name="Patil, Harish" userId="96005c1e-5dd8-4b6a-926a-b5061621be8f" providerId="ADAL" clId="{7C0F0C7B-7099-4A45-8E69-9384B8D9B54D}" dt="2021-01-31T20:45:03.643" v="52" actId="255"/>
          <ac:spMkLst>
            <pc:docMk/>
            <pc:sldMk cId="3487509594" sldId="645"/>
            <ac:spMk id="2" creationId="{455C0E02-4CCF-43B6-A2DA-9EB13F31A2BF}"/>
          </ac:spMkLst>
        </pc:spChg>
        <pc:spChg chg="mod">
          <ac:chgData name="Patil, Harish" userId="96005c1e-5dd8-4b6a-926a-b5061621be8f" providerId="ADAL" clId="{7C0F0C7B-7099-4A45-8E69-9384B8D9B54D}" dt="2021-01-31T21:07:33.617" v="397" actId="255"/>
          <ac:spMkLst>
            <pc:docMk/>
            <pc:sldMk cId="3487509594" sldId="645"/>
            <ac:spMk id="16" creationId="{EFA61EBA-734E-4E55-B08D-6AA3E509FAD2}"/>
          </ac:spMkLst>
        </pc:spChg>
        <pc:graphicFrameChg chg="mod">
          <ac:chgData name="Patil, Harish" userId="96005c1e-5dd8-4b6a-926a-b5061621be8f" providerId="ADAL" clId="{7C0F0C7B-7099-4A45-8E69-9384B8D9B54D}" dt="2021-01-31T21:07:59.658" v="401" actId="255"/>
          <ac:graphicFrameMkLst>
            <pc:docMk/>
            <pc:sldMk cId="3487509594" sldId="645"/>
            <ac:graphicFrameMk id="15" creationId="{5D69AA5C-9F3A-4417-B068-E47AAB49C9EF}"/>
          </ac:graphicFrameMkLst>
        </pc:graphicFrameChg>
      </pc:sldChg>
      <pc:sldChg chg="modSp mod">
        <pc:chgData name="Patil, Harish" userId="96005c1e-5dd8-4b6a-926a-b5061621be8f" providerId="ADAL" clId="{7C0F0C7B-7099-4A45-8E69-9384B8D9B54D}" dt="2021-01-31T21:05:51.615" v="392" actId="114"/>
        <pc:sldMkLst>
          <pc:docMk/>
          <pc:sldMk cId="3914184016" sldId="651"/>
        </pc:sldMkLst>
        <pc:spChg chg="mod">
          <ac:chgData name="Patil, Harish" userId="96005c1e-5dd8-4b6a-926a-b5061621be8f" providerId="ADAL" clId="{7C0F0C7B-7099-4A45-8E69-9384B8D9B54D}" dt="2021-01-31T21:05:51.615" v="392" actId="114"/>
          <ac:spMkLst>
            <pc:docMk/>
            <pc:sldMk cId="3914184016" sldId="651"/>
            <ac:spMk id="3" creationId="{563FE31E-31FC-4FB5-A3EB-6E43875F8C37}"/>
          </ac:spMkLst>
        </pc:spChg>
        <pc:spChg chg="mod">
          <ac:chgData name="Patil, Harish" userId="96005c1e-5dd8-4b6a-926a-b5061621be8f" providerId="ADAL" clId="{7C0F0C7B-7099-4A45-8E69-9384B8D9B54D}" dt="2021-01-31T21:04:23.948" v="387" actId="14100"/>
          <ac:spMkLst>
            <pc:docMk/>
            <pc:sldMk cId="3914184016" sldId="651"/>
            <ac:spMk id="4" creationId="{F60D94E6-56EC-4433-BF80-A396676D71DB}"/>
          </ac:spMkLst>
        </pc:spChg>
        <pc:spChg chg="mod">
          <ac:chgData name="Patil, Harish" userId="96005c1e-5dd8-4b6a-926a-b5061621be8f" providerId="ADAL" clId="{7C0F0C7B-7099-4A45-8E69-9384B8D9B54D}" dt="2021-01-31T20:45:13.017" v="54" actId="255"/>
          <ac:spMkLst>
            <pc:docMk/>
            <pc:sldMk cId="3914184016" sldId="651"/>
            <ac:spMk id="5" creationId="{939F532D-549F-424A-B69A-531110ACCA35}"/>
          </ac:spMkLst>
        </pc:spChg>
      </pc:sldChg>
      <pc:sldChg chg="modSp mod">
        <pc:chgData name="Patil, Harish" userId="96005c1e-5dd8-4b6a-926a-b5061621be8f" providerId="ADAL" clId="{7C0F0C7B-7099-4A45-8E69-9384B8D9B54D}" dt="2021-01-31T21:00:55.226" v="215" actId="1076"/>
        <pc:sldMkLst>
          <pc:docMk/>
          <pc:sldMk cId="4123254474" sldId="652"/>
        </pc:sldMkLst>
        <pc:spChg chg="mod">
          <ac:chgData name="Patil, Harish" userId="96005c1e-5dd8-4b6a-926a-b5061621be8f" providerId="ADAL" clId="{7C0F0C7B-7099-4A45-8E69-9384B8D9B54D}" dt="2021-01-31T20:47:26.817" v="59" actId="113"/>
          <ac:spMkLst>
            <pc:docMk/>
            <pc:sldMk cId="4123254474" sldId="652"/>
            <ac:spMk id="2" creationId="{B8424F39-0B48-448B-9AE4-A6F0A072ADBB}"/>
          </ac:spMkLst>
        </pc:spChg>
        <pc:spChg chg="mod">
          <ac:chgData name="Patil, Harish" userId="96005c1e-5dd8-4b6a-926a-b5061621be8f" providerId="ADAL" clId="{7C0F0C7B-7099-4A45-8E69-9384B8D9B54D}" dt="2021-01-31T21:00:55.226" v="215" actId="1076"/>
          <ac:spMkLst>
            <pc:docMk/>
            <pc:sldMk cId="4123254474" sldId="652"/>
            <ac:spMk id="34" creationId="{79BDAC2A-D68B-47A1-B80C-C006ED1C2085}"/>
          </ac:spMkLst>
        </pc:spChg>
      </pc:sldChg>
      <pc:sldChg chg="modSp mod">
        <pc:chgData name="Patil, Harish" userId="96005c1e-5dd8-4b6a-926a-b5061621be8f" providerId="ADAL" clId="{7C0F0C7B-7099-4A45-8E69-9384B8D9B54D}" dt="2021-01-31T21:01:32.609" v="223" actId="114"/>
        <pc:sldMkLst>
          <pc:docMk/>
          <pc:sldMk cId="150031984" sldId="653"/>
        </pc:sldMkLst>
        <pc:spChg chg="mod">
          <ac:chgData name="Patil, Harish" userId="96005c1e-5dd8-4b6a-926a-b5061621be8f" providerId="ADAL" clId="{7C0F0C7B-7099-4A45-8E69-9384B8D9B54D}" dt="2021-01-31T20:44:23.542" v="44" actId="113"/>
          <ac:spMkLst>
            <pc:docMk/>
            <pc:sldMk cId="150031984" sldId="653"/>
            <ac:spMk id="2" creationId="{D6C3AB8B-0BAD-4F55-9EA2-C465F1C9BE60}"/>
          </ac:spMkLst>
        </pc:spChg>
        <pc:spChg chg="mod">
          <ac:chgData name="Patil, Harish" userId="96005c1e-5dd8-4b6a-926a-b5061621be8f" providerId="ADAL" clId="{7C0F0C7B-7099-4A45-8E69-9384B8D9B54D}" dt="2021-01-31T21:01:32.609" v="223" actId="114"/>
          <ac:spMkLst>
            <pc:docMk/>
            <pc:sldMk cId="150031984" sldId="653"/>
            <ac:spMk id="41" creationId="{33A8C31A-4669-46B0-9F8E-1D74BF955B15}"/>
          </ac:spMkLst>
        </pc:spChg>
      </pc:sldChg>
      <pc:sldChg chg="addSp modSp mod">
        <pc:chgData name="Patil, Harish" userId="96005c1e-5dd8-4b6a-926a-b5061621be8f" providerId="ADAL" clId="{7C0F0C7B-7099-4A45-8E69-9384B8D9B54D}" dt="2021-01-31T21:03:35.278" v="374" actId="1076"/>
        <pc:sldMkLst>
          <pc:docMk/>
          <pc:sldMk cId="2552111886" sldId="654"/>
        </pc:sldMkLst>
        <pc:spChg chg="mod">
          <ac:chgData name="Patil, Harish" userId="96005c1e-5dd8-4b6a-926a-b5061621be8f" providerId="ADAL" clId="{7C0F0C7B-7099-4A45-8E69-9384B8D9B54D}" dt="2021-01-31T20:44:31.821" v="46" actId="113"/>
          <ac:spMkLst>
            <pc:docMk/>
            <pc:sldMk cId="2552111886" sldId="654"/>
            <ac:spMk id="2" creationId="{7AD6597D-9AB8-4555-B3E0-63223C03D6A7}"/>
          </ac:spMkLst>
        </pc:spChg>
        <pc:spChg chg="mod">
          <ac:chgData name="Patil, Harish" userId="96005c1e-5dd8-4b6a-926a-b5061621be8f" providerId="ADAL" clId="{7C0F0C7B-7099-4A45-8E69-9384B8D9B54D}" dt="2021-01-31T21:02:04.934" v="225" actId="14100"/>
          <ac:spMkLst>
            <pc:docMk/>
            <pc:sldMk cId="2552111886" sldId="654"/>
            <ac:spMk id="6" creationId="{0BFFFD98-1215-4E99-BD56-6A1DB604C308}"/>
          </ac:spMkLst>
        </pc:spChg>
        <pc:spChg chg="add mod">
          <ac:chgData name="Patil, Harish" userId="96005c1e-5dd8-4b6a-926a-b5061621be8f" providerId="ADAL" clId="{7C0F0C7B-7099-4A45-8E69-9384B8D9B54D}" dt="2021-01-31T21:03:35.278" v="374" actId="1076"/>
          <ac:spMkLst>
            <pc:docMk/>
            <pc:sldMk cId="2552111886" sldId="654"/>
            <ac:spMk id="11" creationId="{7DE16009-4BB6-4C4B-AED3-A89CF2A8C34D}"/>
          </ac:spMkLst>
        </pc:spChg>
      </pc:sldChg>
    </pc:docChg>
  </pc:docChgLst>
  <pc:docChgLst>
    <pc:chgData name="Patil, Harish" userId="96005c1e-5dd8-4b6a-926a-b5061621be8f" providerId="ADAL" clId="{50167592-AB64-4013-B720-9F36BC759422}"/>
    <pc:docChg chg="undo custSel addSld modSld">
      <pc:chgData name="Patil, Harish" userId="96005c1e-5dd8-4b6a-926a-b5061621be8f" providerId="ADAL" clId="{50167592-AB64-4013-B720-9F36BC759422}" dt="2021-02-01T21:34:16.796" v="1687" actId="113"/>
      <pc:docMkLst>
        <pc:docMk/>
      </pc:docMkLst>
      <pc:sldChg chg="addSp delSp modSp mod modAnim">
        <pc:chgData name="Patil, Harish" userId="96005c1e-5dd8-4b6a-926a-b5061621be8f" providerId="ADAL" clId="{50167592-AB64-4013-B720-9F36BC759422}" dt="2021-02-01T20:32:42.450" v="1239"/>
        <pc:sldMkLst>
          <pc:docMk/>
          <pc:sldMk cId="3350310023" sldId="342"/>
        </pc:sldMkLst>
        <pc:spChg chg="del mod">
          <ac:chgData name="Patil, Harish" userId="96005c1e-5dd8-4b6a-926a-b5061621be8f" providerId="ADAL" clId="{50167592-AB64-4013-B720-9F36BC759422}" dt="2021-02-01T14:51:35.375" v="280" actId="478"/>
          <ac:spMkLst>
            <pc:docMk/>
            <pc:sldMk cId="3350310023" sldId="342"/>
            <ac:spMk id="4" creationId="{289B0618-E54D-4B34-9BF4-CBFE397A99FB}"/>
          </ac:spMkLst>
        </pc:spChg>
        <pc:spChg chg="add del mod">
          <ac:chgData name="Patil, Harish" userId="96005c1e-5dd8-4b6a-926a-b5061621be8f" providerId="ADAL" clId="{50167592-AB64-4013-B720-9F36BC759422}" dt="2021-02-01T14:51:40.285" v="281" actId="478"/>
          <ac:spMkLst>
            <pc:docMk/>
            <pc:sldMk cId="3350310023" sldId="342"/>
            <ac:spMk id="5" creationId="{62407836-7C00-4194-929A-CB837F5DFFA6}"/>
          </ac:spMkLst>
        </pc:spChg>
        <pc:spChg chg="mod topLvl">
          <ac:chgData name="Patil, Harish" userId="96005c1e-5dd8-4b6a-926a-b5061621be8f" providerId="ADAL" clId="{50167592-AB64-4013-B720-9F36BC759422}" dt="2021-02-01T18:17:06.475" v="723" actId="164"/>
          <ac:spMkLst>
            <pc:docMk/>
            <pc:sldMk cId="3350310023" sldId="342"/>
            <ac:spMk id="10" creationId="{41B0E301-6526-4E75-B26A-D8DE158FC2BC}"/>
          </ac:spMkLst>
        </pc:spChg>
        <pc:spChg chg="mod topLvl">
          <ac:chgData name="Patil, Harish" userId="96005c1e-5dd8-4b6a-926a-b5061621be8f" providerId="ADAL" clId="{50167592-AB64-4013-B720-9F36BC759422}" dt="2021-02-01T18:17:06.475" v="723" actId="164"/>
          <ac:spMkLst>
            <pc:docMk/>
            <pc:sldMk cId="3350310023" sldId="342"/>
            <ac:spMk id="11" creationId="{6459A14A-32EE-4690-8E6C-8E00C3FD52B4}"/>
          </ac:spMkLst>
        </pc:spChg>
        <pc:spChg chg="mod topLvl">
          <ac:chgData name="Patil, Harish" userId="96005c1e-5dd8-4b6a-926a-b5061621be8f" providerId="ADAL" clId="{50167592-AB64-4013-B720-9F36BC759422}" dt="2021-02-01T18:17:06.475" v="723" actId="164"/>
          <ac:spMkLst>
            <pc:docMk/>
            <pc:sldMk cId="3350310023" sldId="342"/>
            <ac:spMk id="12" creationId="{F25DAF5B-45A2-4C6C-904C-A30B48537826}"/>
          </ac:spMkLst>
        </pc:spChg>
        <pc:spChg chg="mod topLvl">
          <ac:chgData name="Patil, Harish" userId="96005c1e-5dd8-4b6a-926a-b5061621be8f" providerId="ADAL" clId="{50167592-AB64-4013-B720-9F36BC759422}" dt="2021-02-01T18:17:06.475" v="723" actId="164"/>
          <ac:spMkLst>
            <pc:docMk/>
            <pc:sldMk cId="3350310023" sldId="342"/>
            <ac:spMk id="13" creationId="{ECB93306-D97A-48A9-9683-1FF2AC1EB5B3}"/>
          </ac:spMkLst>
        </pc:spChg>
        <pc:spChg chg="mod">
          <ac:chgData name="Patil, Harish" userId="96005c1e-5dd8-4b6a-926a-b5061621be8f" providerId="ADAL" clId="{50167592-AB64-4013-B720-9F36BC759422}" dt="2021-02-01T20:26:55.290" v="1078" actId="20577"/>
          <ac:spMkLst>
            <pc:docMk/>
            <pc:sldMk cId="3350310023" sldId="342"/>
            <ac:spMk id="16" creationId="{68C74387-BD8D-4C7C-9F6F-F2EF61C2E0E6}"/>
          </ac:spMkLst>
        </pc:spChg>
        <pc:spChg chg="mod">
          <ac:chgData name="Patil, Harish" userId="96005c1e-5dd8-4b6a-926a-b5061621be8f" providerId="ADAL" clId="{50167592-AB64-4013-B720-9F36BC759422}" dt="2021-02-01T14:52:56.487" v="301" actId="122"/>
          <ac:spMkLst>
            <pc:docMk/>
            <pc:sldMk cId="3350310023" sldId="342"/>
            <ac:spMk id="18" creationId="{80995346-B3DC-498E-A44E-E53E572B024B}"/>
          </ac:spMkLst>
        </pc:spChg>
        <pc:spChg chg="add mod">
          <ac:chgData name="Patil, Harish" userId="96005c1e-5dd8-4b6a-926a-b5061621be8f" providerId="ADAL" clId="{50167592-AB64-4013-B720-9F36BC759422}" dt="2021-02-01T20:32:08.155" v="1232" actId="15"/>
          <ac:spMkLst>
            <pc:docMk/>
            <pc:sldMk cId="3350310023" sldId="342"/>
            <ac:spMk id="20" creationId="{12A4567C-895B-40F2-B8E9-B070DA90D191}"/>
          </ac:spMkLst>
        </pc:spChg>
        <pc:grpChg chg="del">
          <ac:chgData name="Patil, Harish" userId="96005c1e-5dd8-4b6a-926a-b5061621be8f" providerId="ADAL" clId="{50167592-AB64-4013-B720-9F36BC759422}" dt="2021-02-01T14:47:25.342" v="266" actId="165"/>
          <ac:grpSpMkLst>
            <pc:docMk/>
            <pc:sldMk cId="3350310023" sldId="342"/>
            <ac:grpSpMk id="17" creationId="{EFA0DAEC-055D-4184-A665-2B7FA47B40C7}"/>
          </ac:grpSpMkLst>
        </pc:grpChg>
        <pc:grpChg chg="add mod">
          <ac:chgData name="Patil, Harish" userId="96005c1e-5dd8-4b6a-926a-b5061621be8f" providerId="ADAL" clId="{50167592-AB64-4013-B720-9F36BC759422}" dt="2021-02-01T18:17:06.475" v="723" actId="164"/>
          <ac:grpSpMkLst>
            <pc:docMk/>
            <pc:sldMk cId="3350310023" sldId="342"/>
            <ac:grpSpMk id="21" creationId="{396DF813-BF37-4C58-9055-924E52D87712}"/>
          </ac:grpSpMkLst>
        </pc:grpChg>
        <pc:cxnChg chg="mod topLvl">
          <ac:chgData name="Patil, Harish" userId="96005c1e-5dd8-4b6a-926a-b5061621be8f" providerId="ADAL" clId="{50167592-AB64-4013-B720-9F36BC759422}" dt="2021-02-01T18:17:06.475" v="723" actId="164"/>
          <ac:cxnSpMkLst>
            <pc:docMk/>
            <pc:sldMk cId="3350310023" sldId="342"/>
            <ac:cxnSpMk id="6" creationId="{A7916352-632D-43D4-B755-B13914E6257F}"/>
          </ac:cxnSpMkLst>
        </pc:cxnChg>
        <pc:cxnChg chg="mod topLvl">
          <ac:chgData name="Patil, Harish" userId="96005c1e-5dd8-4b6a-926a-b5061621be8f" providerId="ADAL" clId="{50167592-AB64-4013-B720-9F36BC759422}" dt="2021-02-01T18:17:06.475" v="723" actId="164"/>
          <ac:cxnSpMkLst>
            <pc:docMk/>
            <pc:sldMk cId="3350310023" sldId="342"/>
            <ac:cxnSpMk id="7" creationId="{223B3F77-2182-4550-8D23-612E8E9938E6}"/>
          </ac:cxnSpMkLst>
        </pc:cxnChg>
        <pc:cxnChg chg="mod topLvl">
          <ac:chgData name="Patil, Harish" userId="96005c1e-5dd8-4b6a-926a-b5061621be8f" providerId="ADAL" clId="{50167592-AB64-4013-B720-9F36BC759422}" dt="2021-02-01T18:17:06.475" v="723" actId="164"/>
          <ac:cxnSpMkLst>
            <pc:docMk/>
            <pc:sldMk cId="3350310023" sldId="342"/>
            <ac:cxnSpMk id="8" creationId="{FD560771-794F-44C7-9610-6359AAB00EEE}"/>
          </ac:cxnSpMkLst>
        </pc:cxnChg>
        <pc:cxnChg chg="mod topLvl">
          <ac:chgData name="Patil, Harish" userId="96005c1e-5dd8-4b6a-926a-b5061621be8f" providerId="ADAL" clId="{50167592-AB64-4013-B720-9F36BC759422}" dt="2021-02-01T18:17:06.475" v="723" actId="164"/>
          <ac:cxnSpMkLst>
            <pc:docMk/>
            <pc:sldMk cId="3350310023" sldId="342"/>
            <ac:cxnSpMk id="9" creationId="{1F43129F-6148-451E-858E-884BCD853C2D}"/>
          </ac:cxnSpMkLst>
        </pc:cxnChg>
        <pc:cxnChg chg="mod topLvl">
          <ac:chgData name="Patil, Harish" userId="96005c1e-5dd8-4b6a-926a-b5061621be8f" providerId="ADAL" clId="{50167592-AB64-4013-B720-9F36BC759422}" dt="2021-02-01T18:17:06.475" v="723" actId="164"/>
          <ac:cxnSpMkLst>
            <pc:docMk/>
            <pc:sldMk cId="3350310023" sldId="342"/>
            <ac:cxnSpMk id="14" creationId="{D8BEFD6F-43A7-432E-ABA2-56CA75E127CC}"/>
          </ac:cxnSpMkLst>
        </pc:cxnChg>
        <pc:cxnChg chg="mod topLvl">
          <ac:chgData name="Patil, Harish" userId="96005c1e-5dd8-4b6a-926a-b5061621be8f" providerId="ADAL" clId="{50167592-AB64-4013-B720-9F36BC759422}" dt="2021-02-01T18:17:06.475" v="723" actId="164"/>
          <ac:cxnSpMkLst>
            <pc:docMk/>
            <pc:sldMk cId="3350310023" sldId="342"/>
            <ac:cxnSpMk id="15" creationId="{50052BF0-182F-4AE4-8503-FFBED0D39CB8}"/>
          </ac:cxnSpMkLst>
        </pc:cxnChg>
      </pc:sldChg>
      <pc:sldChg chg="modSp mod modAnim">
        <pc:chgData name="Patil, Harish" userId="96005c1e-5dd8-4b6a-926a-b5061621be8f" providerId="ADAL" clId="{50167592-AB64-4013-B720-9F36BC759422}" dt="2021-02-01T20:37:37.557" v="1263"/>
        <pc:sldMkLst>
          <pc:docMk/>
          <pc:sldMk cId="3993487662" sldId="345"/>
        </pc:sldMkLst>
        <pc:spChg chg="mod">
          <ac:chgData name="Patil, Harish" userId="96005c1e-5dd8-4b6a-926a-b5061621be8f" providerId="ADAL" clId="{50167592-AB64-4013-B720-9F36BC759422}" dt="2021-02-01T14:54:02.223" v="351" actId="20577"/>
          <ac:spMkLst>
            <pc:docMk/>
            <pc:sldMk cId="3993487662" sldId="345"/>
            <ac:spMk id="3" creationId="{CE687B6D-0275-4E76-85E7-D6DDB7D062C8}"/>
          </ac:spMkLst>
        </pc:spChg>
        <pc:spChg chg="mod">
          <ac:chgData name="Patil, Harish" userId="96005c1e-5dd8-4b6a-926a-b5061621be8f" providerId="ADAL" clId="{50167592-AB64-4013-B720-9F36BC759422}" dt="2021-02-01T14:54:29.139" v="355" actId="1076"/>
          <ac:spMkLst>
            <pc:docMk/>
            <pc:sldMk cId="3993487662" sldId="345"/>
            <ac:spMk id="4" creationId="{289B0618-E54D-4B34-9BF4-CBFE397A99FB}"/>
          </ac:spMkLst>
        </pc:spChg>
        <pc:spChg chg="mod">
          <ac:chgData name="Patil, Harish" userId="96005c1e-5dd8-4b6a-926a-b5061621be8f" providerId="ADAL" clId="{50167592-AB64-4013-B720-9F36BC759422}" dt="2021-02-01T14:56:25.870" v="385" actId="113"/>
          <ac:spMkLst>
            <pc:docMk/>
            <pc:sldMk cId="3993487662" sldId="345"/>
            <ac:spMk id="10" creationId="{41B0E301-6526-4E75-B26A-D8DE158FC2BC}"/>
          </ac:spMkLst>
        </pc:spChg>
        <pc:spChg chg="mod">
          <ac:chgData name="Patil, Harish" userId="96005c1e-5dd8-4b6a-926a-b5061621be8f" providerId="ADAL" clId="{50167592-AB64-4013-B720-9F36BC759422}" dt="2021-02-01T14:56:54.391" v="388" actId="14100"/>
          <ac:spMkLst>
            <pc:docMk/>
            <pc:sldMk cId="3993487662" sldId="345"/>
            <ac:spMk id="11" creationId="{6459A14A-32EE-4690-8E6C-8E00C3FD52B4}"/>
          </ac:spMkLst>
        </pc:spChg>
        <pc:spChg chg="mod">
          <ac:chgData name="Patil, Harish" userId="96005c1e-5dd8-4b6a-926a-b5061621be8f" providerId="ADAL" clId="{50167592-AB64-4013-B720-9F36BC759422}" dt="2021-02-01T14:56:25.870" v="385" actId="113"/>
          <ac:spMkLst>
            <pc:docMk/>
            <pc:sldMk cId="3993487662" sldId="345"/>
            <ac:spMk id="12" creationId="{F25DAF5B-45A2-4C6C-904C-A30B48537826}"/>
          </ac:spMkLst>
        </pc:spChg>
        <pc:spChg chg="mod">
          <ac:chgData name="Patil, Harish" userId="96005c1e-5dd8-4b6a-926a-b5061621be8f" providerId="ADAL" clId="{50167592-AB64-4013-B720-9F36BC759422}" dt="2021-02-01T14:56:43.466" v="387" actId="113"/>
          <ac:spMkLst>
            <pc:docMk/>
            <pc:sldMk cId="3993487662" sldId="345"/>
            <ac:spMk id="13" creationId="{ECB93306-D97A-48A9-9683-1FF2AC1EB5B3}"/>
          </ac:spMkLst>
        </pc:spChg>
        <pc:spChg chg="mod">
          <ac:chgData name="Patil, Harish" userId="96005c1e-5dd8-4b6a-926a-b5061621be8f" providerId="ADAL" clId="{50167592-AB64-4013-B720-9F36BC759422}" dt="2021-02-01T20:34:16.859" v="1250" actId="20577"/>
          <ac:spMkLst>
            <pc:docMk/>
            <pc:sldMk cId="3993487662" sldId="345"/>
            <ac:spMk id="16" creationId="{68C74387-BD8D-4C7C-9F6F-F2EF61C2E0E6}"/>
          </ac:spMkLst>
        </pc:spChg>
        <pc:spChg chg="mod">
          <ac:chgData name="Patil, Harish" userId="96005c1e-5dd8-4b6a-926a-b5061621be8f" providerId="ADAL" clId="{50167592-AB64-4013-B720-9F36BC759422}" dt="2021-02-01T20:35:07.447" v="1257" actId="1076"/>
          <ac:spMkLst>
            <pc:docMk/>
            <pc:sldMk cId="3993487662" sldId="345"/>
            <ac:spMk id="31" creationId="{98FE2511-4FEF-46B7-881C-D9FD8ED58AAE}"/>
          </ac:spMkLst>
        </pc:spChg>
        <pc:spChg chg="mod">
          <ac:chgData name="Patil, Harish" userId="96005c1e-5dd8-4b6a-926a-b5061621be8f" providerId="ADAL" clId="{50167592-AB64-4013-B720-9F36BC759422}" dt="2021-02-01T14:55:19.256" v="379" actId="255"/>
          <ac:spMkLst>
            <pc:docMk/>
            <pc:sldMk cId="3993487662" sldId="345"/>
            <ac:spMk id="34" creationId="{B02863BA-C7AF-46AA-80F3-9752124A25D2}"/>
          </ac:spMkLst>
        </pc:spChg>
        <pc:spChg chg="mod">
          <ac:chgData name="Patil, Harish" userId="96005c1e-5dd8-4b6a-926a-b5061621be8f" providerId="ADAL" clId="{50167592-AB64-4013-B720-9F36BC759422}" dt="2021-02-01T14:56:13.593" v="383" actId="14100"/>
          <ac:spMkLst>
            <pc:docMk/>
            <pc:sldMk cId="3993487662" sldId="345"/>
            <ac:spMk id="35" creationId="{CDA2F78C-C6DE-468E-BDD5-70FD9DF3AC3B}"/>
          </ac:spMkLst>
        </pc:spChg>
        <pc:spChg chg="mod">
          <ac:chgData name="Patil, Harish" userId="96005c1e-5dd8-4b6a-926a-b5061621be8f" providerId="ADAL" clId="{50167592-AB64-4013-B720-9F36BC759422}" dt="2021-02-01T14:55:50.019" v="382" actId="1076"/>
          <ac:spMkLst>
            <pc:docMk/>
            <pc:sldMk cId="3993487662" sldId="345"/>
            <ac:spMk id="36" creationId="{E53BBE79-0A21-497C-A9AE-6ED55CDB4D6B}"/>
          </ac:spMkLst>
        </pc:spChg>
        <pc:grpChg chg="mod">
          <ac:chgData name="Patil, Harish" userId="96005c1e-5dd8-4b6a-926a-b5061621be8f" providerId="ADAL" clId="{50167592-AB64-4013-B720-9F36BC759422}" dt="2021-02-01T14:57:03.161" v="389" actId="1076"/>
          <ac:grpSpMkLst>
            <pc:docMk/>
            <pc:sldMk cId="3993487662" sldId="345"/>
            <ac:grpSpMk id="39" creationId="{4D69EA60-65B8-4BD8-924D-D71F3D012F27}"/>
          </ac:grpSpMkLst>
        </pc:grpChg>
      </pc:sldChg>
      <pc:sldChg chg="addSp delSp modSp mod modAnim">
        <pc:chgData name="Patil, Harish" userId="96005c1e-5dd8-4b6a-926a-b5061621be8f" providerId="ADAL" clId="{50167592-AB64-4013-B720-9F36BC759422}" dt="2021-02-01T19:49:43.862" v="984" actId="1076"/>
        <pc:sldMkLst>
          <pc:docMk/>
          <pc:sldMk cId="686836221" sldId="393"/>
        </pc:sldMkLst>
        <pc:spChg chg="mod">
          <ac:chgData name="Patil, Harish" userId="96005c1e-5dd8-4b6a-926a-b5061621be8f" providerId="ADAL" clId="{50167592-AB64-4013-B720-9F36BC759422}" dt="2021-02-01T19:49:37.375" v="983" actId="20577"/>
          <ac:spMkLst>
            <pc:docMk/>
            <pc:sldMk cId="686836221" sldId="393"/>
            <ac:spMk id="4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40:53.820" v="935" actId="164"/>
          <ac:spMkLst>
            <pc:docMk/>
            <pc:sldMk cId="686836221" sldId="393"/>
            <ac:spMk id="7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40:37.020" v="934" actId="164"/>
          <ac:spMkLst>
            <pc:docMk/>
            <pc:sldMk cId="686836221" sldId="393"/>
            <ac:spMk id="8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40:37.020" v="934" actId="164"/>
          <ac:spMkLst>
            <pc:docMk/>
            <pc:sldMk cId="686836221" sldId="393"/>
            <ac:spMk id="9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40:37.020" v="934" actId="164"/>
          <ac:spMkLst>
            <pc:docMk/>
            <pc:sldMk cId="686836221" sldId="393"/>
            <ac:spMk id="10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40:37.020" v="934" actId="164"/>
          <ac:spMkLst>
            <pc:docMk/>
            <pc:sldMk cId="686836221" sldId="393"/>
            <ac:spMk id="11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40:53.820" v="935" actId="164"/>
          <ac:spMkLst>
            <pc:docMk/>
            <pc:sldMk cId="686836221" sldId="393"/>
            <ac:spMk id="12" creationId="{00000000-0000-0000-0000-000000000000}"/>
          </ac:spMkLst>
        </pc:spChg>
        <pc:spChg chg="mod topLvl">
          <ac:chgData name="Patil, Harish" userId="96005c1e-5dd8-4b6a-926a-b5061621be8f" providerId="ADAL" clId="{50167592-AB64-4013-B720-9F36BC759422}" dt="2021-02-01T19:42:08.938" v="938" actId="164"/>
          <ac:spMkLst>
            <pc:docMk/>
            <pc:sldMk cId="686836221" sldId="393"/>
            <ac:spMk id="19" creationId="{7A16DE07-86FB-4F89-887D-2F970478E506}"/>
          </ac:spMkLst>
        </pc:spChg>
        <pc:spChg chg="mod topLvl">
          <ac:chgData name="Patil, Harish" userId="96005c1e-5dd8-4b6a-926a-b5061621be8f" providerId="ADAL" clId="{50167592-AB64-4013-B720-9F36BC759422}" dt="2021-02-01T19:42:08.938" v="938" actId="164"/>
          <ac:spMkLst>
            <pc:docMk/>
            <pc:sldMk cId="686836221" sldId="393"/>
            <ac:spMk id="20" creationId="{9F3FA924-6CD1-4DFF-8B30-A5DD740D71C9}"/>
          </ac:spMkLst>
        </pc:spChg>
        <pc:spChg chg="mod topLvl">
          <ac:chgData name="Patil, Harish" userId="96005c1e-5dd8-4b6a-926a-b5061621be8f" providerId="ADAL" clId="{50167592-AB64-4013-B720-9F36BC759422}" dt="2021-02-01T19:42:08.938" v="938" actId="164"/>
          <ac:spMkLst>
            <pc:docMk/>
            <pc:sldMk cId="686836221" sldId="393"/>
            <ac:spMk id="21" creationId="{9B7955BA-7959-4834-86A7-BFF441E464CF}"/>
          </ac:spMkLst>
        </pc:spChg>
        <pc:spChg chg="mod topLvl">
          <ac:chgData name="Patil, Harish" userId="96005c1e-5dd8-4b6a-926a-b5061621be8f" providerId="ADAL" clId="{50167592-AB64-4013-B720-9F36BC759422}" dt="2021-02-01T19:42:08.938" v="938" actId="164"/>
          <ac:spMkLst>
            <pc:docMk/>
            <pc:sldMk cId="686836221" sldId="393"/>
            <ac:spMk id="22" creationId="{7BDCA364-685B-4DB1-B034-985068AC1E2B}"/>
          </ac:spMkLst>
        </pc:spChg>
        <pc:spChg chg="mod">
          <ac:chgData name="Patil, Harish" userId="96005c1e-5dd8-4b6a-926a-b5061621be8f" providerId="ADAL" clId="{50167592-AB64-4013-B720-9F36BC759422}" dt="2021-02-01T19:42:08.938" v="938" actId="164"/>
          <ac:spMkLst>
            <pc:docMk/>
            <pc:sldMk cId="686836221" sldId="393"/>
            <ac:spMk id="25" creationId="{28551FBA-8BF4-4B6A-BFAF-9A346DEA08CD}"/>
          </ac:spMkLst>
        </pc:spChg>
        <pc:spChg chg="add mod">
          <ac:chgData name="Patil, Harish" userId="96005c1e-5dd8-4b6a-926a-b5061621be8f" providerId="ADAL" clId="{50167592-AB64-4013-B720-9F36BC759422}" dt="2021-02-01T19:46:25.795" v="970" actId="1076"/>
          <ac:spMkLst>
            <pc:docMk/>
            <pc:sldMk cId="686836221" sldId="393"/>
            <ac:spMk id="32" creationId="{44021926-0FD7-4A35-9AEC-EA1FDE6E2A47}"/>
          </ac:spMkLst>
        </pc:spChg>
        <pc:spChg chg="add mod">
          <ac:chgData name="Patil, Harish" userId="96005c1e-5dd8-4b6a-926a-b5061621be8f" providerId="ADAL" clId="{50167592-AB64-4013-B720-9F36BC759422}" dt="2021-02-01T19:46:08.657" v="966" actId="14100"/>
          <ac:spMkLst>
            <pc:docMk/>
            <pc:sldMk cId="686836221" sldId="393"/>
            <ac:spMk id="33" creationId="{0542AB51-CC06-4A13-BE58-20D179396EFF}"/>
          </ac:spMkLst>
        </pc:spChg>
        <pc:grpChg chg="del">
          <ac:chgData name="Patil, Harish" userId="96005c1e-5dd8-4b6a-926a-b5061621be8f" providerId="ADAL" clId="{50167592-AB64-4013-B720-9F36BC759422}" dt="2021-02-01T14:43:26.890" v="237" actId="165"/>
          <ac:grpSpMkLst>
            <pc:docMk/>
            <pc:sldMk cId="686836221" sldId="393"/>
            <ac:grpSpMk id="14" creationId="{81276C38-6AC7-4212-81C1-38723FA94D74}"/>
          </ac:grpSpMkLst>
        </pc:grpChg>
        <pc:grpChg chg="add mod">
          <ac:chgData name="Patil, Harish" userId="96005c1e-5dd8-4b6a-926a-b5061621be8f" providerId="ADAL" clId="{50167592-AB64-4013-B720-9F36BC759422}" dt="2021-02-01T19:40:37.020" v="934" actId="164"/>
          <ac:grpSpMkLst>
            <pc:docMk/>
            <pc:sldMk cId="686836221" sldId="393"/>
            <ac:grpSpMk id="29" creationId="{29024A7D-3C71-496A-9D3D-7804B8D85CFF}"/>
          </ac:grpSpMkLst>
        </pc:grpChg>
        <pc:grpChg chg="add mod">
          <ac:chgData name="Patil, Harish" userId="96005c1e-5dd8-4b6a-926a-b5061621be8f" providerId="ADAL" clId="{50167592-AB64-4013-B720-9F36BC759422}" dt="2021-02-01T19:40:53.820" v="935" actId="164"/>
          <ac:grpSpMkLst>
            <pc:docMk/>
            <pc:sldMk cId="686836221" sldId="393"/>
            <ac:grpSpMk id="30" creationId="{32939C28-8C71-46C9-9935-3426120CDD4B}"/>
          </ac:grpSpMkLst>
        </pc:grpChg>
        <pc:grpChg chg="add mod">
          <ac:chgData name="Patil, Harish" userId="96005c1e-5dd8-4b6a-926a-b5061621be8f" providerId="ADAL" clId="{50167592-AB64-4013-B720-9F36BC759422}" dt="2021-02-01T19:49:43.862" v="984" actId="1076"/>
          <ac:grpSpMkLst>
            <pc:docMk/>
            <pc:sldMk cId="686836221" sldId="393"/>
            <ac:grpSpMk id="31" creationId="{571C572F-81AD-46C2-9BF2-860F9CC5F01B}"/>
          </ac:grpSpMkLst>
        </pc:grpChg>
        <pc:cxnChg chg="mod topLvl">
          <ac:chgData name="Patil, Harish" userId="96005c1e-5dd8-4b6a-926a-b5061621be8f" providerId="ADAL" clId="{50167592-AB64-4013-B720-9F36BC759422}" dt="2021-02-01T19:42:08.938" v="938" actId="164"/>
          <ac:cxnSpMkLst>
            <pc:docMk/>
            <pc:sldMk cId="686836221" sldId="393"/>
            <ac:cxnSpMk id="15" creationId="{4D5634DA-E393-4E88-9B48-3163F2430135}"/>
          </ac:cxnSpMkLst>
        </pc:cxnChg>
        <pc:cxnChg chg="mod topLvl">
          <ac:chgData name="Patil, Harish" userId="96005c1e-5dd8-4b6a-926a-b5061621be8f" providerId="ADAL" clId="{50167592-AB64-4013-B720-9F36BC759422}" dt="2021-02-01T19:42:08.938" v="938" actId="164"/>
          <ac:cxnSpMkLst>
            <pc:docMk/>
            <pc:sldMk cId="686836221" sldId="393"/>
            <ac:cxnSpMk id="16" creationId="{D7B23898-DD1B-410E-B4B6-51A24A73D00D}"/>
          </ac:cxnSpMkLst>
        </pc:cxnChg>
        <pc:cxnChg chg="mod topLvl">
          <ac:chgData name="Patil, Harish" userId="96005c1e-5dd8-4b6a-926a-b5061621be8f" providerId="ADAL" clId="{50167592-AB64-4013-B720-9F36BC759422}" dt="2021-02-01T19:42:08.938" v="938" actId="164"/>
          <ac:cxnSpMkLst>
            <pc:docMk/>
            <pc:sldMk cId="686836221" sldId="393"/>
            <ac:cxnSpMk id="17" creationId="{60D98463-D216-4DF3-A7CD-16BDC1617427}"/>
          </ac:cxnSpMkLst>
        </pc:cxnChg>
        <pc:cxnChg chg="mod topLvl">
          <ac:chgData name="Patil, Harish" userId="96005c1e-5dd8-4b6a-926a-b5061621be8f" providerId="ADAL" clId="{50167592-AB64-4013-B720-9F36BC759422}" dt="2021-02-01T19:42:08.938" v="938" actId="164"/>
          <ac:cxnSpMkLst>
            <pc:docMk/>
            <pc:sldMk cId="686836221" sldId="393"/>
            <ac:cxnSpMk id="18" creationId="{ADEC1476-3695-46BF-BC41-6B31FAFAB740}"/>
          </ac:cxnSpMkLst>
        </pc:cxnChg>
        <pc:cxnChg chg="mod topLvl">
          <ac:chgData name="Patil, Harish" userId="96005c1e-5dd8-4b6a-926a-b5061621be8f" providerId="ADAL" clId="{50167592-AB64-4013-B720-9F36BC759422}" dt="2021-02-01T19:42:08.938" v="938" actId="164"/>
          <ac:cxnSpMkLst>
            <pc:docMk/>
            <pc:sldMk cId="686836221" sldId="393"/>
            <ac:cxnSpMk id="23" creationId="{E4900280-9AA8-44BA-AD41-700CAAADA732}"/>
          </ac:cxnSpMkLst>
        </pc:cxnChg>
        <pc:cxnChg chg="mod topLvl">
          <ac:chgData name="Patil, Harish" userId="96005c1e-5dd8-4b6a-926a-b5061621be8f" providerId="ADAL" clId="{50167592-AB64-4013-B720-9F36BC759422}" dt="2021-02-01T19:42:08.938" v="938" actId="164"/>
          <ac:cxnSpMkLst>
            <pc:docMk/>
            <pc:sldMk cId="686836221" sldId="393"/>
            <ac:cxnSpMk id="24" creationId="{0C726BFF-67F3-4497-A5C4-F45E9F9F051C}"/>
          </ac:cxnSpMkLst>
        </pc:cxnChg>
      </pc:sldChg>
      <pc:sldChg chg="addSp modSp mod modAnim">
        <pc:chgData name="Patil, Harish" userId="96005c1e-5dd8-4b6a-926a-b5061621be8f" providerId="ADAL" clId="{50167592-AB64-4013-B720-9F36BC759422}" dt="2021-02-01T20:07:31.134" v="1039"/>
        <pc:sldMkLst>
          <pc:docMk/>
          <pc:sldMk cId="3578531168" sldId="399"/>
        </pc:sldMkLst>
        <pc:spChg chg="mod">
          <ac:chgData name="Patil, Harish" userId="96005c1e-5dd8-4b6a-926a-b5061621be8f" providerId="ADAL" clId="{50167592-AB64-4013-B720-9F36BC759422}" dt="2021-02-01T19:53:40.493" v="1005" actId="20577"/>
          <ac:spMkLst>
            <pc:docMk/>
            <pc:sldMk cId="3578531168" sldId="399"/>
            <ac:spMk id="5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52:38.668" v="986" actId="1076"/>
          <ac:spMkLst>
            <pc:docMk/>
            <pc:sldMk cId="3578531168" sldId="399"/>
            <ac:spMk id="8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19:52:38.668" v="986" actId="1076"/>
          <ac:spMkLst>
            <pc:docMk/>
            <pc:sldMk cId="3578531168" sldId="399"/>
            <ac:spMk id="9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4:45.345" v="1017" actId="20577"/>
          <ac:spMkLst>
            <pc:docMk/>
            <pc:sldMk cId="3578531168" sldId="399"/>
            <ac:spMk id="11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2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3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4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5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6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7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8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19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20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00.732" v="1007" actId="164"/>
          <ac:spMkLst>
            <pc:docMk/>
            <pc:sldMk cId="3578531168" sldId="399"/>
            <ac:spMk id="21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16.355" v="1008" actId="164"/>
          <ac:spMkLst>
            <pc:docMk/>
            <pc:sldMk cId="3578531168" sldId="399"/>
            <ac:spMk id="23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16.355" v="1008" actId="164"/>
          <ac:spMkLst>
            <pc:docMk/>
            <pc:sldMk cId="3578531168" sldId="399"/>
            <ac:spMk id="24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16.355" v="1008" actId="164"/>
          <ac:spMkLst>
            <pc:docMk/>
            <pc:sldMk cId="3578531168" sldId="399"/>
            <ac:spMk id="25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0:03:16.355" v="1008" actId="164"/>
          <ac:spMkLst>
            <pc:docMk/>
            <pc:sldMk cId="3578531168" sldId="399"/>
            <ac:spMk id="26" creationId="{00000000-0000-0000-0000-000000000000}"/>
          </ac:spMkLst>
        </pc:spChg>
        <pc:grpChg chg="add mod">
          <ac:chgData name="Patil, Harish" userId="96005c1e-5dd8-4b6a-926a-b5061621be8f" providerId="ADAL" clId="{50167592-AB64-4013-B720-9F36BC759422}" dt="2021-02-01T20:03:00.732" v="1007" actId="164"/>
          <ac:grpSpMkLst>
            <pc:docMk/>
            <pc:sldMk cId="3578531168" sldId="399"/>
            <ac:grpSpMk id="29" creationId="{085D1F98-717F-43F3-BDFC-079ACE7E66BE}"/>
          </ac:grpSpMkLst>
        </pc:grpChg>
        <pc:grpChg chg="add mod">
          <ac:chgData name="Patil, Harish" userId="96005c1e-5dd8-4b6a-926a-b5061621be8f" providerId="ADAL" clId="{50167592-AB64-4013-B720-9F36BC759422}" dt="2021-02-01T20:03:16.355" v="1008" actId="164"/>
          <ac:grpSpMkLst>
            <pc:docMk/>
            <pc:sldMk cId="3578531168" sldId="399"/>
            <ac:grpSpMk id="30" creationId="{D6F12AC1-3F7E-4CA4-98F7-2A484DDFEBAE}"/>
          </ac:grpSpMkLst>
        </pc:grpChg>
        <pc:grpChg chg="add mod">
          <ac:chgData name="Patil, Harish" userId="96005c1e-5dd8-4b6a-926a-b5061621be8f" providerId="ADAL" clId="{50167592-AB64-4013-B720-9F36BC759422}" dt="2021-02-01T20:03:23.675" v="1009" actId="164"/>
          <ac:grpSpMkLst>
            <pc:docMk/>
            <pc:sldMk cId="3578531168" sldId="399"/>
            <ac:grpSpMk id="32" creationId="{7AB34EEB-2D69-4579-9DEA-D6B5A3461B01}"/>
          </ac:grpSpMkLst>
        </pc:grpChg>
        <pc:cxnChg chg="mod">
          <ac:chgData name="Patil, Harish" userId="96005c1e-5dd8-4b6a-926a-b5061621be8f" providerId="ADAL" clId="{50167592-AB64-4013-B720-9F36BC759422}" dt="2021-02-01T20:03:23.675" v="1009" actId="164"/>
          <ac:cxnSpMkLst>
            <pc:docMk/>
            <pc:sldMk cId="3578531168" sldId="399"/>
            <ac:cxnSpMk id="31" creationId="{00000000-0000-0000-0000-000000000000}"/>
          </ac:cxnSpMkLst>
        </pc:cxnChg>
        <pc:cxnChg chg="mod">
          <ac:chgData name="Patil, Harish" userId="96005c1e-5dd8-4b6a-926a-b5061621be8f" providerId="ADAL" clId="{50167592-AB64-4013-B720-9F36BC759422}" dt="2021-02-01T20:03:23.675" v="1009" actId="164"/>
          <ac:cxnSpMkLst>
            <pc:docMk/>
            <pc:sldMk cId="3578531168" sldId="399"/>
            <ac:cxnSpMk id="33" creationId="{00000000-0000-0000-0000-000000000000}"/>
          </ac:cxnSpMkLst>
        </pc:cxnChg>
      </pc:sldChg>
      <pc:sldChg chg="modSp mod modAnim">
        <pc:chgData name="Patil, Harish" userId="96005c1e-5dd8-4b6a-926a-b5061621be8f" providerId="ADAL" clId="{50167592-AB64-4013-B720-9F36BC759422}" dt="2021-02-01T18:49:16.874" v="737"/>
        <pc:sldMkLst>
          <pc:docMk/>
          <pc:sldMk cId="3409669249" sldId="630"/>
        </pc:sldMkLst>
        <pc:spChg chg="mod">
          <ac:chgData name="Patil, Harish" userId="96005c1e-5dd8-4b6a-926a-b5061621be8f" providerId="ADAL" clId="{50167592-AB64-4013-B720-9F36BC759422}" dt="2021-02-01T18:21:40.653" v="731" actId="1076"/>
          <ac:spMkLst>
            <pc:docMk/>
            <pc:sldMk cId="3409669249" sldId="630"/>
            <ac:spMk id="21" creationId="{0B38D99B-AF50-4B07-A900-EA1B297E6E8D}"/>
          </ac:spMkLst>
        </pc:spChg>
        <pc:spChg chg="mod">
          <ac:chgData name="Patil, Harish" userId="96005c1e-5dd8-4b6a-926a-b5061621be8f" providerId="ADAL" clId="{50167592-AB64-4013-B720-9F36BC759422}" dt="2021-02-01T18:21:40.653" v="731" actId="1076"/>
          <ac:spMkLst>
            <pc:docMk/>
            <pc:sldMk cId="3409669249" sldId="630"/>
            <ac:spMk id="25" creationId="{E9022FA9-5A56-4B6C-AA85-8986B1E328DD}"/>
          </ac:spMkLst>
        </pc:spChg>
      </pc:sldChg>
      <pc:sldChg chg="modSp mod modAnim">
        <pc:chgData name="Patil, Harish" userId="96005c1e-5dd8-4b6a-926a-b5061621be8f" providerId="ADAL" clId="{50167592-AB64-4013-B720-9F36BC759422}" dt="2021-02-01T21:08:16.486" v="1420"/>
        <pc:sldMkLst>
          <pc:docMk/>
          <pc:sldMk cId="2185721564" sldId="638"/>
        </pc:sldMkLst>
        <pc:spChg chg="mod">
          <ac:chgData name="Patil, Harish" userId="96005c1e-5dd8-4b6a-926a-b5061621be8f" providerId="ADAL" clId="{50167592-AB64-4013-B720-9F36BC759422}" dt="2021-02-01T21:05:42.455" v="1405" actId="6549"/>
          <ac:spMkLst>
            <pc:docMk/>
            <pc:sldMk cId="2185721564" sldId="638"/>
            <ac:spMk id="16" creationId="{A060A3A2-8233-4D56-9C94-C86D64B48E16}"/>
          </ac:spMkLst>
        </pc:spChg>
        <pc:cxnChg chg="mod">
          <ac:chgData name="Patil, Harish" userId="96005c1e-5dd8-4b6a-926a-b5061621be8f" providerId="ADAL" clId="{50167592-AB64-4013-B720-9F36BC759422}" dt="2021-02-01T21:04:58.283" v="1399" actId="1076"/>
          <ac:cxnSpMkLst>
            <pc:docMk/>
            <pc:sldMk cId="2185721564" sldId="638"/>
            <ac:cxnSpMk id="7" creationId="{00000000-0000-0000-0000-000000000000}"/>
          </ac:cxnSpMkLst>
        </pc:cxnChg>
        <pc:cxnChg chg="mod">
          <ac:chgData name="Patil, Harish" userId="96005c1e-5dd8-4b6a-926a-b5061621be8f" providerId="ADAL" clId="{50167592-AB64-4013-B720-9F36BC759422}" dt="2021-02-01T21:05:04.425" v="1401" actId="14100"/>
          <ac:cxnSpMkLst>
            <pc:docMk/>
            <pc:sldMk cId="2185721564" sldId="638"/>
            <ac:cxnSpMk id="9" creationId="{00000000-0000-0000-0000-000000000000}"/>
          </ac:cxnSpMkLst>
        </pc:cxnChg>
      </pc:sldChg>
      <pc:sldChg chg="addSp modSp mod modAnim">
        <pc:chgData name="Patil, Harish" userId="96005c1e-5dd8-4b6a-926a-b5061621be8f" providerId="ADAL" clId="{50167592-AB64-4013-B720-9F36BC759422}" dt="2021-02-01T21:33:10.536" v="1670"/>
        <pc:sldMkLst>
          <pc:docMk/>
          <pc:sldMk cId="4283387682" sldId="639"/>
        </pc:sldMkLst>
        <pc:spChg chg="mod">
          <ac:chgData name="Patil, Harish" userId="96005c1e-5dd8-4b6a-926a-b5061621be8f" providerId="ADAL" clId="{50167592-AB64-4013-B720-9F36BC759422}" dt="2021-02-01T21:31:24.932" v="1624" actId="255"/>
          <ac:spMkLst>
            <pc:docMk/>
            <pc:sldMk cId="4283387682" sldId="639"/>
            <ac:spMk id="10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1:30:34.001" v="1614"/>
          <ac:spMkLst>
            <pc:docMk/>
            <pc:sldMk cId="4283387682" sldId="639"/>
            <ac:spMk id="14" creationId="{4D952AC6-3C90-45EE-B946-45E8188D7162}"/>
          </ac:spMkLst>
        </pc:spChg>
        <pc:spChg chg="mod">
          <ac:chgData name="Patil, Harish" userId="96005c1e-5dd8-4b6a-926a-b5061621be8f" providerId="ADAL" clId="{50167592-AB64-4013-B720-9F36BC759422}" dt="2021-02-01T21:30:34.001" v="1614"/>
          <ac:spMkLst>
            <pc:docMk/>
            <pc:sldMk cId="4283387682" sldId="639"/>
            <ac:spMk id="15" creationId="{BE4E6F54-EE66-4E3D-976B-F0115EE773B7}"/>
          </ac:spMkLst>
        </pc:spChg>
        <pc:spChg chg="mod">
          <ac:chgData name="Patil, Harish" userId="96005c1e-5dd8-4b6a-926a-b5061621be8f" providerId="ADAL" clId="{50167592-AB64-4013-B720-9F36BC759422}" dt="2021-02-01T21:30:34.001" v="1614"/>
          <ac:spMkLst>
            <pc:docMk/>
            <pc:sldMk cId="4283387682" sldId="639"/>
            <ac:spMk id="16" creationId="{C6FFA436-0238-488D-8E12-69A628888B51}"/>
          </ac:spMkLst>
        </pc:spChg>
        <pc:spChg chg="mod">
          <ac:chgData name="Patil, Harish" userId="96005c1e-5dd8-4b6a-926a-b5061621be8f" providerId="ADAL" clId="{50167592-AB64-4013-B720-9F36BC759422}" dt="2021-02-01T21:30:34.001" v="1614"/>
          <ac:spMkLst>
            <pc:docMk/>
            <pc:sldMk cId="4283387682" sldId="639"/>
            <ac:spMk id="17" creationId="{0CC2F684-2930-4B5E-BD99-788866A4EC94}"/>
          </ac:spMkLst>
        </pc:spChg>
        <pc:spChg chg="mod">
          <ac:chgData name="Patil, Harish" userId="96005c1e-5dd8-4b6a-926a-b5061621be8f" providerId="ADAL" clId="{50167592-AB64-4013-B720-9F36BC759422}" dt="2021-02-01T21:10:00.893" v="1458" actId="20577"/>
          <ac:spMkLst>
            <pc:docMk/>
            <pc:sldMk cId="4283387682" sldId="639"/>
            <ac:spMk id="18" creationId="{00000000-0000-0000-0000-000000000000}"/>
          </ac:spMkLst>
        </pc:spChg>
        <pc:spChg chg="mod">
          <ac:chgData name="Patil, Harish" userId="96005c1e-5dd8-4b6a-926a-b5061621be8f" providerId="ADAL" clId="{50167592-AB64-4013-B720-9F36BC759422}" dt="2021-02-01T21:30:34.001" v="1614"/>
          <ac:spMkLst>
            <pc:docMk/>
            <pc:sldMk cId="4283387682" sldId="639"/>
            <ac:spMk id="19" creationId="{08129C29-71E9-4AC3-B1EB-0907594A38DF}"/>
          </ac:spMkLst>
        </pc:spChg>
        <pc:spChg chg="mod">
          <ac:chgData name="Patil, Harish" userId="96005c1e-5dd8-4b6a-926a-b5061621be8f" providerId="ADAL" clId="{50167592-AB64-4013-B720-9F36BC759422}" dt="2021-02-01T21:30:34.001" v="1614"/>
          <ac:spMkLst>
            <pc:docMk/>
            <pc:sldMk cId="4283387682" sldId="639"/>
            <ac:spMk id="20" creationId="{A9DA1D92-E996-4B7D-B0D8-DFA55D9997A5}"/>
          </ac:spMkLst>
        </pc:spChg>
        <pc:spChg chg="add mod">
          <ac:chgData name="Patil, Harish" userId="96005c1e-5dd8-4b6a-926a-b5061621be8f" providerId="ADAL" clId="{50167592-AB64-4013-B720-9F36BC759422}" dt="2021-02-01T21:32:15.844" v="1656" actId="1076"/>
          <ac:spMkLst>
            <pc:docMk/>
            <pc:sldMk cId="4283387682" sldId="639"/>
            <ac:spMk id="21" creationId="{735E53F6-1DD0-4BCB-AC1E-99995910C659}"/>
          </ac:spMkLst>
        </pc:spChg>
        <pc:grpChg chg="add mod">
          <ac:chgData name="Patil, Harish" userId="96005c1e-5dd8-4b6a-926a-b5061621be8f" providerId="ADAL" clId="{50167592-AB64-4013-B720-9F36BC759422}" dt="2021-02-01T21:30:38.487" v="1615" actId="1076"/>
          <ac:grpSpMkLst>
            <pc:docMk/>
            <pc:sldMk cId="4283387682" sldId="639"/>
            <ac:grpSpMk id="13" creationId="{E9D4718C-9A2A-4D48-9252-260C65051305}"/>
          </ac:grpSpMkLst>
        </pc:grpChg>
        <pc:graphicFrameChg chg="mod">
          <ac:chgData name="Patil, Harish" userId="96005c1e-5dd8-4b6a-926a-b5061621be8f" providerId="ADAL" clId="{50167592-AB64-4013-B720-9F36BC759422}" dt="2021-02-01T21:30:57.609" v="1621" actId="20577"/>
          <ac:graphicFrameMkLst>
            <pc:docMk/>
            <pc:sldMk cId="4283387682" sldId="639"/>
            <ac:graphicFrameMk id="6" creationId="{00000000-0000-0000-0000-000000000000}"/>
          </ac:graphicFrameMkLst>
        </pc:graphicFrameChg>
      </pc:sldChg>
      <pc:sldChg chg="addSp delSp modSp mod modAnim">
        <pc:chgData name="Patil, Harish" userId="96005c1e-5dd8-4b6a-926a-b5061621be8f" providerId="ADAL" clId="{50167592-AB64-4013-B720-9F36BC759422}" dt="2021-02-01T18:57:35.033" v="745"/>
        <pc:sldMkLst>
          <pc:docMk/>
          <pc:sldMk cId="2211043806" sldId="642"/>
        </pc:sldMkLst>
        <pc:spChg chg="mod">
          <ac:chgData name="Patil, Harish" userId="96005c1e-5dd8-4b6a-926a-b5061621be8f" providerId="ADAL" clId="{50167592-AB64-4013-B720-9F36BC759422}" dt="2021-02-01T14:35:08.809" v="18" actId="6549"/>
          <ac:spMkLst>
            <pc:docMk/>
            <pc:sldMk cId="2211043806" sldId="642"/>
            <ac:spMk id="3" creationId="{DCD13937-A024-4E51-9D75-0DCDE09B6411}"/>
          </ac:spMkLst>
        </pc:spChg>
        <pc:spChg chg="del">
          <ac:chgData name="Patil, Harish" userId="96005c1e-5dd8-4b6a-926a-b5061621be8f" providerId="ADAL" clId="{50167592-AB64-4013-B720-9F36BC759422}" dt="2021-02-01T14:35:18.117" v="19" actId="478"/>
          <ac:spMkLst>
            <pc:docMk/>
            <pc:sldMk cId="2211043806" sldId="642"/>
            <ac:spMk id="9" creationId="{21692124-0D83-4181-8A60-C7223F97F254}"/>
          </ac:spMkLst>
        </pc:spChg>
        <pc:spChg chg="mod">
          <ac:chgData name="Patil, Harish" userId="96005c1e-5dd8-4b6a-926a-b5061621be8f" providerId="ADAL" clId="{50167592-AB64-4013-B720-9F36BC759422}" dt="2021-02-01T14:35:52.799" v="23" actId="1076"/>
          <ac:spMkLst>
            <pc:docMk/>
            <pc:sldMk cId="2211043806" sldId="642"/>
            <ac:spMk id="35" creationId="{7F072184-3EFE-43A7-BCAE-B861DC278423}"/>
          </ac:spMkLst>
        </pc:spChg>
        <pc:spChg chg="del">
          <ac:chgData name="Patil, Harish" userId="96005c1e-5dd8-4b6a-926a-b5061621be8f" providerId="ADAL" clId="{50167592-AB64-4013-B720-9F36BC759422}" dt="2021-02-01T14:36:30.469" v="31" actId="478"/>
          <ac:spMkLst>
            <pc:docMk/>
            <pc:sldMk cId="2211043806" sldId="642"/>
            <ac:spMk id="38" creationId="{5A31B2CE-5967-49EE-8030-057A6B5AD7FD}"/>
          </ac:spMkLst>
        </pc:spChg>
        <pc:spChg chg="mod">
          <ac:chgData name="Patil, Harish" userId="96005c1e-5dd8-4b6a-926a-b5061621be8f" providerId="ADAL" clId="{50167592-AB64-4013-B720-9F36BC759422}" dt="2021-02-01T14:36:13.678" v="27" actId="1076"/>
          <ac:spMkLst>
            <pc:docMk/>
            <pc:sldMk cId="2211043806" sldId="642"/>
            <ac:spMk id="40" creationId="{B1B40BB3-5C8D-4A30-8A80-2E401C5BE310}"/>
          </ac:spMkLst>
        </pc:spChg>
        <pc:spChg chg="mod">
          <ac:chgData name="Patil, Harish" userId="96005c1e-5dd8-4b6a-926a-b5061621be8f" providerId="ADAL" clId="{50167592-AB64-4013-B720-9F36BC759422}" dt="2021-02-01T14:36:37.330" v="33" actId="1076"/>
          <ac:spMkLst>
            <pc:docMk/>
            <pc:sldMk cId="2211043806" sldId="642"/>
            <ac:spMk id="41" creationId="{B48DF763-D3F3-4AFA-BA2A-EF0203E91C86}"/>
          </ac:spMkLst>
        </pc:spChg>
        <pc:spChg chg="del">
          <ac:chgData name="Patil, Harish" userId="96005c1e-5dd8-4b6a-926a-b5061621be8f" providerId="ADAL" clId="{50167592-AB64-4013-B720-9F36BC759422}" dt="2021-02-01T14:35:23.045" v="20" actId="478"/>
          <ac:spMkLst>
            <pc:docMk/>
            <pc:sldMk cId="2211043806" sldId="642"/>
            <ac:spMk id="42" creationId="{04ACF16A-6FB6-4393-8E94-1FBF603D48D7}"/>
          </ac:spMkLst>
        </pc:spChg>
        <pc:spChg chg="add mod">
          <ac:chgData name="Patil, Harish" userId="96005c1e-5dd8-4b6a-926a-b5061621be8f" providerId="ADAL" clId="{50167592-AB64-4013-B720-9F36BC759422}" dt="2021-02-01T14:42:09.651" v="235" actId="14100"/>
          <ac:spMkLst>
            <pc:docMk/>
            <pc:sldMk cId="2211043806" sldId="642"/>
            <ac:spMk id="43" creationId="{61599963-A206-46FB-8608-0F8BD67B7C02}"/>
          </ac:spMkLst>
        </pc:spChg>
        <pc:spChg chg="del">
          <ac:chgData name="Patil, Harish" userId="96005c1e-5dd8-4b6a-926a-b5061621be8f" providerId="ADAL" clId="{50167592-AB64-4013-B720-9F36BC759422}" dt="2021-02-01T14:35:18.117" v="19" actId="478"/>
          <ac:spMkLst>
            <pc:docMk/>
            <pc:sldMk cId="2211043806" sldId="642"/>
            <ac:spMk id="45" creationId="{5AACC787-FB21-4CFF-B7C1-00CD27CD9D6C}"/>
          </ac:spMkLst>
        </pc:spChg>
        <pc:spChg chg="mod">
          <ac:chgData name="Patil, Harish" userId="96005c1e-5dd8-4b6a-926a-b5061621be8f" providerId="ADAL" clId="{50167592-AB64-4013-B720-9F36BC759422}" dt="2021-02-01T14:37:32.269" v="120" actId="14100"/>
          <ac:spMkLst>
            <pc:docMk/>
            <pc:sldMk cId="2211043806" sldId="642"/>
            <ac:spMk id="65" creationId="{C06DAC3A-2070-4ACA-A30A-E3097530FB67}"/>
          </ac:spMkLst>
        </pc:spChg>
        <pc:spChg chg="mod">
          <ac:chgData name="Patil, Harish" userId="96005c1e-5dd8-4b6a-926a-b5061621be8f" providerId="ADAL" clId="{50167592-AB64-4013-B720-9F36BC759422}" dt="2021-02-01T14:42:15.888" v="236" actId="1076"/>
          <ac:spMkLst>
            <pc:docMk/>
            <pc:sldMk cId="2211043806" sldId="642"/>
            <ac:spMk id="75" creationId="{D4D4C6FA-C2F4-4E5D-AE95-800E10C26637}"/>
          </ac:spMkLst>
        </pc:spChg>
        <pc:spChg chg="mod">
          <ac:chgData name="Patil, Harish" userId="96005c1e-5dd8-4b6a-926a-b5061621be8f" providerId="ADAL" clId="{50167592-AB64-4013-B720-9F36BC759422}" dt="2021-02-01T14:35:45.887" v="22" actId="1076"/>
          <ac:spMkLst>
            <pc:docMk/>
            <pc:sldMk cId="2211043806" sldId="642"/>
            <ac:spMk id="90" creationId="{5E5DA54C-6132-429A-BA7A-E34D292D53B8}"/>
          </ac:spMkLst>
        </pc:spChg>
        <pc:grpChg chg="del">
          <ac:chgData name="Patil, Harish" userId="96005c1e-5dd8-4b6a-926a-b5061621be8f" providerId="ADAL" clId="{50167592-AB64-4013-B720-9F36BC759422}" dt="2021-02-01T14:35:18.117" v="19" actId="478"/>
          <ac:grpSpMkLst>
            <pc:docMk/>
            <pc:sldMk cId="2211043806" sldId="642"/>
            <ac:grpSpMk id="10" creationId="{AC6DEBCB-4DDA-4E57-89BD-381EC430FE5F}"/>
          </ac:grpSpMkLst>
        </pc:grpChg>
        <pc:grpChg chg="mod">
          <ac:chgData name="Patil, Harish" userId="96005c1e-5dd8-4b6a-926a-b5061621be8f" providerId="ADAL" clId="{50167592-AB64-4013-B720-9F36BC759422}" dt="2021-02-01T14:36:04.552" v="26" actId="1076"/>
          <ac:grpSpMkLst>
            <pc:docMk/>
            <pc:sldMk cId="2211043806" sldId="642"/>
            <ac:grpSpMk id="52" creationId="{FABAEF29-ABD9-4520-9BA9-C7C2AB4B4CF3}"/>
          </ac:grpSpMkLst>
        </pc:grpChg>
        <pc:picChg chg="mod">
          <ac:chgData name="Patil, Harish" userId="96005c1e-5dd8-4b6a-926a-b5061621be8f" providerId="ADAL" clId="{50167592-AB64-4013-B720-9F36BC759422}" dt="2021-02-01T14:36:34.154" v="32" actId="1076"/>
          <ac:picMkLst>
            <pc:docMk/>
            <pc:sldMk cId="2211043806" sldId="642"/>
            <ac:picMk id="34" creationId="{A724BE65-6E39-47B4-8D77-B2B3CAEE33DC}"/>
          </ac:picMkLst>
        </pc:picChg>
        <pc:picChg chg="mod">
          <ac:chgData name="Patil, Harish" userId="96005c1e-5dd8-4b6a-926a-b5061621be8f" providerId="ADAL" clId="{50167592-AB64-4013-B720-9F36BC759422}" dt="2021-02-01T14:36:17.033" v="28" actId="1076"/>
          <ac:picMkLst>
            <pc:docMk/>
            <pc:sldMk cId="2211043806" sldId="642"/>
            <ac:picMk id="39" creationId="{BC2EA8BA-528A-4C1B-BA48-874D3DE57A43}"/>
          </ac:picMkLst>
        </pc:picChg>
        <pc:picChg chg="del">
          <ac:chgData name="Patil, Harish" userId="96005c1e-5dd8-4b6a-926a-b5061621be8f" providerId="ADAL" clId="{50167592-AB64-4013-B720-9F36BC759422}" dt="2021-02-01T14:35:18.117" v="19" actId="478"/>
          <ac:picMkLst>
            <pc:docMk/>
            <pc:sldMk cId="2211043806" sldId="642"/>
            <ac:picMk id="56" creationId="{02FD3AF2-2987-401E-B0DB-5CA92A561E55}"/>
          </ac:picMkLst>
        </pc:picChg>
        <pc:cxnChg chg="del">
          <ac:chgData name="Patil, Harish" userId="96005c1e-5dd8-4b6a-926a-b5061621be8f" providerId="ADAL" clId="{50167592-AB64-4013-B720-9F36BC759422}" dt="2021-02-01T14:35:55.848" v="24" actId="478"/>
          <ac:cxnSpMkLst>
            <pc:docMk/>
            <pc:sldMk cId="2211043806" sldId="642"/>
            <ac:cxnSpMk id="5" creationId="{16C459FD-DC70-4EA0-8F66-92CE3197A513}"/>
          </ac:cxnSpMkLst>
        </pc:cxnChg>
        <pc:cxnChg chg="del">
          <ac:chgData name="Patil, Harish" userId="96005c1e-5dd8-4b6a-926a-b5061621be8f" providerId="ADAL" clId="{50167592-AB64-4013-B720-9F36BC759422}" dt="2021-02-01T14:35:58.749" v="25" actId="478"/>
          <ac:cxnSpMkLst>
            <pc:docMk/>
            <pc:sldMk cId="2211043806" sldId="642"/>
            <ac:cxnSpMk id="64" creationId="{0B96567D-E891-4187-B4F9-E840C0BB1D81}"/>
          </ac:cxnSpMkLst>
        </pc:cxnChg>
      </pc:sldChg>
      <pc:sldChg chg="addSp modSp mod modAnim">
        <pc:chgData name="Patil, Harish" userId="96005c1e-5dd8-4b6a-926a-b5061621be8f" providerId="ADAL" clId="{50167592-AB64-4013-B720-9F36BC759422}" dt="2021-02-01T21:25:08.407" v="1603"/>
        <pc:sldMkLst>
          <pc:docMk/>
          <pc:sldMk cId="1356284909" sldId="643"/>
        </pc:sldMkLst>
        <pc:spChg chg="mod">
          <ac:chgData name="Patil, Harish" userId="96005c1e-5dd8-4b6a-926a-b5061621be8f" providerId="ADAL" clId="{50167592-AB64-4013-B720-9F36BC759422}" dt="2021-02-01T14:41:09.104" v="224" actId="1076"/>
          <ac:spMkLst>
            <pc:docMk/>
            <pc:sldMk cId="1356284909" sldId="643"/>
            <ac:spMk id="3" creationId="{DCD13937-A024-4E51-9D75-0DCDE09B6411}"/>
          </ac:spMkLst>
        </pc:spChg>
        <pc:spChg chg="mod">
          <ac:chgData name="Patil, Harish" userId="96005c1e-5dd8-4b6a-926a-b5061621be8f" providerId="ADAL" clId="{50167592-AB64-4013-B720-9F36BC759422}" dt="2021-02-01T19:08:56.639" v="921" actId="1076"/>
          <ac:spMkLst>
            <pc:docMk/>
            <pc:sldMk cId="1356284909" sldId="643"/>
            <ac:spMk id="43" creationId="{AECB3460-CB5D-48BA-8CD5-CDA69FC06D73}"/>
          </ac:spMkLst>
        </pc:spChg>
        <pc:spChg chg="add mod">
          <ac:chgData name="Patil, Harish" userId="96005c1e-5dd8-4b6a-926a-b5061621be8f" providerId="ADAL" clId="{50167592-AB64-4013-B720-9F36BC759422}" dt="2021-02-01T21:25:08.407" v="1603"/>
          <ac:spMkLst>
            <pc:docMk/>
            <pc:sldMk cId="1356284909" sldId="643"/>
            <ac:spMk id="47" creationId="{9E6CB551-04C0-4A04-80A3-BF76ABD05FDB}"/>
          </ac:spMkLst>
        </pc:spChg>
        <pc:spChg chg="mod">
          <ac:chgData name="Patil, Harish" userId="96005c1e-5dd8-4b6a-926a-b5061621be8f" providerId="ADAL" clId="{50167592-AB64-4013-B720-9F36BC759422}" dt="2021-02-01T19:10:16.102" v="927" actId="1076"/>
          <ac:spMkLst>
            <pc:docMk/>
            <pc:sldMk cId="1356284909" sldId="643"/>
            <ac:spMk id="52" creationId="{72BC67C3-50F7-466E-AA4C-195AE64EBF7C}"/>
          </ac:spMkLst>
        </pc:spChg>
        <pc:spChg chg="mod">
          <ac:chgData name="Patil, Harish" userId="96005c1e-5dd8-4b6a-926a-b5061621be8f" providerId="ADAL" clId="{50167592-AB64-4013-B720-9F36BC759422}" dt="2021-02-01T21:19:17.111" v="1586" actId="122"/>
          <ac:spMkLst>
            <pc:docMk/>
            <pc:sldMk cId="1356284909" sldId="643"/>
            <ac:spMk id="65" creationId="{168C881D-7706-409F-B332-3919C5193EDF}"/>
          </ac:spMkLst>
        </pc:spChg>
        <pc:spChg chg="mod">
          <ac:chgData name="Patil, Harish" userId="96005c1e-5dd8-4b6a-926a-b5061621be8f" providerId="ADAL" clId="{50167592-AB64-4013-B720-9F36BC759422}" dt="2021-02-01T21:19:10.070" v="1584" actId="1076"/>
          <ac:spMkLst>
            <pc:docMk/>
            <pc:sldMk cId="1356284909" sldId="643"/>
            <ac:spMk id="90" creationId="{BEED2ACD-40D6-453D-820F-AB55D73D24E7}"/>
          </ac:spMkLst>
        </pc:spChg>
        <pc:grpChg chg="mod">
          <ac:chgData name="Patil, Harish" userId="96005c1e-5dd8-4b6a-926a-b5061621be8f" providerId="ADAL" clId="{50167592-AB64-4013-B720-9F36BC759422}" dt="2021-02-01T19:07:39.667" v="916" actId="1076"/>
          <ac:grpSpMkLst>
            <pc:docMk/>
            <pc:sldMk cId="1356284909" sldId="643"/>
            <ac:grpSpMk id="5" creationId="{E1A33C4F-F329-496B-A545-E6C8C377EEB4}"/>
          </ac:grpSpMkLst>
        </pc:grpChg>
        <pc:grpChg chg="mod">
          <ac:chgData name="Patil, Harish" userId="96005c1e-5dd8-4b6a-926a-b5061621be8f" providerId="ADAL" clId="{50167592-AB64-4013-B720-9F36BC759422}" dt="2021-02-01T19:09:07.833" v="924" actId="1076"/>
          <ac:grpSpMkLst>
            <pc:docMk/>
            <pc:sldMk cId="1356284909" sldId="643"/>
            <ac:grpSpMk id="84" creationId="{6BF62542-DC37-4382-BC99-FC4F827FFA5D}"/>
          </ac:grpSpMkLst>
        </pc:grpChg>
        <pc:picChg chg="add mod">
          <ac:chgData name="Patil, Harish" userId="96005c1e-5dd8-4b6a-926a-b5061621be8f" providerId="ADAL" clId="{50167592-AB64-4013-B720-9F36BC759422}" dt="2021-02-01T21:21:34.218" v="1595" actId="1076"/>
          <ac:picMkLst>
            <pc:docMk/>
            <pc:sldMk cId="1356284909" sldId="643"/>
            <ac:picMk id="48" creationId="{9A19B4BE-5F59-4D16-BD29-60CC94BB6AE6}"/>
          </ac:picMkLst>
        </pc:picChg>
        <pc:picChg chg="mod">
          <ac:chgData name="Patil, Harish" userId="96005c1e-5dd8-4b6a-926a-b5061621be8f" providerId="ADAL" clId="{50167592-AB64-4013-B720-9F36BC759422}" dt="2021-02-01T19:08:01.290" v="918" actId="14100"/>
          <ac:picMkLst>
            <pc:docMk/>
            <pc:sldMk cId="1356284909" sldId="643"/>
            <ac:picMk id="80" creationId="{9D6D6734-E82C-4632-888F-AD8A7000E94B}"/>
          </ac:picMkLst>
        </pc:picChg>
        <pc:picChg chg="mod">
          <ac:chgData name="Patil, Harish" userId="96005c1e-5dd8-4b6a-926a-b5061621be8f" providerId="ADAL" clId="{50167592-AB64-4013-B720-9F36BC759422}" dt="2021-02-01T21:18:54.457" v="1580" actId="1076"/>
          <ac:picMkLst>
            <pc:docMk/>
            <pc:sldMk cId="1356284909" sldId="643"/>
            <ac:picMk id="87" creationId="{F82F6B55-A5A1-4E09-8A9D-FFD39C03F4F2}"/>
          </ac:picMkLst>
        </pc:picChg>
      </pc:sldChg>
      <pc:sldChg chg="addSp delSp modSp mod modAnim">
        <pc:chgData name="Patil, Harish" userId="96005c1e-5dd8-4b6a-926a-b5061621be8f" providerId="ADAL" clId="{50167592-AB64-4013-B720-9F36BC759422}" dt="2021-02-01T21:01:19.313" v="1384"/>
        <pc:sldMkLst>
          <pc:docMk/>
          <pc:sldMk cId="13943440" sldId="644"/>
        </pc:sldMkLst>
        <pc:spChg chg="mod">
          <ac:chgData name="Patil, Harish" userId="96005c1e-5dd8-4b6a-926a-b5061621be8f" providerId="ADAL" clId="{50167592-AB64-4013-B720-9F36BC759422}" dt="2021-02-01T20:51:43.042" v="1286" actId="122"/>
          <ac:spMkLst>
            <pc:docMk/>
            <pc:sldMk cId="13943440" sldId="644"/>
            <ac:spMk id="3" creationId="{7D67AE87-3288-4003-A780-F6B01708DC58}"/>
          </ac:spMkLst>
        </pc:spChg>
        <pc:spChg chg="add mod">
          <ac:chgData name="Patil, Harish" userId="96005c1e-5dd8-4b6a-926a-b5061621be8f" providerId="ADAL" clId="{50167592-AB64-4013-B720-9F36BC759422}" dt="2021-02-01T20:58:35.277" v="1356" actId="164"/>
          <ac:spMkLst>
            <pc:docMk/>
            <pc:sldMk cId="13943440" sldId="644"/>
            <ac:spMk id="61" creationId="{E31DC9A5-24B7-4B77-9A6B-329B67D69CFC}"/>
          </ac:spMkLst>
        </pc:spChg>
        <pc:spChg chg="mod">
          <ac:chgData name="Patil, Harish" userId="96005c1e-5dd8-4b6a-926a-b5061621be8f" providerId="ADAL" clId="{50167592-AB64-4013-B720-9F36BC759422}" dt="2021-02-01T20:50:35.365" v="1277"/>
          <ac:spMkLst>
            <pc:docMk/>
            <pc:sldMk cId="13943440" sldId="644"/>
            <ac:spMk id="67" creationId="{A2793B41-909E-4F22-A02D-FE7653C014E9}"/>
          </ac:spMkLst>
        </pc:spChg>
        <pc:spChg chg="mod">
          <ac:chgData name="Patil, Harish" userId="96005c1e-5dd8-4b6a-926a-b5061621be8f" providerId="ADAL" clId="{50167592-AB64-4013-B720-9F36BC759422}" dt="2021-02-01T20:50:35.365" v="1277"/>
          <ac:spMkLst>
            <pc:docMk/>
            <pc:sldMk cId="13943440" sldId="644"/>
            <ac:spMk id="68" creationId="{7E5D891E-3C38-43FA-A623-474BBFA5A524}"/>
          </ac:spMkLst>
        </pc:spChg>
        <pc:spChg chg="mod">
          <ac:chgData name="Patil, Harish" userId="96005c1e-5dd8-4b6a-926a-b5061621be8f" providerId="ADAL" clId="{50167592-AB64-4013-B720-9F36BC759422}" dt="2021-02-01T20:50:35.365" v="1277"/>
          <ac:spMkLst>
            <pc:docMk/>
            <pc:sldMk cId="13943440" sldId="644"/>
            <ac:spMk id="69" creationId="{7087AB12-2609-4B82-9301-10C8354446AC}"/>
          </ac:spMkLst>
        </pc:spChg>
        <pc:spChg chg="mod">
          <ac:chgData name="Patil, Harish" userId="96005c1e-5dd8-4b6a-926a-b5061621be8f" providerId="ADAL" clId="{50167592-AB64-4013-B720-9F36BC759422}" dt="2021-02-01T20:50:35.365" v="1277"/>
          <ac:spMkLst>
            <pc:docMk/>
            <pc:sldMk cId="13943440" sldId="644"/>
            <ac:spMk id="70" creationId="{3CA7D97A-57B6-4191-A86C-4F05F497DB5F}"/>
          </ac:spMkLst>
        </pc:spChg>
        <pc:spChg chg="mod">
          <ac:chgData name="Patil, Harish" userId="96005c1e-5dd8-4b6a-926a-b5061621be8f" providerId="ADAL" clId="{50167592-AB64-4013-B720-9F36BC759422}" dt="2021-02-01T20:52:49.111" v="1293" actId="165"/>
          <ac:spMkLst>
            <pc:docMk/>
            <pc:sldMk cId="13943440" sldId="644"/>
            <ac:spMk id="103" creationId="{CD243EFA-6D1E-4C74-90B0-370F47A0CADB}"/>
          </ac:spMkLst>
        </pc:spChg>
        <pc:spChg chg="mod">
          <ac:chgData name="Patil, Harish" userId="96005c1e-5dd8-4b6a-926a-b5061621be8f" providerId="ADAL" clId="{50167592-AB64-4013-B720-9F36BC759422}" dt="2021-02-01T20:52:49.111" v="1293" actId="165"/>
          <ac:spMkLst>
            <pc:docMk/>
            <pc:sldMk cId="13943440" sldId="644"/>
            <ac:spMk id="104" creationId="{8277FFE2-42EE-4074-9863-221DEA1A57B1}"/>
          </ac:spMkLst>
        </pc:spChg>
        <pc:spChg chg="mod">
          <ac:chgData name="Patil, Harish" userId="96005c1e-5dd8-4b6a-926a-b5061621be8f" providerId="ADAL" clId="{50167592-AB64-4013-B720-9F36BC759422}" dt="2021-02-01T20:52:49.111" v="1293" actId="165"/>
          <ac:spMkLst>
            <pc:docMk/>
            <pc:sldMk cId="13943440" sldId="644"/>
            <ac:spMk id="105" creationId="{BEAB8580-B739-4436-8759-42DF97C18355}"/>
          </ac:spMkLst>
        </pc:spChg>
        <pc:spChg chg="mod">
          <ac:chgData name="Patil, Harish" userId="96005c1e-5dd8-4b6a-926a-b5061621be8f" providerId="ADAL" clId="{50167592-AB64-4013-B720-9F36BC759422}" dt="2021-02-01T20:52:49.111" v="1293" actId="165"/>
          <ac:spMkLst>
            <pc:docMk/>
            <pc:sldMk cId="13943440" sldId="644"/>
            <ac:spMk id="106" creationId="{7C4186B1-2958-4825-9F7A-2C32A23FF964}"/>
          </ac:spMkLst>
        </pc:spChg>
        <pc:spChg chg="mod">
          <ac:chgData name="Patil, Harish" userId="96005c1e-5dd8-4b6a-926a-b5061621be8f" providerId="ADAL" clId="{50167592-AB64-4013-B720-9F36BC759422}" dt="2021-02-01T20:51:05.668" v="1280" actId="1076"/>
          <ac:spMkLst>
            <pc:docMk/>
            <pc:sldMk cId="13943440" sldId="644"/>
            <ac:spMk id="107" creationId="{A1D7A1E6-7FFF-4BF5-8156-32276278F631}"/>
          </ac:spMkLst>
        </pc:spChg>
        <pc:spChg chg="mod topLvl">
          <ac:chgData name="Patil, Harish" userId="96005c1e-5dd8-4b6a-926a-b5061621be8f" providerId="ADAL" clId="{50167592-AB64-4013-B720-9F36BC759422}" dt="2021-02-01T20:52:43.528" v="1292" actId="165"/>
          <ac:spMkLst>
            <pc:docMk/>
            <pc:sldMk cId="13943440" sldId="644"/>
            <ac:spMk id="110" creationId="{572FE140-FC2D-40CF-A11F-BCCA31B648A0}"/>
          </ac:spMkLst>
        </pc:spChg>
        <pc:spChg chg="mod topLvl">
          <ac:chgData name="Patil, Harish" userId="96005c1e-5dd8-4b6a-926a-b5061621be8f" providerId="ADAL" clId="{50167592-AB64-4013-B720-9F36BC759422}" dt="2021-02-01T20:52:43.528" v="1292" actId="165"/>
          <ac:spMkLst>
            <pc:docMk/>
            <pc:sldMk cId="13943440" sldId="644"/>
            <ac:spMk id="111" creationId="{66E097AC-97DC-42A5-BEFF-E9B6FA187A0A}"/>
          </ac:spMkLst>
        </pc:spChg>
        <pc:spChg chg="mod">
          <ac:chgData name="Patil, Harish" userId="96005c1e-5dd8-4b6a-926a-b5061621be8f" providerId="ADAL" clId="{50167592-AB64-4013-B720-9F36BC759422}" dt="2021-02-01T20:51:16.157" v="1282" actId="1076"/>
          <ac:spMkLst>
            <pc:docMk/>
            <pc:sldMk cId="13943440" sldId="644"/>
            <ac:spMk id="112" creationId="{4F455595-EC05-4840-AA11-001D789BC79F}"/>
          </ac:spMkLst>
        </pc:spChg>
        <pc:spChg chg="mod">
          <ac:chgData name="Patil, Harish" userId="96005c1e-5dd8-4b6a-926a-b5061621be8f" providerId="ADAL" clId="{50167592-AB64-4013-B720-9F36BC759422}" dt="2021-02-01T20:51:18.711" v="1283" actId="1076"/>
          <ac:spMkLst>
            <pc:docMk/>
            <pc:sldMk cId="13943440" sldId="644"/>
            <ac:spMk id="117" creationId="{32CAB214-50A5-434C-81D2-CF3771880CCA}"/>
          </ac:spMkLst>
        </pc:spChg>
        <pc:spChg chg="mod">
          <ac:chgData name="Patil, Harish" userId="96005c1e-5dd8-4b6a-926a-b5061621be8f" providerId="ADAL" clId="{50167592-AB64-4013-B720-9F36BC759422}" dt="2021-02-01T20:59:31.829" v="1379" actId="164"/>
          <ac:spMkLst>
            <pc:docMk/>
            <pc:sldMk cId="13943440" sldId="644"/>
            <ac:spMk id="120" creationId="{F2E9DD17-5923-4EAD-9DF9-36B350404569}"/>
          </ac:spMkLst>
        </pc:spChg>
        <pc:spChg chg="mod">
          <ac:chgData name="Patil, Harish" userId="96005c1e-5dd8-4b6a-926a-b5061621be8f" providerId="ADAL" clId="{50167592-AB64-4013-B720-9F36BC759422}" dt="2021-02-01T20:59:31.829" v="1379" actId="164"/>
          <ac:spMkLst>
            <pc:docMk/>
            <pc:sldMk cId="13943440" sldId="644"/>
            <ac:spMk id="122" creationId="{EBDC5D0F-04DF-4DAB-8A4B-11B2A6BC5FFA}"/>
          </ac:spMkLst>
        </pc:spChg>
        <pc:spChg chg="mod">
          <ac:chgData name="Patil, Harish" userId="96005c1e-5dd8-4b6a-926a-b5061621be8f" providerId="ADAL" clId="{50167592-AB64-4013-B720-9F36BC759422}" dt="2021-02-01T20:58:35.277" v="1356" actId="164"/>
          <ac:spMkLst>
            <pc:docMk/>
            <pc:sldMk cId="13943440" sldId="644"/>
            <ac:spMk id="125" creationId="{026F4679-89D6-41FF-B901-30F3DFCC9365}"/>
          </ac:spMkLst>
        </pc:spChg>
        <pc:spChg chg="mod">
          <ac:chgData name="Patil, Harish" userId="96005c1e-5dd8-4b6a-926a-b5061621be8f" providerId="ADAL" clId="{50167592-AB64-4013-B720-9F36BC759422}" dt="2021-02-01T20:59:31.829" v="1379" actId="164"/>
          <ac:spMkLst>
            <pc:docMk/>
            <pc:sldMk cId="13943440" sldId="644"/>
            <ac:spMk id="126" creationId="{CDC0C384-777E-41BC-BE07-605FDA2BDFA6}"/>
          </ac:spMkLst>
        </pc:spChg>
        <pc:spChg chg="mod">
          <ac:chgData name="Patil, Harish" userId="96005c1e-5dd8-4b6a-926a-b5061621be8f" providerId="ADAL" clId="{50167592-AB64-4013-B720-9F36BC759422}" dt="2021-02-01T20:59:31.829" v="1379" actId="164"/>
          <ac:spMkLst>
            <pc:docMk/>
            <pc:sldMk cId="13943440" sldId="644"/>
            <ac:spMk id="127" creationId="{4B1106A6-8FF5-426E-921E-CBA307BCD041}"/>
          </ac:spMkLst>
        </pc:spChg>
        <pc:spChg chg="mod">
          <ac:chgData name="Patil, Harish" userId="96005c1e-5dd8-4b6a-926a-b5061621be8f" providerId="ADAL" clId="{50167592-AB64-4013-B720-9F36BC759422}" dt="2021-02-01T20:59:31.829" v="1379" actId="164"/>
          <ac:spMkLst>
            <pc:docMk/>
            <pc:sldMk cId="13943440" sldId="644"/>
            <ac:spMk id="131" creationId="{828CDB30-FFFB-4FC1-915A-67B9646D5113}"/>
          </ac:spMkLst>
        </pc:spChg>
        <pc:spChg chg="mod">
          <ac:chgData name="Patil, Harish" userId="96005c1e-5dd8-4b6a-926a-b5061621be8f" providerId="ADAL" clId="{50167592-AB64-4013-B720-9F36BC759422}" dt="2021-02-01T20:51:12.195" v="1281" actId="1076"/>
          <ac:spMkLst>
            <pc:docMk/>
            <pc:sldMk cId="13943440" sldId="644"/>
            <ac:spMk id="144" creationId="{46AA02B6-0E29-46E1-860F-CC0A7D32ABC1}"/>
          </ac:spMkLst>
        </pc:spChg>
        <pc:spChg chg="mod">
          <ac:chgData name="Patil, Harish" userId="96005c1e-5dd8-4b6a-926a-b5061621be8f" providerId="ADAL" clId="{50167592-AB64-4013-B720-9F36BC759422}" dt="2021-02-01T20:58:35.277" v="1356" actId="164"/>
          <ac:spMkLst>
            <pc:docMk/>
            <pc:sldMk cId="13943440" sldId="644"/>
            <ac:spMk id="165" creationId="{C1463616-8C0A-4282-8557-101E2F36CB76}"/>
          </ac:spMkLst>
        </pc:spChg>
        <pc:grpChg chg="add mod">
          <ac:chgData name="Patil, Harish" userId="96005c1e-5dd8-4b6a-926a-b5061621be8f" providerId="ADAL" clId="{50167592-AB64-4013-B720-9F36BC759422}" dt="2021-02-01T20:58:35.277" v="1356" actId="164"/>
          <ac:grpSpMkLst>
            <pc:docMk/>
            <pc:sldMk cId="13943440" sldId="644"/>
            <ac:grpSpMk id="4" creationId="{DF4FC35E-D700-4627-BB91-B70110D5BC3D}"/>
          </ac:grpSpMkLst>
        </pc:grpChg>
        <pc:grpChg chg="add mod">
          <ac:chgData name="Patil, Harish" userId="96005c1e-5dd8-4b6a-926a-b5061621be8f" providerId="ADAL" clId="{50167592-AB64-4013-B720-9F36BC759422}" dt="2021-02-01T20:59:31.829" v="1379" actId="164"/>
          <ac:grpSpMkLst>
            <pc:docMk/>
            <pc:sldMk cId="13943440" sldId="644"/>
            <ac:grpSpMk id="5" creationId="{AA975F11-A285-415D-A8B6-13C134972378}"/>
          </ac:grpSpMkLst>
        </pc:grpChg>
        <pc:grpChg chg="mod">
          <ac:chgData name="Patil, Harish" userId="96005c1e-5dd8-4b6a-926a-b5061621be8f" providerId="ADAL" clId="{50167592-AB64-4013-B720-9F36BC759422}" dt="2021-02-01T20:59:31.829" v="1379" actId="164"/>
          <ac:grpSpMkLst>
            <pc:docMk/>
            <pc:sldMk cId="13943440" sldId="644"/>
            <ac:grpSpMk id="37" creationId="{FA7B853E-21AF-44B9-AA2B-1774798D8510}"/>
          </ac:grpSpMkLst>
        </pc:grpChg>
        <pc:grpChg chg="add mod">
          <ac:chgData name="Patil, Harish" userId="96005c1e-5dd8-4b6a-926a-b5061621be8f" providerId="ADAL" clId="{50167592-AB64-4013-B720-9F36BC759422}" dt="2021-02-01T20:58:35.277" v="1356" actId="164"/>
          <ac:grpSpMkLst>
            <pc:docMk/>
            <pc:sldMk cId="13943440" sldId="644"/>
            <ac:grpSpMk id="62" creationId="{84BA3499-619B-4BB4-BFB7-9F89DDFC2EA0}"/>
          </ac:grpSpMkLst>
        </pc:grpChg>
        <pc:grpChg chg="del mod">
          <ac:chgData name="Patil, Harish" userId="96005c1e-5dd8-4b6a-926a-b5061621be8f" providerId="ADAL" clId="{50167592-AB64-4013-B720-9F36BC759422}" dt="2021-02-01T20:52:49.111" v="1293" actId="165"/>
          <ac:grpSpMkLst>
            <pc:docMk/>
            <pc:sldMk cId="13943440" sldId="644"/>
            <ac:grpSpMk id="97" creationId="{7B8043A8-CC33-4516-B39F-0CB40B672B52}"/>
          </ac:grpSpMkLst>
        </pc:grpChg>
        <pc:grpChg chg="mod topLvl">
          <ac:chgData name="Patil, Harish" userId="96005c1e-5dd8-4b6a-926a-b5061621be8f" providerId="ADAL" clId="{50167592-AB64-4013-B720-9F36BC759422}" dt="2021-02-01T20:52:49.111" v="1293" actId="165"/>
          <ac:grpSpMkLst>
            <pc:docMk/>
            <pc:sldMk cId="13943440" sldId="644"/>
            <ac:grpSpMk id="98" creationId="{EBA4C9D4-68DB-42B7-9E89-8810BABB7809}"/>
          </ac:grpSpMkLst>
        </pc:grpChg>
        <pc:grpChg chg="mod topLvl">
          <ac:chgData name="Patil, Harish" userId="96005c1e-5dd8-4b6a-926a-b5061621be8f" providerId="ADAL" clId="{50167592-AB64-4013-B720-9F36BC759422}" dt="2021-02-01T20:52:49.111" v="1293" actId="165"/>
          <ac:grpSpMkLst>
            <pc:docMk/>
            <pc:sldMk cId="13943440" sldId="644"/>
            <ac:grpSpMk id="99" creationId="{516C7D99-BC7F-4987-89D8-95A51F28C354}"/>
          </ac:grpSpMkLst>
        </pc:grpChg>
        <pc:grpChg chg="del">
          <ac:chgData name="Patil, Harish" userId="96005c1e-5dd8-4b6a-926a-b5061621be8f" providerId="ADAL" clId="{50167592-AB64-4013-B720-9F36BC759422}" dt="2021-02-01T20:52:43.528" v="1292" actId="165"/>
          <ac:grpSpMkLst>
            <pc:docMk/>
            <pc:sldMk cId="13943440" sldId="644"/>
            <ac:grpSpMk id="109" creationId="{83DAC38A-E384-40FF-B9AE-8554CC8BF7FC}"/>
          </ac:grpSpMkLst>
        </pc:grpChg>
        <pc:grpChg chg="mod">
          <ac:chgData name="Patil, Harish" userId="96005c1e-5dd8-4b6a-926a-b5061621be8f" providerId="ADAL" clId="{50167592-AB64-4013-B720-9F36BC759422}" dt="2021-02-01T20:51:21.930" v="1284" actId="1076"/>
          <ac:grpSpMkLst>
            <pc:docMk/>
            <pc:sldMk cId="13943440" sldId="644"/>
            <ac:grpSpMk id="114" creationId="{B522898E-ED1D-469B-AC3A-4696E7099662}"/>
          </ac:grpSpMkLst>
        </pc:grpChg>
        <pc:grpChg chg="mod">
          <ac:chgData name="Patil, Harish" userId="96005c1e-5dd8-4b6a-926a-b5061621be8f" providerId="ADAL" clId="{50167592-AB64-4013-B720-9F36BC759422}" dt="2021-02-01T20:58:35.277" v="1356" actId="164"/>
          <ac:grpSpMkLst>
            <pc:docMk/>
            <pc:sldMk cId="13943440" sldId="644"/>
            <ac:grpSpMk id="124" creationId="{00EADF47-A1CD-4D02-8E90-BB31C33292B8}"/>
          </ac:grpSpMkLst>
        </pc:grpChg>
        <pc:grpChg chg="del">
          <ac:chgData name="Patil, Harish" userId="96005c1e-5dd8-4b6a-926a-b5061621be8f" providerId="ADAL" clId="{50167592-AB64-4013-B720-9F36BC759422}" dt="2021-02-01T20:50:32.311" v="1276" actId="478"/>
          <ac:grpSpMkLst>
            <pc:docMk/>
            <pc:sldMk cId="13943440" sldId="644"/>
            <ac:grpSpMk id="152" creationId="{AECEA5EE-8ABE-4648-AC0C-28C4DB3B1102}"/>
          </ac:grpSpMkLst>
        </pc:grpChg>
        <pc:cxnChg chg="mod">
          <ac:chgData name="Patil, Harish" userId="96005c1e-5dd8-4b6a-926a-b5061621be8f" providerId="ADAL" clId="{50167592-AB64-4013-B720-9F36BC759422}" dt="2021-02-01T20:50:35.365" v="1277"/>
          <ac:cxnSpMkLst>
            <pc:docMk/>
            <pc:sldMk cId="13943440" sldId="644"/>
            <ac:cxnSpMk id="63" creationId="{70DE7624-48D6-494C-BFEF-CCC8FEFB8C07}"/>
          </ac:cxnSpMkLst>
        </pc:cxnChg>
        <pc:cxnChg chg="mod">
          <ac:chgData name="Patil, Harish" userId="96005c1e-5dd8-4b6a-926a-b5061621be8f" providerId="ADAL" clId="{50167592-AB64-4013-B720-9F36BC759422}" dt="2021-02-01T20:50:35.365" v="1277"/>
          <ac:cxnSpMkLst>
            <pc:docMk/>
            <pc:sldMk cId="13943440" sldId="644"/>
            <ac:cxnSpMk id="64" creationId="{9E0DB333-EE96-4101-9D5C-205C03384315}"/>
          </ac:cxnSpMkLst>
        </pc:cxnChg>
        <pc:cxnChg chg="mod">
          <ac:chgData name="Patil, Harish" userId="96005c1e-5dd8-4b6a-926a-b5061621be8f" providerId="ADAL" clId="{50167592-AB64-4013-B720-9F36BC759422}" dt="2021-02-01T20:50:35.365" v="1277"/>
          <ac:cxnSpMkLst>
            <pc:docMk/>
            <pc:sldMk cId="13943440" sldId="644"/>
            <ac:cxnSpMk id="65" creationId="{DEE06F28-FAD0-4AA5-85F9-35E59130EAD9}"/>
          </ac:cxnSpMkLst>
        </pc:cxnChg>
        <pc:cxnChg chg="mod">
          <ac:chgData name="Patil, Harish" userId="96005c1e-5dd8-4b6a-926a-b5061621be8f" providerId="ADAL" clId="{50167592-AB64-4013-B720-9F36BC759422}" dt="2021-02-01T20:50:35.365" v="1277"/>
          <ac:cxnSpMkLst>
            <pc:docMk/>
            <pc:sldMk cId="13943440" sldId="644"/>
            <ac:cxnSpMk id="66" creationId="{CFE330EF-23F7-4DFF-B4DA-66CD7BEAE43F}"/>
          </ac:cxnSpMkLst>
        </pc:cxnChg>
        <pc:cxnChg chg="mod">
          <ac:chgData name="Patil, Harish" userId="96005c1e-5dd8-4b6a-926a-b5061621be8f" providerId="ADAL" clId="{50167592-AB64-4013-B720-9F36BC759422}" dt="2021-02-01T20:50:35.365" v="1277"/>
          <ac:cxnSpMkLst>
            <pc:docMk/>
            <pc:sldMk cId="13943440" sldId="644"/>
            <ac:cxnSpMk id="71" creationId="{555BD445-9F77-47C6-B035-D1571703C4FE}"/>
          </ac:cxnSpMkLst>
        </pc:cxnChg>
        <pc:cxnChg chg="mod">
          <ac:chgData name="Patil, Harish" userId="96005c1e-5dd8-4b6a-926a-b5061621be8f" providerId="ADAL" clId="{50167592-AB64-4013-B720-9F36BC759422}" dt="2021-02-01T20:50:35.365" v="1277"/>
          <ac:cxnSpMkLst>
            <pc:docMk/>
            <pc:sldMk cId="13943440" sldId="644"/>
            <ac:cxnSpMk id="72" creationId="{187CB8FD-C66B-4E4D-8689-9A14E44E9FC8}"/>
          </ac:cxnSpMkLst>
        </pc:cxnChg>
      </pc:sldChg>
      <pc:sldChg chg="delSp modSp mod modAnim">
        <pc:chgData name="Patil, Harish" userId="96005c1e-5dd8-4b6a-926a-b5061621be8f" providerId="ADAL" clId="{50167592-AB64-4013-B720-9F36BC759422}" dt="2021-02-01T21:11:32.465" v="1504"/>
        <pc:sldMkLst>
          <pc:docMk/>
          <pc:sldMk cId="3487509594" sldId="645"/>
        </pc:sldMkLst>
        <pc:spChg chg="mod">
          <ac:chgData name="Patil, Harish" userId="96005c1e-5dd8-4b6a-926a-b5061621be8f" providerId="ADAL" clId="{50167592-AB64-4013-B720-9F36BC759422}" dt="2021-02-01T15:01:28.792" v="449" actId="113"/>
          <ac:spMkLst>
            <pc:docMk/>
            <pc:sldMk cId="3487509594" sldId="645"/>
            <ac:spMk id="3" creationId="{847F21D0-2C1A-4E6B-BDE7-9A9427E2B757}"/>
          </ac:spMkLst>
        </pc:spChg>
        <pc:spChg chg="mod topLvl">
          <ac:chgData name="Patil, Harish" userId="96005c1e-5dd8-4b6a-926a-b5061621be8f" providerId="ADAL" clId="{50167592-AB64-4013-B720-9F36BC759422}" dt="2021-02-01T21:10:44.894" v="1461" actId="165"/>
          <ac:spMkLst>
            <pc:docMk/>
            <pc:sldMk cId="3487509594" sldId="645"/>
            <ac:spMk id="5" creationId="{C736F1B1-6B6E-4852-BDD1-BCD28D35012E}"/>
          </ac:spMkLst>
        </pc:spChg>
        <pc:spChg chg="mod topLvl">
          <ac:chgData name="Patil, Harish" userId="96005c1e-5dd8-4b6a-926a-b5061621be8f" providerId="ADAL" clId="{50167592-AB64-4013-B720-9F36BC759422}" dt="2021-02-01T21:10:44.894" v="1461" actId="165"/>
          <ac:spMkLst>
            <pc:docMk/>
            <pc:sldMk cId="3487509594" sldId="645"/>
            <ac:spMk id="6" creationId="{D2ECCD61-8955-4530-9A60-A36495792C0D}"/>
          </ac:spMkLst>
        </pc:spChg>
        <pc:spChg chg="mod topLvl">
          <ac:chgData name="Patil, Harish" userId="96005c1e-5dd8-4b6a-926a-b5061621be8f" providerId="ADAL" clId="{50167592-AB64-4013-B720-9F36BC759422}" dt="2021-02-01T21:10:44.894" v="1461" actId="165"/>
          <ac:spMkLst>
            <pc:docMk/>
            <pc:sldMk cId="3487509594" sldId="645"/>
            <ac:spMk id="7" creationId="{7480D953-F121-4A26-B730-773E67CF12D0}"/>
          </ac:spMkLst>
        </pc:spChg>
        <pc:spChg chg="mod topLvl">
          <ac:chgData name="Patil, Harish" userId="96005c1e-5dd8-4b6a-926a-b5061621be8f" providerId="ADAL" clId="{50167592-AB64-4013-B720-9F36BC759422}" dt="2021-02-01T21:10:44.894" v="1461" actId="165"/>
          <ac:spMkLst>
            <pc:docMk/>
            <pc:sldMk cId="3487509594" sldId="645"/>
            <ac:spMk id="8" creationId="{B11CEDF4-EA9E-4284-BD52-C7EA35738456}"/>
          </ac:spMkLst>
        </pc:spChg>
        <pc:spChg chg="mod topLvl">
          <ac:chgData name="Patil, Harish" userId="96005c1e-5dd8-4b6a-926a-b5061621be8f" providerId="ADAL" clId="{50167592-AB64-4013-B720-9F36BC759422}" dt="2021-02-01T21:10:44.894" v="1461" actId="165"/>
          <ac:spMkLst>
            <pc:docMk/>
            <pc:sldMk cId="3487509594" sldId="645"/>
            <ac:spMk id="9" creationId="{A21BF0FF-8F60-440A-8521-E450928E2473}"/>
          </ac:spMkLst>
        </pc:spChg>
        <pc:spChg chg="mod topLvl">
          <ac:chgData name="Patil, Harish" userId="96005c1e-5dd8-4b6a-926a-b5061621be8f" providerId="ADAL" clId="{50167592-AB64-4013-B720-9F36BC759422}" dt="2021-02-01T21:10:44.894" v="1461" actId="165"/>
          <ac:spMkLst>
            <pc:docMk/>
            <pc:sldMk cId="3487509594" sldId="645"/>
            <ac:spMk id="10" creationId="{66839DF3-C9B4-4A00-82FF-1BCBF5727C7E}"/>
          </ac:spMkLst>
        </pc:spChg>
        <pc:spChg chg="mod">
          <ac:chgData name="Patil, Harish" userId="96005c1e-5dd8-4b6a-926a-b5061621be8f" providerId="ADAL" clId="{50167592-AB64-4013-B720-9F36BC759422}" dt="2021-02-01T21:11:26.016" v="1503" actId="14100"/>
          <ac:spMkLst>
            <pc:docMk/>
            <pc:sldMk cId="3487509594" sldId="645"/>
            <ac:spMk id="16" creationId="{EFA61EBA-734E-4E55-B08D-6AA3E509FAD2}"/>
          </ac:spMkLst>
        </pc:spChg>
        <pc:grpChg chg="del mod">
          <ac:chgData name="Patil, Harish" userId="96005c1e-5dd8-4b6a-926a-b5061621be8f" providerId="ADAL" clId="{50167592-AB64-4013-B720-9F36BC759422}" dt="2021-02-01T21:10:44.894" v="1461" actId="165"/>
          <ac:grpSpMkLst>
            <pc:docMk/>
            <pc:sldMk cId="3487509594" sldId="645"/>
            <ac:grpSpMk id="4" creationId="{042CDA33-B199-4636-BEA7-A15E3B89B60B}"/>
          </ac:grpSpMkLst>
        </pc:grpChg>
        <pc:graphicFrameChg chg="del">
          <ac:chgData name="Patil, Harish" userId="96005c1e-5dd8-4b6a-926a-b5061621be8f" providerId="ADAL" clId="{50167592-AB64-4013-B720-9F36BC759422}" dt="2021-02-01T21:10:41.732" v="1460" actId="18245"/>
          <ac:graphicFrameMkLst>
            <pc:docMk/>
            <pc:sldMk cId="3487509594" sldId="645"/>
            <ac:graphicFrameMk id="15" creationId="{5D69AA5C-9F3A-4417-B068-E47AAB49C9EF}"/>
          </ac:graphicFrameMkLst>
        </pc:graphicFrameChg>
      </pc:sldChg>
      <pc:sldChg chg="addSp delSp modSp mod modAnim">
        <pc:chgData name="Patil, Harish" userId="96005c1e-5dd8-4b6a-926a-b5061621be8f" providerId="ADAL" clId="{50167592-AB64-4013-B720-9F36BC759422}" dt="2021-02-01T21:34:16.796" v="1687" actId="113"/>
        <pc:sldMkLst>
          <pc:docMk/>
          <pc:sldMk cId="3914184016" sldId="651"/>
        </pc:sldMkLst>
        <pc:spChg chg="mod">
          <ac:chgData name="Patil, Harish" userId="96005c1e-5dd8-4b6a-926a-b5061621be8f" providerId="ADAL" clId="{50167592-AB64-4013-B720-9F36BC759422}" dt="2021-02-01T21:34:16.796" v="1687" actId="113"/>
          <ac:spMkLst>
            <pc:docMk/>
            <pc:sldMk cId="3914184016" sldId="651"/>
            <ac:spMk id="2" creationId="{19AFE1D2-102C-4517-87D8-AB33EDE83779}"/>
          </ac:spMkLst>
        </pc:spChg>
        <pc:spChg chg="mod">
          <ac:chgData name="Patil, Harish" userId="96005c1e-5dd8-4b6a-926a-b5061621be8f" providerId="ADAL" clId="{50167592-AB64-4013-B720-9F36BC759422}" dt="2021-02-01T16:00:07.613" v="674" actId="20577"/>
          <ac:spMkLst>
            <pc:docMk/>
            <pc:sldMk cId="3914184016" sldId="651"/>
            <ac:spMk id="3" creationId="{563FE31E-31FC-4FB5-A3EB-6E43875F8C37}"/>
          </ac:spMkLst>
        </pc:spChg>
        <pc:spChg chg="mod">
          <ac:chgData name="Patil, Harish" userId="96005c1e-5dd8-4b6a-926a-b5061621be8f" providerId="ADAL" clId="{50167592-AB64-4013-B720-9F36BC759422}" dt="2021-02-01T16:02:58.453" v="722" actId="20577"/>
          <ac:spMkLst>
            <pc:docMk/>
            <pc:sldMk cId="3914184016" sldId="651"/>
            <ac:spMk id="4" creationId="{F60D94E6-56EC-4433-BF80-A396676D71DB}"/>
          </ac:spMkLst>
        </pc:spChg>
        <pc:spChg chg="mod topLvl">
          <ac:chgData name="Patil, Harish" userId="96005c1e-5dd8-4b6a-926a-b5061621be8f" providerId="ADAL" clId="{50167592-AB64-4013-B720-9F36BC759422}" dt="2021-02-01T21:12:15.848" v="1505" actId="164"/>
          <ac:spMkLst>
            <pc:docMk/>
            <pc:sldMk cId="3914184016" sldId="651"/>
            <ac:spMk id="35" creationId="{1244885F-679C-410F-AB6E-B397D5C205C3}"/>
          </ac:spMkLst>
        </pc:spChg>
        <pc:spChg chg="mod">
          <ac:chgData name="Patil, Harish" userId="96005c1e-5dd8-4b6a-926a-b5061621be8f" providerId="ADAL" clId="{50167592-AB64-4013-B720-9F36BC759422}" dt="2021-02-01T18:17:22.353" v="724" actId="165"/>
          <ac:spMkLst>
            <pc:docMk/>
            <pc:sldMk cId="3914184016" sldId="651"/>
            <ac:spMk id="40" creationId="{E8686969-5495-401D-9358-9143CB9EC29A}"/>
          </ac:spMkLst>
        </pc:spChg>
        <pc:spChg chg="mod">
          <ac:chgData name="Patil, Harish" userId="96005c1e-5dd8-4b6a-926a-b5061621be8f" providerId="ADAL" clId="{50167592-AB64-4013-B720-9F36BC759422}" dt="2021-02-01T18:17:22.353" v="724" actId="165"/>
          <ac:spMkLst>
            <pc:docMk/>
            <pc:sldMk cId="3914184016" sldId="651"/>
            <ac:spMk id="41" creationId="{ECF041A4-DDA9-4C75-A6BE-3BC3DFA73EC6}"/>
          </ac:spMkLst>
        </pc:spChg>
        <pc:spChg chg="mod">
          <ac:chgData name="Patil, Harish" userId="96005c1e-5dd8-4b6a-926a-b5061621be8f" providerId="ADAL" clId="{50167592-AB64-4013-B720-9F36BC759422}" dt="2021-02-01T18:17:22.353" v="724" actId="165"/>
          <ac:spMkLst>
            <pc:docMk/>
            <pc:sldMk cId="3914184016" sldId="651"/>
            <ac:spMk id="42" creationId="{6EF3215A-CE32-46F9-A055-74066A7CDD43}"/>
          </ac:spMkLst>
        </pc:spChg>
        <pc:spChg chg="mod">
          <ac:chgData name="Patil, Harish" userId="96005c1e-5dd8-4b6a-926a-b5061621be8f" providerId="ADAL" clId="{50167592-AB64-4013-B720-9F36BC759422}" dt="2021-02-01T18:17:22.353" v="724" actId="165"/>
          <ac:spMkLst>
            <pc:docMk/>
            <pc:sldMk cId="3914184016" sldId="651"/>
            <ac:spMk id="43" creationId="{33DB1749-FA48-402B-A7EE-8B4081D7D873}"/>
          </ac:spMkLst>
        </pc:spChg>
        <pc:spChg chg="mod">
          <ac:chgData name="Patil, Harish" userId="96005c1e-5dd8-4b6a-926a-b5061621be8f" providerId="ADAL" clId="{50167592-AB64-4013-B720-9F36BC759422}" dt="2021-02-01T21:12:15.848" v="1505" actId="164"/>
          <ac:spMkLst>
            <pc:docMk/>
            <pc:sldMk cId="3914184016" sldId="651"/>
            <ac:spMk id="46" creationId="{CA9DA8FB-4D7D-4654-8EF0-3FFA51084A82}"/>
          </ac:spMkLst>
        </pc:spChg>
        <pc:spChg chg="mod">
          <ac:chgData name="Patil, Harish" userId="96005c1e-5dd8-4b6a-926a-b5061621be8f" providerId="ADAL" clId="{50167592-AB64-4013-B720-9F36BC759422}" dt="2021-02-01T18:17:29.866" v="726"/>
          <ac:spMkLst>
            <pc:docMk/>
            <pc:sldMk cId="3914184016" sldId="651"/>
            <ac:spMk id="62" creationId="{1135EB01-8968-4CDC-BEB2-705E5DB4DAAC}"/>
          </ac:spMkLst>
        </pc:spChg>
        <pc:spChg chg="mod">
          <ac:chgData name="Patil, Harish" userId="96005c1e-5dd8-4b6a-926a-b5061621be8f" providerId="ADAL" clId="{50167592-AB64-4013-B720-9F36BC759422}" dt="2021-02-01T18:17:29.866" v="726"/>
          <ac:spMkLst>
            <pc:docMk/>
            <pc:sldMk cId="3914184016" sldId="651"/>
            <ac:spMk id="63" creationId="{FB844515-335F-4F8C-8623-2B3156988EC8}"/>
          </ac:spMkLst>
        </pc:spChg>
        <pc:spChg chg="mod">
          <ac:chgData name="Patil, Harish" userId="96005c1e-5dd8-4b6a-926a-b5061621be8f" providerId="ADAL" clId="{50167592-AB64-4013-B720-9F36BC759422}" dt="2021-02-01T18:17:29.866" v="726"/>
          <ac:spMkLst>
            <pc:docMk/>
            <pc:sldMk cId="3914184016" sldId="651"/>
            <ac:spMk id="64" creationId="{7B890FE6-6308-447A-82DE-A77D062AAFB0}"/>
          </ac:spMkLst>
        </pc:spChg>
        <pc:spChg chg="mod">
          <ac:chgData name="Patil, Harish" userId="96005c1e-5dd8-4b6a-926a-b5061621be8f" providerId="ADAL" clId="{50167592-AB64-4013-B720-9F36BC759422}" dt="2021-02-01T18:17:29.866" v="726"/>
          <ac:spMkLst>
            <pc:docMk/>
            <pc:sldMk cId="3914184016" sldId="651"/>
            <ac:spMk id="65" creationId="{5D23B6A4-0336-4772-866D-0EE6E05E35CB}"/>
          </ac:spMkLst>
        </pc:spChg>
        <pc:grpChg chg="add mod">
          <ac:chgData name="Patil, Harish" userId="96005c1e-5dd8-4b6a-926a-b5061621be8f" providerId="ADAL" clId="{50167592-AB64-4013-B720-9F36BC759422}" dt="2021-02-01T21:12:15.848" v="1505" actId="164"/>
          <ac:grpSpMkLst>
            <pc:docMk/>
            <pc:sldMk cId="3914184016" sldId="651"/>
            <ac:grpSpMk id="6" creationId="{3B0E2B40-66E4-419E-9B8C-485783F13D65}"/>
          </ac:grpSpMkLst>
        </pc:grpChg>
        <pc:grpChg chg="mod">
          <ac:chgData name="Patil, Harish" userId="96005c1e-5dd8-4b6a-926a-b5061621be8f" providerId="ADAL" clId="{50167592-AB64-4013-B720-9F36BC759422}" dt="2021-02-01T21:12:15.848" v="1505" actId="164"/>
          <ac:grpSpMkLst>
            <pc:docMk/>
            <pc:sldMk cId="3914184016" sldId="651"/>
            <ac:grpSpMk id="26" creationId="{5F5A2852-AD33-4846-A07A-7AE045201597}"/>
          </ac:grpSpMkLst>
        </pc:grpChg>
        <pc:grpChg chg="del">
          <ac:chgData name="Patil, Harish" userId="96005c1e-5dd8-4b6a-926a-b5061621be8f" providerId="ADAL" clId="{50167592-AB64-4013-B720-9F36BC759422}" dt="2021-02-01T18:17:22.353" v="724" actId="165"/>
          <ac:grpSpMkLst>
            <pc:docMk/>
            <pc:sldMk cId="3914184016" sldId="651"/>
            <ac:grpSpMk id="33" creationId="{D38E9942-F553-4F1E-BCC4-F3D04C9DD91E}"/>
          </ac:grpSpMkLst>
        </pc:grpChg>
        <pc:grpChg chg="del mod topLvl">
          <ac:chgData name="Patil, Harish" userId="96005c1e-5dd8-4b6a-926a-b5061621be8f" providerId="ADAL" clId="{50167592-AB64-4013-B720-9F36BC759422}" dt="2021-02-01T18:17:26.737" v="725" actId="478"/>
          <ac:grpSpMkLst>
            <pc:docMk/>
            <pc:sldMk cId="3914184016" sldId="651"/>
            <ac:grpSpMk id="34" creationId="{2256B504-86C0-45FE-A9F4-8CD972088B67}"/>
          </ac:grpSpMkLst>
        </pc:grpChg>
        <pc:grpChg chg="add mod">
          <ac:chgData name="Patil, Harish" userId="96005c1e-5dd8-4b6a-926a-b5061621be8f" providerId="ADAL" clId="{50167592-AB64-4013-B720-9F36BC759422}" dt="2021-02-01T21:12:15.848" v="1505" actId="164"/>
          <ac:grpSpMkLst>
            <pc:docMk/>
            <pc:sldMk cId="3914184016" sldId="651"/>
            <ac:grpSpMk id="57" creationId="{F3A05C6B-80E5-4DE1-9B3E-9BD7B4576A11}"/>
          </ac:grpSpMkLst>
        </pc:grpChg>
        <pc:cxnChg chg="mod">
          <ac:chgData name="Patil, Harish" userId="96005c1e-5dd8-4b6a-926a-b5061621be8f" providerId="ADAL" clId="{50167592-AB64-4013-B720-9F36BC759422}" dt="2021-02-01T18:17:22.353" v="724" actId="165"/>
          <ac:cxnSpMkLst>
            <pc:docMk/>
            <pc:sldMk cId="3914184016" sldId="651"/>
            <ac:cxnSpMk id="36" creationId="{207CDEFA-6784-45E1-B864-E71A092D9059}"/>
          </ac:cxnSpMkLst>
        </pc:cxnChg>
        <pc:cxnChg chg="mod">
          <ac:chgData name="Patil, Harish" userId="96005c1e-5dd8-4b6a-926a-b5061621be8f" providerId="ADAL" clId="{50167592-AB64-4013-B720-9F36BC759422}" dt="2021-02-01T18:17:22.353" v="724" actId="165"/>
          <ac:cxnSpMkLst>
            <pc:docMk/>
            <pc:sldMk cId="3914184016" sldId="651"/>
            <ac:cxnSpMk id="37" creationId="{7E94F941-88EB-4200-96C6-40A54E672EBF}"/>
          </ac:cxnSpMkLst>
        </pc:cxnChg>
        <pc:cxnChg chg="mod">
          <ac:chgData name="Patil, Harish" userId="96005c1e-5dd8-4b6a-926a-b5061621be8f" providerId="ADAL" clId="{50167592-AB64-4013-B720-9F36BC759422}" dt="2021-02-01T18:17:22.353" v="724" actId="165"/>
          <ac:cxnSpMkLst>
            <pc:docMk/>
            <pc:sldMk cId="3914184016" sldId="651"/>
            <ac:cxnSpMk id="38" creationId="{FBB3A847-BCD1-441B-A879-756C6D1D118D}"/>
          </ac:cxnSpMkLst>
        </pc:cxnChg>
        <pc:cxnChg chg="mod">
          <ac:chgData name="Patil, Harish" userId="96005c1e-5dd8-4b6a-926a-b5061621be8f" providerId="ADAL" clId="{50167592-AB64-4013-B720-9F36BC759422}" dt="2021-02-01T18:17:22.353" v="724" actId="165"/>
          <ac:cxnSpMkLst>
            <pc:docMk/>
            <pc:sldMk cId="3914184016" sldId="651"/>
            <ac:cxnSpMk id="39" creationId="{16C5A231-0C64-4921-87FF-056708FB68B9}"/>
          </ac:cxnSpMkLst>
        </pc:cxnChg>
        <pc:cxnChg chg="mod">
          <ac:chgData name="Patil, Harish" userId="96005c1e-5dd8-4b6a-926a-b5061621be8f" providerId="ADAL" clId="{50167592-AB64-4013-B720-9F36BC759422}" dt="2021-02-01T18:17:22.353" v="724" actId="165"/>
          <ac:cxnSpMkLst>
            <pc:docMk/>
            <pc:sldMk cId="3914184016" sldId="651"/>
            <ac:cxnSpMk id="44" creationId="{EE99A812-8ECB-4352-A45A-AB4AA4C6793E}"/>
          </ac:cxnSpMkLst>
        </pc:cxnChg>
        <pc:cxnChg chg="mod">
          <ac:chgData name="Patil, Harish" userId="96005c1e-5dd8-4b6a-926a-b5061621be8f" providerId="ADAL" clId="{50167592-AB64-4013-B720-9F36BC759422}" dt="2021-02-01T18:17:22.353" v="724" actId="165"/>
          <ac:cxnSpMkLst>
            <pc:docMk/>
            <pc:sldMk cId="3914184016" sldId="651"/>
            <ac:cxnSpMk id="45" creationId="{582E8C68-2FD9-4F02-A22F-C2091B08F8AE}"/>
          </ac:cxnSpMkLst>
        </pc:cxnChg>
        <pc:cxnChg chg="mod">
          <ac:chgData name="Patil, Harish" userId="96005c1e-5dd8-4b6a-926a-b5061621be8f" providerId="ADAL" clId="{50167592-AB64-4013-B720-9F36BC759422}" dt="2021-02-01T18:17:29.866" v="726"/>
          <ac:cxnSpMkLst>
            <pc:docMk/>
            <pc:sldMk cId="3914184016" sldId="651"/>
            <ac:cxnSpMk id="58" creationId="{C89E1FC8-7934-4B5F-894F-AD53743E7D16}"/>
          </ac:cxnSpMkLst>
        </pc:cxnChg>
        <pc:cxnChg chg="mod">
          <ac:chgData name="Patil, Harish" userId="96005c1e-5dd8-4b6a-926a-b5061621be8f" providerId="ADAL" clId="{50167592-AB64-4013-B720-9F36BC759422}" dt="2021-02-01T18:17:29.866" v="726"/>
          <ac:cxnSpMkLst>
            <pc:docMk/>
            <pc:sldMk cId="3914184016" sldId="651"/>
            <ac:cxnSpMk id="59" creationId="{63B450BF-C913-4626-AD58-57BDB34F1CE9}"/>
          </ac:cxnSpMkLst>
        </pc:cxnChg>
        <pc:cxnChg chg="mod">
          <ac:chgData name="Patil, Harish" userId="96005c1e-5dd8-4b6a-926a-b5061621be8f" providerId="ADAL" clId="{50167592-AB64-4013-B720-9F36BC759422}" dt="2021-02-01T18:17:29.866" v="726"/>
          <ac:cxnSpMkLst>
            <pc:docMk/>
            <pc:sldMk cId="3914184016" sldId="651"/>
            <ac:cxnSpMk id="60" creationId="{B7000262-D53E-4F87-B1F9-E90AB82027BC}"/>
          </ac:cxnSpMkLst>
        </pc:cxnChg>
        <pc:cxnChg chg="mod">
          <ac:chgData name="Patil, Harish" userId="96005c1e-5dd8-4b6a-926a-b5061621be8f" providerId="ADAL" clId="{50167592-AB64-4013-B720-9F36BC759422}" dt="2021-02-01T18:17:29.866" v="726"/>
          <ac:cxnSpMkLst>
            <pc:docMk/>
            <pc:sldMk cId="3914184016" sldId="651"/>
            <ac:cxnSpMk id="61" creationId="{51962895-D39C-4338-93FB-935E43F4AB65}"/>
          </ac:cxnSpMkLst>
        </pc:cxnChg>
        <pc:cxnChg chg="mod">
          <ac:chgData name="Patil, Harish" userId="96005c1e-5dd8-4b6a-926a-b5061621be8f" providerId="ADAL" clId="{50167592-AB64-4013-B720-9F36BC759422}" dt="2021-02-01T18:17:29.866" v="726"/>
          <ac:cxnSpMkLst>
            <pc:docMk/>
            <pc:sldMk cId="3914184016" sldId="651"/>
            <ac:cxnSpMk id="66" creationId="{F578C40C-7AB3-43D6-BACC-87E67140F0A9}"/>
          </ac:cxnSpMkLst>
        </pc:cxnChg>
        <pc:cxnChg chg="mod">
          <ac:chgData name="Patil, Harish" userId="96005c1e-5dd8-4b6a-926a-b5061621be8f" providerId="ADAL" clId="{50167592-AB64-4013-B720-9F36BC759422}" dt="2021-02-01T18:17:29.866" v="726"/>
          <ac:cxnSpMkLst>
            <pc:docMk/>
            <pc:sldMk cId="3914184016" sldId="651"/>
            <ac:cxnSpMk id="67" creationId="{18A844A4-22B4-40E5-9EA6-D56E52E5891A}"/>
          </ac:cxnSpMkLst>
        </pc:cxnChg>
      </pc:sldChg>
      <pc:sldChg chg="addSp delSp modSp mod modAnim">
        <pc:chgData name="Patil, Harish" userId="96005c1e-5dd8-4b6a-926a-b5061621be8f" providerId="ADAL" clId="{50167592-AB64-4013-B720-9F36BC759422}" dt="2021-02-01T21:28:46.933" v="1613"/>
        <pc:sldMkLst>
          <pc:docMk/>
          <pc:sldMk cId="4123254474" sldId="652"/>
        </pc:sldMkLst>
        <pc:spChg chg="mod">
          <ac:chgData name="Patil, Harish" userId="96005c1e-5dd8-4b6a-926a-b5061621be8f" providerId="ADAL" clId="{50167592-AB64-4013-B720-9F36BC759422}" dt="2021-02-01T21:28:12.444" v="1606" actId="165"/>
          <ac:spMkLst>
            <pc:docMk/>
            <pc:sldMk cId="4123254474" sldId="652"/>
            <ac:spMk id="21" creationId="{5FF96C1E-E7D5-47C1-9CE0-8E0885DCD33F}"/>
          </ac:spMkLst>
        </pc:spChg>
        <pc:spChg chg="mod">
          <ac:chgData name="Patil, Harish" userId="96005c1e-5dd8-4b6a-926a-b5061621be8f" providerId="ADAL" clId="{50167592-AB64-4013-B720-9F36BC759422}" dt="2021-02-01T21:28:12.444" v="1606" actId="165"/>
          <ac:spMkLst>
            <pc:docMk/>
            <pc:sldMk cId="4123254474" sldId="652"/>
            <ac:spMk id="22" creationId="{30BE4C7A-949D-413B-A6DF-2C6E530CB662}"/>
          </ac:spMkLst>
        </pc:spChg>
        <pc:spChg chg="mod">
          <ac:chgData name="Patil, Harish" userId="96005c1e-5dd8-4b6a-926a-b5061621be8f" providerId="ADAL" clId="{50167592-AB64-4013-B720-9F36BC759422}" dt="2021-02-01T21:28:12.444" v="1606" actId="165"/>
          <ac:spMkLst>
            <pc:docMk/>
            <pc:sldMk cId="4123254474" sldId="652"/>
            <ac:spMk id="23" creationId="{07FA6F78-F71E-445D-B56E-FCE2F628516A}"/>
          </ac:spMkLst>
        </pc:spChg>
        <pc:spChg chg="mod">
          <ac:chgData name="Patil, Harish" userId="96005c1e-5dd8-4b6a-926a-b5061621be8f" providerId="ADAL" clId="{50167592-AB64-4013-B720-9F36BC759422}" dt="2021-02-01T21:28:12.444" v="1606" actId="165"/>
          <ac:spMkLst>
            <pc:docMk/>
            <pc:sldMk cId="4123254474" sldId="652"/>
            <ac:spMk id="24" creationId="{4B024665-2ADC-4204-ADF1-C6EEEF817603}"/>
          </ac:spMkLst>
        </pc:spChg>
        <pc:spChg chg="mod topLvl">
          <ac:chgData name="Patil, Harish" userId="96005c1e-5dd8-4b6a-926a-b5061621be8f" providerId="ADAL" clId="{50167592-AB64-4013-B720-9F36BC759422}" dt="2021-02-01T21:28:27.169" v="1610" actId="1076"/>
          <ac:spMkLst>
            <pc:docMk/>
            <pc:sldMk cId="4123254474" sldId="652"/>
            <ac:spMk id="33" creationId="{0FED28D1-5FA1-4CDF-9FFC-76B356BE2B87}"/>
          </ac:spMkLst>
        </pc:spChg>
        <pc:spChg chg="mod">
          <ac:chgData name="Patil, Harish" userId="96005c1e-5dd8-4b6a-926a-b5061621be8f" providerId="ADAL" clId="{50167592-AB64-4013-B720-9F36BC759422}" dt="2021-02-01T14:58:01.060" v="408" actId="207"/>
          <ac:spMkLst>
            <pc:docMk/>
            <pc:sldMk cId="4123254474" sldId="652"/>
            <ac:spMk id="34" creationId="{79BDAC2A-D68B-47A1-B80C-C006ED1C2085}"/>
          </ac:spMkLst>
        </pc:spChg>
        <pc:spChg chg="mod">
          <ac:chgData name="Patil, Harish" userId="96005c1e-5dd8-4b6a-926a-b5061621be8f" providerId="ADAL" clId="{50167592-AB64-4013-B720-9F36BC759422}" dt="2021-02-01T21:28:19.060" v="1608"/>
          <ac:spMkLst>
            <pc:docMk/>
            <pc:sldMk cId="4123254474" sldId="652"/>
            <ac:spMk id="44" creationId="{5BAA033F-5902-4CC7-827F-8EA5AC4ECD4C}"/>
          </ac:spMkLst>
        </pc:spChg>
        <pc:spChg chg="mod">
          <ac:chgData name="Patil, Harish" userId="96005c1e-5dd8-4b6a-926a-b5061621be8f" providerId="ADAL" clId="{50167592-AB64-4013-B720-9F36BC759422}" dt="2021-02-01T21:28:19.060" v="1608"/>
          <ac:spMkLst>
            <pc:docMk/>
            <pc:sldMk cId="4123254474" sldId="652"/>
            <ac:spMk id="45" creationId="{98D60BCD-70EA-4E5A-BA72-20CDB1CF9FC7}"/>
          </ac:spMkLst>
        </pc:spChg>
        <pc:spChg chg="mod">
          <ac:chgData name="Patil, Harish" userId="96005c1e-5dd8-4b6a-926a-b5061621be8f" providerId="ADAL" clId="{50167592-AB64-4013-B720-9F36BC759422}" dt="2021-02-01T21:28:19.060" v="1608"/>
          <ac:spMkLst>
            <pc:docMk/>
            <pc:sldMk cId="4123254474" sldId="652"/>
            <ac:spMk id="46" creationId="{D480247D-AD26-4288-8F82-4D32420AFB6D}"/>
          </ac:spMkLst>
        </pc:spChg>
        <pc:spChg chg="mod">
          <ac:chgData name="Patil, Harish" userId="96005c1e-5dd8-4b6a-926a-b5061621be8f" providerId="ADAL" clId="{50167592-AB64-4013-B720-9F36BC759422}" dt="2021-02-01T21:28:19.060" v="1608"/>
          <ac:spMkLst>
            <pc:docMk/>
            <pc:sldMk cId="4123254474" sldId="652"/>
            <ac:spMk id="47" creationId="{2667CD47-6AAA-4B81-AFDE-03542D5F828B}"/>
          </ac:spMkLst>
        </pc:spChg>
        <pc:grpChg chg="del mod topLvl">
          <ac:chgData name="Patil, Harish" userId="96005c1e-5dd8-4b6a-926a-b5061621be8f" providerId="ADAL" clId="{50167592-AB64-4013-B720-9F36BC759422}" dt="2021-02-01T21:28:16.144" v="1607" actId="478"/>
          <ac:grpSpMkLst>
            <pc:docMk/>
            <pc:sldMk cId="4123254474" sldId="652"/>
            <ac:grpSpMk id="16" creationId="{11DAAC7F-31C0-4BF5-BB24-F3E9F9AD4B60}"/>
          </ac:grpSpMkLst>
        </pc:grpChg>
        <pc:grpChg chg="add del">
          <ac:chgData name="Patil, Harish" userId="96005c1e-5dd8-4b6a-926a-b5061621be8f" providerId="ADAL" clId="{50167592-AB64-4013-B720-9F36BC759422}" dt="2021-02-01T21:28:12.444" v="1606" actId="165"/>
          <ac:grpSpMkLst>
            <pc:docMk/>
            <pc:sldMk cId="4123254474" sldId="652"/>
            <ac:grpSpMk id="36" creationId="{C7B8638F-7E7C-4585-9993-56A371A501F5}"/>
          </ac:grpSpMkLst>
        </pc:grpChg>
        <pc:grpChg chg="add mod">
          <ac:chgData name="Patil, Harish" userId="96005c1e-5dd8-4b6a-926a-b5061621be8f" providerId="ADAL" clId="{50167592-AB64-4013-B720-9F36BC759422}" dt="2021-02-01T21:28:23.383" v="1609" actId="1076"/>
          <ac:grpSpMkLst>
            <pc:docMk/>
            <pc:sldMk cId="4123254474" sldId="652"/>
            <ac:grpSpMk id="38" creationId="{A47CE70C-043E-4041-9751-11333F90F568}"/>
          </ac:grpSpMkLst>
        </pc:grpChg>
        <pc:cxnChg chg="mod">
          <ac:chgData name="Patil, Harish" userId="96005c1e-5dd8-4b6a-926a-b5061621be8f" providerId="ADAL" clId="{50167592-AB64-4013-B720-9F36BC759422}" dt="2021-02-01T21:28:12.444" v="1606" actId="165"/>
          <ac:cxnSpMkLst>
            <pc:docMk/>
            <pc:sldMk cId="4123254474" sldId="652"/>
            <ac:cxnSpMk id="17" creationId="{43C30032-0564-4823-B9FE-7CAD68F91F1B}"/>
          </ac:cxnSpMkLst>
        </pc:cxnChg>
        <pc:cxnChg chg="mod">
          <ac:chgData name="Patil, Harish" userId="96005c1e-5dd8-4b6a-926a-b5061621be8f" providerId="ADAL" clId="{50167592-AB64-4013-B720-9F36BC759422}" dt="2021-02-01T21:28:12.444" v="1606" actId="165"/>
          <ac:cxnSpMkLst>
            <pc:docMk/>
            <pc:sldMk cId="4123254474" sldId="652"/>
            <ac:cxnSpMk id="18" creationId="{B95107C5-5477-4AF7-9E95-A368243B5613}"/>
          </ac:cxnSpMkLst>
        </pc:cxnChg>
        <pc:cxnChg chg="mod">
          <ac:chgData name="Patil, Harish" userId="96005c1e-5dd8-4b6a-926a-b5061621be8f" providerId="ADAL" clId="{50167592-AB64-4013-B720-9F36BC759422}" dt="2021-02-01T21:28:12.444" v="1606" actId="165"/>
          <ac:cxnSpMkLst>
            <pc:docMk/>
            <pc:sldMk cId="4123254474" sldId="652"/>
            <ac:cxnSpMk id="19" creationId="{D23F3A22-840A-46F6-9370-B1FB52CCDD92}"/>
          </ac:cxnSpMkLst>
        </pc:cxnChg>
        <pc:cxnChg chg="mod">
          <ac:chgData name="Patil, Harish" userId="96005c1e-5dd8-4b6a-926a-b5061621be8f" providerId="ADAL" clId="{50167592-AB64-4013-B720-9F36BC759422}" dt="2021-02-01T21:28:12.444" v="1606" actId="165"/>
          <ac:cxnSpMkLst>
            <pc:docMk/>
            <pc:sldMk cId="4123254474" sldId="652"/>
            <ac:cxnSpMk id="20" creationId="{F96D0CC5-8291-4E84-9B39-65921A583B0F}"/>
          </ac:cxnSpMkLst>
        </pc:cxnChg>
        <pc:cxnChg chg="mod">
          <ac:chgData name="Patil, Harish" userId="96005c1e-5dd8-4b6a-926a-b5061621be8f" providerId="ADAL" clId="{50167592-AB64-4013-B720-9F36BC759422}" dt="2021-02-01T21:28:12.444" v="1606" actId="165"/>
          <ac:cxnSpMkLst>
            <pc:docMk/>
            <pc:sldMk cId="4123254474" sldId="652"/>
            <ac:cxnSpMk id="25" creationId="{053CB718-8B6F-469E-BFF7-2AB473C6EB5A}"/>
          </ac:cxnSpMkLst>
        </pc:cxnChg>
        <pc:cxnChg chg="mod">
          <ac:chgData name="Patil, Harish" userId="96005c1e-5dd8-4b6a-926a-b5061621be8f" providerId="ADAL" clId="{50167592-AB64-4013-B720-9F36BC759422}" dt="2021-02-01T21:28:12.444" v="1606" actId="165"/>
          <ac:cxnSpMkLst>
            <pc:docMk/>
            <pc:sldMk cId="4123254474" sldId="652"/>
            <ac:cxnSpMk id="26" creationId="{BCFF7FD3-71D8-4A31-8398-FE02B40F28CD}"/>
          </ac:cxnSpMkLst>
        </pc:cxnChg>
        <pc:cxnChg chg="mod">
          <ac:chgData name="Patil, Harish" userId="96005c1e-5dd8-4b6a-926a-b5061621be8f" providerId="ADAL" clId="{50167592-AB64-4013-B720-9F36BC759422}" dt="2021-02-01T21:28:19.060" v="1608"/>
          <ac:cxnSpMkLst>
            <pc:docMk/>
            <pc:sldMk cId="4123254474" sldId="652"/>
            <ac:cxnSpMk id="40" creationId="{329F43E9-783E-455C-90C3-2A926B0AF203}"/>
          </ac:cxnSpMkLst>
        </pc:cxnChg>
        <pc:cxnChg chg="mod">
          <ac:chgData name="Patil, Harish" userId="96005c1e-5dd8-4b6a-926a-b5061621be8f" providerId="ADAL" clId="{50167592-AB64-4013-B720-9F36BC759422}" dt="2021-02-01T21:28:19.060" v="1608"/>
          <ac:cxnSpMkLst>
            <pc:docMk/>
            <pc:sldMk cId="4123254474" sldId="652"/>
            <ac:cxnSpMk id="41" creationId="{C94E0E42-A5D0-4430-AC48-79995676ADA3}"/>
          </ac:cxnSpMkLst>
        </pc:cxnChg>
        <pc:cxnChg chg="mod">
          <ac:chgData name="Patil, Harish" userId="96005c1e-5dd8-4b6a-926a-b5061621be8f" providerId="ADAL" clId="{50167592-AB64-4013-B720-9F36BC759422}" dt="2021-02-01T21:28:19.060" v="1608"/>
          <ac:cxnSpMkLst>
            <pc:docMk/>
            <pc:sldMk cId="4123254474" sldId="652"/>
            <ac:cxnSpMk id="42" creationId="{1FFBDC93-42DF-4938-A5A6-82D16AB8926D}"/>
          </ac:cxnSpMkLst>
        </pc:cxnChg>
        <pc:cxnChg chg="mod">
          <ac:chgData name="Patil, Harish" userId="96005c1e-5dd8-4b6a-926a-b5061621be8f" providerId="ADAL" clId="{50167592-AB64-4013-B720-9F36BC759422}" dt="2021-02-01T21:28:19.060" v="1608"/>
          <ac:cxnSpMkLst>
            <pc:docMk/>
            <pc:sldMk cId="4123254474" sldId="652"/>
            <ac:cxnSpMk id="43" creationId="{068287C5-1203-4DA4-8EB8-AB86E85BBB52}"/>
          </ac:cxnSpMkLst>
        </pc:cxnChg>
        <pc:cxnChg chg="mod">
          <ac:chgData name="Patil, Harish" userId="96005c1e-5dd8-4b6a-926a-b5061621be8f" providerId="ADAL" clId="{50167592-AB64-4013-B720-9F36BC759422}" dt="2021-02-01T21:28:19.060" v="1608"/>
          <ac:cxnSpMkLst>
            <pc:docMk/>
            <pc:sldMk cId="4123254474" sldId="652"/>
            <ac:cxnSpMk id="48" creationId="{A76B5B3C-A69E-4E91-9B22-64EC4FEC1745}"/>
          </ac:cxnSpMkLst>
        </pc:cxnChg>
        <pc:cxnChg chg="mod">
          <ac:chgData name="Patil, Harish" userId="96005c1e-5dd8-4b6a-926a-b5061621be8f" providerId="ADAL" clId="{50167592-AB64-4013-B720-9F36BC759422}" dt="2021-02-01T21:28:19.060" v="1608"/>
          <ac:cxnSpMkLst>
            <pc:docMk/>
            <pc:sldMk cId="4123254474" sldId="652"/>
            <ac:cxnSpMk id="49" creationId="{65273477-88F6-4E2A-BDAC-68E3D99B316D}"/>
          </ac:cxnSpMkLst>
        </pc:cxnChg>
      </pc:sldChg>
      <pc:sldChg chg="modSp mod modAnim">
        <pc:chgData name="Patil, Harish" userId="96005c1e-5dd8-4b6a-926a-b5061621be8f" providerId="ADAL" clId="{50167592-AB64-4013-B720-9F36BC759422}" dt="2021-02-01T21:02:31.424" v="1388"/>
        <pc:sldMkLst>
          <pc:docMk/>
          <pc:sldMk cId="150031984" sldId="653"/>
        </pc:sldMkLst>
        <pc:spChg chg="mod">
          <ac:chgData name="Patil, Harish" userId="96005c1e-5dd8-4b6a-926a-b5061621be8f" providerId="ADAL" clId="{50167592-AB64-4013-B720-9F36BC759422}" dt="2021-02-01T14:59:17.986" v="433" actId="20577"/>
          <ac:spMkLst>
            <pc:docMk/>
            <pc:sldMk cId="150031984" sldId="653"/>
            <ac:spMk id="3" creationId="{BE9AE7EA-93E8-4272-AB37-CD850A5F9EE7}"/>
          </ac:spMkLst>
        </pc:spChg>
      </pc:sldChg>
      <pc:sldChg chg="modSp mod modAnim">
        <pc:chgData name="Patil, Harish" userId="96005c1e-5dd8-4b6a-926a-b5061621be8f" providerId="ADAL" clId="{50167592-AB64-4013-B720-9F36BC759422}" dt="2021-02-01T21:04:06.671" v="1396" actId="114"/>
        <pc:sldMkLst>
          <pc:docMk/>
          <pc:sldMk cId="2552111886" sldId="654"/>
        </pc:sldMkLst>
        <pc:spChg chg="mod">
          <ac:chgData name="Patil, Harish" userId="96005c1e-5dd8-4b6a-926a-b5061621be8f" providerId="ADAL" clId="{50167592-AB64-4013-B720-9F36BC759422}" dt="2021-02-01T21:04:06.671" v="1396" actId="114"/>
          <ac:spMkLst>
            <pc:docMk/>
            <pc:sldMk cId="2552111886" sldId="654"/>
            <ac:spMk id="3" creationId="{7FCEC506-6C7E-49F8-9D99-361E4A7D318F}"/>
          </ac:spMkLst>
        </pc:spChg>
        <pc:spChg chg="mod">
          <ac:chgData name="Patil, Harish" userId="96005c1e-5dd8-4b6a-926a-b5061621be8f" providerId="ADAL" clId="{50167592-AB64-4013-B720-9F36BC759422}" dt="2021-02-01T15:00:50.479" v="438" actId="1076"/>
          <ac:spMkLst>
            <pc:docMk/>
            <pc:sldMk cId="2552111886" sldId="654"/>
            <ac:spMk id="6" creationId="{0BFFFD98-1215-4E99-BD56-6A1DB604C308}"/>
          </ac:spMkLst>
        </pc:spChg>
      </pc:sldChg>
      <pc:sldChg chg="addSp delSp modSp add mod modAnim">
        <pc:chgData name="Patil, Harish" userId="96005c1e-5dd8-4b6a-926a-b5061621be8f" providerId="ADAL" clId="{50167592-AB64-4013-B720-9F36BC759422}" dt="2021-02-01T19:06:38.817" v="914"/>
        <pc:sldMkLst>
          <pc:docMk/>
          <pc:sldMk cId="3223321365" sldId="655"/>
        </pc:sldMkLst>
        <pc:spChg chg="mod">
          <ac:chgData name="Patil, Harish" userId="96005c1e-5dd8-4b6a-926a-b5061621be8f" providerId="ADAL" clId="{50167592-AB64-4013-B720-9F36BC759422}" dt="2021-02-01T14:39:12.965" v="190" actId="20577"/>
          <ac:spMkLst>
            <pc:docMk/>
            <pc:sldMk cId="3223321365" sldId="655"/>
            <ac:spMk id="3" creationId="{DCD13937-A024-4E51-9D75-0DCDE09B6411}"/>
          </ac:spMkLst>
        </pc:spChg>
        <pc:spChg chg="add mod">
          <ac:chgData name="Patil, Harish" userId="96005c1e-5dd8-4b6a-926a-b5061621be8f" providerId="ADAL" clId="{50167592-AB64-4013-B720-9F36BC759422}" dt="2021-02-01T19:02:19.246" v="895" actId="255"/>
          <ac:spMkLst>
            <pc:docMk/>
            <pc:sldMk cId="3223321365" sldId="655"/>
            <ac:spMk id="4" creationId="{06277613-01EC-4846-8E52-49A8E2917861}"/>
          </ac:spMkLst>
        </pc:spChg>
        <pc:spChg chg="del">
          <ac:chgData name="Patil, Harish" userId="96005c1e-5dd8-4b6a-926a-b5061621be8f" providerId="ADAL" clId="{50167592-AB64-4013-B720-9F36BC759422}" dt="2021-02-01T14:39:22.361" v="191" actId="478"/>
          <ac:spMkLst>
            <pc:docMk/>
            <pc:sldMk cId="3223321365" sldId="655"/>
            <ac:spMk id="35" creationId="{7F072184-3EFE-43A7-BCAE-B861DC278423}"/>
          </ac:spMkLst>
        </pc:spChg>
        <pc:spChg chg="mod">
          <ac:chgData name="Patil, Harish" userId="96005c1e-5dd8-4b6a-926a-b5061621be8f" providerId="ADAL" clId="{50167592-AB64-4013-B720-9F36BC759422}" dt="2021-02-01T19:02:02.477" v="893" actId="1076"/>
          <ac:spMkLst>
            <pc:docMk/>
            <pc:sldMk cId="3223321365" sldId="655"/>
            <ac:spMk id="42" creationId="{04ACF16A-6FB6-4393-8E94-1FBF603D48D7}"/>
          </ac:spMkLst>
        </pc:spChg>
        <pc:spChg chg="mod">
          <ac:chgData name="Patil, Harish" userId="96005c1e-5dd8-4b6a-926a-b5061621be8f" providerId="ADAL" clId="{50167592-AB64-4013-B720-9F36BC759422}" dt="2021-02-01T19:00:40.460" v="864" actId="1076"/>
          <ac:spMkLst>
            <pc:docMk/>
            <pc:sldMk cId="3223321365" sldId="655"/>
            <ac:spMk id="45" creationId="{5AACC787-FB21-4CFF-B7C1-00CD27CD9D6C}"/>
          </ac:spMkLst>
        </pc:spChg>
        <pc:spChg chg="mod topLvl">
          <ac:chgData name="Patil, Harish" userId="96005c1e-5dd8-4b6a-926a-b5061621be8f" providerId="ADAL" clId="{50167592-AB64-4013-B720-9F36BC759422}" dt="2021-02-01T19:05:52.307" v="909" actId="164"/>
          <ac:spMkLst>
            <pc:docMk/>
            <pc:sldMk cId="3223321365" sldId="655"/>
            <ac:spMk id="72" creationId="{31801996-8BDD-4847-B983-A5349EE96F7A}"/>
          </ac:spMkLst>
        </pc:spChg>
        <pc:spChg chg="mod topLvl">
          <ac:chgData name="Patil, Harish" userId="96005c1e-5dd8-4b6a-926a-b5061621be8f" providerId="ADAL" clId="{50167592-AB64-4013-B720-9F36BC759422}" dt="2021-02-01T19:05:52.307" v="909" actId="164"/>
          <ac:spMkLst>
            <pc:docMk/>
            <pc:sldMk cId="3223321365" sldId="655"/>
            <ac:spMk id="75" creationId="{D4D4C6FA-C2F4-4E5D-AE95-800E10C26637}"/>
          </ac:spMkLst>
        </pc:spChg>
        <pc:spChg chg="mod topLvl">
          <ac:chgData name="Patil, Harish" userId="96005c1e-5dd8-4b6a-926a-b5061621be8f" providerId="ADAL" clId="{50167592-AB64-4013-B720-9F36BC759422}" dt="2021-02-01T19:03:41.661" v="898" actId="165"/>
          <ac:spMkLst>
            <pc:docMk/>
            <pc:sldMk cId="3223321365" sldId="655"/>
            <ac:spMk id="76" creationId="{890CB13F-7E39-4AE8-9385-DD8071B8AFC6}"/>
          </ac:spMkLst>
        </pc:spChg>
        <pc:spChg chg="mod">
          <ac:chgData name="Patil, Harish" userId="96005c1e-5dd8-4b6a-926a-b5061621be8f" providerId="ADAL" clId="{50167592-AB64-4013-B720-9F36BC759422}" dt="2021-02-01T14:39:53.540" v="194" actId="1076"/>
          <ac:spMkLst>
            <pc:docMk/>
            <pc:sldMk cId="3223321365" sldId="655"/>
            <ac:spMk id="90" creationId="{5E5DA54C-6132-429A-BA7A-E34D292D53B8}"/>
          </ac:spMkLst>
        </pc:spChg>
        <pc:grpChg chg="add del mod">
          <ac:chgData name="Patil, Harish" userId="96005c1e-5dd8-4b6a-926a-b5061621be8f" providerId="ADAL" clId="{50167592-AB64-4013-B720-9F36BC759422}" dt="2021-02-01T19:05:31.345" v="907" actId="165"/>
          <ac:grpSpMkLst>
            <pc:docMk/>
            <pc:sldMk cId="3223321365" sldId="655"/>
            <ac:grpSpMk id="6" creationId="{77896997-71BC-43B6-AB06-5C0CDEAADB1A}"/>
          </ac:grpSpMkLst>
        </pc:grpChg>
        <pc:grpChg chg="add mod">
          <ac:chgData name="Patil, Harish" userId="96005c1e-5dd8-4b6a-926a-b5061621be8f" providerId="ADAL" clId="{50167592-AB64-4013-B720-9F36BC759422}" dt="2021-02-01T19:04:23.862" v="900" actId="164"/>
          <ac:grpSpMkLst>
            <pc:docMk/>
            <pc:sldMk cId="3223321365" sldId="655"/>
            <ac:grpSpMk id="7" creationId="{E78E9061-5661-4E58-83FB-2E63EE8990F0}"/>
          </ac:grpSpMkLst>
        </pc:grpChg>
        <pc:grpChg chg="add mod">
          <ac:chgData name="Patil, Harish" userId="96005c1e-5dd8-4b6a-926a-b5061621be8f" providerId="ADAL" clId="{50167592-AB64-4013-B720-9F36BC759422}" dt="2021-02-01T19:05:52.307" v="909" actId="164"/>
          <ac:grpSpMkLst>
            <pc:docMk/>
            <pc:sldMk cId="3223321365" sldId="655"/>
            <ac:grpSpMk id="8" creationId="{3D305D00-BDDF-4F46-B501-88B3D12FD6DA}"/>
          </ac:grpSpMkLst>
        </pc:grpChg>
        <pc:grpChg chg="del">
          <ac:chgData name="Patil, Harish" userId="96005c1e-5dd8-4b6a-926a-b5061621be8f" providerId="ADAL" clId="{50167592-AB64-4013-B720-9F36BC759422}" dt="2021-02-01T19:03:41.661" v="898" actId="165"/>
          <ac:grpSpMkLst>
            <pc:docMk/>
            <pc:sldMk cId="3223321365" sldId="655"/>
            <ac:grpSpMk id="52" creationId="{FABAEF29-ABD9-4520-9BA9-C7C2AB4B4CF3}"/>
          </ac:grpSpMkLst>
        </pc:grpChg>
        <pc:picChg chg="mod topLvl">
          <ac:chgData name="Patil, Harish" userId="96005c1e-5dd8-4b6a-926a-b5061621be8f" providerId="ADAL" clId="{50167592-AB64-4013-B720-9F36BC759422}" dt="2021-02-01T19:05:52.307" v="909" actId="164"/>
          <ac:picMkLst>
            <pc:docMk/>
            <pc:sldMk cId="3223321365" sldId="655"/>
            <ac:picMk id="63" creationId="{547ED228-4BDB-4373-AE4D-51F8335E4C44}"/>
          </ac:picMkLst>
        </pc:picChg>
        <pc:picChg chg="mod topLvl">
          <ac:chgData name="Patil, Harish" userId="96005c1e-5dd8-4b6a-926a-b5061621be8f" providerId="ADAL" clId="{50167592-AB64-4013-B720-9F36BC759422}" dt="2021-02-01T19:04:23.862" v="900" actId="164"/>
          <ac:picMkLst>
            <pc:docMk/>
            <pc:sldMk cId="3223321365" sldId="655"/>
            <ac:picMk id="73" creationId="{B0D95D0B-ECCE-4745-AD7B-C0433CF3079B}"/>
          </ac:picMkLst>
        </pc:picChg>
        <pc:picChg chg="mod topLvl">
          <ac:chgData name="Patil, Harish" userId="96005c1e-5dd8-4b6a-926a-b5061621be8f" providerId="ADAL" clId="{50167592-AB64-4013-B720-9F36BC759422}" dt="2021-02-01T19:05:52.307" v="909" actId="164"/>
          <ac:picMkLst>
            <pc:docMk/>
            <pc:sldMk cId="3223321365" sldId="655"/>
            <ac:picMk id="74" creationId="{4B3FC5DA-4284-40B7-9EAF-5443C58A157F}"/>
          </ac:picMkLst>
        </pc:picChg>
        <pc:picChg chg="mod topLvl">
          <ac:chgData name="Patil, Harish" userId="96005c1e-5dd8-4b6a-926a-b5061621be8f" providerId="ADAL" clId="{50167592-AB64-4013-B720-9F36BC759422}" dt="2021-02-01T19:05:52.307" v="909" actId="164"/>
          <ac:picMkLst>
            <pc:docMk/>
            <pc:sldMk cId="3223321365" sldId="655"/>
            <ac:picMk id="79" creationId="{B7A0B938-78E5-4D95-8F6A-AE4815AC2FE3}"/>
          </ac:picMkLst>
        </pc:picChg>
        <pc:picChg chg="mod topLvl">
          <ac:chgData name="Patil, Harish" userId="96005c1e-5dd8-4b6a-926a-b5061621be8f" providerId="ADAL" clId="{50167592-AB64-4013-B720-9F36BC759422}" dt="2021-02-01T19:05:52.307" v="909" actId="164"/>
          <ac:picMkLst>
            <pc:docMk/>
            <pc:sldMk cId="3223321365" sldId="655"/>
            <ac:picMk id="80" creationId="{9C8FB318-6B7B-4CDC-80A2-F7ED3634F816}"/>
          </ac:picMkLst>
        </pc:picChg>
        <pc:picChg chg="mod topLvl">
          <ac:chgData name="Patil, Harish" userId="96005c1e-5dd8-4b6a-926a-b5061621be8f" providerId="ADAL" clId="{50167592-AB64-4013-B720-9F36BC759422}" dt="2021-02-01T19:04:23.862" v="900" actId="164"/>
          <ac:picMkLst>
            <pc:docMk/>
            <pc:sldMk cId="3223321365" sldId="655"/>
            <ac:picMk id="89" creationId="{2040A0DC-3148-4ABC-980C-221FBB1528BD}"/>
          </ac:picMkLst>
        </pc:picChg>
        <pc:cxnChg chg="mod">
          <ac:chgData name="Patil, Harish" userId="96005c1e-5dd8-4b6a-926a-b5061621be8f" providerId="ADAL" clId="{50167592-AB64-4013-B720-9F36BC759422}" dt="2021-02-01T19:04:23.862" v="900" actId="164"/>
          <ac:cxnSpMkLst>
            <pc:docMk/>
            <pc:sldMk cId="3223321365" sldId="655"/>
            <ac:cxnSpMk id="5" creationId="{16C459FD-DC70-4EA0-8F66-92CE3197A513}"/>
          </ac:cxnSpMkLst>
        </pc:cxnChg>
        <pc:cxnChg chg="mod">
          <ac:chgData name="Patil, Harish" userId="96005c1e-5dd8-4b6a-926a-b5061621be8f" providerId="ADAL" clId="{50167592-AB64-4013-B720-9F36BC759422}" dt="2021-02-01T19:04:23.862" v="900" actId="164"/>
          <ac:cxnSpMkLst>
            <pc:docMk/>
            <pc:sldMk cId="3223321365" sldId="655"/>
            <ac:cxnSpMk id="64" creationId="{0B96567D-E891-4187-B4F9-E840C0BB1D81}"/>
          </ac:cxnSpMkLst>
        </pc:cxnChg>
      </pc:sldChg>
    </pc:docChg>
  </pc:docChgLst>
  <pc:docChgLst>
    <pc:chgData name="Patil, Harish" userId="96005c1e-5dd8-4b6a-926a-b5061621be8f" providerId="ADAL" clId="{DB12F7EE-416C-49C5-B9EF-7BB3FCB6BFD6}"/>
    <pc:docChg chg="undo redo custSel addSld delSld modSld modNotesMaster">
      <pc:chgData name="Patil, Harish" userId="96005c1e-5dd8-4b6a-926a-b5061621be8f" providerId="ADAL" clId="{DB12F7EE-416C-49C5-B9EF-7BB3FCB6BFD6}" dt="2021-02-04T19:03:38.824" v="268" actId="20577"/>
      <pc:docMkLst>
        <pc:docMk/>
      </pc:docMkLst>
      <pc:sldChg chg="addSp delSp modSp mod modAnim">
        <pc:chgData name="Patil, Harish" userId="96005c1e-5dd8-4b6a-926a-b5061621be8f" providerId="ADAL" clId="{DB12F7EE-416C-49C5-B9EF-7BB3FCB6BFD6}" dt="2021-02-04T18:55:49.319" v="222" actId="1076"/>
        <pc:sldMkLst>
          <pc:docMk/>
          <pc:sldMk cId="3993487662" sldId="345"/>
        </pc:sldMkLst>
        <pc:spChg chg="mod">
          <ac:chgData name="Patil, Harish" userId="96005c1e-5dd8-4b6a-926a-b5061621be8f" providerId="ADAL" clId="{DB12F7EE-416C-49C5-B9EF-7BB3FCB6BFD6}" dt="2021-02-04T18:55:49.319" v="222" actId="1076"/>
          <ac:spMkLst>
            <pc:docMk/>
            <pc:sldMk cId="3993487662" sldId="345"/>
            <ac:spMk id="3" creationId="{CE687B6D-0275-4E76-85E7-D6DDB7D062C8}"/>
          </ac:spMkLst>
        </pc:spChg>
        <pc:spChg chg="mod topLvl">
          <ac:chgData name="Patil, Harish" userId="96005c1e-5dd8-4b6a-926a-b5061621be8f" providerId="ADAL" clId="{DB12F7EE-416C-49C5-B9EF-7BB3FCB6BFD6}" dt="2021-02-04T18:04:58.480" v="132" actId="164"/>
          <ac:spMkLst>
            <pc:docMk/>
            <pc:sldMk cId="3993487662" sldId="345"/>
            <ac:spMk id="10" creationId="{41B0E301-6526-4E75-B26A-D8DE158FC2BC}"/>
          </ac:spMkLst>
        </pc:spChg>
        <pc:spChg chg="mod topLvl">
          <ac:chgData name="Patil, Harish" userId="96005c1e-5dd8-4b6a-926a-b5061621be8f" providerId="ADAL" clId="{DB12F7EE-416C-49C5-B9EF-7BB3FCB6BFD6}" dt="2021-02-04T18:04:58.480" v="132" actId="164"/>
          <ac:spMkLst>
            <pc:docMk/>
            <pc:sldMk cId="3993487662" sldId="345"/>
            <ac:spMk id="11" creationId="{6459A14A-32EE-4690-8E6C-8E00C3FD52B4}"/>
          </ac:spMkLst>
        </pc:spChg>
        <pc:spChg chg="mod topLvl">
          <ac:chgData name="Patil, Harish" userId="96005c1e-5dd8-4b6a-926a-b5061621be8f" providerId="ADAL" clId="{DB12F7EE-416C-49C5-B9EF-7BB3FCB6BFD6}" dt="2021-02-04T18:04:58.480" v="132" actId="164"/>
          <ac:spMkLst>
            <pc:docMk/>
            <pc:sldMk cId="3993487662" sldId="345"/>
            <ac:spMk id="12" creationId="{F25DAF5B-45A2-4C6C-904C-A30B48537826}"/>
          </ac:spMkLst>
        </pc:spChg>
        <pc:spChg chg="mod topLvl">
          <ac:chgData name="Patil, Harish" userId="96005c1e-5dd8-4b6a-926a-b5061621be8f" providerId="ADAL" clId="{DB12F7EE-416C-49C5-B9EF-7BB3FCB6BFD6}" dt="2021-02-04T18:04:58.480" v="132" actId="164"/>
          <ac:spMkLst>
            <pc:docMk/>
            <pc:sldMk cId="3993487662" sldId="345"/>
            <ac:spMk id="13" creationId="{ECB93306-D97A-48A9-9683-1FF2AC1EB5B3}"/>
          </ac:spMkLst>
        </pc:spChg>
        <pc:spChg chg="mod">
          <ac:chgData name="Patil, Harish" userId="96005c1e-5dd8-4b6a-926a-b5061621be8f" providerId="ADAL" clId="{DB12F7EE-416C-49C5-B9EF-7BB3FCB6BFD6}" dt="2021-02-04T18:06:26.894" v="145" actId="1076"/>
          <ac:spMkLst>
            <pc:docMk/>
            <pc:sldMk cId="3993487662" sldId="345"/>
            <ac:spMk id="31" creationId="{98FE2511-4FEF-46B7-881C-D9FD8ED58AAE}"/>
          </ac:spMkLst>
        </pc:spChg>
        <pc:spChg chg="mod topLvl">
          <ac:chgData name="Patil, Harish" userId="96005c1e-5dd8-4b6a-926a-b5061621be8f" providerId="ADAL" clId="{DB12F7EE-416C-49C5-B9EF-7BB3FCB6BFD6}" dt="2021-02-04T18:05:12.345" v="133" actId="164"/>
          <ac:spMkLst>
            <pc:docMk/>
            <pc:sldMk cId="3993487662" sldId="345"/>
            <ac:spMk id="34" creationId="{B02863BA-C7AF-46AA-80F3-9752124A25D2}"/>
          </ac:spMkLst>
        </pc:spChg>
        <pc:spChg chg="mod topLvl">
          <ac:chgData name="Patil, Harish" userId="96005c1e-5dd8-4b6a-926a-b5061621be8f" providerId="ADAL" clId="{DB12F7EE-416C-49C5-B9EF-7BB3FCB6BFD6}" dt="2021-02-04T18:05:12.345" v="133" actId="164"/>
          <ac:spMkLst>
            <pc:docMk/>
            <pc:sldMk cId="3993487662" sldId="345"/>
            <ac:spMk id="35" creationId="{CDA2F78C-C6DE-468E-BDD5-70FD9DF3AC3B}"/>
          </ac:spMkLst>
        </pc:spChg>
        <pc:spChg chg="mod topLvl">
          <ac:chgData name="Patil, Harish" userId="96005c1e-5dd8-4b6a-926a-b5061621be8f" providerId="ADAL" clId="{DB12F7EE-416C-49C5-B9EF-7BB3FCB6BFD6}" dt="2021-02-04T18:04:58.480" v="132" actId="164"/>
          <ac:spMkLst>
            <pc:docMk/>
            <pc:sldMk cId="3993487662" sldId="345"/>
            <ac:spMk id="36" creationId="{E53BBE79-0A21-497C-A9AE-6ED55CDB4D6B}"/>
          </ac:spMkLst>
        </pc:spChg>
        <pc:grpChg chg="add mod">
          <ac:chgData name="Patil, Harish" userId="96005c1e-5dd8-4b6a-926a-b5061621be8f" providerId="ADAL" clId="{DB12F7EE-416C-49C5-B9EF-7BB3FCB6BFD6}" dt="2021-02-04T18:04:58.480" v="132" actId="164"/>
          <ac:grpSpMkLst>
            <pc:docMk/>
            <pc:sldMk cId="3993487662" sldId="345"/>
            <ac:grpSpMk id="18" creationId="{2FEDA518-2842-4D26-9BA5-AE7E9324DD3E}"/>
          </ac:grpSpMkLst>
        </pc:grpChg>
        <pc:grpChg chg="add mod">
          <ac:chgData name="Patil, Harish" userId="96005c1e-5dd8-4b6a-926a-b5061621be8f" providerId="ADAL" clId="{DB12F7EE-416C-49C5-B9EF-7BB3FCB6BFD6}" dt="2021-02-04T18:05:12.345" v="133" actId="164"/>
          <ac:grpSpMkLst>
            <pc:docMk/>
            <pc:sldMk cId="3993487662" sldId="345"/>
            <ac:grpSpMk id="19" creationId="{E2A1B6B3-D92D-4D4F-8062-8DDB291489C6}"/>
          </ac:grpSpMkLst>
        </pc:grpChg>
        <pc:grpChg chg="del mod topLvl">
          <ac:chgData name="Patil, Harish" userId="96005c1e-5dd8-4b6a-926a-b5061621be8f" providerId="ADAL" clId="{DB12F7EE-416C-49C5-B9EF-7BB3FCB6BFD6}" dt="2021-02-04T18:04:39.465" v="131" actId="165"/>
          <ac:grpSpMkLst>
            <pc:docMk/>
            <pc:sldMk cId="3993487662" sldId="345"/>
            <ac:grpSpMk id="38" creationId="{434C09C3-0CDD-4751-A248-E8B10F1BBE81}"/>
          </ac:grpSpMkLst>
        </pc:grpChg>
        <pc:grpChg chg="del">
          <ac:chgData name="Patil, Harish" userId="96005c1e-5dd8-4b6a-926a-b5061621be8f" providerId="ADAL" clId="{DB12F7EE-416C-49C5-B9EF-7BB3FCB6BFD6}" dt="2021-02-04T18:04:05.396" v="129" actId="165"/>
          <ac:grpSpMkLst>
            <pc:docMk/>
            <pc:sldMk cId="3993487662" sldId="345"/>
            <ac:grpSpMk id="39" creationId="{4D69EA60-65B8-4BD8-924D-D71F3D012F27}"/>
          </ac:grpSpMkLst>
        </pc:grpChg>
        <pc:cxnChg chg="mod topLvl">
          <ac:chgData name="Patil, Harish" userId="96005c1e-5dd8-4b6a-926a-b5061621be8f" providerId="ADAL" clId="{DB12F7EE-416C-49C5-B9EF-7BB3FCB6BFD6}" dt="2021-02-04T18:04:58.480" v="132" actId="164"/>
          <ac:cxnSpMkLst>
            <pc:docMk/>
            <pc:sldMk cId="3993487662" sldId="345"/>
            <ac:cxnSpMk id="6" creationId="{A7916352-632D-43D4-B755-B13914E6257F}"/>
          </ac:cxnSpMkLst>
        </pc:cxnChg>
        <pc:cxnChg chg="mod topLvl">
          <ac:chgData name="Patil, Harish" userId="96005c1e-5dd8-4b6a-926a-b5061621be8f" providerId="ADAL" clId="{DB12F7EE-416C-49C5-B9EF-7BB3FCB6BFD6}" dt="2021-02-04T18:04:58.480" v="132" actId="164"/>
          <ac:cxnSpMkLst>
            <pc:docMk/>
            <pc:sldMk cId="3993487662" sldId="345"/>
            <ac:cxnSpMk id="7" creationId="{223B3F77-2182-4550-8D23-612E8E9938E6}"/>
          </ac:cxnSpMkLst>
        </pc:cxnChg>
        <pc:cxnChg chg="mod topLvl">
          <ac:chgData name="Patil, Harish" userId="96005c1e-5dd8-4b6a-926a-b5061621be8f" providerId="ADAL" clId="{DB12F7EE-416C-49C5-B9EF-7BB3FCB6BFD6}" dt="2021-02-04T18:04:58.480" v="132" actId="164"/>
          <ac:cxnSpMkLst>
            <pc:docMk/>
            <pc:sldMk cId="3993487662" sldId="345"/>
            <ac:cxnSpMk id="8" creationId="{FD560771-794F-44C7-9610-6359AAB00EEE}"/>
          </ac:cxnSpMkLst>
        </pc:cxnChg>
        <pc:cxnChg chg="mod topLvl">
          <ac:chgData name="Patil, Harish" userId="96005c1e-5dd8-4b6a-926a-b5061621be8f" providerId="ADAL" clId="{DB12F7EE-416C-49C5-B9EF-7BB3FCB6BFD6}" dt="2021-02-04T18:04:58.480" v="132" actId="164"/>
          <ac:cxnSpMkLst>
            <pc:docMk/>
            <pc:sldMk cId="3993487662" sldId="345"/>
            <ac:cxnSpMk id="9" creationId="{1F43129F-6148-451E-858E-884BCD853C2D}"/>
          </ac:cxnSpMkLst>
        </pc:cxnChg>
        <pc:cxnChg chg="mod topLvl">
          <ac:chgData name="Patil, Harish" userId="96005c1e-5dd8-4b6a-926a-b5061621be8f" providerId="ADAL" clId="{DB12F7EE-416C-49C5-B9EF-7BB3FCB6BFD6}" dt="2021-02-04T18:04:58.480" v="132" actId="164"/>
          <ac:cxnSpMkLst>
            <pc:docMk/>
            <pc:sldMk cId="3993487662" sldId="345"/>
            <ac:cxnSpMk id="14" creationId="{D8BEFD6F-43A7-432E-ABA2-56CA75E127CC}"/>
          </ac:cxnSpMkLst>
        </pc:cxnChg>
        <pc:cxnChg chg="mod topLvl">
          <ac:chgData name="Patil, Harish" userId="96005c1e-5dd8-4b6a-926a-b5061621be8f" providerId="ADAL" clId="{DB12F7EE-416C-49C5-B9EF-7BB3FCB6BFD6}" dt="2021-02-04T18:04:58.480" v="132" actId="164"/>
          <ac:cxnSpMkLst>
            <pc:docMk/>
            <pc:sldMk cId="3993487662" sldId="345"/>
            <ac:cxnSpMk id="15" creationId="{50052BF0-182F-4AE4-8503-FFBED0D39CB8}"/>
          </ac:cxnSpMkLst>
        </pc:cxnChg>
        <pc:cxnChg chg="add mod">
          <ac:chgData name="Patil, Harish" userId="96005c1e-5dd8-4b6a-926a-b5061621be8f" providerId="ADAL" clId="{DB12F7EE-416C-49C5-B9EF-7BB3FCB6BFD6}" dt="2021-02-04T18:05:12.345" v="133" actId="164"/>
          <ac:cxnSpMkLst>
            <pc:docMk/>
            <pc:sldMk cId="3993487662" sldId="345"/>
            <ac:cxnSpMk id="17" creationId="{5D94A674-0F70-4B71-BC1D-DF6FA3B1CD29}"/>
          </ac:cxnSpMkLst>
        </pc:cxnChg>
      </pc:sldChg>
      <pc:sldChg chg="modSp mod modNotesTx">
        <pc:chgData name="Patil, Harish" userId="96005c1e-5dd8-4b6a-926a-b5061621be8f" providerId="ADAL" clId="{DB12F7EE-416C-49C5-B9EF-7BB3FCB6BFD6}" dt="2021-02-04T16:52:05.141" v="50" actId="115"/>
        <pc:sldMkLst>
          <pc:docMk/>
          <pc:sldMk cId="3409669249" sldId="630"/>
        </pc:sldMkLst>
        <pc:spChg chg="mod">
          <ac:chgData name="Patil, Harish" userId="96005c1e-5dd8-4b6a-926a-b5061621be8f" providerId="ADAL" clId="{DB12F7EE-416C-49C5-B9EF-7BB3FCB6BFD6}" dt="2021-02-04T16:52:05.141" v="50" actId="115"/>
          <ac:spMkLst>
            <pc:docMk/>
            <pc:sldMk cId="3409669249" sldId="630"/>
            <ac:spMk id="21" creationId="{0B38D99B-AF50-4B07-A900-EA1B297E6E8D}"/>
          </ac:spMkLst>
        </pc:spChg>
      </pc:sldChg>
      <pc:sldChg chg="modSp mod">
        <pc:chgData name="Patil, Harish" userId="96005c1e-5dd8-4b6a-926a-b5061621be8f" providerId="ADAL" clId="{DB12F7EE-416C-49C5-B9EF-7BB3FCB6BFD6}" dt="2021-02-04T18:57:16.460" v="244" actId="1076"/>
        <pc:sldMkLst>
          <pc:docMk/>
          <pc:sldMk cId="2185721564" sldId="638"/>
        </pc:sldMkLst>
        <pc:spChg chg="mod">
          <ac:chgData name="Patil, Harish" userId="96005c1e-5dd8-4b6a-926a-b5061621be8f" providerId="ADAL" clId="{DB12F7EE-416C-49C5-B9EF-7BB3FCB6BFD6}" dt="2021-02-04T18:56:18.750" v="229" actId="20577"/>
          <ac:spMkLst>
            <pc:docMk/>
            <pc:sldMk cId="2185721564" sldId="638"/>
            <ac:spMk id="2" creationId="{95455379-22E6-4DCC-9C7B-3D905BC536BB}"/>
          </ac:spMkLst>
        </pc:spChg>
        <pc:spChg chg="mod">
          <ac:chgData name="Patil, Harish" userId="96005c1e-5dd8-4b6a-926a-b5061621be8f" providerId="ADAL" clId="{DB12F7EE-416C-49C5-B9EF-7BB3FCB6BFD6}" dt="2021-02-04T18:57:16.460" v="244" actId="1076"/>
          <ac:spMkLst>
            <pc:docMk/>
            <pc:sldMk cId="2185721564" sldId="638"/>
            <ac:spMk id="4" creationId="{00000000-0000-0000-0000-000000000000}"/>
          </ac:spMkLst>
        </pc:spChg>
      </pc:sldChg>
      <pc:sldChg chg="addSp modSp mod modAnim">
        <pc:chgData name="Patil, Harish" userId="96005c1e-5dd8-4b6a-926a-b5061621be8f" providerId="ADAL" clId="{DB12F7EE-416C-49C5-B9EF-7BB3FCB6BFD6}" dt="2021-02-04T18:57:40.867" v="251" actId="1076"/>
        <pc:sldMkLst>
          <pc:docMk/>
          <pc:sldMk cId="4283387682" sldId="639"/>
        </pc:sldMkLst>
        <pc:spChg chg="mod">
          <ac:chgData name="Patil, Harish" userId="96005c1e-5dd8-4b6a-926a-b5061621be8f" providerId="ADAL" clId="{DB12F7EE-416C-49C5-B9EF-7BB3FCB6BFD6}" dt="2021-02-04T18:57:40.867" v="251" actId="1076"/>
          <ac:spMkLst>
            <pc:docMk/>
            <pc:sldMk cId="4283387682" sldId="639"/>
            <ac:spMk id="11" creationId="{00000000-0000-0000-0000-000000000000}"/>
          </ac:spMkLst>
        </pc:spChg>
        <pc:spChg chg="add mod">
          <ac:chgData name="Patil, Harish" userId="96005c1e-5dd8-4b6a-926a-b5061621be8f" providerId="ADAL" clId="{DB12F7EE-416C-49C5-B9EF-7BB3FCB6BFD6}" dt="2021-02-04T17:40:01.559" v="95" actId="20577"/>
          <ac:spMkLst>
            <pc:docMk/>
            <pc:sldMk cId="4283387682" sldId="639"/>
            <ac:spMk id="22" creationId="{0EC4755C-1282-43AF-835E-043420050199}"/>
          </ac:spMkLst>
        </pc:spChg>
      </pc:sldChg>
      <pc:sldChg chg="modSp mod">
        <pc:chgData name="Patil, Harish" userId="96005c1e-5dd8-4b6a-926a-b5061621be8f" providerId="ADAL" clId="{DB12F7EE-416C-49C5-B9EF-7BB3FCB6BFD6}" dt="2021-02-04T16:55:36.813" v="79" actId="14100"/>
        <pc:sldMkLst>
          <pc:docMk/>
          <pc:sldMk cId="2211043806" sldId="642"/>
        </pc:sldMkLst>
        <pc:spChg chg="mod">
          <ac:chgData name="Patil, Harish" userId="96005c1e-5dd8-4b6a-926a-b5061621be8f" providerId="ADAL" clId="{DB12F7EE-416C-49C5-B9EF-7BB3FCB6BFD6}" dt="2021-02-04T16:55:36.813" v="79" actId="14100"/>
          <ac:spMkLst>
            <pc:docMk/>
            <pc:sldMk cId="2211043806" sldId="642"/>
            <ac:spMk id="90" creationId="{5E5DA54C-6132-429A-BA7A-E34D292D53B8}"/>
          </ac:spMkLst>
        </pc:spChg>
      </pc:sldChg>
      <pc:sldChg chg="modSp mod">
        <pc:chgData name="Patil, Harish" userId="96005c1e-5dd8-4b6a-926a-b5061621be8f" providerId="ADAL" clId="{DB12F7EE-416C-49C5-B9EF-7BB3FCB6BFD6}" dt="2021-02-04T18:55:04.278" v="215" actId="1076"/>
        <pc:sldMkLst>
          <pc:docMk/>
          <pc:sldMk cId="1356284909" sldId="643"/>
        </pc:sldMkLst>
        <pc:spChg chg="mod">
          <ac:chgData name="Patil, Harish" userId="96005c1e-5dd8-4b6a-926a-b5061621be8f" providerId="ADAL" clId="{DB12F7EE-416C-49C5-B9EF-7BB3FCB6BFD6}" dt="2021-02-04T18:55:04.278" v="215" actId="1076"/>
          <ac:spMkLst>
            <pc:docMk/>
            <pc:sldMk cId="1356284909" sldId="643"/>
            <ac:spMk id="3" creationId="{DCD13937-A024-4E51-9D75-0DCDE09B6411}"/>
          </ac:spMkLst>
        </pc:spChg>
      </pc:sldChg>
      <pc:sldChg chg="modSp mod">
        <pc:chgData name="Patil, Harish" userId="96005c1e-5dd8-4b6a-926a-b5061621be8f" providerId="ADAL" clId="{DB12F7EE-416C-49C5-B9EF-7BB3FCB6BFD6}" dt="2021-02-04T14:01:20.287" v="19" actId="20577"/>
        <pc:sldMkLst>
          <pc:docMk/>
          <pc:sldMk cId="13943440" sldId="644"/>
        </pc:sldMkLst>
        <pc:spChg chg="mod">
          <ac:chgData name="Patil, Harish" userId="96005c1e-5dd8-4b6a-926a-b5061621be8f" providerId="ADAL" clId="{DB12F7EE-416C-49C5-B9EF-7BB3FCB6BFD6}" dt="2021-02-04T14:01:20.287" v="19" actId="20577"/>
          <ac:spMkLst>
            <pc:docMk/>
            <pc:sldMk cId="13943440" sldId="644"/>
            <ac:spMk id="115" creationId="{C0C0B599-735C-4BEE-B0D9-99233E78DD19}"/>
          </ac:spMkLst>
        </pc:spChg>
        <pc:spChg chg="mod">
          <ac:chgData name="Patil, Harish" userId="96005c1e-5dd8-4b6a-926a-b5061621be8f" providerId="ADAL" clId="{DB12F7EE-416C-49C5-B9EF-7BB3FCB6BFD6}" dt="2021-02-04T14:00:59.807" v="9"/>
          <ac:spMkLst>
            <pc:docMk/>
            <pc:sldMk cId="13943440" sldId="644"/>
            <ac:spMk id="116" creationId="{3B1ADD41-6D83-49D0-AE18-61732AC7D847}"/>
          </ac:spMkLst>
        </pc:spChg>
        <pc:spChg chg="mod">
          <ac:chgData name="Patil, Harish" userId="96005c1e-5dd8-4b6a-926a-b5061621be8f" providerId="ADAL" clId="{DB12F7EE-416C-49C5-B9EF-7BB3FCB6BFD6}" dt="2021-02-04T14:01:09.781" v="11" actId="1076"/>
          <ac:spMkLst>
            <pc:docMk/>
            <pc:sldMk cId="13943440" sldId="644"/>
            <ac:spMk id="151" creationId="{CC109A90-2799-4DF7-A48B-6ED0291DCD56}"/>
          </ac:spMkLst>
        </pc:spChg>
        <pc:grpChg chg="mod">
          <ac:chgData name="Patil, Harish" userId="96005c1e-5dd8-4b6a-926a-b5061621be8f" providerId="ADAL" clId="{DB12F7EE-416C-49C5-B9EF-7BB3FCB6BFD6}" dt="2021-02-04T14:00:59.807" v="9"/>
          <ac:grpSpMkLst>
            <pc:docMk/>
            <pc:sldMk cId="13943440" sldId="644"/>
            <ac:grpSpMk id="114" creationId="{B522898E-ED1D-469B-AC3A-4696E7099662}"/>
          </ac:grpSpMkLst>
        </pc:grpChg>
      </pc:sldChg>
      <pc:sldChg chg="modSp mod modNotesTx">
        <pc:chgData name="Patil, Harish" userId="96005c1e-5dd8-4b6a-926a-b5061621be8f" providerId="ADAL" clId="{DB12F7EE-416C-49C5-B9EF-7BB3FCB6BFD6}" dt="2021-02-04T18:57:51.478" v="252" actId="1076"/>
        <pc:sldMkLst>
          <pc:docMk/>
          <pc:sldMk cId="3487509594" sldId="645"/>
        </pc:sldMkLst>
        <pc:spChg chg="mod">
          <ac:chgData name="Patil, Harish" userId="96005c1e-5dd8-4b6a-926a-b5061621be8f" providerId="ADAL" clId="{DB12F7EE-416C-49C5-B9EF-7BB3FCB6BFD6}" dt="2021-02-04T18:57:51.478" v="252" actId="1076"/>
          <ac:spMkLst>
            <pc:docMk/>
            <pc:sldMk cId="3487509594" sldId="645"/>
            <ac:spMk id="3" creationId="{847F21D0-2C1A-4E6B-BDE7-9A9427E2B757}"/>
          </ac:spMkLst>
        </pc:spChg>
        <pc:spChg chg="mod">
          <ac:chgData name="Patil, Harish" userId="96005c1e-5dd8-4b6a-926a-b5061621be8f" providerId="ADAL" clId="{DB12F7EE-416C-49C5-B9EF-7BB3FCB6BFD6}" dt="2021-02-04T14:04:36.619" v="23" actId="207"/>
          <ac:spMkLst>
            <pc:docMk/>
            <pc:sldMk cId="3487509594" sldId="645"/>
            <ac:spMk id="16" creationId="{EFA61EBA-734E-4E55-B08D-6AA3E509FAD2}"/>
          </ac:spMkLst>
        </pc:spChg>
      </pc:sldChg>
      <pc:sldChg chg="modSp mod">
        <pc:chgData name="Patil, Harish" userId="96005c1e-5dd8-4b6a-926a-b5061621be8f" providerId="ADAL" clId="{DB12F7EE-416C-49C5-B9EF-7BB3FCB6BFD6}" dt="2021-02-04T18:58:08.157" v="257" actId="122"/>
        <pc:sldMkLst>
          <pc:docMk/>
          <pc:sldMk cId="3914184016" sldId="651"/>
        </pc:sldMkLst>
        <pc:spChg chg="mod">
          <ac:chgData name="Patil, Harish" userId="96005c1e-5dd8-4b6a-926a-b5061621be8f" providerId="ADAL" clId="{DB12F7EE-416C-49C5-B9EF-7BB3FCB6BFD6}" dt="2021-02-04T18:58:08.157" v="257" actId="122"/>
          <ac:spMkLst>
            <pc:docMk/>
            <pc:sldMk cId="3914184016" sldId="651"/>
            <ac:spMk id="2" creationId="{19AFE1D2-102C-4517-87D8-AB33EDE83779}"/>
          </ac:spMkLst>
        </pc:spChg>
      </pc:sldChg>
      <pc:sldChg chg="addSp delSp modSp mod delAnim modAnim">
        <pc:chgData name="Patil, Harish" userId="96005c1e-5dd8-4b6a-926a-b5061621be8f" providerId="ADAL" clId="{DB12F7EE-416C-49C5-B9EF-7BB3FCB6BFD6}" dt="2021-02-04T19:03:38.824" v="268" actId="20577"/>
        <pc:sldMkLst>
          <pc:docMk/>
          <pc:sldMk cId="2552111886" sldId="654"/>
        </pc:sldMkLst>
        <pc:spChg chg="del">
          <ac:chgData name="Patil, Harish" userId="96005c1e-5dd8-4b6a-926a-b5061621be8f" providerId="ADAL" clId="{DB12F7EE-416C-49C5-B9EF-7BB3FCB6BFD6}" dt="2021-02-04T17:37:45.228" v="80" actId="478"/>
          <ac:spMkLst>
            <pc:docMk/>
            <pc:sldMk cId="2552111886" sldId="654"/>
            <ac:spMk id="5" creationId="{A82362FF-5767-49E1-A861-81DFF6A05929}"/>
          </ac:spMkLst>
        </pc:spChg>
        <pc:spChg chg="mod">
          <ac:chgData name="Patil, Harish" userId="96005c1e-5dd8-4b6a-926a-b5061621be8f" providerId="ADAL" clId="{DB12F7EE-416C-49C5-B9EF-7BB3FCB6BFD6}" dt="2021-02-04T19:03:38.824" v="268" actId="20577"/>
          <ac:spMkLst>
            <pc:docMk/>
            <pc:sldMk cId="2552111886" sldId="654"/>
            <ac:spMk id="6" creationId="{0BFFFD98-1215-4E99-BD56-6A1DB604C308}"/>
          </ac:spMkLst>
        </pc:spChg>
        <pc:spChg chg="add mod">
          <ac:chgData name="Patil, Harish" userId="96005c1e-5dd8-4b6a-926a-b5061621be8f" providerId="ADAL" clId="{DB12F7EE-416C-49C5-B9EF-7BB3FCB6BFD6}" dt="2021-02-04T17:38:06.179" v="84" actId="14100"/>
          <ac:spMkLst>
            <pc:docMk/>
            <pc:sldMk cId="2552111886" sldId="654"/>
            <ac:spMk id="12" creationId="{A67AB1BF-4FED-4F90-B4CA-71D75827A8BE}"/>
          </ac:spMkLst>
        </pc:spChg>
      </pc:sldChg>
      <pc:sldChg chg="modSp mod">
        <pc:chgData name="Patil, Harish" userId="96005c1e-5dd8-4b6a-926a-b5061621be8f" providerId="ADAL" clId="{DB12F7EE-416C-49C5-B9EF-7BB3FCB6BFD6}" dt="2021-02-04T18:54:49.378" v="213" actId="1076"/>
        <pc:sldMkLst>
          <pc:docMk/>
          <pc:sldMk cId="3223321365" sldId="655"/>
        </pc:sldMkLst>
        <pc:spChg chg="mod">
          <ac:chgData name="Patil, Harish" userId="96005c1e-5dd8-4b6a-926a-b5061621be8f" providerId="ADAL" clId="{DB12F7EE-416C-49C5-B9EF-7BB3FCB6BFD6}" dt="2021-02-04T18:54:49.378" v="213" actId="1076"/>
          <ac:spMkLst>
            <pc:docMk/>
            <pc:sldMk cId="3223321365" sldId="655"/>
            <ac:spMk id="3" creationId="{DCD13937-A024-4E51-9D75-0DCDE09B6411}"/>
          </ac:spMkLst>
        </pc:spChg>
      </pc:sldChg>
      <pc:sldChg chg="delSp modSp new mod">
        <pc:chgData name="Patil, Harish" userId="96005c1e-5dd8-4b6a-926a-b5061621be8f" providerId="ADAL" clId="{DB12F7EE-416C-49C5-B9EF-7BB3FCB6BFD6}" dt="2021-02-04T18:24:07.388" v="211" actId="20577"/>
        <pc:sldMkLst>
          <pc:docMk/>
          <pc:sldMk cId="216492055" sldId="657"/>
        </pc:sldMkLst>
        <pc:spChg chg="del">
          <ac:chgData name="Patil, Harish" userId="96005c1e-5dd8-4b6a-926a-b5061621be8f" providerId="ADAL" clId="{DB12F7EE-416C-49C5-B9EF-7BB3FCB6BFD6}" dt="2021-02-04T18:22:05.687" v="162" actId="478"/>
          <ac:spMkLst>
            <pc:docMk/>
            <pc:sldMk cId="216492055" sldId="657"/>
            <ac:spMk id="3" creationId="{1242B97A-ECB3-47CE-8134-3850E4FB3D3E}"/>
          </ac:spMkLst>
        </pc:spChg>
        <pc:spChg chg="mod">
          <ac:chgData name="Patil, Harish" userId="96005c1e-5dd8-4b6a-926a-b5061621be8f" providerId="ADAL" clId="{DB12F7EE-416C-49C5-B9EF-7BB3FCB6BFD6}" dt="2021-02-04T18:24:07.388" v="211" actId="20577"/>
          <ac:spMkLst>
            <pc:docMk/>
            <pc:sldMk cId="216492055" sldId="657"/>
            <ac:spMk id="4" creationId="{A69EEC4B-DEE2-489E-88BB-2DCAC1815522}"/>
          </ac:spMkLst>
        </pc:spChg>
      </pc:sldChg>
      <pc:sldChg chg="modSp new del mod">
        <pc:chgData name="Patil, Harish" userId="96005c1e-5dd8-4b6a-926a-b5061621be8f" providerId="ADAL" clId="{DB12F7EE-416C-49C5-B9EF-7BB3FCB6BFD6}" dt="2021-02-04T18:20:46.096" v="156" actId="47"/>
        <pc:sldMkLst>
          <pc:docMk/>
          <pc:sldMk cId="777871878" sldId="657"/>
        </pc:sldMkLst>
        <pc:spChg chg="mod">
          <ac:chgData name="Patil, Harish" userId="96005c1e-5dd8-4b6a-926a-b5061621be8f" providerId="ADAL" clId="{DB12F7EE-416C-49C5-B9EF-7BB3FCB6BFD6}" dt="2021-02-04T18:20:43.090" v="155" actId="20577"/>
          <ac:spMkLst>
            <pc:docMk/>
            <pc:sldMk cId="777871878" sldId="657"/>
            <ac:spMk id="2" creationId="{C97AAC3E-678B-436D-806C-C9A77614EF67}"/>
          </ac:spMkLst>
        </pc:spChg>
      </pc:sldChg>
      <pc:sldChg chg="modSp new del mod">
        <pc:chgData name="Patil, Harish" userId="96005c1e-5dd8-4b6a-926a-b5061621be8f" providerId="ADAL" clId="{DB12F7EE-416C-49C5-B9EF-7BB3FCB6BFD6}" dt="2021-02-04T18:21:27.170" v="160" actId="680"/>
        <pc:sldMkLst>
          <pc:docMk/>
          <pc:sldMk cId="2436279697" sldId="657"/>
        </pc:sldMkLst>
        <pc:spChg chg="mod">
          <ac:chgData name="Patil, Harish" userId="96005c1e-5dd8-4b6a-926a-b5061621be8f" providerId="ADAL" clId="{DB12F7EE-416C-49C5-B9EF-7BB3FCB6BFD6}" dt="2021-02-04T18:21:26.355" v="159" actId="20577"/>
          <ac:spMkLst>
            <pc:docMk/>
            <pc:sldMk cId="2436279697" sldId="657"/>
            <ac:spMk id="2" creationId="{5E26856D-FFD7-4FF7-B36D-6B7F16D6027E}"/>
          </ac:spMkLst>
        </pc:spChg>
      </pc:sldChg>
    </pc:docChg>
  </pc:docChgLst>
  <pc:docChgLst>
    <pc:chgData name="Patil, Harish" userId="96005c1e-5dd8-4b6a-926a-b5061621be8f" providerId="ADAL" clId="{661F652A-922C-4E78-98AA-3F3B9A2B2B52}"/>
    <pc:docChg chg="undo custSel delSld modSld">
      <pc:chgData name="Patil, Harish" userId="96005c1e-5dd8-4b6a-926a-b5061621be8f" providerId="ADAL" clId="{661F652A-922C-4E78-98AA-3F3B9A2B2B52}" dt="2022-10-25T16:16:31.410" v="350" actId="20577"/>
      <pc:docMkLst>
        <pc:docMk/>
      </pc:docMkLst>
      <pc:sldChg chg="modSp mod">
        <pc:chgData name="Patil, Harish" userId="96005c1e-5dd8-4b6a-926a-b5061621be8f" providerId="ADAL" clId="{661F652A-922C-4E78-98AA-3F3B9A2B2B52}" dt="2022-10-25T15:50:44.320" v="23" actId="6549"/>
        <pc:sldMkLst>
          <pc:docMk/>
          <pc:sldMk cId="2222585258" sldId="259"/>
        </pc:sldMkLst>
        <pc:spChg chg="mod">
          <ac:chgData name="Patil, Harish" userId="96005c1e-5dd8-4b6a-926a-b5061621be8f" providerId="ADAL" clId="{661F652A-922C-4E78-98AA-3F3B9A2B2B52}" dt="2022-10-25T15:50:44.320" v="23" actId="6549"/>
          <ac:spMkLst>
            <pc:docMk/>
            <pc:sldMk cId="2222585258" sldId="259"/>
            <ac:spMk id="12" creationId="{61C1E0FC-C663-46D0-BA7D-A6BA95E7808B}"/>
          </ac:spMkLst>
        </pc:spChg>
      </pc:sldChg>
      <pc:sldChg chg="del">
        <pc:chgData name="Patil, Harish" userId="96005c1e-5dd8-4b6a-926a-b5061621be8f" providerId="ADAL" clId="{661F652A-922C-4E78-98AA-3F3B9A2B2B52}" dt="2022-10-25T15:50:55.107" v="24" actId="47"/>
        <pc:sldMkLst>
          <pc:docMk/>
          <pc:sldMk cId="783349555" sldId="260"/>
        </pc:sldMkLst>
      </pc:sldChg>
      <pc:sldChg chg="del">
        <pc:chgData name="Patil, Harish" userId="96005c1e-5dd8-4b6a-926a-b5061621be8f" providerId="ADAL" clId="{661F652A-922C-4E78-98AA-3F3B9A2B2B52}" dt="2022-10-25T15:51:00.301" v="25" actId="47"/>
        <pc:sldMkLst>
          <pc:docMk/>
          <pc:sldMk cId="2955505358" sldId="261"/>
        </pc:sldMkLst>
      </pc:sldChg>
      <pc:sldChg chg="addSp delSp modSp mod">
        <pc:chgData name="Patil, Harish" userId="96005c1e-5dd8-4b6a-926a-b5061621be8f" providerId="ADAL" clId="{661F652A-922C-4E78-98AA-3F3B9A2B2B52}" dt="2022-10-25T16:16:31.410" v="350" actId="20577"/>
        <pc:sldMkLst>
          <pc:docMk/>
          <pc:sldMk cId="3656847978" sldId="661"/>
        </pc:sldMkLst>
        <pc:spChg chg="mod">
          <ac:chgData name="Patil, Harish" userId="96005c1e-5dd8-4b6a-926a-b5061621be8f" providerId="ADAL" clId="{661F652A-922C-4E78-98AA-3F3B9A2B2B52}" dt="2022-10-25T16:16:31.410" v="350" actId="20577"/>
          <ac:spMkLst>
            <pc:docMk/>
            <pc:sldMk cId="3656847978" sldId="661"/>
            <ac:spMk id="3" creationId="{205D30E9-D4E7-4460-A01E-1C8BC9626F8D}"/>
          </ac:spMkLst>
        </pc:spChg>
        <pc:graphicFrameChg chg="add del mod">
          <ac:chgData name="Patil, Harish" userId="96005c1e-5dd8-4b6a-926a-b5061621be8f" providerId="ADAL" clId="{661F652A-922C-4E78-98AA-3F3B9A2B2B52}" dt="2022-10-25T16:02:35.161" v="180"/>
          <ac:graphicFrameMkLst>
            <pc:docMk/>
            <pc:sldMk cId="3656847978" sldId="661"/>
            <ac:graphicFrameMk id="4" creationId="{68BA3B4D-64D2-4649-ABB4-9A5ED3736105}"/>
          </ac:graphicFrameMkLst>
        </pc:graphicFrameChg>
      </pc:sldChg>
    </pc:docChg>
  </pc:docChgLst>
  <pc:docChgLst>
    <pc:chgData name="Patil, Harish" userId="96005c1e-5dd8-4b6a-926a-b5061621be8f" providerId="ADAL" clId="{8A25F793-E64C-4D03-ACB9-3640D2E5AAF7}"/>
    <pc:docChg chg="undo custSel addSld delSld modSld delMainMaster modMainMaster">
      <pc:chgData name="Patil, Harish" userId="96005c1e-5dd8-4b6a-926a-b5061621be8f" providerId="ADAL" clId="{8A25F793-E64C-4D03-ACB9-3640D2E5AAF7}" dt="2022-10-20T12:58:39.166" v="1608" actId="20577"/>
      <pc:docMkLst>
        <pc:docMk/>
      </pc:docMkLst>
      <pc:sldChg chg="addSp delSp modSp mod modNotes">
        <pc:chgData name="Patil, Harish" userId="96005c1e-5dd8-4b6a-926a-b5061621be8f" providerId="ADAL" clId="{8A25F793-E64C-4D03-ACB9-3640D2E5AAF7}" dt="2022-10-19T14:07:14.039" v="1422" actId="6549"/>
        <pc:sldMkLst>
          <pc:docMk/>
          <pc:sldMk cId="2222585258" sldId="259"/>
        </pc:sldMkLst>
        <pc:spChg chg="mod">
          <ac:chgData name="Patil, Harish" userId="96005c1e-5dd8-4b6a-926a-b5061621be8f" providerId="ADAL" clId="{8A25F793-E64C-4D03-ACB9-3640D2E5AAF7}" dt="2022-10-18T19:13:09.734" v="2"/>
          <ac:spMkLst>
            <pc:docMk/>
            <pc:sldMk cId="2222585258" sldId="259"/>
            <ac:spMk id="2" creationId="{9E29839C-6F14-A441-8281-879773E017EB}"/>
          </ac:spMkLst>
        </pc:spChg>
        <pc:spChg chg="add del mod">
          <ac:chgData name="Patil, Harish" userId="96005c1e-5dd8-4b6a-926a-b5061621be8f" providerId="ADAL" clId="{8A25F793-E64C-4D03-ACB9-3640D2E5AAF7}" dt="2022-10-18T19:12:42.838" v="1" actId="478"/>
          <ac:spMkLst>
            <pc:docMk/>
            <pc:sldMk cId="2222585258" sldId="259"/>
            <ac:spMk id="5" creationId="{C4782B6B-CD30-4B65-A126-17F4F350ACF2}"/>
          </ac:spMkLst>
        </pc:spChg>
        <pc:spChg chg="del">
          <ac:chgData name="Patil, Harish" userId="96005c1e-5dd8-4b6a-926a-b5061621be8f" providerId="ADAL" clId="{8A25F793-E64C-4D03-ACB9-3640D2E5AAF7}" dt="2022-10-18T19:12:38.401" v="0" actId="478"/>
          <ac:spMkLst>
            <pc:docMk/>
            <pc:sldMk cId="2222585258" sldId="259"/>
            <ac:spMk id="7" creationId="{E4A1CD09-F078-477A-A92B-4298B628C8EF}"/>
          </ac:spMkLst>
        </pc:spChg>
        <pc:spChg chg="del">
          <ac:chgData name="Patil, Harish" userId="96005c1e-5dd8-4b6a-926a-b5061621be8f" providerId="ADAL" clId="{8A25F793-E64C-4D03-ACB9-3640D2E5AAF7}" dt="2022-10-18T19:13:27.838" v="3" actId="478"/>
          <ac:spMkLst>
            <pc:docMk/>
            <pc:sldMk cId="2222585258" sldId="259"/>
            <ac:spMk id="8" creationId="{CA00D48D-1713-4A83-82D7-EB46973D6B15}"/>
          </ac:spMkLst>
        </pc:spChg>
        <pc:spChg chg="add del mod">
          <ac:chgData name="Patil, Harish" userId="96005c1e-5dd8-4b6a-926a-b5061621be8f" providerId="ADAL" clId="{8A25F793-E64C-4D03-ACB9-3640D2E5AAF7}" dt="2022-10-18T19:13:34.596" v="4" actId="478"/>
          <ac:spMkLst>
            <pc:docMk/>
            <pc:sldMk cId="2222585258" sldId="259"/>
            <ac:spMk id="9" creationId="{309FDF4C-7287-47D2-B39A-297ED0759220}"/>
          </ac:spMkLst>
        </pc:spChg>
        <pc:spChg chg="add mod">
          <ac:chgData name="Patil, Harish" userId="96005c1e-5dd8-4b6a-926a-b5061621be8f" providerId="ADAL" clId="{8A25F793-E64C-4D03-ACB9-3640D2E5AAF7}" dt="2022-10-18T19:13:37.916" v="5"/>
          <ac:spMkLst>
            <pc:docMk/>
            <pc:sldMk cId="2222585258" sldId="259"/>
            <ac:spMk id="12" creationId="{61C1E0FC-C663-46D0-BA7D-A6BA95E7808B}"/>
          </ac:spMkLst>
        </pc:spChg>
        <pc:grpChg chg="del">
          <ac:chgData name="Patil, Harish" userId="96005c1e-5dd8-4b6a-926a-b5061621be8f" providerId="ADAL" clId="{8A25F793-E64C-4D03-ACB9-3640D2E5AAF7}" dt="2022-10-18T19:13:40.246" v="6" actId="478"/>
          <ac:grpSpMkLst>
            <pc:docMk/>
            <pc:sldMk cId="2222585258" sldId="259"/>
            <ac:grpSpMk id="3" creationId="{C4063908-D5C7-40EE-91B5-DBFC972A5F87}"/>
          </ac:grpSpMkLst>
        </pc:grpChg>
      </pc:sldChg>
      <pc:sldChg chg="addSp modSp new mod modClrScheme modAnim chgLayout">
        <pc:chgData name="Patil, Harish" userId="96005c1e-5dd8-4b6a-926a-b5061621be8f" providerId="ADAL" clId="{8A25F793-E64C-4D03-ACB9-3640D2E5AAF7}" dt="2022-10-18T23:35:01.533" v="1094" actId="313"/>
        <pc:sldMkLst>
          <pc:docMk/>
          <pc:sldMk cId="783349555" sldId="260"/>
        </pc:sldMkLst>
        <pc:spChg chg="mod">
          <ac:chgData name="Patil, Harish" userId="96005c1e-5dd8-4b6a-926a-b5061621be8f" providerId="ADAL" clId="{8A25F793-E64C-4D03-ACB9-3640D2E5AAF7}" dt="2022-10-18T19:17:21.323" v="52" actId="26606"/>
          <ac:spMkLst>
            <pc:docMk/>
            <pc:sldMk cId="783349555" sldId="260"/>
            <ac:spMk id="2" creationId="{F4E59DDF-FAB4-4F4A-ADE6-F964C95C22BD}"/>
          </ac:spMkLst>
        </pc:spChg>
        <pc:spChg chg="mod">
          <ac:chgData name="Patil, Harish" userId="96005c1e-5dd8-4b6a-926a-b5061621be8f" providerId="ADAL" clId="{8A25F793-E64C-4D03-ACB9-3640D2E5AAF7}" dt="2022-10-18T19:20:30.315" v="106" actId="20577"/>
          <ac:spMkLst>
            <pc:docMk/>
            <pc:sldMk cId="783349555" sldId="260"/>
            <ac:spMk id="3" creationId="{46674B2C-212E-4D4E-B916-F4AC9B720434}"/>
          </ac:spMkLst>
        </pc:spChg>
        <pc:spChg chg="add mod">
          <ac:chgData name="Patil, Harish" userId="96005c1e-5dd8-4b6a-926a-b5061621be8f" providerId="ADAL" clId="{8A25F793-E64C-4D03-ACB9-3640D2E5AAF7}" dt="2022-10-18T23:35:01.533" v="1094" actId="313"/>
          <ac:spMkLst>
            <pc:docMk/>
            <pc:sldMk cId="783349555" sldId="260"/>
            <ac:spMk id="6" creationId="{3FC5B183-789E-4E9B-A972-D125D3F1C16B}"/>
          </ac:spMkLst>
        </pc:spChg>
        <pc:picChg chg="add mod">
          <ac:chgData name="Patil, Harish" userId="96005c1e-5dd8-4b6a-926a-b5061621be8f" providerId="ADAL" clId="{8A25F793-E64C-4D03-ACB9-3640D2E5AAF7}" dt="2022-10-18T19:17:21.323" v="52" actId="26606"/>
          <ac:picMkLst>
            <pc:docMk/>
            <pc:sldMk cId="783349555" sldId="260"/>
            <ac:picMk id="5" creationId="{93A0D79A-30FE-423F-ABC5-E2DE7AB4CCFF}"/>
          </ac:picMkLst>
        </pc:picChg>
      </pc:sldChg>
      <pc:sldChg chg="addSp delSp modSp new mod modAnim">
        <pc:chgData name="Patil, Harish" userId="96005c1e-5dd8-4b6a-926a-b5061621be8f" providerId="ADAL" clId="{8A25F793-E64C-4D03-ACB9-3640D2E5AAF7}" dt="2022-10-18T19:34:34.286" v="276"/>
        <pc:sldMkLst>
          <pc:docMk/>
          <pc:sldMk cId="2955505358" sldId="261"/>
        </pc:sldMkLst>
        <pc:spChg chg="mod">
          <ac:chgData name="Patil, Harish" userId="96005c1e-5dd8-4b6a-926a-b5061621be8f" providerId="ADAL" clId="{8A25F793-E64C-4D03-ACB9-3640D2E5AAF7}" dt="2022-10-18T19:33:06.275" v="267" actId="1076"/>
          <ac:spMkLst>
            <pc:docMk/>
            <pc:sldMk cId="2955505358" sldId="261"/>
            <ac:spMk id="2" creationId="{86380346-233C-4A80-9B97-3C751C8F1C3A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4" creationId="{814470B3-8EF5-4F5E-B9BD-79455708E2BD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5" creationId="{35BB4940-1624-459B-83AA-D551B44B922D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6" creationId="{BBFE5DFE-D368-4428-AC7E-0D3B6A9F846C}"/>
          </ac:spMkLst>
        </pc:spChg>
        <pc:spChg chg="mod topLvl">
          <ac:chgData name="Patil, Harish" userId="96005c1e-5dd8-4b6a-926a-b5061621be8f" providerId="ADAL" clId="{8A25F793-E64C-4D03-ACB9-3640D2E5AAF7}" dt="2022-10-18T19:33:54.595" v="270" actId="1076"/>
          <ac:spMkLst>
            <pc:docMk/>
            <pc:sldMk cId="2955505358" sldId="261"/>
            <ac:spMk id="7" creationId="{17134DD4-B867-4D0B-AD6E-03AE8BEF9C6B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8" creationId="{F513F864-107B-4A21-88F5-A0457E452911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9" creationId="{73627B4C-21F1-4628-814B-41CC63562D63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10" creationId="{57FDA5C1-2CD2-47DA-BB0E-6BDBC3319863}"/>
          </ac:spMkLst>
        </pc:spChg>
        <pc:spChg chg="mod topLvl">
          <ac:chgData name="Patil, Harish" userId="96005c1e-5dd8-4b6a-926a-b5061621be8f" providerId="ADAL" clId="{8A25F793-E64C-4D03-ACB9-3640D2E5AAF7}" dt="2022-10-18T19:34:15.327" v="272" actId="1076"/>
          <ac:spMkLst>
            <pc:docMk/>
            <pc:sldMk cId="2955505358" sldId="261"/>
            <ac:spMk id="11" creationId="{FC50ADF5-A77E-43DC-9FDD-4AB9E283FB46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12" creationId="{6EC638A1-D87D-4FF0-AE5C-9C2A68AB3400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13" creationId="{9B72B52E-B95F-423D-AAEF-6E2CEC6FA169}"/>
          </ac:spMkLst>
        </pc:spChg>
        <pc:spChg chg="mod topLvl">
          <ac:chgData name="Patil, Harish" userId="96005c1e-5dd8-4b6a-926a-b5061621be8f" providerId="ADAL" clId="{8A25F793-E64C-4D03-ACB9-3640D2E5AAF7}" dt="2022-10-18T19:33:48.170" v="269" actId="165"/>
          <ac:spMkLst>
            <pc:docMk/>
            <pc:sldMk cId="2955505358" sldId="261"/>
            <ac:spMk id="14" creationId="{53F84F16-BFCD-4866-A85B-76EE7F3BC2F1}"/>
          </ac:spMkLst>
        </pc:spChg>
        <pc:grpChg chg="add del mod">
          <ac:chgData name="Patil, Harish" userId="96005c1e-5dd8-4b6a-926a-b5061621be8f" providerId="ADAL" clId="{8A25F793-E64C-4D03-ACB9-3640D2E5AAF7}" dt="2022-10-18T19:33:48.170" v="269" actId="165"/>
          <ac:grpSpMkLst>
            <pc:docMk/>
            <pc:sldMk cId="2955505358" sldId="261"/>
            <ac:grpSpMk id="3" creationId="{7E836C17-FC57-4F98-AE0D-50AA6CBD8C1C}"/>
          </ac:grpSpMkLst>
        </pc:grpChg>
      </pc:sldChg>
      <pc:sldChg chg="addSp delSp modSp new mod modAnim">
        <pc:chgData name="Patil, Harish" userId="96005c1e-5dd8-4b6a-926a-b5061621be8f" providerId="ADAL" clId="{8A25F793-E64C-4D03-ACB9-3640D2E5AAF7}" dt="2022-10-18T20:03:10.655" v="430"/>
        <pc:sldMkLst>
          <pc:docMk/>
          <pc:sldMk cId="3710375493" sldId="262"/>
        </pc:sldMkLst>
        <pc:spChg chg="mod">
          <ac:chgData name="Patil, Harish" userId="96005c1e-5dd8-4b6a-926a-b5061621be8f" providerId="ADAL" clId="{8A25F793-E64C-4D03-ACB9-3640D2E5AAF7}" dt="2022-10-18T19:38:38.104" v="392" actId="6549"/>
          <ac:spMkLst>
            <pc:docMk/>
            <pc:sldMk cId="3710375493" sldId="262"/>
            <ac:spMk id="2" creationId="{118FEBA8-2D4F-42E1-A96A-8A29196DDF88}"/>
          </ac:spMkLst>
        </pc:spChg>
        <pc:spChg chg="add mod">
          <ac:chgData name="Patil, Harish" userId="96005c1e-5dd8-4b6a-926a-b5061621be8f" providerId="ADAL" clId="{8A25F793-E64C-4D03-ACB9-3640D2E5AAF7}" dt="2022-10-18T19:40:07.300" v="402" actId="1076"/>
          <ac:spMkLst>
            <pc:docMk/>
            <pc:sldMk cId="3710375493" sldId="262"/>
            <ac:spMk id="3" creationId="{D7FF4A8D-9220-484F-9D35-099B794F9885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5" creationId="{23F54618-3EAB-4D54-A5B9-154D1DB236A8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6" creationId="{36F5DE77-1CA6-4C48-BCB8-BB108C776A5C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7" creationId="{869B7C04-DD8A-4546-ADCF-8347D59F26DE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8" creationId="{7248143A-7B77-4040-96A3-F45282A93DC9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9" creationId="{E7348CAC-EE7B-486A-8EF0-1E413C30D6A7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10" creationId="{9EF45CC3-591E-4BA0-AA6F-9176848E6700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11" creationId="{0F8FE61D-F99E-4AEA-B430-8D6662953930}"/>
          </ac:spMkLst>
        </pc:spChg>
        <pc:spChg chg="del mod topLvl">
          <ac:chgData name="Patil, Harish" userId="96005c1e-5dd8-4b6a-926a-b5061621be8f" providerId="ADAL" clId="{8A25F793-E64C-4D03-ACB9-3640D2E5AAF7}" dt="2022-10-18T19:38:10.228" v="384" actId="478"/>
          <ac:spMkLst>
            <pc:docMk/>
            <pc:sldMk cId="3710375493" sldId="262"/>
            <ac:spMk id="12" creationId="{625AAB94-E500-4ABA-95CD-C9142DA5826E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13" creationId="{4EE240A4-4A1D-40DA-96C7-FF43B0D24B32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14" creationId="{B3087250-BAF4-4D6A-9F7A-E3332AD7B6E2}"/>
          </ac:spMkLst>
        </pc:spChg>
        <pc:spChg chg="mod topLvl">
          <ac:chgData name="Patil, Harish" userId="96005c1e-5dd8-4b6a-926a-b5061621be8f" providerId="ADAL" clId="{8A25F793-E64C-4D03-ACB9-3640D2E5AAF7}" dt="2022-10-18T19:40:27.241" v="404" actId="164"/>
          <ac:spMkLst>
            <pc:docMk/>
            <pc:sldMk cId="3710375493" sldId="262"/>
            <ac:spMk id="15" creationId="{84E2CB31-F545-4FC4-8E93-8C698ABF75B2}"/>
          </ac:spMkLst>
        </pc:spChg>
        <pc:spChg chg="mod">
          <ac:chgData name="Patil, Harish" userId="96005c1e-5dd8-4b6a-926a-b5061621be8f" providerId="ADAL" clId="{8A25F793-E64C-4D03-ACB9-3640D2E5AAF7}" dt="2022-10-18T19:37:37.504" v="382"/>
          <ac:spMkLst>
            <pc:docMk/>
            <pc:sldMk cId="3710375493" sldId="262"/>
            <ac:spMk id="17" creationId="{65FB91BF-30B6-4B7E-9B6B-6CD366522FF9}"/>
          </ac:spMkLst>
        </pc:spChg>
        <pc:spChg chg="mod">
          <ac:chgData name="Patil, Harish" userId="96005c1e-5dd8-4b6a-926a-b5061621be8f" providerId="ADAL" clId="{8A25F793-E64C-4D03-ACB9-3640D2E5AAF7}" dt="2022-10-18T19:37:37.504" v="382"/>
          <ac:spMkLst>
            <pc:docMk/>
            <pc:sldMk cId="3710375493" sldId="262"/>
            <ac:spMk id="18" creationId="{C9949DC6-AC13-4485-9638-A631B5AEAF0E}"/>
          </ac:spMkLst>
        </pc:spChg>
        <pc:spChg chg="mod">
          <ac:chgData name="Patil, Harish" userId="96005c1e-5dd8-4b6a-926a-b5061621be8f" providerId="ADAL" clId="{8A25F793-E64C-4D03-ACB9-3640D2E5AAF7}" dt="2022-10-18T19:37:37.504" v="382"/>
          <ac:spMkLst>
            <pc:docMk/>
            <pc:sldMk cId="3710375493" sldId="262"/>
            <ac:spMk id="19" creationId="{62D09274-B7C0-4C3A-B1D7-789CC6F73E6C}"/>
          </ac:spMkLst>
        </pc:spChg>
        <pc:spChg chg="mod">
          <ac:chgData name="Patil, Harish" userId="96005c1e-5dd8-4b6a-926a-b5061621be8f" providerId="ADAL" clId="{8A25F793-E64C-4D03-ACB9-3640D2E5AAF7}" dt="2022-10-18T19:37:37.504" v="382"/>
          <ac:spMkLst>
            <pc:docMk/>
            <pc:sldMk cId="3710375493" sldId="262"/>
            <ac:spMk id="20" creationId="{52B33C55-4BE1-4905-A909-5A85C2D1426D}"/>
          </ac:spMkLst>
        </pc:spChg>
        <pc:spChg chg="mod">
          <ac:chgData name="Patil, Harish" userId="96005c1e-5dd8-4b6a-926a-b5061621be8f" providerId="ADAL" clId="{8A25F793-E64C-4D03-ACB9-3640D2E5AAF7}" dt="2022-10-18T19:37:37.504" v="382"/>
          <ac:spMkLst>
            <pc:docMk/>
            <pc:sldMk cId="3710375493" sldId="262"/>
            <ac:spMk id="21" creationId="{44C956D2-1A03-4DE9-A881-8AFEE6B2C086}"/>
          </ac:spMkLst>
        </pc:spChg>
        <pc:spChg chg="mod">
          <ac:chgData name="Patil, Harish" userId="96005c1e-5dd8-4b6a-926a-b5061621be8f" providerId="ADAL" clId="{8A25F793-E64C-4D03-ACB9-3640D2E5AAF7}" dt="2022-10-18T19:41:58.229" v="416" actId="1076"/>
          <ac:spMkLst>
            <pc:docMk/>
            <pc:sldMk cId="3710375493" sldId="262"/>
            <ac:spMk id="22" creationId="{878B1A14-3E06-4295-A1F8-7AD382BFC9AF}"/>
          </ac:spMkLst>
        </pc:spChg>
        <pc:spChg chg="del mod">
          <ac:chgData name="Patil, Harish" userId="96005c1e-5dd8-4b6a-926a-b5061621be8f" providerId="ADAL" clId="{8A25F793-E64C-4D03-ACB9-3640D2E5AAF7}" dt="2022-10-18T19:42:08.755" v="417" actId="478"/>
          <ac:spMkLst>
            <pc:docMk/>
            <pc:sldMk cId="3710375493" sldId="262"/>
            <ac:spMk id="23" creationId="{83311FA1-E01A-4996-B03A-C56EFD6E2AB8}"/>
          </ac:spMkLst>
        </pc:spChg>
        <pc:spChg chg="del mod">
          <ac:chgData name="Patil, Harish" userId="96005c1e-5dd8-4b6a-926a-b5061621be8f" providerId="ADAL" clId="{8A25F793-E64C-4D03-ACB9-3640D2E5AAF7}" dt="2022-10-18T19:42:15.204" v="418" actId="478"/>
          <ac:spMkLst>
            <pc:docMk/>
            <pc:sldMk cId="3710375493" sldId="262"/>
            <ac:spMk id="24" creationId="{BC920FE2-9E90-4282-A8AC-4A1BE0F904FE}"/>
          </ac:spMkLst>
        </pc:spChg>
        <pc:spChg chg="del mod">
          <ac:chgData name="Patil, Harish" userId="96005c1e-5dd8-4b6a-926a-b5061621be8f" providerId="ADAL" clId="{8A25F793-E64C-4D03-ACB9-3640D2E5AAF7}" dt="2022-10-18T19:41:49.812" v="414" actId="478"/>
          <ac:spMkLst>
            <pc:docMk/>
            <pc:sldMk cId="3710375493" sldId="262"/>
            <ac:spMk id="25" creationId="{37E46F6F-C44D-4540-AE94-71288BB649BB}"/>
          </ac:spMkLst>
        </pc:spChg>
        <pc:spChg chg="mod">
          <ac:chgData name="Patil, Harish" userId="96005c1e-5dd8-4b6a-926a-b5061621be8f" providerId="ADAL" clId="{8A25F793-E64C-4D03-ACB9-3640D2E5AAF7}" dt="2022-10-18T19:37:37.504" v="382"/>
          <ac:spMkLst>
            <pc:docMk/>
            <pc:sldMk cId="3710375493" sldId="262"/>
            <ac:spMk id="26" creationId="{D51E67D1-DDB6-4F28-AF3E-5AF0189EB403}"/>
          </ac:spMkLst>
        </pc:spChg>
        <pc:spChg chg="add mod">
          <ac:chgData name="Patil, Harish" userId="96005c1e-5dd8-4b6a-926a-b5061621be8f" providerId="ADAL" clId="{8A25F793-E64C-4D03-ACB9-3640D2E5AAF7}" dt="2022-10-18T19:40:46.830" v="405" actId="1076"/>
          <ac:spMkLst>
            <pc:docMk/>
            <pc:sldMk cId="3710375493" sldId="262"/>
            <ac:spMk id="27" creationId="{4A5B1533-F6CA-404C-AA1F-0356A4586E9E}"/>
          </ac:spMkLst>
        </pc:spChg>
        <pc:spChg chg="add mod">
          <ac:chgData name="Patil, Harish" userId="96005c1e-5dd8-4b6a-926a-b5061621be8f" providerId="ADAL" clId="{8A25F793-E64C-4D03-ACB9-3640D2E5AAF7}" dt="2022-10-18T19:41:09.760" v="411" actId="1076"/>
          <ac:spMkLst>
            <pc:docMk/>
            <pc:sldMk cId="3710375493" sldId="262"/>
            <ac:spMk id="29" creationId="{DD87D49C-18B4-420D-8568-974121A4B8D5}"/>
          </ac:spMkLst>
        </pc:spChg>
        <pc:spChg chg="add mod">
          <ac:chgData name="Patil, Harish" userId="96005c1e-5dd8-4b6a-926a-b5061621be8f" providerId="ADAL" clId="{8A25F793-E64C-4D03-ACB9-3640D2E5AAF7}" dt="2022-10-18T19:41:31.705" v="413" actId="1076"/>
          <ac:spMkLst>
            <pc:docMk/>
            <pc:sldMk cId="3710375493" sldId="262"/>
            <ac:spMk id="30" creationId="{B64548A8-CCA6-428D-88DA-774017479F23}"/>
          </ac:spMkLst>
        </pc:spChg>
        <pc:grpChg chg="add del mod">
          <ac:chgData name="Patil, Harish" userId="96005c1e-5dd8-4b6a-926a-b5061621be8f" providerId="ADAL" clId="{8A25F793-E64C-4D03-ACB9-3640D2E5AAF7}" dt="2022-10-18T19:38:04.862" v="383" actId="165"/>
          <ac:grpSpMkLst>
            <pc:docMk/>
            <pc:sldMk cId="3710375493" sldId="262"/>
            <ac:grpSpMk id="4" creationId="{F815EE14-5D23-42EF-9402-462A90326D79}"/>
          </ac:grpSpMkLst>
        </pc:grpChg>
        <pc:grpChg chg="add mod">
          <ac:chgData name="Patil, Harish" userId="96005c1e-5dd8-4b6a-926a-b5061621be8f" providerId="ADAL" clId="{8A25F793-E64C-4D03-ACB9-3640D2E5AAF7}" dt="2022-10-18T19:41:53.290" v="415" actId="1076"/>
          <ac:grpSpMkLst>
            <pc:docMk/>
            <pc:sldMk cId="3710375493" sldId="262"/>
            <ac:grpSpMk id="16" creationId="{A1471747-BA9E-4538-9ED9-CF4850992401}"/>
          </ac:grpSpMkLst>
        </pc:grpChg>
        <pc:grpChg chg="add mod">
          <ac:chgData name="Patil, Harish" userId="96005c1e-5dd8-4b6a-926a-b5061621be8f" providerId="ADAL" clId="{8A25F793-E64C-4D03-ACB9-3640D2E5AAF7}" dt="2022-10-18T19:40:27.241" v="404" actId="164"/>
          <ac:grpSpMkLst>
            <pc:docMk/>
            <pc:sldMk cId="3710375493" sldId="262"/>
            <ac:grpSpMk id="28" creationId="{4D4CA4AB-93B7-4071-B833-23CD95591071}"/>
          </ac:grpSpMkLst>
        </pc:grpChg>
      </pc:sldChg>
      <pc:sldChg chg="addSp delSp modSp new mod modAnim">
        <pc:chgData name="Patil, Harish" userId="96005c1e-5dd8-4b6a-926a-b5061621be8f" providerId="ADAL" clId="{8A25F793-E64C-4D03-ACB9-3640D2E5AAF7}" dt="2022-10-18T23:44:39.467" v="1142" actId="207"/>
        <pc:sldMkLst>
          <pc:docMk/>
          <pc:sldMk cId="1124604915" sldId="263"/>
        </pc:sldMkLst>
        <pc:spChg chg="mod">
          <ac:chgData name="Patil, Harish" userId="96005c1e-5dd8-4b6a-926a-b5061621be8f" providerId="ADAL" clId="{8A25F793-E64C-4D03-ACB9-3640D2E5AAF7}" dt="2022-10-18T20:11:59.448" v="494" actId="1076"/>
          <ac:spMkLst>
            <pc:docMk/>
            <pc:sldMk cId="1124604915" sldId="263"/>
            <ac:spMk id="2" creationId="{6F50D02C-5400-4926-9790-E2B47E515505}"/>
          </ac:spMkLst>
        </pc:spChg>
        <pc:spChg chg="mod">
          <ac:chgData name="Patil, Harish" userId="96005c1e-5dd8-4b6a-926a-b5061621be8f" providerId="ADAL" clId="{8A25F793-E64C-4D03-ACB9-3640D2E5AAF7}" dt="2022-10-18T20:13:30.602" v="510" actId="1076"/>
          <ac:spMkLst>
            <pc:docMk/>
            <pc:sldMk cId="1124604915" sldId="263"/>
            <ac:spMk id="3" creationId="{F1578722-5212-4FEB-8E4F-70BBD5058110}"/>
          </ac:spMkLst>
        </pc:spChg>
        <pc:spChg chg="add mod">
          <ac:chgData name="Patil, Harish" userId="96005c1e-5dd8-4b6a-926a-b5061621be8f" providerId="ADAL" clId="{8A25F793-E64C-4D03-ACB9-3640D2E5AAF7}" dt="2022-10-18T20:06:31.545" v="488" actId="1076"/>
          <ac:spMkLst>
            <pc:docMk/>
            <pc:sldMk cId="1124604915" sldId="263"/>
            <ac:spMk id="4" creationId="{3C0D176A-B0BA-464F-B8B8-8E42750B5659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6" creationId="{7F6FE71C-A851-4795-8549-5DFA56640F08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7" creationId="{FDE378B2-1C50-4DE7-8808-05F0F125D82D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8" creationId="{4978AF7B-0F65-43E3-B17B-21A2910E78A4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9" creationId="{52DC3699-67E6-4928-BBF2-F676608D907D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10" creationId="{AFB48565-2BE2-45A3-8604-1D0D574A145B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11" creationId="{D16DA95D-190F-4FF1-A06D-933CCA97311E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12" creationId="{730F8431-CB84-4863-B7F5-8E7FF7040B7E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13" creationId="{F5FA917E-15F5-4222-9AF1-4B04F6A73628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14" creationId="{642110A1-ED63-4641-8D8A-1D030AAD8D60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1" creationId="{91BAB264-FF14-4CD3-A37C-86D7E6CBCD25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2" creationId="{6637A1EF-9C13-4754-84CE-759D0CDEFFDE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3" creationId="{160640B3-5307-4CA3-BA9C-1FE2E23130BF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4" creationId="{F7AE88BC-79CF-4A99-89AA-BDF9F12F5A58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5" creationId="{A06B2E84-533C-4737-977D-9CED982F041B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6" creationId="{411AEA72-A02F-4A77-A8E8-F56567EE722D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7" creationId="{BE8B55B7-07C7-46CC-8520-F4AD7024A1D6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8" creationId="{4EBCAA43-BB2A-4B7C-BC5D-835D3776B5CA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29" creationId="{0421E682-47A8-4D64-A5EA-BF38FD4F30D6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30" creationId="{5F9D82C7-351B-41F6-A08E-9EF4DB8B1E18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31" creationId="{5CE6B508-C15B-4C88-84F7-0A0FCD7752D0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34" creationId="{B588E853-F551-4516-914B-F7F21474EB94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35" creationId="{2E32A5F5-7DC6-4EFC-AAA3-BB94E114AB2B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36" creationId="{29D337B3-7DDF-4D78-9951-FADE9424F52E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40" creationId="{10BD2662-1F25-452A-A11F-EE3DD711DB05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41" creationId="{4473FC9E-2466-4979-9E1B-6BAFDD63DFBA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42" creationId="{E1863C58-D899-4123-A577-9B20373D63AC}"/>
          </ac:spMkLst>
        </pc:spChg>
        <pc:spChg chg="mod">
          <ac:chgData name="Patil, Harish" userId="96005c1e-5dd8-4b6a-926a-b5061621be8f" providerId="ADAL" clId="{8A25F793-E64C-4D03-ACB9-3640D2E5AAF7}" dt="2022-10-18T20:11:26.421" v="489"/>
          <ac:spMkLst>
            <pc:docMk/>
            <pc:sldMk cId="1124604915" sldId="263"/>
            <ac:spMk id="43" creationId="{D7DD722C-D5BD-4D4C-B46C-9BD1D851F091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45" creationId="{20A1A759-6EA0-4465-9229-B90C3E8ED60D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46" creationId="{C6165B70-D882-4D22-A578-B9950C4087FB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47" creationId="{13E2FBD9-093C-4F1E-BB01-39A79D448423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48" creationId="{E4BBF6D2-A7BA-4277-97F0-FCE2907846F6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49" creationId="{8075932F-59EA-434C-BAC1-464B321C274C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50" creationId="{37E762A5-D4A2-4248-BD5E-43D3FBED0EEF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51" creationId="{876FA8A4-F0B4-43FC-B260-5538EDC83027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52" creationId="{93F4274B-7620-46AC-99E0-1C02E8F70147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53" creationId="{56C10B38-DBF1-4AE6-B031-335E5AAD23CF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0" creationId="{A4F68EB7-1E04-4454-A7EF-57D559F3CAAC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1" creationId="{B22E856E-D127-4898-9BD9-A4658BC984B0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2" creationId="{1A20C039-279D-4B1F-B8E9-76A2F9821D70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3" creationId="{C9B10252-E768-4562-893D-74EF1D329EE7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4" creationId="{2094B54B-7D3C-4B86-9C27-D4AF4C0F437C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5" creationId="{BEBDBF70-35F1-4C16-A07F-F9B3E9584BB9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6" creationId="{87222F9E-43CF-4146-9ABB-B754D3B79FA4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7" creationId="{E3B1995E-B4BC-417D-B994-AB37144FB514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8" creationId="{AF486DF4-2942-4E5A-8FD2-FEA382CCBC26}"/>
          </ac:spMkLst>
        </pc:spChg>
        <pc:spChg chg="mod topLvl">
          <ac:chgData name="Patil, Harish" userId="96005c1e-5dd8-4b6a-926a-b5061621be8f" providerId="ADAL" clId="{8A25F793-E64C-4D03-ACB9-3640D2E5AAF7}" dt="2022-10-18T23:42:50.174" v="1130" actId="164"/>
          <ac:spMkLst>
            <pc:docMk/>
            <pc:sldMk cId="1124604915" sldId="263"/>
            <ac:spMk id="69" creationId="{25FAE784-0C4E-4A78-841B-1B746D2EDF35}"/>
          </ac:spMkLst>
        </pc:spChg>
        <pc:spChg chg="mod topLvl">
          <ac:chgData name="Patil, Harish" userId="96005c1e-5dd8-4b6a-926a-b5061621be8f" providerId="ADAL" clId="{8A25F793-E64C-4D03-ACB9-3640D2E5AAF7}" dt="2022-10-18T23:39:02.222" v="1115" actId="165"/>
          <ac:spMkLst>
            <pc:docMk/>
            <pc:sldMk cId="1124604915" sldId="263"/>
            <ac:spMk id="70" creationId="{BB96B82B-052F-4E52-B17E-673D2C63F10E}"/>
          </ac:spMkLst>
        </pc:spChg>
        <pc:spChg chg="mod topLvl">
          <ac:chgData name="Patil, Harish" userId="96005c1e-5dd8-4b6a-926a-b5061621be8f" providerId="ADAL" clId="{8A25F793-E64C-4D03-ACB9-3640D2E5AAF7}" dt="2022-10-18T23:39:16.060" v="1117" actId="338"/>
          <ac:spMkLst>
            <pc:docMk/>
            <pc:sldMk cId="1124604915" sldId="263"/>
            <ac:spMk id="73" creationId="{15F0C18D-3265-43EA-985C-31BC1E706A43}"/>
          </ac:spMkLst>
        </pc:spChg>
        <pc:spChg chg="mod topLvl">
          <ac:chgData name="Patil, Harish" userId="96005c1e-5dd8-4b6a-926a-b5061621be8f" providerId="ADAL" clId="{8A25F793-E64C-4D03-ACB9-3640D2E5AAF7}" dt="2022-10-18T23:39:16.060" v="1117" actId="338"/>
          <ac:spMkLst>
            <pc:docMk/>
            <pc:sldMk cId="1124604915" sldId="263"/>
            <ac:spMk id="74" creationId="{EB754A0B-96F8-453E-9235-0FEFF75A4444}"/>
          </ac:spMkLst>
        </pc:spChg>
        <pc:spChg chg="mod">
          <ac:chgData name="Patil, Harish" userId="96005c1e-5dd8-4b6a-926a-b5061621be8f" providerId="ADAL" clId="{8A25F793-E64C-4D03-ACB9-3640D2E5AAF7}" dt="2022-10-18T23:39:02.222" v="1115" actId="165"/>
          <ac:spMkLst>
            <pc:docMk/>
            <pc:sldMk cId="1124604915" sldId="263"/>
            <ac:spMk id="75" creationId="{61C7BECE-2CC9-4CF9-9341-37770273D883}"/>
          </ac:spMkLst>
        </pc:spChg>
        <pc:spChg chg="mod">
          <ac:chgData name="Patil, Harish" userId="96005c1e-5dd8-4b6a-926a-b5061621be8f" providerId="ADAL" clId="{8A25F793-E64C-4D03-ACB9-3640D2E5AAF7}" dt="2022-10-18T20:11:43.568" v="491"/>
          <ac:spMkLst>
            <pc:docMk/>
            <pc:sldMk cId="1124604915" sldId="263"/>
            <ac:spMk id="79" creationId="{C88FE08E-752D-4D92-ABDD-892560DB941F}"/>
          </ac:spMkLst>
        </pc:spChg>
        <pc:spChg chg="mod">
          <ac:chgData name="Patil, Harish" userId="96005c1e-5dd8-4b6a-926a-b5061621be8f" providerId="ADAL" clId="{8A25F793-E64C-4D03-ACB9-3640D2E5AAF7}" dt="2022-10-18T20:11:43.568" v="491"/>
          <ac:spMkLst>
            <pc:docMk/>
            <pc:sldMk cId="1124604915" sldId="263"/>
            <ac:spMk id="80" creationId="{AE3A608D-BE66-47EF-9B10-CE9B13E7D009}"/>
          </ac:spMkLst>
        </pc:spChg>
        <pc:spChg chg="mod">
          <ac:chgData name="Patil, Harish" userId="96005c1e-5dd8-4b6a-926a-b5061621be8f" providerId="ADAL" clId="{8A25F793-E64C-4D03-ACB9-3640D2E5AAF7}" dt="2022-10-18T20:11:43.568" v="491"/>
          <ac:spMkLst>
            <pc:docMk/>
            <pc:sldMk cId="1124604915" sldId="263"/>
            <ac:spMk id="81" creationId="{268EFD48-359A-42D6-8BE6-210EA36AA502}"/>
          </ac:spMkLst>
        </pc:spChg>
        <pc:spChg chg="mod">
          <ac:chgData name="Patil, Harish" userId="96005c1e-5dd8-4b6a-926a-b5061621be8f" providerId="ADAL" clId="{8A25F793-E64C-4D03-ACB9-3640D2E5AAF7}" dt="2022-10-18T20:11:43.568" v="491"/>
          <ac:spMkLst>
            <pc:docMk/>
            <pc:sldMk cId="1124604915" sldId="263"/>
            <ac:spMk id="82" creationId="{45839DCF-326D-44C5-8804-6DDDF9E13E02}"/>
          </ac:spMkLst>
        </pc:spChg>
        <pc:spChg chg="add mod">
          <ac:chgData name="Patil, Harish" userId="96005c1e-5dd8-4b6a-926a-b5061621be8f" providerId="ADAL" clId="{8A25F793-E64C-4D03-ACB9-3640D2E5AAF7}" dt="2022-10-18T23:44:39.467" v="1142" actId="207"/>
          <ac:spMkLst>
            <pc:docMk/>
            <pc:sldMk cId="1124604915" sldId="263"/>
            <ac:spMk id="84" creationId="{F2340DEC-7E51-4ECA-B60A-200694336D27}"/>
          </ac:spMkLst>
        </pc:spChg>
        <pc:grpChg chg="add del mod">
          <ac:chgData name="Patil, Harish" userId="96005c1e-5dd8-4b6a-926a-b5061621be8f" providerId="ADAL" clId="{8A25F793-E64C-4D03-ACB9-3640D2E5AAF7}" dt="2022-10-18T23:39:02.222" v="1115" actId="165"/>
          <ac:grpSpMkLst>
            <pc:docMk/>
            <pc:sldMk cId="1124604915" sldId="263"/>
            <ac:grpSpMk id="5" creationId="{0D503283-2FA5-4AEF-8E71-79C1032BD0A6}"/>
          </ac:grpSpMkLst>
        </pc:grpChg>
        <pc:grpChg chg="add del mod">
          <ac:chgData name="Patil, Harish" userId="96005c1e-5dd8-4b6a-926a-b5061621be8f" providerId="ADAL" clId="{8A25F793-E64C-4D03-ACB9-3640D2E5AAF7}" dt="2022-10-18T20:11:37.410" v="490"/>
          <ac:grpSpMkLst>
            <pc:docMk/>
            <pc:sldMk cId="1124604915" sldId="263"/>
            <ac:grpSpMk id="5" creationId="{174FE1C6-63A3-4179-999F-79AE0501F5AD}"/>
          </ac:grpSpMkLst>
        </pc:grpChg>
        <pc:grpChg chg="add mod">
          <ac:chgData name="Patil, Harish" userId="96005c1e-5dd8-4b6a-926a-b5061621be8f" providerId="ADAL" clId="{8A25F793-E64C-4D03-ACB9-3640D2E5AAF7}" dt="2022-10-18T23:42:50.174" v="1130" actId="164"/>
          <ac:grpSpMkLst>
            <pc:docMk/>
            <pc:sldMk cId="1124604915" sldId="263"/>
            <ac:grpSpMk id="6" creationId="{54F368DE-D0A1-463C-8AF9-C4A0430B6F9F}"/>
          </ac:grpSpMkLst>
        </pc:grpChg>
        <pc:grpChg chg="add del mod">
          <ac:chgData name="Patil, Harish" userId="96005c1e-5dd8-4b6a-926a-b5061621be8f" providerId="ADAL" clId="{8A25F793-E64C-4D03-ACB9-3640D2E5AAF7}" dt="2022-10-18T23:42:35.352" v="1129" actId="165"/>
          <ac:grpSpMkLst>
            <pc:docMk/>
            <pc:sldMk cId="1124604915" sldId="263"/>
            <ac:grpSpMk id="7" creationId="{EC59DA26-09CE-4757-83D4-7EEFF51959F1}"/>
          </ac:grpSpMkLst>
        </pc:grpChg>
        <pc:grpChg chg="add mod">
          <ac:chgData name="Patil, Harish" userId="96005c1e-5dd8-4b6a-926a-b5061621be8f" providerId="ADAL" clId="{8A25F793-E64C-4D03-ACB9-3640D2E5AAF7}" dt="2022-10-18T23:42:50.174" v="1130" actId="164"/>
          <ac:grpSpMkLst>
            <pc:docMk/>
            <pc:sldMk cId="1124604915" sldId="263"/>
            <ac:grpSpMk id="8" creationId="{C1862134-2F5A-4793-9E63-F76E3EDBCC59}"/>
          </ac:grpSpMkLst>
        </pc:grpChg>
        <pc:grpChg chg="mod">
          <ac:chgData name="Patil, Harish" userId="96005c1e-5dd8-4b6a-926a-b5061621be8f" providerId="ADAL" clId="{8A25F793-E64C-4D03-ACB9-3640D2E5AAF7}" dt="2022-10-18T20:11:26.421" v="489"/>
          <ac:grpSpMkLst>
            <pc:docMk/>
            <pc:sldMk cId="1124604915" sldId="263"/>
            <ac:grpSpMk id="32" creationId="{DF3C01BD-C4F9-4A05-B53E-043AAC8576D8}"/>
          </ac:grpSpMkLst>
        </pc:grpChg>
        <pc:grpChg chg="mod">
          <ac:chgData name="Patil, Harish" userId="96005c1e-5dd8-4b6a-926a-b5061621be8f" providerId="ADAL" clId="{8A25F793-E64C-4D03-ACB9-3640D2E5AAF7}" dt="2022-10-18T20:11:26.421" v="489"/>
          <ac:grpSpMkLst>
            <pc:docMk/>
            <pc:sldMk cId="1124604915" sldId="263"/>
            <ac:grpSpMk id="33" creationId="{D51D34D3-413D-439A-B1D0-AD72268490D0}"/>
          </ac:grpSpMkLst>
        </pc:grpChg>
        <pc:grpChg chg="add del mod">
          <ac:chgData name="Patil, Harish" userId="96005c1e-5dd8-4b6a-926a-b5061621be8f" providerId="ADAL" clId="{8A25F793-E64C-4D03-ACB9-3640D2E5AAF7}" dt="2022-10-18T20:11:37.410" v="490"/>
          <ac:grpSpMkLst>
            <pc:docMk/>
            <pc:sldMk cId="1124604915" sldId="263"/>
            <ac:grpSpMk id="39" creationId="{2AD5336D-AEB6-4089-84B2-73D75441ADD9}"/>
          </ac:grpSpMkLst>
        </pc:grpChg>
        <pc:grpChg chg="add del mod">
          <ac:chgData name="Patil, Harish" userId="96005c1e-5dd8-4b6a-926a-b5061621be8f" providerId="ADAL" clId="{8A25F793-E64C-4D03-ACB9-3640D2E5AAF7}" dt="2022-10-18T23:38:30.300" v="1113" actId="165"/>
          <ac:grpSpMkLst>
            <pc:docMk/>
            <pc:sldMk cId="1124604915" sldId="263"/>
            <ac:grpSpMk id="44" creationId="{CD3B0C17-7737-4C06-9A69-1F67FCEC1C69}"/>
          </ac:grpSpMkLst>
        </pc:grpChg>
        <pc:grpChg chg="mod ord topLvl">
          <ac:chgData name="Patil, Harish" userId="96005c1e-5dd8-4b6a-926a-b5061621be8f" providerId="ADAL" clId="{8A25F793-E64C-4D03-ACB9-3640D2E5AAF7}" dt="2022-10-18T23:44:01.260" v="1140" actId="166"/>
          <ac:grpSpMkLst>
            <pc:docMk/>
            <pc:sldMk cId="1124604915" sldId="263"/>
            <ac:grpSpMk id="71" creationId="{7A9DB9DC-69D1-477B-9307-1A3315DD1FAE}"/>
          </ac:grpSpMkLst>
        </pc:grpChg>
        <pc:grpChg chg="del mod topLvl">
          <ac:chgData name="Patil, Harish" userId="96005c1e-5dd8-4b6a-926a-b5061621be8f" providerId="ADAL" clId="{8A25F793-E64C-4D03-ACB9-3640D2E5AAF7}" dt="2022-10-18T23:39:12.295" v="1116" actId="165"/>
          <ac:grpSpMkLst>
            <pc:docMk/>
            <pc:sldMk cId="1124604915" sldId="263"/>
            <ac:grpSpMk id="72" creationId="{F6A2D4D2-1B20-460A-B149-9960017945A7}"/>
          </ac:grpSpMkLst>
        </pc:grpChg>
        <pc:grpChg chg="add mod">
          <ac:chgData name="Patil, Harish" userId="96005c1e-5dd8-4b6a-926a-b5061621be8f" providerId="ADAL" clId="{8A25F793-E64C-4D03-ACB9-3640D2E5AAF7}" dt="2022-10-18T20:12:05.523" v="495" actId="1076"/>
          <ac:grpSpMkLst>
            <pc:docMk/>
            <pc:sldMk cId="1124604915" sldId="263"/>
            <ac:grpSpMk id="78" creationId="{DA7C46B6-8CD7-4F83-92F5-4120637DA082}"/>
          </ac:grpSpMkLst>
        </pc:grp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15" creationId="{5718938B-22EC-44D5-949F-D3639358BA0A}"/>
          </ac:cxnSpMkLst>
        </pc:cxn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16" creationId="{5F8BE1DD-68C8-4214-8319-D961A8A8B547}"/>
          </ac:cxnSpMkLst>
        </pc:cxn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17" creationId="{91B7B273-7383-4E55-AC22-DB785B154AEF}"/>
          </ac:cxnSpMkLst>
        </pc:cxn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18" creationId="{00930CEF-452A-41B3-8F34-3F3B7439D04A}"/>
          </ac:cxnSpMkLst>
        </pc:cxn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19" creationId="{FDC326FB-6395-4F5F-90F0-68F5A47F80C0}"/>
          </ac:cxnSpMkLst>
        </pc:cxn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20" creationId="{48F00451-C45A-40ED-A52F-187A600392D4}"/>
          </ac:cxnSpMkLst>
        </pc:cxn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37" creationId="{DFF14071-8A84-4AEA-A0EC-245ED1C3406A}"/>
          </ac:cxnSpMkLst>
        </pc:cxnChg>
        <pc:cxnChg chg="mod">
          <ac:chgData name="Patil, Harish" userId="96005c1e-5dd8-4b6a-926a-b5061621be8f" providerId="ADAL" clId="{8A25F793-E64C-4D03-ACB9-3640D2E5AAF7}" dt="2022-10-18T20:11:26.421" v="489"/>
          <ac:cxnSpMkLst>
            <pc:docMk/>
            <pc:sldMk cId="1124604915" sldId="263"/>
            <ac:cxnSpMk id="38" creationId="{6BB46D22-9B83-4DDF-A6F3-23C4C4DF32C8}"/>
          </ac:cxnSpMkLst>
        </pc:cxnChg>
        <pc:cxnChg chg="mod topLvl">
          <ac:chgData name="Patil, Harish" userId="96005c1e-5dd8-4b6a-926a-b5061621be8f" providerId="ADAL" clId="{8A25F793-E64C-4D03-ACB9-3640D2E5AAF7}" dt="2022-10-18T23:42:50.174" v="1130" actId="164"/>
          <ac:cxnSpMkLst>
            <pc:docMk/>
            <pc:sldMk cId="1124604915" sldId="263"/>
            <ac:cxnSpMk id="54" creationId="{8F395147-B1DE-475C-A29A-11838843FE91}"/>
          </ac:cxnSpMkLst>
        </pc:cxnChg>
        <pc:cxnChg chg="mod topLvl">
          <ac:chgData name="Patil, Harish" userId="96005c1e-5dd8-4b6a-926a-b5061621be8f" providerId="ADAL" clId="{8A25F793-E64C-4D03-ACB9-3640D2E5AAF7}" dt="2022-10-18T23:42:50.174" v="1130" actId="164"/>
          <ac:cxnSpMkLst>
            <pc:docMk/>
            <pc:sldMk cId="1124604915" sldId="263"/>
            <ac:cxnSpMk id="55" creationId="{FD9F8294-14EA-41F8-B770-38F31A8CB82C}"/>
          </ac:cxnSpMkLst>
        </pc:cxnChg>
        <pc:cxnChg chg="mod topLvl">
          <ac:chgData name="Patil, Harish" userId="96005c1e-5dd8-4b6a-926a-b5061621be8f" providerId="ADAL" clId="{8A25F793-E64C-4D03-ACB9-3640D2E5AAF7}" dt="2022-10-18T23:42:50.174" v="1130" actId="164"/>
          <ac:cxnSpMkLst>
            <pc:docMk/>
            <pc:sldMk cId="1124604915" sldId="263"/>
            <ac:cxnSpMk id="56" creationId="{F713A2F6-8B64-4B2C-8801-6A46089983F3}"/>
          </ac:cxnSpMkLst>
        </pc:cxnChg>
        <pc:cxnChg chg="mod topLvl">
          <ac:chgData name="Patil, Harish" userId="96005c1e-5dd8-4b6a-926a-b5061621be8f" providerId="ADAL" clId="{8A25F793-E64C-4D03-ACB9-3640D2E5AAF7}" dt="2022-10-18T23:42:50.174" v="1130" actId="164"/>
          <ac:cxnSpMkLst>
            <pc:docMk/>
            <pc:sldMk cId="1124604915" sldId="263"/>
            <ac:cxnSpMk id="57" creationId="{2DB17586-EF8A-4697-A630-CA6AB779C721}"/>
          </ac:cxnSpMkLst>
        </pc:cxnChg>
        <pc:cxnChg chg="mod topLvl">
          <ac:chgData name="Patil, Harish" userId="96005c1e-5dd8-4b6a-926a-b5061621be8f" providerId="ADAL" clId="{8A25F793-E64C-4D03-ACB9-3640D2E5AAF7}" dt="2022-10-18T23:42:50.174" v="1130" actId="164"/>
          <ac:cxnSpMkLst>
            <pc:docMk/>
            <pc:sldMk cId="1124604915" sldId="263"/>
            <ac:cxnSpMk id="58" creationId="{C864ABD3-3C4A-4E18-A837-7B3FBF048880}"/>
          </ac:cxnSpMkLst>
        </pc:cxnChg>
        <pc:cxnChg chg="mod topLvl">
          <ac:chgData name="Patil, Harish" userId="96005c1e-5dd8-4b6a-926a-b5061621be8f" providerId="ADAL" clId="{8A25F793-E64C-4D03-ACB9-3640D2E5AAF7}" dt="2022-10-18T23:42:50.174" v="1130" actId="164"/>
          <ac:cxnSpMkLst>
            <pc:docMk/>
            <pc:sldMk cId="1124604915" sldId="263"/>
            <ac:cxnSpMk id="59" creationId="{33AE1CA2-1D05-4182-97F1-332A270142FF}"/>
          </ac:cxnSpMkLst>
        </pc:cxnChg>
        <pc:cxnChg chg="mod">
          <ac:chgData name="Patil, Harish" userId="96005c1e-5dd8-4b6a-926a-b5061621be8f" providerId="ADAL" clId="{8A25F793-E64C-4D03-ACB9-3640D2E5AAF7}" dt="2022-10-18T23:39:02.222" v="1115" actId="165"/>
          <ac:cxnSpMkLst>
            <pc:docMk/>
            <pc:sldMk cId="1124604915" sldId="263"/>
            <ac:cxnSpMk id="76" creationId="{4C2D53DB-A7D8-43D5-A144-66965466DBE3}"/>
          </ac:cxnSpMkLst>
        </pc:cxnChg>
        <pc:cxnChg chg="mod">
          <ac:chgData name="Patil, Harish" userId="96005c1e-5dd8-4b6a-926a-b5061621be8f" providerId="ADAL" clId="{8A25F793-E64C-4D03-ACB9-3640D2E5AAF7}" dt="2022-10-18T23:39:02.222" v="1115" actId="165"/>
          <ac:cxnSpMkLst>
            <pc:docMk/>
            <pc:sldMk cId="1124604915" sldId="263"/>
            <ac:cxnSpMk id="77" creationId="{7C775D36-C305-41FA-BC53-F874DBD715B7}"/>
          </ac:cxnSpMkLst>
        </pc:cxnChg>
      </pc:sldChg>
      <pc:sldChg chg="delSp modSp new mod">
        <pc:chgData name="Patil, Harish" userId="96005c1e-5dd8-4b6a-926a-b5061621be8f" providerId="ADAL" clId="{8A25F793-E64C-4D03-ACB9-3640D2E5AAF7}" dt="2022-10-18T20:15:14.708" v="541" actId="20577"/>
        <pc:sldMkLst>
          <pc:docMk/>
          <pc:sldMk cId="322427440" sldId="264"/>
        </pc:sldMkLst>
        <pc:spChg chg="mod">
          <ac:chgData name="Patil, Harish" userId="96005c1e-5dd8-4b6a-926a-b5061621be8f" providerId="ADAL" clId="{8A25F793-E64C-4D03-ACB9-3640D2E5AAF7}" dt="2022-10-18T20:15:14.708" v="541" actId="20577"/>
          <ac:spMkLst>
            <pc:docMk/>
            <pc:sldMk cId="322427440" sldId="264"/>
            <ac:spMk id="2" creationId="{068447F7-8C91-4DF3-BD73-42E59714E2A7}"/>
          </ac:spMkLst>
        </pc:spChg>
        <pc:spChg chg="del">
          <ac:chgData name="Patil, Harish" userId="96005c1e-5dd8-4b6a-926a-b5061621be8f" providerId="ADAL" clId="{8A25F793-E64C-4D03-ACB9-3640D2E5AAF7}" dt="2022-10-18T20:14:59.860" v="529" actId="478"/>
          <ac:spMkLst>
            <pc:docMk/>
            <pc:sldMk cId="322427440" sldId="264"/>
            <ac:spMk id="3" creationId="{536BF930-83FA-4670-A811-0CCD9441BEA8}"/>
          </ac:spMkLst>
        </pc:spChg>
      </pc:sldChg>
      <pc:sldChg chg="delSp modSp mod modClrScheme delAnim modAnim chgLayout modNotes">
        <pc:chgData name="Patil, Harish" userId="96005c1e-5dd8-4b6a-926a-b5061621be8f" providerId="ADAL" clId="{8A25F793-E64C-4D03-ACB9-3640D2E5AAF7}" dt="2022-10-19T14:07:27.844" v="1423" actId="6549"/>
        <pc:sldMkLst>
          <pc:docMk/>
          <pc:sldMk cId="0" sldId="270"/>
        </pc:sldMkLst>
        <pc:spChg chg="mod ord">
          <ac:chgData name="Patil, Harish" userId="96005c1e-5dd8-4b6a-926a-b5061621be8f" providerId="ADAL" clId="{8A25F793-E64C-4D03-ACB9-3640D2E5AAF7}" dt="2022-10-19T14:00:31.978" v="1337" actId="1076"/>
          <ac:spMkLst>
            <pc:docMk/>
            <pc:sldMk cId="0" sldId="270"/>
            <ac:spMk id="2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4:00:21.898" v="1336" actId="700"/>
          <ac:spMkLst>
            <pc:docMk/>
            <pc:sldMk cId="0" sldId="270"/>
            <ac:spMk id="3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4:00:21.898" v="1336" actId="700"/>
          <ac:spMkLst>
            <pc:docMk/>
            <pc:sldMk cId="0" sldId="270"/>
            <ac:spMk id="4" creationId="{00000000-0000-0000-0000-000000000000}"/>
          </ac:spMkLst>
        </pc:spChg>
        <pc:spChg chg="del mod topLvl">
          <ac:chgData name="Patil, Harish" userId="96005c1e-5dd8-4b6a-926a-b5061621be8f" providerId="ADAL" clId="{8A25F793-E64C-4D03-ACB9-3640D2E5AAF7}" dt="2022-10-19T11:02:35.981" v="1245" actId="478"/>
          <ac:spMkLst>
            <pc:docMk/>
            <pc:sldMk cId="0" sldId="270"/>
            <ac:spMk id="7" creationId="{00000000-0000-0000-0000-000000000000}"/>
          </ac:spMkLst>
        </pc:spChg>
        <pc:spChg chg="del mod topLvl">
          <ac:chgData name="Patil, Harish" userId="96005c1e-5dd8-4b6a-926a-b5061621be8f" providerId="ADAL" clId="{8A25F793-E64C-4D03-ACB9-3640D2E5AAF7}" dt="2022-10-19T11:02:28.294" v="1243" actId="478"/>
          <ac:spMkLst>
            <pc:docMk/>
            <pc:sldMk cId="0" sldId="270"/>
            <ac:spMk id="9" creationId="{00000000-0000-0000-0000-000000000000}"/>
          </ac:spMkLst>
        </pc:spChg>
        <pc:grpChg chg="del">
          <ac:chgData name="Patil, Harish" userId="96005c1e-5dd8-4b6a-926a-b5061621be8f" providerId="ADAL" clId="{8A25F793-E64C-4D03-ACB9-3640D2E5AAF7}" dt="2022-10-19T11:02:28.294" v="1243" actId="478"/>
          <ac:grpSpMkLst>
            <pc:docMk/>
            <pc:sldMk cId="0" sldId="270"/>
            <ac:grpSpMk id="10" creationId="{00000000-0000-0000-0000-000000000000}"/>
          </ac:grpSpMkLst>
        </pc:grpChg>
        <pc:graphicFrameChg chg="mod modGraphic">
          <ac:chgData name="Patil, Harish" userId="96005c1e-5dd8-4b6a-926a-b5061621be8f" providerId="ADAL" clId="{8A25F793-E64C-4D03-ACB9-3640D2E5AAF7}" dt="2022-10-18T21:36:59.482" v="697" actId="1076"/>
          <ac:graphicFrameMkLst>
            <pc:docMk/>
            <pc:sldMk cId="0" sldId="270"/>
            <ac:graphicFrameMk id="5" creationId="{00000000-0000-0000-0000-000000000000}"/>
          </ac:graphicFrameMkLst>
        </pc:graphicFrameChg>
        <pc:graphicFrameChg chg="mod">
          <ac:chgData name="Patil, Harish" userId="96005c1e-5dd8-4b6a-926a-b5061621be8f" providerId="ADAL" clId="{8A25F793-E64C-4D03-ACB9-3640D2E5AAF7}" dt="2022-10-18T21:37:05.319" v="698" actId="1076"/>
          <ac:graphicFrameMkLst>
            <pc:docMk/>
            <pc:sldMk cId="0" sldId="270"/>
            <ac:graphicFrameMk id="8" creationId="{00000000-0000-0000-0000-000000000000}"/>
          </ac:graphicFrameMkLst>
        </pc:graphicFrameChg>
      </pc:sldChg>
      <pc:sldChg chg="del">
        <pc:chgData name="Patil, Harish" userId="96005c1e-5dd8-4b6a-926a-b5061621be8f" providerId="ADAL" clId="{8A25F793-E64C-4D03-ACB9-3640D2E5AAF7}" dt="2022-10-18T19:13:54.979" v="13" actId="47"/>
        <pc:sldMkLst>
          <pc:docMk/>
          <pc:sldMk cId="3350310023" sldId="342"/>
        </pc:sldMkLst>
      </pc:sldChg>
      <pc:sldChg chg="del">
        <pc:chgData name="Patil, Harish" userId="96005c1e-5dd8-4b6a-926a-b5061621be8f" providerId="ADAL" clId="{8A25F793-E64C-4D03-ACB9-3640D2E5AAF7}" dt="2022-10-18T19:13:55.185" v="14" actId="47"/>
        <pc:sldMkLst>
          <pc:docMk/>
          <pc:sldMk cId="3993487662" sldId="345"/>
        </pc:sldMkLst>
      </pc:sldChg>
      <pc:sldChg chg="addSp modSp add del">
        <pc:chgData name="Patil, Harish" userId="96005c1e-5dd8-4b6a-926a-b5061621be8f" providerId="ADAL" clId="{8A25F793-E64C-4D03-ACB9-3640D2E5AAF7}" dt="2022-10-20T12:49:28.457" v="1523" actId="47"/>
        <pc:sldMkLst>
          <pc:docMk/>
          <pc:sldMk cId="0" sldId="348"/>
        </pc:sldMkLst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36" creationId="{B1854698-E45B-4441-9C69-B93DCBE62A52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37" creationId="{80C3B1BB-6917-4B3E-82D1-367B1A45162B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38" creationId="{CF9A79A9-207D-41E0-9349-7F12615F270F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39" creationId="{368FC2A1-7F67-492B-A550-8E2EE1587205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0" creationId="{879243FB-F82E-4E0C-B4D7-6F6D91543011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1" creationId="{FE449D9F-FF58-457B-9A43-B254311F245A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2" creationId="{8C65C273-DDB2-4F36-BB2D-89949D54C64A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3" creationId="{4F8293CF-5050-4D6E-9F65-FE1B7052E3C7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4" creationId="{B5620EC8-1D0D-409E-9314-7FEADDEEF2D1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5" creationId="{3D7367DE-454E-4940-B687-C7A2058045F5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6" creationId="{470B4E8F-069C-4E84-9A8B-9A1D98186ADF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7" creationId="{0466794B-5138-4629-BECC-61FB06472E64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8" creationId="{5B8394EF-35E6-4D44-B0C7-718F3417FBCC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49" creationId="{43F24267-11CF-476E-930C-15988EFE981B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0" creationId="{09BBE3AF-573F-44C3-9EAB-2A722AADE738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1" creationId="{7A7DED44-006F-4DC0-9D80-F1A623895B3F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2" creationId="{27A1F466-575D-4758-8187-E9FBFBD49B4B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3" creationId="{6D1F1BC0-B89E-4DDE-B808-2B8F57B5E378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4" creationId="{8A8169EB-F623-4207-8D6B-7860A2FE8DF1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5" creationId="{B9C551E1-DEBE-46DA-96E7-048CFE043CE9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6" creationId="{7659BE6E-4667-4190-97D5-0707ED934D21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7" creationId="{EC2B5F2A-6D18-4A74-B17C-43A37EB56490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8" creationId="{60AD15FC-7056-4357-9300-13CAB12ABD4E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59" creationId="{67E5429C-4E37-473D-AB0B-C3D1C8372F1F}"/>
          </ac:spMkLst>
        </pc:spChg>
        <pc:spChg chg="mod">
          <ac:chgData name="Patil, Harish" userId="96005c1e-5dd8-4b6a-926a-b5061621be8f" providerId="ADAL" clId="{8A25F793-E64C-4D03-ACB9-3640D2E5AAF7}" dt="2022-10-20T12:47:44.838" v="1507" actId="164"/>
          <ac:spMkLst>
            <pc:docMk/>
            <pc:sldMk cId="0" sldId="348"/>
            <ac:spMk id="325660" creationId="{5A61B7CE-DFFE-4D51-92C4-B478B3C04E13}"/>
          </ac:spMkLst>
        </pc:spChg>
        <pc:grpChg chg="add mod">
          <ac:chgData name="Patil, Harish" userId="96005c1e-5dd8-4b6a-926a-b5061621be8f" providerId="ADAL" clId="{8A25F793-E64C-4D03-ACB9-3640D2E5AAF7}" dt="2022-10-20T12:47:44.838" v="1507" actId="164"/>
          <ac:grpSpMkLst>
            <pc:docMk/>
            <pc:sldMk cId="0" sldId="348"/>
            <ac:grpSpMk id="2" creationId="{15A307DB-601E-459A-AA4B-ED9FCC32C834}"/>
          </ac:grpSpMkLst>
        </pc:grpChg>
      </pc:sldChg>
      <pc:sldChg chg="add del">
        <pc:chgData name="Patil, Harish" userId="96005c1e-5dd8-4b6a-926a-b5061621be8f" providerId="ADAL" clId="{8A25F793-E64C-4D03-ACB9-3640D2E5AAF7}" dt="2022-10-20T12:48:21.925" v="1514"/>
        <pc:sldMkLst>
          <pc:docMk/>
          <pc:sldMk cId="0" sldId="349"/>
        </pc:sldMkLst>
      </pc:sldChg>
      <pc:sldChg chg="add del">
        <pc:chgData name="Patil, Harish" userId="96005c1e-5dd8-4b6a-926a-b5061621be8f" providerId="ADAL" clId="{8A25F793-E64C-4D03-ACB9-3640D2E5AAF7}" dt="2022-10-20T12:48:21.925" v="1514"/>
        <pc:sldMkLst>
          <pc:docMk/>
          <pc:sldMk cId="0" sldId="350"/>
        </pc:sldMkLst>
      </pc:sldChg>
      <pc:sldChg chg="addSp delSp modSp mod modClrScheme delAnim chgLayout">
        <pc:chgData name="Patil, Harish" userId="96005c1e-5dd8-4b6a-926a-b5061621be8f" providerId="ADAL" clId="{8A25F793-E64C-4D03-ACB9-3640D2E5AAF7}" dt="2022-10-19T14:02:57.881" v="1421" actId="113"/>
        <pc:sldMkLst>
          <pc:docMk/>
          <pc:sldMk cId="3728285819" sldId="368"/>
        </pc:sldMkLst>
        <pc:spChg chg="mod ord">
          <ac:chgData name="Patil, Harish" userId="96005c1e-5dd8-4b6a-926a-b5061621be8f" providerId="ADAL" clId="{8A25F793-E64C-4D03-ACB9-3640D2E5AAF7}" dt="2022-10-19T14:01:01.429" v="1340" actId="700"/>
          <ac:spMkLst>
            <pc:docMk/>
            <pc:sldMk cId="3728285819" sldId="368"/>
            <ac:spMk id="2" creationId="{00000000-0000-0000-0000-000000000000}"/>
          </ac:spMkLst>
        </pc:spChg>
        <pc:spChg chg="del mod">
          <ac:chgData name="Patil, Harish" userId="96005c1e-5dd8-4b6a-926a-b5061621be8f" providerId="ADAL" clId="{8A25F793-E64C-4D03-ACB9-3640D2E5AAF7}" dt="2022-10-19T14:01:01.429" v="1340" actId="700"/>
          <ac:spMkLst>
            <pc:docMk/>
            <pc:sldMk cId="3728285819" sldId="368"/>
            <ac:spMk id="3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4:01:01.429" v="1340" actId="700"/>
          <ac:spMkLst>
            <pc:docMk/>
            <pc:sldMk cId="3728285819" sldId="368"/>
            <ac:spMk id="4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8T22:09:08.948" v="841" actId="1076"/>
          <ac:spMkLst>
            <pc:docMk/>
            <pc:sldMk cId="3728285819" sldId="368"/>
            <ac:spMk id="17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8T22:06:33.984" v="765" actId="20577"/>
          <ac:spMkLst>
            <pc:docMk/>
            <pc:sldMk cId="3728285819" sldId="368"/>
            <ac:spMk id="18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8T22:09:12.450" v="842" actId="1076"/>
          <ac:spMkLst>
            <pc:docMk/>
            <pc:sldMk cId="3728285819" sldId="368"/>
            <ac:spMk id="24" creationId="{00000000-0000-0000-0000-000000000000}"/>
          </ac:spMkLst>
        </pc:spChg>
        <pc:spChg chg="add mod">
          <ac:chgData name="Patil, Harish" userId="96005c1e-5dd8-4b6a-926a-b5061621be8f" providerId="ADAL" clId="{8A25F793-E64C-4D03-ACB9-3640D2E5AAF7}" dt="2022-10-19T14:02:57.881" v="1421" actId="113"/>
          <ac:spMkLst>
            <pc:docMk/>
            <pc:sldMk cId="3728285819" sldId="368"/>
            <ac:spMk id="26" creationId="{90116BA2-106A-41C8-959F-AB6553126921}"/>
          </ac:spMkLst>
        </pc:spChg>
        <pc:spChg chg="mod">
          <ac:chgData name="Patil, Harish" userId="96005c1e-5dd8-4b6a-926a-b5061621be8f" providerId="ADAL" clId="{8A25F793-E64C-4D03-ACB9-3640D2E5AAF7}" dt="2022-10-18T22:06:41.895" v="773" actId="20577"/>
          <ac:spMkLst>
            <pc:docMk/>
            <pc:sldMk cId="3728285819" sldId="368"/>
            <ac:spMk id="32" creationId="{00000000-0000-0000-0000-000000000000}"/>
          </ac:spMkLst>
        </pc:spChg>
        <pc:spChg chg="del">
          <ac:chgData name="Patil, Harish" userId="96005c1e-5dd8-4b6a-926a-b5061621be8f" providerId="ADAL" clId="{8A25F793-E64C-4D03-ACB9-3640D2E5AAF7}" dt="2022-10-18T22:06:27.082" v="757" actId="478"/>
          <ac:spMkLst>
            <pc:docMk/>
            <pc:sldMk cId="3728285819" sldId="368"/>
            <ac:spMk id="35" creationId="{00000000-0000-0000-0000-000000000000}"/>
          </ac:spMkLst>
        </pc:spChg>
        <pc:cxnChg chg="mod">
          <ac:chgData name="Patil, Harish" userId="96005c1e-5dd8-4b6a-926a-b5061621be8f" providerId="ADAL" clId="{8A25F793-E64C-4D03-ACB9-3640D2E5AAF7}" dt="2022-10-18T22:08:56.887" v="839" actId="1076"/>
          <ac:cxnSpMkLst>
            <pc:docMk/>
            <pc:sldMk cId="3728285819" sldId="368"/>
            <ac:cxnSpMk id="23" creationId="{00000000-0000-0000-0000-000000000000}"/>
          </ac:cxnSpMkLst>
        </pc:cxnChg>
        <pc:cxnChg chg="mod">
          <ac:chgData name="Patil, Harish" userId="96005c1e-5dd8-4b6a-926a-b5061621be8f" providerId="ADAL" clId="{8A25F793-E64C-4D03-ACB9-3640D2E5AAF7}" dt="2022-10-18T22:09:01.287" v="840" actId="1076"/>
          <ac:cxnSpMkLst>
            <pc:docMk/>
            <pc:sldMk cId="3728285819" sldId="368"/>
            <ac:cxnSpMk id="37" creationId="{00000000-0000-0000-0000-000000000000}"/>
          </ac:cxnSpMkLst>
        </pc:cxnChg>
      </pc:sldChg>
      <pc:sldChg chg="modSp mod modClrScheme modAnim chgLayout">
        <pc:chgData name="Patil, Harish" userId="96005c1e-5dd8-4b6a-926a-b5061621be8f" providerId="ADAL" clId="{8A25F793-E64C-4D03-ACB9-3640D2E5AAF7}" dt="2022-10-20T11:46:03.940" v="1428" actId="27636"/>
        <pc:sldMkLst>
          <pc:docMk/>
          <pc:sldMk cId="0" sldId="373"/>
        </pc:sldMkLst>
        <pc:spChg chg="mod">
          <ac:chgData name="Patil, Harish" userId="96005c1e-5dd8-4b6a-926a-b5061621be8f" providerId="ADAL" clId="{8A25F793-E64C-4D03-ACB9-3640D2E5AAF7}" dt="2022-10-18T20:16:00.291" v="549" actId="14100"/>
          <ac:spMkLst>
            <pc:docMk/>
            <pc:sldMk cId="0" sldId="373"/>
            <ac:spMk id="4" creationId="{03CB0F37-972A-4927-9D18-BFF4BFBD4109}"/>
          </ac:spMkLst>
        </pc:spChg>
        <pc:spChg chg="mod">
          <ac:chgData name="Patil, Harish" userId="96005c1e-5dd8-4b6a-926a-b5061621be8f" providerId="ADAL" clId="{8A25F793-E64C-4D03-ACB9-3640D2E5AAF7}" dt="2022-10-18T20:16:23.915" v="552" actId="1076"/>
          <ac:spMkLst>
            <pc:docMk/>
            <pc:sldMk cId="0" sldId="373"/>
            <ac:spMk id="5" creationId="{1EBE4092-3097-4B25-897E-54FB8A05304E}"/>
          </ac:spMkLst>
        </pc:spChg>
        <pc:spChg chg="mod">
          <ac:chgData name="Patil, Harish" userId="96005c1e-5dd8-4b6a-926a-b5061621be8f" providerId="ADAL" clId="{8A25F793-E64C-4D03-ACB9-3640D2E5AAF7}" dt="2022-10-18T20:16:20.449" v="551" actId="255"/>
          <ac:spMkLst>
            <pc:docMk/>
            <pc:sldMk cId="0" sldId="373"/>
            <ac:spMk id="6" creationId="{AB89F50D-B04E-45CE-9D85-25DB69513E2A}"/>
          </ac:spMkLst>
        </pc:spChg>
        <pc:spChg chg="mod ord">
          <ac:chgData name="Patil, Harish" userId="96005c1e-5dd8-4b6a-926a-b5061621be8f" providerId="ADAL" clId="{8A25F793-E64C-4D03-ACB9-3640D2E5AAF7}" dt="2022-10-20T11:46:03.940" v="1428" actId="27636"/>
          <ac:spMkLst>
            <pc:docMk/>
            <pc:sldMk cId="0" sldId="373"/>
            <ac:spMk id="9219" creationId="{372A073A-04F4-4156-A2F0-38FF0FA18822}"/>
          </ac:spMkLst>
        </pc:spChg>
        <pc:spChg chg="mod ord">
          <ac:chgData name="Patil, Harish" userId="96005c1e-5dd8-4b6a-926a-b5061621be8f" providerId="ADAL" clId="{8A25F793-E64C-4D03-ACB9-3640D2E5AAF7}" dt="2022-10-19T13:57:10.282" v="1309" actId="700"/>
          <ac:spMkLst>
            <pc:docMk/>
            <pc:sldMk cId="0" sldId="373"/>
            <ac:spMk id="11266" creationId="{AD3F9F73-9F75-4135-B0B7-C508D7F5E886}"/>
          </ac:spMkLst>
        </pc:spChg>
      </pc:sldChg>
      <pc:sldChg chg="delSp modSp mod modClrScheme modAnim chgLayout">
        <pc:chgData name="Patil, Harish" userId="96005c1e-5dd8-4b6a-926a-b5061621be8f" providerId="ADAL" clId="{8A25F793-E64C-4D03-ACB9-3640D2E5AAF7}" dt="2022-10-19T13:56:48.227" v="1306" actId="700"/>
        <pc:sldMkLst>
          <pc:docMk/>
          <pc:sldMk cId="0" sldId="381"/>
        </pc:sldMkLst>
        <pc:spChg chg="del mod">
          <ac:chgData name="Patil, Harish" userId="96005c1e-5dd8-4b6a-926a-b5061621be8f" providerId="ADAL" clId="{8A25F793-E64C-4D03-ACB9-3640D2E5AAF7}" dt="2022-10-19T13:56:48.227" v="1306" actId="700"/>
          <ac:spMkLst>
            <pc:docMk/>
            <pc:sldMk cId="0" sldId="381"/>
            <ac:spMk id="5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3:56:48.227" v="1306" actId="700"/>
          <ac:spMkLst>
            <pc:docMk/>
            <pc:sldMk cId="0" sldId="381"/>
            <ac:spMk id="190466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3:56:48.227" v="1306" actId="700"/>
          <ac:spMkLst>
            <pc:docMk/>
            <pc:sldMk cId="0" sldId="381"/>
            <ac:spMk id="190467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8T21:31:31.741" v="558" actId="207"/>
          <ac:spMkLst>
            <pc:docMk/>
            <pc:sldMk cId="0" sldId="381"/>
            <ac:spMk id="190468" creationId="{00000000-0000-0000-0000-000000000000}"/>
          </ac:spMkLst>
        </pc:spChg>
      </pc:sldChg>
      <pc:sldChg chg="modSp mod modClrScheme chgLayout">
        <pc:chgData name="Patil, Harish" userId="96005c1e-5dd8-4b6a-926a-b5061621be8f" providerId="ADAL" clId="{8A25F793-E64C-4D03-ACB9-3640D2E5AAF7}" dt="2022-10-19T13:57:39.055" v="1314" actId="700"/>
        <pc:sldMkLst>
          <pc:docMk/>
          <pc:sldMk cId="0" sldId="385"/>
        </pc:sldMkLst>
        <pc:spChg chg="mod ord">
          <ac:chgData name="Patil, Harish" userId="96005c1e-5dd8-4b6a-926a-b5061621be8f" providerId="ADAL" clId="{8A25F793-E64C-4D03-ACB9-3640D2E5AAF7}" dt="2022-10-19T13:57:39.055" v="1314" actId="700"/>
          <ac:spMkLst>
            <pc:docMk/>
            <pc:sldMk cId="0" sldId="385"/>
            <ac:spMk id="18434" creationId="{6B9D4755-A9BA-4367-B000-6A60D02991B5}"/>
          </ac:spMkLst>
        </pc:spChg>
        <pc:spChg chg="mod ord">
          <ac:chgData name="Patil, Harish" userId="96005c1e-5dd8-4b6a-926a-b5061621be8f" providerId="ADAL" clId="{8A25F793-E64C-4D03-ACB9-3640D2E5AAF7}" dt="2022-10-19T13:57:39.055" v="1314" actId="700"/>
          <ac:spMkLst>
            <pc:docMk/>
            <pc:sldMk cId="0" sldId="385"/>
            <ac:spMk id="18435" creationId="{A1D39A42-507D-41AC-9C25-BE6099F44DCA}"/>
          </ac:spMkLst>
        </pc:spChg>
      </pc:sldChg>
      <pc:sldChg chg="modSp mod modClrScheme modAnim chgLayout">
        <pc:chgData name="Patil, Harish" userId="96005c1e-5dd8-4b6a-926a-b5061621be8f" providerId="ADAL" clId="{8A25F793-E64C-4D03-ACB9-3640D2E5AAF7}" dt="2022-10-19T13:57:33.477" v="1313" actId="700"/>
        <pc:sldMkLst>
          <pc:docMk/>
          <pc:sldMk cId="0" sldId="388"/>
        </pc:sldMkLst>
        <pc:spChg chg="mod ord">
          <ac:chgData name="Patil, Harish" userId="96005c1e-5dd8-4b6a-926a-b5061621be8f" providerId="ADAL" clId="{8A25F793-E64C-4D03-ACB9-3640D2E5AAF7}" dt="2022-10-19T13:57:33.477" v="1313" actId="700"/>
          <ac:spMkLst>
            <pc:docMk/>
            <pc:sldMk cId="0" sldId="388"/>
            <ac:spMk id="34818" creationId="{2D510401-462A-4D00-8A30-5E783398BFF8}"/>
          </ac:spMkLst>
        </pc:spChg>
        <pc:spChg chg="mod ord">
          <ac:chgData name="Patil, Harish" userId="96005c1e-5dd8-4b6a-926a-b5061621be8f" providerId="ADAL" clId="{8A25F793-E64C-4D03-ACB9-3640D2E5AAF7}" dt="2022-10-19T13:57:33.477" v="1313" actId="700"/>
          <ac:spMkLst>
            <pc:docMk/>
            <pc:sldMk cId="0" sldId="388"/>
            <ac:spMk id="34819" creationId="{D1F5053B-924D-4D5D-9524-CFB4F437D7ED}"/>
          </ac:spMkLst>
        </pc:spChg>
      </pc:sldChg>
      <pc:sldChg chg="addSp delSp modSp mod modClrScheme modAnim chgLayout">
        <pc:chgData name="Patil, Harish" userId="96005c1e-5dd8-4b6a-926a-b5061621be8f" providerId="ADAL" clId="{8A25F793-E64C-4D03-ACB9-3640D2E5AAF7}" dt="2022-10-19T13:58:53.439" v="1325" actId="1076"/>
        <pc:sldMkLst>
          <pc:docMk/>
          <pc:sldMk cId="0" sldId="389"/>
        </pc:sldMkLst>
        <pc:spChg chg="add del mod">
          <ac:chgData name="Patil, Harish" userId="96005c1e-5dd8-4b6a-926a-b5061621be8f" providerId="ADAL" clId="{8A25F793-E64C-4D03-ACB9-3640D2E5AAF7}" dt="2022-10-19T13:58:18.326" v="1320" actId="478"/>
          <ac:spMkLst>
            <pc:docMk/>
            <pc:sldMk cId="0" sldId="389"/>
            <ac:spMk id="4" creationId="{9F8B12EE-5DF0-468E-89DF-D3E82EBD6118}"/>
          </ac:spMkLst>
        </pc:spChg>
        <pc:spChg chg="mod">
          <ac:chgData name="Patil, Harish" userId="96005c1e-5dd8-4b6a-926a-b5061621be8f" providerId="ADAL" clId="{8A25F793-E64C-4D03-ACB9-3640D2E5AAF7}" dt="2022-10-19T13:58:53.439" v="1325" actId="1076"/>
          <ac:spMkLst>
            <pc:docMk/>
            <pc:sldMk cId="0" sldId="389"/>
            <ac:spMk id="143" creationId="{09FC7674-4344-4FC5-AC7C-B4D89BFA7344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157" creationId="{B0A703E3-BC1F-497B-ACC4-0FCBE455771A}"/>
          </ac:spMkLst>
        </pc:spChg>
        <pc:spChg chg="mod ord">
          <ac:chgData name="Patil, Harish" userId="96005c1e-5dd8-4b6a-926a-b5061621be8f" providerId="ADAL" clId="{8A25F793-E64C-4D03-ACB9-3640D2E5AAF7}" dt="2022-10-19T13:57:58.514" v="1317" actId="122"/>
          <ac:spMkLst>
            <pc:docMk/>
            <pc:sldMk cId="0" sldId="389"/>
            <ac:spMk id="35842" creationId="{1AAEAD8E-FF6C-4940-8A53-C0B472F01892}"/>
          </ac:spMkLst>
        </pc:spChg>
        <pc:spChg chg="del mod ord">
          <ac:chgData name="Patil, Harish" userId="96005c1e-5dd8-4b6a-926a-b5061621be8f" providerId="ADAL" clId="{8A25F793-E64C-4D03-ACB9-3640D2E5AAF7}" dt="2022-10-19T13:58:11.363" v="1319" actId="478"/>
          <ac:spMkLst>
            <pc:docMk/>
            <pc:sldMk cId="0" sldId="389"/>
            <ac:spMk id="35843" creationId="{FDD5CC44-3FBC-4DE4-B5F4-34677888C653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45" creationId="{050C016D-8B05-4513-B067-98C5FD52DDFF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46" creationId="{DA5D6C04-4045-4868-A98F-A1BC3007C428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47" creationId="{62EF3985-E2BB-4A43-97EC-FB5D192BA788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48" creationId="{75A24288-4DC4-433B-9558-E8D0FB66BFA4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0" creationId="{3C49C901-7B19-48EB-B045-55F0411D3416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1" creationId="{808D289C-8794-4C31-AEF3-3F4EA859DBA2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2" creationId="{8F7C9258-1C1B-44E8-96B2-F4801E20C423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3" creationId="{16089399-C7F5-4C9A-8CD7-BE6DDC28508D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4" creationId="{9480776A-C4E6-444F-BDFF-2C500EF37F02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6" creationId="{8E875FFF-06D2-4DD2-977D-88939645C36E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7" creationId="{11A84017-9705-4748-BE36-CBB9E17C9B2A}"/>
          </ac:spMkLst>
        </pc:spChg>
        <pc:spChg chg="mod">
          <ac:chgData name="Patil, Harish" userId="96005c1e-5dd8-4b6a-926a-b5061621be8f" providerId="ADAL" clId="{8A25F793-E64C-4D03-ACB9-3640D2E5AAF7}" dt="2022-10-19T13:58:44.706" v="1323" actId="1076"/>
          <ac:spMkLst>
            <pc:docMk/>
            <pc:sldMk cId="0" sldId="389"/>
            <ac:spMk id="35858" creationId="{F6203C9D-CC65-4233-ADB6-A5938CA10F54}"/>
          </ac:spMkLst>
        </pc:spChg>
        <pc:grpChg chg="mod">
          <ac:chgData name="Patil, Harish" userId="96005c1e-5dd8-4b6a-926a-b5061621be8f" providerId="ADAL" clId="{8A25F793-E64C-4D03-ACB9-3640D2E5AAF7}" dt="2022-10-19T13:58:44.706" v="1323" actId="1076"/>
          <ac:grpSpMkLst>
            <pc:docMk/>
            <pc:sldMk cId="0" sldId="389"/>
            <ac:grpSpMk id="2" creationId="{8C69AFF9-5FC3-40AD-B89B-B143A31BF493}"/>
          </ac:grpSpMkLst>
        </pc:grpChg>
        <pc:grpChg chg="add mod">
          <ac:chgData name="Patil, Harish" userId="96005c1e-5dd8-4b6a-926a-b5061621be8f" providerId="ADAL" clId="{8A25F793-E64C-4D03-ACB9-3640D2E5AAF7}" dt="2022-10-19T13:58:44.706" v="1323" actId="1076"/>
          <ac:grpSpMkLst>
            <pc:docMk/>
            <pc:sldMk cId="0" sldId="389"/>
            <ac:grpSpMk id="5" creationId="{48540B9B-3CF7-4A2E-BCC3-2B678239F700}"/>
          </ac:grpSpMkLst>
        </pc:grpChg>
      </pc:sldChg>
      <pc:sldChg chg="del">
        <pc:chgData name="Patil, Harish" userId="96005c1e-5dd8-4b6a-926a-b5061621be8f" providerId="ADAL" clId="{8A25F793-E64C-4D03-ACB9-3640D2E5AAF7}" dt="2022-10-18T19:13:54.542" v="11" actId="47"/>
        <pc:sldMkLst>
          <pc:docMk/>
          <pc:sldMk cId="686836221" sldId="393"/>
        </pc:sldMkLst>
      </pc:sldChg>
      <pc:sldChg chg="del">
        <pc:chgData name="Patil, Harish" userId="96005c1e-5dd8-4b6a-926a-b5061621be8f" providerId="ADAL" clId="{8A25F793-E64C-4D03-ACB9-3640D2E5AAF7}" dt="2022-10-18T19:13:54.748" v="12" actId="47"/>
        <pc:sldMkLst>
          <pc:docMk/>
          <pc:sldMk cId="3578531168" sldId="399"/>
        </pc:sldMkLst>
      </pc:sldChg>
      <pc:sldChg chg="del">
        <pc:chgData name="Patil, Harish" userId="96005c1e-5dd8-4b6a-926a-b5061621be8f" providerId="ADAL" clId="{8A25F793-E64C-4D03-ACB9-3640D2E5AAF7}" dt="2022-10-18T22:11:20.047" v="888"/>
        <pc:sldMkLst>
          <pc:docMk/>
          <pc:sldMk cId="3644239871" sldId="441"/>
        </pc:sldMkLst>
      </pc:sldChg>
      <pc:sldChg chg="del">
        <pc:chgData name="Patil, Harish" userId="96005c1e-5dd8-4b6a-926a-b5061621be8f" providerId="ADAL" clId="{8A25F793-E64C-4D03-ACB9-3640D2E5AAF7}" dt="2022-10-18T22:20:39.725" v="1086"/>
        <pc:sldMkLst>
          <pc:docMk/>
          <pc:sldMk cId="1215762769" sldId="479"/>
        </pc:sldMkLst>
      </pc:sldChg>
      <pc:sldChg chg="modSp del mod">
        <pc:chgData name="Patil, Harish" userId="96005c1e-5dd8-4b6a-926a-b5061621be8f" providerId="ADAL" clId="{8A25F793-E64C-4D03-ACB9-3640D2E5AAF7}" dt="2022-10-18T21:21:57.781" v="554" actId="47"/>
        <pc:sldMkLst>
          <pc:docMk/>
          <pc:sldMk cId="3768992002" sldId="489"/>
        </pc:sldMkLst>
        <pc:spChg chg="mod">
          <ac:chgData name="Patil, Harish" userId="96005c1e-5dd8-4b6a-926a-b5061621be8f" providerId="ADAL" clId="{8A25F793-E64C-4D03-ACB9-3640D2E5AAF7}" dt="2022-10-18T21:21:24.742" v="553" actId="27636"/>
          <ac:spMkLst>
            <pc:docMk/>
            <pc:sldMk cId="3768992002" sldId="489"/>
            <ac:spMk id="205827" creationId="{00000000-0000-0000-0000-000000000000}"/>
          </ac:spMkLst>
        </pc:spChg>
      </pc:sldChg>
      <pc:sldChg chg="addSp delSp modSp del mod modClrScheme modAnim chgLayout">
        <pc:chgData name="Patil, Harish" userId="96005c1e-5dd8-4b6a-926a-b5061621be8f" providerId="ADAL" clId="{8A25F793-E64C-4D03-ACB9-3640D2E5AAF7}" dt="2022-10-19T14:00:12.273" v="1335" actId="2696"/>
        <pc:sldMkLst>
          <pc:docMk/>
          <pc:sldMk cId="2333363583" sldId="524"/>
        </pc:sldMkLst>
        <pc:spChg chg="mod ord">
          <ac:chgData name="Patil, Harish" userId="96005c1e-5dd8-4b6a-926a-b5061621be8f" providerId="ADAL" clId="{8A25F793-E64C-4D03-ACB9-3640D2E5AAF7}" dt="2022-10-19T13:59:09.289" v="1328" actId="700"/>
          <ac:spMkLst>
            <pc:docMk/>
            <pc:sldMk cId="2333363583" sldId="524"/>
            <ac:spMk id="2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3:59:09.289" v="1328" actId="700"/>
          <ac:spMkLst>
            <pc:docMk/>
            <pc:sldMk cId="2333363583" sldId="524"/>
            <ac:spMk id="3" creationId="{00000000-0000-0000-0000-000000000000}"/>
          </ac:spMkLst>
        </pc:spChg>
        <pc:spChg chg="add del mod ord">
          <ac:chgData name="Patil, Harish" userId="96005c1e-5dd8-4b6a-926a-b5061621be8f" providerId="ADAL" clId="{8A25F793-E64C-4D03-ACB9-3640D2E5AAF7}" dt="2022-10-19T13:59:09.289" v="1328" actId="700"/>
          <ac:spMkLst>
            <pc:docMk/>
            <pc:sldMk cId="2333363583" sldId="524"/>
            <ac:spMk id="4" creationId="{C8669FB5-D1A7-4BEB-9F4A-0BC12B2221A4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5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6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7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8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9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10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11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13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15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17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18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19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0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1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2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3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4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5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6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7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8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19T13:59:53.109" v="1332" actId="164"/>
          <ac:spMkLst>
            <pc:docMk/>
            <pc:sldMk cId="2333363583" sldId="524"/>
            <ac:spMk id="29" creationId="{00000000-0000-0000-0000-000000000000}"/>
          </ac:spMkLst>
        </pc:spChg>
        <pc:grpChg chg="add mod">
          <ac:chgData name="Patil, Harish" userId="96005c1e-5dd8-4b6a-926a-b5061621be8f" providerId="ADAL" clId="{8A25F793-E64C-4D03-ACB9-3640D2E5AAF7}" dt="2022-10-19T13:59:53.109" v="1332" actId="164"/>
          <ac:grpSpMkLst>
            <pc:docMk/>
            <pc:sldMk cId="2333363583" sldId="524"/>
            <ac:grpSpMk id="12" creationId="{8CDCF667-7B77-493D-A569-043258BF29C8}"/>
          </ac:grpSpMkLst>
        </pc:grpChg>
      </pc:sldChg>
      <pc:sldChg chg="addSp delSp modSp mod modClrScheme chgLayout">
        <pc:chgData name="Patil, Harish" userId="96005c1e-5dd8-4b6a-926a-b5061621be8f" providerId="ADAL" clId="{8A25F793-E64C-4D03-ACB9-3640D2E5AAF7}" dt="2022-10-19T13:57:24.929" v="1312" actId="478"/>
        <pc:sldMkLst>
          <pc:docMk/>
          <pc:sldMk cId="1015424073" sldId="525"/>
        </pc:sldMkLst>
        <pc:spChg chg="mod ord">
          <ac:chgData name="Patil, Harish" userId="96005c1e-5dd8-4b6a-926a-b5061621be8f" providerId="ADAL" clId="{8A25F793-E64C-4D03-ACB9-3640D2E5AAF7}" dt="2022-10-19T13:57:17.424" v="1311" actId="700"/>
          <ac:spMkLst>
            <pc:docMk/>
            <pc:sldMk cId="1015424073" sldId="525"/>
            <ac:spMk id="2" creationId="{00000000-0000-0000-0000-000000000000}"/>
          </ac:spMkLst>
        </pc:spChg>
        <pc:spChg chg="add del mod ord">
          <ac:chgData name="Patil, Harish" userId="96005c1e-5dd8-4b6a-926a-b5061621be8f" providerId="ADAL" clId="{8A25F793-E64C-4D03-ACB9-3640D2E5AAF7}" dt="2022-10-19T13:57:24.929" v="1312" actId="478"/>
          <ac:spMkLst>
            <pc:docMk/>
            <pc:sldMk cId="1015424073" sldId="525"/>
            <ac:spMk id="3" creationId="{F6B72EF5-16AE-44A1-A83C-9343ABABACA5}"/>
          </ac:spMkLst>
        </pc:spChg>
        <pc:spChg chg="del mod">
          <ac:chgData name="Patil, Harish" userId="96005c1e-5dd8-4b6a-926a-b5061621be8f" providerId="ADAL" clId="{8A25F793-E64C-4D03-ACB9-3640D2E5AAF7}" dt="2022-10-19T13:57:17.424" v="1311" actId="700"/>
          <ac:spMkLst>
            <pc:docMk/>
            <pc:sldMk cId="1015424073" sldId="525"/>
            <ac:spMk id="5" creationId="{00000000-0000-0000-0000-000000000000}"/>
          </ac:spMkLst>
        </pc:spChg>
      </pc:sldChg>
      <pc:sldChg chg="delSp modSp mod modClrScheme modAnim chgLayout">
        <pc:chgData name="Patil, Harish" userId="96005c1e-5dd8-4b6a-926a-b5061621be8f" providerId="ADAL" clId="{8A25F793-E64C-4D03-ACB9-3640D2E5AAF7}" dt="2022-10-19T14:00:39.937" v="1339" actId="27636"/>
        <pc:sldMkLst>
          <pc:docMk/>
          <pc:sldMk cId="2442779487" sldId="532"/>
        </pc:sldMkLst>
        <pc:spChg chg="mod ord">
          <ac:chgData name="Patil, Harish" userId="96005c1e-5dd8-4b6a-926a-b5061621be8f" providerId="ADAL" clId="{8A25F793-E64C-4D03-ACB9-3640D2E5AAF7}" dt="2022-10-19T14:00:39.937" v="1339" actId="27636"/>
          <ac:spMkLst>
            <pc:docMk/>
            <pc:sldMk cId="2442779487" sldId="532"/>
            <ac:spMk id="2" creationId="{00000000-0000-0000-0000-000000000000}"/>
          </ac:spMkLst>
        </pc:spChg>
        <pc:spChg chg="del mod">
          <ac:chgData name="Patil, Harish" userId="96005c1e-5dd8-4b6a-926a-b5061621be8f" providerId="ADAL" clId="{8A25F793-E64C-4D03-ACB9-3640D2E5AAF7}" dt="2022-10-19T14:00:39.919" v="1338" actId="700"/>
          <ac:spMkLst>
            <pc:docMk/>
            <pc:sldMk cId="2442779487" sldId="532"/>
            <ac:spMk id="3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4:00:39.919" v="1338" actId="700"/>
          <ac:spMkLst>
            <pc:docMk/>
            <pc:sldMk cId="2442779487" sldId="532"/>
            <ac:spMk id="4" creationId="{00000000-0000-0000-0000-000000000000}"/>
          </ac:spMkLst>
        </pc:spChg>
      </pc:sldChg>
      <pc:sldChg chg="modSp mod modClrScheme modAnim chgLayout">
        <pc:chgData name="Patil, Harish" userId="96005c1e-5dd8-4b6a-926a-b5061621be8f" providerId="ADAL" clId="{8A25F793-E64C-4D03-ACB9-3640D2E5AAF7}" dt="2022-10-20T12:58:39.166" v="1608" actId="20577"/>
        <pc:sldMkLst>
          <pc:docMk/>
          <pc:sldMk cId="50972796" sldId="544"/>
        </pc:sldMkLst>
        <pc:spChg chg="mod ord">
          <ac:chgData name="Patil, Harish" userId="96005c1e-5dd8-4b6a-926a-b5061621be8f" providerId="ADAL" clId="{8A25F793-E64C-4D03-ACB9-3640D2E5AAF7}" dt="2022-10-20T12:57:04.984" v="1592" actId="1076"/>
          <ac:spMkLst>
            <pc:docMk/>
            <pc:sldMk cId="50972796" sldId="544"/>
            <ac:spMk id="2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20T12:58:39.166" v="1608" actId="20577"/>
          <ac:spMkLst>
            <pc:docMk/>
            <pc:sldMk cId="50972796" sldId="544"/>
            <ac:spMk id="3" creationId="{00000000-0000-0000-0000-000000000000}"/>
          </ac:spMkLst>
        </pc:spChg>
        <pc:spChg chg="mod">
          <ac:chgData name="Patil, Harish" userId="96005c1e-5dd8-4b6a-926a-b5061621be8f" providerId="ADAL" clId="{8A25F793-E64C-4D03-ACB9-3640D2E5AAF7}" dt="2022-10-20T12:57:59.101" v="1603" actId="1076"/>
          <ac:spMkLst>
            <pc:docMk/>
            <pc:sldMk cId="50972796" sldId="544"/>
            <ac:spMk id="4" creationId="{00000000-0000-0000-0000-000000000000}"/>
          </ac:spMkLst>
        </pc:spChg>
      </pc:sldChg>
      <pc:sldChg chg="addSp delSp modSp add mod modClrScheme chgLayout">
        <pc:chgData name="Patil, Harish" userId="96005c1e-5dd8-4b6a-926a-b5061621be8f" providerId="ADAL" clId="{8A25F793-E64C-4D03-ACB9-3640D2E5AAF7}" dt="2022-10-20T12:49:15.808" v="1522" actId="1076"/>
        <pc:sldMkLst>
          <pc:docMk/>
          <pc:sldMk cId="0" sldId="619"/>
        </pc:sldMkLst>
        <pc:spChg chg="del mod">
          <ac:chgData name="Patil, Harish" userId="96005c1e-5dd8-4b6a-926a-b5061621be8f" providerId="ADAL" clId="{8A25F793-E64C-4D03-ACB9-3640D2E5AAF7}" dt="2022-10-20T12:34:05.445" v="1478" actId="700"/>
          <ac:spMkLst>
            <pc:docMk/>
            <pc:sldMk cId="0" sldId="619"/>
            <ac:spMk id="17" creationId="{CE33EDE6-1E49-47DD-8D9F-BE2AC6437F16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19" creationId="{2E8EFB26-7113-4BD3-BB38-579A07322F6C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0" creationId="{6127B0B4-393E-4832-BD52-D0EDF17648D7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1" creationId="{083DED2D-0354-47F3-8225-E343F1D76EE9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2" creationId="{B6965A1D-1A22-4C72-92DB-20EA4E40C2DB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3" creationId="{4F743003-2112-48A6-AEB3-18475CD0E695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4" creationId="{A0A2FB26-0C39-402B-90CC-1FCA30AC6F37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5" creationId="{5CB8DC48-096F-43E1-9EA8-686F66DBAA01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6" creationId="{01D72659-AB43-40F0-ACE3-C1549A160D7C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7" creationId="{4DAE86F3-FC70-4726-8778-96283FFF25B3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8" creationId="{ED8B27ED-9E40-4E81-A509-2CDE30B71CA4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29" creationId="{1913F57E-5C40-4EC0-A082-5E6E903B62EC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0" creationId="{5670850F-0AAA-4995-BC32-F0D34FED5283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1" creationId="{44439F53-E8DB-41E9-B2A7-8912CAF02AC3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2" creationId="{80933263-1F63-4F10-B9C6-A642BCE1A5F1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3" creationId="{94DE603F-087C-438A-8366-A712324186A1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4" creationId="{7068DE9D-0F21-4DB1-BE1E-FF1C5592EFE9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5" creationId="{D1285E1D-8B35-421F-8C2B-33407BD4648C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6" creationId="{5BA4D68F-0F6F-4255-A8AD-4569EB3BE052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7" creationId="{94EBD77A-E3C4-4487-844E-B4F5D9DEC84D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8" creationId="{D26E1F88-7CDC-4D35-8174-C8EBC167B91F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39" creationId="{A43D6F2E-BD5E-41E4-8C6B-62FE1322A417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40" creationId="{A2E9BD38-2DAD-41AC-849C-0A63BF7F865E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41" creationId="{00B160E6-44CB-4E6E-B2EE-A8CB62AC6200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42" creationId="{DC111487-655A-4C78-8781-DA5DAA017D35}"/>
          </ac:spMkLst>
        </pc:spChg>
        <pc:spChg chg="mod">
          <ac:chgData name="Patil, Harish" userId="96005c1e-5dd8-4b6a-926a-b5061621be8f" providerId="ADAL" clId="{8A25F793-E64C-4D03-ACB9-3640D2E5AAF7}" dt="2022-10-20T12:49:15.808" v="1522" actId="1076"/>
          <ac:spMkLst>
            <pc:docMk/>
            <pc:sldMk cId="0" sldId="619"/>
            <ac:spMk id="43" creationId="{52D9B329-7927-4A0D-8A67-31F4012CA30E}"/>
          </ac:spMkLst>
        </pc:spChg>
        <pc:spChg chg="mod ord">
          <ac:chgData name="Patil, Harish" userId="96005c1e-5dd8-4b6a-926a-b5061621be8f" providerId="ADAL" clId="{8A25F793-E64C-4D03-ACB9-3640D2E5AAF7}" dt="2022-10-20T12:34:14.699" v="1480" actId="1076"/>
          <ac:spMkLst>
            <pc:docMk/>
            <pc:sldMk cId="0" sldId="619"/>
            <ac:spMk id="796674" creationId="{08C8E2B1-1F01-4FA0-80C2-178962EAB4A8}"/>
          </ac:spMkLst>
        </pc:spChg>
        <pc:spChg chg="mod ord">
          <ac:chgData name="Patil, Harish" userId="96005c1e-5dd8-4b6a-926a-b5061621be8f" providerId="ADAL" clId="{8A25F793-E64C-4D03-ACB9-3640D2E5AAF7}" dt="2022-10-20T12:48:44.665" v="1518" actId="27636"/>
          <ac:spMkLst>
            <pc:docMk/>
            <pc:sldMk cId="0" sldId="619"/>
            <ac:spMk id="796675" creationId="{A3CAD184-4176-4384-B3BA-FEC0D379BA34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76" creationId="{B1EA1B87-83B6-43AC-A1A5-F353E24ACC2B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77" creationId="{975C822B-E9E5-41A8-9204-B1E816C15A1C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78" creationId="{06A7F500-94C1-4EE5-B732-985352DC0451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79" creationId="{C6EFF1E5-03E5-45DA-860B-48AAB40023BD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80" creationId="{FB94EEF5-F870-4C2E-BD85-8CF7668399EF}"/>
          </ac:spMkLst>
        </pc:spChg>
        <pc:spChg chg="del mod">
          <ac:chgData name="Patil, Harish" userId="96005c1e-5dd8-4b6a-926a-b5061621be8f" providerId="ADAL" clId="{8A25F793-E64C-4D03-ACB9-3640D2E5AAF7}" dt="2022-10-20T12:48:01.708" v="1510" actId="478"/>
          <ac:spMkLst>
            <pc:docMk/>
            <pc:sldMk cId="0" sldId="619"/>
            <ac:spMk id="796681" creationId="{22654703-3DD5-45DD-9CE8-407D4E29E69E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82" creationId="{259930B2-D8B6-4FC4-927D-4FAAA092ED8C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83" creationId="{10A22A37-C4A5-4F03-B7AC-9F9982689762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84" creationId="{0C73BA74-7F04-45FD-8A76-D5D94410FFBB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85" creationId="{80926A07-C291-48CD-B4AE-CA2E1EBB8E8D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86" creationId="{C12D5EAC-E6E5-4019-B7C9-AFDED1589F31}"/>
          </ac:spMkLst>
        </pc:spChg>
        <pc:spChg chg="mod">
          <ac:chgData name="Patil, Harish" userId="96005c1e-5dd8-4b6a-926a-b5061621be8f" providerId="ADAL" clId="{8A25F793-E64C-4D03-ACB9-3640D2E5AAF7}" dt="2022-10-20T12:49:04.638" v="1521" actId="1076"/>
          <ac:spMkLst>
            <pc:docMk/>
            <pc:sldMk cId="0" sldId="619"/>
            <ac:spMk id="796687" creationId="{0910A84D-F583-4C4D-853D-916076CA311F}"/>
          </ac:spMkLst>
        </pc:spChg>
        <pc:spChg chg="mod">
          <ac:chgData name="Patil, Harish" userId="96005c1e-5dd8-4b6a-926a-b5061621be8f" providerId="ADAL" clId="{8A25F793-E64C-4D03-ACB9-3640D2E5AAF7}" dt="2022-10-20T12:48:55.706" v="1520" actId="1076"/>
          <ac:spMkLst>
            <pc:docMk/>
            <pc:sldMk cId="0" sldId="619"/>
            <ac:spMk id="796688" creationId="{56F499C5-E7BF-427A-B291-CF135232F430}"/>
          </ac:spMkLst>
        </pc:spChg>
        <pc:grpChg chg="add mod">
          <ac:chgData name="Patil, Harish" userId="96005c1e-5dd8-4b6a-926a-b5061621be8f" providerId="ADAL" clId="{8A25F793-E64C-4D03-ACB9-3640D2E5AAF7}" dt="2022-10-20T12:48:55.706" v="1520" actId="1076"/>
          <ac:grpSpMkLst>
            <pc:docMk/>
            <pc:sldMk cId="0" sldId="619"/>
            <ac:grpSpMk id="2" creationId="{8CCB467C-3C90-41E4-9491-C34684556DA3}"/>
          </ac:grpSpMkLst>
        </pc:grpChg>
        <pc:grpChg chg="add mod">
          <ac:chgData name="Patil, Harish" userId="96005c1e-5dd8-4b6a-926a-b5061621be8f" providerId="ADAL" clId="{8A25F793-E64C-4D03-ACB9-3640D2E5AAF7}" dt="2022-10-20T12:49:15.808" v="1522" actId="1076"/>
          <ac:grpSpMkLst>
            <pc:docMk/>
            <pc:sldMk cId="0" sldId="619"/>
            <ac:grpSpMk id="18" creationId="{4745909D-5165-434A-A6DF-AC92BB250BF7}"/>
          </ac:grpSpMkLst>
        </pc:grpChg>
      </pc:sldChg>
      <pc:sldChg chg="addSp delSp modSp add mod modClrScheme chgLayout">
        <pc:chgData name="Patil, Harish" userId="96005c1e-5dd8-4b6a-926a-b5061621be8f" providerId="ADAL" clId="{8A25F793-E64C-4D03-ACB9-3640D2E5AAF7}" dt="2022-10-20T12:35:20.541" v="1504" actId="207"/>
        <pc:sldMkLst>
          <pc:docMk/>
          <pc:sldMk cId="0" sldId="620"/>
        </pc:sldMkLst>
        <pc:spChg chg="add del mod ord">
          <ac:chgData name="Patil, Harish" userId="96005c1e-5dd8-4b6a-926a-b5061621be8f" providerId="ADAL" clId="{8A25F793-E64C-4D03-ACB9-3640D2E5AAF7}" dt="2022-10-20T12:34:58.748" v="1501" actId="478"/>
          <ac:spMkLst>
            <pc:docMk/>
            <pc:sldMk cId="0" sldId="620"/>
            <ac:spMk id="2" creationId="{FABEFEF1-4607-4E58-A606-E8F5C0321C67}"/>
          </ac:spMkLst>
        </pc:spChg>
        <pc:spChg chg="del mod">
          <ac:chgData name="Patil, Harish" userId="96005c1e-5dd8-4b6a-926a-b5061621be8f" providerId="ADAL" clId="{8A25F793-E64C-4D03-ACB9-3640D2E5AAF7}" dt="2022-10-20T12:34:53.185" v="1500" actId="700"/>
          <ac:spMkLst>
            <pc:docMk/>
            <pc:sldMk cId="0" sldId="620"/>
            <ac:spMk id="60" creationId="{5CC26CE1-40F4-405F-9A06-F228CAAED40E}"/>
          </ac:spMkLst>
        </pc:spChg>
        <pc:spChg chg="mod ord">
          <ac:chgData name="Patil, Harish" userId="96005c1e-5dd8-4b6a-926a-b5061621be8f" providerId="ADAL" clId="{8A25F793-E64C-4D03-ACB9-3640D2E5AAF7}" dt="2022-10-20T12:34:53.185" v="1500" actId="700"/>
          <ac:spMkLst>
            <pc:docMk/>
            <pc:sldMk cId="0" sldId="620"/>
            <ac:spMk id="797699" creationId="{76A4CD0D-F85E-4D4C-958A-813E66C849D6}"/>
          </ac:spMkLst>
        </pc:spChg>
        <pc:spChg chg="mod">
          <ac:chgData name="Patil, Harish" userId="96005c1e-5dd8-4b6a-926a-b5061621be8f" providerId="ADAL" clId="{8A25F793-E64C-4D03-ACB9-3640D2E5AAF7}" dt="2022-10-20T12:35:12.866" v="1502" actId="207"/>
          <ac:spMkLst>
            <pc:docMk/>
            <pc:sldMk cId="0" sldId="620"/>
            <ac:spMk id="797710" creationId="{7562D9DA-9BCC-4891-A9AB-71A8003E2CC9}"/>
          </ac:spMkLst>
        </pc:spChg>
        <pc:spChg chg="mod">
          <ac:chgData name="Patil, Harish" userId="96005c1e-5dd8-4b6a-926a-b5061621be8f" providerId="ADAL" clId="{8A25F793-E64C-4D03-ACB9-3640D2E5AAF7}" dt="2022-10-20T12:35:15.774" v="1503" actId="207"/>
          <ac:spMkLst>
            <pc:docMk/>
            <pc:sldMk cId="0" sldId="620"/>
            <ac:spMk id="797711" creationId="{6375AC9E-E20F-4EB4-8914-EED87AE59AAE}"/>
          </ac:spMkLst>
        </pc:spChg>
        <pc:spChg chg="mod">
          <ac:chgData name="Patil, Harish" userId="96005c1e-5dd8-4b6a-926a-b5061621be8f" providerId="ADAL" clId="{8A25F793-E64C-4D03-ACB9-3640D2E5AAF7}" dt="2022-10-20T12:35:20.541" v="1504" actId="207"/>
          <ac:spMkLst>
            <pc:docMk/>
            <pc:sldMk cId="0" sldId="620"/>
            <ac:spMk id="797727" creationId="{D91EE55C-342B-430F-B71D-1E90CB7CCD00}"/>
          </ac:spMkLst>
        </pc:spChg>
      </pc:sldChg>
      <pc:sldChg chg="del">
        <pc:chgData name="Patil, Harish" userId="96005c1e-5dd8-4b6a-926a-b5061621be8f" providerId="ADAL" clId="{8A25F793-E64C-4D03-ACB9-3640D2E5AAF7}" dt="2022-10-18T19:13:53.620" v="7" actId="47"/>
        <pc:sldMkLst>
          <pc:docMk/>
          <pc:sldMk cId="3409669249" sldId="630"/>
        </pc:sldMkLst>
      </pc:sldChg>
      <pc:sldChg chg="del">
        <pc:chgData name="Patil, Harish" userId="96005c1e-5dd8-4b6a-926a-b5061621be8f" providerId="ADAL" clId="{8A25F793-E64C-4D03-ACB9-3640D2E5AAF7}" dt="2022-10-18T19:13:56" v="18" actId="47"/>
        <pc:sldMkLst>
          <pc:docMk/>
          <pc:sldMk cId="2185721564" sldId="638"/>
        </pc:sldMkLst>
      </pc:sldChg>
      <pc:sldChg chg="del">
        <pc:chgData name="Patil, Harish" userId="96005c1e-5dd8-4b6a-926a-b5061621be8f" providerId="ADAL" clId="{8A25F793-E64C-4D03-ACB9-3640D2E5AAF7}" dt="2022-10-18T19:13:56.210" v="19" actId="47"/>
        <pc:sldMkLst>
          <pc:docMk/>
          <pc:sldMk cId="4283387682" sldId="639"/>
        </pc:sldMkLst>
      </pc:sldChg>
      <pc:sldChg chg="del">
        <pc:chgData name="Patil, Harish" userId="96005c1e-5dd8-4b6a-926a-b5061621be8f" providerId="ADAL" clId="{8A25F793-E64C-4D03-ACB9-3640D2E5AAF7}" dt="2022-10-18T19:13:53.943" v="8" actId="47"/>
        <pc:sldMkLst>
          <pc:docMk/>
          <pc:sldMk cId="2211043806" sldId="642"/>
        </pc:sldMkLst>
      </pc:sldChg>
      <pc:sldChg chg="del">
        <pc:chgData name="Patil, Harish" userId="96005c1e-5dd8-4b6a-926a-b5061621be8f" providerId="ADAL" clId="{8A25F793-E64C-4D03-ACB9-3640D2E5AAF7}" dt="2022-10-18T19:13:54.351" v="10" actId="47"/>
        <pc:sldMkLst>
          <pc:docMk/>
          <pc:sldMk cId="1356284909" sldId="643"/>
        </pc:sldMkLst>
      </pc:sldChg>
      <pc:sldChg chg="del">
        <pc:chgData name="Patil, Harish" userId="96005c1e-5dd8-4b6a-926a-b5061621be8f" providerId="ADAL" clId="{8A25F793-E64C-4D03-ACB9-3640D2E5AAF7}" dt="2022-10-18T19:13:55.385" v="15" actId="47"/>
        <pc:sldMkLst>
          <pc:docMk/>
          <pc:sldMk cId="13943440" sldId="644"/>
        </pc:sldMkLst>
      </pc:sldChg>
      <pc:sldChg chg="del">
        <pc:chgData name="Patil, Harish" userId="96005c1e-5dd8-4b6a-926a-b5061621be8f" providerId="ADAL" clId="{8A25F793-E64C-4D03-ACB9-3640D2E5AAF7}" dt="2022-10-18T19:13:56.408" v="20" actId="47"/>
        <pc:sldMkLst>
          <pc:docMk/>
          <pc:sldMk cId="3487509594" sldId="645"/>
        </pc:sldMkLst>
      </pc:sldChg>
      <pc:sldChg chg="del">
        <pc:chgData name="Patil, Harish" userId="96005c1e-5dd8-4b6a-926a-b5061621be8f" providerId="ADAL" clId="{8A25F793-E64C-4D03-ACB9-3640D2E5AAF7}" dt="2022-10-18T19:13:56.615" v="21" actId="47"/>
        <pc:sldMkLst>
          <pc:docMk/>
          <pc:sldMk cId="3914184016" sldId="651"/>
        </pc:sldMkLst>
      </pc:sldChg>
      <pc:sldChg chg="del">
        <pc:chgData name="Patil, Harish" userId="96005c1e-5dd8-4b6a-926a-b5061621be8f" providerId="ADAL" clId="{8A25F793-E64C-4D03-ACB9-3640D2E5AAF7}" dt="2022-10-18T19:13:58.043" v="24" actId="47"/>
        <pc:sldMkLst>
          <pc:docMk/>
          <pc:sldMk cId="4123254474" sldId="652"/>
        </pc:sldMkLst>
      </pc:sldChg>
      <pc:sldChg chg="del">
        <pc:chgData name="Patil, Harish" userId="96005c1e-5dd8-4b6a-926a-b5061621be8f" providerId="ADAL" clId="{8A25F793-E64C-4D03-ACB9-3640D2E5AAF7}" dt="2022-10-18T19:13:55.568" v="16" actId="47"/>
        <pc:sldMkLst>
          <pc:docMk/>
          <pc:sldMk cId="150031984" sldId="653"/>
        </pc:sldMkLst>
      </pc:sldChg>
      <pc:sldChg chg="del">
        <pc:chgData name="Patil, Harish" userId="96005c1e-5dd8-4b6a-926a-b5061621be8f" providerId="ADAL" clId="{8A25F793-E64C-4D03-ACB9-3640D2E5AAF7}" dt="2022-10-18T19:13:55.782" v="17" actId="47"/>
        <pc:sldMkLst>
          <pc:docMk/>
          <pc:sldMk cId="2552111886" sldId="654"/>
        </pc:sldMkLst>
      </pc:sldChg>
      <pc:sldChg chg="del">
        <pc:chgData name="Patil, Harish" userId="96005c1e-5dd8-4b6a-926a-b5061621be8f" providerId="ADAL" clId="{8A25F793-E64C-4D03-ACB9-3640D2E5AAF7}" dt="2022-10-18T19:13:54.155" v="9" actId="47"/>
        <pc:sldMkLst>
          <pc:docMk/>
          <pc:sldMk cId="3223321365" sldId="655"/>
        </pc:sldMkLst>
      </pc:sldChg>
      <pc:sldChg chg="del">
        <pc:chgData name="Patil, Harish" userId="96005c1e-5dd8-4b6a-926a-b5061621be8f" providerId="ADAL" clId="{8A25F793-E64C-4D03-ACB9-3640D2E5AAF7}" dt="2022-10-18T19:13:57.727" v="23" actId="47"/>
        <pc:sldMkLst>
          <pc:docMk/>
          <pc:sldMk cId="3615412262" sldId="656"/>
        </pc:sldMkLst>
      </pc:sldChg>
      <pc:sldChg chg="del">
        <pc:chgData name="Patil, Harish" userId="96005c1e-5dd8-4b6a-926a-b5061621be8f" providerId="ADAL" clId="{8A25F793-E64C-4D03-ACB9-3640D2E5AAF7}" dt="2022-10-18T19:13:56.815" v="22" actId="47"/>
        <pc:sldMkLst>
          <pc:docMk/>
          <pc:sldMk cId="216492055" sldId="657"/>
        </pc:sldMkLst>
      </pc:sldChg>
      <pc:sldChg chg="delSp modSp mod modClrScheme modAnim chgLayout">
        <pc:chgData name="Patil, Harish" userId="96005c1e-5dd8-4b6a-926a-b5061621be8f" providerId="ADAL" clId="{8A25F793-E64C-4D03-ACB9-3640D2E5AAF7}" dt="2022-10-19T13:57:00.501" v="1308" actId="27636"/>
        <pc:sldMkLst>
          <pc:docMk/>
          <pc:sldMk cId="0" sldId="658"/>
        </pc:sldMkLst>
        <pc:spChg chg="del mod">
          <ac:chgData name="Patil, Harish" userId="96005c1e-5dd8-4b6a-926a-b5061621be8f" providerId="ADAL" clId="{8A25F793-E64C-4D03-ACB9-3640D2E5AAF7}" dt="2022-10-19T13:57:00.485" v="1307" actId="700"/>
          <ac:spMkLst>
            <pc:docMk/>
            <pc:sldMk cId="0" sldId="658"/>
            <ac:spMk id="4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3:57:00.485" v="1307" actId="700"/>
          <ac:spMkLst>
            <pc:docMk/>
            <pc:sldMk cId="0" sldId="658"/>
            <ac:spMk id="191490" creationId="{00000000-0000-0000-0000-000000000000}"/>
          </ac:spMkLst>
        </pc:spChg>
        <pc:spChg chg="mod ord">
          <ac:chgData name="Patil, Harish" userId="96005c1e-5dd8-4b6a-926a-b5061621be8f" providerId="ADAL" clId="{8A25F793-E64C-4D03-ACB9-3640D2E5AAF7}" dt="2022-10-19T13:57:00.501" v="1308" actId="27636"/>
          <ac:spMkLst>
            <pc:docMk/>
            <pc:sldMk cId="0" sldId="658"/>
            <ac:spMk id="191491" creationId="{00000000-0000-0000-0000-000000000000}"/>
          </ac:spMkLst>
        </pc:spChg>
      </pc:sldChg>
      <pc:sldChg chg="modSp new mod chgLayout">
        <pc:chgData name="Patil, Harish" userId="96005c1e-5dd8-4b6a-926a-b5061621be8f" providerId="ADAL" clId="{8A25F793-E64C-4D03-ACB9-3640D2E5AAF7}" dt="2022-10-19T14:01:07.980" v="1341" actId="700"/>
        <pc:sldMkLst>
          <pc:docMk/>
          <pc:sldMk cId="2152098519" sldId="659"/>
        </pc:sldMkLst>
        <pc:spChg chg="mod ord">
          <ac:chgData name="Patil, Harish" userId="96005c1e-5dd8-4b6a-926a-b5061621be8f" providerId="ADAL" clId="{8A25F793-E64C-4D03-ACB9-3640D2E5AAF7}" dt="2022-10-19T14:01:07.980" v="1341" actId="700"/>
          <ac:spMkLst>
            <pc:docMk/>
            <pc:sldMk cId="2152098519" sldId="659"/>
            <ac:spMk id="2" creationId="{5A312B63-960B-4AC6-B533-9F7683700A40}"/>
          </ac:spMkLst>
        </pc:spChg>
        <pc:spChg chg="mod ord">
          <ac:chgData name="Patil, Harish" userId="96005c1e-5dd8-4b6a-926a-b5061621be8f" providerId="ADAL" clId="{8A25F793-E64C-4D03-ACB9-3640D2E5AAF7}" dt="2022-10-19T14:01:07.980" v="1341" actId="700"/>
          <ac:spMkLst>
            <pc:docMk/>
            <pc:sldMk cId="2152098519" sldId="659"/>
            <ac:spMk id="3" creationId="{8CD92E26-2E2C-48F1-83EC-BC676EA7A912}"/>
          </ac:spMkLst>
        </pc:spChg>
      </pc:sldChg>
      <pc:sldChg chg="modSp mod">
        <pc:chgData name="Patil, Harish" userId="96005c1e-5dd8-4b6a-926a-b5061621be8f" providerId="ADAL" clId="{8A25F793-E64C-4D03-ACB9-3640D2E5AAF7}" dt="2022-10-18T22:13:14.166" v="994" actId="20577"/>
        <pc:sldMkLst>
          <pc:docMk/>
          <pc:sldMk cId="3705763933" sldId="660"/>
        </pc:sldMkLst>
        <pc:spChg chg="mod">
          <ac:chgData name="Patil, Harish" userId="96005c1e-5dd8-4b6a-926a-b5061621be8f" providerId="ADAL" clId="{8A25F793-E64C-4D03-ACB9-3640D2E5AAF7}" dt="2022-10-18T22:13:14.166" v="994" actId="20577"/>
          <ac:spMkLst>
            <pc:docMk/>
            <pc:sldMk cId="3705763933" sldId="660"/>
            <ac:spMk id="2" creationId="{068447F7-8C91-4DF3-BD73-42E59714E2A7}"/>
          </ac:spMkLst>
        </pc:spChg>
      </pc:sldChg>
      <pc:sldChg chg="modSp new mod">
        <pc:chgData name="Patil, Harish" userId="96005c1e-5dd8-4b6a-926a-b5061621be8f" providerId="ADAL" clId="{8A25F793-E64C-4D03-ACB9-3640D2E5AAF7}" dt="2022-10-18T22:13:56.886" v="1008" actId="5793"/>
        <pc:sldMkLst>
          <pc:docMk/>
          <pc:sldMk cId="3656847978" sldId="661"/>
        </pc:sldMkLst>
        <pc:spChg chg="mod">
          <ac:chgData name="Patil, Harish" userId="96005c1e-5dd8-4b6a-926a-b5061621be8f" providerId="ADAL" clId="{8A25F793-E64C-4D03-ACB9-3640D2E5AAF7}" dt="2022-10-18T22:13:41.375" v="1004" actId="20577"/>
          <ac:spMkLst>
            <pc:docMk/>
            <pc:sldMk cId="3656847978" sldId="661"/>
            <ac:spMk id="2" creationId="{69A120B1-9B0B-456F-8050-841440CDCCD2}"/>
          </ac:spMkLst>
        </pc:spChg>
        <pc:spChg chg="mod">
          <ac:chgData name="Patil, Harish" userId="96005c1e-5dd8-4b6a-926a-b5061621be8f" providerId="ADAL" clId="{8A25F793-E64C-4D03-ACB9-3640D2E5AAF7}" dt="2022-10-18T22:13:56.886" v="1008" actId="5793"/>
          <ac:spMkLst>
            <pc:docMk/>
            <pc:sldMk cId="3656847978" sldId="661"/>
            <ac:spMk id="3" creationId="{205D30E9-D4E7-4460-A01E-1C8BC9626F8D}"/>
          </ac:spMkLst>
        </pc:spChg>
      </pc:sldChg>
      <pc:sldChg chg="addSp modSp new mod modAnim chgLayout">
        <pc:chgData name="Patil, Harish" userId="96005c1e-5dd8-4b6a-926a-b5061621be8f" providerId="ADAL" clId="{8A25F793-E64C-4D03-ACB9-3640D2E5AAF7}" dt="2022-10-19T14:01:27.919" v="1342" actId="700"/>
        <pc:sldMkLst>
          <pc:docMk/>
          <pc:sldMk cId="2047206401" sldId="662"/>
        </pc:sldMkLst>
        <pc:spChg chg="mod ord">
          <ac:chgData name="Patil, Harish" userId="96005c1e-5dd8-4b6a-926a-b5061621be8f" providerId="ADAL" clId="{8A25F793-E64C-4D03-ACB9-3640D2E5AAF7}" dt="2022-10-19T14:01:27.919" v="1342" actId="700"/>
          <ac:spMkLst>
            <pc:docMk/>
            <pc:sldMk cId="2047206401" sldId="662"/>
            <ac:spMk id="2" creationId="{5273D976-85F2-43FF-9F08-8AFA8340FBAB}"/>
          </ac:spMkLst>
        </pc:spChg>
        <pc:spChg chg="add mod">
          <ac:chgData name="Patil, Harish" userId="96005c1e-5dd8-4b6a-926a-b5061621be8f" providerId="ADAL" clId="{8A25F793-E64C-4D03-ACB9-3640D2E5AAF7}" dt="2022-10-18T22:14:39.614" v="1028" actId="14100"/>
          <ac:spMkLst>
            <pc:docMk/>
            <pc:sldMk cId="2047206401" sldId="662"/>
            <ac:spMk id="3" creationId="{139E6B06-C1E0-4A15-9D9F-F84C82DFBCA2}"/>
          </ac:spMkLst>
        </pc:spChg>
        <pc:picChg chg="add mod">
          <ac:chgData name="Patil, Harish" userId="96005c1e-5dd8-4b6a-926a-b5061621be8f" providerId="ADAL" clId="{8A25F793-E64C-4D03-ACB9-3640D2E5AAF7}" dt="2022-10-18T22:14:49.584" v="1030" actId="1076"/>
          <ac:picMkLst>
            <pc:docMk/>
            <pc:sldMk cId="2047206401" sldId="662"/>
            <ac:picMk id="4" creationId="{9D540565-DD64-4E43-8ACE-D282830F7A0F}"/>
          </ac:picMkLst>
        </pc:picChg>
      </pc:sldChg>
      <pc:sldChg chg="addSp modSp new mod modAnim chgLayout">
        <pc:chgData name="Patil, Harish" userId="96005c1e-5dd8-4b6a-926a-b5061621be8f" providerId="ADAL" clId="{8A25F793-E64C-4D03-ACB9-3640D2E5AAF7}" dt="2022-10-19T14:01:36.056" v="1343" actId="700"/>
        <pc:sldMkLst>
          <pc:docMk/>
          <pc:sldMk cId="338741983" sldId="663"/>
        </pc:sldMkLst>
        <pc:spChg chg="mod ord">
          <ac:chgData name="Patil, Harish" userId="96005c1e-5dd8-4b6a-926a-b5061621be8f" providerId="ADAL" clId="{8A25F793-E64C-4D03-ACB9-3640D2E5AAF7}" dt="2022-10-19T14:01:36.056" v="1343" actId="700"/>
          <ac:spMkLst>
            <pc:docMk/>
            <pc:sldMk cId="338741983" sldId="663"/>
            <ac:spMk id="2" creationId="{07D00B88-15E8-45C0-AB45-F8B4C6B9E0D4}"/>
          </ac:spMkLst>
        </pc:spChg>
        <pc:spChg chg="add mod">
          <ac:chgData name="Patil, Harish" userId="96005c1e-5dd8-4b6a-926a-b5061621be8f" providerId="ADAL" clId="{8A25F793-E64C-4D03-ACB9-3640D2E5AAF7}" dt="2022-10-18T23:56:02.783" v="1212" actId="313"/>
          <ac:spMkLst>
            <pc:docMk/>
            <pc:sldMk cId="338741983" sldId="663"/>
            <ac:spMk id="3" creationId="{CFD591DB-337B-435E-9309-0B0554FDFDA6}"/>
          </ac:spMkLst>
        </pc:spChg>
        <pc:picChg chg="add mod">
          <ac:chgData name="Patil, Harish" userId="96005c1e-5dd8-4b6a-926a-b5061621be8f" providerId="ADAL" clId="{8A25F793-E64C-4D03-ACB9-3640D2E5AAF7}" dt="2022-10-18T22:15:51.064" v="1035"/>
          <ac:picMkLst>
            <pc:docMk/>
            <pc:sldMk cId="338741983" sldId="663"/>
            <ac:picMk id="4" creationId="{F9182082-17E8-4615-9196-3287E5212A9A}"/>
          </ac:picMkLst>
        </pc:picChg>
        <pc:picChg chg="add mod">
          <ac:chgData name="Patil, Harish" userId="96005c1e-5dd8-4b6a-926a-b5061621be8f" providerId="ADAL" clId="{8A25F793-E64C-4D03-ACB9-3640D2E5AAF7}" dt="2022-10-18T22:16:03.790" v="1037"/>
          <ac:picMkLst>
            <pc:docMk/>
            <pc:sldMk cId="338741983" sldId="663"/>
            <ac:picMk id="5" creationId="{33B4B5B3-343E-45D3-8FD7-065AC08D1321}"/>
          </ac:picMkLst>
        </pc:picChg>
      </pc:sldChg>
      <pc:sldChg chg="addSp delSp modSp new mod modAnim chgLayout">
        <pc:chgData name="Patil, Harish" userId="96005c1e-5dd8-4b6a-926a-b5061621be8f" providerId="ADAL" clId="{8A25F793-E64C-4D03-ACB9-3640D2E5AAF7}" dt="2022-10-19T14:01:42.516" v="1344" actId="700"/>
        <pc:sldMkLst>
          <pc:docMk/>
          <pc:sldMk cId="1885069491" sldId="664"/>
        </pc:sldMkLst>
        <pc:spChg chg="mod ord">
          <ac:chgData name="Patil, Harish" userId="96005c1e-5dd8-4b6a-926a-b5061621be8f" providerId="ADAL" clId="{8A25F793-E64C-4D03-ACB9-3640D2E5AAF7}" dt="2022-10-19T14:01:42.516" v="1344" actId="700"/>
          <ac:spMkLst>
            <pc:docMk/>
            <pc:sldMk cId="1885069491" sldId="664"/>
            <ac:spMk id="2" creationId="{797E9557-D926-4C2C-B72F-EB319F52922B}"/>
          </ac:spMkLst>
        </pc:spChg>
        <pc:spChg chg="add mod">
          <ac:chgData name="Patil, Harish" userId="96005c1e-5dd8-4b6a-926a-b5061621be8f" providerId="ADAL" clId="{8A25F793-E64C-4D03-ACB9-3640D2E5AAF7}" dt="2022-10-18T22:16:52.918" v="1042" actId="1076"/>
          <ac:spMkLst>
            <pc:docMk/>
            <pc:sldMk cId="1885069491" sldId="664"/>
            <ac:spMk id="3" creationId="{D97AD98B-691D-4AC4-BD1D-98C926E7ADBD}"/>
          </ac:spMkLst>
        </pc:spChg>
        <pc:spChg chg="add del mod">
          <ac:chgData name="Patil, Harish" userId="96005c1e-5dd8-4b6a-926a-b5061621be8f" providerId="ADAL" clId="{8A25F793-E64C-4D03-ACB9-3640D2E5AAF7}" dt="2022-10-18T22:17:24.543" v="1045" actId="478"/>
          <ac:spMkLst>
            <pc:docMk/>
            <pc:sldMk cId="1885069491" sldId="664"/>
            <ac:spMk id="4" creationId="{3BB10D5B-1F0D-429B-B08E-E9C85522DFA6}"/>
          </ac:spMkLst>
        </pc:spChg>
        <pc:spChg chg="add mod">
          <ac:chgData name="Patil, Harish" userId="96005c1e-5dd8-4b6a-926a-b5061621be8f" providerId="ADAL" clId="{8A25F793-E64C-4D03-ACB9-3640D2E5AAF7}" dt="2022-10-18T22:17:18.069" v="1044" actId="1076"/>
          <ac:spMkLst>
            <pc:docMk/>
            <pc:sldMk cId="1885069491" sldId="664"/>
            <ac:spMk id="5" creationId="{7BB8765A-18E3-41F5-B4CA-3C1D8909C029}"/>
          </ac:spMkLst>
        </pc:spChg>
        <pc:spChg chg="add mod">
          <ac:chgData name="Patil, Harish" userId="96005c1e-5dd8-4b6a-926a-b5061621be8f" providerId="ADAL" clId="{8A25F793-E64C-4D03-ACB9-3640D2E5AAF7}" dt="2022-10-18T22:17:18.069" v="1044" actId="1076"/>
          <ac:spMkLst>
            <pc:docMk/>
            <pc:sldMk cId="1885069491" sldId="664"/>
            <ac:spMk id="6" creationId="{36B31253-474C-46F5-B033-704954BBE561}"/>
          </ac:spMkLst>
        </pc:spChg>
        <pc:spChg chg="add mod">
          <ac:chgData name="Patil, Harish" userId="96005c1e-5dd8-4b6a-926a-b5061621be8f" providerId="ADAL" clId="{8A25F793-E64C-4D03-ACB9-3640D2E5AAF7}" dt="2022-10-18T22:17:18.069" v="1044" actId="1076"/>
          <ac:spMkLst>
            <pc:docMk/>
            <pc:sldMk cId="1885069491" sldId="664"/>
            <ac:spMk id="7" creationId="{23B9A09B-D99A-43C7-AE35-86D699A2F5B0}"/>
          </ac:spMkLst>
        </pc:spChg>
        <pc:spChg chg="add mod">
          <ac:chgData name="Patil, Harish" userId="96005c1e-5dd8-4b6a-926a-b5061621be8f" providerId="ADAL" clId="{8A25F793-E64C-4D03-ACB9-3640D2E5AAF7}" dt="2022-10-18T22:17:18.069" v="1044" actId="1076"/>
          <ac:spMkLst>
            <pc:docMk/>
            <pc:sldMk cId="1885069491" sldId="664"/>
            <ac:spMk id="8" creationId="{5E569FF7-B6B9-4BD1-8835-9DAFED82F290}"/>
          </ac:spMkLst>
        </pc:spChg>
        <pc:spChg chg="add mod">
          <ac:chgData name="Patil, Harish" userId="96005c1e-5dd8-4b6a-926a-b5061621be8f" providerId="ADAL" clId="{8A25F793-E64C-4D03-ACB9-3640D2E5AAF7}" dt="2022-10-18T22:17:44.299" v="1047" actId="1076"/>
          <ac:spMkLst>
            <pc:docMk/>
            <pc:sldMk cId="1885069491" sldId="664"/>
            <ac:spMk id="13" creationId="{92256819-239A-42F2-BE76-243AEDEE479C}"/>
          </ac:spMkLst>
        </pc:spChg>
        <pc:cxnChg chg="add mod">
          <ac:chgData name="Patil, Harish" userId="96005c1e-5dd8-4b6a-926a-b5061621be8f" providerId="ADAL" clId="{8A25F793-E64C-4D03-ACB9-3640D2E5AAF7}" dt="2022-10-18T22:17:18.069" v="1044" actId="1076"/>
          <ac:cxnSpMkLst>
            <pc:docMk/>
            <pc:sldMk cId="1885069491" sldId="664"/>
            <ac:cxnSpMk id="9" creationId="{5C24E7E3-49B3-4C39-A972-1379007E2B4D}"/>
          </ac:cxnSpMkLst>
        </pc:cxnChg>
        <pc:cxnChg chg="add mod">
          <ac:chgData name="Patil, Harish" userId="96005c1e-5dd8-4b6a-926a-b5061621be8f" providerId="ADAL" clId="{8A25F793-E64C-4D03-ACB9-3640D2E5AAF7}" dt="2022-10-18T22:17:18.069" v="1044" actId="1076"/>
          <ac:cxnSpMkLst>
            <pc:docMk/>
            <pc:sldMk cId="1885069491" sldId="664"/>
            <ac:cxnSpMk id="10" creationId="{4C29203A-D638-470D-903F-554C0B2BE76C}"/>
          </ac:cxnSpMkLst>
        </pc:cxnChg>
        <pc:cxnChg chg="add mod">
          <ac:chgData name="Patil, Harish" userId="96005c1e-5dd8-4b6a-926a-b5061621be8f" providerId="ADAL" clId="{8A25F793-E64C-4D03-ACB9-3640D2E5AAF7}" dt="2022-10-18T22:17:18.069" v="1044" actId="1076"/>
          <ac:cxnSpMkLst>
            <pc:docMk/>
            <pc:sldMk cId="1885069491" sldId="664"/>
            <ac:cxnSpMk id="11" creationId="{45B3A816-5A8E-4B73-B3A6-B37DDB0E7714}"/>
          </ac:cxnSpMkLst>
        </pc:cxnChg>
        <pc:cxnChg chg="add mod">
          <ac:chgData name="Patil, Harish" userId="96005c1e-5dd8-4b6a-926a-b5061621be8f" providerId="ADAL" clId="{8A25F793-E64C-4D03-ACB9-3640D2E5AAF7}" dt="2022-10-18T22:17:18.069" v="1044" actId="1076"/>
          <ac:cxnSpMkLst>
            <pc:docMk/>
            <pc:sldMk cId="1885069491" sldId="664"/>
            <ac:cxnSpMk id="12" creationId="{326A78B0-35A0-4EFD-9B37-AD7628BB4C15}"/>
          </ac:cxnSpMkLst>
        </pc:cxnChg>
      </pc:sldChg>
      <pc:sldChg chg="addSp modSp new mod modAnim">
        <pc:chgData name="Patil, Harish" userId="96005c1e-5dd8-4b6a-926a-b5061621be8f" providerId="ADAL" clId="{8A25F793-E64C-4D03-ACB9-3640D2E5AAF7}" dt="2022-10-18T23:57:21.287" v="1229"/>
        <pc:sldMkLst>
          <pc:docMk/>
          <pc:sldMk cId="1533318575" sldId="665"/>
        </pc:sldMkLst>
        <pc:spChg chg="mod">
          <ac:chgData name="Patil, Harish" userId="96005c1e-5dd8-4b6a-926a-b5061621be8f" providerId="ADAL" clId="{8A25F793-E64C-4D03-ACB9-3640D2E5AAF7}" dt="2022-10-18T22:18:06.288" v="1049"/>
          <ac:spMkLst>
            <pc:docMk/>
            <pc:sldMk cId="1533318575" sldId="665"/>
            <ac:spMk id="2" creationId="{7CC7376A-2F91-42FC-846D-432F9FE99E86}"/>
          </ac:spMkLst>
        </pc:spChg>
        <pc:spChg chg="add mod">
          <ac:chgData name="Patil, Harish" userId="96005c1e-5dd8-4b6a-926a-b5061621be8f" providerId="ADAL" clId="{8A25F793-E64C-4D03-ACB9-3640D2E5AAF7}" dt="2022-10-18T22:18:18.867" v="1050"/>
          <ac:spMkLst>
            <pc:docMk/>
            <pc:sldMk cId="1533318575" sldId="665"/>
            <ac:spMk id="3" creationId="{229E20F8-26A2-48EE-9747-0E7FF4B7AF9C}"/>
          </ac:spMkLst>
        </pc:spChg>
        <pc:spChg chg="add mod">
          <ac:chgData name="Patil, Harish" userId="96005c1e-5dd8-4b6a-926a-b5061621be8f" providerId="ADAL" clId="{8A25F793-E64C-4D03-ACB9-3640D2E5AAF7}" dt="2022-10-18T22:18:35.485" v="1052" actId="1076"/>
          <ac:spMkLst>
            <pc:docMk/>
            <pc:sldMk cId="1533318575" sldId="665"/>
            <ac:spMk id="4" creationId="{6BF3539A-9447-4CE3-B9FE-1863EDDBAC00}"/>
          </ac:spMkLst>
        </pc:spChg>
        <pc:picChg chg="add mod">
          <ac:chgData name="Patil, Harish" userId="96005c1e-5dd8-4b6a-926a-b5061621be8f" providerId="ADAL" clId="{8A25F793-E64C-4D03-ACB9-3640D2E5AAF7}" dt="2022-10-18T22:18:42.817" v="1053"/>
          <ac:picMkLst>
            <pc:docMk/>
            <pc:sldMk cId="1533318575" sldId="665"/>
            <ac:picMk id="5" creationId="{58892EF9-28B4-4348-A949-31795B76C212}"/>
          </ac:picMkLst>
        </pc:picChg>
        <pc:picChg chg="add mod">
          <ac:chgData name="Patil, Harish" userId="96005c1e-5dd8-4b6a-926a-b5061621be8f" providerId="ADAL" clId="{8A25F793-E64C-4D03-ACB9-3640D2E5AAF7}" dt="2022-10-18T22:18:58.798" v="1055" actId="1076"/>
          <ac:picMkLst>
            <pc:docMk/>
            <pc:sldMk cId="1533318575" sldId="665"/>
            <ac:picMk id="6" creationId="{9796BD8F-3A14-431B-8190-9C11DB811234}"/>
          </ac:picMkLst>
        </pc:picChg>
      </pc:sldChg>
      <pc:sldChg chg="addSp modSp new mod modAnim">
        <pc:chgData name="Patil, Harish" userId="96005c1e-5dd8-4b6a-926a-b5061621be8f" providerId="ADAL" clId="{8A25F793-E64C-4D03-ACB9-3640D2E5AAF7}" dt="2022-10-18T23:57:54.628" v="1233"/>
        <pc:sldMkLst>
          <pc:docMk/>
          <pc:sldMk cId="99345581" sldId="666"/>
        </pc:sldMkLst>
        <pc:spChg chg="mod">
          <ac:chgData name="Patil, Harish" userId="96005c1e-5dd8-4b6a-926a-b5061621be8f" providerId="ADAL" clId="{8A25F793-E64C-4D03-ACB9-3640D2E5AAF7}" dt="2022-10-18T22:19:24.438" v="1082" actId="20577"/>
          <ac:spMkLst>
            <pc:docMk/>
            <pc:sldMk cId="99345581" sldId="666"/>
            <ac:spMk id="2" creationId="{3D80D445-68AD-4C81-9059-74C2DB00A55C}"/>
          </ac:spMkLst>
        </pc:spChg>
        <pc:spChg chg="add mod">
          <ac:chgData name="Patil, Harish" userId="96005c1e-5dd8-4b6a-926a-b5061621be8f" providerId="ADAL" clId="{8A25F793-E64C-4D03-ACB9-3640D2E5AAF7}" dt="2022-10-18T22:19:34.025" v="1083"/>
          <ac:spMkLst>
            <pc:docMk/>
            <pc:sldMk cId="99345581" sldId="666"/>
            <ac:spMk id="3" creationId="{9086EE1D-818E-4950-A7A1-883F26BC8621}"/>
          </ac:spMkLst>
        </pc:spChg>
        <pc:picChg chg="add mod">
          <ac:chgData name="Patil, Harish" userId="96005c1e-5dd8-4b6a-926a-b5061621be8f" providerId="ADAL" clId="{8A25F793-E64C-4D03-ACB9-3640D2E5AAF7}" dt="2022-10-18T22:19:42.221" v="1084"/>
          <ac:picMkLst>
            <pc:docMk/>
            <pc:sldMk cId="99345581" sldId="666"/>
            <ac:picMk id="4" creationId="{3E2E7C31-0360-46D5-B124-A46473B49B70}"/>
          </ac:picMkLst>
        </pc:picChg>
        <pc:picChg chg="add mod">
          <ac:chgData name="Patil, Harish" userId="96005c1e-5dd8-4b6a-926a-b5061621be8f" providerId="ADAL" clId="{8A25F793-E64C-4D03-ACB9-3640D2E5AAF7}" dt="2022-10-18T22:19:52.080" v="1085"/>
          <ac:picMkLst>
            <pc:docMk/>
            <pc:sldMk cId="99345581" sldId="666"/>
            <ac:picMk id="5" creationId="{ACFA8D97-50E8-471C-AA4C-642E979479BF}"/>
          </ac:picMkLst>
        </pc:picChg>
      </pc:sldChg>
      <pc:sldChg chg="modAnim">
        <pc:chgData name="Patil, Harish" userId="96005c1e-5dd8-4b6a-926a-b5061621be8f" providerId="ADAL" clId="{8A25F793-E64C-4D03-ACB9-3640D2E5AAF7}" dt="2022-10-18T23:58:27.346" v="1237"/>
        <pc:sldMkLst>
          <pc:docMk/>
          <pc:sldMk cId="1981440182" sldId="668"/>
        </pc:sldMkLst>
      </pc:sldChg>
      <pc:sldChg chg="addSp modSp new mod modAnim">
        <pc:chgData name="Patil, Harish" userId="96005c1e-5dd8-4b6a-926a-b5061621be8f" providerId="ADAL" clId="{8A25F793-E64C-4D03-ACB9-3640D2E5AAF7}" dt="2022-10-20T11:51:59.981" v="1466" actId="1076"/>
        <pc:sldMkLst>
          <pc:docMk/>
          <pc:sldMk cId="974696580" sldId="669"/>
        </pc:sldMkLst>
        <pc:spChg chg="mod">
          <ac:chgData name="Patil, Harish" userId="96005c1e-5dd8-4b6a-926a-b5061621be8f" providerId="ADAL" clId="{8A25F793-E64C-4D03-ACB9-3640D2E5AAF7}" dt="2022-10-18T22:21:10.866" v="1089" actId="122"/>
          <ac:spMkLst>
            <pc:docMk/>
            <pc:sldMk cId="974696580" sldId="669"/>
            <ac:spMk id="2" creationId="{A542A98C-60BB-415A-B2C0-A22934044052}"/>
          </ac:spMkLst>
        </pc:spChg>
        <pc:spChg chg="add mod">
          <ac:chgData name="Patil, Harish" userId="96005c1e-5dd8-4b6a-926a-b5061621be8f" providerId="ADAL" clId="{8A25F793-E64C-4D03-ACB9-3640D2E5AAF7}" dt="2022-10-18T22:21:19.991" v="1090"/>
          <ac:spMkLst>
            <pc:docMk/>
            <pc:sldMk cId="974696580" sldId="669"/>
            <ac:spMk id="3" creationId="{13761BBC-BCC9-42FA-A471-6FDF19AA9AA1}"/>
          </ac:spMkLst>
        </pc:spChg>
        <pc:spChg chg="add mod">
          <ac:chgData name="Patil, Harish" userId="96005c1e-5dd8-4b6a-926a-b5061621be8f" providerId="ADAL" clId="{8A25F793-E64C-4D03-ACB9-3640D2E5AAF7}" dt="2022-10-18T22:21:33.541" v="1092" actId="1076"/>
          <ac:spMkLst>
            <pc:docMk/>
            <pc:sldMk cId="974696580" sldId="669"/>
            <ac:spMk id="4" creationId="{8D33BF98-EB0A-4147-8C96-E7817782B6BE}"/>
          </ac:spMkLst>
        </pc:spChg>
        <pc:spChg chg="add mod">
          <ac:chgData name="Patil, Harish" userId="96005c1e-5dd8-4b6a-926a-b5061621be8f" providerId="ADAL" clId="{8A25F793-E64C-4D03-ACB9-3640D2E5AAF7}" dt="2022-10-20T11:51:59.981" v="1466" actId="1076"/>
          <ac:spMkLst>
            <pc:docMk/>
            <pc:sldMk cId="974696580" sldId="669"/>
            <ac:spMk id="6" creationId="{2B53055E-5E88-4D65-847A-4D9580782DCE}"/>
          </ac:spMkLst>
        </pc:spChg>
      </pc:sldChg>
      <pc:sldChg chg="addSp modSp new mod">
        <pc:chgData name="Patil, Harish" userId="96005c1e-5dd8-4b6a-926a-b5061621be8f" providerId="ADAL" clId="{8A25F793-E64C-4D03-ACB9-3640D2E5AAF7}" dt="2022-10-19T14:00:03.406" v="1334" actId="1076"/>
        <pc:sldMkLst>
          <pc:docMk/>
          <pc:sldMk cId="3634750837" sldId="670"/>
        </pc:sldMkLst>
        <pc:spChg chg="mod">
          <ac:chgData name="Patil, Harish" userId="96005c1e-5dd8-4b6a-926a-b5061621be8f" providerId="ADAL" clId="{8A25F793-E64C-4D03-ACB9-3640D2E5AAF7}" dt="2022-10-19T13:59:41.049" v="1331" actId="122"/>
          <ac:spMkLst>
            <pc:docMk/>
            <pc:sldMk cId="3634750837" sldId="670"/>
            <ac:spMk id="2" creationId="{4CFC3BFC-FF09-4767-B93B-AD64E130B050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4" creationId="{F678F31E-022F-433B-9FF7-280828DCED44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5" creationId="{6F66ECF5-2C56-4E66-B1A6-5EA679BA63CC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6" creationId="{13D11AE7-A1D1-4703-8DE8-F898AE4AA016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7" creationId="{C9D80B82-A5C1-4C1E-AF31-8E160D597DDF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8" creationId="{2C1377EB-DF74-48A0-869B-E94ACA35198A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9" creationId="{197146BC-9E03-4941-874F-D9B02D2E3BBD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0" creationId="{77FC8A3A-1C2A-46BD-9C04-52328445B7DE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1" creationId="{A8477587-069C-4B37-B042-8AFCB16AEE57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2" creationId="{184B227A-AACA-48CC-835F-8743F3DB09AA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3" creationId="{2981E1A6-533F-4AB7-8D1A-CC5C3B63EEC4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4" creationId="{DBC881F2-BD3A-4BA7-BD43-61EC66232A9B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5" creationId="{8CA3EF13-67CD-47DD-AB9F-A4150B59A2FD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6" creationId="{282A8DC9-BAE3-4F65-B9F2-12283932CAB1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7" creationId="{EC5D74AC-E272-4153-81D9-3B6956DAFFB4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8" creationId="{C5B49E82-0DD8-4579-A32B-E670A31D0F5B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19" creationId="{46F3CFAE-928C-4F4D-958B-3BE9E0959BA9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20" creationId="{E12F2370-939C-430A-9A54-D1D0EA0151C8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21" creationId="{7507A233-3E05-4BCA-B05C-5EA5179F611A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22" creationId="{76386C70-731B-4287-AA76-BFE4D2A2E20F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23" creationId="{386F7E9F-1BEC-41F3-BD6B-4600EDB038E7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24" creationId="{B101EB5B-F045-4839-B1E7-64547AC6C420}"/>
          </ac:spMkLst>
        </pc:spChg>
        <pc:spChg chg="mod">
          <ac:chgData name="Patil, Harish" userId="96005c1e-5dd8-4b6a-926a-b5061621be8f" providerId="ADAL" clId="{8A25F793-E64C-4D03-ACB9-3640D2E5AAF7}" dt="2022-10-19T14:00:03.406" v="1334" actId="1076"/>
          <ac:spMkLst>
            <pc:docMk/>
            <pc:sldMk cId="3634750837" sldId="670"/>
            <ac:spMk id="25" creationId="{F232E34B-1169-47CF-AC82-A638D2FDC29A}"/>
          </ac:spMkLst>
        </pc:spChg>
        <pc:grpChg chg="add mod">
          <ac:chgData name="Patil, Harish" userId="96005c1e-5dd8-4b6a-926a-b5061621be8f" providerId="ADAL" clId="{8A25F793-E64C-4D03-ACB9-3640D2E5AAF7}" dt="2022-10-19T14:00:03.406" v="1334" actId="1076"/>
          <ac:grpSpMkLst>
            <pc:docMk/>
            <pc:sldMk cId="3634750837" sldId="670"/>
            <ac:grpSpMk id="3" creationId="{2FA12335-9859-4492-917F-93BD95CE460D}"/>
          </ac:grpSpMkLst>
        </pc:grpChg>
      </pc:sldChg>
      <pc:sldChg chg="modSp new mod">
        <pc:chgData name="Patil, Harish" userId="96005c1e-5dd8-4b6a-926a-b5061621be8f" providerId="ADAL" clId="{8A25F793-E64C-4D03-ACB9-3640D2E5AAF7}" dt="2022-10-20T12:33:00.700" v="1474" actId="20577"/>
        <pc:sldMkLst>
          <pc:docMk/>
          <pc:sldMk cId="183154330" sldId="671"/>
        </pc:sldMkLst>
        <pc:spChg chg="mod">
          <ac:chgData name="Patil, Harish" userId="96005c1e-5dd8-4b6a-926a-b5061621be8f" providerId="ADAL" clId="{8A25F793-E64C-4D03-ACB9-3640D2E5AAF7}" dt="2022-10-20T12:33:00.700" v="1474" actId="20577"/>
          <ac:spMkLst>
            <pc:docMk/>
            <pc:sldMk cId="183154330" sldId="671"/>
            <ac:spMk id="2" creationId="{76D0CC0E-0BE2-4A05-8065-22FE53577CEC}"/>
          </ac:spMkLst>
        </pc:spChg>
      </pc:sldChg>
      <pc:sldChg chg="modSp add del">
        <pc:chgData name="Patil, Harish" userId="96005c1e-5dd8-4b6a-926a-b5061621be8f" providerId="ADAL" clId="{8A25F793-E64C-4D03-ACB9-3640D2E5AAF7}" dt="2022-10-20T12:48:21.925" v="1514"/>
        <pc:sldMkLst>
          <pc:docMk/>
          <pc:sldMk cId="0" sldId="672"/>
        </pc:sldMkLst>
        <pc:spChg chg="mod">
          <ac:chgData name="Patil, Harish" userId="96005c1e-5dd8-4b6a-926a-b5061621be8f" providerId="ADAL" clId="{8A25F793-E64C-4D03-ACB9-3640D2E5AAF7}" dt="2022-10-20T12:48:18.159" v="1513"/>
          <ac:spMkLst>
            <pc:docMk/>
            <pc:sldMk cId="0" sldId="672"/>
            <ac:spMk id="17" creationId="{CE33EDE6-1E49-47DD-8D9F-BE2AC6437F16}"/>
          </ac:spMkLst>
        </pc:spChg>
      </pc:sldChg>
      <pc:sldChg chg="modSp add del">
        <pc:chgData name="Patil, Harish" userId="96005c1e-5dd8-4b6a-926a-b5061621be8f" providerId="ADAL" clId="{8A25F793-E64C-4D03-ACB9-3640D2E5AAF7}" dt="2022-10-20T12:48:21.925" v="1514"/>
        <pc:sldMkLst>
          <pc:docMk/>
          <pc:sldMk cId="0" sldId="673"/>
        </pc:sldMkLst>
        <pc:spChg chg="mod">
          <ac:chgData name="Patil, Harish" userId="96005c1e-5dd8-4b6a-926a-b5061621be8f" providerId="ADAL" clId="{8A25F793-E64C-4D03-ACB9-3640D2E5AAF7}" dt="2022-10-20T12:48:18.159" v="1513"/>
          <ac:spMkLst>
            <pc:docMk/>
            <pc:sldMk cId="0" sldId="673"/>
            <ac:spMk id="60" creationId="{5CC26CE1-40F4-405F-9A06-F228CAAED40E}"/>
          </ac:spMkLst>
        </pc:spChg>
      </pc:sldChg>
      <pc:sldChg chg="add del">
        <pc:chgData name="Patil, Harish" userId="96005c1e-5dd8-4b6a-926a-b5061621be8f" providerId="ADAL" clId="{8A25F793-E64C-4D03-ACB9-3640D2E5AAF7}" dt="2022-10-20T12:48:21.925" v="1514"/>
        <pc:sldMkLst>
          <pc:docMk/>
          <pc:sldMk cId="0" sldId="674"/>
        </pc:sldMkLst>
      </pc:sldChg>
      <pc:sldMasterChg chg="addSp delSp mod delSldLayout modSldLayout">
        <pc:chgData name="Patil, Harish" userId="96005c1e-5dd8-4b6a-926a-b5061621be8f" providerId="ADAL" clId="{8A25F793-E64C-4D03-ACB9-3640D2E5AAF7}" dt="2022-10-20T12:49:28.457" v="1523" actId="47"/>
        <pc:sldMasterMkLst>
          <pc:docMk/>
          <pc:sldMasterMk cId="451873164" sldId="2147483660"/>
        </pc:sldMasterMkLst>
        <pc:spChg chg="del">
          <ac:chgData name="Patil, Harish" userId="96005c1e-5dd8-4b6a-926a-b5061621be8f" providerId="ADAL" clId="{8A25F793-E64C-4D03-ACB9-3640D2E5AAF7}" dt="2022-10-18T19:31:32.434" v="260" actId="478"/>
          <ac:spMkLst>
            <pc:docMk/>
            <pc:sldMasterMk cId="451873164" sldId="2147483660"/>
            <ac:spMk id="2" creationId="{6D33D527-2918-4752-A9A7-0BDBA010BB39}"/>
          </ac:spMkLst>
        </pc:spChg>
        <pc:spChg chg="del">
          <ac:chgData name="Patil, Harish" userId="96005c1e-5dd8-4b6a-926a-b5061621be8f" providerId="ADAL" clId="{8A25F793-E64C-4D03-ACB9-3640D2E5AAF7}" dt="2022-10-18T19:31:25.347" v="259" actId="478"/>
          <ac:spMkLst>
            <pc:docMk/>
            <pc:sldMasterMk cId="451873164" sldId="2147483660"/>
            <ac:spMk id="5" creationId="{7FE2005A-EE28-4562-A018-55A90BB1BA11}"/>
          </ac:spMkLst>
        </pc:spChg>
        <pc:spChg chg="add del">
          <ac:chgData name="Patil, Harish" userId="96005c1e-5dd8-4b6a-926a-b5061621be8f" providerId="ADAL" clId="{8A25F793-E64C-4D03-ACB9-3640D2E5AAF7}" dt="2022-10-18T19:31:18.305" v="258" actId="478"/>
          <ac:spMkLst>
            <pc:docMk/>
            <pc:sldMasterMk cId="451873164" sldId="2147483660"/>
            <ac:spMk id="11" creationId="{1C80E488-8534-4743-924A-62CA17A7A192}"/>
          </ac:spMkLst>
        </pc:spChg>
        <pc:sldLayoutChg chg="addSp delSp modSp">
          <pc:chgData name="Patil, Harish" userId="96005c1e-5dd8-4b6a-926a-b5061621be8f" providerId="ADAL" clId="{8A25F793-E64C-4D03-ACB9-3640D2E5AAF7}" dt="2022-10-18T19:29:51.422" v="256"/>
          <pc:sldLayoutMkLst>
            <pc:docMk/>
            <pc:sldMasterMk cId="451873164" sldId="2147483660"/>
            <pc:sldLayoutMk cId="1976742622" sldId="2147483669"/>
          </pc:sldLayoutMkLst>
          <pc:spChg chg="add del mod">
            <ac:chgData name="Patil, Harish" userId="96005c1e-5dd8-4b6a-926a-b5061621be8f" providerId="ADAL" clId="{8A25F793-E64C-4D03-ACB9-3640D2E5AAF7}" dt="2022-10-18T19:29:50.657" v="255"/>
            <ac:spMkLst>
              <pc:docMk/>
              <pc:sldMasterMk cId="451873164" sldId="2147483660"/>
              <pc:sldLayoutMk cId="1976742622" sldId="2147483669"/>
              <ac:spMk id="2" creationId="{F530DAE7-8A5B-42C6-8454-01C86F6B70A0}"/>
            </ac:spMkLst>
          </pc:spChg>
          <pc:spChg chg="add mod">
            <ac:chgData name="Patil, Harish" userId="96005c1e-5dd8-4b6a-926a-b5061621be8f" providerId="ADAL" clId="{8A25F793-E64C-4D03-ACB9-3640D2E5AAF7}" dt="2022-10-18T19:29:51.422" v="256"/>
            <ac:spMkLst>
              <pc:docMk/>
              <pc:sldMasterMk cId="451873164" sldId="2147483660"/>
              <pc:sldLayoutMk cId="1976742622" sldId="2147483669"/>
              <ac:spMk id="3" creationId="{CDBF57EC-D9CC-4C05-8198-81DF6287EB88}"/>
            </ac:spMkLst>
          </pc:spChg>
          <pc:spChg chg="del">
            <ac:chgData name="Patil, Harish" userId="96005c1e-5dd8-4b6a-926a-b5061621be8f" providerId="ADAL" clId="{8A25F793-E64C-4D03-ACB9-3640D2E5AAF7}" dt="2022-10-18T19:29:48.531" v="253"/>
            <ac:spMkLst>
              <pc:docMk/>
              <pc:sldMasterMk cId="451873164" sldId="2147483660"/>
              <pc:sldLayoutMk cId="1976742622" sldId="2147483669"/>
              <ac:spMk id="23" creationId="{FAEAC0A3-8438-1245-A28C-64BC26BFB231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9:11.181" v="252" actId="478"/>
          <pc:sldLayoutMkLst>
            <pc:docMk/>
            <pc:sldMasterMk cId="451873164" sldId="2147483660"/>
            <pc:sldLayoutMk cId="380397829" sldId="2147483673"/>
          </pc:sldLayoutMkLst>
          <pc:spChg chg="del">
            <ac:chgData name="Patil, Harish" userId="96005c1e-5dd8-4b6a-926a-b5061621be8f" providerId="ADAL" clId="{8A25F793-E64C-4D03-ACB9-3640D2E5AAF7}" dt="2022-10-18T19:29:11.181" v="252" actId="478"/>
            <ac:spMkLst>
              <pc:docMk/>
              <pc:sldMasterMk cId="451873164" sldId="2147483660"/>
              <pc:sldLayoutMk cId="380397829" sldId="2147483673"/>
              <ac:spMk id="12" creationId="{EBD06FF7-C66A-4B8C-9693-1423A8337983}"/>
            </ac:spMkLst>
          </pc:spChg>
          <pc:spChg chg="del">
            <ac:chgData name="Patil, Harish" userId="96005c1e-5dd8-4b6a-926a-b5061621be8f" providerId="ADAL" clId="{8A25F793-E64C-4D03-ACB9-3640D2E5AAF7}" dt="2022-10-18T19:29:06.990" v="251" actId="478"/>
            <ac:spMkLst>
              <pc:docMk/>
              <pc:sldMasterMk cId="451873164" sldId="2147483660"/>
              <pc:sldLayoutMk cId="380397829" sldId="2147483673"/>
              <ac:spMk id="13" creationId="{485269BB-7AC7-41A6-BC05-71FDAD0FDBA2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8:33.827" v="250" actId="478"/>
          <pc:sldLayoutMkLst>
            <pc:docMk/>
            <pc:sldMasterMk cId="451873164" sldId="2147483660"/>
            <pc:sldLayoutMk cId="944304721" sldId="2147483675"/>
          </pc:sldLayoutMkLst>
          <pc:spChg chg="del">
            <ac:chgData name="Patil, Harish" userId="96005c1e-5dd8-4b6a-926a-b5061621be8f" providerId="ADAL" clId="{8A25F793-E64C-4D03-ACB9-3640D2E5AAF7}" dt="2022-10-18T19:28:33.827" v="250" actId="478"/>
            <ac:spMkLst>
              <pc:docMk/>
              <pc:sldMasterMk cId="451873164" sldId="2147483660"/>
              <pc:sldLayoutMk cId="944304721" sldId="2147483675"/>
              <ac:spMk id="13" creationId="{ED4D76E8-466A-4C06-9261-BDE1AA914749}"/>
            </ac:spMkLst>
          </pc:spChg>
          <pc:spChg chg="del">
            <ac:chgData name="Patil, Harish" userId="96005c1e-5dd8-4b6a-926a-b5061621be8f" providerId="ADAL" clId="{8A25F793-E64C-4D03-ACB9-3640D2E5AAF7}" dt="2022-10-18T19:28:29.451" v="249" actId="478"/>
            <ac:spMkLst>
              <pc:docMk/>
              <pc:sldMasterMk cId="451873164" sldId="2147483660"/>
              <pc:sldLayoutMk cId="944304721" sldId="2147483675"/>
              <ac:spMk id="14" creationId="{2588B335-02FC-4504-AF46-DF56B2EC52E4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8:20.308" v="248" actId="478"/>
          <pc:sldLayoutMkLst>
            <pc:docMk/>
            <pc:sldMasterMk cId="451873164" sldId="2147483660"/>
            <pc:sldLayoutMk cId="3377626229" sldId="2147483676"/>
          </pc:sldLayoutMkLst>
          <pc:spChg chg="del">
            <ac:chgData name="Patil, Harish" userId="96005c1e-5dd8-4b6a-926a-b5061621be8f" providerId="ADAL" clId="{8A25F793-E64C-4D03-ACB9-3640D2E5AAF7}" dt="2022-10-18T19:28:20.308" v="248" actId="478"/>
            <ac:spMkLst>
              <pc:docMk/>
              <pc:sldMasterMk cId="451873164" sldId="2147483660"/>
              <pc:sldLayoutMk cId="3377626229" sldId="2147483676"/>
              <ac:spMk id="15" creationId="{68A864FA-3818-4931-B452-798F1E7F5A67}"/>
            </ac:spMkLst>
          </pc:spChg>
          <pc:spChg chg="del">
            <ac:chgData name="Patil, Harish" userId="96005c1e-5dd8-4b6a-926a-b5061621be8f" providerId="ADAL" clId="{8A25F793-E64C-4D03-ACB9-3640D2E5AAF7}" dt="2022-10-18T19:28:17.340" v="247" actId="478"/>
            <ac:spMkLst>
              <pc:docMk/>
              <pc:sldMasterMk cId="451873164" sldId="2147483660"/>
              <pc:sldLayoutMk cId="3377626229" sldId="2147483676"/>
              <ac:spMk id="16" creationId="{48FC8DFF-85CB-4435-B144-6A1DC4093482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8:10.443" v="246" actId="478"/>
          <pc:sldLayoutMkLst>
            <pc:docMk/>
            <pc:sldMasterMk cId="451873164" sldId="2147483660"/>
            <pc:sldLayoutMk cId="4130269902" sldId="2147483677"/>
          </pc:sldLayoutMkLst>
          <pc:spChg chg="del">
            <ac:chgData name="Patil, Harish" userId="96005c1e-5dd8-4b6a-926a-b5061621be8f" providerId="ADAL" clId="{8A25F793-E64C-4D03-ACB9-3640D2E5AAF7}" dt="2022-10-18T19:28:10.443" v="246" actId="478"/>
            <ac:spMkLst>
              <pc:docMk/>
              <pc:sldMasterMk cId="451873164" sldId="2147483660"/>
              <pc:sldLayoutMk cId="4130269902" sldId="2147483677"/>
              <ac:spMk id="19" creationId="{D5D8740F-FED9-4D14-9DF3-3BA84ADF820C}"/>
            </ac:spMkLst>
          </pc:spChg>
          <pc:spChg chg="del">
            <ac:chgData name="Patil, Harish" userId="96005c1e-5dd8-4b6a-926a-b5061621be8f" providerId="ADAL" clId="{8A25F793-E64C-4D03-ACB9-3640D2E5AAF7}" dt="2022-10-18T19:28:06.221" v="245" actId="478"/>
            <ac:spMkLst>
              <pc:docMk/>
              <pc:sldMasterMk cId="451873164" sldId="2147483660"/>
              <pc:sldLayoutMk cId="4130269902" sldId="2147483677"/>
              <ac:spMk id="20" creationId="{1DEF55E0-947C-4281-8A2A-E59398C246AB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7:59.637" v="244" actId="478"/>
          <pc:sldLayoutMkLst>
            <pc:docMk/>
            <pc:sldMasterMk cId="451873164" sldId="2147483660"/>
            <pc:sldLayoutMk cId="793571295" sldId="2147483678"/>
          </pc:sldLayoutMkLst>
          <pc:spChg chg="del">
            <ac:chgData name="Patil, Harish" userId="96005c1e-5dd8-4b6a-926a-b5061621be8f" providerId="ADAL" clId="{8A25F793-E64C-4D03-ACB9-3640D2E5AAF7}" dt="2022-10-18T19:27:59.637" v="244" actId="478"/>
            <ac:spMkLst>
              <pc:docMk/>
              <pc:sldMasterMk cId="451873164" sldId="2147483660"/>
              <pc:sldLayoutMk cId="793571295" sldId="2147483678"/>
              <ac:spMk id="15" creationId="{431659E3-0873-4033-A7E2-31DB4A07B08A}"/>
            </ac:spMkLst>
          </pc:spChg>
          <pc:spChg chg="del">
            <ac:chgData name="Patil, Harish" userId="96005c1e-5dd8-4b6a-926a-b5061621be8f" providerId="ADAL" clId="{8A25F793-E64C-4D03-ACB9-3640D2E5AAF7}" dt="2022-10-18T19:27:56.894" v="243" actId="478"/>
            <ac:spMkLst>
              <pc:docMk/>
              <pc:sldMasterMk cId="451873164" sldId="2147483660"/>
              <pc:sldLayoutMk cId="793571295" sldId="2147483678"/>
              <ac:spMk id="20" creationId="{C660C086-3964-411C-85AF-F720D5E83519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7:50.468" v="242" actId="478"/>
          <pc:sldLayoutMkLst>
            <pc:docMk/>
            <pc:sldMasterMk cId="451873164" sldId="2147483660"/>
            <pc:sldLayoutMk cId="4223805026" sldId="2147483679"/>
          </pc:sldLayoutMkLst>
          <pc:spChg chg="del">
            <ac:chgData name="Patil, Harish" userId="96005c1e-5dd8-4b6a-926a-b5061621be8f" providerId="ADAL" clId="{8A25F793-E64C-4D03-ACB9-3640D2E5AAF7}" dt="2022-10-18T19:27:50.468" v="242" actId="478"/>
            <ac:spMkLst>
              <pc:docMk/>
              <pc:sldMasterMk cId="451873164" sldId="2147483660"/>
              <pc:sldLayoutMk cId="4223805026" sldId="2147483679"/>
              <ac:spMk id="14" creationId="{5C1E74A4-2107-4448-BA31-9630404A452B}"/>
            </ac:spMkLst>
          </pc:spChg>
          <pc:spChg chg="del">
            <ac:chgData name="Patil, Harish" userId="96005c1e-5dd8-4b6a-926a-b5061621be8f" providerId="ADAL" clId="{8A25F793-E64C-4D03-ACB9-3640D2E5AAF7}" dt="2022-10-18T19:27:47.949" v="241" actId="478"/>
            <ac:spMkLst>
              <pc:docMk/>
              <pc:sldMasterMk cId="451873164" sldId="2147483660"/>
              <pc:sldLayoutMk cId="4223805026" sldId="2147483679"/>
              <ac:spMk id="19" creationId="{1DABA887-D95E-434F-B1E9-73FC7AE8C2A8}"/>
            </ac:spMkLst>
          </pc:spChg>
        </pc:sldLayoutChg>
        <pc:sldLayoutChg chg="setBg">
          <pc:chgData name="Patil, Harish" userId="96005c1e-5dd8-4b6a-926a-b5061621be8f" providerId="ADAL" clId="{8A25F793-E64C-4D03-ACB9-3640D2E5AAF7}" dt="2022-10-18T19:27:30.051" v="240"/>
          <pc:sldLayoutMkLst>
            <pc:docMk/>
            <pc:sldMasterMk cId="451873164" sldId="2147483660"/>
            <pc:sldLayoutMk cId="2772566036" sldId="2147483680"/>
          </pc:sldLayoutMkLst>
        </pc:sldLayoutChg>
        <pc:sldLayoutChg chg="addSp delSp mod">
          <pc:chgData name="Patil, Harish" userId="96005c1e-5dd8-4b6a-926a-b5061621be8f" providerId="ADAL" clId="{8A25F793-E64C-4D03-ACB9-3640D2E5AAF7}" dt="2022-10-18T19:27:11.135" v="239" actId="478"/>
          <pc:sldLayoutMkLst>
            <pc:docMk/>
            <pc:sldMasterMk cId="451873164" sldId="2147483660"/>
            <pc:sldLayoutMk cId="2767786883" sldId="2147483681"/>
          </pc:sldLayoutMkLst>
          <pc:spChg chg="add del">
            <ac:chgData name="Patil, Harish" userId="96005c1e-5dd8-4b6a-926a-b5061621be8f" providerId="ADAL" clId="{8A25F793-E64C-4D03-ACB9-3640D2E5AAF7}" dt="2022-10-18T19:27:03.256" v="237" actId="478"/>
            <ac:spMkLst>
              <pc:docMk/>
              <pc:sldMasterMk cId="451873164" sldId="2147483660"/>
              <pc:sldLayoutMk cId="2767786883" sldId="2147483681"/>
              <ac:spMk id="12" creationId="{84CCC3F4-FFF1-4AD9-8605-41A61B8926CF}"/>
            </ac:spMkLst>
          </pc:spChg>
          <pc:spChg chg="del">
            <ac:chgData name="Patil, Harish" userId="96005c1e-5dd8-4b6a-926a-b5061621be8f" providerId="ADAL" clId="{8A25F793-E64C-4D03-ACB9-3640D2E5AAF7}" dt="2022-10-18T19:27:11.135" v="239" actId="478"/>
            <ac:spMkLst>
              <pc:docMk/>
              <pc:sldMasterMk cId="451873164" sldId="2147483660"/>
              <pc:sldLayoutMk cId="2767786883" sldId="2147483681"/>
              <ac:spMk id="23" creationId="{3C3544D4-6B59-4B11-BC0E-2FD48F693641}"/>
            </ac:spMkLst>
          </pc:spChg>
          <pc:spChg chg="del">
            <ac:chgData name="Patil, Harish" userId="96005c1e-5dd8-4b6a-926a-b5061621be8f" providerId="ADAL" clId="{8A25F793-E64C-4D03-ACB9-3640D2E5AAF7}" dt="2022-10-18T19:27:08.759" v="238" actId="478"/>
            <ac:spMkLst>
              <pc:docMk/>
              <pc:sldMasterMk cId="451873164" sldId="2147483660"/>
              <pc:sldLayoutMk cId="2767786883" sldId="2147483681"/>
              <ac:spMk id="24" creationId="{562FEA03-1122-4C36-ACD1-DA42FB8A03DC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6:46.326" v="235" actId="478"/>
          <pc:sldLayoutMkLst>
            <pc:docMk/>
            <pc:sldMasterMk cId="451873164" sldId="2147483660"/>
            <pc:sldLayoutMk cId="785486901" sldId="2147483682"/>
          </pc:sldLayoutMkLst>
          <pc:spChg chg="del">
            <ac:chgData name="Patil, Harish" userId="96005c1e-5dd8-4b6a-926a-b5061621be8f" providerId="ADAL" clId="{8A25F793-E64C-4D03-ACB9-3640D2E5AAF7}" dt="2022-10-18T19:26:46.326" v="235" actId="478"/>
            <ac:spMkLst>
              <pc:docMk/>
              <pc:sldMasterMk cId="451873164" sldId="2147483660"/>
              <pc:sldLayoutMk cId="785486901" sldId="2147483682"/>
              <ac:spMk id="22" creationId="{8D716FF7-59F9-414F-85CD-8E23360D2B4C}"/>
            </ac:spMkLst>
          </pc:spChg>
          <pc:spChg chg="del">
            <ac:chgData name="Patil, Harish" userId="96005c1e-5dd8-4b6a-926a-b5061621be8f" providerId="ADAL" clId="{8A25F793-E64C-4D03-ACB9-3640D2E5AAF7}" dt="2022-10-18T19:26:43.222" v="234" actId="478"/>
            <ac:spMkLst>
              <pc:docMk/>
              <pc:sldMasterMk cId="451873164" sldId="2147483660"/>
              <pc:sldLayoutMk cId="785486901" sldId="2147483682"/>
              <ac:spMk id="24" creationId="{AD4273EB-E90B-42F7-8CE9-6A1713A08CA3}"/>
            </ac:spMkLst>
          </pc:spChg>
        </pc:sldLayoutChg>
        <pc:sldLayoutChg chg="delSp mod">
          <pc:chgData name="Patil, Harish" userId="96005c1e-5dd8-4b6a-926a-b5061621be8f" providerId="ADAL" clId="{8A25F793-E64C-4D03-ACB9-3640D2E5AAF7}" dt="2022-10-18T19:26:31.886" v="233" actId="478"/>
          <pc:sldLayoutMkLst>
            <pc:docMk/>
            <pc:sldMasterMk cId="451873164" sldId="2147483660"/>
            <pc:sldLayoutMk cId="1770143291" sldId="2147483684"/>
          </pc:sldLayoutMkLst>
          <pc:spChg chg="del">
            <ac:chgData name="Patil, Harish" userId="96005c1e-5dd8-4b6a-926a-b5061621be8f" providerId="ADAL" clId="{8A25F793-E64C-4D03-ACB9-3640D2E5AAF7}" dt="2022-10-18T19:26:31.886" v="233" actId="478"/>
            <ac:spMkLst>
              <pc:docMk/>
              <pc:sldMasterMk cId="451873164" sldId="2147483660"/>
              <pc:sldLayoutMk cId="1770143291" sldId="2147483684"/>
              <ac:spMk id="8" creationId="{41A778AB-F6EC-4101-87E6-DECF7944E661}"/>
            </ac:spMkLst>
          </pc:spChg>
          <pc:spChg chg="del">
            <ac:chgData name="Patil, Harish" userId="96005c1e-5dd8-4b6a-926a-b5061621be8f" providerId="ADAL" clId="{8A25F793-E64C-4D03-ACB9-3640D2E5AAF7}" dt="2022-10-18T19:26:28.317" v="232" actId="478"/>
            <ac:spMkLst>
              <pc:docMk/>
              <pc:sldMasterMk cId="451873164" sldId="2147483660"/>
              <pc:sldLayoutMk cId="1770143291" sldId="2147483684"/>
              <ac:spMk id="9" creationId="{F6E1F1A6-2FDF-4676-B713-F9746DD3A821}"/>
            </ac:spMkLst>
          </pc:spChg>
        </pc:sldLayoutChg>
        <pc:sldLayoutChg chg="delSp modSp mod">
          <pc:chgData name="Patil, Harish" userId="96005c1e-5dd8-4b6a-926a-b5061621be8f" providerId="ADAL" clId="{8A25F793-E64C-4D03-ACB9-3640D2E5AAF7}" dt="2022-10-18T19:26:21.728" v="231" actId="478"/>
          <pc:sldLayoutMkLst>
            <pc:docMk/>
            <pc:sldMasterMk cId="451873164" sldId="2147483660"/>
            <pc:sldLayoutMk cId="533735280" sldId="2147483685"/>
          </pc:sldLayoutMkLst>
          <pc:spChg chg="del mod">
            <ac:chgData name="Patil, Harish" userId="96005c1e-5dd8-4b6a-926a-b5061621be8f" providerId="ADAL" clId="{8A25F793-E64C-4D03-ACB9-3640D2E5AAF7}" dt="2022-10-18T19:26:18.321" v="230" actId="478"/>
            <ac:spMkLst>
              <pc:docMk/>
              <pc:sldMasterMk cId="451873164" sldId="2147483660"/>
              <pc:sldLayoutMk cId="533735280" sldId="2147483685"/>
              <ac:spMk id="8" creationId="{52E60B70-5DF3-4398-B558-301661292DFC}"/>
            </ac:spMkLst>
          </pc:spChg>
          <pc:spChg chg="del">
            <ac:chgData name="Patil, Harish" userId="96005c1e-5dd8-4b6a-926a-b5061621be8f" providerId="ADAL" clId="{8A25F793-E64C-4D03-ACB9-3640D2E5AAF7}" dt="2022-10-18T19:26:21.728" v="231" actId="478"/>
            <ac:spMkLst>
              <pc:docMk/>
              <pc:sldMasterMk cId="451873164" sldId="2147483660"/>
              <pc:sldLayoutMk cId="533735280" sldId="2147483685"/>
              <ac:spMk id="9" creationId="{EC2CF38D-B95A-4CD5-8F7D-86EA9C709AD4}"/>
            </ac:spMkLst>
          </pc:spChg>
        </pc:sldLayoutChg>
        <pc:sldLayoutChg chg="addSp delSp modSp del mod">
          <pc:chgData name="Patil, Harish" userId="96005c1e-5dd8-4b6a-926a-b5061621be8f" providerId="ADAL" clId="{8A25F793-E64C-4D03-ACB9-3640D2E5AAF7}" dt="2022-10-20T12:49:28.457" v="1523" actId="47"/>
          <pc:sldLayoutMkLst>
            <pc:docMk/>
            <pc:sldMasterMk cId="451873164" sldId="2147483660"/>
            <pc:sldLayoutMk cId="370698761" sldId="2147483687"/>
          </pc:sldLayoutMkLst>
          <pc:spChg chg="del">
            <ac:chgData name="Patil, Harish" userId="96005c1e-5dd8-4b6a-926a-b5061621be8f" providerId="ADAL" clId="{8A25F793-E64C-4D03-ACB9-3640D2E5AAF7}" dt="2022-10-19T13:54:47.392" v="1303"/>
            <ac:spMkLst>
              <pc:docMk/>
              <pc:sldMasterMk cId="451873164" sldId="2147483660"/>
              <pc:sldLayoutMk cId="370698761" sldId="2147483687"/>
              <ac:spMk id="2" creationId="{00000000-0000-0000-0000-000000000000}"/>
            </ac:spMkLst>
          </pc:spChg>
          <pc:spChg chg="del mod">
            <ac:chgData name="Patil, Harish" userId="96005c1e-5dd8-4b6a-926a-b5061621be8f" providerId="ADAL" clId="{8A25F793-E64C-4D03-ACB9-3640D2E5AAF7}" dt="2022-10-19T13:54:46.602" v="1302"/>
            <ac:spMkLst>
              <pc:docMk/>
              <pc:sldMasterMk cId="451873164" sldId="2147483660"/>
              <pc:sldLayoutMk cId="370698761" sldId="2147483687"/>
              <ac:spMk id="4" creationId="{00000000-0000-0000-0000-000000000000}"/>
            </ac:spMkLst>
          </pc:spChg>
          <pc:spChg chg="del mod">
            <ac:chgData name="Patil, Harish" userId="96005c1e-5dd8-4b6a-926a-b5061621be8f" providerId="ADAL" clId="{8A25F793-E64C-4D03-ACB9-3640D2E5AAF7}" dt="2022-10-19T13:54:46.602" v="1302"/>
            <ac:spMkLst>
              <pc:docMk/>
              <pc:sldMasterMk cId="451873164" sldId="2147483660"/>
              <pc:sldLayoutMk cId="370698761" sldId="2147483687"/>
              <ac:spMk id="5" creationId="{00000000-0000-0000-0000-000000000000}"/>
            </ac:spMkLst>
          </pc:spChg>
          <pc:spChg chg="del">
            <ac:chgData name="Patil, Harish" userId="96005c1e-5dd8-4b6a-926a-b5061621be8f" providerId="ADAL" clId="{8A25F793-E64C-4D03-ACB9-3640D2E5AAF7}" dt="2022-10-19T13:54:46.602" v="1302"/>
            <ac:spMkLst>
              <pc:docMk/>
              <pc:sldMasterMk cId="451873164" sldId="2147483660"/>
              <pc:sldLayoutMk cId="370698761" sldId="2147483687"/>
              <ac:spMk id="6" creationId="{00000000-0000-0000-0000-000000000000}"/>
            </ac:spMkLst>
          </pc:spChg>
          <pc:spChg chg="add mod">
            <ac:chgData name="Patil, Harish" userId="96005c1e-5dd8-4b6a-926a-b5061621be8f" providerId="ADAL" clId="{8A25F793-E64C-4D03-ACB9-3640D2E5AAF7}" dt="2022-10-19T13:54:49.236" v="1304"/>
            <ac:spMkLst>
              <pc:docMk/>
              <pc:sldMasterMk cId="451873164" sldId="2147483660"/>
              <pc:sldLayoutMk cId="370698761" sldId="2147483687"/>
              <ac:spMk id="7" creationId="{BAFC8E8C-96D9-4386-9962-3F9DF0304025}"/>
            </ac:spMkLst>
          </pc:spChg>
        </pc:sldLayoutChg>
      </pc:sldMasterChg>
      <pc:sldMasterChg chg="del delSldLayout">
        <pc:chgData name="Patil, Harish" userId="96005c1e-5dd8-4b6a-926a-b5061621be8f" providerId="ADAL" clId="{8A25F793-E64C-4D03-ACB9-3640D2E5AAF7}" dt="2022-10-18T19:13:58.043" v="24" actId="47"/>
        <pc:sldMasterMkLst>
          <pc:docMk/>
          <pc:sldMasterMk cId="2260566317" sldId="2147483687"/>
        </pc:sldMasterMkLst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915712600" sldId="2147483688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2874731037" sldId="2147483689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1842211743" sldId="2147483690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620843804" sldId="2147483691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4033437038" sldId="2147483692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3574274803" sldId="2147483693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2468830489" sldId="2147483694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1933934053" sldId="2147483695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873468786" sldId="2147483696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3355714453" sldId="2147483697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3467973130" sldId="2147483698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2483118951" sldId="2147483699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1634703725" sldId="2147483700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3037595386" sldId="2147483701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3830867510" sldId="2147483702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301237622" sldId="2147483703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3893737621" sldId="2147483704"/>
          </pc:sldLayoutMkLst>
        </pc:sldLayoutChg>
        <pc:sldLayoutChg chg="del">
          <pc:chgData name="Patil, Harish" userId="96005c1e-5dd8-4b6a-926a-b5061621be8f" providerId="ADAL" clId="{8A25F793-E64C-4D03-ACB9-3640D2E5AAF7}" dt="2022-10-18T19:13:58.043" v="24" actId="47"/>
          <pc:sldLayoutMkLst>
            <pc:docMk/>
            <pc:sldMasterMk cId="2260566317" sldId="2147483687"/>
            <pc:sldLayoutMk cId="95321324" sldId="2147483705"/>
          </pc:sldLayoutMkLst>
        </pc:sldLayoutChg>
        <pc:sldLayoutChg chg="del">
          <pc:chgData name="Patil, Harish" userId="96005c1e-5dd8-4b6a-926a-b5061621be8f" providerId="ADAL" clId="{8A25F793-E64C-4D03-ACB9-3640D2E5AAF7}" dt="2022-10-18T19:13:56.210" v="19" actId="47"/>
          <pc:sldLayoutMkLst>
            <pc:docMk/>
            <pc:sldMasterMk cId="2260566317" sldId="2147483687"/>
            <pc:sldLayoutMk cId="2242900192" sldId="2147483706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clpereir\My%20Documents\Presentations\PinPlay\cgo-talk-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0000000000000001E-3"/>
          <c:y val="5.0000000000000001E-3"/>
          <c:w val="0.99"/>
          <c:h val="0.85003499999999999"/>
        </c:manualLayout>
      </c:layout>
      <c:pieChart>
        <c:varyColors val="0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2700" cap="flat">
          <a:noFill/>
          <a:miter lim="400000"/>
        </a:ln>
        <a:effectLst/>
      </c:spPr>
    </c:plotArea>
    <c:legend>
      <c:legendPos val="b"/>
      <c:layout>
        <c:manualLayout>
          <c:xMode val="edge"/>
          <c:yMode val="edge"/>
          <c:x val="4.1227E-2"/>
          <c:y val="0.95121999999999995"/>
          <c:w val="0.91754599999999997"/>
          <c:h val="4.8779599999999999E-2"/>
        </c:manualLayout>
      </c:layout>
      <c:overlay val="1"/>
      <c:spPr>
        <a:noFill/>
        <a:ln w="12700" cap="flat">
          <a:noFill/>
          <a:miter lim="400000"/>
        </a:ln>
        <a:effectLst/>
      </c:spPr>
      <c:txPr>
        <a:bodyPr rot="0"/>
        <a:lstStyle/>
        <a:p>
          <a:pPr>
            <a:defRPr sz="1800" b="0" i="0" u="none" strike="noStrike">
              <a:solidFill>
                <a:srgbClr val="000000"/>
              </a:solidFill>
              <a:latin typeface="Intel Clear"/>
            </a:defRPr>
          </a:pPr>
          <a:endParaRPr lang="en-US"/>
        </a:p>
      </c:txPr>
    </c:legend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Sheet1!$H$1</c:f>
              <c:strCache>
                <c:ptCount val="1"/>
                <c:pt idx="0">
                  <c:v>Logger Slowdown</c:v>
                </c:pt>
              </c:strCache>
            </c:strRef>
          </c:tx>
          <c:invertIfNegative val="0"/>
          <c:cat>
            <c:strRef>
              <c:f>Sheet1!$G$2:$G$9</c:f>
              <c:strCache>
                <c:ptCount val="8"/>
                <c:pt idx="0">
                  <c:v>SPEC2006</c:v>
                </c:pt>
                <c:pt idx="1">
                  <c:v>SPECOMP2001</c:v>
                </c:pt>
                <c:pt idx="2">
                  <c:v>McBench</c:v>
                </c:pt>
                <c:pt idx="3">
                  <c:v>MILC</c:v>
                </c:pt>
                <c:pt idx="4">
                  <c:v>POP</c:v>
                </c:pt>
                <c:pt idx="5">
                  <c:v>WRF</c:v>
                </c:pt>
                <c:pt idx="6">
                  <c:v>EnergyApp</c:v>
                </c:pt>
                <c:pt idx="7">
                  <c:v>Average</c:v>
                </c:pt>
              </c:strCache>
            </c:strRef>
          </c:cat>
          <c:val>
            <c:numRef>
              <c:f>Sheet1!$H$2:$H$9</c:f>
              <c:numCache>
                <c:formatCode>General</c:formatCode>
                <c:ptCount val="8"/>
                <c:pt idx="0">
                  <c:v>80</c:v>
                </c:pt>
                <c:pt idx="1">
                  <c:v>117</c:v>
                </c:pt>
                <c:pt idx="2">
                  <c:v>146</c:v>
                </c:pt>
                <c:pt idx="3">
                  <c:v>93</c:v>
                </c:pt>
                <c:pt idx="4">
                  <c:v>147</c:v>
                </c:pt>
                <c:pt idx="5">
                  <c:v>36</c:v>
                </c:pt>
                <c:pt idx="6">
                  <c:v>68</c:v>
                </c:pt>
                <c:pt idx="7">
                  <c:v>89.425816565486159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00-49A4-B4D0-C4A9BB7F1928}"/>
            </c:ext>
          </c:extLst>
        </c:ser>
        <c:ser>
          <c:idx val="1"/>
          <c:order val="1"/>
          <c:tx>
            <c:strRef>
              <c:f>Sheet1!$I$1</c:f>
              <c:strCache>
                <c:ptCount val="1"/>
                <c:pt idx="0">
                  <c:v>Replayer Slowdown</c:v>
                </c:pt>
              </c:strCache>
            </c:strRef>
          </c:tx>
          <c:invertIfNegative val="0"/>
          <c:cat>
            <c:strRef>
              <c:f>Sheet1!$G$2:$G$9</c:f>
              <c:strCache>
                <c:ptCount val="8"/>
                <c:pt idx="0">
                  <c:v>SPEC2006</c:v>
                </c:pt>
                <c:pt idx="1">
                  <c:v>SPECOMP2001</c:v>
                </c:pt>
                <c:pt idx="2">
                  <c:v>McBench</c:v>
                </c:pt>
                <c:pt idx="3">
                  <c:v>MILC</c:v>
                </c:pt>
                <c:pt idx="4">
                  <c:v>POP</c:v>
                </c:pt>
                <c:pt idx="5">
                  <c:v>WRF</c:v>
                </c:pt>
                <c:pt idx="6">
                  <c:v>EnergyApp</c:v>
                </c:pt>
                <c:pt idx="7">
                  <c:v>Average</c:v>
                </c:pt>
              </c:strCache>
            </c:strRef>
          </c:cat>
          <c:val>
            <c:numRef>
              <c:f>Sheet1!$I$2:$I$9</c:f>
              <c:numCache>
                <c:formatCode>General</c:formatCode>
                <c:ptCount val="8"/>
                <c:pt idx="0">
                  <c:v>26</c:v>
                </c:pt>
                <c:pt idx="1">
                  <c:v>25</c:v>
                </c:pt>
                <c:pt idx="2">
                  <c:v>36</c:v>
                </c:pt>
                <c:pt idx="3">
                  <c:v>18</c:v>
                </c:pt>
                <c:pt idx="4">
                  <c:v>10</c:v>
                </c:pt>
                <c:pt idx="5">
                  <c:v>14</c:v>
                </c:pt>
                <c:pt idx="6">
                  <c:v>12</c:v>
                </c:pt>
                <c:pt idx="7">
                  <c:v>18.376246434133584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00-49A4-B4D0-C4A9BB7F19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8835840"/>
        <c:axId val="158837376"/>
      </c:barChart>
      <c:catAx>
        <c:axId val="1588358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1320000" vert="horz"/>
          <a:lstStyle/>
          <a:p>
            <a:pPr>
              <a:defRPr sz="1600" baseline="0"/>
            </a:pPr>
            <a:endParaRPr lang="en-US"/>
          </a:p>
        </c:txPr>
        <c:crossAx val="158837376"/>
        <c:crosses val="autoZero"/>
        <c:auto val="1"/>
        <c:lblAlgn val="ctr"/>
        <c:lblOffset val="100"/>
        <c:noMultiLvlLbl val="0"/>
      </c:catAx>
      <c:valAx>
        <c:axId val="15883737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800" baseline="0"/>
                </a:pPr>
                <a:r>
                  <a:rPr lang="en-US" sz="1800" baseline="0"/>
                  <a:t>Slowdown relative to Native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1588358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800" baseline="0"/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7341" y="0"/>
            <a:ext cx="3035088" cy="466116"/>
          </a:xfrm>
          <a:prstGeom prst="rect">
            <a:avLst/>
          </a:prstGeom>
        </p:spPr>
        <p:txBody>
          <a:bodyPr vert="horz" lIns="93104" tIns="46552" rIns="93104" bIns="46552" rtlCol="0"/>
          <a:lstStyle>
            <a:lvl1pPr algn="r">
              <a:defRPr sz="1200"/>
            </a:lvl1pPr>
          </a:lstStyle>
          <a:p>
            <a:fld id="{5E3BF028-15A0-409B-842A-56A3F77CC268}" type="datetimeFigureOut">
              <a:rPr lang="en-US" smtClean="0"/>
              <a:t>10/25/2022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0463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04" tIns="46552" rIns="93104" bIns="4655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405" y="4470837"/>
            <a:ext cx="5603240" cy="3657957"/>
          </a:xfrm>
          <a:prstGeom prst="rect">
            <a:avLst/>
          </a:prstGeom>
        </p:spPr>
        <p:txBody>
          <a:bodyPr vert="horz" lIns="93104" tIns="46552" rIns="93104" bIns="46552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7341" y="8823936"/>
            <a:ext cx="3035088" cy="466115"/>
          </a:xfrm>
          <a:prstGeom prst="rect">
            <a:avLst/>
          </a:prstGeom>
        </p:spPr>
        <p:txBody>
          <a:bodyPr vert="horz" lIns="93104" tIns="46552" rIns="93104" bIns="46552" rtlCol="0" anchor="b"/>
          <a:lstStyle>
            <a:lvl1pPr algn="r">
              <a:defRPr sz="1200"/>
            </a:lvl1pPr>
          </a:lstStyle>
          <a:p>
            <a:fld id="{2F08191E-1E88-41AB-A200-416FA94A18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213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Slide Image Placeholder 6">
            <a:extLst>
              <a:ext uri="{FF2B5EF4-FFF2-40B4-BE49-F238E27FC236}">
                <a16:creationId xmlns:a16="http://schemas.microsoft.com/office/drawing/2014/main" id="{873BA3D0-1106-474D-90A0-3A25305A83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591399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8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67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7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2A42F2-AD44-4B81-90EC-C985E80ED8A9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36093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2822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3318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511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32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272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98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9714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128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0448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499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5694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8256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9795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5710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5543415-D289-47E0-BB8C-2B08F3ED70E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CB16F665-DBA3-4CCA-A70B-A4306C937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33570EF8-9185-4364-8E68-F42DECD80E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defTabSz="947738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defTabSz="947738">
              <a:spcBef>
                <a:spcPct val="30000"/>
              </a:spcBef>
              <a:buFont typeface="Verdana" panose="020B0604030504040204" pitchFamily="34" charset="0"/>
              <a:buChar char="–"/>
              <a:defRPr sz="12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defTabSz="947738">
              <a:spcBef>
                <a:spcPct val="30000"/>
              </a:spcBef>
              <a:buFont typeface="Verdana" panose="020B0604030504040204" pitchFamily="34" charset="0"/>
              <a:buChar char="•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defTabSz="947738">
              <a:spcBef>
                <a:spcPct val="30000"/>
              </a:spcBef>
              <a:buFont typeface="Verdana" panose="020B0604030504040204" pitchFamily="34" charset="0"/>
              <a:buChar char="–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defTabSz="947738" eaLnBrk="0" fontAlgn="base" hangingPunct="0">
              <a:spcBef>
                <a:spcPct val="3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0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D2C734-5FFB-498D-A9D5-EF70808EA376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D41364-15E5-4D19-9F44-7E52E8E6B66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6191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08191E-1E88-41AB-A200-416FA94A188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166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Blue A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0" name="Square"/>
          <p:cNvSpPr/>
          <p:nvPr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1" name="Rectangle"/>
          <p:cNvSpPr/>
          <p:nvPr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2" name="Square"/>
          <p:cNvSpPr/>
          <p:nvPr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75379059-B28C-483A-9CD1-B3EB81874AEC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BEFC1083-9176-4B55-B8AB-9F31A213ED26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98DF977-78B3-4C00-9E43-1223CD667932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78F73C8D-05B1-4270-85FA-B1FD37A25A06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C6580CA-6E37-4F04-8FAD-D6491FEE8CE6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1C614C49-972F-498A-9654-844CECF9AF64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922EBBE0-933B-4A65-BAAC-DC5972E3F9A4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30537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15046" y="0"/>
            <a:ext cx="5129422" cy="641616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FAEAC0A3-8438-1245-A28C-64BC26BFB23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67227"/>
            <a:ext cx="5747107" cy="9458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B7FB3F6-9C71-45A0-8236-12671533CA22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B1C73349-1E00-4922-970C-187F97CE06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49901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Full Pa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AAD9210-5064-4050-9368-9292054D59F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1286" y="0"/>
            <a:ext cx="11744325" cy="6401797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Title Text">
            <a:extLst>
              <a:ext uri="{FF2B5EF4-FFF2-40B4-BE49-F238E27FC236}">
                <a16:creationId xmlns:a16="http://schemas.microsoft.com/office/drawing/2014/main" id="{14AFAB66-6BED-5D47-B26F-D9C8808F3A1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0"/>
            <a:ext cx="11010899" cy="876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Full page Image, Delete Title if Necessary</a:t>
            </a:r>
          </a:p>
        </p:txBody>
      </p:sp>
    </p:spTree>
    <p:extLst>
      <p:ext uri="{BB962C8B-B14F-4D97-AF65-F5344CB8AC3E}">
        <p14:creationId xmlns:p14="http://schemas.microsoft.com/office/powerpoint/2010/main" val="621471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2529"/>
            <a:ext cx="11010900" cy="3727184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E196E31-7238-4049-821C-D94FDEAEDC5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61818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8667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hart Exampl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E7759918-59AA-4DFC-90DA-60CD5B2BD6B8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6" name="Square">
            <a:extLst>
              <a:ext uri="{FF2B5EF4-FFF2-40B4-BE49-F238E27FC236}">
                <a16:creationId xmlns:a16="http://schemas.microsoft.com/office/drawing/2014/main" id="{D4662ED0-432E-6C48-8B26-9A21EDA54E6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FDF4199-9905-E94D-9EEB-E7016E48C0FC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145FA424-6F4D-7644-8964-49FF4943202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1" y="571501"/>
            <a:ext cx="11022060" cy="8737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36A7C-A787-47EC-ACD5-77F3FD6AFB8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71500" y="1599816"/>
            <a:ext cx="11010900" cy="3719897"/>
          </a:xfrm>
        </p:spPr>
        <p:txBody>
          <a:bodyPr>
            <a:normAutofit/>
          </a:bodyPr>
          <a:lstStyle>
            <a:lvl1pPr marL="0" indent="0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Image" descr="Image">
            <a:extLst>
              <a:ext uri="{FF2B5EF4-FFF2-40B4-BE49-F238E27FC236}">
                <a16:creationId xmlns:a16="http://schemas.microsoft.com/office/drawing/2014/main" id="{B9FFF72B-62D2-4E22-9A98-EF3F6229F4A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222ECF1F-2453-406E-AC0D-F6E6614ECF8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5476099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6C53A36-6661-45AA-8054-02BA7512E62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80397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56CA39C9-EAE4-4511-9CE8-BB4D4B47FC0C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4B923F7B-306D-4D7E-9DB3-5B163B8D53F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3975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752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C8B5B8CD-DD94-44E8-9F69-C9075C2E0A93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721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6" name="Title Text">
            <a:extLst>
              <a:ext uri="{FF2B5EF4-FFF2-40B4-BE49-F238E27FC236}">
                <a16:creationId xmlns:a16="http://schemas.microsoft.com/office/drawing/2014/main" id="{38003A1C-51D1-4427-BFE8-8448E4C61D6B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130F9DFC-5AE2-4BB1-822C-8EAEAE2CA5F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48942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2519BB-51CE-4A9C-AFEF-514971F5D779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944304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eak Light Blue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07A2BC2-9250-4B6C-8674-1CD30F0A349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22C60C-8CBC-40B8-ABEA-44BF775A3581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5844F860-03F8-4657-A6E6-4E8919DD4FF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2140785"/>
            <a:ext cx="11010816" cy="165168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b" anchorCtr="0">
            <a:no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Break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DACC9CB-1B2F-42BF-8D9F-62EC595FEA6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3964420"/>
            <a:ext cx="11022013" cy="43815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77626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4C58A6BF-BF0D-4749-B07B-7C0A27747D42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7" name="Square"/>
          <p:cNvSpPr/>
          <p:nvPr/>
        </p:nvSpPr>
        <p:spPr>
          <a:xfrm>
            <a:off x="709974" y="2295859"/>
            <a:ext cx="318638" cy="318638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8" name="Square"/>
          <p:cNvSpPr/>
          <p:nvPr/>
        </p:nvSpPr>
        <p:spPr>
          <a:xfrm>
            <a:off x="536812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99" name="Square"/>
          <p:cNvSpPr/>
          <p:nvPr/>
        </p:nvSpPr>
        <p:spPr>
          <a:xfrm>
            <a:off x="709974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700" name="Rectangle"/>
          <p:cNvSpPr/>
          <p:nvPr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705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F5846515-4871-AA4D-B71A-1561CC2E370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F192548-45E5-4F50-A32B-E61F6CFA996F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38703551-AC59-4BD9-8B3C-616B6DFB3DB4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0269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quare">
            <a:extLst>
              <a:ext uri="{FF2B5EF4-FFF2-40B4-BE49-F238E27FC236}">
                <a16:creationId xmlns:a16="http://schemas.microsoft.com/office/drawing/2014/main" id="{3B808FDC-D2A2-42EB-B356-E69E4A048F8E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Rectangle">
            <a:extLst>
              <a:ext uri="{FF2B5EF4-FFF2-40B4-BE49-F238E27FC236}">
                <a16:creationId xmlns:a16="http://schemas.microsoft.com/office/drawing/2014/main" id="{8A1BD37C-2C85-4873-ABDD-4B358A87ED4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0" name="Square"/>
          <p:cNvSpPr/>
          <p:nvPr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1" name="Square"/>
          <p:cNvSpPr/>
          <p:nvPr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F6CB4B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672" name="Square"/>
          <p:cNvSpPr/>
          <p:nvPr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D9692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673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90FD0E6-78D1-5F44-A938-3A961F43FACD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25002A24-73D0-4602-A8A1-5D9281BAF934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Title Text">
            <a:extLst>
              <a:ext uri="{FF2B5EF4-FFF2-40B4-BE49-F238E27FC236}">
                <a16:creationId xmlns:a16="http://schemas.microsoft.com/office/drawing/2014/main" id="{1F252960-CAAB-483D-8A6A-5882E4B6282A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AAFA146E-21CD-4BD6-A89D-E6C5A6850811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93571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quare">
            <a:extLst>
              <a:ext uri="{FF2B5EF4-FFF2-40B4-BE49-F238E27FC236}">
                <a16:creationId xmlns:a16="http://schemas.microsoft.com/office/drawing/2014/main" id="{FE9A3852-307B-4677-A2E2-D7DC495E366A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1" name="Rectangle">
            <a:extLst>
              <a:ext uri="{FF2B5EF4-FFF2-40B4-BE49-F238E27FC236}">
                <a16:creationId xmlns:a16="http://schemas.microsoft.com/office/drawing/2014/main" id="{1E9FE6C1-27FB-467A-8BF9-B80A0C35FED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1" name="Square">
            <a:extLst>
              <a:ext uri="{FF2B5EF4-FFF2-40B4-BE49-F238E27FC236}">
                <a16:creationId xmlns:a16="http://schemas.microsoft.com/office/drawing/2014/main" id="{C93C8C2E-66DD-E64F-BD60-42EBDC0E958E}"/>
              </a:ext>
            </a:extLst>
          </p:cNvPr>
          <p:cNvSpPr/>
          <p:nvPr userDrawn="1"/>
        </p:nvSpPr>
        <p:spPr>
          <a:xfrm>
            <a:off x="707513" y="2295859"/>
            <a:ext cx="318638" cy="318638"/>
          </a:xfrm>
          <a:prstGeom prst="rect">
            <a:avLst/>
          </a:prstGeom>
          <a:solidFill>
            <a:srgbClr val="004A8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068B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A14FBD-B953-BA4F-8F83-DE73E3C37290}"/>
              </a:ext>
            </a:extLst>
          </p:cNvPr>
          <p:cNvSpPr/>
          <p:nvPr userDrawn="1"/>
        </p:nvSpPr>
        <p:spPr>
          <a:xfrm>
            <a:off x="533946" y="2122317"/>
            <a:ext cx="174318" cy="174318"/>
          </a:xfrm>
          <a:prstGeom prst="rect">
            <a:avLst/>
          </a:prstGeom>
          <a:solidFill>
            <a:srgbClr val="7BDE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7" name="Square">
            <a:extLst>
              <a:ext uri="{FF2B5EF4-FFF2-40B4-BE49-F238E27FC236}">
                <a16:creationId xmlns:a16="http://schemas.microsoft.com/office/drawing/2014/main" id="{59044771-2E3B-C941-8593-8E508F542287}"/>
              </a:ext>
            </a:extLst>
          </p:cNvPr>
          <p:cNvSpPr/>
          <p:nvPr userDrawn="1"/>
        </p:nvSpPr>
        <p:spPr>
          <a:xfrm>
            <a:off x="707513" y="2023075"/>
            <a:ext cx="98724" cy="98723"/>
          </a:xfrm>
          <a:prstGeom prst="rect">
            <a:avLst/>
          </a:prstGeom>
          <a:solidFill>
            <a:srgbClr val="B4F0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5E5861BF-901F-47D4-91BC-0B353503F23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014757" y="2545222"/>
            <a:ext cx="4785571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8" name="Text Placeholder 3">
            <a:extLst>
              <a:ext uri="{FF2B5EF4-FFF2-40B4-BE49-F238E27FC236}">
                <a16:creationId xmlns:a16="http://schemas.microsoft.com/office/drawing/2014/main" id="{3BA33390-07D4-4E2C-BDA6-AE147B9075A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3805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Blue B">
    <p:bg>
      <p:bgPr>
        <a:solidFill>
          <a:srgbClr val="184A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"/>
          <p:cNvSpPr/>
          <p:nvPr/>
        </p:nvSpPr>
        <p:spPr>
          <a:xfrm>
            <a:off x="1469360" y="0"/>
            <a:ext cx="3430768" cy="5393161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6E706504-BEDA-1441-8BC1-243269FBBCB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rgbClr val="00C7FD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31" name="Title Text">
            <a:extLst>
              <a:ext uri="{FF2B5EF4-FFF2-40B4-BE49-F238E27FC236}">
                <a16:creationId xmlns:a16="http://schemas.microsoft.com/office/drawing/2014/main" id="{89FD31ED-4225-F549-987B-028F84979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 Light</a:t>
            </a:r>
            <a:endParaRPr dirty="0"/>
          </a:p>
        </p:txBody>
      </p:sp>
      <p:sp>
        <p:nvSpPr>
          <p:cNvPr id="21" name="Text Placeholder 6">
            <a:extLst>
              <a:ext uri="{FF2B5EF4-FFF2-40B4-BE49-F238E27FC236}">
                <a16:creationId xmlns:a16="http://schemas.microsoft.com/office/drawing/2014/main" id="{71E0DDC0-B435-4D0B-837E-0E27121099B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5F1BD0FC-D3B7-4D2E-989A-64ED187DAF99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3D2DE0DF-793A-4E90-BB4C-004CD646F4EF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chemeClr val="accent3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C39C59F8-1EBA-44B6-940C-E67247F76722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5251DAF-788D-46D0-84B3-34DFEE6262F3}"/>
              </a:ext>
            </a:extLst>
          </p:cNvPr>
          <p:cNvGrpSpPr/>
          <p:nvPr userDrawn="1"/>
        </p:nvGrpSpPr>
        <p:grpSpPr>
          <a:xfrm>
            <a:off x="1468406" y="5995719"/>
            <a:ext cx="1059754" cy="396801"/>
            <a:chOff x="1314450" y="6391094"/>
            <a:chExt cx="1123377" cy="420623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A050DF4B-855E-41F4-9B0B-9B0BA01FB4FE}"/>
                </a:ext>
              </a:extLst>
            </p:cNvPr>
            <p:cNvSpPr/>
            <p:nvPr/>
          </p:nvSpPr>
          <p:spPr>
            <a:xfrm>
              <a:off x="1314450" y="6396809"/>
              <a:ext cx="78581" cy="78581"/>
            </a:xfrm>
            <a:custGeom>
              <a:avLst/>
              <a:gdLst>
                <a:gd name="connsiteX0" fmla="*/ 0 w 78581"/>
                <a:gd name="connsiteY0" fmla="*/ 0 h 78581"/>
                <a:gd name="connsiteX1" fmla="*/ 78581 w 78581"/>
                <a:gd name="connsiteY1" fmla="*/ 0 h 78581"/>
                <a:gd name="connsiteX2" fmla="*/ 78581 w 78581"/>
                <a:gd name="connsiteY2" fmla="*/ 78581 h 78581"/>
                <a:gd name="connsiteX3" fmla="*/ 0 w 78581"/>
                <a:gd name="connsiteY3" fmla="*/ 78581 h 78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581" h="78581">
                  <a:moveTo>
                    <a:pt x="0" y="0"/>
                  </a:moveTo>
                  <a:lnTo>
                    <a:pt x="78581" y="0"/>
                  </a:lnTo>
                  <a:lnTo>
                    <a:pt x="78581" y="78581"/>
                  </a:lnTo>
                  <a:lnTo>
                    <a:pt x="0" y="78581"/>
                  </a:lnTo>
                  <a:close/>
                </a:path>
              </a:pathLst>
            </a:custGeom>
            <a:solidFill>
              <a:srgbClr val="00B2E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E76890-19E8-4E79-B88A-5E246700E0DB}"/>
                </a:ext>
              </a:extLst>
            </p:cNvPr>
            <p:cNvSpPr/>
            <p:nvPr/>
          </p:nvSpPr>
          <p:spPr>
            <a:xfrm>
              <a:off x="1316545" y="6391094"/>
              <a:ext cx="995171" cy="420623"/>
            </a:xfrm>
            <a:custGeom>
              <a:avLst/>
              <a:gdLst>
                <a:gd name="connsiteX0" fmla="*/ 74486 w 995171"/>
                <a:gd name="connsiteY0" fmla="*/ 131921 h 420623"/>
                <a:gd name="connsiteX1" fmla="*/ 0 w 995171"/>
                <a:gd name="connsiteY1" fmla="*/ 131921 h 420623"/>
                <a:gd name="connsiteX2" fmla="*/ 0 w 995171"/>
                <a:gd name="connsiteY2" fmla="*/ 414719 h 420623"/>
                <a:gd name="connsiteX3" fmla="*/ 74486 w 995171"/>
                <a:gd name="connsiteY3" fmla="*/ 414719 h 420623"/>
                <a:gd name="connsiteX4" fmla="*/ 74486 w 995171"/>
                <a:gd name="connsiteY4" fmla="*/ 131921 h 420623"/>
                <a:gd name="connsiteX5" fmla="*/ 568262 w 995171"/>
                <a:gd name="connsiteY5" fmla="*/ 417576 h 420623"/>
                <a:gd name="connsiteX6" fmla="*/ 568262 w 995171"/>
                <a:gd name="connsiteY6" fmla="*/ 348234 h 420623"/>
                <a:gd name="connsiteX7" fmla="*/ 541306 w 995171"/>
                <a:gd name="connsiteY7" fmla="*/ 346520 h 420623"/>
                <a:gd name="connsiteX8" fmla="*/ 523780 w 995171"/>
                <a:gd name="connsiteY8" fmla="*/ 338804 h 420623"/>
                <a:gd name="connsiteX9" fmla="*/ 516065 w 995171"/>
                <a:gd name="connsiteY9" fmla="*/ 321945 h 420623"/>
                <a:gd name="connsiteX10" fmla="*/ 514350 w 995171"/>
                <a:gd name="connsiteY10" fmla="*/ 294608 h 420623"/>
                <a:gd name="connsiteX11" fmla="*/ 514350 w 995171"/>
                <a:gd name="connsiteY11" fmla="*/ 195644 h 420623"/>
                <a:gd name="connsiteX12" fmla="*/ 568262 w 995171"/>
                <a:gd name="connsiteY12" fmla="*/ 195644 h 420623"/>
                <a:gd name="connsiteX13" fmla="*/ 568262 w 995171"/>
                <a:gd name="connsiteY13" fmla="*/ 131921 h 420623"/>
                <a:gd name="connsiteX14" fmla="*/ 514350 w 995171"/>
                <a:gd name="connsiteY14" fmla="*/ 131921 h 420623"/>
                <a:gd name="connsiteX15" fmla="*/ 514350 w 995171"/>
                <a:gd name="connsiteY15" fmla="*/ 21812 h 420623"/>
                <a:gd name="connsiteX16" fmla="*/ 439865 w 995171"/>
                <a:gd name="connsiteY16" fmla="*/ 21812 h 420623"/>
                <a:gd name="connsiteX17" fmla="*/ 439865 w 995171"/>
                <a:gd name="connsiteY17" fmla="*/ 295180 h 420623"/>
                <a:gd name="connsiteX18" fmla="*/ 445865 w 995171"/>
                <a:gd name="connsiteY18" fmla="*/ 353473 h 420623"/>
                <a:gd name="connsiteX19" fmla="*/ 465677 w 995171"/>
                <a:gd name="connsiteY19" fmla="*/ 391001 h 420623"/>
                <a:gd name="connsiteX20" fmla="*/ 502063 w 995171"/>
                <a:gd name="connsiteY20" fmla="*/ 411385 h 420623"/>
                <a:gd name="connsiteX21" fmla="*/ 558927 w 995171"/>
                <a:gd name="connsiteY21" fmla="*/ 417671 h 420623"/>
                <a:gd name="connsiteX22" fmla="*/ 568262 w 995171"/>
                <a:gd name="connsiteY22" fmla="*/ 417671 h 420623"/>
                <a:gd name="connsiteX23" fmla="*/ 995172 w 995171"/>
                <a:gd name="connsiteY23" fmla="*/ 0 h 420623"/>
                <a:gd name="connsiteX24" fmla="*/ 920687 w 995171"/>
                <a:gd name="connsiteY24" fmla="*/ 0 h 420623"/>
                <a:gd name="connsiteX25" fmla="*/ 920687 w 995171"/>
                <a:gd name="connsiteY25" fmla="*/ 414719 h 420623"/>
                <a:gd name="connsiteX26" fmla="*/ 995172 w 995171"/>
                <a:gd name="connsiteY26" fmla="*/ 414719 h 420623"/>
                <a:gd name="connsiteX27" fmla="*/ 995172 w 995171"/>
                <a:gd name="connsiteY27" fmla="*/ 0 h 420623"/>
                <a:gd name="connsiteX28" fmla="*/ 367951 w 995171"/>
                <a:gd name="connsiteY28" fmla="*/ 159830 h 420623"/>
                <a:gd name="connsiteX29" fmla="*/ 281273 w 995171"/>
                <a:gd name="connsiteY29" fmla="*/ 126206 h 420623"/>
                <a:gd name="connsiteX30" fmla="*/ 232410 w 995171"/>
                <a:gd name="connsiteY30" fmla="*/ 137065 h 420623"/>
                <a:gd name="connsiteX31" fmla="*/ 195358 w 995171"/>
                <a:gd name="connsiteY31" fmla="*/ 167259 h 420623"/>
                <a:gd name="connsiteX32" fmla="*/ 191262 w 995171"/>
                <a:gd name="connsiteY32" fmla="*/ 172498 h 420623"/>
                <a:gd name="connsiteX33" fmla="*/ 191262 w 995171"/>
                <a:gd name="connsiteY33" fmla="*/ 167831 h 420623"/>
                <a:gd name="connsiteX34" fmla="*/ 191262 w 995171"/>
                <a:gd name="connsiteY34" fmla="*/ 132017 h 420623"/>
                <a:gd name="connsiteX35" fmla="*/ 117920 w 995171"/>
                <a:gd name="connsiteY35" fmla="*/ 132017 h 420623"/>
                <a:gd name="connsiteX36" fmla="*/ 117920 w 995171"/>
                <a:gd name="connsiteY36" fmla="*/ 414814 h 420623"/>
                <a:gd name="connsiteX37" fmla="*/ 191929 w 995171"/>
                <a:gd name="connsiteY37" fmla="*/ 414814 h 420623"/>
                <a:gd name="connsiteX38" fmla="*/ 191929 w 995171"/>
                <a:gd name="connsiteY38" fmla="*/ 264128 h 420623"/>
                <a:gd name="connsiteX39" fmla="*/ 192024 w 995171"/>
                <a:gd name="connsiteY39" fmla="*/ 274606 h 420623"/>
                <a:gd name="connsiteX40" fmla="*/ 192119 w 995171"/>
                <a:gd name="connsiteY40" fmla="*/ 269558 h 420623"/>
                <a:gd name="connsiteX41" fmla="*/ 211741 w 995171"/>
                <a:gd name="connsiteY41" fmla="*/ 210884 h 420623"/>
                <a:gd name="connsiteX42" fmla="*/ 258985 w 995171"/>
                <a:gd name="connsiteY42" fmla="*/ 190786 h 420623"/>
                <a:gd name="connsiteX43" fmla="*/ 307753 w 995171"/>
                <a:gd name="connsiteY43" fmla="*/ 210407 h 420623"/>
                <a:gd name="connsiteX44" fmla="*/ 323945 w 995171"/>
                <a:gd name="connsiteY44" fmla="*/ 264605 h 420623"/>
                <a:gd name="connsiteX45" fmla="*/ 323945 w 995171"/>
                <a:gd name="connsiteY45" fmla="*/ 264605 h 420623"/>
                <a:gd name="connsiteX46" fmla="*/ 323945 w 995171"/>
                <a:gd name="connsiteY46" fmla="*/ 265176 h 420623"/>
                <a:gd name="connsiteX47" fmla="*/ 323945 w 995171"/>
                <a:gd name="connsiteY47" fmla="*/ 265271 h 420623"/>
                <a:gd name="connsiteX48" fmla="*/ 323945 w 995171"/>
                <a:gd name="connsiteY48" fmla="*/ 414814 h 420623"/>
                <a:gd name="connsiteX49" fmla="*/ 399098 w 995171"/>
                <a:gd name="connsiteY49" fmla="*/ 414814 h 420623"/>
                <a:gd name="connsiteX50" fmla="*/ 399098 w 995171"/>
                <a:gd name="connsiteY50" fmla="*/ 254222 h 420623"/>
                <a:gd name="connsiteX51" fmla="*/ 367951 w 995171"/>
                <a:gd name="connsiteY51" fmla="*/ 159830 h 420623"/>
                <a:gd name="connsiteX52" fmla="*/ 881825 w 995171"/>
                <a:gd name="connsiteY52" fmla="*/ 272796 h 420623"/>
                <a:gd name="connsiteX53" fmla="*/ 871061 w 995171"/>
                <a:gd name="connsiteY53" fmla="*/ 215646 h 420623"/>
                <a:gd name="connsiteX54" fmla="*/ 841057 w 995171"/>
                <a:gd name="connsiteY54" fmla="*/ 168974 h 420623"/>
                <a:gd name="connsiteX55" fmla="*/ 794957 w 995171"/>
                <a:gd name="connsiteY55" fmla="*/ 137636 h 420623"/>
                <a:gd name="connsiteX56" fmla="*/ 735806 w 995171"/>
                <a:gd name="connsiteY56" fmla="*/ 126302 h 420623"/>
                <a:gd name="connsiteX57" fmla="*/ 678371 w 995171"/>
                <a:gd name="connsiteY57" fmla="*/ 137922 h 420623"/>
                <a:gd name="connsiteX58" fmla="*/ 631698 w 995171"/>
                <a:gd name="connsiteY58" fmla="*/ 169355 h 420623"/>
                <a:gd name="connsiteX59" fmla="*/ 600266 w 995171"/>
                <a:gd name="connsiteY59" fmla="*/ 216027 h 420623"/>
                <a:gd name="connsiteX60" fmla="*/ 588645 w 995171"/>
                <a:gd name="connsiteY60" fmla="*/ 273463 h 420623"/>
                <a:gd name="connsiteX61" fmla="*/ 599694 w 995171"/>
                <a:gd name="connsiteY61" fmla="*/ 330899 h 420623"/>
                <a:gd name="connsiteX62" fmla="*/ 630269 w 995171"/>
                <a:gd name="connsiteY62" fmla="*/ 377571 h 420623"/>
                <a:gd name="connsiteX63" fmla="*/ 677513 w 995171"/>
                <a:gd name="connsiteY63" fmla="*/ 409004 h 420623"/>
                <a:gd name="connsiteX64" fmla="*/ 738092 w 995171"/>
                <a:gd name="connsiteY64" fmla="*/ 420624 h 420623"/>
                <a:gd name="connsiteX65" fmla="*/ 863918 w 995171"/>
                <a:gd name="connsiteY65" fmla="*/ 365093 h 420623"/>
                <a:gd name="connsiteX66" fmla="*/ 810292 w 995171"/>
                <a:gd name="connsiteY66" fmla="*/ 324231 h 420623"/>
                <a:gd name="connsiteX67" fmla="*/ 738664 w 995171"/>
                <a:gd name="connsiteY67" fmla="*/ 355854 h 420623"/>
                <a:gd name="connsiteX68" fmla="*/ 687229 w 995171"/>
                <a:gd name="connsiteY68" fmla="*/ 341376 h 420623"/>
                <a:gd name="connsiteX69" fmla="*/ 660368 w 995171"/>
                <a:gd name="connsiteY69" fmla="*/ 302133 h 420623"/>
                <a:gd name="connsiteX70" fmla="*/ 659606 w 995171"/>
                <a:gd name="connsiteY70" fmla="*/ 299466 h 420623"/>
                <a:gd name="connsiteX71" fmla="*/ 881825 w 995171"/>
                <a:gd name="connsiteY71" fmla="*/ 299466 h 420623"/>
                <a:gd name="connsiteX72" fmla="*/ 881825 w 995171"/>
                <a:gd name="connsiteY72" fmla="*/ 272796 h 420623"/>
                <a:gd name="connsiteX73" fmla="*/ 660368 w 995171"/>
                <a:gd name="connsiteY73" fmla="*/ 246793 h 420623"/>
                <a:gd name="connsiteX74" fmla="*/ 735330 w 995171"/>
                <a:gd name="connsiteY74" fmla="*/ 189929 h 420623"/>
                <a:gd name="connsiteX75" fmla="*/ 810387 w 995171"/>
                <a:gd name="connsiteY75" fmla="*/ 246698 h 420623"/>
                <a:gd name="connsiteX76" fmla="*/ 660368 w 995171"/>
                <a:gd name="connsiteY76" fmla="*/ 246793 h 4206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995171" h="420623">
                  <a:moveTo>
                    <a:pt x="74486" y="131921"/>
                  </a:moveTo>
                  <a:lnTo>
                    <a:pt x="0" y="131921"/>
                  </a:lnTo>
                  <a:lnTo>
                    <a:pt x="0" y="414719"/>
                  </a:lnTo>
                  <a:lnTo>
                    <a:pt x="74486" y="414719"/>
                  </a:lnTo>
                  <a:lnTo>
                    <a:pt x="74486" y="131921"/>
                  </a:lnTo>
                  <a:close/>
                  <a:moveTo>
                    <a:pt x="568262" y="417576"/>
                  </a:moveTo>
                  <a:lnTo>
                    <a:pt x="568262" y="348234"/>
                  </a:lnTo>
                  <a:cubicBezTo>
                    <a:pt x="557308" y="348139"/>
                    <a:pt x="548259" y="347567"/>
                    <a:pt x="541306" y="346520"/>
                  </a:cubicBezTo>
                  <a:cubicBezTo>
                    <a:pt x="533591" y="345281"/>
                    <a:pt x="527685" y="342710"/>
                    <a:pt x="523780" y="338804"/>
                  </a:cubicBezTo>
                  <a:cubicBezTo>
                    <a:pt x="519875" y="334899"/>
                    <a:pt x="517303" y="329184"/>
                    <a:pt x="516065" y="321945"/>
                  </a:cubicBezTo>
                  <a:cubicBezTo>
                    <a:pt x="514922" y="314992"/>
                    <a:pt x="514350" y="305753"/>
                    <a:pt x="514350" y="294608"/>
                  </a:cubicBezTo>
                  <a:lnTo>
                    <a:pt x="514350" y="195644"/>
                  </a:lnTo>
                  <a:lnTo>
                    <a:pt x="568262" y="195644"/>
                  </a:lnTo>
                  <a:lnTo>
                    <a:pt x="568262" y="131921"/>
                  </a:lnTo>
                  <a:lnTo>
                    <a:pt x="514350" y="131921"/>
                  </a:lnTo>
                  <a:lnTo>
                    <a:pt x="514350" y="21812"/>
                  </a:lnTo>
                  <a:lnTo>
                    <a:pt x="439865" y="21812"/>
                  </a:lnTo>
                  <a:lnTo>
                    <a:pt x="439865" y="295180"/>
                  </a:lnTo>
                  <a:cubicBezTo>
                    <a:pt x="439865" y="318230"/>
                    <a:pt x="441865" y="337852"/>
                    <a:pt x="445865" y="353473"/>
                  </a:cubicBezTo>
                  <a:cubicBezTo>
                    <a:pt x="449771" y="368903"/>
                    <a:pt x="456438" y="381572"/>
                    <a:pt x="465677" y="391001"/>
                  </a:cubicBezTo>
                  <a:cubicBezTo>
                    <a:pt x="474917" y="400431"/>
                    <a:pt x="487204" y="407289"/>
                    <a:pt x="502063" y="411385"/>
                  </a:cubicBezTo>
                  <a:cubicBezTo>
                    <a:pt x="517112" y="415481"/>
                    <a:pt x="536258" y="417671"/>
                    <a:pt x="558927" y="417671"/>
                  </a:cubicBezTo>
                  <a:lnTo>
                    <a:pt x="568262" y="417671"/>
                  </a:lnTo>
                  <a:close/>
                  <a:moveTo>
                    <a:pt x="995172" y="0"/>
                  </a:moveTo>
                  <a:lnTo>
                    <a:pt x="920687" y="0"/>
                  </a:lnTo>
                  <a:lnTo>
                    <a:pt x="920687" y="414719"/>
                  </a:lnTo>
                  <a:lnTo>
                    <a:pt x="995172" y="414719"/>
                  </a:lnTo>
                  <a:lnTo>
                    <a:pt x="995172" y="0"/>
                  </a:lnTo>
                  <a:close/>
                  <a:moveTo>
                    <a:pt x="367951" y="159830"/>
                  </a:moveTo>
                  <a:cubicBezTo>
                    <a:pt x="347282" y="137541"/>
                    <a:pt x="318135" y="126206"/>
                    <a:pt x="281273" y="126206"/>
                  </a:cubicBezTo>
                  <a:cubicBezTo>
                    <a:pt x="263462" y="126206"/>
                    <a:pt x="247079" y="129921"/>
                    <a:pt x="232410" y="137065"/>
                  </a:cubicBezTo>
                  <a:cubicBezTo>
                    <a:pt x="217742" y="144304"/>
                    <a:pt x="205264" y="154496"/>
                    <a:pt x="195358" y="167259"/>
                  </a:cubicBezTo>
                  <a:lnTo>
                    <a:pt x="191262" y="172498"/>
                  </a:lnTo>
                  <a:lnTo>
                    <a:pt x="191262" y="167831"/>
                  </a:lnTo>
                  <a:lnTo>
                    <a:pt x="191262" y="132017"/>
                  </a:lnTo>
                  <a:lnTo>
                    <a:pt x="117920" y="132017"/>
                  </a:lnTo>
                  <a:lnTo>
                    <a:pt x="117920" y="414814"/>
                  </a:lnTo>
                  <a:lnTo>
                    <a:pt x="191929" y="414814"/>
                  </a:lnTo>
                  <a:lnTo>
                    <a:pt x="191929" y="264128"/>
                  </a:lnTo>
                  <a:lnTo>
                    <a:pt x="192024" y="274606"/>
                  </a:lnTo>
                  <a:cubicBezTo>
                    <a:pt x="192024" y="272891"/>
                    <a:pt x="192024" y="271177"/>
                    <a:pt x="192119" y="269558"/>
                  </a:cubicBezTo>
                  <a:cubicBezTo>
                    <a:pt x="192881" y="243173"/>
                    <a:pt x="199454" y="223456"/>
                    <a:pt x="211741" y="210884"/>
                  </a:cubicBezTo>
                  <a:cubicBezTo>
                    <a:pt x="224790" y="197549"/>
                    <a:pt x="240697" y="190786"/>
                    <a:pt x="258985" y="190786"/>
                  </a:cubicBezTo>
                  <a:cubicBezTo>
                    <a:pt x="280511" y="190786"/>
                    <a:pt x="296894" y="197358"/>
                    <a:pt x="307753" y="210407"/>
                  </a:cubicBezTo>
                  <a:cubicBezTo>
                    <a:pt x="318421" y="223171"/>
                    <a:pt x="323850" y="241364"/>
                    <a:pt x="323945" y="264605"/>
                  </a:cubicBezTo>
                  <a:lnTo>
                    <a:pt x="323945" y="264605"/>
                  </a:lnTo>
                  <a:lnTo>
                    <a:pt x="323945" y="265176"/>
                  </a:lnTo>
                  <a:lnTo>
                    <a:pt x="323945" y="265271"/>
                  </a:lnTo>
                  <a:lnTo>
                    <a:pt x="323945" y="414814"/>
                  </a:lnTo>
                  <a:lnTo>
                    <a:pt x="399098" y="414814"/>
                  </a:lnTo>
                  <a:lnTo>
                    <a:pt x="399098" y="254222"/>
                  </a:lnTo>
                  <a:cubicBezTo>
                    <a:pt x="399193" y="213931"/>
                    <a:pt x="388620" y="182118"/>
                    <a:pt x="367951" y="159830"/>
                  </a:cubicBezTo>
                  <a:moveTo>
                    <a:pt x="881825" y="272796"/>
                  </a:moveTo>
                  <a:cubicBezTo>
                    <a:pt x="881825" y="252508"/>
                    <a:pt x="878205" y="233267"/>
                    <a:pt x="871061" y="215646"/>
                  </a:cubicBezTo>
                  <a:cubicBezTo>
                    <a:pt x="863918" y="198025"/>
                    <a:pt x="853821" y="182309"/>
                    <a:pt x="841057" y="168974"/>
                  </a:cubicBezTo>
                  <a:cubicBezTo>
                    <a:pt x="828294" y="155639"/>
                    <a:pt x="812768" y="145066"/>
                    <a:pt x="794957" y="137636"/>
                  </a:cubicBezTo>
                  <a:cubicBezTo>
                    <a:pt x="777145" y="130112"/>
                    <a:pt x="757238" y="126302"/>
                    <a:pt x="735806" y="126302"/>
                  </a:cubicBezTo>
                  <a:cubicBezTo>
                    <a:pt x="715518" y="126302"/>
                    <a:pt x="696182" y="130207"/>
                    <a:pt x="678371" y="137922"/>
                  </a:cubicBezTo>
                  <a:cubicBezTo>
                    <a:pt x="660559" y="145637"/>
                    <a:pt x="644843" y="156210"/>
                    <a:pt x="631698" y="169355"/>
                  </a:cubicBezTo>
                  <a:cubicBezTo>
                    <a:pt x="618554" y="182499"/>
                    <a:pt x="607981" y="198215"/>
                    <a:pt x="600266" y="216027"/>
                  </a:cubicBezTo>
                  <a:cubicBezTo>
                    <a:pt x="592550" y="233839"/>
                    <a:pt x="588645" y="253175"/>
                    <a:pt x="588645" y="273463"/>
                  </a:cubicBezTo>
                  <a:cubicBezTo>
                    <a:pt x="588645" y="293751"/>
                    <a:pt x="592360" y="313087"/>
                    <a:pt x="599694" y="330899"/>
                  </a:cubicBezTo>
                  <a:cubicBezTo>
                    <a:pt x="607028" y="348710"/>
                    <a:pt x="617315" y="364426"/>
                    <a:pt x="630269" y="377571"/>
                  </a:cubicBezTo>
                  <a:cubicBezTo>
                    <a:pt x="643223" y="390716"/>
                    <a:pt x="659130" y="401288"/>
                    <a:pt x="677513" y="409004"/>
                  </a:cubicBezTo>
                  <a:cubicBezTo>
                    <a:pt x="695897" y="416719"/>
                    <a:pt x="716280" y="420624"/>
                    <a:pt x="738092" y="420624"/>
                  </a:cubicBezTo>
                  <a:cubicBezTo>
                    <a:pt x="801148" y="420624"/>
                    <a:pt x="840391" y="391954"/>
                    <a:pt x="863918" y="365093"/>
                  </a:cubicBezTo>
                  <a:lnTo>
                    <a:pt x="810292" y="324231"/>
                  </a:lnTo>
                  <a:cubicBezTo>
                    <a:pt x="798957" y="337661"/>
                    <a:pt x="772192" y="355854"/>
                    <a:pt x="738664" y="355854"/>
                  </a:cubicBezTo>
                  <a:cubicBezTo>
                    <a:pt x="717614" y="355854"/>
                    <a:pt x="700373" y="350996"/>
                    <a:pt x="687229" y="341376"/>
                  </a:cubicBezTo>
                  <a:cubicBezTo>
                    <a:pt x="674084" y="331756"/>
                    <a:pt x="665036" y="318611"/>
                    <a:pt x="660368" y="302133"/>
                  </a:cubicBezTo>
                  <a:lnTo>
                    <a:pt x="659606" y="299466"/>
                  </a:lnTo>
                  <a:lnTo>
                    <a:pt x="881825" y="299466"/>
                  </a:lnTo>
                  <a:lnTo>
                    <a:pt x="881825" y="272796"/>
                  </a:lnTo>
                  <a:close/>
                  <a:moveTo>
                    <a:pt x="660368" y="246793"/>
                  </a:moveTo>
                  <a:cubicBezTo>
                    <a:pt x="660368" y="226124"/>
                    <a:pt x="684086" y="189929"/>
                    <a:pt x="735330" y="189929"/>
                  </a:cubicBezTo>
                  <a:cubicBezTo>
                    <a:pt x="786575" y="189929"/>
                    <a:pt x="810387" y="226028"/>
                    <a:pt x="810387" y="246698"/>
                  </a:cubicBezTo>
                  <a:lnTo>
                    <a:pt x="660368" y="246793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1094D935-4B06-467E-ACD3-E78CD1B86EE3}"/>
                </a:ext>
              </a:extLst>
            </p:cNvPr>
            <p:cNvSpPr/>
            <p:nvPr/>
          </p:nvSpPr>
          <p:spPr>
            <a:xfrm>
              <a:off x="2358770" y="6728469"/>
              <a:ext cx="79057" cy="79057"/>
            </a:xfrm>
            <a:custGeom>
              <a:avLst/>
              <a:gdLst>
                <a:gd name="connsiteX0" fmla="*/ 39529 w 79057"/>
                <a:gd name="connsiteY0" fmla="*/ 5620 h 79057"/>
                <a:gd name="connsiteX1" fmla="*/ 73438 w 79057"/>
                <a:gd name="connsiteY1" fmla="*/ 39529 h 79057"/>
                <a:gd name="connsiteX2" fmla="*/ 39529 w 79057"/>
                <a:gd name="connsiteY2" fmla="*/ 73438 h 79057"/>
                <a:gd name="connsiteX3" fmla="*/ 5620 w 79057"/>
                <a:gd name="connsiteY3" fmla="*/ 39529 h 79057"/>
                <a:gd name="connsiteX4" fmla="*/ 39529 w 79057"/>
                <a:gd name="connsiteY4" fmla="*/ 5620 h 79057"/>
                <a:gd name="connsiteX5" fmla="*/ 39529 w 79057"/>
                <a:gd name="connsiteY5" fmla="*/ 0 h 79057"/>
                <a:gd name="connsiteX6" fmla="*/ 0 w 79057"/>
                <a:gd name="connsiteY6" fmla="*/ 39529 h 79057"/>
                <a:gd name="connsiteX7" fmla="*/ 39529 w 79057"/>
                <a:gd name="connsiteY7" fmla="*/ 79058 h 79057"/>
                <a:gd name="connsiteX8" fmla="*/ 79058 w 79057"/>
                <a:gd name="connsiteY8" fmla="*/ 39529 h 79057"/>
                <a:gd name="connsiteX9" fmla="*/ 39529 w 79057"/>
                <a:gd name="connsiteY9" fmla="*/ 0 h 79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79057">
                  <a:moveTo>
                    <a:pt x="39529" y="5620"/>
                  </a:moveTo>
                  <a:cubicBezTo>
                    <a:pt x="58198" y="5620"/>
                    <a:pt x="73438" y="20860"/>
                    <a:pt x="73438" y="39529"/>
                  </a:cubicBezTo>
                  <a:cubicBezTo>
                    <a:pt x="73438" y="58198"/>
                    <a:pt x="58198" y="73438"/>
                    <a:pt x="39529" y="73438"/>
                  </a:cubicBezTo>
                  <a:cubicBezTo>
                    <a:pt x="20860" y="73438"/>
                    <a:pt x="5620" y="58198"/>
                    <a:pt x="5620" y="39529"/>
                  </a:cubicBezTo>
                  <a:cubicBezTo>
                    <a:pt x="5620" y="20860"/>
                    <a:pt x="20860" y="5620"/>
                    <a:pt x="39529" y="5620"/>
                  </a:cubicBezTo>
                  <a:moveTo>
                    <a:pt x="39529" y="0"/>
                  </a:moveTo>
                  <a:cubicBezTo>
                    <a:pt x="17717" y="0"/>
                    <a:pt x="0" y="17717"/>
                    <a:pt x="0" y="39529"/>
                  </a:cubicBezTo>
                  <a:cubicBezTo>
                    <a:pt x="0" y="61341"/>
                    <a:pt x="17717" y="79058"/>
                    <a:pt x="39529" y="79058"/>
                  </a:cubicBezTo>
                  <a:cubicBezTo>
                    <a:pt x="61341" y="79058"/>
                    <a:pt x="79058" y="61341"/>
                    <a:pt x="79058" y="39529"/>
                  </a:cubicBezTo>
                  <a:cubicBezTo>
                    <a:pt x="79058" y="17717"/>
                    <a:pt x="61341" y="0"/>
                    <a:pt x="39529" y="0"/>
                  </a:cubicBezTo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3E1BDA4-68F2-4FA3-BD91-CBC85BF15A79}"/>
                </a:ext>
              </a:extLst>
            </p:cNvPr>
            <p:cNvSpPr/>
            <p:nvPr/>
          </p:nvSpPr>
          <p:spPr>
            <a:xfrm>
              <a:off x="2384869" y="6748090"/>
              <a:ext cx="30765" cy="39528"/>
            </a:xfrm>
            <a:custGeom>
              <a:avLst/>
              <a:gdLst>
                <a:gd name="connsiteX0" fmla="*/ 16383 w 30765"/>
                <a:gd name="connsiteY0" fmla="*/ 95 h 39528"/>
                <a:gd name="connsiteX1" fmla="*/ 23051 w 30765"/>
                <a:gd name="connsiteY1" fmla="*/ 1715 h 39528"/>
                <a:gd name="connsiteX2" fmla="*/ 27718 w 30765"/>
                <a:gd name="connsiteY2" fmla="*/ 6191 h 39528"/>
                <a:gd name="connsiteX3" fmla="*/ 29337 w 30765"/>
                <a:gd name="connsiteY3" fmla="*/ 12478 h 39528"/>
                <a:gd name="connsiteX4" fmla="*/ 27146 w 30765"/>
                <a:gd name="connsiteY4" fmla="*/ 19622 h 39528"/>
                <a:gd name="connsiteX5" fmla="*/ 21812 w 30765"/>
                <a:gd name="connsiteY5" fmla="*/ 23717 h 39528"/>
                <a:gd name="connsiteX6" fmla="*/ 30766 w 30765"/>
                <a:gd name="connsiteY6" fmla="*/ 39529 h 39528"/>
                <a:gd name="connsiteX7" fmla="*/ 23717 w 30765"/>
                <a:gd name="connsiteY7" fmla="*/ 39529 h 39528"/>
                <a:gd name="connsiteX8" fmla="*/ 15526 w 30765"/>
                <a:gd name="connsiteY8" fmla="*/ 24860 h 39528"/>
                <a:gd name="connsiteX9" fmla="*/ 6191 w 30765"/>
                <a:gd name="connsiteY9" fmla="*/ 24860 h 39528"/>
                <a:gd name="connsiteX10" fmla="*/ 6191 w 30765"/>
                <a:gd name="connsiteY10" fmla="*/ 39529 h 39528"/>
                <a:gd name="connsiteX11" fmla="*/ 0 w 30765"/>
                <a:gd name="connsiteY11" fmla="*/ 39529 h 39528"/>
                <a:gd name="connsiteX12" fmla="*/ 0 w 30765"/>
                <a:gd name="connsiteY12" fmla="*/ 0 h 39528"/>
                <a:gd name="connsiteX13" fmla="*/ 16383 w 30765"/>
                <a:gd name="connsiteY13" fmla="*/ 0 h 39528"/>
                <a:gd name="connsiteX14" fmla="*/ 16383 w 30765"/>
                <a:gd name="connsiteY14" fmla="*/ 19336 h 39528"/>
                <a:gd name="connsiteX15" fmla="*/ 19907 w 30765"/>
                <a:gd name="connsiteY15" fmla="*/ 18478 h 39528"/>
                <a:gd name="connsiteX16" fmla="*/ 22289 w 30765"/>
                <a:gd name="connsiteY16" fmla="*/ 16097 h 39528"/>
                <a:gd name="connsiteX17" fmla="*/ 23146 w 30765"/>
                <a:gd name="connsiteY17" fmla="*/ 12573 h 39528"/>
                <a:gd name="connsiteX18" fmla="*/ 22289 w 30765"/>
                <a:gd name="connsiteY18" fmla="*/ 9049 h 39528"/>
                <a:gd name="connsiteX19" fmla="*/ 19907 w 30765"/>
                <a:gd name="connsiteY19" fmla="*/ 6668 h 39528"/>
                <a:gd name="connsiteX20" fmla="*/ 16383 w 30765"/>
                <a:gd name="connsiteY20" fmla="*/ 5810 h 39528"/>
                <a:gd name="connsiteX21" fmla="*/ 6191 w 30765"/>
                <a:gd name="connsiteY21" fmla="*/ 5810 h 39528"/>
                <a:gd name="connsiteX22" fmla="*/ 6191 w 30765"/>
                <a:gd name="connsiteY22" fmla="*/ 19336 h 39528"/>
                <a:gd name="connsiteX23" fmla="*/ 16383 w 30765"/>
                <a:gd name="connsiteY23" fmla="*/ 19336 h 39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0765" h="39528">
                  <a:moveTo>
                    <a:pt x="16383" y="95"/>
                  </a:moveTo>
                  <a:cubicBezTo>
                    <a:pt x="18860" y="95"/>
                    <a:pt x="21050" y="667"/>
                    <a:pt x="23051" y="1715"/>
                  </a:cubicBezTo>
                  <a:cubicBezTo>
                    <a:pt x="25051" y="2762"/>
                    <a:pt x="26575" y="4286"/>
                    <a:pt x="27718" y="6191"/>
                  </a:cubicBezTo>
                  <a:cubicBezTo>
                    <a:pt x="28861" y="8096"/>
                    <a:pt x="29337" y="10192"/>
                    <a:pt x="29337" y="12478"/>
                  </a:cubicBezTo>
                  <a:cubicBezTo>
                    <a:pt x="29337" y="15335"/>
                    <a:pt x="28575" y="17717"/>
                    <a:pt x="27146" y="19622"/>
                  </a:cubicBezTo>
                  <a:cubicBezTo>
                    <a:pt x="25718" y="21527"/>
                    <a:pt x="23908" y="22860"/>
                    <a:pt x="21812" y="23717"/>
                  </a:cubicBezTo>
                  <a:lnTo>
                    <a:pt x="30766" y="39529"/>
                  </a:lnTo>
                  <a:lnTo>
                    <a:pt x="23717" y="39529"/>
                  </a:lnTo>
                  <a:lnTo>
                    <a:pt x="15526" y="24860"/>
                  </a:lnTo>
                  <a:lnTo>
                    <a:pt x="6191" y="24860"/>
                  </a:lnTo>
                  <a:lnTo>
                    <a:pt x="6191" y="39529"/>
                  </a:lnTo>
                  <a:lnTo>
                    <a:pt x="0" y="39529"/>
                  </a:lnTo>
                  <a:lnTo>
                    <a:pt x="0" y="0"/>
                  </a:lnTo>
                  <a:lnTo>
                    <a:pt x="16383" y="0"/>
                  </a:lnTo>
                  <a:close/>
                  <a:moveTo>
                    <a:pt x="16383" y="19336"/>
                  </a:moveTo>
                  <a:cubicBezTo>
                    <a:pt x="17717" y="19336"/>
                    <a:pt x="18860" y="19050"/>
                    <a:pt x="19907" y="18478"/>
                  </a:cubicBezTo>
                  <a:cubicBezTo>
                    <a:pt x="20955" y="17907"/>
                    <a:pt x="21717" y="17050"/>
                    <a:pt x="22289" y="16097"/>
                  </a:cubicBezTo>
                  <a:cubicBezTo>
                    <a:pt x="22860" y="15050"/>
                    <a:pt x="23146" y="13906"/>
                    <a:pt x="23146" y="12573"/>
                  </a:cubicBezTo>
                  <a:cubicBezTo>
                    <a:pt x="23146" y="11240"/>
                    <a:pt x="22860" y="10097"/>
                    <a:pt x="22289" y="9049"/>
                  </a:cubicBezTo>
                  <a:cubicBezTo>
                    <a:pt x="21717" y="8001"/>
                    <a:pt x="20860" y="7239"/>
                    <a:pt x="19907" y="6668"/>
                  </a:cubicBezTo>
                  <a:cubicBezTo>
                    <a:pt x="18860" y="6096"/>
                    <a:pt x="17717" y="5810"/>
                    <a:pt x="16383" y="5810"/>
                  </a:cubicBezTo>
                  <a:lnTo>
                    <a:pt x="6191" y="5810"/>
                  </a:lnTo>
                  <a:lnTo>
                    <a:pt x="6191" y="19336"/>
                  </a:lnTo>
                  <a:lnTo>
                    <a:pt x="16383" y="19336"/>
                  </a:ln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028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Gr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quare">
            <a:extLst>
              <a:ext uri="{FF2B5EF4-FFF2-40B4-BE49-F238E27FC236}">
                <a16:creationId xmlns:a16="http://schemas.microsoft.com/office/drawing/2014/main" id="{55D0C779-F23A-40CE-B4C7-842A10085F59}"/>
              </a:ext>
            </a:extLst>
          </p:cNvPr>
          <p:cNvSpPr/>
          <p:nvPr userDrawn="1"/>
        </p:nvSpPr>
        <p:spPr>
          <a:xfrm>
            <a:off x="11741697" y="6405280"/>
            <a:ext cx="450068" cy="450068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9" name="Rectangle">
            <a:extLst>
              <a:ext uri="{FF2B5EF4-FFF2-40B4-BE49-F238E27FC236}">
                <a16:creationId xmlns:a16="http://schemas.microsoft.com/office/drawing/2014/main" id="{1EFAB719-B3C2-4520-AFF9-4A06F169DB2B}"/>
              </a:ext>
            </a:extLst>
          </p:cNvPr>
          <p:cNvSpPr/>
          <p:nvPr userDrawn="1"/>
        </p:nvSpPr>
        <p:spPr>
          <a:xfrm>
            <a:off x="5814183" y="402558"/>
            <a:ext cx="5927511" cy="6003471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511" name="Rectangle"/>
          <p:cNvSpPr/>
          <p:nvPr/>
        </p:nvSpPr>
        <p:spPr>
          <a:xfrm>
            <a:off x="5815052" y="401865"/>
            <a:ext cx="5927511" cy="60034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97FC80-1304-44AF-BD9E-CFB8D3B37C9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itle Text">
            <a:extLst>
              <a:ext uri="{FF2B5EF4-FFF2-40B4-BE49-F238E27FC236}">
                <a16:creationId xmlns:a16="http://schemas.microsoft.com/office/drawing/2014/main" id="{1B60A262-0CE7-4C6B-B734-0B0EA0F1A4A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7B80F0DD-816B-4E0B-8C85-8413DB8C70E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2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578484E-3DC4-4DF6-819B-FDDDA6F166CB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tx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tx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772566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Blue 3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E89D76-523B-456C-9EE9-BC9CB964E5C3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itle Text">
            <a:extLst>
              <a:ext uri="{FF2B5EF4-FFF2-40B4-BE49-F238E27FC236}">
                <a16:creationId xmlns:a16="http://schemas.microsoft.com/office/drawing/2014/main" id="{72D74CEB-BA0A-43F1-82CE-384185B612C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50F55EEA-3D90-42F4-B8D0-30E0374D2A5B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4CCC3F4-FFF1-4AD9-8605-41A61B8926CF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4" name="Square">
            <a:extLst>
              <a:ext uri="{FF2B5EF4-FFF2-40B4-BE49-F238E27FC236}">
                <a16:creationId xmlns:a16="http://schemas.microsoft.com/office/drawing/2014/main" id="{C4A06178-9ACC-4082-8329-4A9A59924508}"/>
              </a:ext>
            </a:extLst>
          </p:cNvPr>
          <p:cNvSpPr/>
          <p:nvPr userDrawn="1"/>
        </p:nvSpPr>
        <p:spPr>
          <a:xfrm>
            <a:off x="11741697" y="6407185"/>
            <a:ext cx="450068" cy="450068"/>
          </a:xfrm>
          <a:prstGeom prst="rect">
            <a:avLst/>
          </a:prstGeom>
          <a:solidFill>
            <a:schemeClr val="accent1">
              <a:alpha val="50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defTabSz="412750"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C922DFF-5663-40DE-9B54-4149EDB7740E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22" name="Image" descr="Image">
            <a:extLst>
              <a:ext uri="{FF2B5EF4-FFF2-40B4-BE49-F238E27FC236}">
                <a16:creationId xmlns:a16="http://schemas.microsoft.com/office/drawing/2014/main" id="{E5997704-33EA-4D7D-8B55-E46DD22168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373D4EB9-5CAF-4B81-91EA-AD490D0B13E4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2767786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, Sub &amp; Content Light Blue 2"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2093C42A-FAA6-40D8-A663-DDDE456C16CF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6394450" y="1974850"/>
            <a:ext cx="4852988" cy="37036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3" name="Title Text">
            <a:extLst>
              <a:ext uri="{FF2B5EF4-FFF2-40B4-BE49-F238E27FC236}">
                <a16:creationId xmlns:a16="http://schemas.microsoft.com/office/drawing/2014/main" id="{6A03358B-3D25-4A6D-85E6-54F235A943A8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54183" y="2545222"/>
            <a:ext cx="4765744" cy="24978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t" anchorCtr="0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 Text Goes Here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F8EBE803-6659-42A1-A094-94B9EF7ABC2F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94450" y="740229"/>
            <a:ext cx="4865211" cy="1078146"/>
          </a:xfrm>
        </p:spPr>
        <p:txBody>
          <a:bodyPr anchor="b" anchorCtr="0"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C0D4B91-0BAF-46EC-9A7C-9D57C3224A9C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B30B67E-5DCD-4732-882C-64DE9CC86419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pic>
        <p:nvPicPr>
          <p:cNvPr id="18" name="Image" descr="Image">
            <a:extLst>
              <a:ext uri="{FF2B5EF4-FFF2-40B4-BE49-F238E27FC236}">
                <a16:creationId xmlns:a16="http://schemas.microsoft.com/office/drawing/2014/main" id="{2F70C4FC-7A21-4AFA-8998-5EAB2E19CBC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F98FFA5B-1C6A-486A-A0FE-02206FCDC54A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accent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785486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hart 5">
            <a:extLst>
              <a:ext uri="{FF2B5EF4-FFF2-40B4-BE49-F238E27FC236}">
                <a16:creationId xmlns:a16="http://schemas.microsoft.com/office/drawing/2014/main" id="{F0529FEA-BEC4-644C-94EE-601D5BED26F3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4103089501"/>
              </p:ext>
            </p:extLst>
          </p:nvPr>
        </p:nvGraphicFramePr>
        <p:xfrm>
          <a:off x="7201593" y="1799047"/>
          <a:ext cx="3472287" cy="4025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Text">
            <a:extLst>
              <a:ext uri="{FF2B5EF4-FFF2-40B4-BE49-F238E27FC236}">
                <a16:creationId xmlns:a16="http://schemas.microsoft.com/office/drawing/2014/main" id="{0EA1A176-5931-41CA-86D5-15FC4398AA40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7652EB-8B2D-46CC-B147-89A4C26A2D8F}"/>
              </a:ext>
            </a:extLst>
          </p:cNvPr>
          <p:cNvSpPr/>
          <p:nvPr userDrawn="1"/>
        </p:nvSpPr>
        <p:spPr>
          <a:xfrm>
            <a:off x="0" y="0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71A480A-B7B4-498C-9868-A91E2651D429}"/>
              </a:ext>
            </a:extLst>
          </p:cNvPr>
          <p:cNvSpPr/>
          <p:nvPr userDrawn="1"/>
        </p:nvSpPr>
        <p:spPr>
          <a:xfrm rot="5400000">
            <a:off x="-2978450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344166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Blu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E400EEBB-F912-40CA-A759-DEFE15164979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177014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&amp; Sub Light Blue">
    <p:bg>
      <p:bgPr>
        <a:solidFill>
          <a:srgbClr val="00C7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Rectangle"/>
          <p:cNvSpPr/>
          <p:nvPr userDrawn="1"/>
        </p:nvSpPr>
        <p:spPr>
          <a:xfrm>
            <a:off x="471054" y="464127"/>
            <a:ext cx="11272494" cy="5944838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861" name="Square"/>
          <p:cNvSpPr/>
          <p:nvPr/>
        </p:nvSpPr>
        <p:spPr>
          <a:xfrm>
            <a:off x="11743603" y="6405281"/>
            <a:ext cx="448398" cy="452720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862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1433" y="6543018"/>
            <a:ext cx="491250" cy="190501"/>
          </a:xfrm>
          <a:prstGeom prst="rect">
            <a:avLst/>
          </a:prstGeom>
          <a:ln w="12700">
            <a:miter lim="400000"/>
          </a:ln>
        </p:spPr>
      </p:pic>
      <p:sp>
        <p:nvSpPr>
          <p:cNvPr id="866" name="Text"/>
          <p:cNvSpPr txBox="1"/>
          <p:nvPr/>
        </p:nvSpPr>
        <p:spPr>
          <a:xfrm>
            <a:off x="11942955" y="6538004"/>
            <a:ext cx="51361" cy="189796"/>
          </a:xfrm>
          <a:prstGeom prst="rect">
            <a:avLst/>
          </a:prstGeom>
          <a:ln w="12700">
            <a:miter lim="400000"/>
          </a:ln>
        </p:spPr>
        <p:txBody>
          <a:bodyPr wrap="none" lIns="25400" tIns="25400" rIns="25400" bIns="25400" anchor="b">
            <a:spAutoFit/>
          </a:bodyPr>
          <a:lstStyle/>
          <a:p>
            <a:pPr algn="ctr" defTabSz="292100">
              <a:lnSpc>
                <a:spcPct val="100000"/>
              </a:lnSpc>
              <a:spcBef>
                <a:spcPts val="0"/>
              </a:spcBef>
              <a:defRPr sz="1800">
                <a:solidFill>
                  <a:srgbClr val="FFFFFF"/>
                </a:solidFill>
                <a:latin typeface="Intel Clear"/>
                <a:ea typeface="Intel Clear"/>
                <a:cs typeface="Intel Clear"/>
                <a:sym typeface="Intel Clear"/>
              </a:defRPr>
            </a:pPr>
            <a:endParaRPr sz="90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4875CE-AB47-3643-8581-D89E9CF7EFC1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10" name="Title Text">
            <a:extLst>
              <a:ext uri="{FF2B5EF4-FFF2-40B4-BE49-F238E27FC236}">
                <a16:creationId xmlns:a16="http://schemas.microsoft.com/office/drawing/2014/main" id="{93B25211-1805-4C17-8545-7E02A678639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444480" y="1917036"/>
            <a:ext cx="9303040" cy="3023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anchor="ctr" anchorCtr="0">
            <a:no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48pt Intel Clear Light Body. For content that is not a section, but has a big idea in text only.</a:t>
            </a:r>
          </a:p>
        </p:txBody>
      </p:sp>
    </p:spTree>
    <p:extLst>
      <p:ext uri="{BB962C8B-B14F-4D97-AF65-F5344CB8AC3E}">
        <p14:creationId xmlns:p14="http://schemas.microsoft.com/office/powerpoint/2010/main" val="533735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phic 1">
            <a:extLst>
              <a:ext uri="{FF2B5EF4-FFF2-40B4-BE49-F238E27FC236}">
                <a16:creationId xmlns:a16="http://schemas.microsoft.com/office/drawing/2014/main" id="{BDA94F2D-B7BD-4CE9-A606-F00802F313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9949" y="2409775"/>
            <a:ext cx="4080108" cy="152139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F655609-5439-9C4A-8F0D-9AB5A1AAC9A3}"/>
              </a:ext>
            </a:extLst>
          </p:cNvPr>
          <p:cNvSpPr txBox="1"/>
          <p:nvPr userDrawn="1"/>
        </p:nvSpPr>
        <p:spPr>
          <a:xfrm>
            <a:off x="11881866" y="6268286"/>
            <a:ext cx="207818" cy="4639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69" rtl="0" fontAlgn="auto" latinLnBrk="0" hangingPunct="0">
              <a:lnSpc>
                <a:spcPct val="90000"/>
              </a:lnSpc>
              <a:spcBef>
                <a:spcPts val="225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302FE90D-A879-0D42-B0CA-7E5C0D197FB5}" type="slidenum">
              <a:rPr kumimoji="0" lang="en-US" sz="850" b="0" i="0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 Neue"/>
              </a:rPr>
              <a:pPr marL="0" marR="0" indent="0" algn="l" defTabSz="1219169" rtl="0" fontAlgn="auto" latinLnBrk="0" hangingPunct="0">
                <a:lnSpc>
                  <a:spcPct val="90000"/>
                </a:lnSpc>
                <a:spcBef>
                  <a:spcPts val="225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50" b="0" i="0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  <a:sym typeface="Helvetica Neue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9112354-342E-49CE-8E3C-E078BBE1ADF7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21D8AD-9194-4DBA-8221-7F294421810B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tx2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</p:spTree>
    <p:extLst>
      <p:ext uri="{BB962C8B-B14F-4D97-AF65-F5344CB8AC3E}">
        <p14:creationId xmlns:p14="http://schemas.microsoft.com/office/powerpoint/2010/main" val="4155408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7485" y="1601790"/>
            <a:ext cx="10970683" cy="4570411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lvl1pPr>
            <a:lvl2pPr>
              <a:defRPr lang="en-US" sz="1800" kern="1200" baseline="0" dirty="0" err="1" smtClean="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2pPr>
            <a:lvl3pPr marL="571500" indent="-228600">
              <a:defRPr lang="en-US" sz="1800" kern="1200" dirty="0" smtClean="0">
                <a:solidFill>
                  <a:schemeClr val="tx2"/>
                </a:solidFill>
                <a:latin typeface="+mn-lt"/>
                <a:ea typeface="+mn-ea"/>
                <a:cs typeface="Intel Clear" panose="020B0604020203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dirty="0" err="1"/>
              <a:t>22pt</a:t>
            </a:r>
            <a:r>
              <a:rPr lang="en-US" dirty="0"/>
              <a:t> Intel Clear body text</a:t>
            </a:r>
          </a:p>
          <a:p>
            <a:pPr lvl="1"/>
            <a:r>
              <a:rPr lang="en-US" dirty="0" err="1"/>
              <a:t>18pt</a:t>
            </a:r>
            <a:r>
              <a:rPr lang="en-US" dirty="0"/>
              <a:t> Intel Clear bullet one</a:t>
            </a:r>
          </a:p>
          <a:p>
            <a:pPr marL="571500" lvl="2" indent="-228600" algn="l" defTabSz="457200" rtl="0" eaLnBrk="1" latinLnBrk="0" hangingPunct="1">
              <a:spcBef>
                <a:spcPts val="800"/>
              </a:spcBef>
              <a:buFont typeface="Wingdings" charset="2"/>
              <a:buChar char="§"/>
            </a:pPr>
            <a:r>
              <a:rPr lang="en-US" dirty="0" err="1"/>
              <a:t>18pt</a:t>
            </a:r>
            <a:r>
              <a:rPr lang="en-US" dirty="0"/>
              <a:t> Intel Clear sub-bullet</a:t>
            </a:r>
          </a:p>
          <a:p>
            <a:pPr lvl="3"/>
            <a:r>
              <a:rPr lang="en-US" dirty="0" err="1"/>
              <a:t>16pt</a:t>
            </a:r>
            <a:r>
              <a:rPr lang="en-US" dirty="0"/>
              <a:t> Intel Clear fourth level</a:t>
            </a:r>
          </a:p>
          <a:p>
            <a:pPr lvl="4"/>
            <a:r>
              <a:rPr lang="en-US" dirty="0" err="1"/>
              <a:t>14pt</a:t>
            </a:r>
            <a:r>
              <a:rPr lang="en-US" dirty="0"/>
              <a:t> Intel Clear 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3147B-2C87-4817-A181-53EC40C52B58}" type="datetime1">
              <a:rPr lang="en-US" smtClean="0"/>
              <a:t>10/25/2022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Intel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36pt</a:t>
            </a:r>
            <a:r>
              <a:rPr lang="en-US" dirty="0"/>
              <a:t> Intel Clear Light Headline</a:t>
            </a:r>
          </a:p>
        </p:txBody>
      </p:sp>
    </p:spTree>
    <p:extLst>
      <p:ext uri="{BB962C8B-B14F-4D97-AF65-F5344CB8AC3E}">
        <p14:creationId xmlns:p14="http://schemas.microsoft.com/office/powerpoint/2010/main" val="282136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"/>
          <p:cNvSpPr/>
          <p:nvPr/>
        </p:nvSpPr>
        <p:spPr>
          <a:xfrm>
            <a:off x="1466513" y="-28456"/>
            <a:ext cx="3430768" cy="5421617"/>
          </a:xfrm>
          <a:prstGeom prst="rect">
            <a:avLst/>
          </a:prstGeom>
          <a:solidFill>
            <a:srgbClr val="E7E7E7">
              <a:alpha val="39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22" name="Title Text">
            <a:extLst>
              <a:ext uri="{FF2B5EF4-FFF2-40B4-BE49-F238E27FC236}">
                <a16:creationId xmlns:a16="http://schemas.microsoft.com/office/drawing/2014/main" id="{82EC668F-6093-6548-B182-47568630AF8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1895475" y="3585279"/>
            <a:ext cx="10972801" cy="10918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>
            <a:lvl1pPr>
              <a:defRPr sz="75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75 </a:t>
            </a:r>
            <a:r>
              <a:rPr lang="en-US" dirty="0" err="1"/>
              <a:t>pt</a:t>
            </a:r>
            <a:r>
              <a:rPr lang="en-US" dirty="0"/>
              <a:t> Intel Clear</a:t>
            </a:r>
            <a:endParaRPr dirty="0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F87CC838-4D6E-4C99-A3F1-81F2913C62B3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1895475" y="3182315"/>
            <a:ext cx="10296524" cy="304800"/>
          </a:xfrm>
        </p:spPr>
        <p:txBody>
          <a:bodyPr>
            <a:normAutofit/>
          </a:bodyPr>
          <a:lstStyle>
            <a:lvl1pPr marL="0" indent="0">
              <a:buNone/>
              <a:defRPr sz="1600" b="1" i="0">
                <a:solidFill>
                  <a:schemeClr val="accent1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16pt Intel Clear Bold Intro:</a:t>
            </a:r>
          </a:p>
        </p:txBody>
      </p:sp>
      <p:sp>
        <p:nvSpPr>
          <p:cNvPr id="18" name="Text Placeholder 6">
            <a:extLst>
              <a:ext uri="{FF2B5EF4-FFF2-40B4-BE49-F238E27FC236}">
                <a16:creationId xmlns:a16="http://schemas.microsoft.com/office/drawing/2014/main" id="{00C3E650-A810-40D9-81A8-D3E73C9326E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908348" y="4778609"/>
            <a:ext cx="10283651" cy="326776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solidFill>
                  <a:schemeClr val="bg2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defRPr>
            </a:lvl1pPr>
          </a:lstStyle>
          <a:p>
            <a:r>
              <a:rPr lang="en-US" dirty="0"/>
              <a:t>18pt Intel Clear Subhead, Date, Etc.</a:t>
            </a:r>
          </a:p>
        </p:txBody>
      </p:sp>
      <p:sp>
        <p:nvSpPr>
          <p:cNvPr id="10" name="Square">
            <a:extLst>
              <a:ext uri="{FF2B5EF4-FFF2-40B4-BE49-F238E27FC236}">
                <a16:creationId xmlns:a16="http://schemas.microsoft.com/office/drawing/2014/main" id="{99F366F8-DC49-4E0B-B131-1FB92CC518E3}"/>
              </a:ext>
            </a:extLst>
          </p:cNvPr>
          <p:cNvSpPr/>
          <p:nvPr userDrawn="1"/>
        </p:nvSpPr>
        <p:spPr>
          <a:xfrm>
            <a:off x="861107" y="5390896"/>
            <a:ext cx="607299" cy="607299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1" name="Rectangle">
            <a:extLst>
              <a:ext uri="{FF2B5EF4-FFF2-40B4-BE49-F238E27FC236}">
                <a16:creationId xmlns:a16="http://schemas.microsoft.com/office/drawing/2014/main" id="{10443275-64C7-4249-92B8-990C3BB41279}"/>
              </a:ext>
            </a:extLst>
          </p:cNvPr>
          <p:cNvSpPr/>
          <p:nvPr userDrawn="1"/>
        </p:nvSpPr>
        <p:spPr>
          <a:xfrm>
            <a:off x="576067" y="5108797"/>
            <a:ext cx="286654" cy="282073"/>
          </a:xfrm>
          <a:prstGeom prst="rect">
            <a:avLst/>
          </a:prstGeom>
          <a:solidFill>
            <a:srgbClr val="00C7FD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sp>
        <p:nvSpPr>
          <p:cNvPr id="12" name="Square">
            <a:extLst>
              <a:ext uri="{FF2B5EF4-FFF2-40B4-BE49-F238E27FC236}">
                <a16:creationId xmlns:a16="http://schemas.microsoft.com/office/drawing/2014/main" id="{85908D9A-1608-44B4-A0A3-FC9E665728CA}"/>
              </a:ext>
            </a:extLst>
          </p:cNvPr>
          <p:cNvSpPr/>
          <p:nvPr userDrawn="1"/>
        </p:nvSpPr>
        <p:spPr>
          <a:xfrm>
            <a:off x="861107" y="4952474"/>
            <a:ext cx="157461" cy="157461"/>
          </a:xfrm>
          <a:prstGeom prst="rect">
            <a:avLst/>
          </a:prstGeom>
          <a:solidFill>
            <a:srgbClr val="2872C5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ctr" defTabSz="412750">
              <a:lnSpc>
                <a:spcPct val="100000"/>
              </a:lnSpc>
              <a:spcBef>
                <a:spcPts val="0"/>
              </a:spcBef>
              <a:defRPr sz="3200">
                <a:solidFill>
                  <a:srgbClr val="026FC5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 sz="160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952F383-4862-4271-B541-5612120030D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66513" y="5992753"/>
            <a:ext cx="1031758" cy="384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3556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</p:spTree>
    <p:extLst>
      <p:ext uri="{BB962C8B-B14F-4D97-AF65-F5344CB8AC3E}">
        <p14:creationId xmlns:p14="http://schemas.microsoft.com/office/powerpoint/2010/main" val="3004822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673454"/>
            <a:ext cx="11010900" cy="45749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000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Text">
            <a:extLst>
              <a:ext uri="{FF2B5EF4-FFF2-40B4-BE49-F238E27FC236}">
                <a16:creationId xmlns:a16="http://schemas.microsoft.com/office/drawing/2014/main" id="{14C27936-4608-A44C-9C6E-3708646E2002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370" y="571500"/>
            <a:ext cx="11010816" cy="9524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A0C540-99BD-45E3-99D2-78C2032EBE57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2139953"/>
            <a:ext cx="11010900" cy="41084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80C114-FE9A-4B63-B509-F59F1A2C55A5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37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5299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2139951"/>
            <a:ext cx="5288525" cy="41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2139951"/>
            <a:ext cx="5288525" cy="41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D4EEAA39-7062-4DCE-91B8-83056F818FA8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11022013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39740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 Content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Text">
            <a:extLst>
              <a:ext uri="{FF2B5EF4-FFF2-40B4-BE49-F238E27FC236}">
                <a16:creationId xmlns:a16="http://schemas.microsoft.com/office/drawing/2014/main" id="{EBEEA47F-E66C-C546-A539-293E792A32CD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571500" y="571501"/>
            <a:ext cx="11010901" cy="952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>
              <a:defRPr sz="4000">
                <a:solidFill>
                  <a:srgbClr val="525252"/>
                </a:solidFill>
              </a:defRPr>
            </a:lvl1pPr>
          </a:lstStyle>
          <a:p>
            <a:r>
              <a:rPr lang="en-US" dirty="0"/>
              <a:t>40pt Intel Clear Light Text Goes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5712A-D685-7146-A64F-2AEC13EF76F9}"/>
              </a:ext>
            </a:extLst>
          </p:cNvPr>
          <p:cNvSpPr>
            <a:spLocks noGrp="1"/>
          </p:cNvSpPr>
          <p:nvPr>
            <p:ph sz="quarter" idx="27"/>
          </p:nvPr>
        </p:nvSpPr>
        <p:spPr>
          <a:xfrm>
            <a:off x="571500" y="1673402"/>
            <a:ext cx="5288525" cy="45848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A8FE6631-4BAF-4E4B-B6F0-F9ED72A3155E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6289113" y="1673402"/>
            <a:ext cx="5288525" cy="45848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607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, Content &amp;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Body Level One…">
            <a:extLst>
              <a:ext uri="{FF2B5EF4-FFF2-40B4-BE49-F238E27FC236}">
                <a16:creationId xmlns:a16="http://schemas.microsoft.com/office/drawing/2014/main" id="{6903F994-74B2-4D40-AA5F-7F3D24A00171}"/>
              </a:ext>
            </a:extLst>
          </p:cNvPr>
          <p:cNvSpPr txBox="1">
            <a:spLocks noGrp="1"/>
          </p:cNvSpPr>
          <p:nvPr>
            <p:ph idx="27" hasCustomPrompt="1"/>
          </p:nvPr>
        </p:nvSpPr>
        <p:spPr>
          <a:xfrm>
            <a:off x="6609331" y="2978828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26" name="Body Level One…">
            <a:extLst>
              <a:ext uri="{FF2B5EF4-FFF2-40B4-BE49-F238E27FC236}">
                <a16:creationId xmlns:a16="http://schemas.microsoft.com/office/drawing/2014/main" id="{BF74888E-798E-B543-94EF-279F3EA6E46B}"/>
              </a:ext>
            </a:extLst>
          </p:cNvPr>
          <p:cNvSpPr txBox="1">
            <a:spLocks noGrp="1"/>
          </p:cNvSpPr>
          <p:nvPr>
            <p:ph idx="28" hasCustomPrompt="1"/>
          </p:nvPr>
        </p:nvSpPr>
        <p:spPr>
          <a:xfrm>
            <a:off x="6609331" y="5929172"/>
            <a:ext cx="4668837" cy="3453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 numCol="1">
            <a:normAutofit/>
          </a:bodyPr>
          <a:lstStyle>
            <a:lvl1pPr marL="0" marR="0" indent="0" algn="l" defTabSz="609600" eaLnBrk="1" fontAlgn="auto" latinLnBrk="0" hangingPunct="1">
              <a:lnSpc>
                <a:spcPts val="245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Image Caption 16pt gray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BB3C6455-4913-47BC-8232-AB0BABBA08C3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6609331" y="571500"/>
            <a:ext cx="4668837" cy="23812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0" name="Picture Placeholder 4">
            <a:extLst>
              <a:ext uri="{FF2B5EF4-FFF2-40B4-BE49-F238E27FC236}">
                <a16:creationId xmlns:a16="http://schemas.microsoft.com/office/drawing/2014/main" id="{5CA48836-DAA2-4E4F-A22A-2F5682E12CEF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609331" y="3537061"/>
            <a:ext cx="4668837" cy="238125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DC0D3278-E8A7-4B14-A5ED-BE235CEC6F80}"/>
              </a:ext>
            </a:extLst>
          </p:cNvPr>
          <p:cNvSpPr>
            <a:spLocks noGrp="1"/>
          </p:cNvSpPr>
          <p:nvPr>
            <p:ph sz="quarter" idx="32"/>
          </p:nvPr>
        </p:nvSpPr>
        <p:spPr>
          <a:xfrm>
            <a:off x="571500" y="2139952"/>
            <a:ext cx="5768944" cy="41182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Text Placeholder 3">
            <a:extLst>
              <a:ext uri="{FF2B5EF4-FFF2-40B4-BE49-F238E27FC236}">
                <a16:creationId xmlns:a16="http://schemas.microsoft.com/office/drawing/2014/main" id="{403FD6E6-528D-49D5-BBAB-B26572C15F20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71500" y="1612901"/>
            <a:ext cx="5768944" cy="438150"/>
          </a:xfrm>
        </p:spPr>
        <p:txBody>
          <a:bodyPr>
            <a:noAutofit/>
          </a:bodyPr>
          <a:lstStyle>
            <a:lvl1pPr marL="0" indent="0">
              <a:buNone/>
              <a:defRPr sz="3200">
                <a:solidFill>
                  <a:schemeClr val="accent1"/>
                </a:solidFill>
                <a:latin typeface="+mn-lt"/>
              </a:defRPr>
            </a:lvl1pPr>
            <a:lvl2pPr marL="2286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DBF57EC-D9CC-4C05-8198-81DF6287E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7674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1C80E488-8534-4743-924A-62CA17A7A192}"/>
              </a:ext>
            </a:extLst>
          </p:cNvPr>
          <p:cNvSpPr/>
          <p:nvPr userDrawn="1"/>
        </p:nvSpPr>
        <p:spPr>
          <a:xfrm>
            <a:off x="0" y="6407451"/>
            <a:ext cx="11736987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27ABEE-91E1-420E-AD52-066ECB7CBDFC}"/>
              </a:ext>
            </a:extLst>
          </p:cNvPr>
          <p:cNvSpPr/>
          <p:nvPr userDrawn="1"/>
        </p:nvSpPr>
        <p:spPr>
          <a:xfrm rot="5400000">
            <a:off x="8758537" y="2978453"/>
            <a:ext cx="6407450" cy="450549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592915" y="1524000"/>
            <a:ext cx="10972801" cy="47244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rmAutofit/>
          </a:bodyPr>
          <a:lstStyle/>
          <a:p>
            <a:r>
              <a:rPr lang="en-US" dirty="0"/>
              <a:t>Body copy Intel clear light 28 point</a:t>
            </a:r>
          </a:p>
          <a:p>
            <a:pPr lvl="1"/>
            <a:r>
              <a:rPr lang="en-US" dirty="0"/>
              <a:t>Sub Bullet one 24 point</a:t>
            </a:r>
          </a:p>
          <a:p>
            <a:pPr lvl="2"/>
            <a:r>
              <a:rPr lang="en-US" dirty="0"/>
              <a:t>Sub Bullet two 20 point</a:t>
            </a:r>
          </a:p>
          <a:p>
            <a:pPr lvl="3"/>
            <a:r>
              <a:rPr lang="en-US" dirty="0"/>
              <a:t>Sub Bullet three 18 point</a:t>
            </a:r>
          </a:p>
          <a:p>
            <a:pPr lvl="4"/>
            <a:r>
              <a:rPr lang="en-US" dirty="0"/>
              <a:t>Sub Bullet four 16 point</a:t>
            </a:r>
            <a:br>
              <a:rPr lang="en-US" dirty="0"/>
            </a:br>
            <a:endParaRPr lang="en-US" dirty="0"/>
          </a:p>
          <a:p>
            <a:pPr lvl="2"/>
            <a:endParaRPr dirty="0"/>
          </a:p>
        </p:txBody>
      </p:sp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592916" y="571500"/>
            <a:ext cx="10972801" cy="883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/>
          <a:p>
            <a:r>
              <a:rPr lang="en-US" dirty="0"/>
              <a:t>40pt Intel Clear Light Text Goes Here</a:t>
            </a:r>
            <a:endParaRPr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DCACDBB0-BD96-446C-8F63-C56E4AA10FBD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  <a:stretch>
            <a:fillRect/>
          </a:stretch>
        </p:blipFill>
        <p:spPr>
          <a:xfrm>
            <a:off x="11137466" y="6554735"/>
            <a:ext cx="476084" cy="17752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1520E06-BF98-49FF-91DB-15EBE855DD9E}"/>
              </a:ext>
            </a:extLst>
          </p:cNvPr>
          <p:cNvSpPr txBox="1"/>
          <p:nvPr userDrawn="1"/>
        </p:nvSpPr>
        <p:spPr>
          <a:xfrm>
            <a:off x="11908632" y="6579173"/>
            <a:ext cx="128240" cy="1231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0" tIns="0" rIns="0" bIns="0" numCol="1" spcCol="38100" rtlCol="0" anchor="t" anchorCtr="0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fld id="{4F6B73DA-0149-4325-A7B8-AE29BD4BC701}" type="slidenum">
              <a:rPr kumimoji="0" lang="en-US" sz="800" b="0" i="0" u="none" strike="noStrike" cap="none" spc="0" normalizeH="0" baseline="0" smtClean="0">
                <a:ln>
                  <a:noFill/>
                </a:ln>
                <a:solidFill>
                  <a:schemeClr val="bg2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rPr>
              <a:pPr marL="0" marR="0" indent="0" algn="ctr" defTabSz="2438338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t>‹#›</a:t>
            </a:fld>
            <a:endParaRPr kumimoji="0" lang="en-US" sz="800" b="0" i="0" u="none" strike="noStrike" cap="none" spc="0" normalizeH="0" baseline="0" dirty="0" err="1">
              <a:ln>
                <a:noFill/>
              </a:ln>
              <a:solidFill>
                <a:schemeClr val="bg2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451873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2pPr>
      <a:lvl3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3pPr>
      <a:lvl4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4pPr>
      <a:lvl5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5pPr>
      <a:lvl6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300" b="1" i="0" u="none" strike="noStrike" cap="none" spc="0" baseline="0">
          <a:solidFill>
            <a:srgbClr val="535353"/>
          </a:solidFill>
          <a:uFillTx/>
          <a:latin typeface="Helvetica"/>
          <a:ea typeface="Helvetica"/>
          <a:cs typeface="Helvetica"/>
          <a:sym typeface="Helvetica"/>
        </a:defRPr>
      </a:lvl9pPr>
    </p:titleStyle>
    <p:bodyStyle>
      <a:lvl1pPr marL="228600" marR="0" indent="-2286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Wingdings" pitchFamily="2" charset="2"/>
        <a:buChar char="§"/>
        <a:tabLst/>
        <a:defRPr sz="2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1pPr>
      <a:lvl2pPr marL="431800" marR="0" indent="-2032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24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2pPr>
      <a:lvl3pPr marL="686594" marR="0" indent="-197644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3pPr>
      <a:lvl4pPr marL="919957" marR="0" indent="-2286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8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4pPr>
      <a:lvl5pPr marL="1148557" marR="0" indent="-228600" algn="l" defTabSz="609600" eaLnBrk="1" latinLnBrk="0" hangingPunct="1">
        <a:lnSpc>
          <a:spcPct val="100000"/>
        </a:lnSpc>
        <a:spcBef>
          <a:spcPts val="12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sz="1600" b="0" i="0" u="none" strike="noStrike" cap="none" spc="0" baseline="0">
          <a:solidFill>
            <a:schemeClr val="bg2"/>
          </a:solidFill>
          <a:uFillTx/>
          <a:latin typeface="Intel Clear Light" panose="020B0404020203020204" pitchFamily="34" charset="0"/>
          <a:ea typeface="Intel Clear Light" panose="020B0404020203020204" pitchFamily="34" charset="0"/>
          <a:cs typeface="Intel Clear Light" panose="020B0404020203020204" pitchFamily="34" charset="0"/>
          <a:sym typeface="Helvetica"/>
        </a:defRPr>
      </a:lvl5pPr>
      <a:lvl6pPr marL="0" marR="0" indent="5715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6pPr>
      <a:lvl7pPr marL="0" marR="0" indent="6858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7pPr>
      <a:lvl8pPr marL="0" marR="0" indent="8001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8pPr>
      <a:lvl9pPr marL="0" marR="0" indent="914400" algn="l" defTabSz="609600" eaLnBrk="1" latinLnBrk="0" hangingPunct="1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300" b="0" i="0" u="none" strike="noStrike" cap="none" spc="0" baseline="0">
          <a:solidFill>
            <a:srgbClr val="5E5E5E"/>
          </a:solidFill>
          <a:uFillTx/>
          <a:latin typeface="Helvetica"/>
          <a:ea typeface="Helvetica"/>
          <a:cs typeface="Helvetica"/>
          <a:sym typeface="Helvetica"/>
        </a:defRPr>
      </a:lvl9pPr>
    </p:bodyStyle>
    <p:otherStyle>
      <a:lvl1pPr marL="0" marR="0" indent="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1pPr>
      <a:lvl2pPr marL="0" marR="0" indent="2286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2pPr>
      <a:lvl3pPr marL="0" marR="0" indent="4572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3pPr>
      <a:lvl4pPr marL="0" marR="0" indent="6858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4pPr>
      <a:lvl5pPr marL="0" marR="0" indent="9144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5pPr>
      <a:lvl6pPr marL="0" marR="0" indent="11430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6pPr>
      <a:lvl7pPr marL="0" marR="0" indent="13716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7pPr>
      <a:lvl8pPr marL="0" marR="0" indent="16002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8pPr>
      <a:lvl9pPr marL="0" marR="0" indent="1828800" algn="r" defTabSz="60960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Intel Clear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oftware.intel.com/en-us/articles/pintool-regions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software.intel.com/en-us/articles/pintool-region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ec.org/cpu2006/research/simpoint.html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arxiv.org/pdf/2112.06981" TargetMode="External"/><Relationship Id="rId4" Type="http://schemas.openxmlformats.org/officeDocument/2006/relationships/hyperlink" Target="https://www.spec.org/cpu2017/research/simpoint.html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.com/software/sde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thub.com/intel/pinplay-tool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inplay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tel.com/content/www/us/en/developer/articles/technical/pintool-dcfg.html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looppoint.github.io/isca2022/" TargetMode="External"/><Relationship Id="rId2" Type="http://schemas.openxmlformats.org/officeDocument/2006/relationships/hyperlink" Target="http://www.pinelfie.org/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github.com/intel/pinplay-tools/tree/main/GlobalLoopPoint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nplay.org/" TargetMode="Externa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tel.com/software/sd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29839C-6F14-A441-8281-879773E01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8088" y="3429001"/>
            <a:ext cx="10635536" cy="1047206"/>
          </a:xfrm>
          <a:solidFill>
            <a:srgbClr val="FFFFFF"/>
          </a:solidFill>
        </p:spPr>
        <p:txBody>
          <a:bodyPr/>
          <a:lstStyle/>
          <a:p>
            <a:pPr algn="ctr"/>
            <a:r>
              <a:rPr lang="en-US" sz="2800" b="1" dirty="0">
                <a:solidFill>
                  <a:schemeClr val="tx1"/>
                </a:solidFill>
                <a:sym typeface="Wingdings" panose="05000000000000000000" pitchFamily="2" charset="2"/>
              </a:rPr>
              <a:t> </a:t>
            </a:r>
            <a:r>
              <a:rPr lang="en-US" sz="2800" b="1" i="1" dirty="0">
                <a:solidFill>
                  <a:schemeClr val="tx1"/>
                </a:solidFill>
                <a:sym typeface="Wingdings" panose="05000000000000000000" pitchFamily="2" charset="2"/>
              </a:rPr>
              <a:t>PinPlay: Reproducible Execution Analysis with Intel Software Development Emulator</a:t>
            </a:r>
            <a:br>
              <a:rPr lang="en-US" sz="2800" b="1" dirty="0">
                <a:sym typeface="Wingdings" panose="05000000000000000000" pitchFamily="2" charset="2"/>
              </a:rPr>
            </a:br>
            <a:r>
              <a:rPr lang="en-US" sz="2400" b="1" dirty="0">
                <a:solidFill>
                  <a:srgbClr val="0070C0"/>
                </a:solidFill>
                <a:sym typeface="Wingdings" panose="05000000000000000000" pitchFamily="2" charset="2"/>
              </a:rPr>
              <a:t>Harish Patil </a:t>
            </a:r>
            <a:r>
              <a:rPr lang="en-US" sz="2400" dirty="0">
                <a:solidFill>
                  <a:srgbClr val="0070C0"/>
                </a:solidFill>
                <a:sym typeface="Wingdings" panose="05000000000000000000" pitchFamily="2" charset="2"/>
              </a:rPr>
              <a:t>(Intel Corporation)</a:t>
            </a:r>
            <a:br>
              <a:rPr lang="en-US" sz="2400" dirty="0">
                <a:solidFill>
                  <a:srgbClr val="0070C0"/>
                </a:solidFill>
                <a:sym typeface="Wingdings" panose="05000000000000000000" pitchFamily="2" charset="2"/>
              </a:rPr>
            </a:b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12" name="Text Placeholder 7">
            <a:extLst>
              <a:ext uri="{FF2B5EF4-FFF2-40B4-BE49-F238E27FC236}">
                <a16:creationId xmlns:a16="http://schemas.microsoft.com/office/drawing/2014/main" id="{61C1E0FC-C663-46D0-BA7D-A6BA95E7808B}"/>
              </a:ext>
            </a:extLst>
          </p:cNvPr>
          <p:cNvSpPr txBox="1">
            <a:spLocks/>
          </p:cNvSpPr>
          <p:nvPr/>
        </p:nvSpPr>
        <p:spPr>
          <a:xfrm>
            <a:off x="2139940" y="4539590"/>
            <a:ext cx="9311831" cy="427193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noAutofit/>
          </a:bodyPr>
          <a:lstStyle>
            <a:lvl1pPr marL="0" marR="0" indent="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 sz="1800" b="0" i="0" u="none" strike="noStrike" cap="none" spc="0" baseline="0">
                <a:solidFill>
                  <a:schemeClr val="bg1"/>
                </a:solidFill>
                <a:uFillTx/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/>
            <a:r>
              <a:rPr lang="en-US" sz="2000" kern="0" dirty="0"/>
              <a:t>25</a:t>
            </a:r>
            <a:r>
              <a:rPr lang="en-US" sz="2000" kern="0" baseline="30000" dirty="0"/>
              <a:t>th </a:t>
            </a:r>
            <a:r>
              <a:rPr lang="en-US" sz="2000" kern="0" dirty="0"/>
              <a:t>October 2022 </a:t>
            </a:r>
          </a:p>
        </p:txBody>
      </p:sp>
    </p:spTree>
    <p:extLst>
      <p:ext uri="{BB962C8B-B14F-4D97-AF65-F5344CB8AC3E}">
        <p14:creationId xmlns:p14="http://schemas.microsoft.com/office/powerpoint/2010/main" val="2222585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2D510401-462A-4D00-8A30-5E783398B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Recording Memory and System Call Side-effects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D1F5053B-924D-4D5D-9524-CFB4F437D7ED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 sz="2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68FBC5-C01E-4A9F-8D9D-C22643F046ED}"/>
              </a:ext>
            </a:extLst>
          </p:cNvPr>
          <p:cNvSpPr txBox="1"/>
          <p:nvPr/>
        </p:nvSpPr>
        <p:spPr>
          <a:xfrm>
            <a:off x="6835564" y="2200276"/>
            <a:ext cx="1220206" cy="321883"/>
          </a:xfrm>
          <a:prstGeom prst="rect">
            <a:avLst/>
          </a:prstGeom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dirty="0"/>
              <a:t>Memory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50F879-FB4B-4525-A417-5EFF1DBAB848}"/>
              </a:ext>
            </a:extLst>
          </p:cNvPr>
          <p:cNvSpPr txBox="1"/>
          <p:nvPr/>
        </p:nvSpPr>
        <p:spPr>
          <a:xfrm>
            <a:off x="9191626" y="2085975"/>
            <a:ext cx="1476375" cy="5434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dirty="0"/>
              <a:t>System Code</a:t>
            </a:r>
          </a:p>
        </p:txBody>
      </p:sp>
      <p:grpSp>
        <p:nvGrpSpPr>
          <p:cNvPr id="34826" name="Group 8">
            <a:extLst>
              <a:ext uri="{FF2B5EF4-FFF2-40B4-BE49-F238E27FC236}">
                <a16:creationId xmlns:a16="http://schemas.microsoft.com/office/drawing/2014/main" id="{99A37B86-80B6-4F0F-BC1C-239BDFE53D38}"/>
              </a:ext>
            </a:extLst>
          </p:cNvPr>
          <p:cNvGrpSpPr>
            <a:grpSpLocks/>
          </p:cNvGrpSpPr>
          <p:nvPr/>
        </p:nvGrpSpPr>
        <p:grpSpPr bwMode="auto">
          <a:xfrm>
            <a:off x="3390901" y="1409699"/>
            <a:ext cx="2130425" cy="1272320"/>
            <a:chOff x="1190625" y="3667125"/>
            <a:chExt cx="1711596" cy="1272776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985C0C-179D-4FA8-AF52-94338BF87C95}"/>
                </a:ext>
              </a:extLst>
            </p:cNvPr>
            <p:cNvSpPr txBox="1"/>
            <p:nvPr/>
          </p:nvSpPr>
          <p:spPr>
            <a:xfrm>
              <a:off x="1190625" y="3667125"/>
              <a:ext cx="1704975" cy="321998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dirty="0"/>
                <a:t>User-Level Code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948D227-5CDE-4F58-8346-CAF2BC841920}"/>
                </a:ext>
              </a:extLst>
            </p:cNvPr>
            <p:cNvSpPr txBox="1"/>
            <p:nvPr/>
          </p:nvSpPr>
          <p:spPr>
            <a:xfrm>
              <a:off x="1192293" y="4257675"/>
              <a:ext cx="1709928" cy="68222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>
              <a:spAutoFit/>
            </a:bodyPr>
            <a:lstStyle/>
            <a:p>
              <a:pPr algn="ctr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dirty="0"/>
                <a:t>Analysis </a:t>
              </a:r>
            </a:p>
            <a:p>
              <a:pPr algn="ctr">
                <a:lnSpc>
                  <a:spcPct val="80000"/>
                </a:lnSpc>
                <a:spcBef>
                  <a:spcPct val="50000"/>
                </a:spcBef>
                <a:defRPr/>
              </a:pPr>
              <a:r>
                <a:rPr lang="en-US" dirty="0"/>
                <a:t>Code</a:t>
              </a:r>
            </a:p>
          </p:txBody>
        </p:sp>
      </p:grpSp>
      <p:cxnSp>
        <p:nvCxnSpPr>
          <p:cNvPr id="34827" name="Straight Arrow Connector 10">
            <a:extLst>
              <a:ext uri="{FF2B5EF4-FFF2-40B4-BE49-F238E27FC236}">
                <a16:creationId xmlns:a16="http://schemas.microsoft.com/office/drawing/2014/main" id="{92B6F435-8CA2-4A5C-ABF2-589C2C68BF1F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5483225" y="2370138"/>
            <a:ext cx="1352550" cy="0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32E780E-5C07-4E4B-BDD6-CC8F2D65DAE3}"/>
              </a:ext>
            </a:extLst>
          </p:cNvPr>
          <p:cNvSpPr txBox="1"/>
          <p:nvPr/>
        </p:nvSpPr>
        <p:spPr>
          <a:xfrm>
            <a:off x="1524001" y="1876426"/>
            <a:ext cx="1389063" cy="765081"/>
          </a:xfrm>
          <a:prstGeom prst="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1">
            <a:schemeClr val="accent3"/>
          </a:lnRef>
          <a:fillRef idx="1002">
            <a:schemeClr val="lt2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dirty="0"/>
              <a:t>Copy of User Memory</a:t>
            </a:r>
          </a:p>
        </p:txBody>
      </p:sp>
      <p:sp>
        <p:nvSpPr>
          <p:cNvPr id="34829" name="TextBox 32">
            <a:extLst>
              <a:ext uri="{FF2B5EF4-FFF2-40B4-BE49-F238E27FC236}">
                <a16:creationId xmlns:a16="http://schemas.microsoft.com/office/drawing/2014/main" id="{FABBA957-982E-4A51-A4BD-3856618A3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7513" y="1819275"/>
            <a:ext cx="1370012" cy="111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/>
              <a:t>Monitors every 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/>
              <a:t>load and store</a:t>
            </a:r>
          </a:p>
        </p:txBody>
      </p:sp>
      <p:cxnSp>
        <p:nvCxnSpPr>
          <p:cNvPr id="34830" name="Straight Arrow Connector 34">
            <a:extLst>
              <a:ext uri="{FF2B5EF4-FFF2-40B4-BE49-F238E27FC236}">
                <a16:creationId xmlns:a16="http://schemas.microsoft.com/office/drawing/2014/main" id="{01EF67D6-F504-46B0-9957-2E33D88AE37E}"/>
              </a:ext>
            </a:extLst>
          </p:cNvPr>
          <p:cNvCxnSpPr>
            <a:cxnSpLocks noChangeShapeType="1"/>
            <a:stCxn id="13" idx="3"/>
          </p:cNvCxnSpPr>
          <p:nvPr/>
        </p:nvCxnSpPr>
        <p:spPr bwMode="auto">
          <a:xfrm>
            <a:off x="2913064" y="2258967"/>
            <a:ext cx="458787" cy="36559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ED2722C1-DD58-4D5C-8671-AB956EB278D7}"/>
              </a:ext>
            </a:extLst>
          </p:cNvPr>
          <p:cNvSpPr txBox="1"/>
          <p:nvPr/>
        </p:nvSpPr>
        <p:spPr>
          <a:xfrm>
            <a:off x="1666875" y="3133726"/>
            <a:ext cx="8877300" cy="2898775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Keeps track of page touched for first time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Keeps copy up-to-date for loads and stores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Logs data pages that were not touched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Only Analysis code updates copy; system calls only update memory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2400" dirty="0"/>
              <a:t>For loads, </a:t>
            </a:r>
            <a:r>
              <a:rPr lang="en-US" sz="2400" i="1" dirty="0"/>
              <a:t>compare copy with memory</a:t>
            </a:r>
            <a:r>
              <a:rPr lang="en-US" sz="2400" dirty="0"/>
              <a:t>; logs on mismatches (system calls side effect)</a:t>
            </a:r>
          </a:p>
        </p:txBody>
      </p:sp>
      <p:cxnSp>
        <p:nvCxnSpPr>
          <p:cNvPr id="34832" name="Straight Arrow Connector 43">
            <a:extLst>
              <a:ext uri="{FF2B5EF4-FFF2-40B4-BE49-F238E27FC236}">
                <a16:creationId xmlns:a16="http://schemas.microsoft.com/office/drawing/2014/main" id="{FA5FC213-74CE-4E7D-AAA1-13D94B91698B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>
            <a:off x="8056563" y="2370139"/>
            <a:ext cx="1135062" cy="7937"/>
          </a:xfrm>
          <a:prstGeom prst="straightConnector1">
            <a:avLst/>
          </a:prstGeom>
          <a:noFill/>
          <a:ln w="44450" algn="ctr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833" name="TextBox 14">
            <a:extLst>
              <a:ext uri="{FF2B5EF4-FFF2-40B4-BE49-F238E27FC236}">
                <a16:creationId xmlns:a16="http://schemas.microsoft.com/office/drawing/2014/main" id="{500F4974-FDDC-40F6-836A-A8995B770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5438" y="2047875"/>
            <a:ext cx="1370012" cy="67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/>
              <a:t>changes</a:t>
            </a:r>
          </a:p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/>
              <a:t>memory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6B9D4755-A9BA-4367-B000-6A60D0299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Recording Memory and System Call Side-effects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1D39A42-507D-41AC-9C25-BE6099F44DCA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pPr eaLnBrk="1" hangingPunct="1"/>
            <a:endParaRPr lang="en-US" altLang="en-US"/>
          </a:p>
          <a:p>
            <a:pPr eaLnBrk="1" hangingPunct="1"/>
            <a:endParaRPr lang="en-US" altLang="en-US" sz="2000"/>
          </a:p>
        </p:txBody>
      </p:sp>
      <p:sp>
        <p:nvSpPr>
          <p:cNvPr id="16" name="Rectangle 97">
            <a:extLst>
              <a:ext uri="{FF2B5EF4-FFF2-40B4-BE49-F238E27FC236}">
                <a16:creationId xmlns:a16="http://schemas.microsoft.com/office/drawing/2014/main" id="{10690969-29BB-4BA0-A5FA-B5E3368E5D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6875" y="1066801"/>
            <a:ext cx="8858250" cy="962025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400" kern="0" dirty="0">
                <a:solidFill>
                  <a:srgbClr val="02203A"/>
                </a:solidFill>
              </a:rPr>
              <a:t>Log a loaded value if: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kern="0" dirty="0">
                <a:solidFill>
                  <a:srgbClr val="02203A"/>
                </a:solidFill>
              </a:rPr>
              <a:t>Load is the first access the memory location (un-initialized read)</a:t>
            </a:r>
          </a:p>
          <a:p>
            <a:pPr marL="457200" indent="-457200">
              <a:lnSpc>
                <a:spcPct val="80000"/>
              </a:lnSpc>
              <a:spcBef>
                <a:spcPct val="20000"/>
              </a:spcBef>
              <a:buFont typeface="Wingdings" pitchFamily="2" charset="2"/>
              <a:buAutoNum type="arabicPeriod"/>
              <a:defRPr/>
            </a:pPr>
            <a:r>
              <a:rPr lang="en-US" kern="0" dirty="0">
                <a:solidFill>
                  <a:srgbClr val="02203A"/>
                </a:solidFill>
              </a:rPr>
              <a:t>Loaded location changed due to an external effect (system call)</a:t>
            </a:r>
          </a:p>
        </p:txBody>
      </p:sp>
      <p:grpSp>
        <p:nvGrpSpPr>
          <p:cNvPr id="2" name="Group 2">
            <a:extLst>
              <a:ext uri="{FF2B5EF4-FFF2-40B4-BE49-F238E27FC236}">
                <a16:creationId xmlns:a16="http://schemas.microsoft.com/office/drawing/2014/main" id="{98BD1394-E143-40F3-BA6D-E48648016E96}"/>
              </a:ext>
            </a:extLst>
          </p:cNvPr>
          <p:cNvGrpSpPr>
            <a:grpSpLocks/>
          </p:cNvGrpSpPr>
          <p:nvPr/>
        </p:nvGrpSpPr>
        <p:grpSpPr bwMode="auto">
          <a:xfrm>
            <a:off x="7515225" y="2073275"/>
            <a:ext cx="2286000" cy="1949450"/>
            <a:chOff x="3792" y="1600"/>
            <a:chExt cx="1440" cy="1228"/>
          </a:xfrm>
        </p:grpSpPr>
        <p:grpSp>
          <p:nvGrpSpPr>
            <p:cNvPr id="18556" name="Group 3">
              <a:extLst>
                <a:ext uri="{FF2B5EF4-FFF2-40B4-BE49-F238E27FC236}">
                  <a16:creationId xmlns:a16="http://schemas.microsoft.com/office/drawing/2014/main" id="{63AA88E1-C4B6-416E-8B1E-2DF2EB6171B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792" y="1600"/>
              <a:ext cx="1440" cy="1228"/>
              <a:chOff x="3792" y="1604"/>
              <a:chExt cx="1440" cy="1228"/>
            </a:xfrm>
          </p:grpSpPr>
          <p:grpSp>
            <p:nvGrpSpPr>
              <p:cNvPr id="18561" name="Group 4">
                <a:extLst>
                  <a:ext uri="{FF2B5EF4-FFF2-40B4-BE49-F238E27FC236}">
                    <a16:creationId xmlns:a16="http://schemas.microsoft.com/office/drawing/2014/main" id="{514C4549-2B11-4245-BF79-44F0F93EB03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792" y="1800"/>
                <a:ext cx="1440" cy="1032"/>
                <a:chOff x="3792" y="1800"/>
                <a:chExt cx="1440" cy="1032"/>
              </a:xfrm>
            </p:grpSpPr>
            <p:sp>
              <p:nvSpPr>
                <p:cNvPr id="18563" name="Rectangle 5">
                  <a:extLst>
                    <a:ext uri="{FF2B5EF4-FFF2-40B4-BE49-F238E27FC236}">
                      <a16:creationId xmlns:a16="http://schemas.microsoft.com/office/drawing/2014/main" id="{A8702436-6891-4C44-AB70-E7C0A4F248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792" y="1824"/>
                  <a:ext cx="1440" cy="1008"/>
                </a:xfrm>
                <a:prstGeom prst="rect">
                  <a:avLst/>
                </a:prstGeom>
                <a:solidFill>
                  <a:srgbClr val="33CCCC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 algn="ctr">
                    <a:lnSpc>
                      <a:spcPct val="80000"/>
                    </a:lnSpc>
                    <a:spcBef>
                      <a:spcPct val="50000"/>
                    </a:spcBef>
                    <a:buFontTx/>
                    <a:buNone/>
                  </a:pPr>
                  <a:endParaRPr lang="en-US" altLang="en-US" sz="1800" b="1"/>
                </a:p>
              </p:txBody>
            </p:sp>
            <p:sp>
              <p:nvSpPr>
                <p:cNvPr id="18564" name="Line 6">
                  <a:extLst>
                    <a:ext uri="{FF2B5EF4-FFF2-40B4-BE49-F238E27FC236}">
                      <a16:creationId xmlns:a16="http://schemas.microsoft.com/office/drawing/2014/main" id="{1CD5A011-7BB3-44A1-BEBF-89CB80F86E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1968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65" name="Line 7">
                  <a:extLst>
                    <a:ext uri="{FF2B5EF4-FFF2-40B4-BE49-F238E27FC236}">
                      <a16:creationId xmlns:a16="http://schemas.microsoft.com/office/drawing/2014/main" id="{2280A170-43C9-4F8C-AE25-6E6EBBA3DD9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112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66" name="Line 8">
                  <a:extLst>
                    <a:ext uri="{FF2B5EF4-FFF2-40B4-BE49-F238E27FC236}">
                      <a16:creationId xmlns:a16="http://schemas.microsoft.com/office/drawing/2014/main" id="{BCBD1CC7-1E03-487B-A510-D65FAD6EFC6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256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67" name="Line 9">
                  <a:extLst>
                    <a:ext uri="{FF2B5EF4-FFF2-40B4-BE49-F238E27FC236}">
                      <a16:creationId xmlns:a16="http://schemas.microsoft.com/office/drawing/2014/main" id="{EE2507A6-0E7A-4FA8-8A72-BCBF96BACA8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400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68" name="Line 10">
                  <a:extLst>
                    <a:ext uri="{FF2B5EF4-FFF2-40B4-BE49-F238E27FC236}">
                      <a16:creationId xmlns:a16="http://schemas.microsoft.com/office/drawing/2014/main" id="{EF92241A-DA76-4A51-8351-F89B84F8AE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544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69" name="Line 11">
                  <a:extLst>
                    <a:ext uri="{FF2B5EF4-FFF2-40B4-BE49-F238E27FC236}">
                      <a16:creationId xmlns:a16="http://schemas.microsoft.com/office/drawing/2014/main" id="{5AE77942-B89D-42AE-A88E-F90A15C3396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3792" y="2688"/>
                  <a:ext cx="1440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0" name="Text Box 12">
                  <a:extLst>
                    <a:ext uri="{FF2B5EF4-FFF2-40B4-BE49-F238E27FC236}">
                      <a16:creationId xmlns:a16="http://schemas.microsoft.com/office/drawing/2014/main" id="{6868BCC5-85DE-4C10-B133-68150A1DC34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3812" y="1804"/>
                  <a:ext cx="406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>
                    <a:lnSpc>
                      <a:spcPct val="80000"/>
                    </a:lnSpc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 b="1"/>
                    <a:t>addr</a:t>
                  </a:r>
                </a:p>
              </p:txBody>
            </p:sp>
            <p:sp>
              <p:nvSpPr>
                <p:cNvPr id="18571" name="Text Box 13">
                  <a:extLst>
                    <a:ext uri="{FF2B5EF4-FFF2-40B4-BE49-F238E27FC236}">
                      <a16:creationId xmlns:a16="http://schemas.microsoft.com/office/drawing/2014/main" id="{93167158-3663-4B55-A810-6D8E2BCE6650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704" y="1800"/>
                  <a:ext cx="460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>
                    <a:lnSpc>
                      <a:spcPct val="80000"/>
                    </a:lnSpc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 b="1"/>
                    <a:t>value</a:t>
                  </a:r>
                </a:p>
              </p:txBody>
            </p:sp>
            <p:sp>
              <p:nvSpPr>
                <p:cNvPr id="18572" name="Line 14">
                  <a:extLst>
                    <a:ext uri="{FF2B5EF4-FFF2-40B4-BE49-F238E27FC236}">
                      <a16:creationId xmlns:a16="http://schemas.microsoft.com/office/drawing/2014/main" id="{79FD339E-39C6-4507-889D-FEA2B4CDA3F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656" y="1824"/>
                  <a:ext cx="0" cy="10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3" name="Line 15">
                  <a:extLst>
                    <a:ext uri="{FF2B5EF4-FFF2-40B4-BE49-F238E27FC236}">
                      <a16:creationId xmlns:a16="http://schemas.microsoft.com/office/drawing/2014/main" id="{6DD202DD-32F8-41F7-A9AF-CE61FCA081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4224" y="1824"/>
                  <a:ext cx="0" cy="10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8574" name="Text Box 16">
                  <a:extLst>
                    <a:ext uri="{FF2B5EF4-FFF2-40B4-BE49-F238E27FC236}">
                      <a16:creationId xmlns:a16="http://schemas.microsoft.com/office/drawing/2014/main" id="{68A0191E-3999-457B-95EF-8ED788E9EA0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4262" y="1800"/>
                  <a:ext cx="413" cy="16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6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Verdana" panose="020B0604030504040204" pitchFamily="34" charset="0"/>
                    <a:buChar char="–"/>
                    <a:defRPr sz="1400">
                      <a:solidFill>
                        <a:schemeClr val="tx1"/>
                      </a:solidFill>
                      <a:latin typeface="Verdana" panose="020B0604030504040204" pitchFamily="34" charset="0"/>
                    </a:defRPr>
                  </a:lvl9pPr>
                </a:lstStyle>
                <a:p>
                  <a:pPr>
                    <a:lnSpc>
                      <a:spcPct val="80000"/>
                    </a:lnSpc>
                    <a:spcBef>
                      <a:spcPct val="50000"/>
                    </a:spcBef>
                    <a:buFontTx/>
                    <a:buNone/>
                  </a:pPr>
                  <a:r>
                    <a:rPr lang="en-US" altLang="en-US" sz="1400" b="1"/>
                    <a:t>seen</a:t>
                  </a:r>
                </a:p>
              </p:txBody>
            </p:sp>
          </p:grpSp>
          <p:sp>
            <p:nvSpPr>
              <p:cNvPr id="18562" name="Text Box 17">
                <a:extLst>
                  <a:ext uri="{FF2B5EF4-FFF2-40B4-BE49-F238E27FC236}">
                    <a16:creationId xmlns:a16="http://schemas.microsoft.com/office/drawing/2014/main" id="{FD5470E3-24C6-49CB-9C3D-2FBBAC93F62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32" y="1604"/>
                <a:ext cx="1217" cy="1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800"/>
                  <a:t>  </a:t>
                </a:r>
                <a:r>
                  <a:rPr lang="en-US" altLang="en-US" sz="1800" i="1"/>
                  <a:t>CopyAppMem</a:t>
                </a:r>
              </a:p>
            </p:txBody>
          </p:sp>
        </p:grpSp>
        <p:sp>
          <p:nvSpPr>
            <p:cNvPr id="18557" name="Line 18">
              <a:extLst>
                <a:ext uri="{FF2B5EF4-FFF2-40B4-BE49-F238E27FC236}">
                  <a16:creationId xmlns:a16="http://schemas.microsoft.com/office/drawing/2014/main" id="{2F6D8994-6784-4FE3-8E6E-CDD33AC628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12" y="2012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8" name="Line 19">
              <a:extLst>
                <a:ext uri="{FF2B5EF4-FFF2-40B4-BE49-F238E27FC236}">
                  <a16:creationId xmlns:a16="http://schemas.microsoft.com/office/drawing/2014/main" id="{6E0A4364-8753-4A89-964B-581E5A594F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0" y="2716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9" name="Line 20">
              <a:extLst>
                <a:ext uri="{FF2B5EF4-FFF2-40B4-BE49-F238E27FC236}">
                  <a16:creationId xmlns:a16="http://schemas.microsoft.com/office/drawing/2014/main" id="{AE40DD10-7507-4CB3-8D22-CB82073DB56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28" y="2008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60" name="Line 21">
              <a:extLst>
                <a:ext uri="{FF2B5EF4-FFF2-40B4-BE49-F238E27FC236}">
                  <a16:creationId xmlns:a16="http://schemas.microsoft.com/office/drawing/2014/main" id="{0825544A-27E5-4AA8-BE66-B36A070109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44" y="2720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1" name="Text Box 22">
            <a:extLst>
              <a:ext uri="{FF2B5EF4-FFF2-40B4-BE49-F238E27FC236}">
                <a16:creationId xmlns:a16="http://schemas.microsoft.com/office/drawing/2014/main" id="{50920BAC-AF66-40F1-B2EC-9E169C087C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6" y="4278313"/>
            <a:ext cx="1822037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 i="1">
                <a:solidFill>
                  <a:srgbClr val="E00000"/>
                </a:solidFill>
                <a:latin typeface="Arial" panose="020B0604020202020204" pitchFamily="34" charset="0"/>
              </a:rPr>
              <a:t>Load A; (A = 111)</a:t>
            </a:r>
          </a:p>
        </p:txBody>
      </p:sp>
      <p:grpSp>
        <p:nvGrpSpPr>
          <p:cNvPr id="5" name="Group 23">
            <a:extLst>
              <a:ext uri="{FF2B5EF4-FFF2-40B4-BE49-F238E27FC236}">
                <a16:creationId xmlns:a16="http://schemas.microsoft.com/office/drawing/2014/main" id="{71C3B3C8-F651-4589-A87A-6BAB9A12602F}"/>
              </a:ext>
            </a:extLst>
          </p:cNvPr>
          <p:cNvGrpSpPr>
            <a:grpSpLocks/>
          </p:cNvGrpSpPr>
          <p:nvPr/>
        </p:nvGrpSpPr>
        <p:grpSpPr bwMode="auto">
          <a:xfrm>
            <a:off x="6981825" y="4333875"/>
            <a:ext cx="152400" cy="304800"/>
            <a:chOff x="5184" y="2495"/>
            <a:chExt cx="144" cy="243"/>
          </a:xfrm>
        </p:grpSpPr>
        <p:sp>
          <p:nvSpPr>
            <p:cNvPr id="18554" name="Line 24">
              <a:extLst>
                <a:ext uri="{FF2B5EF4-FFF2-40B4-BE49-F238E27FC236}">
                  <a16:creationId xmlns:a16="http://schemas.microsoft.com/office/drawing/2014/main" id="{BD92D3EA-4D62-4D74-9E2C-BBDB189EAAF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2495"/>
              <a:ext cx="144" cy="24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5" name="Line 25">
              <a:extLst>
                <a:ext uri="{FF2B5EF4-FFF2-40B4-BE49-F238E27FC236}">
                  <a16:creationId xmlns:a16="http://schemas.microsoft.com/office/drawing/2014/main" id="{A8FCAFE5-30AB-42A1-88BB-E92E8DBB331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84" y="2496"/>
              <a:ext cx="144" cy="24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5" name="Rectangle 26">
            <a:extLst>
              <a:ext uri="{FF2B5EF4-FFF2-40B4-BE49-F238E27FC236}">
                <a16:creationId xmlns:a16="http://schemas.microsoft.com/office/drawing/2014/main" id="{16F36C8B-A281-4767-89FE-7FD00C725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2625" y="5024439"/>
            <a:ext cx="2057400" cy="1214437"/>
          </a:xfrm>
          <a:prstGeom prst="rect">
            <a:avLst/>
          </a:prstGeom>
          <a:solidFill>
            <a:srgbClr val="C0C0C0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186" name="Line 27">
            <a:extLst>
              <a:ext uri="{FF2B5EF4-FFF2-40B4-BE49-F238E27FC236}">
                <a16:creationId xmlns:a16="http://schemas.microsoft.com/office/drawing/2014/main" id="{810E8F8C-C2A4-48BA-AA22-C0E0CB7C67FC}"/>
              </a:ext>
            </a:extLst>
          </p:cNvPr>
          <p:cNvSpPr>
            <a:spLocks noChangeShapeType="1"/>
          </p:cNvSpPr>
          <p:nvPr/>
        </p:nvSpPr>
        <p:spPr bwMode="auto">
          <a:xfrm>
            <a:off x="2117725" y="5260975"/>
            <a:ext cx="76200" cy="228600"/>
          </a:xfrm>
          <a:prstGeom prst="lin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7" name="Line 28">
            <a:extLst>
              <a:ext uri="{FF2B5EF4-FFF2-40B4-BE49-F238E27FC236}">
                <a16:creationId xmlns:a16="http://schemas.microsoft.com/office/drawing/2014/main" id="{30359323-8229-4600-8D34-ADCD84B901A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68525" y="5146675"/>
            <a:ext cx="457200" cy="381000"/>
          </a:xfrm>
          <a:prstGeom prst="line">
            <a:avLst/>
          </a:prstGeom>
          <a:noFill/>
          <a:ln w="1016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8" name="Line 29">
            <a:extLst>
              <a:ext uri="{FF2B5EF4-FFF2-40B4-BE49-F238E27FC236}">
                <a16:creationId xmlns:a16="http://schemas.microsoft.com/office/drawing/2014/main" id="{D992B6F9-6F8C-4697-B356-A455174290B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6613" y="5705475"/>
            <a:ext cx="228600" cy="3810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9" name="Line 30">
            <a:extLst>
              <a:ext uri="{FF2B5EF4-FFF2-40B4-BE49-F238E27FC236}">
                <a16:creationId xmlns:a16="http://schemas.microsoft.com/office/drawing/2014/main" id="{6762C3BD-8759-45E2-9470-4931EE1D18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105025" y="5707064"/>
            <a:ext cx="228600" cy="384175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0" name="Text Box 31">
            <a:extLst>
              <a:ext uri="{FF2B5EF4-FFF2-40B4-BE49-F238E27FC236}">
                <a16:creationId xmlns:a16="http://schemas.microsoft.com/office/drawing/2014/main" id="{21C77057-7C3F-4303-B20C-EEF3E23EE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8426" y="5186363"/>
            <a:ext cx="954107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Logged</a:t>
            </a:r>
          </a:p>
        </p:txBody>
      </p:sp>
      <p:sp>
        <p:nvSpPr>
          <p:cNvPr id="191" name="Text Box 32">
            <a:extLst>
              <a:ext uri="{FF2B5EF4-FFF2-40B4-BE49-F238E27FC236}">
                <a16:creationId xmlns:a16="http://schemas.microsoft.com/office/drawing/2014/main" id="{5E0F1C32-2253-4DE1-874A-205FD0731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025" y="5705475"/>
            <a:ext cx="1377300" cy="3139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Not Logged</a:t>
            </a:r>
          </a:p>
        </p:txBody>
      </p:sp>
      <p:sp>
        <p:nvSpPr>
          <p:cNvPr id="192" name="Text Box 33">
            <a:extLst>
              <a:ext uri="{FF2B5EF4-FFF2-40B4-BE49-F238E27FC236}">
                <a16:creationId xmlns:a16="http://schemas.microsoft.com/office/drawing/2014/main" id="{A2BC2867-5233-4DC1-A199-B2D192B2CC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0225" y="3681414"/>
            <a:ext cx="2057400" cy="674687"/>
          </a:xfrm>
          <a:prstGeom prst="rect">
            <a:avLst/>
          </a:prstGeom>
          <a:solidFill>
            <a:srgbClr val="FF4F4F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System call or</a:t>
            </a:r>
          </a:p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chemeClr val="bg1"/>
                </a:solidFill>
                <a:latin typeface="Arial" panose="020B0604020202020204" pitchFamily="34" charset="0"/>
              </a:rPr>
              <a:t>remote thread</a:t>
            </a:r>
          </a:p>
        </p:txBody>
      </p:sp>
      <p:sp>
        <p:nvSpPr>
          <p:cNvPr id="193" name="Text Box 34">
            <a:extLst>
              <a:ext uri="{FF2B5EF4-FFF2-40B4-BE49-F238E27FC236}">
                <a16:creationId xmlns:a16="http://schemas.microsoft.com/office/drawing/2014/main" id="{EDDA63A2-B746-45FB-A480-C48D2F17D3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5" y="5324475"/>
            <a:ext cx="1993900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 i="1">
                <a:solidFill>
                  <a:srgbClr val="006600"/>
                </a:solidFill>
                <a:latin typeface="Arial" panose="020B0604020202020204" pitchFamily="34" charset="0"/>
              </a:rPr>
              <a:t>Load C; (C = 99)</a:t>
            </a:r>
            <a:r>
              <a:rPr lang="en-US" altLang="en-US" sz="1600" b="1" i="1">
                <a:solidFill>
                  <a:srgbClr val="33CC33"/>
                </a:solidFill>
                <a:latin typeface="Arial" panose="020B0604020202020204" pitchFamily="34" charset="0"/>
              </a:rPr>
              <a:t> </a:t>
            </a:r>
          </a:p>
        </p:txBody>
      </p:sp>
      <p:grpSp>
        <p:nvGrpSpPr>
          <p:cNvPr id="6" name="Group 35">
            <a:extLst>
              <a:ext uri="{FF2B5EF4-FFF2-40B4-BE49-F238E27FC236}">
                <a16:creationId xmlns:a16="http://schemas.microsoft.com/office/drawing/2014/main" id="{63E4F2DD-F403-49AC-B781-CF093E72C6C5}"/>
              </a:ext>
            </a:extLst>
          </p:cNvPr>
          <p:cNvGrpSpPr>
            <a:grpSpLocks/>
          </p:cNvGrpSpPr>
          <p:nvPr/>
        </p:nvGrpSpPr>
        <p:grpSpPr bwMode="auto">
          <a:xfrm>
            <a:off x="6905625" y="5324475"/>
            <a:ext cx="304800" cy="304800"/>
            <a:chOff x="2784" y="1200"/>
            <a:chExt cx="336" cy="240"/>
          </a:xfrm>
        </p:grpSpPr>
        <p:sp>
          <p:nvSpPr>
            <p:cNvPr id="18552" name="Line 36">
              <a:extLst>
                <a:ext uri="{FF2B5EF4-FFF2-40B4-BE49-F238E27FC236}">
                  <a16:creationId xmlns:a16="http://schemas.microsoft.com/office/drawing/2014/main" id="{7B3FB846-CC8A-4B45-90BD-5C9A1C3779C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296"/>
              <a:ext cx="48" cy="144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3" name="Line 37">
              <a:extLst>
                <a:ext uri="{FF2B5EF4-FFF2-40B4-BE49-F238E27FC236}">
                  <a16:creationId xmlns:a16="http://schemas.microsoft.com/office/drawing/2014/main" id="{3AF3FF01-8EA4-4825-A344-F2A5A70A525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200"/>
              <a:ext cx="288" cy="240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97" name="Text Box 38">
            <a:extLst>
              <a:ext uri="{FF2B5EF4-FFF2-40B4-BE49-F238E27FC236}">
                <a16:creationId xmlns:a16="http://schemas.microsoft.com/office/drawing/2014/main" id="{A9CBF9A6-5920-445C-880F-E15F21A18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5" y="5724525"/>
            <a:ext cx="1754006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 i="1">
                <a:solidFill>
                  <a:srgbClr val="E00000"/>
                </a:solidFill>
                <a:latin typeface="Arial" panose="020B0604020202020204" pitchFamily="34" charset="0"/>
              </a:rPr>
              <a:t>Load D; (D = 10)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D63019AA-75F5-4724-8FB4-10A68D2A2440}"/>
              </a:ext>
            </a:extLst>
          </p:cNvPr>
          <p:cNvGrpSpPr>
            <a:grpSpLocks/>
          </p:cNvGrpSpPr>
          <p:nvPr/>
        </p:nvGrpSpPr>
        <p:grpSpPr bwMode="auto">
          <a:xfrm>
            <a:off x="6981825" y="5781675"/>
            <a:ext cx="152400" cy="304800"/>
            <a:chOff x="5184" y="2495"/>
            <a:chExt cx="144" cy="243"/>
          </a:xfrm>
        </p:grpSpPr>
        <p:sp>
          <p:nvSpPr>
            <p:cNvPr id="18550" name="Line 40">
              <a:extLst>
                <a:ext uri="{FF2B5EF4-FFF2-40B4-BE49-F238E27FC236}">
                  <a16:creationId xmlns:a16="http://schemas.microsoft.com/office/drawing/2014/main" id="{2DF13E9A-A2D4-40E7-B95E-723233AD05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84" y="2495"/>
              <a:ext cx="144" cy="240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51" name="Line 41">
              <a:extLst>
                <a:ext uri="{FF2B5EF4-FFF2-40B4-BE49-F238E27FC236}">
                  <a16:creationId xmlns:a16="http://schemas.microsoft.com/office/drawing/2014/main" id="{A19584C0-FD97-41FB-9F35-1296ED4579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184" y="2496"/>
              <a:ext cx="144" cy="242"/>
            </a:xfrm>
            <a:prstGeom prst="line">
              <a:avLst/>
            </a:prstGeom>
            <a:noFill/>
            <a:ln w="508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1" name="Rectangle 42">
            <a:extLst>
              <a:ext uri="{FF2B5EF4-FFF2-40B4-BE49-F238E27FC236}">
                <a16:creationId xmlns:a16="http://schemas.microsoft.com/office/drawing/2014/main" id="{F8FF5152-CDEA-4ED4-BBE2-478622422C4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447925" y="4067175"/>
            <a:ext cx="4038600" cy="152400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02" name="Rectangle 43">
            <a:extLst>
              <a:ext uri="{FF2B5EF4-FFF2-40B4-BE49-F238E27FC236}">
                <a16:creationId xmlns:a16="http://schemas.microsoft.com/office/drawing/2014/main" id="{765B4CE8-10AE-4325-930B-0BF6CE6CCB67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382294" y="3496469"/>
            <a:ext cx="150812" cy="1066800"/>
          </a:xfrm>
          <a:prstGeom prst="rect">
            <a:avLst/>
          </a:prstGeom>
          <a:solidFill>
            <a:srgbClr val="0066FF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endParaRPr lang="en-US" altLang="en-US" sz="2000"/>
          </a:p>
        </p:txBody>
      </p:sp>
      <p:sp>
        <p:nvSpPr>
          <p:cNvPr id="203" name="Text Box 44">
            <a:extLst>
              <a:ext uri="{FF2B5EF4-FFF2-40B4-BE49-F238E27FC236}">
                <a16:creationId xmlns:a16="http://schemas.microsoft.com/office/drawing/2014/main" id="{D4BD5E7E-81D1-4BFC-B006-5B2B77E4C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6" y="2092325"/>
            <a:ext cx="1862689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Store A; (A </a:t>
            </a:r>
            <a:r>
              <a:rPr lang="en-US" altLang="en-US" sz="1600">
                <a:latin typeface="Arial" panose="020B0604020202020204" pitchFamily="34" charset="0"/>
                <a:sym typeface="Wingdings" panose="05000000000000000000" pitchFamily="2" charset="2"/>
              </a:rPr>
              <a:t></a:t>
            </a:r>
            <a:r>
              <a:rPr lang="en-US" altLang="en-US" sz="1600">
                <a:latin typeface="Arial" panose="020B0604020202020204" pitchFamily="34" charset="0"/>
              </a:rPr>
              <a:t> 111)</a:t>
            </a:r>
          </a:p>
        </p:txBody>
      </p:sp>
      <p:sp>
        <p:nvSpPr>
          <p:cNvPr id="204" name="Text Box 45">
            <a:extLst>
              <a:ext uri="{FF2B5EF4-FFF2-40B4-BE49-F238E27FC236}">
                <a16:creationId xmlns:a16="http://schemas.microsoft.com/office/drawing/2014/main" id="{B97D4E6D-D759-478A-BCB1-4C5497415E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5" y="2549525"/>
            <a:ext cx="1802096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Store B; (B </a:t>
            </a:r>
            <a:r>
              <a:rPr lang="en-US" altLang="en-US" sz="1600">
                <a:latin typeface="Arial" panose="020B0604020202020204" pitchFamily="34" charset="0"/>
                <a:sym typeface="Wingdings" panose="05000000000000000000" pitchFamily="2" charset="2"/>
              </a:rPr>
              <a:t></a:t>
            </a:r>
            <a:r>
              <a:rPr lang="en-US" altLang="en-US" sz="1600">
                <a:latin typeface="Arial" panose="020B0604020202020204" pitchFamily="34" charset="0"/>
              </a:rPr>
              <a:t> 55)</a:t>
            </a:r>
          </a:p>
        </p:txBody>
      </p:sp>
      <p:grpSp>
        <p:nvGrpSpPr>
          <p:cNvPr id="8" name="Group 46">
            <a:extLst>
              <a:ext uri="{FF2B5EF4-FFF2-40B4-BE49-F238E27FC236}">
                <a16:creationId xmlns:a16="http://schemas.microsoft.com/office/drawing/2014/main" id="{1F5A9133-E5C7-45FC-B948-37CFA39C7015}"/>
              </a:ext>
            </a:extLst>
          </p:cNvPr>
          <p:cNvGrpSpPr>
            <a:grpSpLocks/>
          </p:cNvGrpSpPr>
          <p:nvPr/>
        </p:nvGrpSpPr>
        <p:grpSpPr bwMode="auto">
          <a:xfrm>
            <a:off x="6829425" y="3406775"/>
            <a:ext cx="304800" cy="304800"/>
            <a:chOff x="2784" y="1200"/>
            <a:chExt cx="336" cy="240"/>
          </a:xfrm>
        </p:grpSpPr>
        <p:sp>
          <p:nvSpPr>
            <p:cNvPr id="18548" name="Line 47">
              <a:extLst>
                <a:ext uri="{FF2B5EF4-FFF2-40B4-BE49-F238E27FC236}">
                  <a16:creationId xmlns:a16="http://schemas.microsoft.com/office/drawing/2014/main" id="{66FFEFB1-05B9-4BAB-8A25-BEDF6DD713C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296"/>
              <a:ext cx="48" cy="144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9" name="Line 48">
              <a:extLst>
                <a:ext uri="{FF2B5EF4-FFF2-40B4-BE49-F238E27FC236}">
                  <a16:creationId xmlns:a16="http://schemas.microsoft.com/office/drawing/2014/main" id="{12227093-7994-4B68-81EC-FAF74D410D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200"/>
              <a:ext cx="288" cy="240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" name="Group 49">
            <a:extLst>
              <a:ext uri="{FF2B5EF4-FFF2-40B4-BE49-F238E27FC236}">
                <a16:creationId xmlns:a16="http://schemas.microsoft.com/office/drawing/2014/main" id="{9BA17B86-E350-4D2F-9CAD-3150F3F54863}"/>
              </a:ext>
            </a:extLst>
          </p:cNvPr>
          <p:cNvGrpSpPr>
            <a:grpSpLocks/>
          </p:cNvGrpSpPr>
          <p:nvPr/>
        </p:nvGrpSpPr>
        <p:grpSpPr bwMode="auto">
          <a:xfrm>
            <a:off x="6842125" y="2962275"/>
            <a:ext cx="304800" cy="304800"/>
            <a:chOff x="2784" y="1200"/>
            <a:chExt cx="336" cy="240"/>
          </a:xfrm>
        </p:grpSpPr>
        <p:sp>
          <p:nvSpPr>
            <p:cNvPr id="18546" name="Line 50">
              <a:extLst>
                <a:ext uri="{FF2B5EF4-FFF2-40B4-BE49-F238E27FC236}">
                  <a16:creationId xmlns:a16="http://schemas.microsoft.com/office/drawing/2014/main" id="{9AED6845-BCB6-410E-8A28-1EA0EF12062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296"/>
              <a:ext cx="48" cy="144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7" name="Line 51">
              <a:extLst>
                <a:ext uri="{FF2B5EF4-FFF2-40B4-BE49-F238E27FC236}">
                  <a16:creationId xmlns:a16="http://schemas.microsoft.com/office/drawing/2014/main" id="{C4A60083-05F7-4D41-9B68-4100030BC9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200"/>
              <a:ext cx="288" cy="240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" name="Group 52">
            <a:extLst>
              <a:ext uri="{FF2B5EF4-FFF2-40B4-BE49-F238E27FC236}">
                <a16:creationId xmlns:a16="http://schemas.microsoft.com/office/drawing/2014/main" id="{9B9AFD91-D90B-4EDC-91E2-17A5FA242D82}"/>
              </a:ext>
            </a:extLst>
          </p:cNvPr>
          <p:cNvGrpSpPr>
            <a:grpSpLocks/>
          </p:cNvGrpSpPr>
          <p:nvPr/>
        </p:nvGrpSpPr>
        <p:grpSpPr bwMode="auto">
          <a:xfrm>
            <a:off x="6905625" y="4867275"/>
            <a:ext cx="304800" cy="304800"/>
            <a:chOff x="2784" y="1200"/>
            <a:chExt cx="336" cy="240"/>
          </a:xfrm>
        </p:grpSpPr>
        <p:sp>
          <p:nvSpPr>
            <p:cNvPr id="18544" name="Line 53">
              <a:extLst>
                <a:ext uri="{FF2B5EF4-FFF2-40B4-BE49-F238E27FC236}">
                  <a16:creationId xmlns:a16="http://schemas.microsoft.com/office/drawing/2014/main" id="{AB784C39-9CDD-41DE-9284-DD38CF89B9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84" y="1296"/>
              <a:ext cx="48" cy="144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5" name="Line 54">
              <a:extLst>
                <a:ext uri="{FF2B5EF4-FFF2-40B4-BE49-F238E27FC236}">
                  <a16:creationId xmlns:a16="http://schemas.microsoft.com/office/drawing/2014/main" id="{F40ECC36-7D51-476C-B3C4-E2706291B9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832" y="1200"/>
              <a:ext cx="288" cy="240"/>
            </a:xfrm>
            <a:prstGeom prst="line">
              <a:avLst/>
            </a:prstGeom>
            <a:noFill/>
            <a:ln w="101600">
              <a:solidFill>
                <a:srgbClr val="008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4" name="Text Box 55">
            <a:extLst>
              <a:ext uri="{FF2B5EF4-FFF2-40B4-BE49-F238E27FC236}">
                <a16:creationId xmlns:a16="http://schemas.microsoft.com/office/drawing/2014/main" id="{7D1A57F5-EEB0-4DB1-945F-7B1C1C6DA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5" y="4808538"/>
            <a:ext cx="1993900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 b="1" i="1">
                <a:solidFill>
                  <a:srgbClr val="006600"/>
                </a:solidFill>
                <a:latin typeface="Arial" panose="020B0604020202020204" pitchFamily="34" charset="0"/>
              </a:rPr>
              <a:t>Load B; (B = 0)</a:t>
            </a:r>
          </a:p>
        </p:txBody>
      </p:sp>
      <p:sp>
        <p:nvSpPr>
          <p:cNvPr id="215" name="Text Box 56">
            <a:extLst>
              <a:ext uri="{FF2B5EF4-FFF2-40B4-BE49-F238E27FC236}">
                <a16:creationId xmlns:a16="http://schemas.microsoft.com/office/drawing/2014/main" id="{D49DF2F5-D8E4-4177-AE76-C79B0983E8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90825" y="2276475"/>
            <a:ext cx="1066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2000" b="1"/>
              <a:t>time</a:t>
            </a:r>
          </a:p>
        </p:txBody>
      </p:sp>
      <p:sp>
        <p:nvSpPr>
          <p:cNvPr id="216" name="Line 57">
            <a:extLst>
              <a:ext uri="{FF2B5EF4-FFF2-40B4-BE49-F238E27FC236}">
                <a16:creationId xmlns:a16="http://schemas.microsoft.com/office/drawing/2014/main" id="{3EC6F4B8-4C5C-47C8-87FE-90B297F01C11}"/>
              </a:ext>
            </a:extLst>
          </p:cNvPr>
          <p:cNvSpPr>
            <a:spLocks noChangeShapeType="1"/>
          </p:cNvSpPr>
          <p:nvPr/>
        </p:nvSpPr>
        <p:spPr bwMode="auto">
          <a:xfrm>
            <a:off x="4086225" y="2276475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7" name="Text Box 59">
            <a:extLst>
              <a:ext uri="{FF2B5EF4-FFF2-40B4-BE49-F238E27FC236}">
                <a16:creationId xmlns:a16="http://schemas.microsoft.com/office/drawing/2014/main" id="{159C65D7-826F-4B22-A3BC-DCD7E5B35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793" y="2854325"/>
            <a:ext cx="32412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A</a:t>
            </a:r>
          </a:p>
        </p:txBody>
      </p:sp>
      <p:sp>
        <p:nvSpPr>
          <p:cNvPr id="218" name="Text Box 60">
            <a:extLst>
              <a:ext uri="{FF2B5EF4-FFF2-40B4-BE49-F238E27FC236}">
                <a16:creationId xmlns:a16="http://schemas.microsoft.com/office/drawing/2014/main" id="{E5FB73D1-181D-4636-B1E4-EB36BF80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9096" y="3082925"/>
            <a:ext cx="320922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B</a:t>
            </a:r>
          </a:p>
        </p:txBody>
      </p:sp>
      <p:sp>
        <p:nvSpPr>
          <p:cNvPr id="219" name="Text Box 61">
            <a:extLst>
              <a:ext uri="{FF2B5EF4-FFF2-40B4-BE49-F238E27FC236}">
                <a16:creationId xmlns:a16="http://schemas.microsoft.com/office/drawing/2014/main" id="{8B4D0C9E-44D4-4BDA-BCF3-6546BB5672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4839" y="3311525"/>
            <a:ext cx="314510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C</a:t>
            </a:r>
          </a:p>
        </p:txBody>
      </p:sp>
      <p:sp>
        <p:nvSpPr>
          <p:cNvPr id="220" name="Text Box 62">
            <a:extLst>
              <a:ext uri="{FF2B5EF4-FFF2-40B4-BE49-F238E27FC236}">
                <a16:creationId xmlns:a16="http://schemas.microsoft.com/office/drawing/2014/main" id="{9707F47C-4FD4-43A9-AD08-5A3A7966B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25384" y="3540125"/>
            <a:ext cx="333746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D</a:t>
            </a:r>
          </a:p>
        </p:txBody>
      </p:sp>
      <p:grpSp>
        <p:nvGrpSpPr>
          <p:cNvPr id="11" name="Group 63">
            <a:extLst>
              <a:ext uri="{FF2B5EF4-FFF2-40B4-BE49-F238E27FC236}">
                <a16:creationId xmlns:a16="http://schemas.microsoft.com/office/drawing/2014/main" id="{CA00520A-1F5C-42CA-A480-AE5A3B9A4179}"/>
              </a:ext>
            </a:extLst>
          </p:cNvPr>
          <p:cNvGrpSpPr>
            <a:grpSpLocks/>
          </p:cNvGrpSpPr>
          <p:nvPr/>
        </p:nvGrpSpPr>
        <p:grpSpPr bwMode="auto">
          <a:xfrm>
            <a:off x="8464550" y="2930525"/>
            <a:ext cx="152400" cy="152400"/>
            <a:chOff x="3600" y="1452"/>
            <a:chExt cx="148" cy="144"/>
          </a:xfrm>
        </p:grpSpPr>
        <p:sp>
          <p:nvSpPr>
            <p:cNvPr id="18542" name="Line 64">
              <a:extLst>
                <a:ext uri="{FF2B5EF4-FFF2-40B4-BE49-F238E27FC236}">
                  <a16:creationId xmlns:a16="http://schemas.microsoft.com/office/drawing/2014/main" id="{78BA76B7-EE0E-45DE-BFFE-A9FEEC7D401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488"/>
              <a:ext cx="32" cy="1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3" name="Line 65">
              <a:extLst>
                <a:ext uri="{FF2B5EF4-FFF2-40B4-BE49-F238E27FC236}">
                  <a16:creationId xmlns:a16="http://schemas.microsoft.com/office/drawing/2014/main" id="{87440E47-CABA-47D2-9D49-05998479A7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5" y="1452"/>
              <a:ext cx="123" cy="144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66">
            <a:extLst>
              <a:ext uri="{FF2B5EF4-FFF2-40B4-BE49-F238E27FC236}">
                <a16:creationId xmlns:a16="http://schemas.microsoft.com/office/drawing/2014/main" id="{6EDE59EB-7067-4A3A-A0CE-CFC815393A30}"/>
              </a:ext>
            </a:extLst>
          </p:cNvPr>
          <p:cNvGrpSpPr>
            <a:grpSpLocks/>
          </p:cNvGrpSpPr>
          <p:nvPr/>
        </p:nvGrpSpPr>
        <p:grpSpPr bwMode="auto">
          <a:xfrm>
            <a:off x="8458200" y="3152775"/>
            <a:ext cx="152400" cy="152400"/>
            <a:chOff x="3600" y="1452"/>
            <a:chExt cx="148" cy="144"/>
          </a:xfrm>
        </p:grpSpPr>
        <p:sp>
          <p:nvSpPr>
            <p:cNvPr id="18540" name="Line 67">
              <a:extLst>
                <a:ext uri="{FF2B5EF4-FFF2-40B4-BE49-F238E27FC236}">
                  <a16:creationId xmlns:a16="http://schemas.microsoft.com/office/drawing/2014/main" id="{985C85F1-686F-4970-8B54-53AF36F8597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488"/>
              <a:ext cx="32" cy="1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41" name="Line 68">
              <a:extLst>
                <a:ext uri="{FF2B5EF4-FFF2-40B4-BE49-F238E27FC236}">
                  <a16:creationId xmlns:a16="http://schemas.microsoft.com/office/drawing/2014/main" id="{75CCB775-F338-4FAA-B80F-2B65B75AC9A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5" y="1452"/>
              <a:ext cx="123" cy="144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69">
            <a:extLst>
              <a:ext uri="{FF2B5EF4-FFF2-40B4-BE49-F238E27FC236}">
                <a16:creationId xmlns:a16="http://schemas.microsoft.com/office/drawing/2014/main" id="{96DF395B-13A0-4234-A061-C4291E77B7C4}"/>
              </a:ext>
            </a:extLst>
          </p:cNvPr>
          <p:cNvGrpSpPr>
            <a:grpSpLocks/>
          </p:cNvGrpSpPr>
          <p:nvPr/>
        </p:nvGrpSpPr>
        <p:grpSpPr bwMode="auto">
          <a:xfrm>
            <a:off x="8464550" y="3381375"/>
            <a:ext cx="152400" cy="152400"/>
            <a:chOff x="3600" y="1452"/>
            <a:chExt cx="148" cy="144"/>
          </a:xfrm>
        </p:grpSpPr>
        <p:sp>
          <p:nvSpPr>
            <p:cNvPr id="18538" name="Line 70">
              <a:extLst>
                <a:ext uri="{FF2B5EF4-FFF2-40B4-BE49-F238E27FC236}">
                  <a16:creationId xmlns:a16="http://schemas.microsoft.com/office/drawing/2014/main" id="{FC52A473-180B-42C0-9412-F3686261E7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488"/>
              <a:ext cx="32" cy="1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9" name="Line 71">
              <a:extLst>
                <a:ext uri="{FF2B5EF4-FFF2-40B4-BE49-F238E27FC236}">
                  <a16:creationId xmlns:a16="http://schemas.microsoft.com/office/drawing/2014/main" id="{A6103457-AFC9-4802-A485-B486A50508A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5" y="1452"/>
              <a:ext cx="123" cy="144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72">
            <a:extLst>
              <a:ext uri="{FF2B5EF4-FFF2-40B4-BE49-F238E27FC236}">
                <a16:creationId xmlns:a16="http://schemas.microsoft.com/office/drawing/2014/main" id="{1C08BB89-376A-48DB-897A-1218857296E0}"/>
              </a:ext>
            </a:extLst>
          </p:cNvPr>
          <p:cNvGrpSpPr>
            <a:grpSpLocks/>
          </p:cNvGrpSpPr>
          <p:nvPr/>
        </p:nvGrpSpPr>
        <p:grpSpPr bwMode="auto">
          <a:xfrm>
            <a:off x="8464550" y="3609975"/>
            <a:ext cx="152400" cy="152400"/>
            <a:chOff x="3600" y="1452"/>
            <a:chExt cx="148" cy="144"/>
          </a:xfrm>
        </p:grpSpPr>
        <p:sp>
          <p:nvSpPr>
            <p:cNvPr id="18536" name="Line 73">
              <a:extLst>
                <a:ext uri="{FF2B5EF4-FFF2-40B4-BE49-F238E27FC236}">
                  <a16:creationId xmlns:a16="http://schemas.microsoft.com/office/drawing/2014/main" id="{D8929145-9F1A-45E9-A892-3DA8D7A2149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00" y="1488"/>
              <a:ext cx="32" cy="108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7" name="Line 74">
              <a:extLst>
                <a:ext uri="{FF2B5EF4-FFF2-40B4-BE49-F238E27FC236}">
                  <a16:creationId xmlns:a16="http://schemas.microsoft.com/office/drawing/2014/main" id="{6D6D971B-22FF-4CB3-A30E-DB3AB863D03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625" y="1452"/>
              <a:ext cx="123" cy="144"/>
            </a:xfrm>
            <a:prstGeom prst="line">
              <a:avLst/>
            </a:prstGeom>
            <a:noFill/>
            <a:ln w="635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75">
            <a:extLst>
              <a:ext uri="{FF2B5EF4-FFF2-40B4-BE49-F238E27FC236}">
                <a16:creationId xmlns:a16="http://schemas.microsoft.com/office/drawing/2014/main" id="{E89FF6F7-7242-4CD2-98D9-3690B9BAB163}"/>
              </a:ext>
            </a:extLst>
          </p:cNvPr>
          <p:cNvGrpSpPr>
            <a:grpSpLocks/>
          </p:cNvGrpSpPr>
          <p:nvPr/>
        </p:nvGrpSpPr>
        <p:grpSpPr bwMode="auto">
          <a:xfrm>
            <a:off x="7464425" y="4111625"/>
            <a:ext cx="2643188" cy="1974850"/>
            <a:chOff x="3760" y="2884"/>
            <a:chExt cx="1665" cy="1244"/>
          </a:xfrm>
        </p:grpSpPr>
        <p:sp>
          <p:nvSpPr>
            <p:cNvPr id="18521" name="Rectangle 76">
              <a:extLst>
                <a:ext uri="{FF2B5EF4-FFF2-40B4-BE49-F238E27FC236}">
                  <a16:creationId xmlns:a16="http://schemas.microsoft.com/office/drawing/2014/main" id="{1233BC04-CEF9-42C3-BD2D-5B850BEE26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3120"/>
              <a:ext cx="1104" cy="1008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8522" name="Line 77">
              <a:extLst>
                <a:ext uri="{FF2B5EF4-FFF2-40B4-BE49-F238E27FC236}">
                  <a16:creationId xmlns:a16="http://schemas.microsoft.com/office/drawing/2014/main" id="{3CC3711F-C436-4757-90D5-FB5F8D1A81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45" y="3308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3" name="Line 78">
              <a:extLst>
                <a:ext uri="{FF2B5EF4-FFF2-40B4-BE49-F238E27FC236}">
                  <a16:creationId xmlns:a16="http://schemas.microsoft.com/office/drawing/2014/main" id="{0DAB6619-D587-4D84-A47F-74C8B37D8F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5" y="326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4" name="Line 79">
              <a:extLst>
                <a:ext uri="{FF2B5EF4-FFF2-40B4-BE49-F238E27FC236}">
                  <a16:creationId xmlns:a16="http://schemas.microsoft.com/office/drawing/2014/main" id="{BB276623-F397-4ED1-824B-FD453C289A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5" y="3408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5" name="Line 80">
              <a:extLst>
                <a:ext uri="{FF2B5EF4-FFF2-40B4-BE49-F238E27FC236}">
                  <a16:creationId xmlns:a16="http://schemas.microsoft.com/office/drawing/2014/main" id="{7D1BBDA7-755D-4155-AF46-D4F74A78D5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5" y="3552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6" name="Line 81">
              <a:extLst>
                <a:ext uri="{FF2B5EF4-FFF2-40B4-BE49-F238E27FC236}">
                  <a16:creationId xmlns:a16="http://schemas.microsoft.com/office/drawing/2014/main" id="{52BFB47F-A1F3-49C8-A744-EBE1CB96036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5" y="3696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7" name="Line 82">
              <a:extLst>
                <a:ext uri="{FF2B5EF4-FFF2-40B4-BE49-F238E27FC236}">
                  <a16:creationId xmlns:a16="http://schemas.microsoft.com/office/drawing/2014/main" id="{CB2D9E2A-0AD7-4748-A773-0B2E304A27B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5" y="3840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8" name="Line 83">
              <a:extLst>
                <a:ext uri="{FF2B5EF4-FFF2-40B4-BE49-F238E27FC236}">
                  <a16:creationId xmlns:a16="http://schemas.microsoft.com/office/drawing/2014/main" id="{EB96588E-4C34-4D88-81AB-DF4DAF52EB8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25" y="3984"/>
              <a:ext cx="11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29" name="Line 84">
              <a:extLst>
                <a:ext uri="{FF2B5EF4-FFF2-40B4-BE49-F238E27FC236}">
                  <a16:creationId xmlns:a16="http://schemas.microsoft.com/office/drawing/2014/main" id="{BB5C5C89-B4F8-4113-BDC8-503DBD89737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53" y="4012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0" name="Line 85">
              <a:extLst>
                <a:ext uri="{FF2B5EF4-FFF2-40B4-BE49-F238E27FC236}">
                  <a16:creationId xmlns:a16="http://schemas.microsoft.com/office/drawing/2014/main" id="{9A8ACFFE-1309-4AD6-8249-EC74734AC16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17" y="3304"/>
              <a:ext cx="0" cy="9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1" name="Line 86">
              <a:extLst>
                <a:ext uri="{FF2B5EF4-FFF2-40B4-BE49-F238E27FC236}">
                  <a16:creationId xmlns:a16="http://schemas.microsoft.com/office/drawing/2014/main" id="{49EF8B1D-4F58-4A39-8192-3A233763B6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1" y="4000"/>
              <a:ext cx="0" cy="12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2" name="Line 87">
              <a:extLst>
                <a:ext uri="{FF2B5EF4-FFF2-40B4-BE49-F238E27FC236}">
                  <a16:creationId xmlns:a16="http://schemas.microsoft.com/office/drawing/2014/main" id="{1CA7748C-91C8-4D0A-898F-08D69FF4286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57" y="3120"/>
              <a:ext cx="0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33" name="Text Box 88">
              <a:extLst>
                <a:ext uri="{FF2B5EF4-FFF2-40B4-BE49-F238E27FC236}">
                  <a16:creationId xmlns:a16="http://schemas.microsoft.com/office/drawing/2014/main" id="{77475B06-487D-4E6C-AC0A-562B360C04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60" y="2884"/>
              <a:ext cx="1665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/>
                <a:t>Application’s Memory</a:t>
              </a:r>
            </a:p>
          </p:txBody>
        </p:sp>
        <p:sp>
          <p:nvSpPr>
            <p:cNvPr id="18534" name="Text Box 89">
              <a:extLst>
                <a:ext uri="{FF2B5EF4-FFF2-40B4-BE49-F238E27FC236}">
                  <a16:creationId xmlns:a16="http://schemas.microsoft.com/office/drawing/2014/main" id="{43E977BA-B828-4F24-9B12-D6B0CA9465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52" y="3100"/>
              <a:ext cx="406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400" b="1"/>
                <a:t>addr</a:t>
              </a:r>
            </a:p>
          </p:txBody>
        </p:sp>
        <p:sp>
          <p:nvSpPr>
            <p:cNvPr id="18535" name="Text Box 90">
              <a:extLst>
                <a:ext uri="{FF2B5EF4-FFF2-40B4-BE49-F238E27FC236}">
                  <a16:creationId xmlns:a16="http://schemas.microsoft.com/office/drawing/2014/main" id="{6E7B2BB1-AF91-4BF9-BD31-B060FE48A1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3096"/>
              <a:ext cx="460" cy="1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400" b="1"/>
                <a:t>value</a:t>
              </a:r>
            </a:p>
          </p:txBody>
        </p:sp>
      </p:grpSp>
      <p:sp>
        <p:nvSpPr>
          <p:cNvPr id="249" name="Text Box 91">
            <a:extLst>
              <a:ext uri="{FF2B5EF4-FFF2-40B4-BE49-F238E27FC236}">
                <a16:creationId xmlns:a16="http://schemas.microsoft.com/office/drawing/2014/main" id="{81B12BB0-9DE6-425B-977D-9CC28342A0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5793" y="4911725"/>
            <a:ext cx="32412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A</a:t>
            </a:r>
          </a:p>
        </p:txBody>
      </p:sp>
      <p:sp>
        <p:nvSpPr>
          <p:cNvPr id="250" name="Text Box 92">
            <a:extLst>
              <a:ext uri="{FF2B5EF4-FFF2-40B4-BE49-F238E27FC236}">
                <a16:creationId xmlns:a16="http://schemas.microsoft.com/office/drawing/2014/main" id="{5B7EDBF0-3617-48DF-96BC-7772AE097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0096" y="5140325"/>
            <a:ext cx="320922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B</a:t>
            </a:r>
          </a:p>
        </p:txBody>
      </p:sp>
      <p:sp>
        <p:nvSpPr>
          <p:cNvPr id="251" name="Text Box 93">
            <a:extLst>
              <a:ext uri="{FF2B5EF4-FFF2-40B4-BE49-F238E27FC236}">
                <a16:creationId xmlns:a16="http://schemas.microsoft.com/office/drawing/2014/main" id="{F34696C7-86D7-4791-AFAB-36C5F2A48F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5839" y="5368925"/>
            <a:ext cx="314510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C</a:t>
            </a:r>
          </a:p>
        </p:txBody>
      </p:sp>
      <p:sp>
        <p:nvSpPr>
          <p:cNvPr id="252" name="Text Box 94">
            <a:extLst>
              <a:ext uri="{FF2B5EF4-FFF2-40B4-BE49-F238E27FC236}">
                <a16:creationId xmlns:a16="http://schemas.microsoft.com/office/drawing/2014/main" id="{A1DBB97A-2E1C-43B2-9061-E07B86EF05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384" y="5597525"/>
            <a:ext cx="333746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/>
              <a:t>D</a:t>
            </a:r>
          </a:p>
        </p:txBody>
      </p:sp>
      <p:sp>
        <p:nvSpPr>
          <p:cNvPr id="253" name="Text Box 95">
            <a:extLst>
              <a:ext uri="{FF2B5EF4-FFF2-40B4-BE49-F238E27FC236}">
                <a16:creationId xmlns:a16="http://schemas.microsoft.com/office/drawing/2014/main" id="{F6669869-576B-45AF-B5CF-6B61F9EDBE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6" y="2962275"/>
            <a:ext cx="1653017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Load C;  (C = 9)</a:t>
            </a:r>
          </a:p>
        </p:txBody>
      </p:sp>
      <p:sp>
        <p:nvSpPr>
          <p:cNvPr id="254" name="Text Box 96">
            <a:extLst>
              <a:ext uri="{FF2B5EF4-FFF2-40B4-BE49-F238E27FC236}">
                <a16:creationId xmlns:a16="http://schemas.microsoft.com/office/drawing/2014/main" id="{C4233490-4890-45B8-8332-72D4DC46F1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8225" y="3387725"/>
            <a:ext cx="1766830" cy="28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Arial" panose="020B0604020202020204" pitchFamily="34" charset="0"/>
              </a:rPr>
              <a:t>Load D;  (D = 10)</a:t>
            </a:r>
          </a:p>
        </p:txBody>
      </p:sp>
      <p:sp>
        <p:nvSpPr>
          <p:cNvPr id="255" name="Text Box 98">
            <a:extLst>
              <a:ext uri="{FF2B5EF4-FFF2-40B4-BE49-F238E27FC236}">
                <a16:creationId xmlns:a16="http://schemas.microsoft.com/office/drawing/2014/main" id="{DECAF768-0210-4A6C-90F4-88030912C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7939" y="4926013"/>
            <a:ext cx="463075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111</a:t>
            </a:r>
          </a:p>
        </p:txBody>
      </p:sp>
      <p:sp>
        <p:nvSpPr>
          <p:cNvPr id="256" name="Text Box 99">
            <a:extLst>
              <a:ext uri="{FF2B5EF4-FFF2-40B4-BE49-F238E27FC236}">
                <a16:creationId xmlns:a16="http://schemas.microsoft.com/office/drawing/2014/main" id="{98FF2EDE-E2FC-4EDB-9398-49AC6A3D66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0325" y="5141913"/>
            <a:ext cx="38343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55</a:t>
            </a:r>
          </a:p>
        </p:txBody>
      </p:sp>
      <p:sp>
        <p:nvSpPr>
          <p:cNvPr id="257" name="Text Box 100">
            <a:extLst>
              <a:ext uri="{FF2B5EF4-FFF2-40B4-BE49-F238E27FC236}">
                <a16:creationId xmlns:a16="http://schemas.microsoft.com/office/drawing/2014/main" id="{EA600874-7DCD-4D9C-BA6F-DA3EA51CE2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5250" y="5383213"/>
            <a:ext cx="284052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58" name="Text Box 101">
            <a:extLst>
              <a:ext uri="{FF2B5EF4-FFF2-40B4-BE49-F238E27FC236}">
                <a16:creationId xmlns:a16="http://schemas.microsoft.com/office/drawing/2014/main" id="{24815755-A4B8-4A78-8A30-4DA79EA5F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37625" y="5611813"/>
            <a:ext cx="38343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259" name="Text Box 102">
            <a:extLst>
              <a:ext uri="{FF2B5EF4-FFF2-40B4-BE49-F238E27FC236}">
                <a16:creationId xmlns:a16="http://schemas.microsoft.com/office/drawing/2014/main" id="{64B0F6F7-6322-491F-9B70-541700A96A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9538" y="5146675"/>
            <a:ext cx="284052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0</a:t>
            </a:r>
          </a:p>
        </p:txBody>
      </p:sp>
      <p:sp>
        <p:nvSpPr>
          <p:cNvPr id="260" name="Text Box 103">
            <a:extLst>
              <a:ext uri="{FF2B5EF4-FFF2-40B4-BE49-F238E27FC236}">
                <a16:creationId xmlns:a16="http://schemas.microsoft.com/office/drawing/2014/main" id="{B1C6D34C-82A3-42E4-89E6-A9078C76D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3025" y="5375275"/>
            <a:ext cx="38343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solidFill>
                  <a:srgbClr val="FF0000"/>
                </a:solidFill>
                <a:latin typeface="Arial" panose="020B0604020202020204" pitchFamily="34" charset="0"/>
              </a:rPr>
              <a:t>99</a:t>
            </a:r>
          </a:p>
        </p:txBody>
      </p:sp>
      <p:sp>
        <p:nvSpPr>
          <p:cNvPr id="261" name="Text Box 104">
            <a:extLst>
              <a:ext uri="{FF2B5EF4-FFF2-40B4-BE49-F238E27FC236}">
                <a16:creationId xmlns:a16="http://schemas.microsoft.com/office/drawing/2014/main" id="{D601E388-27AA-4CF7-A242-4B3EA48620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01139" y="2873375"/>
            <a:ext cx="463075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111</a:t>
            </a:r>
          </a:p>
        </p:txBody>
      </p:sp>
      <p:sp>
        <p:nvSpPr>
          <p:cNvPr id="262" name="Text Box 105">
            <a:extLst>
              <a:ext uri="{FF2B5EF4-FFF2-40B4-BE49-F238E27FC236}">
                <a16:creationId xmlns:a16="http://schemas.microsoft.com/office/drawing/2014/main" id="{B931B4B8-C849-4E06-82DE-9CB6E4F9F0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1625" y="3089275"/>
            <a:ext cx="38343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55</a:t>
            </a:r>
          </a:p>
        </p:txBody>
      </p:sp>
      <p:sp>
        <p:nvSpPr>
          <p:cNvPr id="263" name="Text Box 106">
            <a:extLst>
              <a:ext uri="{FF2B5EF4-FFF2-40B4-BE49-F238E27FC236}">
                <a16:creationId xmlns:a16="http://schemas.microsoft.com/office/drawing/2014/main" id="{31D4AEA1-825A-49AE-9AE8-6F00CEB9B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8450" y="3330575"/>
            <a:ext cx="284052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9</a:t>
            </a:r>
          </a:p>
        </p:txBody>
      </p:sp>
      <p:sp>
        <p:nvSpPr>
          <p:cNvPr id="264" name="Text Box 107">
            <a:extLst>
              <a:ext uri="{FF2B5EF4-FFF2-40B4-BE49-F238E27FC236}">
                <a16:creationId xmlns:a16="http://schemas.microsoft.com/office/drawing/2014/main" id="{575FACED-FF7B-4999-9EA6-5D14E7FB20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825" y="3559175"/>
            <a:ext cx="38343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10</a:t>
            </a:r>
          </a:p>
        </p:txBody>
      </p:sp>
      <p:sp>
        <p:nvSpPr>
          <p:cNvPr id="265" name="Text Box 108">
            <a:extLst>
              <a:ext uri="{FF2B5EF4-FFF2-40B4-BE49-F238E27FC236}">
                <a16:creationId xmlns:a16="http://schemas.microsoft.com/office/drawing/2014/main" id="{786DEA1C-9EFA-40A2-977F-BD665DEF28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0825" y="3317875"/>
            <a:ext cx="383438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99</a:t>
            </a:r>
          </a:p>
        </p:txBody>
      </p:sp>
      <p:sp>
        <p:nvSpPr>
          <p:cNvPr id="266" name="Text Box 109">
            <a:extLst>
              <a:ext uri="{FF2B5EF4-FFF2-40B4-BE49-F238E27FC236}">
                <a16:creationId xmlns:a16="http://schemas.microsoft.com/office/drawing/2014/main" id="{DFC2310D-545A-4131-AE95-837EFA8EC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3850" y="3089275"/>
            <a:ext cx="284052" cy="26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Font typeface="Verdana" panose="020B0604030504040204" pitchFamily="34" charset="0"/>
              <a:buChar char="–"/>
              <a:defRPr sz="20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Font typeface="Verdana" panose="020B0604030504040204" pitchFamily="34" charset="0"/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6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anose="020B0604030504040204" pitchFamily="34" charset="0"/>
              <a:buChar char="–"/>
              <a:defRPr sz="1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en-US" sz="1400" b="1">
                <a:latin typeface="Arial" panose="020B0604020202020204" pitchFamily="34" charset="0"/>
              </a:rPr>
              <a:t>0</a:t>
            </a:r>
          </a:p>
        </p:txBody>
      </p:sp>
      <p:grpSp>
        <p:nvGrpSpPr>
          <p:cNvPr id="17" name="Group 110">
            <a:extLst>
              <a:ext uri="{FF2B5EF4-FFF2-40B4-BE49-F238E27FC236}">
                <a16:creationId xmlns:a16="http://schemas.microsoft.com/office/drawing/2014/main" id="{F727412C-E702-458D-96F4-5BC07897C3BA}"/>
              </a:ext>
            </a:extLst>
          </p:cNvPr>
          <p:cNvGrpSpPr>
            <a:grpSpLocks/>
          </p:cNvGrpSpPr>
          <p:nvPr/>
        </p:nvGrpSpPr>
        <p:grpSpPr bwMode="auto">
          <a:xfrm>
            <a:off x="9648826" y="3444875"/>
            <a:ext cx="739775" cy="2082800"/>
            <a:chOff x="5139" y="2464"/>
            <a:chExt cx="466" cy="1312"/>
          </a:xfrm>
        </p:grpSpPr>
        <p:sp>
          <p:nvSpPr>
            <p:cNvPr id="18514" name="Text Box 111">
              <a:extLst>
                <a:ext uri="{FF2B5EF4-FFF2-40B4-BE49-F238E27FC236}">
                  <a16:creationId xmlns:a16="http://schemas.microsoft.com/office/drawing/2014/main" id="{E5AAF48A-3ECB-4EB6-9A62-21EC074596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4" y="2816"/>
              <a:ext cx="281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400" b="1"/>
                <a:t> </a:t>
              </a:r>
              <a:r>
                <a:rPr lang="en-US" altLang="en-US" sz="1800" b="1"/>
                <a:t>≠</a:t>
              </a:r>
            </a:p>
          </p:txBody>
        </p:sp>
        <p:grpSp>
          <p:nvGrpSpPr>
            <p:cNvPr id="18515" name="Group 112">
              <a:extLst>
                <a:ext uri="{FF2B5EF4-FFF2-40B4-BE49-F238E27FC236}">
                  <a16:creationId xmlns:a16="http://schemas.microsoft.com/office/drawing/2014/main" id="{4CB2646B-CED3-4AFE-90BF-F430EE3963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2464"/>
              <a:ext cx="240" cy="408"/>
              <a:chOff x="5232" y="2464"/>
              <a:chExt cx="240" cy="408"/>
            </a:xfrm>
          </p:grpSpPr>
          <p:sp>
            <p:nvSpPr>
              <p:cNvPr id="18519" name="Line 113">
                <a:extLst>
                  <a:ext uri="{FF2B5EF4-FFF2-40B4-BE49-F238E27FC236}">
                    <a16:creationId xmlns:a16="http://schemas.microsoft.com/office/drawing/2014/main" id="{79531229-7A73-4F93-8283-5D12EFCE081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72" y="2464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20" name="Line 114">
                <a:extLst>
                  <a:ext uri="{FF2B5EF4-FFF2-40B4-BE49-F238E27FC236}">
                    <a16:creationId xmlns:a16="http://schemas.microsoft.com/office/drawing/2014/main" id="{5944EECB-664B-4E05-B85D-9E943F7B574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232" y="246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16" name="Group 115">
              <a:extLst>
                <a:ext uri="{FF2B5EF4-FFF2-40B4-BE49-F238E27FC236}">
                  <a16:creationId xmlns:a16="http://schemas.microsoft.com/office/drawing/2014/main" id="{EF098C2F-7BFA-4C3C-890B-E575E3E508A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9" y="3028"/>
              <a:ext cx="337" cy="748"/>
              <a:chOff x="5139" y="3028"/>
              <a:chExt cx="337" cy="748"/>
            </a:xfrm>
          </p:grpSpPr>
          <p:sp>
            <p:nvSpPr>
              <p:cNvPr id="18517" name="Line 116">
                <a:extLst>
                  <a:ext uri="{FF2B5EF4-FFF2-40B4-BE49-F238E27FC236}">
                    <a16:creationId xmlns:a16="http://schemas.microsoft.com/office/drawing/2014/main" id="{B52FC2C9-D297-42FD-A472-A6B81B18E21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68" y="3028"/>
                <a:ext cx="8" cy="7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8" name="Line 117">
                <a:extLst>
                  <a:ext uri="{FF2B5EF4-FFF2-40B4-BE49-F238E27FC236}">
                    <a16:creationId xmlns:a16="http://schemas.microsoft.com/office/drawing/2014/main" id="{AF929D81-13BB-478D-8C64-28E33686047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39" y="3776"/>
                <a:ext cx="3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0" name="Group 118">
            <a:extLst>
              <a:ext uri="{FF2B5EF4-FFF2-40B4-BE49-F238E27FC236}">
                <a16:creationId xmlns:a16="http://schemas.microsoft.com/office/drawing/2014/main" id="{4322EA68-297D-45A5-9600-C369E33C62EB}"/>
              </a:ext>
            </a:extLst>
          </p:cNvPr>
          <p:cNvGrpSpPr>
            <a:grpSpLocks/>
          </p:cNvGrpSpPr>
          <p:nvPr/>
        </p:nvGrpSpPr>
        <p:grpSpPr bwMode="auto">
          <a:xfrm>
            <a:off x="9648826" y="3209925"/>
            <a:ext cx="739775" cy="2082800"/>
            <a:chOff x="5139" y="2464"/>
            <a:chExt cx="466" cy="1312"/>
          </a:xfrm>
        </p:grpSpPr>
        <p:sp>
          <p:nvSpPr>
            <p:cNvPr id="18507" name="Text Box 119">
              <a:extLst>
                <a:ext uri="{FF2B5EF4-FFF2-40B4-BE49-F238E27FC236}">
                  <a16:creationId xmlns:a16="http://schemas.microsoft.com/office/drawing/2014/main" id="{FEDD2613-95A3-4BE4-A3E8-3E66CFCC5E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4" y="2816"/>
              <a:ext cx="281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400" b="1"/>
                <a:t> </a:t>
              </a:r>
              <a:r>
                <a:rPr lang="en-US" altLang="en-US" sz="1800" b="1"/>
                <a:t>≠</a:t>
              </a:r>
            </a:p>
          </p:txBody>
        </p:sp>
        <p:grpSp>
          <p:nvGrpSpPr>
            <p:cNvPr id="18508" name="Group 120">
              <a:extLst>
                <a:ext uri="{FF2B5EF4-FFF2-40B4-BE49-F238E27FC236}">
                  <a16:creationId xmlns:a16="http://schemas.microsoft.com/office/drawing/2014/main" id="{EAC71DC7-B74A-4192-9BDD-4254A7642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2464"/>
              <a:ext cx="240" cy="408"/>
              <a:chOff x="5232" y="2464"/>
              <a:chExt cx="240" cy="408"/>
            </a:xfrm>
          </p:grpSpPr>
          <p:sp>
            <p:nvSpPr>
              <p:cNvPr id="18512" name="Line 121">
                <a:extLst>
                  <a:ext uri="{FF2B5EF4-FFF2-40B4-BE49-F238E27FC236}">
                    <a16:creationId xmlns:a16="http://schemas.microsoft.com/office/drawing/2014/main" id="{09DA264D-7B1D-4BE9-AC81-7A7307F2032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72" y="2464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3" name="Line 122">
                <a:extLst>
                  <a:ext uri="{FF2B5EF4-FFF2-40B4-BE49-F238E27FC236}">
                    <a16:creationId xmlns:a16="http://schemas.microsoft.com/office/drawing/2014/main" id="{01DE4422-4DBE-4EBE-9044-3C723212CD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232" y="246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09" name="Group 123">
              <a:extLst>
                <a:ext uri="{FF2B5EF4-FFF2-40B4-BE49-F238E27FC236}">
                  <a16:creationId xmlns:a16="http://schemas.microsoft.com/office/drawing/2014/main" id="{3A47DB07-BE22-4C3F-8B18-10CFB8B14E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9" y="3028"/>
              <a:ext cx="337" cy="748"/>
              <a:chOff x="5139" y="3028"/>
              <a:chExt cx="337" cy="748"/>
            </a:xfrm>
          </p:grpSpPr>
          <p:sp>
            <p:nvSpPr>
              <p:cNvPr id="18510" name="Line 124">
                <a:extLst>
                  <a:ext uri="{FF2B5EF4-FFF2-40B4-BE49-F238E27FC236}">
                    <a16:creationId xmlns:a16="http://schemas.microsoft.com/office/drawing/2014/main" id="{9292E62B-B13C-4D3A-B8B5-0B65CF31C16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68" y="3028"/>
                <a:ext cx="8" cy="7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11" name="Line 125">
                <a:extLst>
                  <a:ext uri="{FF2B5EF4-FFF2-40B4-BE49-F238E27FC236}">
                    <a16:creationId xmlns:a16="http://schemas.microsoft.com/office/drawing/2014/main" id="{3BC26606-9287-4734-A1C5-4E9C3C1F73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39" y="3776"/>
                <a:ext cx="3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3" name="Group 126">
            <a:extLst>
              <a:ext uri="{FF2B5EF4-FFF2-40B4-BE49-F238E27FC236}">
                <a16:creationId xmlns:a16="http://schemas.microsoft.com/office/drawing/2014/main" id="{CD60CAAF-28BC-42B6-B0FC-CB6D7F7A6CA3}"/>
              </a:ext>
            </a:extLst>
          </p:cNvPr>
          <p:cNvGrpSpPr>
            <a:grpSpLocks/>
          </p:cNvGrpSpPr>
          <p:nvPr/>
        </p:nvGrpSpPr>
        <p:grpSpPr bwMode="auto">
          <a:xfrm>
            <a:off x="9648826" y="3673475"/>
            <a:ext cx="739775" cy="2082800"/>
            <a:chOff x="5139" y="2464"/>
            <a:chExt cx="466" cy="1312"/>
          </a:xfrm>
        </p:grpSpPr>
        <p:sp>
          <p:nvSpPr>
            <p:cNvPr id="18500" name="Text Box 127">
              <a:extLst>
                <a:ext uri="{FF2B5EF4-FFF2-40B4-BE49-F238E27FC236}">
                  <a16:creationId xmlns:a16="http://schemas.microsoft.com/office/drawing/2014/main" id="{47C1B164-E397-47FB-BEE4-093979994A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4" y="2816"/>
              <a:ext cx="281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400" b="1"/>
                <a:t> </a:t>
              </a:r>
              <a:r>
                <a:rPr lang="en-US" altLang="en-US" sz="1800" b="1"/>
                <a:t>=</a:t>
              </a:r>
            </a:p>
          </p:txBody>
        </p:sp>
        <p:grpSp>
          <p:nvGrpSpPr>
            <p:cNvPr id="18501" name="Group 128">
              <a:extLst>
                <a:ext uri="{FF2B5EF4-FFF2-40B4-BE49-F238E27FC236}">
                  <a16:creationId xmlns:a16="http://schemas.microsoft.com/office/drawing/2014/main" id="{60465245-F0E7-413F-8FC4-8A1F9F9455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2464"/>
              <a:ext cx="240" cy="408"/>
              <a:chOff x="5232" y="2464"/>
              <a:chExt cx="240" cy="408"/>
            </a:xfrm>
          </p:grpSpPr>
          <p:sp>
            <p:nvSpPr>
              <p:cNvPr id="18505" name="Line 129">
                <a:extLst>
                  <a:ext uri="{FF2B5EF4-FFF2-40B4-BE49-F238E27FC236}">
                    <a16:creationId xmlns:a16="http://schemas.microsoft.com/office/drawing/2014/main" id="{F9FED27C-23B8-480C-8A81-4FF8B70A481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72" y="2464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6" name="Line 130">
                <a:extLst>
                  <a:ext uri="{FF2B5EF4-FFF2-40B4-BE49-F238E27FC236}">
                    <a16:creationId xmlns:a16="http://schemas.microsoft.com/office/drawing/2014/main" id="{DF6FE525-38E6-4221-931C-2CA6C582EE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232" y="246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502" name="Group 131">
              <a:extLst>
                <a:ext uri="{FF2B5EF4-FFF2-40B4-BE49-F238E27FC236}">
                  <a16:creationId xmlns:a16="http://schemas.microsoft.com/office/drawing/2014/main" id="{F2ECD41F-C11D-428C-ABDD-B9B2A3EC3F8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9" y="3028"/>
              <a:ext cx="337" cy="748"/>
              <a:chOff x="5139" y="3028"/>
              <a:chExt cx="337" cy="748"/>
            </a:xfrm>
          </p:grpSpPr>
          <p:sp>
            <p:nvSpPr>
              <p:cNvPr id="18503" name="Line 132">
                <a:extLst>
                  <a:ext uri="{FF2B5EF4-FFF2-40B4-BE49-F238E27FC236}">
                    <a16:creationId xmlns:a16="http://schemas.microsoft.com/office/drawing/2014/main" id="{21165608-F36C-401C-9587-BBB651A7F6E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68" y="3028"/>
                <a:ext cx="8" cy="7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504" name="Line 133">
                <a:extLst>
                  <a:ext uri="{FF2B5EF4-FFF2-40B4-BE49-F238E27FC236}">
                    <a16:creationId xmlns:a16="http://schemas.microsoft.com/office/drawing/2014/main" id="{EC4E434E-EFC0-470D-B548-975D2C276BC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39" y="3776"/>
                <a:ext cx="3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26" name="Group 134">
            <a:extLst>
              <a:ext uri="{FF2B5EF4-FFF2-40B4-BE49-F238E27FC236}">
                <a16:creationId xmlns:a16="http://schemas.microsoft.com/office/drawing/2014/main" id="{F5FE0CAD-E67A-4593-BDFB-8773F9D21A40}"/>
              </a:ext>
            </a:extLst>
          </p:cNvPr>
          <p:cNvGrpSpPr>
            <a:grpSpLocks/>
          </p:cNvGrpSpPr>
          <p:nvPr/>
        </p:nvGrpSpPr>
        <p:grpSpPr bwMode="auto">
          <a:xfrm>
            <a:off x="9648826" y="2987675"/>
            <a:ext cx="739775" cy="2082800"/>
            <a:chOff x="5139" y="2464"/>
            <a:chExt cx="466" cy="1312"/>
          </a:xfrm>
        </p:grpSpPr>
        <p:sp>
          <p:nvSpPr>
            <p:cNvPr id="18493" name="Text Box 135">
              <a:extLst>
                <a:ext uri="{FF2B5EF4-FFF2-40B4-BE49-F238E27FC236}">
                  <a16:creationId xmlns:a16="http://schemas.microsoft.com/office/drawing/2014/main" id="{4A7D8D54-505B-4A8A-9BA9-8DF2AB0772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24" y="2816"/>
              <a:ext cx="281" cy="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400" b="1"/>
                <a:t> </a:t>
              </a:r>
              <a:r>
                <a:rPr lang="en-US" altLang="en-US" sz="1800" b="1"/>
                <a:t>=</a:t>
              </a:r>
            </a:p>
          </p:txBody>
        </p:sp>
        <p:grpSp>
          <p:nvGrpSpPr>
            <p:cNvPr id="18494" name="Group 136">
              <a:extLst>
                <a:ext uri="{FF2B5EF4-FFF2-40B4-BE49-F238E27FC236}">
                  <a16:creationId xmlns:a16="http://schemas.microsoft.com/office/drawing/2014/main" id="{59FE2F3B-F7C9-4D10-A18A-550F4817C7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2464"/>
              <a:ext cx="240" cy="408"/>
              <a:chOff x="5232" y="2464"/>
              <a:chExt cx="240" cy="408"/>
            </a:xfrm>
          </p:grpSpPr>
          <p:sp>
            <p:nvSpPr>
              <p:cNvPr id="18498" name="Line 137">
                <a:extLst>
                  <a:ext uri="{FF2B5EF4-FFF2-40B4-BE49-F238E27FC236}">
                    <a16:creationId xmlns:a16="http://schemas.microsoft.com/office/drawing/2014/main" id="{BDEBC9C6-20D7-41C5-81AE-9862837389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72" y="2464"/>
                <a:ext cx="0" cy="4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9" name="Line 138">
                <a:extLst>
                  <a:ext uri="{FF2B5EF4-FFF2-40B4-BE49-F238E27FC236}">
                    <a16:creationId xmlns:a16="http://schemas.microsoft.com/office/drawing/2014/main" id="{1C466290-9AD4-4302-BB59-8FFA27D8F0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232" y="2464"/>
                <a:ext cx="24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8495" name="Group 139">
              <a:extLst>
                <a:ext uri="{FF2B5EF4-FFF2-40B4-BE49-F238E27FC236}">
                  <a16:creationId xmlns:a16="http://schemas.microsoft.com/office/drawing/2014/main" id="{AE905A26-B6DD-4B5D-99B1-F2DF94224C6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139" y="3028"/>
              <a:ext cx="337" cy="748"/>
              <a:chOff x="5139" y="3028"/>
              <a:chExt cx="337" cy="748"/>
            </a:xfrm>
          </p:grpSpPr>
          <p:sp>
            <p:nvSpPr>
              <p:cNvPr id="18496" name="Line 140">
                <a:extLst>
                  <a:ext uri="{FF2B5EF4-FFF2-40B4-BE49-F238E27FC236}">
                    <a16:creationId xmlns:a16="http://schemas.microsoft.com/office/drawing/2014/main" id="{0AF2F4C2-1BD9-4627-8C0B-BCC0D97D5D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468" y="3028"/>
                <a:ext cx="8" cy="7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97" name="Line 141">
                <a:extLst>
                  <a:ext uri="{FF2B5EF4-FFF2-40B4-BE49-F238E27FC236}">
                    <a16:creationId xmlns:a16="http://schemas.microsoft.com/office/drawing/2014/main" id="{4BEFFDA3-7497-4D0A-A507-18A7F0F14B4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139" y="3776"/>
                <a:ext cx="32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 nodeType="clickPar">
                      <p:stCondLst>
                        <p:cond delay="indefinite"/>
                      </p:stCondLst>
                      <p:childTnLst>
                        <p:par>
                          <p:cTn id="1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/>
      <p:bldP spid="185" grpId="0" animBg="1"/>
      <p:bldP spid="185" grpId="1" animBg="1"/>
      <p:bldP spid="190" grpId="0"/>
      <p:bldP spid="191" grpId="0"/>
      <p:bldP spid="192" grpId="0" animBg="1"/>
      <p:bldP spid="193" grpId="0"/>
      <p:bldP spid="197" grpId="0"/>
      <p:bldP spid="201" grpId="0" animBg="1"/>
      <p:bldP spid="202" grpId="0" animBg="1"/>
      <p:bldP spid="203" grpId="0"/>
      <p:bldP spid="204" grpId="0"/>
      <p:bldP spid="204" grpId="1"/>
      <p:bldP spid="214" grpId="0"/>
      <p:bldP spid="215" grpId="0"/>
      <p:bldP spid="217" grpId="0"/>
      <p:bldP spid="218" grpId="0"/>
      <p:bldP spid="219" grpId="0"/>
      <p:bldP spid="220" grpId="0"/>
      <p:bldP spid="249" grpId="0"/>
      <p:bldP spid="250" grpId="0"/>
      <p:bldP spid="250" grpId="1"/>
      <p:bldP spid="251" grpId="0"/>
      <p:bldP spid="252" grpId="0"/>
      <p:bldP spid="253" grpId="0"/>
      <p:bldP spid="254" grpId="0"/>
      <p:bldP spid="255" grpId="0"/>
      <p:bldP spid="256" grpId="0"/>
      <p:bldP spid="256" grpId="1"/>
      <p:bldP spid="256" grpId="2"/>
      <p:bldP spid="257" grpId="0"/>
      <p:bldP spid="258" grpId="0"/>
      <p:bldP spid="259" grpId="0"/>
      <p:bldP spid="260" grpId="0"/>
      <p:bldP spid="261" grpId="0"/>
      <p:bldP spid="262" grpId="0"/>
      <p:bldP spid="262" grpId="1"/>
      <p:bldP spid="263" grpId="0"/>
      <p:bldP spid="263" grpId="1"/>
      <p:bldP spid="264" grpId="0"/>
      <p:bldP spid="26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AAEAD8E-FF6C-4940-8A53-C0B472F01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dirty="0"/>
              <a:t>Capturing Shared-Memory Order with Multi-Threaded Programs</a:t>
            </a:r>
          </a:p>
        </p:txBody>
      </p:sp>
      <p:sp>
        <p:nvSpPr>
          <p:cNvPr id="143" name="Rectangle 3">
            <a:extLst>
              <a:ext uri="{FF2B5EF4-FFF2-40B4-BE49-F238E27FC236}">
                <a16:creationId xmlns:a16="http://schemas.microsoft.com/office/drawing/2014/main" id="{09FC7674-4344-4FC5-AC7C-B4D89BFA73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6371" y="1690688"/>
            <a:ext cx="8229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225425" indent="-225425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/>
              <a:t>Detecting: Emulate a directory structure</a:t>
            </a:r>
          </a:p>
          <a:p>
            <a:pPr marL="682625" lvl="1" indent="-225425">
              <a:spcBef>
                <a:spcPct val="20000"/>
              </a:spcBef>
              <a:buFontTx/>
              <a:buChar char="•"/>
              <a:defRPr/>
            </a:pPr>
            <a:r>
              <a:rPr lang="en-US" kern="0" dirty="0"/>
              <a:t>Track readers/writers to memory regions</a:t>
            </a:r>
          </a:p>
          <a:p>
            <a:pPr marL="225425" indent="-225425">
              <a:spcBef>
                <a:spcPct val="20000"/>
              </a:spcBef>
              <a:buFontTx/>
              <a:buChar char="•"/>
              <a:defRPr/>
            </a:pPr>
            <a:r>
              <a:rPr lang="en-US" sz="2400" kern="0" dirty="0"/>
              <a:t>Logging: Use </a:t>
            </a:r>
            <a:r>
              <a:rPr lang="en-US" sz="2400" kern="0" dirty="0" err="1"/>
              <a:t>Netzer</a:t>
            </a:r>
            <a:r>
              <a:rPr lang="en-US" sz="2400" kern="0" dirty="0"/>
              <a:t> transitive optimization</a:t>
            </a:r>
          </a:p>
          <a:p>
            <a:pPr marL="576263" lvl="1" indent="-236538">
              <a:spcBef>
                <a:spcPct val="20000"/>
              </a:spcBef>
              <a:buFont typeface="Verdana" pitchFamily="34" charset="0"/>
              <a:buChar char="–"/>
              <a:defRPr/>
            </a:pPr>
            <a:endParaRPr lang="en-US" sz="2400" kern="0" dirty="0"/>
          </a:p>
          <a:p>
            <a:pPr marL="576263" lvl="1" indent="-236538">
              <a:spcBef>
                <a:spcPct val="20000"/>
              </a:spcBef>
              <a:buFont typeface="Verdana" pitchFamily="34" charset="0"/>
              <a:buChar char="–"/>
              <a:defRPr/>
            </a:pPr>
            <a:endParaRPr lang="en-US" sz="2400" kern="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8540B9B-3CF7-4A2E-BCC3-2B678239F700}"/>
              </a:ext>
            </a:extLst>
          </p:cNvPr>
          <p:cNvGrpSpPr/>
          <p:nvPr/>
        </p:nvGrpSpPr>
        <p:grpSpPr>
          <a:xfrm>
            <a:off x="2125808" y="3011488"/>
            <a:ext cx="8269287" cy="3275012"/>
            <a:chOff x="2181226" y="2597151"/>
            <a:chExt cx="8269287" cy="3275012"/>
          </a:xfrm>
        </p:grpSpPr>
        <p:sp>
          <p:nvSpPr>
            <p:cNvPr id="35845" name="Text Box 4">
              <a:extLst>
                <a:ext uri="{FF2B5EF4-FFF2-40B4-BE49-F238E27FC236}">
                  <a16:creationId xmlns:a16="http://schemas.microsoft.com/office/drawing/2014/main" id="{050C016D-8B05-4513-B067-98C5FD52DD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00401" y="2979739"/>
              <a:ext cx="944563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 b="1"/>
                <a:t>X: Wa</a:t>
              </a:r>
            </a:p>
          </p:txBody>
        </p:sp>
        <p:sp>
          <p:nvSpPr>
            <p:cNvPr id="35846" name="Text Box 5">
              <a:extLst>
                <a:ext uri="{FF2B5EF4-FFF2-40B4-BE49-F238E27FC236}">
                  <a16:creationId xmlns:a16="http://schemas.microsoft.com/office/drawing/2014/main" id="{DA5D6C04-4045-4868-A98F-A1BC3007C4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56164" y="3587751"/>
              <a:ext cx="860425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 b="1"/>
                <a:t>Y: Ra</a:t>
              </a:r>
            </a:p>
          </p:txBody>
        </p:sp>
        <p:sp>
          <p:nvSpPr>
            <p:cNvPr id="35847" name="Text Box 7">
              <a:extLst>
                <a:ext uri="{FF2B5EF4-FFF2-40B4-BE49-F238E27FC236}">
                  <a16:creationId xmlns:a16="http://schemas.microsoft.com/office/drawing/2014/main" id="{62EF3985-E2BB-4A43-97EC-FB5D192BA7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8464" y="2628901"/>
              <a:ext cx="504825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 b="1"/>
                <a:t>T1</a:t>
              </a:r>
            </a:p>
          </p:txBody>
        </p:sp>
        <p:sp>
          <p:nvSpPr>
            <p:cNvPr id="35848" name="Text Box 8">
              <a:extLst>
                <a:ext uri="{FF2B5EF4-FFF2-40B4-BE49-F238E27FC236}">
                  <a16:creationId xmlns:a16="http://schemas.microsoft.com/office/drawing/2014/main" id="{75A24288-4DC4-433B-9558-E8D0FB66B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7376" y="2597151"/>
              <a:ext cx="504825" cy="314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800" b="1"/>
                <a:t>T2</a:t>
              </a:r>
            </a:p>
          </p:txBody>
        </p:sp>
        <p:grpSp>
          <p:nvGrpSpPr>
            <p:cNvPr id="2" name="Group 17">
              <a:extLst>
                <a:ext uri="{FF2B5EF4-FFF2-40B4-BE49-F238E27FC236}">
                  <a16:creationId xmlns:a16="http://schemas.microsoft.com/office/drawing/2014/main" id="{8C69AFF9-5FC3-40AD-B89B-B143A31BF49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219825" y="3330576"/>
              <a:ext cx="4230688" cy="811213"/>
              <a:chOff x="2958" y="2206"/>
              <a:chExt cx="2665" cy="511"/>
            </a:xfrm>
          </p:grpSpPr>
          <p:sp>
            <p:nvSpPr>
              <p:cNvPr id="35856" name="Text Box 6">
                <a:extLst>
                  <a:ext uri="{FF2B5EF4-FFF2-40B4-BE49-F238E27FC236}">
                    <a16:creationId xmlns:a16="http://schemas.microsoft.com/office/drawing/2014/main" id="{8E875FFF-06D2-4DD2-977D-88939645C3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58" y="2206"/>
                <a:ext cx="898" cy="425"/>
              </a:xfrm>
              <a:prstGeom prst="rect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/>
                  <a:t>T2 logs:</a:t>
                </a:r>
              </a:p>
              <a:p>
                <a:pPr algn="ctr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/>
                  <a:t>(Y, T1, X)</a:t>
                </a:r>
              </a:p>
            </p:txBody>
          </p:sp>
          <p:sp>
            <p:nvSpPr>
              <p:cNvPr id="35857" name="Line 9">
                <a:extLst>
                  <a:ext uri="{FF2B5EF4-FFF2-40B4-BE49-F238E27FC236}">
                    <a16:creationId xmlns:a16="http://schemas.microsoft.com/office/drawing/2014/main" id="{11A84017-9705-4748-BE36-CBB9E17C9B2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856" y="2496"/>
                <a:ext cx="35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858" name="Text Box 10">
                <a:extLst>
                  <a:ext uri="{FF2B5EF4-FFF2-40B4-BE49-F238E27FC236}">
                    <a16:creationId xmlns:a16="http://schemas.microsoft.com/office/drawing/2014/main" id="{F6203C9D-CC65-4233-ADB6-A5938CA10F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10" y="2292"/>
                <a:ext cx="1413" cy="4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16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Verdana" panose="020B0604030504040204" pitchFamily="34" charset="0"/>
                  <a:buChar char="–"/>
                  <a:defRPr sz="1400">
                    <a:solidFill>
                      <a:schemeClr val="tx1"/>
                    </a:solidFill>
                    <a:latin typeface="Verdana" panose="020B0604030504040204" pitchFamily="34" charset="0"/>
                  </a:defRPr>
                </a:lvl9pPr>
              </a:lstStyle>
              <a:p>
                <a:pPr algn="ctr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/>
                  <a:t>Shared memory</a:t>
                </a:r>
              </a:p>
              <a:p>
                <a:pPr algn="ctr">
                  <a:lnSpc>
                    <a:spcPct val="80000"/>
                  </a:lnSpc>
                  <a:spcBef>
                    <a:spcPct val="50000"/>
                  </a:spcBef>
                  <a:buFontTx/>
                  <a:buNone/>
                </a:pPr>
                <a:r>
                  <a:rPr lang="en-US" altLang="en-US" sz="1800" b="1" dirty="0"/>
                  <a:t>order log entry</a:t>
                </a:r>
              </a:p>
            </p:txBody>
          </p:sp>
        </p:grpSp>
        <p:sp>
          <p:nvSpPr>
            <p:cNvPr id="35850" name="Line 11">
              <a:extLst>
                <a:ext uri="{FF2B5EF4-FFF2-40B4-BE49-F238E27FC236}">
                  <a16:creationId xmlns:a16="http://schemas.microsoft.com/office/drawing/2014/main" id="{3C49C901-7B19-48EB-B045-55F0411D34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84639" y="3197226"/>
              <a:ext cx="854075" cy="593725"/>
            </a:xfrm>
            <a:prstGeom prst="line">
              <a:avLst/>
            </a:prstGeom>
            <a:noFill/>
            <a:ln w="38100">
              <a:solidFill>
                <a:srgbClr val="8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1" name="Rectangle 12">
              <a:extLst>
                <a:ext uri="{FF2B5EF4-FFF2-40B4-BE49-F238E27FC236}">
                  <a16:creationId xmlns:a16="http://schemas.microsoft.com/office/drawing/2014/main" id="{808D289C-8794-4C31-AEF3-3F4EA859D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0075" y="2968625"/>
              <a:ext cx="76200" cy="175260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35852" name="Line 13">
              <a:extLst>
                <a:ext uri="{FF2B5EF4-FFF2-40B4-BE49-F238E27FC236}">
                  <a16:creationId xmlns:a16="http://schemas.microsoft.com/office/drawing/2014/main" id="{8F7C9258-1C1B-44E8-96B2-F4801E20C4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40050" y="3054350"/>
              <a:ext cx="0" cy="1219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853" name="Text Box 14">
              <a:extLst>
                <a:ext uri="{FF2B5EF4-FFF2-40B4-BE49-F238E27FC236}">
                  <a16:creationId xmlns:a16="http://schemas.microsoft.com/office/drawing/2014/main" id="{16089399-C7F5-4C9A-8CD7-BE6DDC2850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1590386" y="3735195"/>
              <a:ext cx="2121478" cy="2893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1600" dirty="0"/>
                <a:t>Program execution</a:t>
              </a:r>
            </a:p>
          </p:txBody>
        </p:sp>
        <p:sp>
          <p:nvSpPr>
            <p:cNvPr id="35854" name="Rectangle 15">
              <a:extLst>
                <a:ext uri="{FF2B5EF4-FFF2-40B4-BE49-F238E27FC236}">
                  <a16:creationId xmlns:a16="http://schemas.microsoft.com/office/drawing/2014/main" id="{9480776A-C4E6-444F-BDFF-2C500EF37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83275" y="2978150"/>
              <a:ext cx="76200" cy="175260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endParaRPr lang="en-US" altLang="en-US" sz="2000"/>
            </a:p>
          </p:txBody>
        </p:sp>
        <p:sp>
          <p:nvSpPr>
            <p:cNvPr id="157" name="Text Box 16">
              <a:extLst>
                <a:ext uri="{FF2B5EF4-FFF2-40B4-BE49-F238E27FC236}">
                  <a16:creationId xmlns:a16="http://schemas.microsoft.com/office/drawing/2014/main" id="{B0A703E3-BC1F-497B-ACC4-0FCBE45577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81226" y="5133975"/>
              <a:ext cx="8094663" cy="738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Verdana" panose="020B0604030504040204" pitchFamily="34" charset="0"/>
                <a:buChar char="–"/>
                <a:defRPr sz="2000">
                  <a:solidFill>
                    <a:schemeClr val="tx1"/>
                  </a:solidFill>
                  <a:latin typeface="Verdan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>
                  <a:solidFill>
                    <a:schemeClr val="tx1"/>
                  </a:solidFill>
                  <a:latin typeface="Verdan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600">
                  <a:solidFill>
                    <a:schemeClr val="tx1"/>
                  </a:solidFill>
                  <a:latin typeface="Verdan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Verdana" panose="020B0604030504040204" pitchFamily="34" charset="0"/>
                <a:buChar char="–"/>
                <a:defRPr sz="1400">
                  <a:solidFill>
                    <a:schemeClr val="tx1"/>
                  </a:solidFill>
                  <a:latin typeface="Verdana" panose="020B0604030504040204" pitchFamily="34" charset="0"/>
                </a:defRPr>
              </a:lvl9pPr>
            </a:lstStyle>
            <a:p>
              <a:pPr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Thread T2 cannot execute read from “a” </a:t>
              </a:r>
            </a:p>
            <a:p>
              <a:pPr algn="ctr">
                <a:lnSpc>
                  <a:spcPct val="80000"/>
                </a:lnSpc>
                <a:spcBef>
                  <a:spcPct val="50000"/>
                </a:spcBef>
                <a:buFontTx/>
                <a:buNone/>
              </a:pPr>
              <a:r>
                <a:rPr lang="en-US" altLang="en-US" sz="2000" b="1"/>
                <a:t>(inst. Y) until inst. X from T1 writes to it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FC3BFC-FF09-4767-B93B-AD64E130B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Pinball (MT) : Pinball (ST) + Thread-dependencies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FA12335-9859-4492-917F-93BD95CE460D}"/>
              </a:ext>
            </a:extLst>
          </p:cNvPr>
          <p:cNvGrpSpPr/>
          <p:nvPr/>
        </p:nvGrpSpPr>
        <p:grpSpPr>
          <a:xfrm>
            <a:off x="1343630" y="1713262"/>
            <a:ext cx="9074988" cy="4883351"/>
            <a:chOff x="1593012" y="1380753"/>
            <a:chExt cx="9074988" cy="4883351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678F31E-022F-433B-9FF7-280828DCED44}"/>
                </a:ext>
              </a:extLst>
            </p:cNvPr>
            <p:cNvSpPr txBox="1"/>
            <p:nvPr/>
          </p:nvSpPr>
          <p:spPr>
            <a:xfrm>
              <a:off x="1614397" y="1380753"/>
              <a:ext cx="3008234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kern="0" dirty="0">
                  <a:solidFill>
                    <a:srgbClr val="000000"/>
                  </a:solidFill>
                  <a:cs typeface="Arial" charset="0"/>
                </a:rPr>
                <a:t>foo.reg (per-thread)</a:t>
              </a:r>
            </a:p>
          </p:txBody>
        </p:sp>
        <p:sp>
          <p:nvSpPr>
            <p:cNvPr id="5" name="Cube 4">
              <a:extLst>
                <a:ext uri="{FF2B5EF4-FFF2-40B4-BE49-F238E27FC236}">
                  <a16:creationId xmlns:a16="http://schemas.microsoft.com/office/drawing/2014/main" id="{6F66ECF5-2C56-4E66-B1A6-5EA679BA63CC}"/>
                </a:ext>
              </a:extLst>
            </p:cNvPr>
            <p:cNvSpPr/>
            <p:nvPr/>
          </p:nvSpPr>
          <p:spPr bwMode="auto">
            <a:xfrm>
              <a:off x="4342712" y="1474237"/>
              <a:ext cx="1978091" cy="805606"/>
            </a:xfrm>
            <a:prstGeom prst="cube">
              <a:avLst/>
            </a:prstGeom>
            <a:solidFill>
              <a:srgbClr val="009900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3D11AE7-A1D1-4703-8DE8-F898AE4AA016}"/>
                </a:ext>
              </a:extLst>
            </p:cNvPr>
            <p:cNvSpPr txBox="1"/>
            <p:nvPr/>
          </p:nvSpPr>
          <p:spPr>
            <a:xfrm>
              <a:off x="4389367" y="1586205"/>
              <a:ext cx="16981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1" dirty="0">
                  <a:solidFill>
                    <a:srgbClr val="FFFF00"/>
                  </a:solidFill>
                  <a:cs typeface="Arial" charset="0"/>
                </a:rPr>
                <a:t>Initial registers: </a:t>
              </a:r>
              <a:r>
                <a:rPr lang="en-US" sz="1600" b="1" i="1" u="sng" dirty="0">
                  <a:solidFill>
                    <a:srgbClr val="FFFFFF">
                      <a:lumMod val="95000"/>
                    </a:srgbClr>
                  </a:solidFill>
                  <a:cs typeface="Arial" charset="0"/>
                </a:rPr>
                <a:t>T0</a:t>
              </a:r>
            </a:p>
          </p:txBody>
        </p:sp>
        <p:sp>
          <p:nvSpPr>
            <p:cNvPr id="7" name="Cube 6">
              <a:extLst>
                <a:ext uri="{FF2B5EF4-FFF2-40B4-BE49-F238E27FC236}">
                  <a16:creationId xmlns:a16="http://schemas.microsoft.com/office/drawing/2014/main" id="{C9D80B82-A5C1-4C1E-AF31-8E160D597DDF}"/>
                </a:ext>
              </a:extLst>
            </p:cNvPr>
            <p:cNvSpPr/>
            <p:nvPr/>
          </p:nvSpPr>
          <p:spPr bwMode="auto">
            <a:xfrm>
              <a:off x="6068875" y="1483568"/>
              <a:ext cx="1978091" cy="805606"/>
            </a:xfrm>
            <a:prstGeom prst="cube">
              <a:avLst/>
            </a:prstGeom>
            <a:solidFill>
              <a:srgbClr val="009900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8" name="Cube 7">
              <a:extLst>
                <a:ext uri="{FF2B5EF4-FFF2-40B4-BE49-F238E27FC236}">
                  <a16:creationId xmlns:a16="http://schemas.microsoft.com/office/drawing/2014/main" id="{2C1377EB-DF74-48A0-869B-E94ACA35198A}"/>
                </a:ext>
              </a:extLst>
            </p:cNvPr>
            <p:cNvSpPr/>
            <p:nvPr/>
          </p:nvSpPr>
          <p:spPr bwMode="auto">
            <a:xfrm>
              <a:off x="8233577" y="1446245"/>
              <a:ext cx="1978091" cy="805606"/>
            </a:xfrm>
            <a:prstGeom prst="cube">
              <a:avLst/>
            </a:prstGeom>
            <a:solidFill>
              <a:srgbClr val="009900"/>
            </a:solidFill>
            <a:ln w="9525" cap="flat" cmpd="sng" algn="ctr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ker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97146BC-9E03-4941-874F-D9B02D2E3BBD}"/>
                </a:ext>
              </a:extLst>
            </p:cNvPr>
            <p:cNvSpPr txBox="1"/>
            <p:nvPr/>
          </p:nvSpPr>
          <p:spPr>
            <a:xfrm>
              <a:off x="6183955" y="1673290"/>
              <a:ext cx="16981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1" dirty="0">
                  <a:solidFill>
                    <a:srgbClr val="FFFF00"/>
                  </a:solidFill>
                  <a:cs typeface="Arial" charset="0"/>
                </a:rPr>
                <a:t>Initial registers: </a:t>
              </a:r>
              <a:r>
                <a:rPr lang="en-US" sz="1600" b="1" i="1" u="sng" dirty="0">
                  <a:solidFill>
                    <a:srgbClr val="FFFFFF">
                      <a:lumMod val="95000"/>
                    </a:srgbClr>
                  </a:solidFill>
                  <a:cs typeface="Arial" charset="0"/>
                </a:rPr>
                <a:t>T1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77FC8A3A-1C2A-46BD-9C04-52328445B7DE}"/>
                </a:ext>
              </a:extLst>
            </p:cNvPr>
            <p:cNvSpPr txBox="1"/>
            <p:nvPr/>
          </p:nvSpPr>
          <p:spPr>
            <a:xfrm>
              <a:off x="8129640" y="1713000"/>
              <a:ext cx="20807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i="1" dirty="0">
                  <a:solidFill>
                    <a:srgbClr val="FFFF00"/>
                  </a:solidFill>
                  <a:cs typeface="Arial" charset="0"/>
                </a:rPr>
                <a:t>Initial registers: </a:t>
              </a:r>
              <a:r>
                <a:rPr lang="en-US" sz="1600" b="1" i="1" u="sng" dirty="0">
                  <a:solidFill>
                    <a:srgbClr val="FFFFFF">
                      <a:lumMod val="95000"/>
                    </a:srgbClr>
                  </a:solidFill>
                  <a:cs typeface="Arial" charset="0"/>
                </a:rPr>
                <a:t>T(n-1)</a:t>
              </a:r>
            </a:p>
          </p:txBody>
        </p:sp>
        <p:sp>
          <p:nvSpPr>
            <p:cNvPr id="11" name="Text Box 6">
              <a:extLst>
                <a:ext uri="{FF2B5EF4-FFF2-40B4-BE49-F238E27FC236}">
                  <a16:creationId xmlns:a16="http://schemas.microsoft.com/office/drawing/2014/main" id="{A8477587-069C-4B37-B042-8AFCB16AEE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37877" y="2647122"/>
              <a:ext cx="4191000" cy="369332"/>
            </a:xfrm>
            <a:prstGeom prst="rect">
              <a:avLst/>
            </a:prstGeom>
            <a:solidFill>
              <a:srgbClr val="0070C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  <a:defRPr/>
              </a:pPr>
              <a:r>
                <a:rPr lang="en-US" b="1" kern="0" dirty="0">
                  <a:solidFill>
                    <a:srgbClr val="FFFFFF"/>
                  </a:solidFill>
                  <a:cs typeface="Arial" charset="0"/>
                </a:rPr>
                <a:t>Application Memory (common)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84B227A-AACA-48CC-835F-8743F3DB09AA}"/>
                </a:ext>
              </a:extLst>
            </p:cNvPr>
            <p:cNvSpPr txBox="1"/>
            <p:nvPr/>
          </p:nvSpPr>
          <p:spPr>
            <a:xfrm>
              <a:off x="2028538" y="2383200"/>
              <a:ext cx="1400462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2000" b="1" kern="0" dirty="0" err="1">
                  <a:solidFill>
                    <a:srgbClr val="000000"/>
                  </a:solidFill>
                  <a:cs typeface="Arial" charset="0"/>
                </a:rPr>
                <a:t>foo.text</a:t>
              </a:r>
              <a:endParaRPr lang="en-US" sz="2000" b="1" kern="0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2981E1A6-533F-4AB7-8D1A-CC5C3B63EEC4}"/>
                </a:ext>
              </a:extLst>
            </p:cNvPr>
            <p:cNvSpPr txBox="1"/>
            <p:nvPr/>
          </p:nvSpPr>
          <p:spPr>
            <a:xfrm>
              <a:off x="4621330" y="3280110"/>
              <a:ext cx="558903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 dirty="0">
                  <a:solidFill>
                    <a:srgbClr val="FF0000"/>
                  </a:solidFill>
                  <a:cs typeface="Arial" charset="0"/>
                </a:rPr>
                <a:t>Event injection works only if same behavior (same instruction counts) is guaranteed  during replay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C881F2-BD3A-4BA7-BD43-61EC66232A9B}"/>
                </a:ext>
              </a:extLst>
            </p:cNvPr>
            <p:cNvSpPr txBox="1"/>
            <p:nvPr/>
          </p:nvSpPr>
          <p:spPr>
            <a:xfrm>
              <a:off x="1711592" y="3524488"/>
              <a:ext cx="3008234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kern="0" dirty="0">
                  <a:solidFill>
                    <a:srgbClr val="000000"/>
                  </a:solidFill>
                  <a:cs typeface="Arial" charset="0"/>
                </a:rPr>
                <a:t>foo.reg (per-thread)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CA3EF13-67CD-47DD-AB9F-A4150B59A2FD}"/>
                </a:ext>
              </a:extLst>
            </p:cNvPr>
            <p:cNvSpPr txBox="1"/>
            <p:nvPr/>
          </p:nvSpPr>
          <p:spPr>
            <a:xfrm>
              <a:off x="1683118" y="3962185"/>
              <a:ext cx="3008234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kern="0" dirty="0" err="1">
                  <a:solidFill>
                    <a:srgbClr val="000000"/>
                  </a:solidFill>
                  <a:cs typeface="Arial" charset="0"/>
                </a:rPr>
                <a:t>foo.sel</a:t>
              </a:r>
              <a:r>
                <a:rPr lang="en-US" b="1" kern="0" dirty="0">
                  <a:solidFill>
                    <a:srgbClr val="000000"/>
                  </a:solidFill>
                  <a:cs typeface="Arial" charset="0"/>
                </a:rPr>
                <a:t> (per-thread)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282A8DC9-BAE3-4F65-B9F2-12283932CAB1}"/>
                </a:ext>
              </a:extLst>
            </p:cNvPr>
            <p:cNvSpPr txBox="1"/>
            <p:nvPr/>
          </p:nvSpPr>
          <p:spPr>
            <a:xfrm>
              <a:off x="1593012" y="5480203"/>
              <a:ext cx="3055189" cy="3693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txBody>
            <a:bodyPr wrap="square" rtlCol="0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b="1" kern="0" dirty="0" err="1">
                  <a:solidFill>
                    <a:srgbClr val="000000"/>
                  </a:solidFill>
                  <a:cs typeface="Arial" charset="0"/>
                </a:rPr>
                <a:t>foo.race</a:t>
              </a:r>
              <a:r>
                <a:rPr lang="en-US" b="1" kern="0" dirty="0">
                  <a:solidFill>
                    <a:srgbClr val="000000"/>
                  </a:solidFill>
                  <a:cs typeface="Arial" charset="0"/>
                </a:rPr>
                <a:t> (per-thread)</a:t>
              </a:r>
            </a:p>
          </p:txBody>
        </p:sp>
        <p:sp>
          <p:nvSpPr>
            <p:cNvPr id="17" name="Rectangle 2">
              <a:extLst>
                <a:ext uri="{FF2B5EF4-FFF2-40B4-BE49-F238E27FC236}">
                  <a16:creationId xmlns:a16="http://schemas.microsoft.com/office/drawing/2014/main" id="{EC5D74AC-E272-4153-81D9-3B6956DAFF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43200" y="4521200"/>
              <a:ext cx="1371600" cy="86360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Text Box 47">
              <a:extLst>
                <a:ext uri="{FF2B5EF4-FFF2-40B4-BE49-F238E27FC236}">
                  <a16:creationId xmlns:a16="http://schemas.microsoft.com/office/drawing/2014/main" id="{C5B49E82-0DD8-4579-A32B-E670A31D0F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1301" y="4597400"/>
              <a:ext cx="129618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[T1] 2 T2 2</a:t>
              </a:r>
            </a:p>
          </p:txBody>
        </p:sp>
        <p:sp>
          <p:nvSpPr>
            <p:cNvPr id="19" name="Text Box 48">
              <a:extLst>
                <a:ext uri="{FF2B5EF4-FFF2-40B4-BE49-F238E27FC236}">
                  <a16:creationId xmlns:a16="http://schemas.microsoft.com/office/drawing/2014/main" id="{46F3CFAE-928C-4F4D-958B-3BE9E0959B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84476" y="4992688"/>
              <a:ext cx="1296189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[T1] 3 T2 3</a:t>
              </a:r>
            </a:p>
          </p:txBody>
        </p:sp>
        <p:sp>
          <p:nvSpPr>
            <p:cNvPr id="20" name="Text Box 49">
              <a:extLst>
                <a:ext uri="{FF2B5EF4-FFF2-40B4-BE49-F238E27FC236}">
                  <a16:creationId xmlns:a16="http://schemas.microsoft.com/office/drawing/2014/main" id="{E12F2370-939C-430A-9A54-D1D0EA0151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49801" y="4584700"/>
              <a:ext cx="1296189" cy="369332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[T2] 5 T4 1</a:t>
              </a:r>
            </a:p>
          </p:txBody>
        </p:sp>
        <p:sp>
          <p:nvSpPr>
            <p:cNvPr id="21" name="Line 51">
              <a:extLst>
                <a:ext uri="{FF2B5EF4-FFF2-40B4-BE49-F238E27FC236}">
                  <a16:creationId xmlns:a16="http://schemas.microsoft.com/office/drawing/2014/main" id="{7507A233-3E05-4BCA-B05C-5EA5179F61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911600" y="4813300"/>
              <a:ext cx="736600" cy="850900"/>
            </a:xfrm>
            <a:prstGeom prst="line">
              <a:avLst/>
            </a:prstGeom>
            <a:noFill/>
            <a:ln w="952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Text Box 52">
              <a:extLst>
                <a:ext uri="{FF2B5EF4-FFF2-40B4-BE49-F238E27FC236}">
                  <a16:creationId xmlns:a16="http://schemas.microsoft.com/office/drawing/2014/main" id="{76386C70-731B-4287-AA76-BFE4D2A2E2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22631" y="5617773"/>
              <a:ext cx="5234487" cy="646331"/>
            </a:xfrm>
            <a:prstGeom prst="rect">
              <a:avLst/>
            </a:prstGeom>
            <a:solidFill>
              <a:srgbClr val="FFFF9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Thread T1 cannot execute instruction 2</a:t>
              </a:r>
            </a:p>
            <a:p>
              <a:r>
                <a:rPr lang="en-US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until T2 executes instruction 2</a:t>
              </a:r>
            </a:p>
          </p:txBody>
        </p:sp>
        <p:sp>
          <p:nvSpPr>
            <p:cNvPr id="23" name="Line 53">
              <a:extLst>
                <a:ext uri="{FF2B5EF4-FFF2-40B4-BE49-F238E27FC236}">
                  <a16:creationId xmlns:a16="http://schemas.microsoft.com/office/drawing/2014/main" id="{386F7E9F-1BEC-41F3-BD6B-4600EDB038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30302" y="4801319"/>
              <a:ext cx="381000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Text Box 54">
              <a:extLst>
                <a:ext uri="{FF2B5EF4-FFF2-40B4-BE49-F238E27FC236}">
                  <a16:creationId xmlns:a16="http://schemas.microsoft.com/office/drawing/2014/main" id="{B101EB5B-F045-4839-B1E7-64547AC6C4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83230" y="4549685"/>
              <a:ext cx="418477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Thread T2 cannot execute instruction 5 until T4 executes instruction 1</a:t>
              </a:r>
            </a:p>
          </p:txBody>
        </p:sp>
        <p:sp>
          <p:nvSpPr>
            <p:cNvPr id="25" name="Rectangle 55">
              <a:extLst>
                <a:ext uri="{FF2B5EF4-FFF2-40B4-BE49-F238E27FC236}">
                  <a16:creationId xmlns:a16="http://schemas.microsoft.com/office/drawing/2014/main" id="{F232E34B-1169-47CF-AC82-A638D2FDC2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8200" y="4521200"/>
              <a:ext cx="1371600" cy="990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3475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650" y="81973"/>
            <a:ext cx="11010816" cy="952499"/>
          </a:xfrm>
        </p:spPr>
        <p:txBody>
          <a:bodyPr/>
          <a:lstStyle/>
          <a:p>
            <a:r>
              <a:rPr lang="pt-BR" dirty="0"/>
              <a:t>Results (old)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4463" y="1184275"/>
            <a:ext cx="8237537" cy="4767263"/>
          </a:xfrm>
        </p:spPr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0" y="6629400"/>
            <a:ext cx="501650" cy="22860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ctr" defTabSz="914400" rtl="0" eaLnBrk="0" latinLnBrk="0" hangingPunct="0">
              <a:lnSpc>
                <a:spcPct val="80000"/>
              </a:lnSpc>
              <a:spcBef>
                <a:spcPct val="50000"/>
              </a:spcBef>
              <a:defRPr lang="en-US" sz="12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2D4532-1F63-42F5-86ED-C1410817A4FA}" type="slidenum">
              <a:rPr lang="en-US" smtClean="0"/>
              <a:pPr/>
              <a:t>14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0093268"/>
              </p:ext>
            </p:extLst>
          </p:nvPr>
        </p:nvGraphicFramePr>
        <p:xfrm>
          <a:off x="2181581" y="744748"/>
          <a:ext cx="9621213" cy="2743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4908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56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7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7654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1" u="none" strike="noStrike" dirty="0"/>
                        <a:t>Benchmark/Application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Average </a:t>
                      </a:r>
                      <a:r>
                        <a:rPr lang="en-US" sz="2000" b="1" u="none" strike="noStrike" dirty="0" err="1"/>
                        <a:t>Icount</a:t>
                      </a:r>
                      <a:r>
                        <a:rPr lang="en-US" sz="2000" b="1" u="none" strike="noStrike" dirty="0"/>
                        <a:t> (Billions)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/>
                        <a:t>Size (MB)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SPEC2006 (single-threaded)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924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39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SPECOMP2001 (4-threaded </a:t>
                      </a:r>
                      <a:r>
                        <a:rPr lang="en-US" sz="2000" u="none" strike="noStrike" dirty="0" err="1"/>
                        <a:t>openmp</a:t>
                      </a:r>
                      <a:r>
                        <a:rPr lang="en-US" sz="2000" u="none" strike="noStrike" dirty="0"/>
                        <a:t>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307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91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/>
                        <a:t>McBench (4-threaded RMS)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156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396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MILC-8p (numerical simulator/</a:t>
                      </a:r>
                      <a:r>
                        <a:rPr lang="en-US" sz="2000" u="none" strike="noStrike" baseline="0" dirty="0"/>
                        <a:t>MPI</a:t>
                      </a:r>
                      <a:r>
                        <a:rPr lang="en-US" sz="2000" u="none" strike="noStrike" dirty="0"/>
                        <a:t>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109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2140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POP-8p (ocean circulator model/MPI)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952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1116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WRF-8p (Weather</a:t>
                      </a:r>
                      <a:r>
                        <a:rPr lang="en-US" sz="2000" u="none" strike="noStrike" baseline="0" dirty="0"/>
                        <a:t> Prediction/MPI)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755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5222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/>
                        <a:t>EnergyApp-8p (Energy Exploration</a:t>
                      </a:r>
                      <a:r>
                        <a:rPr lang="en-US" sz="2000" u="none" strike="noStrike" baseline="0" dirty="0"/>
                        <a:t>/MPI)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/>
                        <a:t>693</a:t>
                      </a:r>
                      <a:endParaRPr lang="en-US" sz="2000" b="0" i="0" u="none" strike="noStrike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u="none" strike="noStrike" dirty="0"/>
                        <a:t>1996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4278371937"/>
              </p:ext>
            </p:extLst>
          </p:nvPr>
        </p:nvGraphicFramePr>
        <p:xfrm>
          <a:off x="123237" y="3568117"/>
          <a:ext cx="8305800" cy="32861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slow-downs : 3 Mantras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8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3200" i="1" dirty="0">
                <a:solidFill>
                  <a:srgbClr val="00B050"/>
                </a:solidFill>
                <a:latin typeface="Vivaldi" panose="03020602050506090804" pitchFamily="66" charset="0"/>
              </a:rPr>
              <a:t>Get </a:t>
            </a:r>
            <a:r>
              <a:rPr lang="en-US" sz="3200" b="1" i="1" dirty="0">
                <a:solidFill>
                  <a:srgbClr val="FF0000"/>
                </a:solidFill>
                <a:latin typeface="Vivaldi" panose="03020602050506090804" pitchFamily="66" charset="0"/>
              </a:rPr>
              <a:t>Attach</a:t>
            </a:r>
            <a:r>
              <a:rPr lang="en-US" sz="3200" i="1" dirty="0">
                <a:solidFill>
                  <a:srgbClr val="00B050"/>
                </a:solidFill>
                <a:latin typeface="Vivaldi" panose="03020602050506090804" pitchFamily="66" charset="0"/>
              </a:rPr>
              <a:t>ed</a:t>
            </a:r>
          </a:p>
          <a:p>
            <a:pPr marL="346075" lvl="2" indent="0">
              <a:buNone/>
            </a:pPr>
            <a:r>
              <a:rPr lang="en-US" b="1" dirty="0">
                <a:solidFill>
                  <a:schemeClr val="tx1"/>
                </a:solidFill>
                <a:latin typeface="Courier" pitchFamily="49" charset="0"/>
              </a:rPr>
              <a:t>% $SDEHOME –attach-</a:t>
            </a:r>
            <a:r>
              <a:rPr lang="en-US" b="1" dirty="0" err="1">
                <a:solidFill>
                  <a:schemeClr val="tx1"/>
                </a:solidFill>
                <a:latin typeface="Courier" pitchFamily="49" charset="0"/>
              </a:rPr>
              <a:t>pid</a:t>
            </a:r>
            <a:r>
              <a:rPr lang="en-US" b="1" dirty="0">
                <a:solidFill>
                  <a:schemeClr val="tx1"/>
                </a:solidFill>
                <a:latin typeface="Courier" pitchFamily="49" charset="0"/>
              </a:rPr>
              <a:t> PID 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en-US" sz="3200" i="1" dirty="0">
                <a:solidFill>
                  <a:srgbClr val="00B050"/>
                </a:solidFill>
                <a:latin typeface="Vivaldi" panose="03020602050506090804" pitchFamily="66" charset="0"/>
              </a:rPr>
              <a:t>Be </a:t>
            </a:r>
            <a:r>
              <a:rPr lang="en-US" sz="3200" b="1" i="1" dirty="0">
                <a:solidFill>
                  <a:srgbClr val="FF0000"/>
                </a:solidFill>
                <a:latin typeface="Vivaldi" panose="03020602050506090804" pitchFamily="66" charset="0"/>
              </a:rPr>
              <a:t>Select</a:t>
            </a:r>
            <a:r>
              <a:rPr lang="en-US" sz="3200" i="1" dirty="0">
                <a:solidFill>
                  <a:srgbClr val="00B050"/>
                </a:solidFill>
                <a:latin typeface="Vivaldi" panose="03020602050506090804" pitchFamily="66" charset="0"/>
              </a:rPr>
              <a:t>ive 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/>
              <a:t>Specify “region of interest” : See </a:t>
            </a:r>
            <a:r>
              <a:rPr lang="en-US" sz="2400" dirty="0">
                <a:hlinkClick r:id="rId3"/>
              </a:rPr>
              <a:t>https://software.intel.com/en-us/articles/pintool-regions</a:t>
            </a:r>
            <a:endParaRPr lang="en-US" sz="2400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2400" dirty="0"/>
              <a:t>Focus on a specific ‘thread of interest’ </a:t>
            </a:r>
            <a:br>
              <a:rPr lang="en-US" sz="2400" dirty="0"/>
            </a:b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% </a:t>
            </a:r>
            <a:r>
              <a:rPr lang="en-US" sz="2400" b="1" dirty="0" err="1">
                <a:solidFill>
                  <a:schemeClr val="tx1"/>
                </a:solidFill>
                <a:latin typeface="Courier" pitchFamily="49" charset="0"/>
              </a:rPr>
              <a:t>sde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..-</a:t>
            </a:r>
            <a:r>
              <a:rPr lang="en-US" sz="2400" b="1" dirty="0" err="1">
                <a:solidFill>
                  <a:schemeClr val="tx1"/>
                </a:solidFill>
                <a:latin typeface="Courier" pitchFamily="49" charset="0"/>
              </a:rPr>
              <a:t>log:focus_thread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TID …</a:t>
            </a:r>
          </a:p>
          <a:p>
            <a:pPr marL="457200" indent="-457200">
              <a:buFont typeface="+mj-lt"/>
              <a:buAutoNum type="arabicParenR" startAt="3"/>
            </a:pPr>
            <a:r>
              <a:rPr lang="en-US" sz="3200" i="1" dirty="0">
                <a:solidFill>
                  <a:srgbClr val="00B050"/>
                </a:solidFill>
                <a:latin typeface="Vivaldi" panose="03020602050506090804" pitchFamily="66" charset="0"/>
              </a:rPr>
              <a:t>Practice </a:t>
            </a:r>
            <a:r>
              <a:rPr lang="en-US" sz="3200" b="1" i="1" dirty="0">
                <a:solidFill>
                  <a:srgbClr val="FF0000"/>
                </a:solidFill>
                <a:latin typeface="Vivaldi" panose="03020602050506090804" pitchFamily="66" charset="0"/>
              </a:rPr>
              <a:t>Exclu</a:t>
            </a:r>
            <a:r>
              <a:rPr lang="en-US" sz="3200" i="1" dirty="0">
                <a:solidFill>
                  <a:srgbClr val="00B050"/>
                </a:solidFill>
                <a:latin typeface="Vivaldi" panose="03020602050506090804" pitchFamily="66" charset="0"/>
              </a:rPr>
              <a:t>sion</a:t>
            </a:r>
          </a:p>
          <a:p>
            <a:r>
              <a:rPr lang="en-US" dirty="0"/>
              <a:t>  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% </a:t>
            </a:r>
            <a:r>
              <a:rPr lang="en-US" sz="2400" b="1" dirty="0" err="1">
                <a:solidFill>
                  <a:schemeClr val="tx1"/>
                </a:solidFill>
                <a:latin typeface="Courier" pitchFamily="49" charset="0"/>
              </a:rPr>
              <a:t>sde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… -</a:t>
            </a:r>
            <a:r>
              <a:rPr lang="en-US" sz="2400" b="1" dirty="0" err="1">
                <a:solidFill>
                  <a:schemeClr val="tx1"/>
                </a:solidFill>
                <a:latin typeface="Courier" pitchFamily="49" charset="0"/>
              </a:rPr>
              <a:t>log:exclude_image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IMG …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% </a:t>
            </a:r>
            <a:r>
              <a:rPr lang="en-US" sz="2400" b="1" dirty="0" err="1">
                <a:solidFill>
                  <a:schemeClr val="tx1"/>
                </a:solidFill>
                <a:latin typeface="Courier" pitchFamily="49" charset="0"/>
              </a:rPr>
              <a:t>sde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… -</a:t>
            </a:r>
            <a:r>
              <a:rPr lang="en-US" sz="2400" b="1" dirty="0" err="1">
                <a:solidFill>
                  <a:schemeClr val="tx1"/>
                </a:solidFill>
                <a:latin typeface="Courier" pitchFamily="49" charset="0"/>
              </a:rPr>
              <a:t>log:exclude_code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–</a:t>
            </a:r>
            <a:r>
              <a:rPr lang="en-US" sz="2400" b="1" dirty="0" err="1">
                <a:solidFill>
                  <a:schemeClr val="tx1"/>
                </a:solidFill>
                <a:latin typeface="Courier" pitchFamily="49" charset="0"/>
              </a:rPr>
              <a:t>log:exclude:control</a:t>
            </a:r>
            <a:r>
              <a:rPr lang="en-US" sz="2400" b="1" dirty="0">
                <a:solidFill>
                  <a:schemeClr val="tx1"/>
                </a:solidFill>
                <a:latin typeface="Courier" pitchFamily="49" charset="0"/>
              </a:rPr>
              <a:t> REGION-SPECIFICATION..</a:t>
            </a:r>
          </a:p>
        </p:txBody>
      </p:sp>
    </p:spTree>
    <p:extLst>
      <p:ext uri="{BB962C8B-B14F-4D97-AF65-F5344CB8AC3E}">
        <p14:creationId xmlns:p14="http://schemas.microsoft.com/office/powerpoint/2010/main" val="244277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>
            <a:spLocks noChangeAspect="1"/>
          </p:cNvSpPr>
          <p:nvPr/>
        </p:nvSpPr>
        <p:spPr bwMode="auto">
          <a:xfrm>
            <a:off x="8387601" y="2311609"/>
            <a:ext cx="1839231" cy="1990309"/>
          </a:xfrm>
          <a:prstGeom prst="rect">
            <a:avLst/>
          </a:prstGeom>
          <a:solidFill>
            <a:srgbClr val="FF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</a:rPr>
              <a:t>Fast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Forward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a “region of interest”?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0" y="1289050"/>
            <a:ext cx="11310938" cy="97948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b="1" dirty="0"/>
              <a:t>Points in </a:t>
            </a:r>
            <a:r>
              <a:rPr lang="en-US" dirty="0">
                <a:solidFill>
                  <a:srgbClr val="FF0000"/>
                </a:solidFill>
              </a:rPr>
              <a:t>execution</a:t>
            </a:r>
            <a:r>
              <a:rPr lang="en-US" b="1" dirty="0"/>
              <a:t> where analysis such as PinPlay recording “starts” and “ends”.</a:t>
            </a:r>
          </a:p>
        </p:txBody>
      </p:sp>
      <p:sp>
        <p:nvSpPr>
          <p:cNvPr id="14" name="Rectangle 13"/>
          <p:cNvSpPr>
            <a:spLocks noChangeAspect="1"/>
          </p:cNvSpPr>
          <p:nvPr/>
        </p:nvSpPr>
        <p:spPr bwMode="auto">
          <a:xfrm>
            <a:off x="1721679" y="2300287"/>
            <a:ext cx="5559425" cy="2044415"/>
          </a:xfrm>
          <a:prstGeom prst="rect">
            <a:avLst/>
          </a:prstGeom>
          <a:solidFill>
            <a:srgbClr val="FF000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b="1" dirty="0">
                <a:solidFill>
                  <a:schemeClr val="bg1"/>
                </a:solidFill>
              </a:rPr>
              <a:t>Fast</a:t>
            </a:r>
            <a:r>
              <a:rPr lang="en-US" b="1" dirty="0">
                <a:solidFill>
                  <a:srgbClr val="FFFF00"/>
                </a:solidFill>
              </a:rPr>
              <a:t> </a:t>
            </a:r>
            <a:r>
              <a:rPr lang="en-US" b="1" dirty="0">
                <a:solidFill>
                  <a:schemeClr val="bg1"/>
                </a:solidFill>
              </a:rPr>
              <a:t>Forward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7238163" y="2311609"/>
            <a:ext cx="1147763" cy="1990309"/>
          </a:xfrm>
          <a:prstGeom prst="rect">
            <a:avLst/>
          </a:prstGeom>
          <a:solidFill>
            <a:srgbClr val="00B050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anchor="ctr"/>
          <a:lstStyle/>
          <a:p>
            <a:pPr algn="ctr" eaLnBrk="0" hangingPunct="0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b="1" dirty="0"/>
              <a:t>Record</a:t>
            </a:r>
          </a:p>
        </p:txBody>
      </p:sp>
      <p:sp>
        <p:nvSpPr>
          <p:cNvPr id="17" name="TextBox 23"/>
          <p:cNvSpPr txBox="1">
            <a:spLocks noChangeArrowheads="1"/>
          </p:cNvSpPr>
          <p:nvPr/>
        </p:nvSpPr>
        <p:spPr bwMode="auto">
          <a:xfrm>
            <a:off x="1753350" y="2417174"/>
            <a:ext cx="1562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/>
              <a:t>Thread 0 </a:t>
            </a:r>
          </a:p>
        </p:txBody>
      </p:sp>
      <p:grpSp>
        <p:nvGrpSpPr>
          <p:cNvPr id="38" name="Group 37"/>
          <p:cNvGrpSpPr/>
          <p:nvPr/>
        </p:nvGrpSpPr>
        <p:grpSpPr>
          <a:xfrm>
            <a:off x="5913325" y="4344703"/>
            <a:ext cx="2085886" cy="755931"/>
            <a:chOff x="4389325" y="4344702"/>
            <a:chExt cx="2085886" cy="755931"/>
          </a:xfrm>
        </p:grpSpPr>
        <p:sp>
          <p:nvSpPr>
            <p:cNvPr id="18" name="TextBox 24"/>
            <p:cNvSpPr txBox="1">
              <a:spLocks noChangeArrowheads="1"/>
            </p:cNvSpPr>
            <p:nvPr/>
          </p:nvSpPr>
          <p:spPr bwMode="auto">
            <a:xfrm>
              <a:off x="4389325" y="4700523"/>
              <a:ext cx="208588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/>
                <a:t>Analysis ON</a:t>
              </a:r>
            </a:p>
          </p:txBody>
        </p:sp>
        <p:cxnSp>
          <p:nvCxnSpPr>
            <p:cNvPr id="21" name="Straight Connector 27"/>
            <p:cNvCxnSpPr>
              <a:cxnSpLocks noChangeShapeType="1"/>
            </p:cNvCxnSpPr>
            <p:nvPr/>
          </p:nvCxnSpPr>
          <p:spPr bwMode="auto">
            <a:xfrm>
              <a:off x="5714162" y="4344702"/>
              <a:ext cx="0" cy="396875"/>
            </a:xfrm>
            <a:prstGeom prst="line">
              <a:avLst/>
            </a:prstGeom>
            <a:noFill/>
            <a:ln w="50800" cap="sq" algn="ctr">
              <a:solidFill>
                <a:schemeClr val="tx1"/>
              </a:solidFill>
              <a:round/>
              <a:headEnd type="triangle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3" name="Straight Arrow Connector 32"/>
          <p:cNvCxnSpPr>
            <a:cxnSpLocks noChangeShapeType="1"/>
          </p:cNvCxnSpPr>
          <p:nvPr/>
        </p:nvCxnSpPr>
        <p:spPr bwMode="auto">
          <a:xfrm>
            <a:off x="1543666" y="2755728"/>
            <a:ext cx="8382000" cy="0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TextBox 33"/>
          <p:cNvSpPr txBox="1">
            <a:spLocks noChangeArrowheads="1"/>
          </p:cNvSpPr>
          <p:nvPr/>
        </p:nvSpPr>
        <p:spPr bwMode="auto">
          <a:xfrm>
            <a:off x="1753350" y="3110609"/>
            <a:ext cx="1562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/>
              <a:t>Thread 1 </a:t>
            </a:r>
          </a:p>
        </p:txBody>
      </p:sp>
      <p:sp>
        <p:nvSpPr>
          <p:cNvPr id="25" name="TextBox 34"/>
          <p:cNvSpPr txBox="1">
            <a:spLocks noChangeArrowheads="1"/>
          </p:cNvSpPr>
          <p:nvPr/>
        </p:nvSpPr>
        <p:spPr bwMode="auto">
          <a:xfrm>
            <a:off x="1721678" y="3782517"/>
            <a:ext cx="1562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600" b="1" dirty="0"/>
              <a:t>Thread 2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7839780" y="4344703"/>
            <a:ext cx="2085886" cy="752377"/>
            <a:chOff x="6315780" y="4344702"/>
            <a:chExt cx="2085886" cy="752377"/>
          </a:xfrm>
        </p:grpSpPr>
        <p:sp>
          <p:nvSpPr>
            <p:cNvPr id="32" name="TextBox 24"/>
            <p:cNvSpPr txBox="1">
              <a:spLocks noChangeArrowheads="1"/>
            </p:cNvSpPr>
            <p:nvPr/>
          </p:nvSpPr>
          <p:spPr bwMode="auto">
            <a:xfrm>
              <a:off x="6315780" y="4696969"/>
              <a:ext cx="208588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en-US" b="1" dirty="0"/>
                <a:t>Analysis OFF</a:t>
              </a:r>
            </a:p>
          </p:txBody>
        </p:sp>
        <p:cxnSp>
          <p:nvCxnSpPr>
            <p:cNvPr id="33" name="Straight Connector 27"/>
            <p:cNvCxnSpPr>
              <a:cxnSpLocks noChangeShapeType="1"/>
            </p:cNvCxnSpPr>
            <p:nvPr/>
          </p:nvCxnSpPr>
          <p:spPr bwMode="auto">
            <a:xfrm>
              <a:off x="6869008" y="4344702"/>
              <a:ext cx="0" cy="396875"/>
            </a:xfrm>
            <a:prstGeom prst="line">
              <a:avLst/>
            </a:prstGeom>
            <a:noFill/>
            <a:ln w="50800" cap="sq" algn="ctr">
              <a:solidFill>
                <a:schemeClr val="tx1"/>
              </a:solidFill>
              <a:round/>
              <a:headEnd type="triangle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4" name="TextBox 33"/>
          <p:cNvSpPr txBox="1"/>
          <p:nvPr/>
        </p:nvSpPr>
        <p:spPr>
          <a:xfrm>
            <a:off x="7102143" y="5083194"/>
            <a:ext cx="1141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“Region”</a:t>
            </a:r>
          </a:p>
        </p:txBody>
      </p:sp>
      <p:cxnSp>
        <p:nvCxnSpPr>
          <p:cNvPr id="36" name="Straight Arrow Connector 32"/>
          <p:cNvCxnSpPr>
            <a:cxnSpLocks noChangeShapeType="1"/>
          </p:cNvCxnSpPr>
          <p:nvPr/>
        </p:nvCxnSpPr>
        <p:spPr bwMode="auto">
          <a:xfrm>
            <a:off x="1721678" y="3479462"/>
            <a:ext cx="8382000" cy="0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7" name="Straight Arrow Connector 32"/>
          <p:cNvCxnSpPr>
            <a:cxnSpLocks noChangeShapeType="1"/>
          </p:cNvCxnSpPr>
          <p:nvPr/>
        </p:nvCxnSpPr>
        <p:spPr bwMode="auto">
          <a:xfrm>
            <a:off x="1543666" y="4121071"/>
            <a:ext cx="8382000" cy="0"/>
          </a:xfrm>
          <a:prstGeom prst="straightConnector1">
            <a:avLst/>
          </a:prstGeom>
          <a:noFill/>
          <a:ln w="38100" algn="ctr">
            <a:solidFill>
              <a:srgbClr val="FFC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90116BA2-106A-41C8-959F-AB6553126921}"/>
              </a:ext>
            </a:extLst>
          </p:cNvPr>
          <p:cNvSpPr txBox="1"/>
          <p:nvPr/>
        </p:nvSpPr>
        <p:spPr>
          <a:xfrm>
            <a:off x="1025237" y="5622758"/>
            <a:ext cx="9642764" cy="83099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Use SDE’s “Controller” module : Search “</a:t>
            </a:r>
            <a:r>
              <a:rPr lang="en-US" sz="2400" dirty="0">
                <a:hlinkClick r:id="rId3"/>
              </a:rPr>
              <a:t>Pintool regions</a:t>
            </a:r>
            <a:r>
              <a:rPr lang="en-US" sz="2400" dirty="0"/>
              <a:t>”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Representative Region Methodology : Pin + </a:t>
            </a:r>
            <a:r>
              <a:rPr lang="en-US" sz="2400" dirty="0" err="1"/>
              <a:t>SimPoint</a:t>
            </a:r>
            <a:r>
              <a:rPr lang="en-US" sz="2400" dirty="0"/>
              <a:t> == </a:t>
            </a:r>
            <a:r>
              <a:rPr lang="en-US" sz="2400" b="1" i="1" dirty="0" err="1"/>
              <a:t>PinPoints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8285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4" grpId="0" animBg="1"/>
      <p:bldP spid="15" grpId="0" animBg="1"/>
      <p:bldP spid="3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12B63-960B-4AC6-B533-9F7683700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Single-threaded </a:t>
            </a:r>
            <a:r>
              <a:rPr lang="en-US" i="1" dirty="0" err="1">
                <a:solidFill>
                  <a:schemeClr val="tx1"/>
                </a:solidFill>
              </a:rPr>
              <a:t>PinPoints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chemeClr val="tx1"/>
                </a:solidFill>
              </a:rPr>
              <a:t> SPEC2006/2017 pinballs publicly available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D92E26-2E2C-48F1-83EC-BC676EA7A912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pPr marL="609585" indent="-609585">
              <a:buFont typeface="+mj-lt"/>
              <a:buAutoNum type="arabicPeriod"/>
            </a:pPr>
            <a:r>
              <a:rPr lang="en-US" dirty="0"/>
              <a:t>University of California (San Diego), Intel Corporation, and Ghent University </a:t>
            </a:r>
            <a:br>
              <a:rPr lang="en-US" dirty="0"/>
            </a:br>
            <a:r>
              <a:rPr lang="en-US" dirty="0">
                <a:hlinkClick r:id="rId3"/>
              </a:rPr>
              <a:t>https://www.spec.org/cpu2006/research/simpoint.html</a:t>
            </a:r>
            <a:endParaRPr lang="en-US" dirty="0"/>
          </a:p>
          <a:p>
            <a:pPr marL="609585" indent="-609585">
              <a:buFont typeface="+mj-lt"/>
              <a:buAutoNum type="arabicPeriod"/>
            </a:pPr>
            <a:r>
              <a:rPr lang="en-US" dirty="0"/>
              <a:t>University of Texas at Austin </a:t>
            </a:r>
            <a:r>
              <a:rPr lang="en-US" dirty="0">
                <a:hlinkClick r:id="rId4"/>
              </a:rPr>
              <a:t>https://www.spec.org/cpu2017/research/simpoint.html</a:t>
            </a:r>
            <a:r>
              <a:rPr lang="en-US" dirty="0"/>
              <a:t> </a:t>
            </a:r>
          </a:p>
          <a:p>
            <a:pPr marL="609585" indent="-609585">
              <a:buFont typeface="+mj-lt"/>
              <a:buAutoNum type="arabicPeriod"/>
            </a:pPr>
            <a:r>
              <a:rPr lang="en-US" dirty="0"/>
              <a:t>Northwestern University</a:t>
            </a:r>
          </a:p>
          <a:p>
            <a:pPr marL="533387" lvl="1" indent="0">
              <a:buNone/>
            </a:pPr>
            <a:r>
              <a:rPr lang="en-US" b="0" i="0" u="sng" dirty="0">
                <a:solidFill>
                  <a:srgbClr val="1A0DAB"/>
                </a:solidFill>
                <a:effectLst/>
                <a:hlinkClick r:id="rId5"/>
              </a:rPr>
              <a:t>Public Release and Validation of SPEC CPU2017 </a:t>
            </a:r>
            <a:r>
              <a:rPr lang="en-US" b="0" i="0" u="sng" dirty="0" err="1">
                <a:solidFill>
                  <a:srgbClr val="1A0DAB"/>
                </a:solidFill>
                <a:effectLst/>
                <a:hlinkClick r:id="rId5"/>
              </a:rPr>
              <a:t>PinPoints</a:t>
            </a:r>
            <a:endParaRPr lang="en-US" b="0" i="0" u="sng" dirty="0">
              <a:solidFill>
                <a:srgbClr val="1A0DAB"/>
              </a:solidFill>
              <a:effectLst/>
              <a:hlinkClick r:id="rId5"/>
            </a:endParaRPr>
          </a:p>
          <a:p>
            <a:pPr algn="ctr"/>
            <a:r>
              <a:rPr lang="en-US" i="1" dirty="0"/>
              <a:t> (Multi-threaded “</a:t>
            </a:r>
            <a:r>
              <a:rPr lang="en-US" i="1" dirty="0" err="1"/>
              <a:t>LoopPoint</a:t>
            </a:r>
            <a:r>
              <a:rPr lang="en-US" i="1" dirty="0"/>
              <a:t>” SPEC2017 speed/</a:t>
            </a:r>
            <a:r>
              <a:rPr lang="en-US" i="1" dirty="0" err="1"/>
              <a:t>openMP</a:t>
            </a:r>
            <a:r>
              <a:rPr lang="en-US" i="1" dirty="0"/>
              <a:t> pinballs coming soon…)</a:t>
            </a:r>
          </a:p>
        </p:txBody>
      </p:sp>
    </p:spTree>
    <p:extLst>
      <p:ext uri="{BB962C8B-B14F-4D97-AF65-F5344CB8AC3E}">
        <p14:creationId xmlns:p14="http://schemas.microsoft.com/office/powerpoint/2010/main" val="215209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47F7-8C91-4DF3-BD73-42E59714E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PinPlay: How to use it with SDE</a:t>
            </a:r>
          </a:p>
        </p:txBody>
      </p:sp>
    </p:spTree>
    <p:extLst>
      <p:ext uri="{BB962C8B-B14F-4D97-AF65-F5344CB8AC3E}">
        <p14:creationId xmlns:p14="http://schemas.microsoft.com/office/powerpoint/2010/main" val="3705763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A120B1-9B0B-456F-8050-841440CDC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D30E9-D4E7-4460-A01E-1C8BC9626F8D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Basic examples: SDE build kit (version 9.0 or higher) from Intel</a:t>
            </a:r>
            <a:br>
              <a:rPr lang="en-US" dirty="0"/>
            </a:br>
            <a:r>
              <a:rPr lang="en-US" sz="24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  <a:hlinkClick r:id="rId3"/>
              </a:rPr>
              <a:t>http://www.intel.com/software/sde</a:t>
            </a:r>
            <a:r>
              <a:rPr lang="en-US" sz="24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</a:rPr>
              <a:t> </a:t>
            </a:r>
          </a:p>
          <a:p>
            <a:pPr marL="660400" lvl="1" indent="-457200"/>
            <a:r>
              <a:rPr lang="en-US" sz="20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</a:rPr>
              <a:t>Single-source file examples using ‘make’</a:t>
            </a:r>
          </a:p>
          <a:p>
            <a:pPr marL="660400" lvl="1" indent="-457200"/>
            <a:r>
              <a:rPr lang="en-US" dirty="0"/>
              <a:t>See the following slides for sample </a:t>
            </a:r>
            <a:r>
              <a:rPr lang="en-US"/>
              <a:t>tool build and use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examples: </a:t>
            </a:r>
            <a:r>
              <a:rPr lang="en-US" dirty="0" err="1"/>
              <a:t>pinplay</a:t>
            </a:r>
            <a:r>
              <a:rPr lang="en-US" dirty="0"/>
              <a:t>-tools from Intel </a:t>
            </a:r>
            <a:br>
              <a:rPr lang="en-US" dirty="0"/>
            </a:br>
            <a:r>
              <a:rPr lang="en-US" dirty="0">
                <a:hlinkClick r:id="rId4"/>
              </a:rPr>
              <a:t>https://github.com/intel/pinplay-tools</a:t>
            </a:r>
            <a:r>
              <a:rPr lang="en-US" dirty="0"/>
              <a:t> </a:t>
            </a:r>
          </a:p>
          <a:p>
            <a:pPr marL="660400" lvl="1" indent="-457200"/>
            <a:r>
              <a:rPr lang="en-US" dirty="0"/>
              <a:t>Multi-source-file tools with both ‘make’ and ‘</a:t>
            </a:r>
            <a:r>
              <a:rPr lang="en-US" dirty="0" err="1"/>
              <a:t>mbuild</a:t>
            </a:r>
            <a:r>
              <a:rPr lang="en-US" dirty="0"/>
              <a:t>’</a:t>
            </a:r>
          </a:p>
          <a:p>
            <a:pPr marL="660400" lvl="1" indent="-457200"/>
            <a:r>
              <a:rPr lang="en-US" dirty="0"/>
              <a:t>Example: Global </a:t>
            </a:r>
            <a:r>
              <a:rPr lang="en-US" dirty="0" err="1"/>
              <a:t>LoopPoint</a:t>
            </a:r>
            <a:r>
              <a:rPr lang="en-US" dirty="0"/>
              <a:t> toolchain build and use</a:t>
            </a:r>
          </a:p>
          <a:p>
            <a:pPr marL="915194" lvl="2" indent="-457200"/>
            <a:r>
              <a:rPr lang="en-US" dirty="0"/>
              <a:t>cd </a:t>
            </a:r>
            <a:r>
              <a:rPr lang="en-US" dirty="0" err="1"/>
              <a:t>GlobalLoopPoints</a:t>
            </a:r>
            <a:endParaRPr lang="en-US" dirty="0"/>
          </a:p>
          <a:p>
            <a:pPr marL="915194" lvl="2" indent="-457200"/>
            <a:r>
              <a:rPr lang="en-US" dirty="0"/>
              <a:t>sde-build-GlobalLoopPoint.sh</a:t>
            </a:r>
          </a:p>
          <a:p>
            <a:pPr marL="915194" lvl="2" indent="-457200"/>
            <a:r>
              <a:rPr lang="en-US" dirty="0"/>
              <a:t>cd ../</a:t>
            </a:r>
            <a:r>
              <a:rPr lang="en-US" dirty="0" err="1"/>
              <a:t>dotproduct-omp</a:t>
            </a:r>
            <a:r>
              <a:rPr lang="en-US" dirty="0"/>
              <a:t>/</a:t>
            </a:r>
          </a:p>
          <a:p>
            <a:pPr marL="915194" lvl="2" indent="-457200"/>
            <a:r>
              <a:rPr lang="en-US" dirty="0"/>
              <a:t>make</a:t>
            </a:r>
          </a:p>
          <a:p>
            <a:pPr marL="915194" lvl="2" indent="-457200"/>
            <a:r>
              <a:rPr lang="en-US" dirty="0"/>
              <a:t> sde-run.looppoint.global_looppoint.basic.sh</a:t>
            </a:r>
          </a:p>
        </p:txBody>
      </p:sp>
    </p:spTree>
    <p:extLst>
      <p:ext uri="{BB962C8B-B14F-4D97-AF65-F5344CB8AC3E}">
        <p14:creationId xmlns:p14="http://schemas.microsoft.com/office/powerpoint/2010/main" val="365684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FEBA8-2D4F-42E1-A96A-8A29196DDF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PinPlay: User-level Record  and Deterministic Replay + Analysis</a:t>
            </a:r>
          </a:p>
        </p:txBody>
      </p:sp>
      <p:sp>
        <p:nvSpPr>
          <p:cNvPr id="3" name="Down Arrow 15">
            <a:extLst>
              <a:ext uri="{FF2B5EF4-FFF2-40B4-BE49-F238E27FC236}">
                <a16:creationId xmlns:a16="http://schemas.microsoft.com/office/drawing/2014/main" id="{D7FF4A8D-9220-484F-9D35-099B794F9885}"/>
              </a:ext>
            </a:extLst>
          </p:cNvPr>
          <p:cNvSpPr/>
          <p:nvPr/>
        </p:nvSpPr>
        <p:spPr>
          <a:xfrm>
            <a:off x="5479278" y="3063869"/>
            <a:ext cx="914400" cy="4572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D4CA4AB-93B7-4071-B833-23CD95591071}"/>
              </a:ext>
            </a:extLst>
          </p:cNvPr>
          <p:cNvGrpSpPr/>
          <p:nvPr/>
        </p:nvGrpSpPr>
        <p:grpSpPr>
          <a:xfrm>
            <a:off x="1413297" y="1700220"/>
            <a:ext cx="8566422" cy="1295400"/>
            <a:chOff x="1413297" y="1700220"/>
            <a:chExt cx="8566422" cy="1295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23F54618-3EAB-4D54-A5B9-154D1DB236A8}"/>
                </a:ext>
              </a:extLst>
            </p:cNvPr>
            <p:cNvSpPr/>
            <p:nvPr/>
          </p:nvSpPr>
          <p:spPr>
            <a:xfrm>
              <a:off x="1913780" y="1700220"/>
              <a:ext cx="8065939" cy="1295400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6F5DE77-1CA6-4C48-BCB8-BB108C776A5C}"/>
                </a:ext>
              </a:extLst>
            </p:cNvPr>
            <p:cNvSpPr/>
            <p:nvPr/>
          </p:nvSpPr>
          <p:spPr>
            <a:xfrm>
              <a:off x="1989980" y="1784371"/>
              <a:ext cx="1665139" cy="67784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Binary + Input</a:t>
              </a:r>
            </a:p>
          </p:txBody>
        </p:sp>
        <p:sp>
          <p:nvSpPr>
            <p:cNvPr id="7" name="Right Arrow 6">
              <a:extLst>
                <a:ext uri="{FF2B5EF4-FFF2-40B4-BE49-F238E27FC236}">
                  <a16:creationId xmlns:a16="http://schemas.microsoft.com/office/drawing/2014/main" id="{869B7C04-DD8A-4546-ADCF-8347D59F26DE}"/>
                </a:ext>
              </a:extLst>
            </p:cNvPr>
            <p:cNvSpPr/>
            <p:nvPr/>
          </p:nvSpPr>
          <p:spPr>
            <a:xfrm>
              <a:off x="3731319" y="1965265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Horizontal Scroll 8">
              <a:extLst>
                <a:ext uri="{FF2B5EF4-FFF2-40B4-BE49-F238E27FC236}">
                  <a16:creationId xmlns:a16="http://schemas.microsoft.com/office/drawing/2014/main" id="{7248143A-7B77-4040-96A3-F45282A93DC9}"/>
                </a:ext>
              </a:extLst>
            </p:cNvPr>
            <p:cNvSpPr/>
            <p:nvPr/>
          </p:nvSpPr>
          <p:spPr>
            <a:xfrm>
              <a:off x="8355665" y="1724073"/>
              <a:ext cx="1547853" cy="822298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Logs (</a:t>
              </a:r>
              <a:r>
                <a:rPr lang="en-US" sz="1600" b="1" i="1" dirty="0" err="1">
                  <a:solidFill>
                    <a:schemeClr val="tx1"/>
                  </a:solidFill>
                </a:rPr>
                <a:t>pinballs</a:t>
              </a:r>
              <a:r>
                <a:rPr lang="en-US" sz="1600" b="1" dirty="0">
                  <a:solidFill>
                    <a:schemeClr val="tx1"/>
                  </a:solidFill>
                </a:rPr>
                <a:t>)</a:t>
              </a:r>
            </a:p>
          </p:txBody>
        </p:sp>
        <p:sp>
          <p:nvSpPr>
            <p:cNvPr id="9" name="Right Arrow 9">
              <a:extLst>
                <a:ext uri="{FF2B5EF4-FFF2-40B4-BE49-F238E27FC236}">
                  <a16:creationId xmlns:a16="http://schemas.microsoft.com/office/drawing/2014/main" id="{E7348CAC-EE7B-486A-8EF0-1E413C30D6A7}"/>
                </a:ext>
              </a:extLst>
            </p:cNvPr>
            <p:cNvSpPr/>
            <p:nvPr/>
          </p:nvSpPr>
          <p:spPr>
            <a:xfrm>
              <a:off x="5555478" y="1973216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EF45CC3-591E-4BA0-AA6F-9176848E6700}"/>
                </a:ext>
              </a:extLst>
            </p:cNvPr>
            <p:cNvSpPr/>
            <p:nvPr/>
          </p:nvSpPr>
          <p:spPr>
            <a:xfrm>
              <a:off x="6145866" y="1860571"/>
              <a:ext cx="19050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Normal Program Output</a:t>
              </a: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0F8FE61D-F99E-4AEA-B430-8D6662953930}"/>
                </a:ext>
              </a:extLst>
            </p:cNvPr>
            <p:cNvSpPr txBox="1"/>
            <p:nvPr/>
          </p:nvSpPr>
          <p:spPr>
            <a:xfrm>
              <a:off x="8015317" y="1889065"/>
              <a:ext cx="39786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bg1"/>
                  </a:solidFill>
                </a:rPr>
                <a:t>+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4EE240A4-4A1D-40DA-96C7-FF43B0D24B32}"/>
                </a:ext>
              </a:extLst>
            </p:cNvPr>
            <p:cNvSpPr/>
            <p:nvPr/>
          </p:nvSpPr>
          <p:spPr>
            <a:xfrm>
              <a:off x="1974077" y="2690821"/>
              <a:ext cx="7929442" cy="228599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OS (Linux® or Windows®)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3087250-BAF4-4D6A-9F7A-E3332AD7B6E2}"/>
                </a:ext>
              </a:extLst>
            </p:cNvPr>
            <p:cNvSpPr/>
            <p:nvPr/>
          </p:nvSpPr>
          <p:spPr>
            <a:xfrm>
              <a:off x="4199780" y="1828767"/>
              <a:ext cx="1219200" cy="6096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PinPlay: logger</a:t>
              </a:r>
              <a:endParaRPr lang="en-US" b="1" dirty="0"/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4E2CB31-F545-4FC4-8E93-8C698ABF75B2}"/>
                </a:ext>
              </a:extLst>
            </p:cNvPr>
            <p:cNvSpPr txBox="1"/>
            <p:nvPr/>
          </p:nvSpPr>
          <p:spPr>
            <a:xfrm rot="16200000">
              <a:off x="1051178" y="2065129"/>
              <a:ext cx="12474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002060"/>
                  </a:solidFill>
                </a:rPr>
                <a:t>record</a:t>
              </a:r>
            </a:p>
          </p:txBody>
        </p:sp>
      </p:grpSp>
      <p:grpSp>
        <p:nvGrpSpPr>
          <p:cNvPr id="16" name="Group 43">
            <a:extLst>
              <a:ext uri="{FF2B5EF4-FFF2-40B4-BE49-F238E27FC236}">
                <a16:creationId xmlns:a16="http://schemas.microsoft.com/office/drawing/2014/main" id="{A1471747-BA9E-4538-9ED9-CF4850992401}"/>
              </a:ext>
            </a:extLst>
          </p:cNvPr>
          <p:cNvGrpSpPr/>
          <p:nvPr/>
        </p:nvGrpSpPr>
        <p:grpSpPr>
          <a:xfrm>
            <a:off x="2945466" y="3526467"/>
            <a:ext cx="6400799" cy="1905000"/>
            <a:chOff x="-76198" y="3886200"/>
            <a:chExt cx="6400799" cy="19050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5FB91BF-30B6-4B7E-9B6B-6CD366522FF9}"/>
                </a:ext>
              </a:extLst>
            </p:cNvPr>
            <p:cNvSpPr/>
            <p:nvPr/>
          </p:nvSpPr>
          <p:spPr>
            <a:xfrm>
              <a:off x="419729" y="3886200"/>
              <a:ext cx="5904872" cy="1905000"/>
            </a:xfrm>
            <a:prstGeom prst="rect">
              <a:avLst/>
            </a:prstGeom>
            <a:solidFill>
              <a:schemeClr val="bg1">
                <a:lumMod val="95000"/>
                <a:alpha val="5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9949DC6-AC13-4485-9638-A631B5AEAF0E}"/>
                </a:ext>
              </a:extLst>
            </p:cNvPr>
            <p:cNvSpPr/>
            <p:nvPr/>
          </p:nvSpPr>
          <p:spPr>
            <a:xfrm>
              <a:off x="497277" y="5486400"/>
              <a:ext cx="5751123" cy="228600"/>
            </a:xfrm>
            <a:prstGeom prst="rec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dirty="0"/>
                <a:t>OS (Linux® or Windows®)</a:t>
              </a:r>
            </a:p>
          </p:txBody>
        </p:sp>
        <p:sp>
          <p:nvSpPr>
            <p:cNvPr id="19" name="Horizontal Scroll 28">
              <a:extLst>
                <a:ext uri="{FF2B5EF4-FFF2-40B4-BE49-F238E27FC236}">
                  <a16:creationId xmlns:a16="http://schemas.microsoft.com/office/drawing/2014/main" id="{62D09274-B7C0-4C3A-B1D7-789CC6F73E6C}"/>
                </a:ext>
              </a:extLst>
            </p:cNvPr>
            <p:cNvSpPr/>
            <p:nvPr/>
          </p:nvSpPr>
          <p:spPr>
            <a:xfrm>
              <a:off x="480025" y="4343400"/>
              <a:ext cx="1486473" cy="822298"/>
            </a:xfrm>
            <a:prstGeom prst="horizontalScroll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Logs</a:t>
              </a:r>
              <a:br>
                <a:rPr lang="en-US" sz="1600" b="1" dirty="0">
                  <a:solidFill>
                    <a:schemeClr val="tx1"/>
                  </a:solidFill>
                </a:rPr>
              </a:br>
              <a:r>
                <a:rPr lang="en-US" sz="1600" b="1" dirty="0">
                  <a:solidFill>
                    <a:schemeClr val="tx1"/>
                  </a:solidFill>
                </a:rPr>
                <a:t>(pinballs)</a:t>
              </a:r>
            </a:p>
          </p:txBody>
        </p:sp>
        <p:sp>
          <p:nvSpPr>
            <p:cNvPr id="20" name="Right Arrow 29">
              <a:extLst>
                <a:ext uri="{FF2B5EF4-FFF2-40B4-BE49-F238E27FC236}">
                  <a16:creationId xmlns:a16="http://schemas.microsoft.com/office/drawing/2014/main" id="{52B33C55-4BE1-4905-A909-5A85C2D1426D}"/>
                </a:ext>
              </a:extLst>
            </p:cNvPr>
            <p:cNvSpPr/>
            <p:nvPr/>
          </p:nvSpPr>
          <p:spPr>
            <a:xfrm>
              <a:off x="1966498" y="4548147"/>
              <a:ext cx="381000" cy="304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4C956D2-1A03-4DE9-A881-8AFEE6B2C086}"/>
                </a:ext>
              </a:extLst>
            </p:cNvPr>
            <p:cNvSpPr/>
            <p:nvPr/>
          </p:nvSpPr>
          <p:spPr>
            <a:xfrm>
              <a:off x="2347971" y="4503751"/>
              <a:ext cx="1219200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PinPlay: </a:t>
              </a:r>
              <a:r>
                <a:rPr lang="en-US" b="1" dirty="0" err="1">
                  <a:solidFill>
                    <a:schemeClr val="tx1"/>
                  </a:solidFill>
                </a:rPr>
                <a:t>replayer</a:t>
              </a:r>
              <a:endParaRPr lang="en-US" b="1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78B1A14-3E06-4295-A1F8-7AD382BFC9AF}"/>
                </a:ext>
              </a:extLst>
            </p:cNvPr>
            <p:cNvSpPr/>
            <p:nvPr/>
          </p:nvSpPr>
          <p:spPr>
            <a:xfrm>
              <a:off x="3865811" y="4483874"/>
              <a:ext cx="2326782" cy="457200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>
                  <a:solidFill>
                    <a:schemeClr val="tx1"/>
                  </a:solidFill>
                </a:rPr>
                <a:t>Analysis Tools</a:t>
              </a:r>
              <a:endParaRPr lang="en-US" b="1" dirty="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D51E67D1-DDB6-4F28-AF3E-5AF0189EB403}"/>
                </a:ext>
              </a:extLst>
            </p:cNvPr>
            <p:cNvSpPr txBox="1"/>
            <p:nvPr/>
          </p:nvSpPr>
          <p:spPr>
            <a:xfrm rot="16200000">
              <a:off x="-412669" y="4655929"/>
              <a:ext cx="1196161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rgbClr val="002060"/>
                  </a:solidFill>
                </a:rPr>
                <a:t>replay</a:t>
              </a:r>
            </a:p>
          </p:txBody>
        </p:sp>
      </p:grpSp>
      <p:sp>
        <p:nvSpPr>
          <p:cNvPr id="27" name="Text Box 23">
            <a:extLst>
              <a:ext uri="{FF2B5EF4-FFF2-40B4-BE49-F238E27FC236}">
                <a16:creationId xmlns:a16="http://schemas.microsoft.com/office/drawing/2014/main" id="{4A5B1533-F6CA-404C-AA1F-0356A4586E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5" y="3593160"/>
            <a:ext cx="3408391" cy="230832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No binaries/inputs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No application setup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No license checking</a:t>
            </a:r>
          </a:p>
          <a:p>
            <a:pPr eaLnBrk="0" hangingPunct="0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Log once, analyze multiple times, anywhere</a:t>
            </a:r>
          </a:p>
          <a:p>
            <a:pPr eaLnBrk="0" hangingPunct="0">
              <a:spcBef>
                <a:spcPct val="50000"/>
              </a:spcBef>
            </a:pP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29" name="Text Box 28">
            <a:extLst>
              <a:ext uri="{FF2B5EF4-FFF2-40B4-BE49-F238E27FC236}">
                <a16:creationId xmlns:a16="http://schemas.microsoft.com/office/drawing/2014/main" id="{DD87D49C-18B4-420D-8568-974121A4B8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289" y="5561669"/>
            <a:ext cx="11249891" cy="861774"/>
          </a:xfrm>
          <a:prstGeom prst="rect">
            <a:avLst/>
          </a:prstGeom>
          <a:noFill/>
          <a:ln w="508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612428">
              <a:spcBef>
                <a:spcPct val="50000"/>
              </a:spcBef>
            </a:pPr>
            <a:r>
              <a:rPr lang="en-US" sz="2000" b="1" dirty="0"/>
              <a:t>Upside :</a:t>
            </a:r>
            <a:r>
              <a:rPr lang="en-US" sz="2000" dirty="0"/>
              <a:t> It works! Large </a:t>
            </a:r>
            <a:r>
              <a:rPr lang="en-US" sz="2000" dirty="0" err="1"/>
              <a:t>OpenMP</a:t>
            </a:r>
            <a:r>
              <a:rPr lang="en-US" sz="2000" dirty="0"/>
              <a:t> / MPI programs, Oracle</a:t>
            </a:r>
          </a:p>
          <a:p>
            <a:pPr defTabSz="612428">
              <a:spcBef>
                <a:spcPct val="50000"/>
              </a:spcBef>
            </a:pPr>
            <a:r>
              <a:rPr lang="en-US" sz="2000" b="1" dirty="0"/>
              <a:t>Downside :</a:t>
            </a:r>
            <a:r>
              <a:rPr lang="en-US" sz="2000" dirty="0"/>
              <a:t> High run-time overhead: ~100-200X for capture </a:t>
            </a:r>
            <a:r>
              <a:rPr lang="en-US" sz="2000" dirty="0">
                <a:sym typeface="Wingdings" panose="05000000000000000000" pitchFamily="2" charset="2"/>
              </a:rPr>
              <a:t> Cannot be turned on all the time</a:t>
            </a:r>
            <a:endParaRPr lang="en-US" sz="2000" dirty="0"/>
          </a:p>
        </p:txBody>
      </p:sp>
      <p:sp>
        <p:nvSpPr>
          <p:cNvPr id="30" name="Text Placeholder 2">
            <a:extLst>
              <a:ext uri="{FF2B5EF4-FFF2-40B4-BE49-F238E27FC236}">
                <a16:creationId xmlns:a16="http://schemas.microsoft.com/office/drawing/2014/main" id="{B64548A8-CCA6-428D-88DA-774017479F23}"/>
              </a:ext>
            </a:extLst>
          </p:cNvPr>
          <p:cNvSpPr txBox="1">
            <a:spLocks/>
          </p:cNvSpPr>
          <p:nvPr/>
        </p:nvSpPr>
        <p:spPr>
          <a:xfrm>
            <a:off x="2315188" y="6315686"/>
            <a:ext cx="6480580" cy="427543"/>
          </a:xfrm>
          <a:prstGeom prst="rect">
            <a:avLst/>
          </a:prstGeom>
        </p:spPr>
        <p:txBody>
          <a:bodyPr/>
          <a:lstStyle>
            <a:lvl1pPr marL="228600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3200" i="1" kern="1200" dirty="0">
                <a:solidFill>
                  <a:srgbClr val="023E7C"/>
                </a:solidFill>
                <a:latin typeface="Calibri Light" panose="020F0302020204030204" pitchFamily="34" charset="0"/>
                <a:ea typeface="MS PGothic" pitchFamily="34" charset="-128"/>
                <a:cs typeface="Calibri Light" panose="020F0302020204030204" pitchFamily="34" charset="0"/>
                <a:hlinkClick r:id="rId3"/>
              </a:rPr>
              <a:t>http://www.pinplay.org</a:t>
            </a:r>
            <a:r>
              <a:rPr lang="en-US" sz="3200" i="1" kern="1200" dirty="0">
                <a:solidFill>
                  <a:srgbClr val="023E7C"/>
                </a:solidFill>
                <a:latin typeface="Calibri Light" panose="020F0302020204030204" pitchFamily="34" charset="0"/>
                <a:ea typeface="MS PGothic" pitchFamily="34" charset="-128"/>
                <a:cs typeface="Calibri Light" panose="020F03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0375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7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3D976-85F2-43FF-9F08-8AFA8340F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started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E6B06-C1E0-4A15-9D9F-F84C82DFBCA2}"/>
              </a:ext>
            </a:extLst>
          </p:cNvPr>
          <p:cNvSpPr txBox="1">
            <a:spLocks/>
          </p:cNvSpPr>
          <p:nvPr/>
        </p:nvSpPr>
        <p:spPr>
          <a:xfrm>
            <a:off x="5401995" y="1673402"/>
            <a:ext cx="6175644" cy="4613098"/>
          </a:xfrm>
          <a:prstGeom prst="rect">
            <a:avLst/>
          </a:prstGeom>
        </p:spPr>
        <p:txBody>
          <a:bodyPr>
            <a:normAutofit/>
          </a:bodyPr>
          <a:lstStyle>
            <a:lvl1pPr marL="228600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200" kern="0" dirty="0" err="1"/>
              <a:t>setenv</a:t>
            </a:r>
            <a:r>
              <a:rPr lang="en-US" sz="2200" kern="0" dirty="0"/>
              <a:t> SDE_BUILD_KIT &lt;path to SDE 9.* kit&gt;</a:t>
            </a:r>
          </a:p>
          <a:p>
            <a:pPr>
              <a:lnSpc>
                <a:spcPct val="90000"/>
              </a:lnSpc>
            </a:pPr>
            <a:r>
              <a:rPr lang="en-US" sz="2200" kern="0" dirty="0"/>
              <a:t>cd $SDE_BUILD_KIT/</a:t>
            </a:r>
            <a:r>
              <a:rPr lang="en-US" sz="2200" kern="0" dirty="0" err="1"/>
              <a:t>pinkit</a:t>
            </a:r>
            <a:r>
              <a:rPr lang="en-US" sz="2200" kern="0" dirty="0"/>
              <a:t>/</a:t>
            </a:r>
            <a:r>
              <a:rPr lang="en-US" sz="2200" kern="0" dirty="0" err="1"/>
              <a:t>sde</a:t>
            </a:r>
            <a:r>
              <a:rPr lang="en-US" sz="2200" kern="0" dirty="0"/>
              <a:t>-example/example</a:t>
            </a:r>
          </a:p>
          <a:p>
            <a:pPr>
              <a:lnSpc>
                <a:spcPct val="90000"/>
              </a:lnSpc>
            </a:pPr>
            <a:r>
              <a:rPr lang="en-US" sz="2200" kern="0" dirty="0"/>
              <a:t> $SDE_BUILD_KIT/</a:t>
            </a:r>
            <a:r>
              <a:rPr lang="en-US" sz="2200" kern="0" dirty="0" err="1"/>
              <a:t>sde</a:t>
            </a:r>
            <a:r>
              <a:rPr lang="en-US" sz="2200" kern="0" dirty="0"/>
              <a:t> -log -</a:t>
            </a:r>
            <a:r>
              <a:rPr lang="en-US" sz="2200" kern="0" dirty="0" err="1"/>
              <a:t>log:basename</a:t>
            </a:r>
            <a:r>
              <a:rPr lang="en-US" sz="2200" kern="0" dirty="0"/>
              <a:t> pinball/</a:t>
            </a:r>
            <a:r>
              <a:rPr lang="en-US" sz="2200" kern="0" dirty="0" err="1"/>
              <a:t>lslog</a:t>
            </a:r>
            <a:r>
              <a:rPr lang="en-US" sz="2200" kern="0" dirty="0"/>
              <a:t> -- /bin/ls</a:t>
            </a:r>
          </a:p>
          <a:p>
            <a:pPr>
              <a:lnSpc>
                <a:spcPct val="90000"/>
              </a:lnSpc>
            </a:pPr>
            <a:r>
              <a:rPr lang="en-US" sz="2200" kern="0" dirty="0"/>
              <a:t> $SDE_BUILD_KIT/</a:t>
            </a:r>
            <a:r>
              <a:rPr lang="en-US" sz="2200" kern="0" dirty="0" err="1"/>
              <a:t>sde</a:t>
            </a:r>
            <a:r>
              <a:rPr lang="en-US" sz="2200" kern="0" dirty="0"/>
              <a:t> -replay -</a:t>
            </a:r>
            <a:r>
              <a:rPr lang="en-US" sz="2200" kern="0" dirty="0" err="1"/>
              <a:t>replay:addr_trans</a:t>
            </a:r>
            <a:r>
              <a:rPr lang="en-US" sz="2200" kern="0" dirty="0"/>
              <a:t> -</a:t>
            </a:r>
            <a:r>
              <a:rPr lang="en-US" sz="2200" kern="0" dirty="0" err="1"/>
              <a:t>replay:basename</a:t>
            </a:r>
            <a:r>
              <a:rPr lang="en-US" sz="2200" kern="0" dirty="0"/>
              <a:t> pinball/</a:t>
            </a:r>
            <a:r>
              <a:rPr lang="en-US" sz="2200" kern="0" dirty="0" err="1"/>
              <a:t>lslog</a:t>
            </a:r>
            <a:r>
              <a:rPr lang="en-US" sz="2200" kern="0" dirty="0"/>
              <a:t> -</a:t>
            </a:r>
            <a:r>
              <a:rPr lang="en-US" sz="2200" kern="0" dirty="0" err="1"/>
              <a:t>replay:playout</a:t>
            </a:r>
            <a:r>
              <a:rPr lang="en-US" sz="2200" kern="0" dirty="0"/>
              <a:t> -- $SDE_BUILD_KIT/intel64/</a:t>
            </a:r>
            <a:r>
              <a:rPr lang="en-US" sz="2200" kern="0" dirty="0" err="1"/>
              <a:t>nullapp</a:t>
            </a:r>
            <a:endParaRPr lang="en-US" sz="2200" kern="0" dirty="0"/>
          </a:p>
          <a:p>
            <a:pPr>
              <a:lnSpc>
                <a:spcPct val="90000"/>
              </a:lnSpc>
            </a:pPr>
            <a:r>
              <a:rPr lang="en-US" sz="2200" kern="0" dirty="0"/>
              <a:t>grep </a:t>
            </a:r>
            <a:r>
              <a:rPr lang="en-US" sz="2200" kern="0" dirty="0" err="1"/>
              <a:t>inscount</a:t>
            </a:r>
            <a:r>
              <a:rPr lang="en-US" sz="2200" kern="0" dirty="0"/>
              <a:t> pinball/lslog.0.result</a:t>
            </a:r>
            <a:br>
              <a:rPr lang="en-US" sz="2200" kern="0" dirty="0"/>
            </a:br>
            <a:r>
              <a:rPr lang="en-US" sz="2200" kern="0" dirty="0" err="1">
                <a:solidFill>
                  <a:srgbClr val="C00000"/>
                </a:solidFill>
              </a:rPr>
              <a:t>inscount</a:t>
            </a:r>
            <a:r>
              <a:rPr lang="en-US" sz="2200" kern="0" dirty="0">
                <a:solidFill>
                  <a:srgbClr val="C00000"/>
                </a:solidFill>
              </a:rPr>
              <a:t>: 534543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D540565-DD64-4E43-8ACE-D282830F7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370" y="1263194"/>
            <a:ext cx="4180985" cy="45848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47206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00B88-15E8-45C0-AB45-F8B4C6B9E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example-replay.cpp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CFD591DB-337B-435E-9309-0B0554FDFDA6}"/>
              </a:ext>
            </a:extLst>
          </p:cNvPr>
          <p:cNvSpPr txBox="1">
            <a:spLocks/>
          </p:cNvSpPr>
          <p:nvPr/>
        </p:nvSpPr>
        <p:spPr>
          <a:xfrm>
            <a:off x="0" y="966810"/>
            <a:ext cx="11010901" cy="1166737"/>
          </a:xfrm>
          <a:prstGeom prst="rect">
            <a:avLst/>
          </a:prstGeom>
        </p:spPr>
        <p:txBody>
          <a:bodyPr/>
          <a:lstStyle>
            <a:lvl1pPr marL="228600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/>
            <a:r>
              <a:rPr lang="en-US" kern="0" dirty="0"/>
              <a:t>Include PinPlay-specific headers</a:t>
            </a:r>
          </a:p>
          <a:p>
            <a:pPr algn="ctr"/>
            <a:r>
              <a:rPr lang="en-US" kern="0" dirty="0"/>
              <a:t>main(): do </a:t>
            </a:r>
            <a:r>
              <a:rPr lang="en-US" kern="0" dirty="0" err="1"/>
              <a:t>PinPlay</a:t>
            </a:r>
            <a:r>
              <a:rPr lang="en-US" kern="0" dirty="0"/>
              <a:t>-specific initialization</a:t>
            </a:r>
          </a:p>
          <a:p>
            <a:pPr algn="ctr"/>
            <a:endParaRPr 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9182082-17E8-4615-9196-3287E5212A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321" y="2133547"/>
            <a:ext cx="5288525" cy="4050072"/>
          </a:xfrm>
          <a:prstGeom prst="rect">
            <a:avLst/>
          </a:prstGeom>
          <a:noFill/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3B4B5B3-343E-45D3-8FD7-065AC08D13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8846" y="2174055"/>
            <a:ext cx="6098793" cy="4050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8741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7E9557-D926-4C2C-B72F-EB319F5292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>
                <a:solidFill>
                  <a:srgbClr val="0070C0"/>
                </a:solidFill>
              </a:rPr>
              <a:t>DCFG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Generation with </a:t>
            </a:r>
            <a:r>
              <a:rPr lang="en-US" i="1" dirty="0"/>
              <a:t>SDE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97AD98B-691D-4AC4-BD1D-98C926E7ADBD}"/>
              </a:ext>
            </a:extLst>
          </p:cNvPr>
          <p:cNvSpPr txBox="1"/>
          <p:nvPr/>
        </p:nvSpPr>
        <p:spPr>
          <a:xfrm>
            <a:off x="20123" y="1047749"/>
            <a:ext cx="12171877" cy="17340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67" b="1" dirty="0"/>
              <a:t>Dynamic Control-Flow Graph (DCFG)</a:t>
            </a:r>
          </a:p>
          <a:p>
            <a:pPr lvl="1"/>
            <a:r>
              <a:rPr lang="en-US" sz="2667" dirty="0"/>
              <a:t>Directed graph extracted for a specific execution: </a:t>
            </a:r>
          </a:p>
          <a:p>
            <a:pPr lvl="1"/>
            <a:r>
              <a:rPr lang="en-US" sz="2667" dirty="0"/>
              <a:t>Nodes </a:t>
            </a:r>
            <a:r>
              <a:rPr lang="en-US" sz="2667" dirty="0">
                <a:sym typeface="Wingdings" panose="05000000000000000000" pitchFamily="2" charset="2"/>
              </a:rPr>
              <a:t></a:t>
            </a:r>
            <a:r>
              <a:rPr lang="en-US" sz="2667" dirty="0"/>
              <a:t> basic blocks </a:t>
            </a:r>
          </a:p>
          <a:p>
            <a:pPr lvl="1"/>
            <a:r>
              <a:rPr lang="en-US" sz="2667" dirty="0"/>
              <a:t>Edges </a:t>
            </a:r>
            <a:r>
              <a:rPr lang="en-US" sz="2667" dirty="0">
                <a:sym typeface="Wingdings" panose="05000000000000000000" pitchFamily="2" charset="2"/>
              </a:rPr>
              <a:t></a:t>
            </a:r>
            <a:r>
              <a:rPr lang="en-US" sz="2667" dirty="0"/>
              <a:t>control-flow : augmented with per-thread execution counts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BB8765A-18E3-41F5-B4CA-3C1D8909C029}"/>
              </a:ext>
            </a:extLst>
          </p:cNvPr>
          <p:cNvSpPr/>
          <p:nvPr/>
        </p:nvSpPr>
        <p:spPr>
          <a:xfrm>
            <a:off x="0" y="4166387"/>
            <a:ext cx="3617491" cy="1029151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>
                <a:solidFill>
                  <a:srgbClr val="FFFF00"/>
                </a:solidFill>
              </a:rPr>
              <a:t>Record:</a:t>
            </a:r>
            <a:r>
              <a:rPr lang="en-US" sz="2667" dirty="0"/>
              <a:t> </a:t>
            </a:r>
            <a:r>
              <a:rPr lang="en-US" sz="2667" dirty="0" err="1"/>
              <a:t>sde</a:t>
            </a:r>
            <a:r>
              <a:rPr lang="en-US" sz="2667" dirty="0"/>
              <a:t> </a:t>
            </a:r>
            <a:br>
              <a:rPr lang="en-US" sz="2667" dirty="0"/>
            </a:br>
            <a:r>
              <a:rPr lang="en-US" sz="2667" dirty="0"/>
              <a:t>-</a:t>
            </a:r>
            <a:r>
              <a:rPr lang="en-US" sz="2667" dirty="0" err="1"/>
              <a:t>dcfg</a:t>
            </a:r>
            <a:endParaRPr lang="en-US" sz="2667" dirty="0"/>
          </a:p>
        </p:txBody>
      </p:sp>
      <p:sp>
        <p:nvSpPr>
          <p:cNvPr id="6" name="Flowchart: Multidocument 5">
            <a:extLst>
              <a:ext uri="{FF2B5EF4-FFF2-40B4-BE49-F238E27FC236}">
                <a16:creationId xmlns:a16="http://schemas.microsoft.com/office/drawing/2014/main" id="{36B31253-474C-46F5-B033-704954BBE561}"/>
              </a:ext>
            </a:extLst>
          </p:cNvPr>
          <p:cNvSpPr/>
          <p:nvPr/>
        </p:nvSpPr>
        <p:spPr>
          <a:xfrm>
            <a:off x="3773448" y="2898178"/>
            <a:ext cx="4297024" cy="1010172"/>
          </a:xfrm>
          <a:prstGeom prst="flowChartMultidocument">
            <a:avLst/>
          </a:prstGeom>
          <a:solidFill>
            <a:schemeClr val="accent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/>
              <a:t>pinball</a:t>
            </a:r>
          </a:p>
        </p:txBody>
      </p:sp>
      <p:sp>
        <p:nvSpPr>
          <p:cNvPr id="7" name="Flowchart: Document 6">
            <a:extLst>
              <a:ext uri="{FF2B5EF4-FFF2-40B4-BE49-F238E27FC236}">
                <a16:creationId xmlns:a16="http://schemas.microsoft.com/office/drawing/2014/main" id="{23B9A09B-D99A-43C7-AE35-86D699A2F5B0}"/>
              </a:ext>
            </a:extLst>
          </p:cNvPr>
          <p:cNvSpPr/>
          <p:nvPr/>
        </p:nvSpPr>
        <p:spPr>
          <a:xfrm>
            <a:off x="3782967" y="5087527"/>
            <a:ext cx="3671511" cy="722724"/>
          </a:xfrm>
          <a:prstGeom prst="flowChartDocumen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/>
              <a:t>DCFG JSON file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E569FF7-B6B9-4BD1-8835-9DAFED82F290}"/>
              </a:ext>
            </a:extLst>
          </p:cNvPr>
          <p:cNvSpPr/>
          <p:nvPr/>
        </p:nvSpPr>
        <p:spPr>
          <a:xfrm>
            <a:off x="7610435" y="4013175"/>
            <a:ext cx="4133847" cy="11497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67" dirty="0">
                <a:solidFill>
                  <a:srgbClr val="FFFF00"/>
                </a:solidFill>
              </a:rPr>
              <a:t>Replay</a:t>
            </a:r>
            <a:r>
              <a:rPr lang="en-US" sz="2667" dirty="0"/>
              <a:t>: w/custom PinPlay tool using DCFG API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C24E7E3-49B3-4C39-A972-1379007E2B4D}"/>
              </a:ext>
            </a:extLst>
          </p:cNvPr>
          <p:cNvCxnSpPr>
            <a:cxnSpLocks/>
            <a:endCxn id="6" idx="1"/>
          </p:cNvCxnSpPr>
          <p:nvPr/>
        </p:nvCxnSpPr>
        <p:spPr>
          <a:xfrm flipV="1">
            <a:off x="3311112" y="3403265"/>
            <a:ext cx="462336" cy="60991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29203A-D638-470D-903F-554C0B2BE76C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3469062" y="5192353"/>
            <a:ext cx="313905" cy="256537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5B3A816-5A8E-4B73-B3A6-B37DDB0E7714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8070472" y="3403264"/>
            <a:ext cx="762848" cy="502272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326A78B0-35A0-4EFD-9B37-AD7628BB4C15}"/>
              </a:ext>
            </a:extLst>
          </p:cNvPr>
          <p:cNvCxnSpPr>
            <a:cxnSpLocks/>
            <a:stCxn id="7" idx="3"/>
          </p:cNvCxnSpPr>
          <p:nvPr/>
        </p:nvCxnSpPr>
        <p:spPr>
          <a:xfrm flipV="1">
            <a:off x="7454478" y="5162964"/>
            <a:ext cx="1572548" cy="285925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92256819-239A-42F2-BE76-243AEDEE479C}"/>
              </a:ext>
            </a:extLst>
          </p:cNvPr>
          <p:cNvSpPr txBox="1">
            <a:spLocks/>
          </p:cNvSpPr>
          <p:nvPr/>
        </p:nvSpPr>
        <p:spPr>
          <a:xfrm>
            <a:off x="-609813" y="6326314"/>
            <a:ext cx="12191999" cy="5715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</a:rPr>
              <a:t>Search  “</a:t>
            </a:r>
            <a:r>
              <a:rPr lang="en-US" sz="24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  <a:hlinkClick r:id="rId3"/>
              </a:rPr>
              <a:t>Intel DCFG</a:t>
            </a:r>
            <a:r>
              <a:rPr lang="en-US" sz="24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069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7376A-2F91-42FC-846D-432F9FE99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loop-profiler.cpp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229E20F8-26A2-48EE-9747-0E7FF4B7AF9C}"/>
              </a:ext>
            </a:extLst>
          </p:cNvPr>
          <p:cNvSpPr txBox="1">
            <a:spLocks/>
          </p:cNvSpPr>
          <p:nvPr/>
        </p:nvSpPr>
        <p:spPr>
          <a:xfrm>
            <a:off x="555625" y="1085851"/>
            <a:ext cx="11022013" cy="438150"/>
          </a:xfrm>
          <a:prstGeom prst="rect">
            <a:avLst/>
          </a:prstGeom>
        </p:spPr>
        <p:txBody>
          <a:bodyPr/>
          <a:lstStyle>
            <a:lvl1pPr marL="228600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/>
            <a:r>
              <a:rPr lang="en-US" kern="0" dirty="0"/>
              <a:t>Create DCFG during logging</a:t>
            </a:r>
          </a:p>
          <a:p>
            <a:pPr algn="ctr"/>
            <a:r>
              <a:rPr lang="en-US" kern="0" dirty="0"/>
              <a:t>Use it during replay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BF3539A-9447-4CE3-B9FE-1863EDDBAC00}"/>
              </a:ext>
            </a:extLst>
          </p:cNvPr>
          <p:cNvSpPr txBox="1">
            <a:spLocks/>
          </p:cNvSpPr>
          <p:nvPr/>
        </p:nvSpPr>
        <p:spPr>
          <a:xfrm>
            <a:off x="0" y="2322831"/>
            <a:ext cx="5624584" cy="2827834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28600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r>
              <a:rPr lang="en-US" kern="0" dirty="0"/>
              <a:t>$SDE_BUILD_KIT/</a:t>
            </a:r>
            <a:r>
              <a:rPr lang="en-US" kern="0" dirty="0" err="1"/>
              <a:t>sde</a:t>
            </a:r>
            <a:r>
              <a:rPr lang="en-US" kern="0" dirty="0"/>
              <a:t> </a:t>
            </a:r>
            <a:r>
              <a:rPr lang="en-US" b="1" kern="0" dirty="0">
                <a:solidFill>
                  <a:srgbClr val="C00000"/>
                </a:solidFill>
              </a:rPr>
              <a:t>-</a:t>
            </a:r>
            <a:r>
              <a:rPr lang="en-US" b="1" kern="0" dirty="0" err="1">
                <a:solidFill>
                  <a:srgbClr val="C00000"/>
                </a:solidFill>
              </a:rPr>
              <a:t>dcfg</a:t>
            </a:r>
            <a:r>
              <a:rPr lang="en-US" b="1" kern="0" dirty="0">
                <a:solidFill>
                  <a:srgbClr val="C00000"/>
                </a:solidFill>
              </a:rPr>
              <a:t> </a:t>
            </a:r>
            <a:r>
              <a:rPr lang="en-US" kern="0" dirty="0"/>
              <a:t>-log -</a:t>
            </a:r>
            <a:r>
              <a:rPr lang="en-US" kern="0" dirty="0" err="1"/>
              <a:t>log:basename</a:t>
            </a:r>
            <a:r>
              <a:rPr lang="en-US" kern="0" dirty="0"/>
              <a:t> pinball/</a:t>
            </a:r>
            <a:r>
              <a:rPr lang="en-US" kern="0" dirty="0" err="1"/>
              <a:t>lslog</a:t>
            </a:r>
            <a:r>
              <a:rPr lang="en-US" kern="0" dirty="0"/>
              <a:t> -- /bin/ls</a:t>
            </a:r>
          </a:p>
          <a:p>
            <a:r>
              <a:rPr lang="en-US" kern="0" dirty="0"/>
              <a:t>$SDE_BUILD_KIT/sde64 -t64 obj-intel64/loop-profiler.so </a:t>
            </a:r>
            <a:r>
              <a:rPr lang="en-US" kern="0" dirty="0">
                <a:solidFill>
                  <a:srgbClr val="C00000"/>
                </a:solidFill>
              </a:rPr>
              <a:t>-</a:t>
            </a:r>
            <a:r>
              <a:rPr lang="en-US" kern="0" dirty="0" err="1">
                <a:solidFill>
                  <a:srgbClr val="C00000"/>
                </a:solidFill>
              </a:rPr>
              <a:t>loop_profiler:dcfg_file</a:t>
            </a:r>
            <a:r>
              <a:rPr lang="en-US" kern="0" dirty="0">
                <a:solidFill>
                  <a:srgbClr val="C00000"/>
                </a:solidFill>
              </a:rPr>
              <a:t> </a:t>
            </a:r>
            <a:r>
              <a:rPr lang="en-US" kern="0" dirty="0"/>
              <a:t>pinball/lslog.dcfg.json.bz2  -</a:t>
            </a:r>
            <a:r>
              <a:rPr lang="en-US" kern="0" dirty="0" err="1"/>
              <a:t>replay:addr_trans</a:t>
            </a:r>
            <a:r>
              <a:rPr lang="en-US" kern="0" dirty="0"/>
              <a:t> -</a:t>
            </a:r>
            <a:r>
              <a:rPr lang="en-US" kern="0" dirty="0" err="1"/>
              <a:t>replay:basename</a:t>
            </a:r>
            <a:r>
              <a:rPr lang="en-US" kern="0" dirty="0"/>
              <a:t> pinball/</a:t>
            </a:r>
            <a:r>
              <a:rPr lang="en-US" kern="0" dirty="0" err="1"/>
              <a:t>lslog</a:t>
            </a:r>
            <a:r>
              <a:rPr lang="en-US" kern="0" dirty="0"/>
              <a:t> -- $SDE_BUILD_KIT/intel64/</a:t>
            </a:r>
            <a:r>
              <a:rPr lang="en-US" kern="0" dirty="0" err="1"/>
              <a:t>nullapp</a:t>
            </a:r>
            <a:endParaRPr lang="en-US" kern="0" dirty="0"/>
          </a:p>
          <a:p>
            <a:r>
              <a:rPr lang="en-US" kern="0" dirty="0"/>
              <a:t>cat loop-profile.csv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892EF9-28B4-4348-A949-31795B76C2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8252" y="2229753"/>
            <a:ext cx="4237190" cy="242125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96BD8F-3A14-431B-8190-9C11DB8112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8009" y="4926776"/>
            <a:ext cx="8546921" cy="169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3318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0D445-68AD-4C81-9059-74C2DB00A5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Inside loop-profiler.cpp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9086EE1D-818E-4950-A7A1-883F26BC8621}"/>
              </a:ext>
            </a:extLst>
          </p:cNvPr>
          <p:cNvSpPr txBox="1">
            <a:spLocks/>
          </p:cNvSpPr>
          <p:nvPr/>
        </p:nvSpPr>
        <p:spPr>
          <a:xfrm>
            <a:off x="590549" y="1007318"/>
            <a:ext cx="11010901" cy="1166737"/>
          </a:xfrm>
          <a:prstGeom prst="rect">
            <a:avLst/>
          </a:prstGeom>
        </p:spPr>
        <p:txBody>
          <a:bodyPr/>
          <a:lstStyle>
            <a:lvl1pPr marL="228600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algn="ctr"/>
            <a:r>
              <a:rPr lang="en-US" kern="0" dirty="0"/>
              <a:t>Include </a:t>
            </a:r>
            <a:r>
              <a:rPr lang="en-US" kern="0" dirty="0" err="1"/>
              <a:t>PinPlay&amp;DCFG-specific</a:t>
            </a:r>
            <a:r>
              <a:rPr lang="en-US" kern="0" dirty="0"/>
              <a:t> headers</a:t>
            </a:r>
          </a:p>
          <a:p>
            <a:pPr algn="ctr"/>
            <a:r>
              <a:rPr lang="en-US" kern="0" dirty="0"/>
              <a:t>main(): do </a:t>
            </a:r>
            <a:r>
              <a:rPr lang="en-US" kern="0" dirty="0" err="1"/>
              <a:t>PinPlay</a:t>
            </a:r>
            <a:r>
              <a:rPr lang="en-US" kern="0" dirty="0"/>
              <a:t>/DCFG-specific </a:t>
            </a:r>
            <a:r>
              <a:rPr lang="en-US" kern="0" dirty="0" err="1"/>
              <a:t>intialization</a:t>
            </a:r>
            <a:endParaRPr lang="en-US" kern="0" dirty="0"/>
          </a:p>
          <a:p>
            <a:pPr algn="ctr"/>
            <a:endParaRPr 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E2E7C31-0360-46D5-B124-A46473B49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2843050"/>
            <a:ext cx="5478846" cy="331083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CFA8D97-50E8-471C-AA4C-642E979479B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78847" y="2843049"/>
            <a:ext cx="5476019" cy="33108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45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DD13E-804A-4AE4-BF6B-7E7FDB1149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Related projects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AEAE-75C2-4A6B-8ED9-FBC0A29AB711}"/>
              </a:ext>
            </a:extLst>
          </p:cNvPr>
          <p:cNvSpPr>
            <a:spLocks noGrp="1"/>
          </p:cNvSpPr>
          <p:nvPr>
            <p:ph sz="quarter" idx="28"/>
          </p:nvPr>
        </p:nvSpPr>
        <p:spPr/>
        <p:txBody>
          <a:bodyPr/>
          <a:lstStyle/>
          <a:p>
            <a:r>
              <a:rPr lang="en-US" dirty="0" err="1"/>
              <a:t>ELFie</a:t>
            </a:r>
            <a:r>
              <a:rPr lang="en-US" dirty="0"/>
              <a:t> : an executable checkpoint: See pinball to ELF converter at </a:t>
            </a:r>
            <a:r>
              <a:rPr lang="en-US" dirty="0">
                <a:hlinkClick r:id="rId2"/>
              </a:rPr>
              <a:t>http://www.pinelfie.org</a:t>
            </a:r>
            <a:r>
              <a:rPr lang="en-US" dirty="0"/>
              <a:t> </a:t>
            </a:r>
          </a:p>
          <a:p>
            <a:r>
              <a:rPr lang="en-US" dirty="0" err="1"/>
              <a:t>LoopPoints</a:t>
            </a:r>
            <a:r>
              <a:rPr lang="en-US" dirty="0"/>
              <a:t>: Simulation region selection methodology for multi-threaded applications: See</a:t>
            </a:r>
          </a:p>
          <a:p>
            <a:pPr lvl="1"/>
            <a:r>
              <a:rPr lang="en-US" dirty="0"/>
              <a:t>ISCA 2022 tutorial: </a:t>
            </a:r>
            <a:r>
              <a:rPr lang="en-US" dirty="0">
                <a:hlinkClick r:id="rId3"/>
              </a:rPr>
              <a:t>https://looppoint.github.io/isca2022/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LoopPoint</a:t>
            </a:r>
            <a:r>
              <a:rPr lang="en-US" dirty="0"/>
              <a:t> code: </a:t>
            </a:r>
            <a:r>
              <a:rPr lang="en-US" dirty="0">
                <a:hlinkClick r:id="rId4"/>
              </a:rPr>
              <a:t>https://github.com/intel/pinplay-tools/tree/main/GlobalLoopPoint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144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2A98C-60BB-415A-B2C0-A22934044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SDE+PinPlay: A framework for Deterministic Replay and Reproducible Analysis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3761BBC-BCC9-42FA-A471-6FDF19AA9AA1}"/>
              </a:ext>
            </a:extLst>
          </p:cNvPr>
          <p:cNvSpPr/>
          <p:nvPr/>
        </p:nvSpPr>
        <p:spPr>
          <a:xfrm>
            <a:off x="1906761" y="1920045"/>
            <a:ext cx="799005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>
                <a:solidFill>
                  <a:srgbClr val="002060"/>
                </a:solidFill>
              </a:rPr>
              <a:t>PinPlay is an </a:t>
            </a:r>
            <a:r>
              <a:rPr lang="en-US" sz="4000" b="1" i="1" dirty="0">
                <a:solidFill>
                  <a:srgbClr val="002060"/>
                </a:solidFill>
              </a:rPr>
              <a:t>easy-to-use</a:t>
            </a:r>
            <a:r>
              <a:rPr lang="en-US" sz="4000" i="1" dirty="0">
                <a:solidFill>
                  <a:srgbClr val="002060"/>
                </a:solidFill>
              </a:rPr>
              <a:t>, </a:t>
            </a:r>
            <a:r>
              <a:rPr lang="en-US" sz="4000" b="1" i="1" dirty="0">
                <a:solidFill>
                  <a:srgbClr val="002060"/>
                </a:solidFill>
              </a:rPr>
              <a:t>flexible</a:t>
            </a:r>
            <a:r>
              <a:rPr lang="en-US" sz="4000" i="1" dirty="0">
                <a:solidFill>
                  <a:srgbClr val="002060"/>
                </a:solidFill>
              </a:rPr>
              <a:t>, and </a:t>
            </a:r>
            <a:r>
              <a:rPr lang="en-US" sz="4000" b="1" i="1" dirty="0">
                <a:solidFill>
                  <a:srgbClr val="002060"/>
                </a:solidFill>
              </a:rPr>
              <a:t>effective</a:t>
            </a:r>
            <a:r>
              <a:rPr lang="en-US" sz="4000" i="1" dirty="0">
                <a:solidFill>
                  <a:srgbClr val="002060"/>
                </a:solidFill>
              </a:rPr>
              <a:t> framework for reproducible analysis of multi-threaded programs</a:t>
            </a:r>
            <a:br>
              <a:rPr lang="en-US" sz="4000" i="1" dirty="0">
                <a:solidFill>
                  <a:srgbClr val="002060"/>
                </a:solidFill>
              </a:rPr>
            </a:br>
            <a:endParaRPr lang="en-US" sz="4000" i="1" dirty="0">
              <a:solidFill>
                <a:srgbClr val="002060"/>
              </a:solidFill>
            </a:endParaRPr>
          </a:p>
          <a:p>
            <a:endParaRPr lang="en-US" sz="4000" dirty="0">
              <a:solidFill>
                <a:srgbClr val="00B050"/>
              </a:solidFill>
              <a:latin typeface="Old English Text MT" panose="03040902040508030806" pitchFamily="66" charset="0"/>
            </a:endParaRP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D33BF98-EB0A-4147-8C96-E7817782B6BE}"/>
              </a:ext>
            </a:extLst>
          </p:cNvPr>
          <p:cNvSpPr txBox="1">
            <a:spLocks/>
          </p:cNvSpPr>
          <p:nvPr/>
        </p:nvSpPr>
        <p:spPr>
          <a:xfrm>
            <a:off x="2399936" y="5674200"/>
            <a:ext cx="6480580" cy="427543"/>
          </a:xfrm>
          <a:prstGeom prst="rect">
            <a:avLst/>
          </a:prstGeom>
        </p:spPr>
        <p:txBody>
          <a:bodyPr/>
          <a:lstStyle>
            <a:lvl1pPr marL="228600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itchFamily="2" charset="2"/>
              <a:buChar char="§"/>
              <a:tabLst/>
              <a:defRPr sz="2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1pPr>
            <a:lvl2pPr marL="431800" marR="0" indent="-2032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2pPr>
            <a:lvl3pPr marL="686594" marR="0" indent="-197644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3pPr>
            <a:lvl4pPr marL="9199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4pPr>
            <a:lvl5pPr marL="1148557" marR="0" indent="-228600" algn="l" defTabSz="609600" eaLnBrk="1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 b="0" i="0" u="none" strike="noStrike" cap="none" spc="0" baseline="0">
                <a:solidFill>
                  <a:schemeClr val="bg2"/>
                </a:solidFill>
                <a:uFillTx/>
                <a:latin typeface="Intel Clear Light" panose="020B0404020203020204" pitchFamily="34" charset="0"/>
                <a:ea typeface="Intel Clear Light" panose="020B0404020203020204" pitchFamily="34" charset="0"/>
                <a:cs typeface="Intel Clear Light" panose="020B0404020203020204" pitchFamily="34" charset="0"/>
                <a:sym typeface="Helvetica"/>
              </a:defRPr>
            </a:lvl5pPr>
            <a:lvl6pPr marL="0" marR="0" indent="5715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6pPr>
            <a:lvl7pPr marL="0" marR="0" indent="6858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7pPr>
            <a:lvl8pPr marL="0" marR="0" indent="8001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8pPr>
            <a:lvl9pPr marL="0" marR="0" indent="914400" algn="l" defTabSz="60960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 u="none" strike="noStrike" cap="none" spc="0" baseline="0">
                <a:solidFill>
                  <a:srgbClr val="5E5E5E"/>
                </a:solidFill>
                <a:uFillTx/>
                <a:latin typeface="Helvetica"/>
                <a:ea typeface="Helvetica"/>
                <a:cs typeface="Helvetica"/>
                <a:sym typeface="Helvetica"/>
              </a:defRPr>
            </a:lvl9pPr>
          </a:lstStyle>
          <a:p>
            <a:pPr marL="0" indent="0" algn="ctr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/>
            </a:pPr>
            <a:r>
              <a:rPr lang="en-US" sz="3200" i="1" kern="1200" dirty="0">
                <a:solidFill>
                  <a:srgbClr val="023E7C"/>
                </a:solidFill>
                <a:latin typeface="Calibri Light" panose="020F0302020204030204" pitchFamily="34" charset="0"/>
                <a:ea typeface="MS PGothic" pitchFamily="34" charset="-128"/>
                <a:cs typeface="Calibri Light" panose="020F0302020204030204" pitchFamily="34" charset="0"/>
                <a:hlinkClick r:id="rId2"/>
              </a:rPr>
              <a:t>http://www.pinplay.org</a:t>
            </a:r>
            <a:r>
              <a:rPr lang="en-US" sz="3200" i="1" kern="1200" dirty="0">
                <a:solidFill>
                  <a:srgbClr val="023E7C"/>
                </a:solidFill>
                <a:latin typeface="Calibri Light" panose="020F0302020204030204" pitchFamily="34" charset="0"/>
                <a:ea typeface="MS PGothic" pitchFamily="34" charset="-128"/>
                <a:cs typeface="Calibri Light" panose="020F0302020204030204" pitchFamily="34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B53055E-5E88-4D65-847A-4D9580782DCE}"/>
              </a:ext>
            </a:extLst>
          </p:cNvPr>
          <p:cNvSpPr txBox="1"/>
          <p:nvPr/>
        </p:nvSpPr>
        <p:spPr>
          <a:xfrm>
            <a:off x="2587028" y="4706736"/>
            <a:ext cx="6979499" cy="76944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US" sz="4400" b="1" i="1" dirty="0">
                <a:solidFill>
                  <a:srgbClr val="FF0000"/>
                </a:solidFill>
                <a:latin typeface="Vivaldi" panose="03020602050506090804" pitchFamily="66" charset="0"/>
              </a:rPr>
              <a:t>1.Attach   2.Select    3.Exclude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974696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0CC0E-0BE2-4A05-8065-22FE53577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0BFE2-4A51-45D1-8C3E-0CF41D7B6D1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5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6674" name="Rectangle 2">
            <a:extLst>
              <a:ext uri="{FF2B5EF4-FFF2-40B4-BE49-F238E27FC236}">
                <a16:creationId xmlns:a16="http://schemas.microsoft.com/office/drawing/2014/main" id="{08C8E2B1-1F01-4FA0-80C2-178962EAB4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0592" y="277812"/>
            <a:ext cx="11010816" cy="952499"/>
          </a:xfrm>
        </p:spPr>
        <p:txBody>
          <a:bodyPr/>
          <a:lstStyle/>
          <a:p>
            <a:r>
              <a:rPr lang="en-US" altLang="en-US" sz="3200" dirty="0"/>
              <a:t>Logging Shared Memory Access Ordering - See FDR paper in “Related Publications”]</a:t>
            </a:r>
          </a:p>
        </p:txBody>
      </p:sp>
      <p:sp>
        <p:nvSpPr>
          <p:cNvPr id="796675" name="Rectangle 3">
            <a:extLst>
              <a:ext uri="{FF2B5EF4-FFF2-40B4-BE49-F238E27FC236}">
                <a16:creationId xmlns:a16="http://schemas.microsoft.com/office/drawing/2014/main" id="{A3CAD184-4176-4384-B3BA-FEC0D379BA34}"/>
              </a:ext>
            </a:extLst>
          </p:cNvPr>
          <p:cNvSpPr>
            <a:spLocks noGrp="1" noChangeArrowheads="1"/>
          </p:cNvSpPr>
          <p:nvPr>
            <p:ph sz="quarter" idx="28"/>
          </p:nvPr>
        </p:nvSpPr>
        <p:spPr>
          <a:xfrm>
            <a:off x="30163" y="1263879"/>
            <a:ext cx="6980239" cy="4674960"/>
          </a:xfrm>
        </p:spPr>
        <p:txBody>
          <a:bodyPr>
            <a:normAutofit lnSpcReduction="10000"/>
          </a:bodyPr>
          <a:lstStyle/>
          <a:p>
            <a:pPr algn="ctr">
              <a:buFont typeface="Wingdings" panose="05000000000000000000" pitchFamily="2" charset="2"/>
              <a:buNone/>
            </a:pPr>
            <a:r>
              <a:rPr lang="en-US" altLang="en-US" sz="2400" b="1" dirty="0"/>
              <a:t>Emulate a Directory (as in Cache Coherence)</a:t>
            </a:r>
          </a:p>
          <a:p>
            <a:r>
              <a:rPr lang="en-US" altLang="en-US" sz="2400" dirty="0"/>
              <a:t>Every </a:t>
            </a:r>
            <a:r>
              <a:rPr lang="en-US" altLang="en-US" sz="2400" i="1" dirty="0" err="1"/>
              <a:t>DirEntry</a:t>
            </a:r>
            <a:r>
              <a:rPr lang="en-US" altLang="en-US" sz="2400" i="1" dirty="0"/>
              <a:t> </a:t>
            </a:r>
            <a:r>
              <a:rPr lang="en-US" altLang="en-US" sz="2400" dirty="0"/>
              <a:t>maintains:</a:t>
            </a:r>
          </a:p>
          <a:p>
            <a:pPr lvl="1"/>
            <a:r>
              <a:rPr lang="en-US" altLang="en-US" dirty="0"/>
              <a:t>Thread id of the </a:t>
            </a:r>
            <a:r>
              <a:rPr lang="en-US" altLang="en-US" b="1" dirty="0" err="1">
                <a:solidFill>
                  <a:srgbClr val="FF0000"/>
                </a:solidFill>
                <a:latin typeface="Courier New" panose="02070309020205020404" pitchFamily="49" charset="0"/>
              </a:rPr>
              <a:t>last_writer</a:t>
            </a:r>
            <a:endParaRPr lang="en-US" altLang="en-US" b="1" dirty="0">
              <a:solidFill>
                <a:srgbClr val="FF0000"/>
              </a:solidFill>
              <a:latin typeface="Courier New" panose="02070309020205020404" pitchFamily="49" charset="0"/>
            </a:endParaRPr>
          </a:p>
          <a:p>
            <a:pPr lvl="1"/>
            <a:r>
              <a:rPr lang="en-US" altLang="en-US" dirty="0"/>
              <a:t>A </a:t>
            </a:r>
            <a:r>
              <a:rPr lang="en-US" altLang="en-US" i="1" dirty="0"/>
              <a:t>timestamp</a:t>
            </a:r>
            <a:r>
              <a:rPr lang="en-US" altLang="en-US" dirty="0"/>
              <a:t> == # of memory references for the thread</a:t>
            </a:r>
            <a:endParaRPr lang="en-US" altLang="en-US" i="1" dirty="0">
              <a:latin typeface="Courier New" panose="02070309020205020404" pitchFamily="49" charset="0"/>
            </a:endParaRPr>
          </a:p>
          <a:p>
            <a:pPr lvl="1"/>
            <a:r>
              <a:rPr lang="en-US" altLang="en-US" dirty="0"/>
              <a:t>Vector of timestamps of last access for each thread entry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On Loads: update the timestamp for the thread in the entry</a:t>
            </a:r>
          </a:p>
          <a:p>
            <a:pPr lvl="1"/>
            <a:r>
              <a:rPr lang="en-US" altLang="en-US" dirty="0">
                <a:solidFill>
                  <a:srgbClr val="C00000"/>
                </a:solidFill>
              </a:rPr>
              <a:t>On Stores: update the timestamp and the </a:t>
            </a:r>
            <a:r>
              <a:rPr lang="en-US" altLang="en-US" dirty="0" err="1">
                <a:solidFill>
                  <a:srgbClr val="C00000"/>
                </a:solidFill>
              </a:rPr>
              <a:t>last_writer</a:t>
            </a:r>
            <a:r>
              <a:rPr lang="en-US" altLang="en-US" dirty="0">
                <a:solidFill>
                  <a:srgbClr val="C00000"/>
                </a:solidFill>
              </a:rPr>
              <a:t> fields</a:t>
            </a:r>
          </a:p>
        </p:txBody>
      </p:sp>
      <p:sp>
        <p:nvSpPr>
          <p:cNvPr id="796687" name="Text Box 15">
            <a:extLst>
              <a:ext uri="{FF2B5EF4-FFF2-40B4-BE49-F238E27FC236}">
                <a16:creationId xmlns:a16="http://schemas.microsoft.com/office/drawing/2014/main" id="{0910A84D-F583-4C4D-853D-916076CA31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14076" y="5647532"/>
            <a:ext cx="908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Vector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CCB467C-3C90-41E4-9491-C34684556DA3}"/>
              </a:ext>
            </a:extLst>
          </p:cNvPr>
          <p:cNvGrpSpPr/>
          <p:nvPr/>
        </p:nvGrpSpPr>
        <p:grpSpPr>
          <a:xfrm>
            <a:off x="8523289" y="4803776"/>
            <a:ext cx="2679700" cy="1182687"/>
            <a:chOff x="3138488" y="5133976"/>
            <a:chExt cx="2679700" cy="1182687"/>
          </a:xfrm>
        </p:grpSpPr>
        <p:sp>
          <p:nvSpPr>
            <p:cNvPr id="796676" name="Rectangle 4">
              <a:extLst>
                <a:ext uri="{FF2B5EF4-FFF2-40B4-BE49-F238E27FC236}">
                  <a16:creationId xmlns:a16="http://schemas.microsoft.com/office/drawing/2014/main" id="{B1EA1B87-83B6-43AC-A1A5-F353E24ACC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2775" y="5478463"/>
              <a:ext cx="2438400" cy="838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6677" name="Line 5">
              <a:extLst>
                <a:ext uri="{FF2B5EF4-FFF2-40B4-BE49-F238E27FC236}">
                  <a16:creationId xmlns:a16="http://schemas.microsoft.com/office/drawing/2014/main" id="{975C822B-E9E5-41A8-9204-B1E816C15A1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2775" y="5916613"/>
              <a:ext cx="24320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6678" name="Text Box 6">
              <a:extLst>
                <a:ext uri="{FF2B5EF4-FFF2-40B4-BE49-F238E27FC236}">
                  <a16:creationId xmlns:a16="http://schemas.microsoft.com/office/drawing/2014/main" id="{06A7F500-94C1-4EE5-B732-985352DC04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38488" y="5530851"/>
              <a:ext cx="15430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Last writer id:</a:t>
              </a:r>
            </a:p>
          </p:txBody>
        </p:sp>
        <p:sp>
          <p:nvSpPr>
            <p:cNvPr id="796679" name="Line 7">
              <a:extLst>
                <a:ext uri="{FF2B5EF4-FFF2-40B4-BE49-F238E27FC236}">
                  <a16:creationId xmlns:a16="http://schemas.microsoft.com/office/drawing/2014/main" id="{C6EFF1E5-03E5-45DA-860B-48AAB40023B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86263" y="5922963"/>
              <a:ext cx="0" cy="381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6680" name="Text Box 8">
              <a:extLst>
                <a:ext uri="{FF2B5EF4-FFF2-40B4-BE49-F238E27FC236}">
                  <a16:creationId xmlns:a16="http://schemas.microsoft.com/office/drawing/2014/main" id="{FB94EEF5-F870-4C2E-BD85-8CF766839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7388" y="5133976"/>
              <a:ext cx="16446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dirty="0" err="1">
                  <a:latin typeface="Arial" panose="020B0604020202020204" pitchFamily="34" charset="0"/>
                  <a:cs typeface="Arial" panose="020B0604020202020204" pitchFamily="34" charset="0"/>
                </a:rPr>
                <a:t>DirEntry</a:t>
              </a:r>
              <a:r>
                <a:rPr lang="en-US" altLang="en-US" dirty="0">
                  <a:latin typeface="Arial" panose="020B0604020202020204" pitchFamily="34" charset="0"/>
                  <a:cs typeface="Arial" panose="020B0604020202020204" pitchFamily="34" charset="0"/>
                </a:rPr>
                <a:t>: [A:D]</a:t>
              </a:r>
            </a:p>
          </p:txBody>
        </p:sp>
        <p:sp>
          <p:nvSpPr>
            <p:cNvPr id="796682" name="Text Box 10">
              <a:extLst>
                <a:ext uri="{FF2B5EF4-FFF2-40B4-BE49-F238E27FC236}">
                  <a16:creationId xmlns:a16="http://schemas.microsoft.com/office/drawing/2014/main" id="{259930B2-D8B6-4FC4-927D-4FAAA092ED8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41663" y="5921376"/>
              <a:ext cx="5143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T1:</a:t>
              </a:r>
            </a:p>
          </p:txBody>
        </p:sp>
        <p:sp>
          <p:nvSpPr>
            <p:cNvPr id="796683" name="Text Box 11">
              <a:extLst>
                <a:ext uri="{FF2B5EF4-FFF2-40B4-BE49-F238E27FC236}">
                  <a16:creationId xmlns:a16="http://schemas.microsoft.com/office/drawing/2014/main" id="{10A22A37-C4A5-4F03-B7AC-9F99826897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86263" y="5921376"/>
              <a:ext cx="5143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T2:</a:t>
              </a:r>
            </a:p>
          </p:txBody>
        </p:sp>
        <p:sp>
          <p:nvSpPr>
            <p:cNvPr id="796684" name="Text Box 12">
              <a:extLst>
                <a:ext uri="{FF2B5EF4-FFF2-40B4-BE49-F238E27FC236}">
                  <a16:creationId xmlns:a16="http://schemas.microsoft.com/office/drawing/2014/main" id="{0C73BA74-7F04-45FD-8A76-D5D94410FF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92663" y="5527676"/>
              <a:ext cx="4508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T1</a:t>
              </a:r>
            </a:p>
          </p:txBody>
        </p:sp>
        <p:sp>
          <p:nvSpPr>
            <p:cNvPr id="796685" name="Text Box 13">
              <a:extLst>
                <a:ext uri="{FF2B5EF4-FFF2-40B4-BE49-F238E27FC236}">
                  <a16:creationId xmlns:a16="http://schemas.microsoft.com/office/drawing/2014/main" id="{80926A07-C291-48CD-B4AE-CA2E1EBB8E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0638" y="5919788"/>
              <a:ext cx="3111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796686" name="Text Box 14">
              <a:extLst>
                <a:ext uri="{FF2B5EF4-FFF2-40B4-BE49-F238E27FC236}">
                  <a16:creationId xmlns:a16="http://schemas.microsoft.com/office/drawing/2014/main" id="{C12D5EAC-E6E5-4019-B7C9-AFDED1589F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38713" y="5922963"/>
              <a:ext cx="311150" cy="3667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>
                  <a:solidFill>
                    <a:srgbClr val="FFFF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796688" name="Line 16">
              <a:extLst>
                <a:ext uri="{FF2B5EF4-FFF2-40B4-BE49-F238E27FC236}">
                  <a16:creationId xmlns:a16="http://schemas.microsoft.com/office/drawing/2014/main" id="{56F499C5-E7BF-427A-B291-CF135232F43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89588" y="6161088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745909D-5165-434A-A6DF-AC92BB250BF7}"/>
              </a:ext>
            </a:extLst>
          </p:cNvPr>
          <p:cNvGrpSpPr/>
          <p:nvPr/>
        </p:nvGrpSpPr>
        <p:grpSpPr>
          <a:xfrm>
            <a:off x="6706394" y="1407418"/>
            <a:ext cx="5276057" cy="2676427"/>
            <a:chOff x="4096543" y="3571974"/>
            <a:chExt cx="5276057" cy="2676427"/>
          </a:xfrm>
        </p:grpSpPr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2E8EFB26-7113-4BD3-BB38-579A07322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077200" y="3725863"/>
              <a:ext cx="1295400" cy="2362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5">
              <a:extLst>
                <a:ext uri="{FF2B5EF4-FFF2-40B4-BE49-F238E27FC236}">
                  <a16:creationId xmlns:a16="http://schemas.microsoft.com/office/drawing/2014/main" id="{6127B0B4-393E-4832-BD52-D0EDF17648D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4030664"/>
              <a:ext cx="12954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Line 6">
              <a:extLst>
                <a:ext uri="{FF2B5EF4-FFF2-40B4-BE49-F238E27FC236}">
                  <a16:creationId xmlns:a16="http://schemas.microsoft.com/office/drawing/2014/main" id="{083DED2D-0354-47F3-8225-E343F1D76E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4335464"/>
              <a:ext cx="12954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Line 7">
              <a:extLst>
                <a:ext uri="{FF2B5EF4-FFF2-40B4-BE49-F238E27FC236}">
                  <a16:creationId xmlns:a16="http://schemas.microsoft.com/office/drawing/2014/main" id="{B6965A1D-1A22-4C72-92DB-20EA4E40C2D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5783264"/>
              <a:ext cx="12954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8">
              <a:extLst>
                <a:ext uri="{FF2B5EF4-FFF2-40B4-BE49-F238E27FC236}">
                  <a16:creationId xmlns:a16="http://schemas.microsoft.com/office/drawing/2014/main" id="{4F743003-2112-48A6-AEB3-18475CD0E6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2063" y="4078288"/>
              <a:ext cx="862012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Store A</a:t>
              </a:r>
            </a:p>
          </p:txBody>
        </p:sp>
        <p:sp>
          <p:nvSpPr>
            <p:cNvPr id="24" name="Text Box 9">
              <a:extLst>
                <a:ext uri="{FF2B5EF4-FFF2-40B4-BE49-F238E27FC236}">
                  <a16:creationId xmlns:a16="http://schemas.microsoft.com/office/drawing/2014/main" id="{A0A2FB26-0C39-402B-90CC-1FCA30AC6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6350" y="4608513"/>
              <a:ext cx="827088" cy="3365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99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altLang="en-US" sz="1600">
                  <a:latin typeface="Arial" panose="020B0604020202020204" pitchFamily="34" charset="0"/>
                  <a:cs typeface="Arial" panose="020B0604020202020204" pitchFamily="34" charset="0"/>
                </a:rPr>
                <a:t>Load B</a:t>
              </a:r>
            </a:p>
          </p:txBody>
        </p:sp>
        <p:sp>
          <p:nvSpPr>
            <p:cNvPr id="25" name="Rectangle 10">
              <a:extLst>
                <a:ext uri="{FF2B5EF4-FFF2-40B4-BE49-F238E27FC236}">
                  <a16:creationId xmlns:a16="http://schemas.microsoft.com/office/drawing/2014/main" id="{5CB8DC48-096F-43E1-9EA8-686F66DBAA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771901" y="5037138"/>
              <a:ext cx="2290762" cy="131763"/>
            </a:xfrm>
            <a:prstGeom prst="rect">
              <a:avLst/>
            </a:prstGeom>
            <a:solidFill>
              <a:srgbClr val="FF9900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6" name="Text Box 11">
              <a:extLst>
                <a:ext uri="{FF2B5EF4-FFF2-40B4-BE49-F238E27FC236}">
                  <a16:creationId xmlns:a16="http://schemas.microsoft.com/office/drawing/2014/main" id="{01D72659-AB43-40F0-ACE3-C1549A160D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6543" y="3571974"/>
              <a:ext cx="1773242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r>
                <a:rPr lang="en-US" altLang="en-US" sz="1400" b="1" dirty="0">
                  <a:cs typeface="Arial" panose="020B0604020202020204" pitchFamily="34" charset="0"/>
                </a:rPr>
                <a:t>Program execution</a:t>
              </a:r>
            </a:p>
          </p:txBody>
        </p:sp>
        <p:sp>
          <p:nvSpPr>
            <p:cNvPr id="27" name="Line 12">
              <a:extLst>
                <a:ext uri="{FF2B5EF4-FFF2-40B4-BE49-F238E27FC236}">
                  <a16:creationId xmlns:a16="http://schemas.microsoft.com/office/drawing/2014/main" id="{4DAE86F3-FC70-4726-8778-96283FFF25B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619625" y="3957638"/>
              <a:ext cx="1588" cy="990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3">
              <a:extLst>
                <a:ext uri="{FF2B5EF4-FFF2-40B4-BE49-F238E27FC236}">
                  <a16:creationId xmlns:a16="http://schemas.microsoft.com/office/drawing/2014/main" id="{ED8B27ED-9E40-4E81-A509-2CDE30B71CA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077200" y="4659314"/>
              <a:ext cx="1295400" cy="1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4">
              <a:extLst>
                <a:ext uri="{FF2B5EF4-FFF2-40B4-BE49-F238E27FC236}">
                  <a16:creationId xmlns:a16="http://schemas.microsoft.com/office/drawing/2014/main" id="{1913F57E-5C40-4EC0-A082-5E6E903B62E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743950" y="5126038"/>
              <a:ext cx="0" cy="228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Rectangle 15">
              <a:extLst>
                <a:ext uri="{FF2B5EF4-FFF2-40B4-BE49-F238E27FC236}">
                  <a16:creationId xmlns:a16="http://schemas.microsoft.com/office/drawing/2014/main" id="{5670850F-0AAA-4995-BC32-F0D34FED5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1763" y="4564063"/>
              <a:ext cx="685800" cy="4572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hash</a:t>
              </a:r>
            </a:p>
          </p:txBody>
        </p:sp>
        <p:sp>
          <p:nvSpPr>
            <p:cNvPr id="31" name="Line 16">
              <a:extLst>
                <a:ext uri="{FF2B5EF4-FFF2-40B4-BE49-F238E27FC236}">
                  <a16:creationId xmlns:a16="http://schemas.microsoft.com/office/drawing/2014/main" id="{44439F53-E8DB-41E9-B2A7-8912CAF02AC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43600" y="4259263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17">
              <a:extLst>
                <a:ext uri="{FF2B5EF4-FFF2-40B4-BE49-F238E27FC236}">
                  <a16:creationId xmlns:a16="http://schemas.microsoft.com/office/drawing/2014/main" id="{80933263-1F63-4F10-B9C6-A642BCE1A5F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858000" y="4259263"/>
              <a:ext cx="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18">
              <a:extLst>
                <a:ext uri="{FF2B5EF4-FFF2-40B4-BE49-F238E27FC236}">
                  <a16:creationId xmlns:a16="http://schemas.microsoft.com/office/drawing/2014/main" id="{94DE603F-087C-438A-8366-A712324186A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957888" y="4792663"/>
              <a:ext cx="533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19">
              <a:extLst>
                <a:ext uri="{FF2B5EF4-FFF2-40B4-BE49-F238E27FC236}">
                  <a16:creationId xmlns:a16="http://schemas.microsoft.com/office/drawing/2014/main" id="{7068DE9D-0F21-4DB1-BE1E-FF1C5592EFE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3954463"/>
              <a:ext cx="0" cy="198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0">
              <a:extLst>
                <a:ext uri="{FF2B5EF4-FFF2-40B4-BE49-F238E27FC236}">
                  <a16:creationId xmlns:a16="http://schemas.microsoft.com/office/drawing/2014/main" id="{D1285E1D-8B35-421F-8C2B-33407BD4648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162800" y="4792663"/>
              <a:ext cx="609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1">
              <a:extLst>
                <a:ext uri="{FF2B5EF4-FFF2-40B4-BE49-F238E27FC236}">
                  <a16:creationId xmlns:a16="http://schemas.microsoft.com/office/drawing/2014/main" id="{5BA4D68F-0F6F-4255-A8AD-4569EB3BE0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3954463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22">
              <a:extLst>
                <a:ext uri="{FF2B5EF4-FFF2-40B4-BE49-F238E27FC236}">
                  <a16:creationId xmlns:a16="http://schemas.microsoft.com/office/drawing/2014/main" id="{94EBD77A-E3C4-4487-844E-B4F5D9DEC84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419735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Line 23">
              <a:extLst>
                <a:ext uri="{FF2B5EF4-FFF2-40B4-BE49-F238E27FC236}">
                  <a16:creationId xmlns:a16="http://schemas.microsoft.com/office/drawing/2014/main" id="{D26E1F88-7CDC-4D35-8174-C8EBC167B91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7163" y="450215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Line 24">
              <a:extLst>
                <a:ext uri="{FF2B5EF4-FFF2-40B4-BE49-F238E27FC236}">
                  <a16:creationId xmlns:a16="http://schemas.microsoft.com/office/drawing/2014/main" id="{A43D6F2E-BD5E-41E4-8C6B-62FE1322A4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772400" y="5935663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Text Box 25">
              <a:extLst>
                <a:ext uri="{FF2B5EF4-FFF2-40B4-BE49-F238E27FC236}">
                  <a16:creationId xmlns:a16="http://schemas.microsoft.com/office/drawing/2014/main" id="{A2E9BD38-2DAD-41AC-849C-0A63BF7F86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3683001"/>
              <a:ext cx="1073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Dir Entry</a:t>
              </a:r>
            </a:p>
          </p:txBody>
        </p:sp>
        <p:sp>
          <p:nvSpPr>
            <p:cNvPr id="41" name="Text Box 26">
              <a:extLst>
                <a:ext uri="{FF2B5EF4-FFF2-40B4-BE49-F238E27FC236}">
                  <a16:creationId xmlns:a16="http://schemas.microsoft.com/office/drawing/2014/main" id="{00B160E6-44CB-4E6E-B2EE-A8CB62AC62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0075" y="3997326"/>
              <a:ext cx="1073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Dir Entry</a:t>
              </a:r>
            </a:p>
          </p:txBody>
        </p:sp>
        <p:sp>
          <p:nvSpPr>
            <p:cNvPr id="42" name="Text Box 27">
              <a:extLst>
                <a:ext uri="{FF2B5EF4-FFF2-40B4-BE49-F238E27FC236}">
                  <a16:creationId xmlns:a16="http://schemas.microsoft.com/office/drawing/2014/main" id="{DC111487-655A-4C78-8781-DA5DAA017D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29600" y="4321176"/>
              <a:ext cx="1073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Dir Entry</a:t>
              </a:r>
            </a:p>
          </p:txBody>
        </p:sp>
        <p:sp>
          <p:nvSpPr>
            <p:cNvPr id="43" name="Text Box 28">
              <a:extLst>
                <a:ext uri="{FF2B5EF4-FFF2-40B4-BE49-F238E27FC236}">
                  <a16:creationId xmlns:a16="http://schemas.microsoft.com/office/drawing/2014/main" id="{52D9B329-7927-4A0D-8A67-31F4012CA3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39125" y="5759451"/>
              <a:ext cx="1073150" cy="366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 eaLnBrk="1" hangingPunct="1"/>
              <a:r>
                <a:rPr lang="en-US" altLang="en-US">
                  <a:latin typeface="Arial" panose="020B0604020202020204" pitchFamily="34" charset="0"/>
                  <a:cs typeface="Arial" panose="020B0604020202020204" pitchFamily="34" charset="0"/>
                </a:rPr>
                <a:t>Dir Entry</a:t>
              </a: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699" name="Rectangle 3">
            <a:extLst>
              <a:ext uri="{FF2B5EF4-FFF2-40B4-BE49-F238E27FC236}">
                <a16:creationId xmlns:a16="http://schemas.microsoft.com/office/drawing/2014/main" id="{76A4CD0D-F85E-4D4C-958A-813E66C849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Example</a:t>
            </a:r>
          </a:p>
        </p:txBody>
      </p:sp>
      <p:sp>
        <p:nvSpPr>
          <p:cNvPr id="797698" name="Rectangle 2">
            <a:extLst>
              <a:ext uri="{FF2B5EF4-FFF2-40B4-BE49-F238E27FC236}">
                <a16:creationId xmlns:a16="http://schemas.microsoft.com/office/drawing/2014/main" id="{0E5792CF-675F-4C59-9F73-DF7F984CA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4521200"/>
            <a:ext cx="1371600" cy="8636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0" name="Rectangle 4">
            <a:extLst>
              <a:ext uri="{FF2B5EF4-FFF2-40B4-BE49-F238E27FC236}">
                <a16:creationId xmlns:a16="http://schemas.microsoft.com/office/drawing/2014/main" id="{850B3D1B-DEE9-468F-A82E-F54A5BCD5144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120901" y="2663826"/>
            <a:ext cx="2438400" cy="13652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1" name="Text Box 5">
            <a:extLst>
              <a:ext uri="{FF2B5EF4-FFF2-40B4-BE49-F238E27FC236}">
                <a16:creationId xmlns:a16="http://schemas.microsoft.com/office/drawing/2014/main" id="{03CE5294-8D1E-4CF3-9641-348F01597B15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1076325" y="2224088"/>
            <a:ext cx="2082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altLang="en-US" sz="1400" b="1">
                <a:latin typeface="Verdana" panose="020B0604030504040204" pitchFamily="34" charset="0"/>
                <a:cs typeface="Arial" panose="020B0604020202020204" pitchFamily="34" charset="0"/>
              </a:rPr>
              <a:t>Program execution</a:t>
            </a:r>
          </a:p>
        </p:txBody>
      </p:sp>
      <p:sp>
        <p:nvSpPr>
          <p:cNvPr id="797702" name="Line 6">
            <a:extLst>
              <a:ext uri="{FF2B5EF4-FFF2-40B4-BE49-F238E27FC236}">
                <a16:creationId xmlns:a16="http://schemas.microsoft.com/office/drawing/2014/main" id="{74A5E7CB-DE5F-459A-9479-D617E7E6B70B}"/>
              </a:ext>
            </a:extLst>
          </p:cNvPr>
          <p:cNvSpPr>
            <a:spLocks noChangeShapeType="1"/>
          </p:cNvSpPr>
          <p:nvPr/>
        </p:nvSpPr>
        <p:spPr bwMode="auto">
          <a:xfrm>
            <a:off x="2498725" y="1512888"/>
            <a:ext cx="1588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03" name="Rectangle 7">
            <a:extLst>
              <a:ext uri="{FF2B5EF4-FFF2-40B4-BE49-F238E27FC236}">
                <a16:creationId xmlns:a16="http://schemas.microsoft.com/office/drawing/2014/main" id="{796DF6DC-4D21-4487-8D51-ABDF0DE370B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4078288" y="2663826"/>
            <a:ext cx="2438400" cy="136525"/>
          </a:xfrm>
          <a:prstGeom prst="rect">
            <a:avLst/>
          </a:prstGeom>
          <a:solidFill>
            <a:srgbClr val="FF990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04" name="Text Box 8">
            <a:extLst>
              <a:ext uri="{FF2B5EF4-FFF2-40B4-BE49-F238E27FC236}">
                <a16:creationId xmlns:a16="http://schemas.microsoft.com/office/drawing/2014/main" id="{D7A5AC66-8AC4-426D-98D1-75E15A1F3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525" y="1092201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Thread T1</a:t>
            </a:r>
          </a:p>
        </p:txBody>
      </p:sp>
      <p:sp>
        <p:nvSpPr>
          <p:cNvPr id="797705" name="Text Box 9">
            <a:extLst>
              <a:ext uri="{FF2B5EF4-FFF2-40B4-BE49-F238E27FC236}">
                <a16:creationId xmlns:a16="http://schemas.microsoft.com/office/drawing/2014/main" id="{4EDFE60C-7C90-4F3C-B536-37D3479577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9175" y="1098551"/>
            <a:ext cx="1238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Thread T2</a:t>
            </a:r>
          </a:p>
        </p:txBody>
      </p:sp>
      <p:sp>
        <p:nvSpPr>
          <p:cNvPr id="797706" name="Rectangle 10">
            <a:extLst>
              <a:ext uri="{FF2B5EF4-FFF2-40B4-BE49-F238E27FC236}">
                <a16:creationId xmlns:a16="http://schemas.microsoft.com/office/drawing/2014/main" id="{8241584E-341D-445F-9A61-09F420411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0913" y="1552575"/>
            <a:ext cx="2438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7707" name="Line 11">
            <a:extLst>
              <a:ext uri="{FF2B5EF4-FFF2-40B4-BE49-F238E27FC236}">
                <a16:creationId xmlns:a16="http://schemas.microsoft.com/office/drawing/2014/main" id="{6275BBFB-16C0-419D-A3F7-31AD578B6633}"/>
              </a:ext>
            </a:extLst>
          </p:cNvPr>
          <p:cNvSpPr>
            <a:spLocks noChangeShapeType="1"/>
          </p:cNvSpPr>
          <p:nvPr/>
        </p:nvSpPr>
        <p:spPr bwMode="auto">
          <a:xfrm>
            <a:off x="7300913" y="1990725"/>
            <a:ext cx="2432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08" name="Text Box 12">
            <a:extLst>
              <a:ext uri="{FF2B5EF4-FFF2-40B4-BE49-F238E27FC236}">
                <a16:creationId xmlns:a16="http://schemas.microsoft.com/office/drawing/2014/main" id="{7BDA8063-1720-41FE-B0F3-9131B3230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6625" y="1604963"/>
            <a:ext cx="154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Last writer id:</a:t>
            </a:r>
          </a:p>
        </p:txBody>
      </p:sp>
      <p:sp>
        <p:nvSpPr>
          <p:cNvPr id="797709" name="Line 13">
            <a:extLst>
              <a:ext uri="{FF2B5EF4-FFF2-40B4-BE49-F238E27FC236}">
                <a16:creationId xmlns:a16="http://schemas.microsoft.com/office/drawing/2014/main" id="{F2D3DEB9-08D3-4875-9266-001AA1EE5D0B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19970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10" name="Text Box 14">
            <a:extLst>
              <a:ext uri="{FF2B5EF4-FFF2-40B4-BE49-F238E27FC236}">
                <a16:creationId xmlns:a16="http://schemas.microsoft.com/office/drawing/2014/main" id="{7562D9DA-9BCC-4891-A9AB-71A8003E2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8525" y="1665288"/>
            <a:ext cx="1144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Store A</a:t>
            </a:r>
          </a:p>
        </p:txBody>
      </p:sp>
      <p:sp>
        <p:nvSpPr>
          <p:cNvPr id="797711" name="Text Box 15">
            <a:extLst>
              <a:ext uri="{FF2B5EF4-FFF2-40B4-BE49-F238E27FC236}">
                <a16:creationId xmlns:a16="http://schemas.microsoft.com/office/drawing/2014/main" id="{6375AC9E-E20F-4EB4-8914-EED87AE59A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2813" y="2693988"/>
            <a:ext cx="1109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Load A</a:t>
            </a:r>
          </a:p>
        </p:txBody>
      </p:sp>
      <p:sp>
        <p:nvSpPr>
          <p:cNvPr id="797712" name="Text Box 16">
            <a:extLst>
              <a:ext uri="{FF2B5EF4-FFF2-40B4-BE49-F238E27FC236}">
                <a16:creationId xmlns:a16="http://schemas.microsoft.com/office/drawing/2014/main" id="{2571E56B-5999-42A9-816C-756DEBBAAA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75525" y="1208088"/>
            <a:ext cx="164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DirEntry: [A:D]</a:t>
            </a:r>
          </a:p>
        </p:txBody>
      </p:sp>
      <p:sp>
        <p:nvSpPr>
          <p:cNvPr id="797713" name="Rectangle 17">
            <a:extLst>
              <a:ext uri="{FF2B5EF4-FFF2-40B4-BE49-F238E27FC236}">
                <a16:creationId xmlns:a16="http://schemas.microsoft.com/office/drawing/2014/main" id="{FC842977-9776-4469-8560-E17743BB91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771775"/>
            <a:ext cx="24384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97714" name="Line 18">
            <a:extLst>
              <a:ext uri="{FF2B5EF4-FFF2-40B4-BE49-F238E27FC236}">
                <a16:creationId xmlns:a16="http://schemas.microsoft.com/office/drawing/2014/main" id="{6942201E-A1CA-46B8-8EEE-C15EDA843E5F}"/>
              </a:ext>
            </a:extLst>
          </p:cNvPr>
          <p:cNvSpPr>
            <a:spLocks noChangeShapeType="1"/>
          </p:cNvSpPr>
          <p:nvPr/>
        </p:nvSpPr>
        <p:spPr bwMode="auto">
          <a:xfrm>
            <a:off x="7315200" y="3209925"/>
            <a:ext cx="2432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15" name="Text Box 19">
            <a:extLst>
              <a:ext uri="{FF2B5EF4-FFF2-40B4-BE49-F238E27FC236}">
                <a16:creationId xmlns:a16="http://schemas.microsoft.com/office/drawing/2014/main" id="{87AA0B8C-7604-476A-8A4C-1866DF105D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00913" y="2824163"/>
            <a:ext cx="1543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Last writer id:</a:t>
            </a:r>
          </a:p>
        </p:txBody>
      </p:sp>
      <p:sp>
        <p:nvSpPr>
          <p:cNvPr id="797716" name="Line 20">
            <a:extLst>
              <a:ext uri="{FF2B5EF4-FFF2-40B4-BE49-F238E27FC236}">
                <a16:creationId xmlns:a16="http://schemas.microsoft.com/office/drawing/2014/main" id="{88765567-D77F-4167-9F82-EE10C94D027E}"/>
              </a:ext>
            </a:extLst>
          </p:cNvPr>
          <p:cNvSpPr>
            <a:spLocks noChangeShapeType="1"/>
          </p:cNvSpPr>
          <p:nvPr/>
        </p:nvSpPr>
        <p:spPr bwMode="auto">
          <a:xfrm>
            <a:off x="8548688" y="3216275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17" name="Text Box 21">
            <a:extLst>
              <a:ext uri="{FF2B5EF4-FFF2-40B4-BE49-F238E27FC236}">
                <a16:creationId xmlns:a16="http://schemas.microsoft.com/office/drawing/2014/main" id="{E7795A7C-999E-48EA-8B71-FD782EBDEF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89813" y="2427288"/>
            <a:ext cx="164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DirEntry: [E:H]</a:t>
            </a:r>
          </a:p>
        </p:txBody>
      </p:sp>
      <p:sp>
        <p:nvSpPr>
          <p:cNvPr id="797718" name="Line 22">
            <a:extLst>
              <a:ext uri="{FF2B5EF4-FFF2-40B4-BE49-F238E27FC236}">
                <a16:creationId xmlns:a16="http://schemas.microsoft.com/office/drawing/2014/main" id="{CA867945-F6ED-4719-9F6A-136E41ACC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8559800" y="3659188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19" name="Rectangle 23">
            <a:extLst>
              <a:ext uri="{FF2B5EF4-FFF2-40B4-BE49-F238E27FC236}">
                <a16:creationId xmlns:a16="http://schemas.microsoft.com/office/drawing/2014/main" id="{44F8203C-238A-45CB-82F8-3F64DCD12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62800" y="1131888"/>
            <a:ext cx="2667000" cy="28559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20" name="Text Box 24">
            <a:extLst>
              <a:ext uri="{FF2B5EF4-FFF2-40B4-BE49-F238E27FC236}">
                <a16:creationId xmlns:a16="http://schemas.microsoft.com/office/drawing/2014/main" id="{AA8D4264-5739-466C-A410-D2DA46BD8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1995488"/>
            <a:ext cx="51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T1:</a:t>
            </a:r>
          </a:p>
        </p:txBody>
      </p:sp>
      <p:sp>
        <p:nvSpPr>
          <p:cNvPr id="797721" name="Text Box 25">
            <a:extLst>
              <a:ext uri="{FF2B5EF4-FFF2-40B4-BE49-F238E27FC236}">
                <a16:creationId xmlns:a16="http://schemas.microsoft.com/office/drawing/2014/main" id="{4B71B03C-3986-40AE-9CDF-AE4573F949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1995488"/>
            <a:ext cx="51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T2:</a:t>
            </a:r>
          </a:p>
        </p:txBody>
      </p:sp>
      <p:sp>
        <p:nvSpPr>
          <p:cNvPr id="797722" name="Text Box 26">
            <a:extLst>
              <a:ext uri="{FF2B5EF4-FFF2-40B4-BE49-F238E27FC236}">
                <a16:creationId xmlns:a16="http://schemas.microsoft.com/office/drawing/2014/main" id="{C5DD8844-61FE-47D3-B2CD-4E46A2174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9800" y="3227388"/>
            <a:ext cx="51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T1:</a:t>
            </a:r>
          </a:p>
        </p:txBody>
      </p:sp>
      <p:sp>
        <p:nvSpPr>
          <p:cNvPr id="797723" name="Text Box 27">
            <a:extLst>
              <a:ext uri="{FF2B5EF4-FFF2-40B4-BE49-F238E27FC236}">
                <a16:creationId xmlns:a16="http://schemas.microsoft.com/office/drawing/2014/main" id="{B8759394-BB93-40F2-80DE-9F10127E4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227388"/>
            <a:ext cx="514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T2:</a:t>
            </a:r>
          </a:p>
        </p:txBody>
      </p:sp>
      <p:sp>
        <p:nvSpPr>
          <p:cNvPr id="797724" name="Text Box 28">
            <a:extLst>
              <a:ext uri="{FF2B5EF4-FFF2-40B4-BE49-F238E27FC236}">
                <a16:creationId xmlns:a16="http://schemas.microsoft.com/office/drawing/2014/main" id="{DA390EFA-F2B0-4408-8C08-D7EE20855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1677988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Load F</a:t>
            </a:r>
          </a:p>
        </p:txBody>
      </p:sp>
      <p:sp>
        <p:nvSpPr>
          <p:cNvPr id="797725" name="Text Box 29">
            <a:extLst>
              <a:ext uri="{FF2B5EF4-FFF2-40B4-BE49-F238E27FC236}">
                <a16:creationId xmlns:a16="http://schemas.microsoft.com/office/drawing/2014/main" id="{710530BA-75F7-4B7C-BB09-FAF63ECFE2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0689" y="2208213"/>
            <a:ext cx="1144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 Store A</a:t>
            </a:r>
          </a:p>
        </p:txBody>
      </p:sp>
      <p:sp>
        <p:nvSpPr>
          <p:cNvPr id="797726" name="Text Box 30">
            <a:extLst>
              <a:ext uri="{FF2B5EF4-FFF2-40B4-BE49-F238E27FC236}">
                <a16:creationId xmlns:a16="http://schemas.microsoft.com/office/drawing/2014/main" id="{5923A5A6-1BD8-450F-8788-0D73DC9B7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4025" y="2713038"/>
            <a:ext cx="10874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Load F</a:t>
            </a:r>
          </a:p>
        </p:txBody>
      </p:sp>
      <p:sp>
        <p:nvSpPr>
          <p:cNvPr id="797727" name="Text Box 31">
            <a:extLst>
              <a:ext uri="{FF2B5EF4-FFF2-40B4-BE49-F238E27FC236}">
                <a16:creationId xmlns:a16="http://schemas.microsoft.com/office/drawing/2014/main" id="{D91EE55C-342B-430F-B71D-1E90CB7CCD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1" y="3198813"/>
            <a:ext cx="11223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3: Store F</a:t>
            </a:r>
          </a:p>
        </p:txBody>
      </p:sp>
      <p:sp>
        <p:nvSpPr>
          <p:cNvPr id="797728" name="Text Box 32">
            <a:extLst>
              <a:ext uri="{FF2B5EF4-FFF2-40B4-BE49-F238E27FC236}">
                <a16:creationId xmlns:a16="http://schemas.microsoft.com/office/drawing/2014/main" id="{C17A4270-0410-4E6D-8D48-FBA08DCDA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4300" y="1612901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</a:p>
        </p:txBody>
      </p:sp>
      <p:sp>
        <p:nvSpPr>
          <p:cNvPr id="797729" name="Text Box 33">
            <a:extLst>
              <a:ext uri="{FF2B5EF4-FFF2-40B4-BE49-F238E27FC236}">
                <a16:creationId xmlns:a16="http://schemas.microsoft.com/office/drawing/2014/main" id="{944ED4EB-9C64-4242-9D52-3EFD5390D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40675" y="1993901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97730" name="Text Box 34">
            <a:extLst>
              <a:ext uri="{FF2B5EF4-FFF2-40B4-BE49-F238E27FC236}">
                <a16:creationId xmlns:a16="http://schemas.microsoft.com/office/drawing/2014/main" id="{00FDC65A-1CF0-4514-8343-E618AA4D98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21627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97731" name="Text Box 35">
            <a:extLst>
              <a:ext uri="{FF2B5EF4-FFF2-40B4-BE49-F238E27FC236}">
                <a16:creationId xmlns:a16="http://schemas.microsoft.com/office/drawing/2014/main" id="{98E15C60-B2C7-401A-A754-BA306D3D37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23350" y="1576388"/>
            <a:ext cx="450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T2</a:t>
            </a:r>
          </a:p>
        </p:txBody>
      </p:sp>
      <p:sp>
        <p:nvSpPr>
          <p:cNvPr id="797732" name="Text Box 36">
            <a:extLst>
              <a:ext uri="{FF2B5EF4-FFF2-40B4-BE49-F238E27FC236}">
                <a16:creationId xmlns:a16="http://schemas.microsoft.com/office/drawing/2014/main" id="{3CAEDCEB-E4C4-4ABD-A305-B02E6F3AE1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86850" y="199707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97733" name="Text Box 37">
            <a:extLst>
              <a:ext uri="{FF2B5EF4-FFF2-40B4-BE49-F238E27FC236}">
                <a16:creationId xmlns:a16="http://schemas.microsoft.com/office/drawing/2014/main" id="{22CBF038-93E3-4F46-9E16-17D4E9A29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19954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97734" name="Text Box 38">
            <a:extLst>
              <a:ext uri="{FF2B5EF4-FFF2-40B4-BE49-F238E27FC236}">
                <a16:creationId xmlns:a16="http://schemas.microsoft.com/office/drawing/2014/main" id="{4F1D314D-ED26-491A-9D99-6B9D74E58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75" y="3216276"/>
            <a:ext cx="311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97735" name="Text Box 39">
            <a:extLst>
              <a:ext uri="{FF2B5EF4-FFF2-40B4-BE49-F238E27FC236}">
                <a16:creationId xmlns:a16="http://schemas.microsoft.com/office/drawing/2014/main" id="{BD12DB2B-FCA4-45F9-8456-1A6D2D82B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5875" y="2835276"/>
            <a:ext cx="450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T1</a:t>
            </a:r>
          </a:p>
        </p:txBody>
      </p:sp>
      <p:sp>
        <p:nvSpPr>
          <p:cNvPr id="797736" name="Text Box 40">
            <a:extLst>
              <a:ext uri="{FF2B5EF4-FFF2-40B4-BE49-F238E27FC236}">
                <a16:creationId xmlns:a16="http://schemas.microsoft.com/office/drawing/2014/main" id="{8D4B6BCC-8ED9-411B-AD75-13A19ABA8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6225" y="3214688"/>
            <a:ext cx="311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797737" name="Line 41">
            <a:extLst>
              <a:ext uri="{FF2B5EF4-FFF2-40B4-BE49-F238E27FC236}">
                <a16:creationId xmlns:a16="http://schemas.microsoft.com/office/drawing/2014/main" id="{54B810D0-3C6D-4B23-A749-FB6B6B99BE53}"/>
              </a:ext>
            </a:extLst>
          </p:cNvPr>
          <p:cNvSpPr>
            <a:spLocks noChangeShapeType="1"/>
          </p:cNvSpPr>
          <p:nvPr/>
        </p:nvSpPr>
        <p:spPr bwMode="auto">
          <a:xfrm>
            <a:off x="4521200" y="1816100"/>
            <a:ext cx="1828800" cy="4572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38" name="Text Box 42">
            <a:extLst>
              <a:ext uri="{FF2B5EF4-FFF2-40B4-BE49-F238E27FC236}">
                <a16:creationId xmlns:a16="http://schemas.microsoft.com/office/drawing/2014/main" id="{E2526D15-B46B-4AA5-968B-FE7F6F012A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4526" y="1912939"/>
            <a:ext cx="57467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WAW</a:t>
            </a:r>
          </a:p>
        </p:txBody>
      </p:sp>
      <p:sp>
        <p:nvSpPr>
          <p:cNvPr id="797739" name="Line 43">
            <a:extLst>
              <a:ext uri="{FF2B5EF4-FFF2-40B4-BE49-F238E27FC236}">
                <a16:creationId xmlns:a16="http://schemas.microsoft.com/office/drawing/2014/main" id="{846A98CF-059F-4140-B4AD-2F6206FCEA1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2489200"/>
            <a:ext cx="1778000" cy="3556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40" name="Line 44">
            <a:extLst>
              <a:ext uri="{FF2B5EF4-FFF2-40B4-BE49-F238E27FC236}">
                <a16:creationId xmlns:a16="http://schemas.microsoft.com/office/drawing/2014/main" id="{B0ADC295-051C-4247-98CC-52EA537C6D1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95800" y="2997200"/>
            <a:ext cx="1905000" cy="38100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41" name="Text Box 45">
            <a:extLst>
              <a:ext uri="{FF2B5EF4-FFF2-40B4-BE49-F238E27FC236}">
                <a16:creationId xmlns:a16="http://schemas.microsoft.com/office/drawing/2014/main" id="{A181DC70-D677-4E16-A9D3-13A5C2888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450" y="2527300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RAW</a:t>
            </a:r>
          </a:p>
        </p:txBody>
      </p:sp>
      <p:sp>
        <p:nvSpPr>
          <p:cNvPr id="797742" name="Text Box 46">
            <a:extLst>
              <a:ext uri="{FF2B5EF4-FFF2-40B4-BE49-F238E27FC236}">
                <a16:creationId xmlns:a16="http://schemas.microsoft.com/office/drawing/2014/main" id="{472AD9F0-EA1A-4D09-8826-2A689456E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6400" y="3146425"/>
            <a:ext cx="539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200">
                <a:latin typeface="Arial" panose="020B0604020202020204" pitchFamily="34" charset="0"/>
                <a:cs typeface="Arial" panose="020B0604020202020204" pitchFamily="34" charset="0"/>
              </a:rPr>
              <a:t>WAR</a:t>
            </a:r>
          </a:p>
        </p:txBody>
      </p:sp>
      <p:sp>
        <p:nvSpPr>
          <p:cNvPr id="797743" name="Text Box 47">
            <a:extLst>
              <a:ext uri="{FF2B5EF4-FFF2-40B4-BE49-F238E27FC236}">
                <a16:creationId xmlns:a16="http://schemas.microsoft.com/office/drawing/2014/main" id="{E75857E2-9316-43C2-AB4A-9F7DEC824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1300" y="4597401"/>
            <a:ext cx="1162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T1 2 T2 2</a:t>
            </a:r>
          </a:p>
        </p:txBody>
      </p:sp>
      <p:sp>
        <p:nvSpPr>
          <p:cNvPr id="797744" name="Text Box 48">
            <a:extLst>
              <a:ext uri="{FF2B5EF4-FFF2-40B4-BE49-F238E27FC236}">
                <a16:creationId xmlns:a16="http://schemas.microsoft.com/office/drawing/2014/main" id="{99FA1B1E-5160-4D3F-8480-CE20E2A125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4992688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T1 3 T2 3</a:t>
            </a:r>
          </a:p>
        </p:txBody>
      </p:sp>
      <p:sp>
        <p:nvSpPr>
          <p:cNvPr id="797745" name="Text Box 49">
            <a:extLst>
              <a:ext uri="{FF2B5EF4-FFF2-40B4-BE49-F238E27FC236}">
                <a16:creationId xmlns:a16="http://schemas.microsoft.com/office/drawing/2014/main" id="{90FA458B-E8EF-4AD9-8CA4-4B38A2BDE5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4584701"/>
            <a:ext cx="1162050" cy="366713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T2 2 T1 1</a:t>
            </a:r>
          </a:p>
        </p:txBody>
      </p:sp>
      <p:sp>
        <p:nvSpPr>
          <p:cNvPr id="797746" name="Text Box 50">
            <a:extLst>
              <a:ext uri="{FF2B5EF4-FFF2-40B4-BE49-F238E27FC236}">
                <a16:creationId xmlns:a16="http://schemas.microsoft.com/office/drawing/2014/main" id="{09ED5DEC-F3FB-49A9-954E-C400C0EFF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103688"/>
            <a:ext cx="1250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SMO logs:</a:t>
            </a:r>
          </a:p>
        </p:txBody>
      </p:sp>
      <p:sp>
        <p:nvSpPr>
          <p:cNvPr id="797747" name="Line 51">
            <a:extLst>
              <a:ext uri="{FF2B5EF4-FFF2-40B4-BE49-F238E27FC236}">
                <a16:creationId xmlns:a16="http://schemas.microsoft.com/office/drawing/2014/main" id="{A73D2AE5-7121-42D6-99CE-8B086ECA0E10}"/>
              </a:ext>
            </a:extLst>
          </p:cNvPr>
          <p:cNvSpPr>
            <a:spLocks noChangeShapeType="1"/>
          </p:cNvSpPr>
          <p:nvPr/>
        </p:nvSpPr>
        <p:spPr bwMode="auto">
          <a:xfrm>
            <a:off x="3911600" y="4813300"/>
            <a:ext cx="736600" cy="8509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48" name="Text Box 52">
            <a:extLst>
              <a:ext uri="{FF2B5EF4-FFF2-40B4-BE49-F238E27FC236}">
                <a16:creationId xmlns:a16="http://schemas.microsoft.com/office/drawing/2014/main" id="{F99C7D8F-95E2-4CE6-A131-0DEF7B784B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5607050"/>
            <a:ext cx="4959350" cy="64135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Thread T1 cannot execute memory reference 2</a:t>
            </a:r>
          </a:p>
          <a:p>
            <a:r>
              <a:rPr lang="en-US" altLang="en-US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until T2 executes its memory reference 2</a:t>
            </a:r>
          </a:p>
        </p:txBody>
      </p:sp>
      <p:sp>
        <p:nvSpPr>
          <p:cNvPr id="797749" name="Line 53">
            <a:extLst>
              <a:ext uri="{FF2B5EF4-FFF2-40B4-BE49-F238E27FC236}">
                <a16:creationId xmlns:a16="http://schemas.microsoft.com/office/drawing/2014/main" id="{91D97AD0-FF28-4206-BD6E-F099A775338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43600" y="4749800"/>
            <a:ext cx="381000" cy="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50" name="Text Box 54">
            <a:extLst>
              <a:ext uri="{FF2B5EF4-FFF2-40B4-BE49-F238E27FC236}">
                <a16:creationId xmlns:a16="http://schemas.microsoft.com/office/drawing/2014/main" id="{AF83C5CC-C703-4564-90E5-C7F66BB026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445000"/>
            <a:ext cx="3803650" cy="91598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Thread T2 cannot execute memory </a:t>
            </a:r>
          </a:p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 2 until T1 executes its</a:t>
            </a:r>
          </a:p>
          <a:p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memory reference 1</a:t>
            </a:r>
          </a:p>
        </p:txBody>
      </p:sp>
      <p:sp>
        <p:nvSpPr>
          <p:cNvPr id="797751" name="Rectangle 55">
            <a:extLst>
              <a:ext uri="{FF2B5EF4-FFF2-40B4-BE49-F238E27FC236}">
                <a16:creationId xmlns:a16="http://schemas.microsoft.com/office/drawing/2014/main" id="{58441028-7F84-4502-A12F-C9F61AC92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4521200"/>
            <a:ext cx="1371600" cy="9906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97752" name="Line 56">
            <a:extLst>
              <a:ext uri="{FF2B5EF4-FFF2-40B4-BE49-F238E27FC236}">
                <a16:creationId xmlns:a16="http://schemas.microsoft.com/office/drawing/2014/main" id="{57DC2632-A6CF-400D-A529-0D61A5BC6B1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7400" y="4368800"/>
            <a:ext cx="609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53" name="Text Box 57">
            <a:extLst>
              <a:ext uri="{FF2B5EF4-FFF2-40B4-BE49-F238E27FC236}">
                <a16:creationId xmlns:a16="http://schemas.microsoft.com/office/drawing/2014/main" id="{4D568490-6C57-4C41-BA74-44B5A82B58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1125" y="4100513"/>
            <a:ext cx="2914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Last access to the DirEntry</a:t>
            </a:r>
          </a:p>
        </p:txBody>
      </p:sp>
      <p:sp>
        <p:nvSpPr>
          <p:cNvPr id="797754" name="Line 58">
            <a:extLst>
              <a:ext uri="{FF2B5EF4-FFF2-40B4-BE49-F238E27FC236}">
                <a16:creationId xmlns:a16="http://schemas.microsoft.com/office/drawing/2014/main" id="{65A73DD1-FAD7-4616-BC8D-62A5B8825F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562600" y="3911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7755" name="Text Box 59">
            <a:extLst>
              <a:ext uri="{FF2B5EF4-FFF2-40B4-BE49-F238E27FC236}">
                <a16:creationId xmlns:a16="http://schemas.microsoft.com/office/drawing/2014/main" id="{46CA6CA3-B4E5-496C-8EA6-BD9619F2D4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51525" y="3592513"/>
            <a:ext cx="13017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Last_writer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7710" grpId="0"/>
      <p:bldP spid="797711" grpId="0"/>
      <p:bldP spid="797724" grpId="0"/>
      <p:bldP spid="797725" grpId="0"/>
      <p:bldP spid="797726" grpId="0"/>
      <p:bldP spid="797727" grpId="0"/>
      <p:bldP spid="797728" grpId="0"/>
      <p:bldP spid="797728" grpId="1"/>
      <p:bldP spid="797729" grpId="0"/>
      <p:bldP spid="797730" grpId="0"/>
      <p:bldP spid="797731" grpId="0"/>
      <p:bldP spid="797732" grpId="0"/>
      <p:bldP spid="797733" grpId="0"/>
      <p:bldP spid="797733" grpId="1"/>
      <p:bldP spid="797733" grpId="2"/>
      <p:bldP spid="797734" grpId="0"/>
      <p:bldP spid="797735" grpId="0"/>
      <p:bldP spid="797736" grpId="0"/>
      <p:bldP spid="797736" grpId="1"/>
      <p:bldP spid="797738" grpId="0"/>
      <p:bldP spid="797741" grpId="0"/>
      <p:bldP spid="797742" grpId="0"/>
      <p:bldP spid="797743" grpId="0"/>
      <p:bldP spid="797744" grpId="0"/>
      <p:bldP spid="797745" grpId="0" animBg="1"/>
      <p:bldP spid="797746" grpId="0"/>
      <p:bldP spid="797748" grpId="0" animBg="1"/>
      <p:bldP spid="797750" grpId="0" animBg="1"/>
      <p:bldP spid="797753" grpId="0"/>
      <p:bldP spid="797753" grpId="1"/>
      <p:bldP spid="797755" grpId="0"/>
      <p:bldP spid="797755" grpId="1"/>
      <p:bldP spid="797755" grpId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0D02C-5400-4926-9790-E2B47E515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62" y="148235"/>
            <a:ext cx="11010816" cy="952499"/>
          </a:xfrm>
        </p:spPr>
        <p:txBody>
          <a:bodyPr/>
          <a:lstStyle/>
          <a:p>
            <a:r>
              <a:rPr lang="en-US" dirty="0"/>
              <a:t>Intel SDE : Intel Software Development Emulator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578722-5212-4FEB-8E4F-70BBD5058110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32005" y="999155"/>
            <a:ext cx="7376876" cy="403593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2800" dirty="0">
                <a:ea typeface="ＭＳ Ｐゴシック" pitchFamily="34" charset="-128"/>
              </a:rPr>
              <a:t>The Intel® Software Development Emulator is </a:t>
            </a:r>
            <a:r>
              <a:rPr lang="en-US" sz="2800" b="1" dirty="0">
                <a:ea typeface="ＭＳ Ｐゴシック" pitchFamily="34" charset="-128"/>
              </a:rPr>
              <a:t>a functional user-level (ring 3) emulator </a:t>
            </a:r>
            <a:r>
              <a:rPr lang="en-US" sz="2800" dirty="0">
                <a:ea typeface="ＭＳ Ｐゴシック" pitchFamily="34" charset="-128"/>
              </a:rPr>
              <a:t>for x86 (32b and 64b) new instructions built upon Pin and XED (X86 encoder/decoder)</a:t>
            </a:r>
          </a:p>
          <a:p>
            <a:r>
              <a:rPr lang="en-US" sz="2800" b="1" u="sng" dirty="0">
                <a:ea typeface="ＭＳ Ｐゴシック" pitchFamily="34" charset="-128"/>
              </a:rPr>
              <a:t>Goal</a:t>
            </a:r>
            <a:r>
              <a:rPr lang="en-US" sz="2800" dirty="0">
                <a:ea typeface="ＭＳ Ｐゴシック" pitchFamily="34" charset="-128"/>
              </a:rPr>
              <a:t>: New instruction/register emulation between the time when they are designed and when the hardware is available </a:t>
            </a:r>
          </a:p>
          <a:p>
            <a:r>
              <a:rPr lang="en-US" sz="2800" dirty="0">
                <a:ea typeface="ＭＳ Ｐゴシック" pitchFamily="34" charset="-128"/>
              </a:rPr>
              <a:t>Used for compiler development, architecture and workload analysis, and tracing for architecture simulators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C0D176A-B0BA-464F-B8B8-8E42750B5659}"/>
              </a:ext>
            </a:extLst>
          </p:cNvPr>
          <p:cNvSpPr txBox="1">
            <a:spLocks/>
          </p:cNvSpPr>
          <p:nvPr/>
        </p:nvSpPr>
        <p:spPr>
          <a:xfrm>
            <a:off x="2272634" y="6391132"/>
            <a:ext cx="6480580" cy="427543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MS PGothic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4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  <a:hlinkClick r:id="rId3"/>
              </a:rPr>
              <a:t>http://www.intel.com/software/sde</a:t>
            </a:r>
            <a:r>
              <a:rPr lang="en-US" sz="2400" i="1" dirty="0">
                <a:solidFill>
                  <a:srgbClr val="0070C0"/>
                </a:solidFill>
                <a:latin typeface="Neo Sans Intel Medium" pitchFamily="34" charset="0"/>
                <a:ea typeface="ＭＳ Ｐゴシック" pitchFamily="34" charset="-128"/>
              </a:rPr>
              <a:t> </a:t>
            </a:r>
          </a:p>
        </p:txBody>
      </p:sp>
      <p:sp>
        <p:nvSpPr>
          <p:cNvPr id="70" name="Folded Corner 38">
            <a:extLst>
              <a:ext uri="{FF2B5EF4-FFF2-40B4-BE49-F238E27FC236}">
                <a16:creationId xmlns:a16="http://schemas.microsoft.com/office/drawing/2014/main" id="{BB96B82B-052F-4E52-B17E-673D2C63F10E}"/>
              </a:ext>
            </a:extLst>
          </p:cNvPr>
          <p:cNvSpPr/>
          <p:nvPr/>
        </p:nvSpPr>
        <p:spPr bwMode="auto">
          <a:xfrm>
            <a:off x="8425748" y="2590869"/>
            <a:ext cx="2011259" cy="852512"/>
          </a:xfrm>
          <a:prstGeom prst="foldedCorner">
            <a:avLst/>
          </a:prstGeom>
          <a:solidFill>
            <a:srgbClr val="FFFFCC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8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SDE emulation functions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1862134-2F5A-4793-9E63-F76E3EDBCC59}"/>
              </a:ext>
            </a:extLst>
          </p:cNvPr>
          <p:cNvGrpSpPr/>
          <p:nvPr/>
        </p:nvGrpSpPr>
        <p:grpSpPr>
          <a:xfrm>
            <a:off x="7064100" y="1100735"/>
            <a:ext cx="4555813" cy="1220787"/>
            <a:chOff x="7064100" y="1100735"/>
            <a:chExt cx="4555813" cy="1220787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20A1A759-6EA0-4465-9229-B90C3E8ED60D}"/>
                </a:ext>
              </a:extLst>
            </p:cNvPr>
            <p:cNvSpPr/>
            <p:nvPr/>
          </p:nvSpPr>
          <p:spPr bwMode="auto">
            <a:xfrm>
              <a:off x="8507145" y="1924110"/>
              <a:ext cx="256185" cy="395514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C6165B70-D882-4D22-A578-B9950C4087FB}"/>
                </a:ext>
              </a:extLst>
            </p:cNvPr>
            <p:cNvSpPr/>
            <p:nvPr/>
          </p:nvSpPr>
          <p:spPr bwMode="auto">
            <a:xfrm>
              <a:off x="8754500" y="1921969"/>
              <a:ext cx="256185" cy="395514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13E2FBD9-093C-4F1E-BB01-39A79D448423}"/>
                </a:ext>
              </a:extLst>
            </p:cNvPr>
            <p:cNvSpPr/>
            <p:nvPr/>
          </p:nvSpPr>
          <p:spPr bwMode="auto">
            <a:xfrm>
              <a:off x="9487135" y="1921969"/>
              <a:ext cx="256185" cy="395514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E4BBF6D2-A7BA-4277-97F0-FCE2907846F6}"/>
                </a:ext>
              </a:extLst>
            </p:cNvPr>
            <p:cNvSpPr/>
            <p:nvPr/>
          </p:nvSpPr>
          <p:spPr bwMode="auto">
            <a:xfrm>
              <a:off x="9738691" y="1921969"/>
              <a:ext cx="235690" cy="395514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8075932F-59EA-434C-BAC1-464B321C274C}"/>
                </a:ext>
              </a:extLst>
            </p:cNvPr>
            <p:cNvSpPr/>
            <p:nvPr/>
          </p:nvSpPr>
          <p:spPr bwMode="auto">
            <a:xfrm>
              <a:off x="9973486" y="1926008"/>
              <a:ext cx="235690" cy="395514"/>
            </a:xfrm>
            <a:prstGeom prst="rect">
              <a:avLst/>
            </a:prstGeom>
            <a:solidFill>
              <a:srgbClr val="FFFFCC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37E762A5-D4A2-4248-BD5E-43D3FBED0EEF}"/>
                </a:ext>
              </a:extLst>
            </p:cNvPr>
            <p:cNvSpPr/>
            <p:nvPr/>
          </p:nvSpPr>
          <p:spPr bwMode="auto">
            <a:xfrm>
              <a:off x="8249330" y="1924550"/>
              <a:ext cx="256185" cy="39551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876FA8A4-F0B4-43FC-B260-5538EDC83027}"/>
                </a:ext>
              </a:extLst>
            </p:cNvPr>
            <p:cNvSpPr/>
            <p:nvPr/>
          </p:nvSpPr>
          <p:spPr bwMode="auto">
            <a:xfrm>
              <a:off x="9008758" y="1921969"/>
              <a:ext cx="235690" cy="39551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93F4274B-7620-46AC-99E0-1C02E8F70147}"/>
                </a:ext>
              </a:extLst>
            </p:cNvPr>
            <p:cNvSpPr/>
            <p:nvPr/>
          </p:nvSpPr>
          <p:spPr bwMode="auto">
            <a:xfrm>
              <a:off x="9244796" y="1921969"/>
              <a:ext cx="235690" cy="39551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56C10B38-DBF1-4AE6-B031-335E5AAD23CF}"/>
                </a:ext>
              </a:extLst>
            </p:cNvPr>
            <p:cNvSpPr/>
            <p:nvPr/>
          </p:nvSpPr>
          <p:spPr bwMode="auto">
            <a:xfrm>
              <a:off x="10215393" y="1921969"/>
              <a:ext cx="256185" cy="395514"/>
            </a:xfrm>
            <a:prstGeom prst="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F713A2F6-8B64-4B2C-8801-6A46089983F3}"/>
                </a:ext>
              </a:extLst>
            </p:cNvPr>
            <p:cNvCxnSpPr/>
            <p:nvPr/>
          </p:nvCxnSpPr>
          <p:spPr bwMode="auto">
            <a:xfrm>
              <a:off x="8263749" y="1926911"/>
              <a:ext cx="2284058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DB17586-EF8A-4697-A630-CA6AB779C721}"/>
                </a:ext>
              </a:extLst>
            </p:cNvPr>
            <p:cNvCxnSpPr/>
            <p:nvPr/>
          </p:nvCxnSpPr>
          <p:spPr bwMode="auto">
            <a:xfrm>
              <a:off x="8249343" y="2317008"/>
              <a:ext cx="2284058" cy="0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4" name="Curved Connector 16">
              <a:extLst>
                <a:ext uri="{FF2B5EF4-FFF2-40B4-BE49-F238E27FC236}">
                  <a16:creationId xmlns:a16="http://schemas.microsoft.com/office/drawing/2014/main" id="{8F395147-B1DE-475C-A29A-11838843FE91}"/>
                </a:ext>
              </a:extLst>
            </p:cNvPr>
            <p:cNvCxnSpPr/>
            <p:nvPr/>
          </p:nvCxnSpPr>
          <p:spPr bwMode="auto">
            <a:xfrm>
              <a:off x="7189624" y="1156066"/>
              <a:ext cx="1074125" cy="770846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Curved Connector 17">
              <a:extLst>
                <a:ext uri="{FF2B5EF4-FFF2-40B4-BE49-F238E27FC236}">
                  <a16:creationId xmlns:a16="http://schemas.microsoft.com/office/drawing/2014/main" id="{FD9F8294-14EA-41F8-B770-38F31A8CB82C}"/>
                </a:ext>
              </a:extLst>
            </p:cNvPr>
            <p:cNvCxnSpPr/>
            <p:nvPr/>
          </p:nvCxnSpPr>
          <p:spPr bwMode="auto">
            <a:xfrm>
              <a:off x="7064100" y="1546163"/>
              <a:ext cx="1199649" cy="770846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Curved Connector 20">
              <a:extLst>
                <a:ext uri="{FF2B5EF4-FFF2-40B4-BE49-F238E27FC236}">
                  <a16:creationId xmlns:a16="http://schemas.microsoft.com/office/drawing/2014/main" id="{C864ABD3-3C4A-4E18-A837-7B3FBF048880}"/>
                </a:ext>
              </a:extLst>
            </p:cNvPr>
            <p:cNvCxnSpPr/>
            <p:nvPr/>
          </p:nvCxnSpPr>
          <p:spPr bwMode="auto">
            <a:xfrm flipH="1">
              <a:off x="10508748" y="1546163"/>
              <a:ext cx="1074125" cy="770846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Curved Connector 21">
              <a:extLst>
                <a:ext uri="{FF2B5EF4-FFF2-40B4-BE49-F238E27FC236}">
                  <a16:creationId xmlns:a16="http://schemas.microsoft.com/office/drawing/2014/main" id="{33AE1CA2-1D05-4182-97F1-332A270142FF}"/>
                </a:ext>
              </a:extLst>
            </p:cNvPr>
            <p:cNvCxnSpPr/>
            <p:nvPr/>
          </p:nvCxnSpPr>
          <p:spPr bwMode="auto">
            <a:xfrm flipH="1">
              <a:off x="10420264" y="1151389"/>
              <a:ext cx="1199649" cy="770846"/>
            </a:xfrm>
            <a:prstGeom prst="curvedConnector3">
              <a:avLst>
                <a:gd name="adj1" fmla="val 50000"/>
              </a:avLst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A4F68EB7-1E04-4454-A7EF-57D559F3CAAC}"/>
                </a:ext>
              </a:extLst>
            </p:cNvPr>
            <p:cNvSpPr txBox="1"/>
            <p:nvPr/>
          </p:nvSpPr>
          <p:spPr>
            <a:xfrm>
              <a:off x="8226688" y="1939724"/>
              <a:ext cx="336293" cy="352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22E856E-D127-4898-9BD9-A4658BC984B0}"/>
                </a:ext>
              </a:extLst>
            </p:cNvPr>
            <p:cNvSpPr txBox="1"/>
            <p:nvPr/>
          </p:nvSpPr>
          <p:spPr>
            <a:xfrm>
              <a:off x="8464751" y="1939724"/>
              <a:ext cx="343478" cy="352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O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1A20C039-279D-4B1F-B8E9-76A2F9821D70}"/>
                </a:ext>
              </a:extLst>
            </p:cNvPr>
            <p:cNvSpPr txBox="1"/>
            <p:nvPr/>
          </p:nvSpPr>
          <p:spPr>
            <a:xfrm>
              <a:off x="9193314" y="1939724"/>
              <a:ext cx="336293" cy="352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N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C9B10252-E768-4562-893D-74EF1D329EE7}"/>
                </a:ext>
              </a:extLst>
            </p:cNvPr>
            <p:cNvSpPr txBox="1"/>
            <p:nvPr/>
          </p:nvSpPr>
          <p:spPr>
            <a:xfrm>
              <a:off x="8697654" y="1939724"/>
              <a:ext cx="343478" cy="3523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O</a:t>
              </a:r>
            </a:p>
          </p:txBody>
        </p: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2094B54B-7D3C-4B86-9C27-D4AF4C0F437C}"/>
                </a:ext>
              </a:extLst>
            </p:cNvPr>
            <p:cNvSpPr txBox="1"/>
            <p:nvPr/>
          </p:nvSpPr>
          <p:spPr>
            <a:xfrm>
              <a:off x="8955250" y="1939724"/>
              <a:ext cx="336293" cy="3523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BEBDBF70-35F1-4C16-A07F-F9B3E9584BB9}"/>
                </a:ext>
              </a:extLst>
            </p:cNvPr>
            <p:cNvSpPr txBox="1"/>
            <p:nvPr/>
          </p:nvSpPr>
          <p:spPr>
            <a:xfrm>
              <a:off x="10167121" y="1939724"/>
              <a:ext cx="336293" cy="35239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/>
                <a:t>N</a:t>
              </a:r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87222F9E-43CF-4146-9ABB-B754D3B79FA4}"/>
                </a:ext>
              </a:extLst>
            </p:cNvPr>
            <p:cNvSpPr txBox="1"/>
            <p:nvPr/>
          </p:nvSpPr>
          <p:spPr>
            <a:xfrm>
              <a:off x="9431378" y="1939724"/>
              <a:ext cx="343478" cy="352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O</a:t>
              </a:r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E3B1995E-B4BC-417D-B994-AB37144FB514}"/>
                </a:ext>
              </a:extLst>
            </p:cNvPr>
            <p:cNvSpPr txBox="1"/>
            <p:nvPr/>
          </p:nvSpPr>
          <p:spPr>
            <a:xfrm>
              <a:off x="9676627" y="1939724"/>
              <a:ext cx="343478" cy="352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O</a:t>
              </a: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AF486DF4-2942-4E5A-8FD2-FEA382CCBC26}"/>
                </a:ext>
              </a:extLst>
            </p:cNvPr>
            <p:cNvSpPr txBox="1"/>
            <p:nvPr/>
          </p:nvSpPr>
          <p:spPr>
            <a:xfrm>
              <a:off x="9921876" y="1939724"/>
              <a:ext cx="343478" cy="35239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/>
                <a:t>O</a:t>
              </a:r>
            </a:p>
          </p:txBody>
        </p:sp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25FAE784-0C4E-4A78-841B-1B746D2EDF35}"/>
                </a:ext>
              </a:extLst>
            </p:cNvPr>
            <p:cNvSpPr/>
            <p:nvPr/>
          </p:nvSpPr>
          <p:spPr bwMode="auto">
            <a:xfrm>
              <a:off x="8249343" y="1922235"/>
              <a:ext cx="313637" cy="394773"/>
            </a:xfrm>
            <a:prstGeom prst="rect">
              <a:avLst/>
            </a:prstGeom>
            <a:noFill/>
            <a:ln w="1905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4F368DE-D0A1-463C-8AF9-C4A0430B6F9F}"/>
                </a:ext>
              </a:extLst>
            </p:cNvPr>
            <p:cNvGrpSpPr/>
            <p:nvPr/>
          </p:nvGrpSpPr>
          <p:grpSpPr>
            <a:xfrm>
              <a:off x="8364170" y="1100735"/>
              <a:ext cx="1854744" cy="683897"/>
              <a:chOff x="8364170" y="1100735"/>
              <a:chExt cx="1854744" cy="683897"/>
            </a:xfrm>
          </p:grpSpPr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15F0C18D-3265-43EA-985C-31BC1E706A43}"/>
                  </a:ext>
                </a:extLst>
              </p:cNvPr>
              <p:cNvSpPr txBox="1"/>
              <p:nvPr/>
            </p:nvSpPr>
            <p:spPr>
              <a:xfrm>
                <a:off x="8364170" y="1100735"/>
                <a:ext cx="1844531" cy="348983"/>
              </a:xfrm>
              <a:prstGeom prst="rect">
                <a:avLst/>
              </a:prstGeom>
              <a:solidFill>
                <a:srgbClr val="92D050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/>
                  <a:t>New instruction</a:t>
                </a:r>
              </a:p>
            </p:txBody>
          </p:sp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EB754A0B-96F8-453E-9235-0FEFF75A4444}"/>
                  </a:ext>
                </a:extLst>
              </p:cNvPr>
              <p:cNvSpPr txBox="1"/>
              <p:nvPr/>
            </p:nvSpPr>
            <p:spPr>
              <a:xfrm>
                <a:off x="8374383" y="1435649"/>
                <a:ext cx="1844531" cy="348983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200" b="1" dirty="0"/>
                  <a:t>Legacy instruction</a:t>
                </a:r>
              </a:p>
            </p:txBody>
          </p:sp>
        </p:grp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DA7C46B6-8CD7-4F83-92F5-4120637DA082}"/>
              </a:ext>
            </a:extLst>
          </p:cNvPr>
          <p:cNvGrpSpPr/>
          <p:nvPr/>
        </p:nvGrpSpPr>
        <p:grpSpPr>
          <a:xfrm>
            <a:off x="7451613" y="3424626"/>
            <a:ext cx="3960865" cy="1037036"/>
            <a:chOff x="4892618" y="3469369"/>
            <a:chExt cx="3960865" cy="1037036"/>
          </a:xfrm>
        </p:grpSpPr>
        <p:sp>
          <p:nvSpPr>
            <p:cNvPr id="79" name="Rounded Rectangle 33">
              <a:extLst>
                <a:ext uri="{FF2B5EF4-FFF2-40B4-BE49-F238E27FC236}">
                  <a16:creationId xmlns:a16="http://schemas.microsoft.com/office/drawing/2014/main" id="{C88FE08E-752D-4D92-ABDD-892560DB941F}"/>
                </a:ext>
              </a:extLst>
            </p:cNvPr>
            <p:cNvSpPr/>
            <p:nvPr/>
          </p:nvSpPr>
          <p:spPr bwMode="auto">
            <a:xfrm>
              <a:off x="4892618" y="3907313"/>
              <a:ext cx="1899949" cy="374571"/>
            </a:xfrm>
            <a:prstGeom prst="roundRect">
              <a:avLst/>
            </a:prstGeom>
            <a:solidFill>
              <a:srgbClr val="8080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Host state</a:t>
              </a:r>
            </a:p>
          </p:txBody>
        </p:sp>
        <p:sp>
          <p:nvSpPr>
            <p:cNvPr id="80" name="Rounded Rectangle 34">
              <a:extLst>
                <a:ext uri="{FF2B5EF4-FFF2-40B4-BE49-F238E27FC236}">
                  <a16:creationId xmlns:a16="http://schemas.microsoft.com/office/drawing/2014/main" id="{AE3A608D-BE66-47EF-9B10-CE9B13E7D009}"/>
                </a:ext>
              </a:extLst>
            </p:cNvPr>
            <p:cNvSpPr/>
            <p:nvPr/>
          </p:nvSpPr>
          <p:spPr bwMode="auto">
            <a:xfrm>
              <a:off x="6953534" y="3859419"/>
              <a:ext cx="1899949" cy="646986"/>
            </a:xfrm>
            <a:prstGeom prst="roundRect">
              <a:avLst/>
            </a:prstGeom>
            <a:solidFill>
              <a:srgbClr val="92D050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Verdana" pitchFamily="34" charset="0"/>
                </a:rPr>
                <a:t>Emulated state</a:t>
              </a:r>
            </a:p>
          </p:txBody>
        </p:sp>
        <p:sp>
          <p:nvSpPr>
            <p:cNvPr id="81" name="Down Arrow 32">
              <a:extLst>
                <a:ext uri="{FF2B5EF4-FFF2-40B4-BE49-F238E27FC236}">
                  <a16:creationId xmlns:a16="http://schemas.microsoft.com/office/drawing/2014/main" id="{268EFD48-359A-42D6-8BE6-210EA36AA502}"/>
                </a:ext>
              </a:extLst>
            </p:cNvPr>
            <p:cNvSpPr/>
            <p:nvPr/>
          </p:nvSpPr>
          <p:spPr bwMode="auto">
            <a:xfrm>
              <a:off x="6066104" y="3469369"/>
              <a:ext cx="135795" cy="371296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sp>
          <p:nvSpPr>
            <p:cNvPr id="82" name="Down Arrow 32">
              <a:extLst>
                <a:ext uri="{FF2B5EF4-FFF2-40B4-BE49-F238E27FC236}">
                  <a16:creationId xmlns:a16="http://schemas.microsoft.com/office/drawing/2014/main" id="{45839DCF-326D-44C5-8804-6DDDF9E13E02}"/>
                </a:ext>
              </a:extLst>
            </p:cNvPr>
            <p:cNvSpPr/>
            <p:nvPr/>
          </p:nvSpPr>
          <p:spPr bwMode="auto">
            <a:xfrm>
              <a:off x="6891708" y="3488123"/>
              <a:ext cx="135795" cy="371296"/>
            </a:xfrm>
            <a:prstGeom prst="downArrow">
              <a:avLst/>
            </a:prstGeom>
            <a:solidFill>
              <a:schemeClr val="bg1">
                <a:lumMod val="75000"/>
              </a:schemeClr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</p:grpSp>
      <p:sp>
        <p:nvSpPr>
          <p:cNvPr id="84" name="TextBox 83">
            <a:extLst>
              <a:ext uri="{FF2B5EF4-FFF2-40B4-BE49-F238E27FC236}">
                <a16:creationId xmlns:a16="http://schemas.microsoft.com/office/drawing/2014/main" id="{F2340DEC-7E51-4ECA-B60A-200694336D27}"/>
              </a:ext>
            </a:extLst>
          </p:cNvPr>
          <p:cNvSpPr txBox="1"/>
          <p:nvPr/>
        </p:nvSpPr>
        <p:spPr>
          <a:xfrm>
            <a:off x="5872674" y="4324940"/>
            <a:ext cx="5871109" cy="189282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spcBef>
                <a:spcPts val="1800"/>
              </a:spcBef>
            </a:pPr>
            <a:r>
              <a:rPr lang="en-US" sz="1800" dirty="0">
                <a:solidFill>
                  <a:schemeClr val="accent4">
                    <a:lumMod val="50000"/>
                  </a:schemeClr>
                </a:solidFill>
              </a:rPr>
              <a:t>Instrument new instructions</a:t>
            </a:r>
          </a:p>
          <a:p>
            <a:pPr lvl="1">
              <a:spcBef>
                <a:spcPts val="1800"/>
              </a:spcBef>
            </a:pPr>
            <a:r>
              <a:rPr lang="en-US" sz="1600" dirty="0">
                <a:solidFill>
                  <a:schemeClr val="accent4">
                    <a:lumMod val="50000"/>
                  </a:schemeClr>
                </a:solidFill>
              </a:rPr>
              <a:t>Add call to emulation routine /Delete original instruction</a:t>
            </a:r>
          </a:p>
          <a:p>
            <a:pPr>
              <a:spcBef>
                <a:spcPts val="1800"/>
              </a:spcBef>
            </a:pPr>
            <a:r>
              <a:rPr lang="en-US" sz="2200" dirty="0">
                <a:solidFill>
                  <a:srgbClr val="FF0000"/>
                </a:solidFill>
              </a:rPr>
              <a:t>Emulation routine:</a:t>
            </a:r>
          </a:p>
          <a:p>
            <a:pPr lvl="1">
              <a:spcBef>
                <a:spcPts val="1800"/>
              </a:spcBef>
            </a:pPr>
            <a:r>
              <a:rPr lang="en-US" sz="1600" dirty="0">
                <a:solidFill>
                  <a:srgbClr val="FF0000"/>
                </a:solidFill>
              </a:rPr>
              <a:t>Update native state with emulated state</a:t>
            </a:r>
          </a:p>
        </p:txBody>
      </p:sp>
      <p:grpSp>
        <p:nvGrpSpPr>
          <p:cNvPr id="71" name="Group 99">
            <a:extLst>
              <a:ext uri="{FF2B5EF4-FFF2-40B4-BE49-F238E27FC236}">
                <a16:creationId xmlns:a16="http://schemas.microsoft.com/office/drawing/2014/main" id="{7A9DB9DC-69D1-477B-9307-1A3315DD1FAE}"/>
              </a:ext>
            </a:extLst>
          </p:cNvPr>
          <p:cNvGrpSpPr/>
          <p:nvPr/>
        </p:nvGrpSpPr>
        <p:grpSpPr>
          <a:xfrm>
            <a:off x="9016557" y="1914831"/>
            <a:ext cx="234113" cy="372252"/>
            <a:chOff x="5872162" y="3833753"/>
            <a:chExt cx="208905" cy="292611"/>
          </a:xfrm>
        </p:grpSpPr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61C7BECE-2CC9-4CF9-9341-37770273D883}"/>
                </a:ext>
              </a:extLst>
            </p:cNvPr>
            <p:cNvSpPr/>
            <p:nvPr/>
          </p:nvSpPr>
          <p:spPr bwMode="auto">
            <a:xfrm>
              <a:off x="5872163" y="3833753"/>
              <a:ext cx="208903" cy="292608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0" fontAlgn="base" latinLnBrk="0" hangingPunct="0">
                <a:lnSpc>
                  <a:spcPct val="8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endParaRPr>
            </a:p>
          </p:txBody>
        </p: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4C2D53DB-A7D8-43D5-A144-66965466DBE3}"/>
                </a:ext>
              </a:extLst>
            </p:cNvPr>
            <p:cNvCxnSpPr/>
            <p:nvPr/>
          </p:nvCxnSpPr>
          <p:spPr bwMode="auto">
            <a:xfrm rot="16200000" flipH="1">
              <a:off x="5830310" y="3875605"/>
              <a:ext cx="292608" cy="20890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7C775D36-C305-41FA-BC53-F874DBD715B7}"/>
                </a:ext>
              </a:extLst>
            </p:cNvPr>
            <p:cNvCxnSpPr/>
            <p:nvPr/>
          </p:nvCxnSpPr>
          <p:spPr bwMode="auto">
            <a:xfrm rot="5400000">
              <a:off x="5830312" y="3875608"/>
              <a:ext cx="292608" cy="208903"/>
            </a:xfrm>
            <a:prstGeom prst="line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24604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592" y="352425"/>
            <a:ext cx="11010816" cy="952499"/>
          </a:xfrm>
        </p:spPr>
        <p:txBody>
          <a:bodyPr/>
          <a:lstStyle/>
          <a:p>
            <a:r>
              <a:rPr lang="en-US" dirty="0"/>
              <a:t>SDE Emulation-based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8"/>
          </p:nvPr>
        </p:nvSpPr>
        <p:spPr>
          <a:xfrm>
            <a:off x="371345" y="1207637"/>
            <a:ext cx="11010900" cy="4574947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dirty="0"/>
              <a:t>SDE comes </a:t>
            </a:r>
            <a:r>
              <a:rPr lang="en-US"/>
              <a:t>with many emulation-based </a:t>
            </a:r>
            <a:r>
              <a:rPr lang="en-US" dirty="0"/>
              <a:t>features</a:t>
            </a:r>
          </a:p>
          <a:p>
            <a:pPr lvl="1"/>
            <a:r>
              <a:rPr lang="en-US" dirty="0"/>
              <a:t>Mix histogram tool</a:t>
            </a:r>
          </a:p>
          <a:p>
            <a:pPr lvl="1"/>
            <a:r>
              <a:rPr lang="en-US" dirty="0"/>
              <a:t>Debug-trace ASCII tracing tool</a:t>
            </a:r>
          </a:p>
          <a:p>
            <a:pPr lvl="1"/>
            <a:r>
              <a:rPr lang="en-US" sz="2400" dirty="0"/>
              <a:t>Memory</a:t>
            </a:r>
            <a:r>
              <a:rPr lang="en-US" dirty="0"/>
              <a:t> footprint tool</a:t>
            </a:r>
          </a:p>
          <a:p>
            <a:pPr lvl="1"/>
            <a:r>
              <a:rPr lang="en-US" dirty="0"/>
              <a:t>Extended debugging (via </a:t>
            </a:r>
            <a:r>
              <a:rPr lang="en-US" b="1" dirty="0" err="1"/>
              <a:t>PinADX</a:t>
            </a:r>
            <a:r>
              <a:rPr lang="en-US" dirty="0"/>
              <a:t>)</a:t>
            </a:r>
          </a:p>
          <a:p>
            <a:pPr lvl="1"/>
            <a:r>
              <a:rPr lang="en-US" b="1" dirty="0" err="1"/>
              <a:t>PinPlay</a:t>
            </a:r>
            <a:r>
              <a:rPr lang="en-US" b="1" dirty="0"/>
              <a:t> </a:t>
            </a:r>
            <a:r>
              <a:rPr lang="en-US" dirty="0"/>
              <a:t>support for generating/replaying pinballs</a:t>
            </a:r>
          </a:p>
          <a:p>
            <a:pPr lvl="1"/>
            <a:r>
              <a:rPr lang="en-US" dirty="0"/>
              <a:t>Dynamic Control Flow Graph (</a:t>
            </a:r>
            <a:r>
              <a:rPr lang="en-US" b="1" dirty="0"/>
              <a:t>DCFG</a:t>
            </a:r>
            <a:r>
              <a:rPr lang="en-US" dirty="0"/>
              <a:t>) generation</a:t>
            </a:r>
          </a:p>
          <a:p>
            <a:pPr marL="0" lvl="1" indent="0">
              <a:buNone/>
            </a:pPr>
            <a:endParaRPr lang="en-US" dirty="0"/>
          </a:p>
          <a:p>
            <a:r>
              <a:rPr lang="en-US" dirty="0"/>
              <a:t>Use –long-help to get detailed help on all features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66620" y="5649774"/>
            <a:ext cx="9553301" cy="9880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Neo Sans Intel Medium" pitchFamily="34" charset="0"/>
                <a:ea typeface="ＭＳ Ｐゴシック" pitchFamily="34" charset="-128"/>
              </a:rPr>
              <a:t>New: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Neo Sans Intel Medium" pitchFamily="34" charset="0"/>
                <a:ea typeface="ＭＳ Ｐゴシック" pitchFamily="34" charset="-128"/>
              </a:rPr>
              <a:t>SDE </a:t>
            </a:r>
            <a:r>
              <a:rPr lang="en-US" sz="2800" dirty="0">
                <a:solidFill>
                  <a:schemeClr val="accent2">
                    <a:lumMod val="75000"/>
                  </a:schemeClr>
                </a:solidFill>
                <a:latin typeface="Neo Sans Intel Medium" pitchFamily="34" charset="0"/>
                <a:ea typeface="ＭＳ Ｐゴシック" pitchFamily="34" charset="-128"/>
              </a:rPr>
              <a:t>9.* </a:t>
            </a:r>
            <a:r>
              <a:rPr lang="en-US" sz="2800" dirty="0">
                <a:latin typeface="Neo Sans Intel Medium" pitchFamily="34" charset="0"/>
                <a:ea typeface="ＭＳ Ｐゴシック" pitchFamily="34" charset="-128"/>
              </a:rPr>
              <a:t>distribution : Allows writing your own Pin tools with emulation, </a:t>
            </a:r>
            <a:r>
              <a:rPr lang="en-US" sz="2800" dirty="0" err="1">
                <a:latin typeface="Neo Sans Intel Medium" pitchFamily="34" charset="0"/>
                <a:ea typeface="ＭＳ Ｐゴシック" pitchFamily="34" charset="-128"/>
              </a:rPr>
              <a:t>PinPlay</a:t>
            </a:r>
            <a:r>
              <a:rPr lang="en-US" sz="2800" dirty="0">
                <a:latin typeface="Neo Sans Intel Medium" pitchFamily="34" charset="0"/>
                <a:ea typeface="ＭＳ Ｐゴシック" pitchFamily="34" charset="-128"/>
              </a:rPr>
              <a:t>, and DCFG</a:t>
            </a:r>
          </a:p>
        </p:txBody>
      </p:sp>
    </p:spTree>
    <p:extLst>
      <p:ext uri="{BB962C8B-B14F-4D97-AF65-F5344CB8AC3E}">
        <p14:creationId xmlns:p14="http://schemas.microsoft.com/office/powerpoint/2010/main" val="50972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000" dirty="0"/>
              <a:t>Example: Multi-threaded Program with a Data Race	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sz="quarter" idx="28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b="1" u="sng" dirty="0"/>
              <a:t>Test case:</a:t>
            </a:r>
            <a:r>
              <a:rPr lang="en-US" sz="2000" dirty="0"/>
              <a:t> 4-threaded program with a data race for incrementing </a:t>
            </a:r>
            <a:r>
              <a:rPr lang="en-US" i="1" dirty="0" err="1">
                <a:solidFill>
                  <a:srgbClr val="FF0000"/>
                </a:solidFill>
              </a:rPr>
              <a:t>sharedVar</a:t>
            </a:r>
            <a:endParaRPr lang="en-US" i="1" dirty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n-US" sz="2000" dirty="0"/>
              <a:t>Extracted from </a:t>
            </a:r>
            <a:r>
              <a:rPr lang="en-US" sz="2000" dirty="0" err="1"/>
              <a:t>ThreadChecker</a:t>
            </a:r>
            <a:r>
              <a:rPr lang="en-US" sz="2000" dirty="0"/>
              <a:t> demo examples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Different runs </a:t>
            </a:r>
            <a:r>
              <a:rPr lang="en-US" sz="2000" dirty="0">
                <a:sym typeface="Wingdings" pitchFamily="2" charset="2"/>
              </a:rPr>
              <a:t> different values of </a:t>
            </a:r>
            <a:r>
              <a:rPr lang="en-US" sz="2000" i="1" dirty="0" err="1">
                <a:solidFill>
                  <a:srgbClr val="FF0000"/>
                </a:solidFill>
                <a:sym typeface="Wingdings" pitchFamily="2" charset="2"/>
              </a:rPr>
              <a:t>sharedVar</a:t>
            </a:r>
            <a:endParaRPr lang="en-US" sz="2000" i="1" dirty="0">
              <a:solidFill>
                <a:srgbClr val="FF0000"/>
              </a:solidFill>
              <a:sym typeface="Wingdings" pitchFamily="2" charset="2"/>
            </a:endParaRPr>
          </a:p>
          <a:p>
            <a:pPr lvl="4">
              <a:lnSpc>
                <a:spcPct val="90000"/>
              </a:lnSpc>
              <a:buFontTx/>
              <a:buNone/>
            </a:pPr>
            <a:endParaRPr lang="en-US" dirty="0">
              <a:solidFill>
                <a:srgbClr val="FFFF00"/>
              </a:solidFill>
            </a:endParaRP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data_race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All threads joined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sharedVar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201022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data_race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All threads joined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sharedVar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b="1" dirty="0">
                <a:solidFill>
                  <a:schemeClr val="bg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204097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data_race</a:t>
            </a:r>
            <a:br>
              <a:rPr lang="en-US" b="1" dirty="0">
                <a:latin typeface="Courier New" pitchFamily="49" charset="0"/>
                <a:cs typeface="Courier New" pitchFamily="49" charset="0"/>
              </a:rPr>
            </a:br>
            <a:r>
              <a:rPr lang="en-US" b="1" dirty="0">
                <a:latin typeface="Courier New" pitchFamily="49" charset="0"/>
                <a:cs typeface="Courier New" pitchFamily="49" charset="0"/>
              </a:rPr>
              <a:t>All threads joined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sharedVar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197983</a:t>
            </a:r>
          </a:p>
        </p:txBody>
      </p:sp>
      <p:sp>
        <p:nvSpPr>
          <p:cNvPr id="190468" name="Text Box 4"/>
          <p:cNvSpPr txBox="1">
            <a:spLocks noChangeArrowheads="1"/>
          </p:cNvSpPr>
          <p:nvPr/>
        </p:nvSpPr>
        <p:spPr bwMode="auto">
          <a:xfrm>
            <a:off x="5998105" y="2379927"/>
            <a:ext cx="5387911" cy="411178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108852" tIns="54426" rIns="108852" bIns="54426">
            <a:spAutoFit/>
          </a:bodyPr>
          <a:lstStyle/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// each thread</a:t>
            </a:r>
          </a:p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for (i=0; i&lt;N; i++)</a:t>
            </a:r>
          </a:p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{</a:t>
            </a:r>
          </a:p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    </a:t>
            </a:r>
            <a:r>
              <a:rPr lang="en-US" sz="2167" b="1" dirty="0">
                <a:solidFill>
                  <a:srgbClr val="FF0000"/>
                </a:solidFill>
                <a:latin typeface="Courier New" pitchFamily="49" charset="0"/>
              </a:rPr>
              <a:t>// data race here</a:t>
            </a:r>
          </a:p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    local = </a:t>
            </a:r>
            <a:r>
              <a:rPr lang="en-US" sz="2167" b="1" dirty="0" err="1">
                <a:solidFill>
                  <a:schemeClr val="folHlink"/>
                </a:solidFill>
                <a:latin typeface="Courier New" pitchFamily="49" charset="0"/>
              </a:rPr>
              <a:t>sharedVar</a:t>
            </a:r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 + 1;</a:t>
            </a:r>
          </a:p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    </a:t>
            </a:r>
            <a:r>
              <a:rPr lang="en-US" sz="2167" b="1" dirty="0" err="1">
                <a:solidFill>
                  <a:srgbClr val="FF0000"/>
                </a:solidFill>
                <a:latin typeface="Courier New" pitchFamily="49" charset="0"/>
              </a:rPr>
              <a:t>sharedVar</a:t>
            </a:r>
            <a:r>
              <a:rPr lang="en-US" sz="2167" b="1" dirty="0">
                <a:solidFill>
                  <a:srgbClr val="FF0000"/>
                </a:solidFill>
                <a:latin typeface="Courier New" pitchFamily="49" charset="0"/>
              </a:rPr>
              <a:t> = local;</a:t>
            </a:r>
          </a:p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}</a:t>
            </a:r>
          </a:p>
          <a:p>
            <a:pPr defTabSz="1088717" eaLnBrk="0" hangingPunct="0"/>
            <a:endParaRPr lang="en-US" sz="2167" b="1" dirty="0">
              <a:solidFill>
                <a:schemeClr val="folHlink"/>
              </a:solidFill>
              <a:latin typeface="Courier New" pitchFamily="49" charset="0"/>
            </a:endParaRPr>
          </a:p>
          <a:p>
            <a:pPr defTabSz="1088717" eaLnBrk="0" hangingPunct="0"/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// main thread, after join</a:t>
            </a:r>
          </a:p>
          <a:p>
            <a:pPr defTabSz="1088717" eaLnBrk="0" hangingPunct="0"/>
            <a:r>
              <a:rPr lang="en-US" sz="2167" b="1" dirty="0" err="1">
                <a:solidFill>
                  <a:schemeClr val="folHlink"/>
                </a:solidFill>
                <a:latin typeface="Courier New" pitchFamily="49" charset="0"/>
              </a:rPr>
              <a:t>printf</a:t>
            </a:r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(“All threads joined\n”);</a:t>
            </a:r>
          </a:p>
          <a:p>
            <a:pPr defTabSz="1088717" eaLnBrk="0" hangingPunct="0"/>
            <a:r>
              <a:rPr lang="en-US" sz="2167" b="1" dirty="0" err="1">
                <a:solidFill>
                  <a:schemeClr val="folHlink"/>
                </a:solidFill>
                <a:latin typeface="Courier New" pitchFamily="49" charset="0"/>
              </a:rPr>
              <a:t>printf</a:t>
            </a:r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(“</a:t>
            </a:r>
            <a:r>
              <a:rPr lang="en-US" sz="2167" b="1" dirty="0" err="1">
                <a:solidFill>
                  <a:schemeClr val="folHlink"/>
                </a:solidFill>
                <a:latin typeface="Courier New" pitchFamily="49" charset="0"/>
              </a:rPr>
              <a:t>sharedVar</a:t>
            </a:r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 = %d\n”,</a:t>
            </a:r>
          </a:p>
          <a:p>
            <a:pPr defTabSz="1088717" eaLnBrk="0" hangingPunct="0"/>
            <a:r>
              <a:rPr lang="en-US" sz="2167" b="1" dirty="0" err="1">
                <a:solidFill>
                  <a:schemeClr val="folHlink"/>
                </a:solidFill>
                <a:latin typeface="Courier New" pitchFamily="49" charset="0"/>
              </a:rPr>
              <a:t>sharedVar</a:t>
            </a:r>
            <a:r>
              <a:rPr lang="en-US" sz="2167" b="1" dirty="0">
                <a:solidFill>
                  <a:schemeClr val="folHlink"/>
                </a:solidFill>
                <a:latin typeface="Courier New" pitchFamily="49" charset="0"/>
              </a:rPr>
              <a:t>);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4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PinPlay Captures and Replays the Data Race 	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sz="quarter" idx="28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sz="2000" dirty="0"/>
              <a:t>Logger captures one possible resolution of the data race which gets replayed again and again </a:t>
            </a:r>
            <a:r>
              <a:rPr lang="en-US" sz="2000" dirty="0">
                <a:sym typeface="Wingdings" pitchFamily="2" charset="2"/>
              </a:rPr>
              <a:t> </a:t>
            </a:r>
            <a:r>
              <a:rPr lang="en-US" sz="2000" dirty="0"/>
              <a:t>Same value of </a:t>
            </a:r>
            <a:r>
              <a:rPr lang="en-US" sz="2000" i="1" dirty="0" err="1">
                <a:solidFill>
                  <a:srgbClr val="FF0000"/>
                </a:solidFill>
              </a:rPr>
              <a:t>sharedVar</a:t>
            </a:r>
            <a:endParaRPr lang="en-US" sz="2000" i="1" dirty="0">
              <a:solidFill>
                <a:srgbClr val="FF00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endParaRPr lang="en-US" sz="2000" i="1" dirty="0">
              <a:solidFill>
                <a:srgbClr val="FF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400" b="1" u="sng" dirty="0"/>
              <a:t>Logging</a:t>
            </a:r>
          </a:p>
          <a:p>
            <a:pPr>
              <a:lnSpc>
                <a:spcPct val="80000"/>
              </a:lnSpc>
            </a:pP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sde</a:t>
            </a: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–log 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–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log:basename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pinball/foo </a:t>
            </a: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US" sz="24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data_race</a:t>
            </a:r>
            <a:br>
              <a:rPr lang="en-US" sz="2400" i="1" dirty="0">
                <a:solidFill>
                  <a:srgbClr val="33CC33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All threads joined</a:t>
            </a:r>
            <a:br>
              <a:rPr lang="en-US" sz="2400" i="1" dirty="0">
                <a:solidFill>
                  <a:srgbClr val="FCF78C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i="1" dirty="0">
                <a:solidFill>
                  <a:srgbClr val="FCF78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sharedVar</a:t>
            </a:r>
            <a:r>
              <a:rPr lang="en-US" sz="2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i="1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259568</a:t>
            </a:r>
          </a:p>
          <a:p>
            <a:pPr>
              <a:lnSpc>
                <a:spcPct val="80000"/>
              </a:lnSpc>
            </a:pPr>
            <a:endParaRPr lang="en-US" sz="2400" b="1" i="1" dirty="0">
              <a:solidFill>
                <a:schemeClr val="fol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US" sz="2400" b="1" u="sng" dirty="0"/>
              <a:t>Replaying</a:t>
            </a:r>
          </a:p>
          <a:p>
            <a:pPr>
              <a:lnSpc>
                <a:spcPct val="80000"/>
              </a:lnSpc>
            </a:pP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sde</a:t>
            </a: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-replay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replay:basename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pinball/foo </a:t>
            </a: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US" sz="24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nullapp</a:t>
            </a:r>
            <a:br>
              <a:rPr lang="en-US" sz="2400" i="1" dirty="0">
                <a:solidFill>
                  <a:srgbClr val="0B0A0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All threads joined</a:t>
            </a:r>
            <a:br>
              <a:rPr lang="en-US" sz="2400" i="1" dirty="0">
                <a:solidFill>
                  <a:srgbClr val="FCF78C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i="1" dirty="0">
                <a:solidFill>
                  <a:srgbClr val="FCF78C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sharedVar</a:t>
            </a:r>
            <a:r>
              <a:rPr lang="en-US" sz="2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i="1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259568</a:t>
            </a:r>
          </a:p>
          <a:p>
            <a:pPr>
              <a:lnSpc>
                <a:spcPct val="80000"/>
              </a:lnSpc>
            </a:pP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400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sde</a:t>
            </a: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-replay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–</a:t>
            </a:r>
            <a:r>
              <a:rPr lang="en-US" sz="2400" i="1" dirty="0" err="1">
                <a:latin typeface="Courier New" pitchFamily="49" charset="0"/>
                <a:cs typeface="Courier New" pitchFamily="49" charset="0"/>
              </a:rPr>
              <a:t>replay:basename</a:t>
            </a:r>
            <a:r>
              <a:rPr lang="en-US" sz="2400" i="1" dirty="0">
                <a:latin typeface="Courier New" pitchFamily="49" charset="0"/>
                <a:cs typeface="Courier New" pitchFamily="49" charset="0"/>
              </a:rPr>
              <a:t> pinball/foo </a:t>
            </a: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-- </a:t>
            </a:r>
            <a:r>
              <a:rPr lang="en-US" sz="24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nullapp</a:t>
            </a:r>
            <a:br>
              <a:rPr lang="en-US" sz="2400" b="1" i="1" dirty="0">
                <a:solidFill>
                  <a:srgbClr val="0B0A01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All threads joined</a:t>
            </a:r>
            <a:br>
              <a:rPr lang="en-US" sz="2400" i="1" dirty="0">
                <a:solidFill>
                  <a:srgbClr val="FCF78C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US" sz="2400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i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sharedVar</a:t>
            </a:r>
            <a:r>
              <a:rPr lang="en-US" sz="2400" b="1" i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b="1" i="1" dirty="0">
                <a:solidFill>
                  <a:schemeClr val="folHlink"/>
                </a:solidFill>
                <a:latin typeface="Courier New" pitchFamily="49" charset="0"/>
                <a:cs typeface="Courier New" pitchFamily="49" charset="0"/>
              </a:rPr>
              <a:t>259568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1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1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914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447F7-8C91-4DF3-BD73-42E59714E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PinPlay: How it works</a:t>
            </a:r>
          </a:p>
        </p:txBody>
      </p:sp>
    </p:spTree>
    <p:extLst>
      <p:ext uri="{BB962C8B-B14F-4D97-AF65-F5344CB8AC3E}">
        <p14:creationId xmlns:p14="http://schemas.microsoft.com/office/powerpoint/2010/main" val="322427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AD3F9F73-9F75-4135-B0B7-C508D7F5E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Deterministic Replay Basics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372A073A-04F4-4156-A2F0-38FF0FA18822}"/>
              </a:ext>
            </a:extLst>
          </p:cNvPr>
          <p:cNvSpPr>
            <a:spLocks noGrp="1"/>
          </p:cNvSpPr>
          <p:nvPr>
            <p:ph sz="quarter" idx="28"/>
          </p:nvPr>
        </p:nvSpPr>
        <p:spPr>
          <a:xfrm>
            <a:off x="571370" y="1199649"/>
            <a:ext cx="11049260" cy="5086851"/>
          </a:xfrm>
        </p:spPr>
        <p:txBody>
          <a:bodyPr>
            <a:normAutofit fontScale="77500" lnSpcReduction="20000"/>
          </a:bodyPr>
          <a:lstStyle/>
          <a:p>
            <a:pPr eaLnBrk="1" hangingPunct="1"/>
            <a:r>
              <a:rPr lang="en-US" altLang="en-US" dirty="0"/>
              <a:t>Focus on replaying user-level code</a:t>
            </a:r>
          </a:p>
          <a:p>
            <a:pPr eaLnBrk="1" hangingPunct="1"/>
            <a:r>
              <a:rPr lang="en-US" altLang="en-US" dirty="0"/>
              <a:t>What changes across runs (w/ same program input)?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Need to record the above during original execution and inject during replay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3CB0F37-972A-4927-9D18-BFF4BFBD4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9" y="1987705"/>
            <a:ext cx="4518807" cy="3217341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Single-threaded Programs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Text locations (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dyn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libs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Shared library code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System calls – memory and register side-effects (e.g. 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gettimeofday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Special instructions (</a:t>
            </a:r>
            <a:r>
              <a:rPr lang="en-US" sz="20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e.g</a:t>
            </a: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RDTSC)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Stack and Heap locations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Signals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BE4092-3097-4B25-897E-54FB8A0530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7429" y="2231195"/>
            <a:ext cx="3524250" cy="2705100"/>
          </a:xfrm>
          <a:prstGeom prst="rect">
            <a:avLst/>
          </a:prstGeom>
          <a:ln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20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Multi-Threaded and Multi-Process Programs</a:t>
            </a:r>
          </a:p>
          <a:p>
            <a:pPr marL="342900" indent="-342900">
              <a:lnSpc>
                <a:spcPct val="8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Access order to shared-memory locations (due to things like system load, etc)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89F50D-B04E-45CE-9D85-25DB69513E2A}"/>
              </a:ext>
            </a:extLst>
          </p:cNvPr>
          <p:cNvSpPr txBox="1"/>
          <p:nvPr/>
        </p:nvSpPr>
        <p:spPr>
          <a:xfrm>
            <a:off x="5602852" y="3185919"/>
            <a:ext cx="489238" cy="602409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  <a:defRPr/>
            </a:pPr>
            <a:r>
              <a:rPr lang="en-US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Pinball (ST) = Initial memory/register + injections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3404409" y="1538261"/>
            <a:ext cx="6525593" cy="2473904"/>
            <a:chOff x="1965325" y="1701800"/>
            <a:chExt cx="6705600" cy="2663122"/>
          </a:xfrm>
        </p:grpSpPr>
        <p:cxnSp>
          <p:nvCxnSpPr>
            <p:cNvPr id="35" name="AutoShape 29"/>
            <p:cNvCxnSpPr>
              <a:cxnSpLocks noChangeShapeType="1"/>
              <a:stCxn id="41" idx="3"/>
              <a:endCxn id="36" idx="1"/>
            </p:cNvCxnSpPr>
            <p:nvPr/>
          </p:nvCxnSpPr>
          <p:spPr bwMode="auto">
            <a:xfrm>
              <a:off x="2473502" y="2692718"/>
              <a:ext cx="558624" cy="12668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36" name="Rectangle 19"/>
            <p:cNvSpPr>
              <a:spLocks noChangeArrowheads="1"/>
            </p:cNvSpPr>
            <p:nvPr/>
          </p:nvSpPr>
          <p:spPr bwMode="auto">
            <a:xfrm>
              <a:off x="3032125" y="2514600"/>
              <a:ext cx="5638800" cy="609600"/>
            </a:xfrm>
            <a:prstGeom prst="rect">
              <a:avLst/>
            </a:prstGeom>
            <a:solidFill>
              <a:srgbClr val="3399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pPr algn="ctr"/>
              <a:r>
                <a:rPr lang="en-US" sz="2000" b="1" dirty="0">
                  <a:solidFill>
                    <a:srgbClr val="FFFF00"/>
                  </a:solidFill>
                  <a:latin typeface="Arial" charset="0"/>
                  <a:cs typeface="Arial" charset="0"/>
                </a:rPr>
                <a:t>Replayer + </a:t>
              </a:r>
              <a:r>
                <a:rPr lang="en-US" sz="2000" b="1" dirty="0" err="1">
                  <a:solidFill>
                    <a:srgbClr val="FFFF00"/>
                  </a:solidFill>
                  <a:latin typeface="Arial" charset="0"/>
                  <a:cs typeface="Arial" charset="0"/>
                </a:rPr>
                <a:t>PinTool</a:t>
              </a:r>
              <a:endParaRPr lang="en-US" sz="2000" b="1" dirty="0">
                <a:solidFill>
                  <a:srgbClr val="FFFF00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1965325" y="1701800"/>
              <a:ext cx="2943914" cy="39758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1" dirty="0">
                  <a:latin typeface="Arial" charset="0"/>
                  <a:cs typeface="Arial" charset="0"/>
                </a:rPr>
                <a:t>Internal states initialized</a:t>
              </a:r>
            </a:p>
          </p:txBody>
        </p:sp>
        <p:cxnSp>
          <p:nvCxnSpPr>
            <p:cNvPr id="38" name="AutoShape 30"/>
            <p:cNvCxnSpPr>
              <a:cxnSpLocks noChangeShapeType="1"/>
              <a:stCxn id="42" idx="3"/>
              <a:endCxn id="36" idx="1"/>
            </p:cNvCxnSpPr>
            <p:nvPr/>
          </p:nvCxnSpPr>
          <p:spPr bwMode="auto">
            <a:xfrm flipV="1">
              <a:off x="2473502" y="2819401"/>
              <a:ext cx="558624" cy="1545521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</p:cxnSp>
        <p:sp>
          <p:nvSpPr>
            <p:cNvPr id="39" name="Line 31"/>
            <p:cNvSpPr>
              <a:spLocks noChangeShapeType="1"/>
            </p:cNvSpPr>
            <p:nvPr/>
          </p:nvSpPr>
          <p:spPr bwMode="auto">
            <a:xfrm>
              <a:off x="3032125" y="2057400"/>
              <a:ext cx="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" name="Rectangle 13"/>
          <p:cNvSpPr>
            <a:spLocks noChangeArrowheads="1"/>
          </p:cNvSpPr>
          <p:nvPr/>
        </p:nvSpPr>
        <p:spPr bwMode="auto">
          <a:xfrm>
            <a:off x="2490009" y="2122462"/>
            <a:ext cx="1408935" cy="672623"/>
          </a:xfrm>
          <a:prstGeom prst="rect">
            <a:avLst/>
          </a:prstGeom>
          <a:solidFill>
            <a:srgbClr val="00B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1" dirty="0">
                <a:solidFill>
                  <a:srgbClr val="FFFF00"/>
                </a:solidFill>
                <a:latin typeface="Arial" charset="0"/>
                <a:cs typeface="Arial" charset="0"/>
              </a:rPr>
              <a:t>Arch. state</a:t>
            </a:r>
          </a:p>
        </p:txBody>
      </p:sp>
      <p:sp>
        <p:nvSpPr>
          <p:cNvPr id="42" name="Rectangle 14"/>
          <p:cNvSpPr>
            <a:spLocks noChangeArrowheads="1"/>
          </p:cNvSpPr>
          <p:nvPr/>
        </p:nvSpPr>
        <p:spPr bwMode="auto">
          <a:xfrm>
            <a:off x="2490009" y="3036861"/>
            <a:ext cx="1408935" cy="1950608"/>
          </a:xfrm>
          <a:prstGeom prst="rect">
            <a:avLst/>
          </a:prstGeom>
          <a:solidFill>
            <a:schemeClr val="hlink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b="1">
                <a:solidFill>
                  <a:schemeClr val="bg1"/>
                </a:solidFill>
                <a:latin typeface="Arial" charset="0"/>
                <a:cs typeface="Arial" charset="0"/>
              </a:rPr>
              <a:t>Initial memory image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1560383" y="1627940"/>
            <a:ext cx="1752467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foo.reg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647468" y="5288650"/>
            <a:ext cx="1231872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foo.text</a:t>
            </a:r>
            <a:endParaRPr lang="en-US" b="1" dirty="0"/>
          </a:p>
        </p:txBody>
      </p:sp>
      <p:sp>
        <p:nvSpPr>
          <p:cNvPr id="50" name="Line 5"/>
          <p:cNvSpPr>
            <a:spLocks noChangeShapeType="1"/>
          </p:cNvSpPr>
          <p:nvPr/>
        </p:nvSpPr>
        <p:spPr bwMode="auto">
          <a:xfrm>
            <a:off x="4465029" y="1538261"/>
            <a:ext cx="578404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oval" w="med" len="med"/>
            <a:tailEnd type="triangle" w="med" len="med"/>
          </a:ln>
          <a:effectLst/>
        </p:spPr>
        <p:txBody>
          <a:bodyPr wrap="none" anchor="ctr"/>
          <a:lstStyle/>
          <a:p>
            <a:r>
              <a:rPr lang="en-US" dirty="0"/>
              <a:t>        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219753" y="2883508"/>
            <a:ext cx="4493109" cy="1468560"/>
            <a:chOff x="2695752" y="2883508"/>
            <a:chExt cx="4493109" cy="1468560"/>
          </a:xfrm>
        </p:grpSpPr>
        <p:sp>
          <p:nvSpPr>
            <p:cNvPr id="46" name="Line 6"/>
            <p:cNvSpPr>
              <a:spLocks noChangeShapeType="1"/>
            </p:cNvSpPr>
            <p:nvPr/>
          </p:nvSpPr>
          <p:spPr bwMode="auto">
            <a:xfrm flipV="1">
              <a:off x="3906582" y="2883508"/>
              <a:ext cx="0" cy="5773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" name="Text Box 7"/>
            <p:cNvSpPr txBox="1">
              <a:spLocks noChangeArrowheads="1"/>
            </p:cNvSpPr>
            <p:nvPr/>
          </p:nvSpPr>
          <p:spPr bwMode="auto">
            <a:xfrm rot="16200000">
              <a:off x="3432960" y="3692630"/>
              <a:ext cx="1011099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 err="1">
                  <a:latin typeface="Arial" charset="0"/>
                  <a:cs typeface="Arial" charset="0"/>
                </a:rPr>
                <a:t>Syscall</a:t>
              </a:r>
              <a:r>
                <a:rPr lang="en-US" sz="1400" b="1" dirty="0">
                  <a:latin typeface="Arial" charset="0"/>
                  <a:cs typeface="Arial" charset="0"/>
                </a:rPr>
                <a:t> A</a:t>
              </a:r>
            </a:p>
          </p:txBody>
        </p:sp>
        <p:sp>
          <p:nvSpPr>
            <p:cNvPr id="48" name="Text Box 21"/>
            <p:cNvSpPr txBox="1">
              <a:spLocks noChangeArrowheads="1"/>
            </p:cNvSpPr>
            <p:nvPr/>
          </p:nvSpPr>
          <p:spPr bwMode="auto">
            <a:xfrm>
              <a:off x="2695752" y="3152557"/>
              <a:ext cx="1207382" cy="52322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latin typeface="Arial" charset="0"/>
                  <a:cs typeface="Arial" charset="0"/>
                </a:rPr>
                <a:t>Replay 50</a:t>
              </a:r>
            </a:p>
            <a:p>
              <a:pPr algn="ctr"/>
              <a:r>
                <a:rPr lang="en-US" sz="1400" b="1" dirty="0">
                  <a:latin typeface="Arial" charset="0"/>
                  <a:cs typeface="Arial" charset="0"/>
                </a:rPr>
                <a:t>instructions</a:t>
              </a:r>
            </a:p>
          </p:txBody>
        </p:sp>
        <p:sp>
          <p:nvSpPr>
            <p:cNvPr id="49" name="AutoShape 25"/>
            <p:cNvSpPr>
              <a:spLocks/>
            </p:cNvSpPr>
            <p:nvPr/>
          </p:nvSpPr>
          <p:spPr bwMode="auto">
            <a:xfrm rot="16200000">
              <a:off x="3322139" y="2569660"/>
              <a:ext cx="201787" cy="964008"/>
            </a:xfrm>
            <a:prstGeom prst="leftBrace">
              <a:avLst>
                <a:gd name="adj1" fmla="val 36111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" name="Line 8"/>
            <p:cNvSpPr>
              <a:spLocks noChangeShapeType="1"/>
            </p:cNvSpPr>
            <p:nvPr/>
          </p:nvSpPr>
          <p:spPr bwMode="auto">
            <a:xfrm flipV="1">
              <a:off x="5317061" y="2883508"/>
              <a:ext cx="0" cy="5619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Text Box 9"/>
            <p:cNvSpPr txBox="1">
              <a:spLocks noChangeArrowheads="1"/>
            </p:cNvSpPr>
            <p:nvPr/>
          </p:nvSpPr>
          <p:spPr bwMode="auto">
            <a:xfrm rot="16200000">
              <a:off x="4816618" y="3639062"/>
              <a:ext cx="910843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en-US" sz="1400" b="1" dirty="0">
                  <a:latin typeface="Arial" charset="0"/>
                  <a:cs typeface="Arial" charset="0"/>
                </a:rPr>
                <a:t>RDTSC</a:t>
              </a:r>
            </a:p>
          </p:txBody>
        </p:sp>
        <p:sp>
          <p:nvSpPr>
            <p:cNvPr id="53" name="Line 10"/>
            <p:cNvSpPr>
              <a:spLocks noChangeShapeType="1"/>
            </p:cNvSpPr>
            <p:nvPr/>
          </p:nvSpPr>
          <p:spPr bwMode="auto">
            <a:xfrm flipV="1">
              <a:off x="7167833" y="2883508"/>
              <a:ext cx="0" cy="54230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" name="Text Box 11"/>
            <p:cNvSpPr txBox="1">
              <a:spLocks noChangeArrowheads="1"/>
            </p:cNvSpPr>
            <p:nvPr/>
          </p:nvSpPr>
          <p:spPr bwMode="auto">
            <a:xfrm rot="16200000">
              <a:off x="6571143" y="3664287"/>
              <a:ext cx="927660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/>
              <a:r>
                <a:rPr lang="en-US" sz="1400" b="1" dirty="0">
                  <a:latin typeface="Arial" charset="0"/>
                  <a:cs typeface="Arial" charset="0"/>
                </a:rPr>
                <a:t>Signal </a:t>
              </a:r>
            </a:p>
          </p:txBody>
        </p:sp>
        <p:sp>
          <p:nvSpPr>
            <p:cNvPr id="56" name="Text Box 22"/>
            <p:cNvSpPr txBox="1">
              <a:spLocks noChangeArrowheads="1"/>
            </p:cNvSpPr>
            <p:nvPr/>
          </p:nvSpPr>
          <p:spPr bwMode="auto">
            <a:xfrm>
              <a:off x="4405942" y="3152557"/>
              <a:ext cx="482825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latin typeface="Arial" charset="0"/>
                  <a:cs typeface="Arial" charset="0"/>
                </a:rPr>
                <a:t>100</a:t>
              </a:r>
            </a:p>
          </p:txBody>
        </p:sp>
        <p:sp>
          <p:nvSpPr>
            <p:cNvPr id="57" name="Text Box 23"/>
            <p:cNvSpPr txBox="1">
              <a:spLocks noChangeArrowheads="1"/>
            </p:cNvSpPr>
            <p:nvPr/>
          </p:nvSpPr>
          <p:spPr bwMode="auto">
            <a:xfrm>
              <a:off x="6035795" y="3152557"/>
              <a:ext cx="482824" cy="30777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latin typeface="Arial" charset="0"/>
                  <a:cs typeface="Arial" charset="0"/>
                </a:rPr>
                <a:t>250</a:t>
              </a:r>
            </a:p>
          </p:txBody>
        </p:sp>
        <p:sp>
          <p:nvSpPr>
            <p:cNvPr id="58" name="AutoShape 26"/>
            <p:cNvSpPr>
              <a:spLocks/>
            </p:cNvSpPr>
            <p:nvPr/>
          </p:nvSpPr>
          <p:spPr bwMode="auto">
            <a:xfrm rot="16200000">
              <a:off x="4508611" y="2347196"/>
              <a:ext cx="201787" cy="1408935"/>
            </a:xfrm>
            <a:prstGeom prst="leftBrace">
              <a:avLst>
                <a:gd name="adj1" fmla="val 5277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" name="AutoShape 27"/>
            <p:cNvSpPr>
              <a:spLocks/>
            </p:cNvSpPr>
            <p:nvPr/>
          </p:nvSpPr>
          <p:spPr bwMode="auto">
            <a:xfrm rot="16200000">
              <a:off x="6140009" y="2124733"/>
              <a:ext cx="201787" cy="1853862"/>
            </a:xfrm>
            <a:prstGeom prst="leftBrace">
              <a:avLst>
                <a:gd name="adj1" fmla="val 6944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0" name="AutoShape 32"/>
          <p:cNvSpPr>
            <a:spLocks/>
          </p:cNvSpPr>
          <p:nvPr/>
        </p:nvSpPr>
        <p:spPr bwMode="auto">
          <a:xfrm rot="16200000">
            <a:off x="7015515" y="1693720"/>
            <a:ext cx="269049" cy="5339121"/>
          </a:xfrm>
          <a:prstGeom prst="leftBrace">
            <a:avLst>
              <a:gd name="adj1" fmla="val 1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1" name="Text Box 33"/>
          <p:cNvSpPr txBox="1">
            <a:spLocks noChangeArrowheads="1"/>
          </p:cNvSpPr>
          <p:nvPr/>
        </p:nvSpPr>
        <p:spPr bwMode="auto">
          <a:xfrm>
            <a:off x="4882416" y="4503478"/>
            <a:ext cx="481413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Arial" charset="0"/>
                <a:cs typeface="Arial" charset="0"/>
              </a:rPr>
              <a:t>Inject events: </a:t>
            </a:r>
            <a:r>
              <a:rPr lang="en-US" b="1" u="sng" dirty="0">
                <a:latin typeface="Arial" charset="0"/>
                <a:cs typeface="Arial" charset="0"/>
              </a:rPr>
              <a:t>based on instruction counts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576006" y="4855336"/>
            <a:ext cx="2523931" cy="64633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/>
              <a:t>foo.sel</a:t>
            </a:r>
            <a:r>
              <a:rPr lang="en-US" b="1" dirty="0"/>
              <a:t> / foo.reg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(injections)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879340" y="5464300"/>
            <a:ext cx="77886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System calls </a:t>
            </a:r>
            <a:r>
              <a:rPr lang="en-US" dirty="0"/>
              <a:t>: skipped by injecting next rip/ memory changed</a:t>
            </a:r>
          </a:p>
          <a:p>
            <a:pPr>
              <a:buFont typeface="Arial" pitchFamily="34" charset="0"/>
              <a:buChar char="•"/>
            </a:pPr>
            <a:r>
              <a:rPr lang="en-US" b="1" dirty="0"/>
              <a:t> CPUID, RDTSC </a:t>
            </a:r>
            <a:r>
              <a:rPr lang="en-US" dirty="0"/>
              <a:t>: affected registers injected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 </a:t>
            </a:r>
            <a:r>
              <a:rPr lang="en-US" b="1" dirty="0"/>
              <a:t>Signals/Callbacks</a:t>
            </a:r>
            <a:r>
              <a:rPr lang="en-US" dirty="0"/>
              <a:t> : New register state injected</a:t>
            </a:r>
          </a:p>
        </p:txBody>
      </p:sp>
    </p:spTree>
    <p:extLst>
      <p:ext uri="{BB962C8B-B14F-4D97-AF65-F5344CB8AC3E}">
        <p14:creationId xmlns:p14="http://schemas.microsoft.com/office/powerpoint/2010/main" val="1015424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3" grpId="0" animBg="1"/>
      <p:bldP spid="44" grpId="0" animBg="1"/>
      <p:bldP spid="50" grpId="0" animBg="1"/>
      <p:bldP spid="60" grpId="0" animBg="1"/>
      <p:bldP spid="61" grpId="0"/>
      <p:bldP spid="62" grpId="0" animBg="1"/>
      <p:bldP spid="70" grpId="0"/>
    </p:bldLst>
  </p:timing>
</p:sld>
</file>

<file path=ppt/theme/theme1.xml><?xml version="1.0" encoding="utf-8"?>
<a:theme xmlns:a="http://schemas.openxmlformats.org/drawingml/2006/main" name="21_BasicWhite">
  <a:themeElements>
    <a:clrScheme name="Intel2020">
      <a:dk1>
        <a:srgbClr val="000000"/>
      </a:dk1>
      <a:lt1>
        <a:srgbClr val="FFFFFF"/>
      </a:lt1>
      <a:dk2>
        <a:srgbClr val="004A86"/>
      </a:dk2>
      <a:lt2>
        <a:srgbClr val="525252"/>
      </a:lt2>
      <a:accent1>
        <a:srgbClr val="0068B5"/>
      </a:accent1>
      <a:accent2>
        <a:srgbClr val="00C7FD"/>
      </a:accent2>
      <a:accent3>
        <a:srgbClr val="F6CB4B"/>
      </a:accent3>
      <a:accent4>
        <a:srgbClr val="D96930"/>
      </a:accent4>
      <a:accent5>
        <a:srgbClr val="8F5DA2"/>
      </a:accent5>
      <a:accent6>
        <a:srgbClr val="8BAE46"/>
      </a:accent6>
      <a:hlink>
        <a:srgbClr val="0068B5"/>
      </a:hlink>
      <a:folHlink>
        <a:srgbClr val="0068B5"/>
      </a:folHlink>
    </a:clrScheme>
    <a:fontScheme name="Custom 11">
      <a:majorFont>
        <a:latin typeface="Intel Clear Light"/>
        <a:ea typeface="Helvetica Neue"/>
        <a:cs typeface="Helvetica Neue"/>
      </a:majorFont>
      <a:minorFont>
        <a:latin typeface="Intel Clear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none" lIns="0" tIns="0" rIns="0" bIns="0" numCol="1" spcCol="38100" rtlCol="0" anchor="t" anchorCtr="0">
        <a:spAutoFit/>
      </a:bodyPr>
      <a:lstStyle>
        <a:defPPr marL="0" marR="0" indent="0" algn="l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b="0" i="0" u="none" strike="noStrike" cap="none" spc="0" normalizeH="0" baseline="0" dirty="0" err="1" smtClean="0">
            <a:ln>
              <a:noFill/>
            </a:ln>
            <a:solidFill>
              <a:schemeClr val="tx2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Intel_Internal_PPT_Template_White_Intel_Internal _PPT_Template_Final" id="{C3456016-2AA3-D34E-86BF-A1D609CAAC0C}" vid="{9A918FA0-80F6-F84A-9634-3248CA2F271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4534</TotalTime>
  <Words>2208</Words>
  <Application>Microsoft Office PowerPoint</Application>
  <PresentationFormat>Widescreen</PresentationFormat>
  <Paragraphs>424</Paragraphs>
  <Slides>29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44" baseType="lpstr">
      <vt:lpstr>Arial</vt:lpstr>
      <vt:lpstr>Calibri</vt:lpstr>
      <vt:lpstr>Calibri Light</vt:lpstr>
      <vt:lpstr>Courier</vt:lpstr>
      <vt:lpstr>Courier New</vt:lpstr>
      <vt:lpstr>Helvetica</vt:lpstr>
      <vt:lpstr>Helvetica Neue Medium</vt:lpstr>
      <vt:lpstr>Intel Clear</vt:lpstr>
      <vt:lpstr>Intel Clear Light</vt:lpstr>
      <vt:lpstr>Neo Sans Intel Medium</vt:lpstr>
      <vt:lpstr>Old English Text MT</vt:lpstr>
      <vt:lpstr>Verdana</vt:lpstr>
      <vt:lpstr>Vivaldi</vt:lpstr>
      <vt:lpstr>Wingdings</vt:lpstr>
      <vt:lpstr>21_BasicWhite</vt:lpstr>
      <vt:lpstr> PinPlay: Reproducible Execution Analysis with Intel Software Development Emulator Harish Patil (Intel Corporation) </vt:lpstr>
      <vt:lpstr>PinPlay: User-level Record  and Deterministic Replay + Analysis</vt:lpstr>
      <vt:lpstr>Intel SDE : Intel Software Development Emulator</vt:lpstr>
      <vt:lpstr>SDE Emulation-based Features</vt:lpstr>
      <vt:lpstr>Example: Multi-threaded Program with a Data Race </vt:lpstr>
      <vt:lpstr>PinPlay Captures and Replays the Data Race  </vt:lpstr>
      <vt:lpstr>PinPlay: How it works</vt:lpstr>
      <vt:lpstr>Deterministic Replay Basics</vt:lpstr>
      <vt:lpstr>Pinball (ST) = Initial memory/register + injections</vt:lpstr>
      <vt:lpstr>Recording Memory and System Call Side-effects</vt:lpstr>
      <vt:lpstr>Recording Memory and System Call Side-effects</vt:lpstr>
      <vt:lpstr>Capturing Shared-Memory Order with Multi-Threaded Programs</vt:lpstr>
      <vt:lpstr>Pinball (MT) : Pinball (ST) + Thread-dependencies</vt:lpstr>
      <vt:lpstr>Results (old)</vt:lpstr>
      <vt:lpstr>Dealing with slow-downs : 3 Mantras</vt:lpstr>
      <vt:lpstr>What is a “region of interest”?</vt:lpstr>
      <vt:lpstr>Single-threaded PinPoints   SPEC2006/2017 pinballs publicly available</vt:lpstr>
      <vt:lpstr>PinPlay: How to use it with SDE</vt:lpstr>
      <vt:lpstr>Resources</vt:lpstr>
      <vt:lpstr>Getting started</vt:lpstr>
      <vt:lpstr>Inside example-replay.cpp</vt:lpstr>
      <vt:lpstr>DCFG Generation with SDE</vt:lpstr>
      <vt:lpstr>loop-profiler.cpp</vt:lpstr>
      <vt:lpstr>Inside loop-profiler.cpp</vt:lpstr>
      <vt:lpstr>Related projects</vt:lpstr>
      <vt:lpstr>SDE+PinPlay: A framework for Deterministic Replay and Reproducible Analysis</vt:lpstr>
      <vt:lpstr>Backup </vt:lpstr>
      <vt:lpstr>Logging Shared Memory Access Ordering - See FDR paper in “Related Publications”]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Transition:  2020  2021 Harish Patil Woods presentation, January 13th 2021</dc:title>
  <dc:creator>Patil, Harish</dc:creator>
  <cp:lastModifiedBy>Patil, Harish</cp:lastModifiedBy>
  <cp:revision>2</cp:revision>
  <cp:lastPrinted>2021-02-04T14:15:08Z</cp:lastPrinted>
  <dcterms:created xsi:type="dcterms:W3CDTF">2021-01-11T21:20:27Z</dcterms:created>
  <dcterms:modified xsi:type="dcterms:W3CDTF">2022-10-25T16:16:38Z</dcterms:modified>
</cp:coreProperties>
</file>