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charts/chart1.xml" ContentType="application/vnd.openxmlformats-officedocument.drawingml.char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2.xml" ContentType="application/vnd.openxmlformats-officedocument.theme+xml"/>
  <Override PartName="/ppt/charts/chart2.xml" ContentType="application/vnd.openxmlformats-officedocument.drawingml.char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3.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theme/theme4.xml" ContentType="application/vnd.openxmlformats-officedocument.theme+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5" r:id="rId4"/>
    <p:sldMasterId id="2147483807" r:id="rId5"/>
    <p:sldMasterId id="2147483837" r:id="rId6"/>
    <p:sldMasterId id="2147483880" r:id="rId7"/>
    <p:sldMasterId id="2147483915" r:id="rId8"/>
  </p:sldMasterIdLst>
  <p:notesMasterIdLst>
    <p:notesMasterId r:id="rId17"/>
  </p:notesMasterIdLst>
  <p:sldIdLst>
    <p:sldId id="2147475948" r:id="rId9"/>
    <p:sldId id="2147475941" r:id="rId10"/>
    <p:sldId id="2147475943" r:id="rId11"/>
    <p:sldId id="2147475946" r:id="rId12"/>
    <p:sldId id="2147475904" r:id="rId13"/>
    <p:sldId id="280" r:id="rId14"/>
    <p:sldId id="2147475938" r:id="rId15"/>
    <p:sldId id="2147475947"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12B1C0B-0348-3E98-8E7D-9F3E5B67426C}" name="McKibben, Garrett" initials="MG" userId="S::garrett.mckibben@intel.com::77a9d32c-7287-46ae-9590-b0ba22ba2d47" providerId="AD"/>
  <p188:author id="{82BF0646-00CF-5004-D72D-6B97B9836BD4}" name="Peters, Christopher P" initials="PCP" userId="S::christopher.p.peters@intel.com::465d3fc7-ddf5-4bc0-953e-4849779ec54f" providerId="AD"/>
  <p188:author id="{D4A10672-1893-31B6-CD71-D5A32EFEE7E9}" name="Groden, Edward G" initials="GEG" userId="S::edward.g.groden@intel.com::a2d98a20-f97a-411c-be01-e5d4f73faa0b" providerId="AD"/>
  <p188:author id="{BD371D8C-7C2B-C2FB-8B00-F166ECEFA199}" name="Peace, Tehra" initials="PT" userId="S::tehra.peace@intel.com::bd43598b-0879-4d38-bf96-59630099929e" providerId="AD"/>
  <p188:author id="{8875A899-0B13-9625-27FE-9D206FF04352}" name="Adams, Susan" initials="AS" userId="S::susan.adams@intel.com::921d9f6c-c63d-4ce4-9951-730c876af4a0"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989285F-86B3-4E40-9C44-EBF2EB732361}" v="2" vWet="4" dt="2023-04-28T18:51:14.56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6" d="100"/>
          <a:sy n="86" d="100"/>
        </p:scale>
        <p:origin x="60" y="3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5" Type="http://schemas.openxmlformats.org/officeDocument/2006/relationships/slideMaster" Target="slideMasters/slideMaster2.xml"/><Relationship Id="rId15" Type="http://schemas.openxmlformats.org/officeDocument/2006/relationships/slide" Target="slides/slide7.xml"/><Relationship Id="rId23" Type="http://schemas.microsoft.com/office/2018/10/relationships/authors" Target="authors.xml"/><Relationship Id="rId10" Type="http://schemas.openxmlformats.org/officeDocument/2006/relationships/slide" Target="slides/slide2.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microsoft.com/office/2015/10/relationships/revisionInfo" Target="revisionInfo.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000000000000001E-3"/>
          <c:y val="5.0000000000000001E-3"/>
          <c:w val="0.99"/>
          <c:h val="0.85003499999999999"/>
        </c:manualLayout>
      </c:layout>
      <c:pieChart>
        <c:varyColors val="0"/>
        <c:dLbls>
          <c:showLegendKey val="0"/>
          <c:showVal val="0"/>
          <c:showCatName val="0"/>
          <c:showSerName val="0"/>
          <c:showPercent val="0"/>
          <c:showBubbleSize val="0"/>
          <c:showLeaderLines val="0"/>
        </c:dLbls>
        <c:firstSliceAng val="0"/>
      </c:pieChart>
      <c:spPr>
        <a:noFill/>
        <a:ln w="12700" cap="flat">
          <a:noFill/>
          <a:miter lim="400000"/>
        </a:ln>
        <a:effectLst/>
      </c:spPr>
    </c:plotArea>
    <c:legend>
      <c:legendPos val="b"/>
      <c:layout>
        <c:manualLayout>
          <c:xMode val="edge"/>
          <c:yMode val="edge"/>
          <c:x val="4.1227E-2"/>
          <c:y val="0.95121999999999995"/>
          <c:w val="0.91754599999999997"/>
          <c:h val="4.8779599999999999E-2"/>
        </c:manualLayout>
      </c:layout>
      <c:overlay val="1"/>
      <c:spPr>
        <a:noFill/>
        <a:ln w="12700" cap="flat">
          <a:noFill/>
          <a:miter lim="400000"/>
        </a:ln>
        <a:effectLst/>
      </c:spPr>
      <c:txPr>
        <a:bodyPr rot="0"/>
        <a:lstStyle/>
        <a:p>
          <a:pPr>
            <a:defRPr sz="1800" b="0" i="0" u="none" strike="noStrike">
              <a:solidFill>
                <a:srgbClr val="000000"/>
              </a:solidFill>
              <a:latin typeface="Intel Clear"/>
            </a:defRPr>
          </a:pPr>
          <a:endParaRPr lang="en-US"/>
        </a:p>
      </c:txPr>
    </c:legend>
    <c:plotVisOnly val="1"/>
    <c:dispBlanksAs val="gap"/>
    <c:showDLblsOverMax val="1"/>
  </c:chart>
  <c:spPr>
    <a:noFill/>
    <a:ln>
      <a:noFill/>
    </a:ln>
    <a:effectLst/>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000000000000001E-3"/>
          <c:y val="5.0000000000000001E-3"/>
          <c:w val="0.99"/>
          <c:h val="0.85003499999999999"/>
        </c:manualLayout>
      </c:layout>
      <c:pieChart>
        <c:varyColors val="0"/>
        <c:dLbls>
          <c:showLegendKey val="0"/>
          <c:showVal val="0"/>
          <c:showCatName val="0"/>
          <c:showSerName val="0"/>
          <c:showPercent val="0"/>
          <c:showBubbleSize val="0"/>
          <c:showLeaderLines val="0"/>
        </c:dLbls>
        <c:firstSliceAng val="0"/>
      </c:pieChart>
      <c:spPr>
        <a:noFill/>
        <a:ln w="12700" cap="flat">
          <a:noFill/>
          <a:miter lim="400000"/>
        </a:ln>
        <a:effectLst/>
      </c:spPr>
    </c:plotArea>
    <c:legend>
      <c:legendPos val="b"/>
      <c:layout>
        <c:manualLayout>
          <c:xMode val="edge"/>
          <c:yMode val="edge"/>
          <c:x val="4.1227E-2"/>
          <c:y val="0.95121999999999995"/>
          <c:w val="0.91754599999999997"/>
          <c:h val="4.8779599999999999E-2"/>
        </c:manualLayout>
      </c:layout>
      <c:overlay val="1"/>
      <c:spPr>
        <a:noFill/>
        <a:ln w="12700" cap="flat">
          <a:noFill/>
          <a:miter lim="400000"/>
        </a:ln>
        <a:effectLst/>
      </c:spPr>
      <c:txPr>
        <a:bodyPr rot="0"/>
        <a:lstStyle/>
        <a:p>
          <a:pPr>
            <a:defRPr sz="1800" b="0" i="0" u="none" strike="noStrike">
              <a:solidFill>
                <a:srgbClr val="000000"/>
              </a:solidFill>
              <a:latin typeface="Intel Clear"/>
            </a:defRPr>
          </a:pPr>
          <a:endParaRPr lang="en-US"/>
        </a:p>
      </c:txPr>
    </c:legend>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EC1521-D2D5-400E-83D5-D16167796A5C}" type="datetimeFigureOut">
              <a:rPr lang="en-US" smtClean="0"/>
              <a:t>4/28/2023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B930E4-00C4-46F4-8C62-22A5C8FF18D0}" type="slidenum">
              <a:rPr lang="en-US" smtClean="0"/>
              <a:t>‹#›</a:t>
            </a:fld>
            <a:endParaRPr lang="en-US"/>
          </a:p>
        </p:txBody>
      </p:sp>
    </p:spTree>
    <p:extLst>
      <p:ext uri="{BB962C8B-B14F-4D97-AF65-F5344CB8AC3E}">
        <p14:creationId xmlns:p14="http://schemas.microsoft.com/office/powerpoint/2010/main" val="11660908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3600"/>
          </a:p>
          <a:p>
            <a:pPr marL="171450" indent="-171450" algn="l">
              <a:buFont typeface="Arial" panose="020B0604020202020204" pitchFamily="34" charset="0"/>
              <a:buChar char="•"/>
            </a:pPr>
            <a:endParaRPr lang="en-US" sz="3600" kern="1200">
              <a:solidFill>
                <a:schemeClr val="tx1"/>
              </a:solidFill>
              <a:latin typeface="Intel Clear" panose="020B0604020203020204" pitchFamily="34" charset="0"/>
              <a:ea typeface="Intel Clear" panose="020B0604020203020204" pitchFamily="34" charset="0"/>
              <a:cs typeface="Intel Clear" panose="020B0604020203020204" pitchFamily="34" charset="0"/>
            </a:endParaRPr>
          </a:p>
          <a:p>
            <a:pPr marL="171450" indent="-171450" algn="l">
              <a:buFont typeface="Arial" panose="020B0604020202020204" pitchFamily="34" charset="0"/>
              <a:buChar char="•"/>
            </a:pPr>
            <a:endParaRPr lang="en-US" sz="3600" kern="1200">
              <a:solidFill>
                <a:schemeClr val="tx1"/>
              </a:solidFill>
              <a:latin typeface="Intel Clear" panose="020B0604020203020204" pitchFamily="34" charset="0"/>
              <a:ea typeface="Intel Clear" panose="020B0604020203020204" pitchFamily="34" charset="0"/>
              <a:cs typeface="Intel Clear" panose="020B0604020203020204" pitchFamily="34" charset="0"/>
            </a:endParaRP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625C1-2E86-4F2E-AA67-6AFD2218296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58115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1C9A2B-D0B4-48C8-BA96-1ADE0A191B0E}"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807332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1C9A2B-D0B4-48C8-BA96-1ADE0A191B0E}"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496590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1C9A2B-D0B4-48C8-BA96-1ADE0A191B0E}"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697911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Master" Target="../slideMasters/slideMaster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Master" Target="../slideMasters/slideMaster3.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image" Target="../media/image2.svg"/></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Master" Target="../slideMasters/slideMaster4.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5.xml"/><Relationship Id="rId4" Type="http://schemas.openxmlformats.org/officeDocument/2006/relationships/image" Target="../media/image2.svg"/></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Show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16486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3_Custom Layout">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45F0E-0527-45C2-9C85-5A58EF6B1120}"/>
              </a:ext>
            </a:extLst>
          </p:cNvPr>
          <p:cNvSpPr>
            <a:spLocks noGrp="1"/>
          </p:cNvSpPr>
          <p:nvPr>
            <p:ph type="title"/>
          </p:nvPr>
        </p:nvSpPr>
        <p:spPr>
          <a:xfrm>
            <a:off x="497839" y="221694"/>
            <a:ext cx="5403849" cy="1199822"/>
          </a:xfrm>
        </p:spPr>
        <p:txBody>
          <a:bodyPr vert="horz" lIns="91440" tIns="45720" rIns="91440" bIns="45720" rtlCol="0" anchor="ctr">
            <a:normAutofit/>
          </a:bodyPr>
          <a:lstStyle>
            <a:lvl1pPr>
              <a:defRPr lang="en-US" sz="3200" dirty="0">
                <a:gradFill flip="none" rotWithShape="1">
                  <a:gsLst>
                    <a:gs pos="16000">
                      <a:schemeClr val="bg2"/>
                    </a:gs>
                    <a:gs pos="87000">
                      <a:schemeClr val="accent1"/>
                    </a:gs>
                  </a:gsLst>
                  <a:lin ang="2700000" scaled="1"/>
                  <a:tileRect/>
                </a:gradFill>
              </a:defRPr>
            </a:lvl1pPr>
          </a:lstStyle>
          <a:p>
            <a:pPr lvl="0"/>
            <a:r>
              <a:rPr lang="en-US"/>
              <a:t>Click to edit Master title style</a:t>
            </a:r>
          </a:p>
        </p:txBody>
      </p:sp>
      <p:pic>
        <p:nvPicPr>
          <p:cNvPr id="4" name="Picture 3" descr="A picture containing computer&#10;&#10;Description automatically generated">
            <a:extLst>
              <a:ext uri="{FF2B5EF4-FFF2-40B4-BE49-F238E27FC236}">
                <a16:creationId xmlns:a16="http://schemas.microsoft.com/office/drawing/2014/main" id="{B5584D78-9176-457C-9CEF-B0CAD0FD913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7708" r="3334"/>
          <a:stretch/>
        </p:blipFill>
        <p:spPr>
          <a:xfrm>
            <a:off x="6222999" y="0"/>
            <a:ext cx="5969001" cy="6858000"/>
          </a:xfrm>
          <a:prstGeom prst="rect">
            <a:avLst/>
          </a:prstGeom>
        </p:spPr>
      </p:pic>
      <p:cxnSp>
        <p:nvCxnSpPr>
          <p:cNvPr id="6" name="Straight Connector 5">
            <a:extLst>
              <a:ext uri="{FF2B5EF4-FFF2-40B4-BE49-F238E27FC236}">
                <a16:creationId xmlns:a16="http://schemas.microsoft.com/office/drawing/2014/main" id="{68FA20B7-8B22-42EB-8483-1431429A0DAA}"/>
              </a:ext>
            </a:extLst>
          </p:cNvPr>
          <p:cNvCxnSpPr>
            <a:cxnSpLocks/>
          </p:cNvCxnSpPr>
          <p:nvPr userDrawn="1"/>
        </p:nvCxnSpPr>
        <p:spPr>
          <a:xfrm>
            <a:off x="6228080" y="-15240"/>
            <a:ext cx="0" cy="6873240"/>
          </a:xfrm>
          <a:prstGeom prst="line">
            <a:avLst/>
          </a:prstGeom>
          <a:ln w="28575">
            <a:solidFill>
              <a:srgbClr val="AFD8EF"/>
            </a:solidFill>
          </a:ln>
          <a:effectLst>
            <a:glow rad="25400">
              <a:srgbClr val="B0EFFF">
                <a:alpha val="21000"/>
              </a:srgbClr>
            </a:glow>
          </a:effectLst>
        </p:spPr>
        <p:style>
          <a:lnRef idx="1">
            <a:schemeClr val="accent1"/>
          </a:lnRef>
          <a:fillRef idx="0">
            <a:schemeClr val="accent1"/>
          </a:fillRef>
          <a:effectRef idx="0">
            <a:schemeClr val="accent1"/>
          </a:effectRef>
          <a:fontRef idx="minor">
            <a:schemeClr val="tx1"/>
          </a:fontRef>
        </p:style>
      </p:cxnSp>
      <p:sp>
        <p:nvSpPr>
          <p:cNvPr id="8" name="Content Placeholder 7">
            <a:extLst>
              <a:ext uri="{FF2B5EF4-FFF2-40B4-BE49-F238E27FC236}">
                <a16:creationId xmlns:a16="http://schemas.microsoft.com/office/drawing/2014/main" id="{4CC8E11D-C616-45E9-A169-6B078201B8D4}"/>
              </a:ext>
            </a:extLst>
          </p:cNvPr>
          <p:cNvSpPr>
            <a:spLocks noGrp="1"/>
          </p:cNvSpPr>
          <p:nvPr>
            <p:ph sz="quarter" idx="10"/>
          </p:nvPr>
        </p:nvSpPr>
        <p:spPr>
          <a:xfrm>
            <a:off x="498475" y="1579563"/>
            <a:ext cx="5403850" cy="475456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20" name="Graphic 4">
            <a:extLst>
              <a:ext uri="{FF2B5EF4-FFF2-40B4-BE49-F238E27FC236}">
                <a16:creationId xmlns:a16="http://schemas.microsoft.com/office/drawing/2014/main" id="{A6CEA4AE-6CF8-4DC5-B2B6-554BADCB81BA}"/>
              </a:ext>
            </a:extLst>
          </p:cNvPr>
          <p:cNvGrpSpPr/>
          <p:nvPr userDrawn="1"/>
        </p:nvGrpSpPr>
        <p:grpSpPr>
          <a:xfrm>
            <a:off x="124734" y="6550337"/>
            <a:ext cx="665641" cy="149163"/>
            <a:chOff x="124734" y="6550337"/>
            <a:chExt cx="665641" cy="149163"/>
          </a:xfrm>
          <a:solidFill>
            <a:srgbClr val="00C7FD"/>
          </a:solidFill>
        </p:grpSpPr>
        <p:sp>
          <p:nvSpPr>
            <p:cNvPr id="21" name="Freeform: Shape 20">
              <a:extLst>
                <a:ext uri="{FF2B5EF4-FFF2-40B4-BE49-F238E27FC236}">
                  <a16:creationId xmlns:a16="http://schemas.microsoft.com/office/drawing/2014/main" id="{A55382D4-ACFE-4E25-9E13-2E77957126A0}"/>
                </a:ext>
              </a:extLst>
            </p:cNvPr>
            <p:cNvSpPr/>
            <p:nvPr/>
          </p:nvSpPr>
          <p:spPr>
            <a:xfrm>
              <a:off x="124734" y="6550337"/>
              <a:ext cx="631343" cy="149163"/>
            </a:xfrm>
            <a:custGeom>
              <a:avLst/>
              <a:gdLst>
                <a:gd name="connsiteX0" fmla="*/ 631344 w 631343"/>
                <a:gd name="connsiteY0" fmla="*/ 2061 h 149163"/>
                <a:gd name="connsiteX1" fmla="*/ 631344 w 631343"/>
                <a:gd name="connsiteY1" fmla="*/ 147102 h 149163"/>
                <a:gd name="connsiteX2" fmla="*/ 611668 w 631343"/>
                <a:gd name="connsiteY2" fmla="*/ 147102 h 149163"/>
                <a:gd name="connsiteX3" fmla="*/ 520011 w 631343"/>
                <a:gd name="connsiteY3" fmla="*/ 39989 h 149163"/>
                <a:gd name="connsiteX4" fmla="*/ 520011 w 631343"/>
                <a:gd name="connsiteY4" fmla="*/ 147102 h 149163"/>
                <a:gd name="connsiteX5" fmla="*/ 497195 w 631343"/>
                <a:gd name="connsiteY5" fmla="*/ 147102 h 149163"/>
                <a:gd name="connsiteX6" fmla="*/ 497195 w 631343"/>
                <a:gd name="connsiteY6" fmla="*/ 2061 h 149163"/>
                <a:gd name="connsiteX7" fmla="*/ 516871 w 631343"/>
                <a:gd name="connsiteY7" fmla="*/ 2061 h 149163"/>
                <a:gd name="connsiteX8" fmla="*/ 608528 w 631343"/>
                <a:gd name="connsiteY8" fmla="*/ 109174 h 149163"/>
                <a:gd name="connsiteX9" fmla="*/ 608528 w 631343"/>
                <a:gd name="connsiteY9" fmla="*/ 2061 h 149163"/>
                <a:gd name="connsiteX10" fmla="*/ 631344 w 631343"/>
                <a:gd name="connsiteY10" fmla="*/ 2061 h 149163"/>
                <a:gd name="connsiteX11" fmla="*/ 396117 w 631343"/>
                <a:gd name="connsiteY11" fmla="*/ 0 h 149163"/>
                <a:gd name="connsiteX12" fmla="*/ 472760 w 631343"/>
                <a:gd name="connsiteY12" fmla="*/ 74582 h 149163"/>
                <a:gd name="connsiteX13" fmla="*/ 396117 w 631343"/>
                <a:gd name="connsiteY13" fmla="*/ 149163 h 149163"/>
                <a:gd name="connsiteX14" fmla="*/ 319475 w 631343"/>
                <a:gd name="connsiteY14" fmla="*/ 74582 h 149163"/>
                <a:gd name="connsiteX15" fmla="*/ 396117 w 631343"/>
                <a:gd name="connsiteY15" fmla="*/ 0 h 149163"/>
                <a:gd name="connsiteX16" fmla="*/ 396117 w 631343"/>
                <a:gd name="connsiteY16" fmla="*/ 128457 h 149163"/>
                <a:gd name="connsiteX17" fmla="*/ 449993 w 631343"/>
                <a:gd name="connsiteY17" fmla="*/ 74582 h 149163"/>
                <a:gd name="connsiteX18" fmla="*/ 396117 w 631343"/>
                <a:gd name="connsiteY18" fmla="*/ 20706 h 149163"/>
                <a:gd name="connsiteX19" fmla="*/ 342242 w 631343"/>
                <a:gd name="connsiteY19" fmla="*/ 74582 h 149163"/>
                <a:gd name="connsiteX20" fmla="*/ 396117 w 631343"/>
                <a:gd name="connsiteY20" fmla="*/ 128457 h 149163"/>
                <a:gd name="connsiteX21" fmla="*/ 300829 w 631343"/>
                <a:gd name="connsiteY21" fmla="*/ 84984 h 149163"/>
                <a:gd name="connsiteX22" fmla="*/ 301565 w 631343"/>
                <a:gd name="connsiteY22" fmla="*/ 74582 h 149163"/>
                <a:gd name="connsiteX23" fmla="*/ 224923 w 631343"/>
                <a:gd name="connsiteY23" fmla="*/ 0 h 149163"/>
                <a:gd name="connsiteX24" fmla="*/ 148280 w 631343"/>
                <a:gd name="connsiteY24" fmla="*/ 74582 h 149163"/>
                <a:gd name="connsiteX25" fmla="*/ 224923 w 631343"/>
                <a:gd name="connsiteY25" fmla="*/ 149163 h 149163"/>
                <a:gd name="connsiteX26" fmla="*/ 290378 w 631343"/>
                <a:gd name="connsiteY26" fmla="*/ 120655 h 149163"/>
                <a:gd name="connsiteX27" fmla="*/ 272714 w 631343"/>
                <a:gd name="connsiteY27" fmla="*/ 107162 h 149163"/>
                <a:gd name="connsiteX28" fmla="*/ 224923 w 631343"/>
                <a:gd name="connsiteY28" fmla="*/ 128800 h 149163"/>
                <a:gd name="connsiteX29" fmla="*/ 172029 w 631343"/>
                <a:gd name="connsiteY29" fmla="*/ 84935 h 149163"/>
                <a:gd name="connsiteX30" fmla="*/ 300829 w 631343"/>
                <a:gd name="connsiteY30" fmla="*/ 84935 h 149163"/>
                <a:gd name="connsiteX31" fmla="*/ 224923 w 631343"/>
                <a:gd name="connsiteY31" fmla="*/ 20706 h 149163"/>
                <a:gd name="connsiteX32" fmla="*/ 277866 w 631343"/>
                <a:gd name="connsiteY32" fmla="*/ 64670 h 149163"/>
                <a:gd name="connsiteX33" fmla="*/ 171930 w 631343"/>
                <a:gd name="connsiteY33" fmla="*/ 64670 h 149163"/>
                <a:gd name="connsiteX34" fmla="*/ 224923 w 631343"/>
                <a:gd name="connsiteY34" fmla="*/ 20706 h 149163"/>
                <a:gd name="connsiteX35" fmla="*/ 145042 w 631343"/>
                <a:gd name="connsiteY35" fmla="*/ 2061 h 149163"/>
                <a:gd name="connsiteX36" fmla="*/ 116877 w 631343"/>
                <a:gd name="connsiteY36" fmla="*/ 2061 h 149163"/>
                <a:gd name="connsiteX37" fmla="*/ 72521 w 631343"/>
                <a:gd name="connsiteY37" fmla="*/ 57114 h 149163"/>
                <a:gd name="connsiteX38" fmla="*/ 28164 w 631343"/>
                <a:gd name="connsiteY38" fmla="*/ 2061 h 149163"/>
                <a:gd name="connsiteX39" fmla="*/ 0 w 631343"/>
                <a:gd name="connsiteY39" fmla="*/ 2061 h 149163"/>
                <a:gd name="connsiteX40" fmla="*/ 58439 w 631343"/>
                <a:gd name="connsiteY40" fmla="*/ 74582 h 149163"/>
                <a:gd name="connsiteX41" fmla="*/ 0 w 631343"/>
                <a:gd name="connsiteY41" fmla="*/ 147053 h 149163"/>
                <a:gd name="connsiteX42" fmla="*/ 28164 w 631343"/>
                <a:gd name="connsiteY42" fmla="*/ 147053 h 149163"/>
                <a:gd name="connsiteX43" fmla="*/ 72521 w 631343"/>
                <a:gd name="connsiteY43" fmla="*/ 92000 h 149163"/>
                <a:gd name="connsiteX44" fmla="*/ 116877 w 631343"/>
                <a:gd name="connsiteY44" fmla="*/ 147053 h 149163"/>
                <a:gd name="connsiteX45" fmla="*/ 145042 w 631343"/>
                <a:gd name="connsiteY45" fmla="*/ 147053 h 149163"/>
                <a:gd name="connsiteX46" fmla="*/ 86603 w 631343"/>
                <a:gd name="connsiteY46" fmla="*/ 74533 h 149163"/>
                <a:gd name="connsiteX47" fmla="*/ 145042 w 631343"/>
                <a:gd name="connsiteY47" fmla="*/ 2012 h 149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631343" h="149163">
                  <a:moveTo>
                    <a:pt x="631344" y="2061"/>
                  </a:moveTo>
                  <a:lnTo>
                    <a:pt x="631344" y="147102"/>
                  </a:lnTo>
                  <a:lnTo>
                    <a:pt x="611668" y="147102"/>
                  </a:lnTo>
                  <a:lnTo>
                    <a:pt x="520011" y="39989"/>
                  </a:lnTo>
                  <a:lnTo>
                    <a:pt x="520011" y="147102"/>
                  </a:lnTo>
                  <a:lnTo>
                    <a:pt x="497195" y="147102"/>
                  </a:lnTo>
                  <a:lnTo>
                    <a:pt x="497195" y="2061"/>
                  </a:lnTo>
                  <a:lnTo>
                    <a:pt x="516871" y="2061"/>
                  </a:lnTo>
                  <a:lnTo>
                    <a:pt x="608528" y="109174"/>
                  </a:lnTo>
                  <a:lnTo>
                    <a:pt x="608528" y="2061"/>
                  </a:lnTo>
                  <a:lnTo>
                    <a:pt x="631344" y="2061"/>
                  </a:lnTo>
                  <a:close/>
                  <a:moveTo>
                    <a:pt x="396117" y="0"/>
                  </a:moveTo>
                  <a:cubicBezTo>
                    <a:pt x="439640" y="0"/>
                    <a:pt x="472760" y="33169"/>
                    <a:pt x="472760" y="74582"/>
                  </a:cubicBezTo>
                  <a:cubicBezTo>
                    <a:pt x="472760" y="115994"/>
                    <a:pt x="439590" y="149163"/>
                    <a:pt x="396117" y="149163"/>
                  </a:cubicBezTo>
                  <a:cubicBezTo>
                    <a:pt x="352644" y="149163"/>
                    <a:pt x="319475" y="115994"/>
                    <a:pt x="319475" y="74582"/>
                  </a:cubicBezTo>
                  <a:cubicBezTo>
                    <a:pt x="319475" y="33169"/>
                    <a:pt x="352644" y="0"/>
                    <a:pt x="396117" y="0"/>
                  </a:cubicBezTo>
                  <a:close/>
                  <a:moveTo>
                    <a:pt x="396117" y="128457"/>
                  </a:moveTo>
                  <a:cubicBezTo>
                    <a:pt x="426146" y="128457"/>
                    <a:pt x="449993" y="104610"/>
                    <a:pt x="449993" y="74582"/>
                  </a:cubicBezTo>
                  <a:cubicBezTo>
                    <a:pt x="449993" y="44553"/>
                    <a:pt x="426146" y="20706"/>
                    <a:pt x="396117" y="20706"/>
                  </a:cubicBezTo>
                  <a:cubicBezTo>
                    <a:pt x="366088" y="20706"/>
                    <a:pt x="342242" y="44553"/>
                    <a:pt x="342242" y="74582"/>
                  </a:cubicBezTo>
                  <a:cubicBezTo>
                    <a:pt x="342242" y="104610"/>
                    <a:pt x="366088" y="128457"/>
                    <a:pt x="396117" y="128457"/>
                  </a:cubicBezTo>
                  <a:close/>
                  <a:moveTo>
                    <a:pt x="300829" y="84984"/>
                  </a:moveTo>
                  <a:cubicBezTo>
                    <a:pt x="301320" y="81598"/>
                    <a:pt x="301565" y="78114"/>
                    <a:pt x="301565" y="74582"/>
                  </a:cubicBezTo>
                  <a:cubicBezTo>
                    <a:pt x="301565" y="33169"/>
                    <a:pt x="268396" y="0"/>
                    <a:pt x="224923" y="0"/>
                  </a:cubicBezTo>
                  <a:cubicBezTo>
                    <a:pt x="181449" y="0"/>
                    <a:pt x="148280" y="33169"/>
                    <a:pt x="148280" y="74582"/>
                  </a:cubicBezTo>
                  <a:cubicBezTo>
                    <a:pt x="148280" y="115994"/>
                    <a:pt x="181449" y="149163"/>
                    <a:pt x="224923" y="149163"/>
                  </a:cubicBezTo>
                  <a:cubicBezTo>
                    <a:pt x="256865" y="149163"/>
                    <a:pt x="276836" y="136651"/>
                    <a:pt x="290378" y="120655"/>
                  </a:cubicBezTo>
                  <a:lnTo>
                    <a:pt x="272714" y="107162"/>
                  </a:lnTo>
                  <a:cubicBezTo>
                    <a:pt x="260251" y="122716"/>
                    <a:pt x="244599" y="128800"/>
                    <a:pt x="224923" y="128800"/>
                  </a:cubicBezTo>
                  <a:cubicBezTo>
                    <a:pt x="198427" y="128800"/>
                    <a:pt x="176788" y="109910"/>
                    <a:pt x="172029" y="84935"/>
                  </a:cubicBezTo>
                  <a:lnTo>
                    <a:pt x="300829" y="84935"/>
                  </a:lnTo>
                  <a:close/>
                  <a:moveTo>
                    <a:pt x="224923" y="20706"/>
                  </a:moveTo>
                  <a:cubicBezTo>
                    <a:pt x="251566" y="20706"/>
                    <a:pt x="273303" y="39450"/>
                    <a:pt x="277866" y="64670"/>
                  </a:cubicBezTo>
                  <a:lnTo>
                    <a:pt x="171930" y="64670"/>
                  </a:lnTo>
                  <a:cubicBezTo>
                    <a:pt x="176494" y="39450"/>
                    <a:pt x="198230" y="20706"/>
                    <a:pt x="224923" y="20706"/>
                  </a:cubicBezTo>
                  <a:close/>
                  <a:moveTo>
                    <a:pt x="145042" y="2061"/>
                  </a:moveTo>
                  <a:lnTo>
                    <a:pt x="116877" y="2061"/>
                  </a:lnTo>
                  <a:lnTo>
                    <a:pt x="72521" y="57114"/>
                  </a:lnTo>
                  <a:lnTo>
                    <a:pt x="28164" y="2061"/>
                  </a:lnTo>
                  <a:lnTo>
                    <a:pt x="0" y="2061"/>
                  </a:lnTo>
                  <a:lnTo>
                    <a:pt x="58439" y="74582"/>
                  </a:lnTo>
                  <a:lnTo>
                    <a:pt x="0" y="147053"/>
                  </a:lnTo>
                  <a:lnTo>
                    <a:pt x="28164" y="147053"/>
                  </a:lnTo>
                  <a:lnTo>
                    <a:pt x="72521" y="92000"/>
                  </a:lnTo>
                  <a:lnTo>
                    <a:pt x="116877" y="147053"/>
                  </a:lnTo>
                  <a:lnTo>
                    <a:pt x="145042" y="147053"/>
                  </a:lnTo>
                  <a:lnTo>
                    <a:pt x="86603" y="74533"/>
                  </a:lnTo>
                  <a:lnTo>
                    <a:pt x="145042" y="2012"/>
                  </a:lnTo>
                  <a:close/>
                </a:path>
              </a:pathLst>
            </a:custGeom>
            <a:solidFill>
              <a:srgbClr val="00C7FD"/>
            </a:solidFill>
            <a:ln w="4903" cap="flat">
              <a:noFill/>
              <a:prstDash val="solid"/>
              <a:miter/>
            </a:ln>
          </p:spPr>
          <p:txBody>
            <a:bodyPr rtlCol="0" anchor="ctr"/>
            <a:lstStyle/>
            <a:p>
              <a:endParaRPr lang="en-US"/>
            </a:p>
          </p:txBody>
        </p:sp>
        <p:grpSp>
          <p:nvGrpSpPr>
            <p:cNvPr id="22" name="Graphic 4">
              <a:extLst>
                <a:ext uri="{FF2B5EF4-FFF2-40B4-BE49-F238E27FC236}">
                  <a16:creationId xmlns:a16="http://schemas.microsoft.com/office/drawing/2014/main" id="{35E7DAD8-9530-41E5-A149-7066D2638E1B}"/>
                </a:ext>
              </a:extLst>
            </p:cNvPr>
            <p:cNvGrpSpPr/>
            <p:nvPr/>
          </p:nvGrpSpPr>
          <p:grpSpPr>
            <a:xfrm>
              <a:off x="772417" y="6552937"/>
              <a:ext cx="17958" cy="17958"/>
              <a:chOff x="772417" y="6552937"/>
              <a:chExt cx="17958" cy="17958"/>
            </a:xfrm>
            <a:solidFill>
              <a:srgbClr val="00C7FD"/>
            </a:solidFill>
          </p:grpSpPr>
          <p:sp>
            <p:nvSpPr>
              <p:cNvPr id="23" name="Freeform: Shape 22">
                <a:extLst>
                  <a:ext uri="{FF2B5EF4-FFF2-40B4-BE49-F238E27FC236}">
                    <a16:creationId xmlns:a16="http://schemas.microsoft.com/office/drawing/2014/main" id="{90E84B73-AEC3-4457-8767-0F0860F9566C}"/>
                  </a:ext>
                </a:extLst>
              </p:cNvPr>
              <p:cNvSpPr/>
              <p:nvPr/>
            </p:nvSpPr>
            <p:spPr>
              <a:xfrm>
                <a:off x="772417" y="6552937"/>
                <a:ext cx="17958" cy="17958"/>
              </a:xfrm>
              <a:custGeom>
                <a:avLst/>
                <a:gdLst>
                  <a:gd name="connsiteX0" fmla="*/ 8979 w 17958"/>
                  <a:gd name="connsiteY0" fmla="*/ 1276 h 17958"/>
                  <a:gd name="connsiteX1" fmla="*/ 16683 w 17958"/>
                  <a:gd name="connsiteY1" fmla="*/ 8979 h 17958"/>
                  <a:gd name="connsiteX2" fmla="*/ 8979 w 17958"/>
                  <a:gd name="connsiteY2" fmla="*/ 16683 h 17958"/>
                  <a:gd name="connsiteX3" fmla="*/ 1276 w 17958"/>
                  <a:gd name="connsiteY3" fmla="*/ 8979 h 17958"/>
                  <a:gd name="connsiteX4" fmla="*/ 8979 w 17958"/>
                  <a:gd name="connsiteY4" fmla="*/ 1276 h 17958"/>
                  <a:gd name="connsiteX5" fmla="*/ 8979 w 17958"/>
                  <a:gd name="connsiteY5" fmla="*/ 0 h 17958"/>
                  <a:gd name="connsiteX6" fmla="*/ 0 w 17958"/>
                  <a:gd name="connsiteY6" fmla="*/ 8979 h 17958"/>
                  <a:gd name="connsiteX7" fmla="*/ 8979 w 17958"/>
                  <a:gd name="connsiteY7" fmla="*/ 17958 h 17958"/>
                  <a:gd name="connsiteX8" fmla="*/ 17959 w 17958"/>
                  <a:gd name="connsiteY8" fmla="*/ 8979 h 17958"/>
                  <a:gd name="connsiteX9" fmla="*/ 8979 w 17958"/>
                  <a:gd name="connsiteY9" fmla="*/ 0 h 1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958" h="17958">
                    <a:moveTo>
                      <a:pt x="8979" y="1276"/>
                    </a:moveTo>
                    <a:cubicBezTo>
                      <a:pt x="13199" y="1276"/>
                      <a:pt x="16683" y="4710"/>
                      <a:pt x="16683" y="8979"/>
                    </a:cubicBezTo>
                    <a:cubicBezTo>
                      <a:pt x="16683" y="13248"/>
                      <a:pt x="13248" y="16683"/>
                      <a:pt x="8979" y="16683"/>
                    </a:cubicBezTo>
                    <a:cubicBezTo>
                      <a:pt x="4710" y="16683"/>
                      <a:pt x="1276" y="13248"/>
                      <a:pt x="1276" y="8979"/>
                    </a:cubicBezTo>
                    <a:cubicBezTo>
                      <a:pt x="1276" y="4710"/>
                      <a:pt x="4710" y="1276"/>
                      <a:pt x="8979" y="1276"/>
                    </a:cubicBezTo>
                    <a:moveTo>
                      <a:pt x="8979" y="0"/>
                    </a:moveTo>
                    <a:cubicBezTo>
                      <a:pt x="4024" y="0"/>
                      <a:pt x="0" y="4023"/>
                      <a:pt x="0" y="8979"/>
                    </a:cubicBezTo>
                    <a:cubicBezTo>
                      <a:pt x="0" y="13935"/>
                      <a:pt x="4024" y="17958"/>
                      <a:pt x="8979" y="17958"/>
                    </a:cubicBezTo>
                    <a:cubicBezTo>
                      <a:pt x="13935" y="17958"/>
                      <a:pt x="17959" y="13935"/>
                      <a:pt x="17959" y="8979"/>
                    </a:cubicBezTo>
                    <a:cubicBezTo>
                      <a:pt x="17959" y="4023"/>
                      <a:pt x="13935" y="0"/>
                      <a:pt x="8979" y="0"/>
                    </a:cubicBezTo>
                  </a:path>
                </a:pathLst>
              </a:custGeom>
              <a:solidFill>
                <a:srgbClr val="00C7FD"/>
              </a:solidFill>
              <a:ln w="4903"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337EF8BF-4952-473E-87D1-F1DB93ECAC13}"/>
                  </a:ext>
                </a:extLst>
              </p:cNvPr>
              <p:cNvSpPr/>
              <p:nvPr/>
            </p:nvSpPr>
            <p:spPr>
              <a:xfrm>
                <a:off x="778305" y="6557402"/>
                <a:ext cx="7016" cy="8979"/>
              </a:xfrm>
              <a:custGeom>
                <a:avLst/>
                <a:gdLst>
                  <a:gd name="connsiteX0" fmla="*/ 3729 w 7016"/>
                  <a:gd name="connsiteY0" fmla="*/ 0 h 8979"/>
                  <a:gd name="connsiteX1" fmla="*/ 5250 w 7016"/>
                  <a:gd name="connsiteY1" fmla="*/ 393 h 8979"/>
                  <a:gd name="connsiteX2" fmla="*/ 6281 w 7016"/>
                  <a:gd name="connsiteY2" fmla="*/ 1423 h 8979"/>
                  <a:gd name="connsiteX3" fmla="*/ 6673 w 7016"/>
                  <a:gd name="connsiteY3" fmla="*/ 2846 h 8979"/>
                  <a:gd name="connsiteX4" fmla="*/ 6182 w 7016"/>
                  <a:gd name="connsiteY4" fmla="*/ 4465 h 8979"/>
                  <a:gd name="connsiteX5" fmla="*/ 4956 w 7016"/>
                  <a:gd name="connsiteY5" fmla="*/ 5397 h 8979"/>
                  <a:gd name="connsiteX6" fmla="*/ 7017 w 7016"/>
                  <a:gd name="connsiteY6" fmla="*/ 8979 h 8979"/>
                  <a:gd name="connsiteX7" fmla="*/ 5397 w 7016"/>
                  <a:gd name="connsiteY7" fmla="*/ 8979 h 8979"/>
                  <a:gd name="connsiteX8" fmla="*/ 3533 w 7016"/>
                  <a:gd name="connsiteY8" fmla="*/ 5643 h 8979"/>
                  <a:gd name="connsiteX9" fmla="*/ 1423 w 7016"/>
                  <a:gd name="connsiteY9" fmla="*/ 5643 h 8979"/>
                  <a:gd name="connsiteX10" fmla="*/ 1423 w 7016"/>
                  <a:gd name="connsiteY10" fmla="*/ 8979 h 8979"/>
                  <a:gd name="connsiteX11" fmla="*/ 0 w 7016"/>
                  <a:gd name="connsiteY11" fmla="*/ 8979 h 8979"/>
                  <a:gd name="connsiteX12" fmla="*/ 0 w 7016"/>
                  <a:gd name="connsiteY12" fmla="*/ 0 h 8979"/>
                  <a:gd name="connsiteX13" fmla="*/ 3729 w 7016"/>
                  <a:gd name="connsiteY13" fmla="*/ 0 h 8979"/>
                  <a:gd name="connsiteX14" fmla="*/ 3729 w 7016"/>
                  <a:gd name="connsiteY14" fmla="*/ 4367 h 8979"/>
                  <a:gd name="connsiteX15" fmla="*/ 4514 w 7016"/>
                  <a:gd name="connsiteY15" fmla="*/ 4171 h 8979"/>
                  <a:gd name="connsiteX16" fmla="*/ 5054 w 7016"/>
                  <a:gd name="connsiteY16" fmla="*/ 3631 h 8979"/>
                  <a:gd name="connsiteX17" fmla="*/ 5250 w 7016"/>
                  <a:gd name="connsiteY17" fmla="*/ 2846 h 8979"/>
                  <a:gd name="connsiteX18" fmla="*/ 5054 w 7016"/>
                  <a:gd name="connsiteY18" fmla="*/ 2061 h 8979"/>
                  <a:gd name="connsiteX19" fmla="*/ 4514 w 7016"/>
                  <a:gd name="connsiteY19" fmla="*/ 1521 h 8979"/>
                  <a:gd name="connsiteX20" fmla="*/ 3729 w 7016"/>
                  <a:gd name="connsiteY20" fmla="*/ 1325 h 8979"/>
                  <a:gd name="connsiteX21" fmla="*/ 1423 w 7016"/>
                  <a:gd name="connsiteY21" fmla="*/ 1325 h 8979"/>
                  <a:gd name="connsiteX22" fmla="*/ 1423 w 7016"/>
                  <a:gd name="connsiteY22" fmla="*/ 4416 h 8979"/>
                  <a:gd name="connsiteX23" fmla="*/ 3729 w 7016"/>
                  <a:gd name="connsiteY23" fmla="*/ 4416 h 8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016" h="8979">
                    <a:moveTo>
                      <a:pt x="3729" y="0"/>
                    </a:moveTo>
                    <a:cubicBezTo>
                      <a:pt x="4269" y="0"/>
                      <a:pt x="4809" y="147"/>
                      <a:pt x="5250" y="393"/>
                    </a:cubicBezTo>
                    <a:cubicBezTo>
                      <a:pt x="5692" y="638"/>
                      <a:pt x="6035" y="981"/>
                      <a:pt x="6281" y="1423"/>
                    </a:cubicBezTo>
                    <a:cubicBezTo>
                      <a:pt x="6526" y="1865"/>
                      <a:pt x="6673" y="2306"/>
                      <a:pt x="6673" y="2846"/>
                    </a:cubicBezTo>
                    <a:cubicBezTo>
                      <a:pt x="6673" y="3484"/>
                      <a:pt x="6526" y="4023"/>
                      <a:pt x="6182" y="4465"/>
                    </a:cubicBezTo>
                    <a:cubicBezTo>
                      <a:pt x="5839" y="4907"/>
                      <a:pt x="5446" y="5201"/>
                      <a:pt x="4956" y="5397"/>
                    </a:cubicBezTo>
                    <a:lnTo>
                      <a:pt x="7017" y="8979"/>
                    </a:lnTo>
                    <a:lnTo>
                      <a:pt x="5397" y="8979"/>
                    </a:lnTo>
                    <a:lnTo>
                      <a:pt x="3533" y="5643"/>
                    </a:lnTo>
                    <a:lnTo>
                      <a:pt x="1423" y="5643"/>
                    </a:lnTo>
                    <a:lnTo>
                      <a:pt x="1423" y="8979"/>
                    </a:lnTo>
                    <a:lnTo>
                      <a:pt x="0" y="8979"/>
                    </a:lnTo>
                    <a:lnTo>
                      <a:pt x="0" y="0"/>
                    </a:lnTo>
                    <a:lnTo>
                      <a:pt x="3729" y="0"/>
                    </a:lnTo>
                    <a:close/>
                    <a:moveTo>
                      <a:pt x="3729" y="4367"/>
                    </a:moveTo>
                    <a:cubicBezTo>
                      <a:pt x="4024" y="4367"/>
                      <a:pt x="4269" y="4318"/>
                      <a:pt x="4514" y="4171"/>
                    </a:cubicBezTo>
                    <a:cubicBezTo>
                      <a:pt x="4759" y="4023"/>
                      <a:pt x="4907" y="3876"/>
                      <a:pt x="5054" y="3631"/>
                    </a:cubicBezTo>
                    <a:cubicBezTo>
                      <a:pt x="5201" y="3386"/>
                      <a:pt x="5250" y="3140"/>
                      <a:pt x="5250" y="2846"/>
                    </a:cubicBezTo>
                    <a:cubicBezTo>
                      <a:pt x="5250" y="2551"/>
                      <a:pt x="5201" y="2306"/>
                      <a:pt x="5054" y="2061"/>
                    </a:cubicBezTo>
                    <a:cubicBezTo>
                      <a:pt x="4907" y="1815"/>
                      <a:pt x="4759" y="1668"/>
                      <a:pt x="4514" y="1521"/>
                    </a:cubicBezTo>
                    <a:cubicBezTo>
                      <a:pt x="4269" y="1374"/>
                      <a:pt x="4024" y="1325"/>
                      <a:pt x="3729" y="1325"/>
                    </a:cubicBezTo>
                    <a:lnTo>
                      <a:pt x="1423" y="1325"/>
                    </a:lnTo>
                    <a:lnTo>
                      <a:pt x="1423" y="4416"/>
                    </a:lnTo>
                    <a:lnTo>
                      <a:pt x="3729" y="4416"/>
                    </a:lnTo>
                    <a:close/>
                  </a:path>
                </a:pathLst>
              </a:custGeom>
              <a:solidFill>
                <a:srgbClr val="00C7FD"/>
              </a:solidFill>
              <a:ln w="4903" cap="flat">
                <a:noFill/>
                <a:prstDash val="solid"/>
                <a:miter/>
              </a:ln>
            </p:spPr>
            <p:txBody>
              <a:bodyPr rtlCol="0" anchor="ctr"/>
              <a:lstStyle/>
              <a:p>
                <a:endParaRPr lang="en-US"/>
              </a:p>
            </p:txBody>
          </p:sp>
        </p:grpSp>
      </p:grpSp>
      <p:grpSp>
        <p:nvGrpSpPr>
          <p:cNvPr id="25" name="Graphic 4">
            <a:extLst>
              <a:ext uri="{FF2B5EF4-FFF2-40B4-BE49-F238E27FC236}">
                <a16:creationId xmlns:a16="http://schemas.microsoft.com/office/drawing/2014/main" id="{43F4BA17-3DD7-409A-AC0D-C81C0475CD55}"/>
              </a:ext>
            </a:extLst>
          </p:cNvPr>
          <p:cNvGrpSpPr/>
          <p:nvPr userDrawn="1"/>
        </p:nvGrpSpPr>
        <p:grpSpPr>
          <a:xfrm>
            <a:off x="138227" y="6297005"/>
            <a:ext cx="567262" cy="217316"/>
            <a:chOff x="138227" y="6297005"/>
            <a:chExt cx="567262" cy="217316"/>
          </a:xfrm>
          <a:solidFill>
            <a:schemeClr val="accent1"/>
          </a:solidFill>
        </p:grpSpPr>
        <p:sp>
          <p:nvSpPr>
            <p:cNvPr id="26" name="Freeform: Shape 25">
              <a:extLst>
                <a:ext uri="{FF2B5EF4-FFF2-40B4-BE49-F238E27FC236}">
                  <a16:creationId xmlns:a16="http://schemas.microsoft.com/office/drawing/2014/main" id="{39921D82-0B61-4915-87F4-95FE3E6EF0D1}"/>
                </a:ext>
              </a:extLst>
            </p:cNvPr>
            <p:cNvSpPr/>
            <p:nvPr/>
          </p:nvSpPr>
          <p:spPr>
            <a:xfrm>
              <a:off x="138227" y="6299949"/>
              <a:ext cx="40627" cy="40627"/>
            </a:xfrm>
            <a:custGeom>
              <a:avLst/>
              <a:gdLst>
                <a:gd name="connsiteX0" fmla="*/ 0 w 40627"/>
                <a:gd name="connsiteY0" fmla="*/ 0 h 40627"/>
                <a:gd name="connsiteX1" fmla="*/ 40627 w 40627"/>
                <a:gd name="connsiteY1" fmla="*/ 0 h 40627"/>
                <a:gd name="connsiteX2" fmla="*/ 40627 w 40627"/>
                <a:gd name="connsiteY2" fmla="*/ 40627 h 40627"/>
                <a:gd name="connsiteX3" fmla="*/ 0 w 40627"/>
                <a:gd name="connsiteY3" fmla="*/ 40627 h 40627"/>
              </a:gdLst>
              <a:ahLst/>
              <a:cxnLst>
                <a:cxn ang="0">
                  <a:pos x="connsiteX0" y="connsiteY0"/>
                </a:cxn>
                <a:cxn ang="0">
                  <a:pos x="connsiteX1" y="connsiteY1"/>
                </a:cxn>
                <a:cxn ang="0">
                  <a:pos x="connsiteX2" y="connsiteY2"/>
                </a:cxn>
                <a:cxn ang="0">
                  <a:pos x="connsiteX3" y="connsiteY3"/>
                </a:cxn>
              </a:cxnLst>
              <a:rect l="l" t="t" r="r" b="b"/>
              <a:pathLst>
                <a:path w="40627" h="40627">
                  <a:moveTo>
                    <a:pt x="0" y="0"/>
                  </a:moveTo>
                  <a:lnTo>
                    <a:pt x="40627" y="0"/>
                  </a:lnTo>
                  <a:lnTo>
                    <a:pt x="40627" y="40627"/>
                  </a:lnTo>
                  <a:lnTo>
                    <a:pt x="0" y="40627"/>
                  </a:lnTo>
                  <a:close/>
                </a:path>
              </a:pathLst>
            </a:custGeom>
            <a:solidFill>
              <a:schemeClr val="accent2"/>
            </a:solidFill>
            <a:ln w="4903"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30F11209-09D7-4CF0-873F-B41632545CE8}"/>
                </a:ext>
              </a:extLst>
            </p:cNvPr>
            <p:cNvSpPr/>
            <p:nvPr/>
          </p:nvSpPr>
          <p:spPr>
            <a:xfrm>
              <a:off x="139257" y="6297005"/>
              <a:ext cx="514270" cy="217316"/>
            </a:xfrm>
            <a:custGeom>
              <a:avLst/>
              <a:gdLst>
                <a:gd name="connsiteX0" fmla="*/ 38518 w 514270"/>
                <a:gd name="connsiteY0" fmla="*/ 214275 h 217316"/>
                <a:gd name="connsiteX1" fmla="*/ 38518 w 514270"/>
                <a:gd name="connsiteY1" fmla="*/ 68203 h 217316"/>
                <a:gd name="connsiteX2" fmla="*/ 0 w 514270"/>
                <a:gd name="connsiteY2" fmla="*/ 68203 h 217316"/>
                <a:gd name="connsiteX3" fmla="*/ 0 w 514270"/>
                <a:gd name="connsiteY3" fmla="*/ 214324 h 217316"/>
                <a:gd name="connsiteX4" fmla="*/ 38468 w 514270"/>
                <a:gd name="connsiteY4" fmla="*/ 214324 h 217316"/>
                <a:gd name="connsiteX5" fmla="*/ 293665 w 514270"/>
                <a:gd name="connsiteY5" fmla="*/ 215747 h 217316"/>
                <a:gd name="connsiteX6" fmla="*/ 293665 w 514270"/>
                <a:gd name="connsiteY6" fmla="*/ 179928 h 217316"/>
                <a:gd name="connsiteX7" fmla="*/ 279730 w 514270"/>
                <a:gd name="connsiteY7" fmla="*/ 179045 h 217316"/>
                <a:gd name="connsiteX8" fmla="*/ 270702 w 514270"/>
                <a:gd name="connsiteY8" fmla="*/ 175021 h 217316"/>
                <a:gd name="connsiteX9" fmla="*/ 266679 w 514270"/>
                <a:gd name="connsiteY9" fmla="*/ 166287 h 217316"/>
                <a:gd name="connsiteX10" fmla="*/ 265795 w 514270"/>
                <a:gd name="connsiteY10" fmla="*/ 152156 h 217316"/>
                <a:gd name="connsiteX11" fmla="*/ 265795 w 514270"/>
                <a:gd name="connsiteY11" fmla="*/ 101029 h 217316"/>
                <a:gd name="connsiteX12" fmla="*/ 293665 w 514270"/>
                <a:gd name="connsiteY12" fmla="*/ 101029 h 217316"/>
                <a:gd name="connsiteX13" fmla="*/ 293665 w 514270"/>
                <a:gd name="connsiteY13" fmla="*/ 68105 h 217316"/>
                <a:gd name="connsiteX14" fmla="*/ 265795 w 514270"/>
                <a:gd name="connsiteY14" fmla="*/ 68105 h 217316"/>
                <a:gd name="connsiteX15" fmla="*/ 265795 w 514270"/>
                <a:gd name="connsiteY15" fmla="*/ 11285 h 217316"/>
                <a:gd name="connsiteX16" fmla="*/ 227327 w 514270"/>
                <a:gd name="connsiteY16" fmla="*/ 11285 h 217316"/>
                <a:gd name="connsiteX17" fmla="*/ 227327 w 514270"/>
                <a:gd name="connsiteY17" fmla="*/ 152500 h 217316"/>
                <a:gd name="connsiteX18" fmla="*/ 230418 w 514270"/>
                <a:gd name="connsiteY18" fmla="*/ 182627 h 217316"/>
                <a:gd name="connsiteX19" fmla="*/ 240673 w 514270"/>
                <a:gd name="connsiteY19" fmla="*/ 202008 h 217316"/>
                <a:gd name="connsiteX20" fmla="*/ 259466 w 514270"/>
                <a:gd name="connsiteY20" fmla="*/ 212558 h 217316"/>
                <a:gd name="connsiteX21" fmla="*/ 288808 w 514270"/>
                <a:gd name="connsiteY21" fmla="*/ 215796 h 217316"/>
                <a:gd name="connsiteX22" fmla="*/ 293665 w 514270"/>
                <a:gd name="connsiteY22" fmla="*/ 215796 h 217316"/>
                <a:gd name="connsiteX23" fmla="*/ 514270 w 514270"/>
                <a:gd name="connsiteY23" fmla="*/ 214275 h 217316"/>
                <a:gd name="connsiteX24" fmla="*/ 514270 w 514270"/>
                <a:gd name="connsiteY24" fmla="*/ 0 h 217316"/>
                <a:gd name="connsiteX25" fmla="*/ 475802 w 514270"/>
                <a:gd name="connsiteY25" fmla="*/ 0 h 217316"/>
                <a:gd name="connsiteX26" fmla="*/ 475802 w 514270"/>
                <a:gd name="connsiteY26" fmla="*/ 214275 h 217316"/>
                <a:gd name="connsiteX27" fmla="*/ 514270 w 514270"/>
                <a:gd name="connsiteY27" fmla="*/ 214275 h 217316"/>
                <a:gd name="connsiteX28" fmla="*/ 190183 w 514270"/>
                <a:gd name="connsiteY28" fmla="*/ 82579 h 217316"/>
                <a:gd name="connsiteX29" fmla="*/ 145434 w 514270"/>
                <a:gd name="connsiteY29" fmla="*/ 65210 h 217316"/>
                <a:gd name="connsiteX30" fmla="*/ 120165 w 514270"/>
                <a:gd name="connsiteY30" fmla="*/ 70853 h 217316"/>
                <a:gd name="connsiteX31" fmla="*/ 101029 w 514270"/>
                <a:gd name="connsiteY31" fmla="*/ 86456 h 217316"/>
                <a:gd name="connsiteX32" fmla="*/ 98919 w 514270"/>
                <a:gd name="connsiteY32" fmla="*/ 89154 h 217316"/>
                <a:gd name="connsiteX33" fmla="*/ 98919 w 514270"/>
                <a:gd name="connsiteY33" fmla="*/ 86701 h 217316"/>
                <a:gd name="connsiteX34" fmla="*/ 98919 w 514270"/>
                <a:gd name="connsiteY34" fmla="*/ 68203 h 217316"/>
                <a:gd name="connsiteX35" fmla="*/ 60941 w 514270"/>
                <a:gd name="connsiteY35" fmla="*/ 68203 h 217316"/>
                <a:gd name="connsiteX36" fmla="*/ 60941 w 514270"/>
                <a:gd name="connsiteY36" fmla="*/ 214324 h 217316"/>
                <a:gd name="connsiteX37" fmla="*/ 99213 w 514270"/>
                <a:gd name="connsiteY37" fmla="*/ 214324 h 217316"/>
                <a:gd name="connsiteX38" fmla="*/ 99213 w 514270"/>
                <a:gd name="connsiteY38" fmla="*/ 141901 h 217316"/>
                <a:gd name="connsiteX39" fmla="*/ 99262 w 514270"/>
                <a:gd name="connsiteY39" fmla="*/ 139252 h 217316"/>
                <a:gd name="connsiteX40" fmla="*/ 109419 w 514270"/>
                <a:gd name="connsiteY40" fmla="*/ 108928 h 217316"/>
                <a:gd name="connsiteX41" fmla="*/ 133855 w 514270"/>
                <a:gd name="connsiteY41" fmla="*/ 98526 h 217316"/>
                <a:gd name="connsiteX42" fmla="*/ 159026 w 514270"/>
                <a:gd name="connsiteY42" fmla="*/ 108634 h 217316"/>
                <a:gd name="connsiteX43" fmla="*/ 167416 w 514270"/>
                <a:gd name="connsiteY43" fmla="*/ 136651 h 217316"/>
                <a:gd name="connsiteX44" fmla="*/ 167416 w 514270"/>
                <a:gd name="connsiteY44" fmla="*/ 136651 h 217316"/>
                <a:gd name="connsiteX45" fmla="*/ 167416 w 514270"/>
                <a:gd name="connsiteY45" fmla="*/ 136946 h 217316"/>
                <a:gd name="connsiteX46" fmla="*/ 167416 w 514270"/>
                <a:gd name="connsiteY46" fmla="*/ 136995 h 217316"/>
                <a:gd name="connsiteX47" fmla="*/ 167416 w 514270"/>
                <a:gd name="connsiteY47" fmla="*/ 136995 h 217316"/>
                <a:gd name="connsiteX48" fmla="*/ 167416 w 514270"/>
                <a:gd name="connsiteY48" fmla="*/ 214275 h 217316"/>
                <a:gd name="connsiteX49" fmla="*/ 206277 w 514270"/>
                <a:gd name="connsiteY49" fmla="*/ 214275 h 217316"/>
                <a:gd name="connsiteX50" fmla="*/ 206277 w 514270"/>
                <a:gd name="connsiteY50" fmla="*/ 131352 h 217316"/>
                <a:gd name="connsiteX51" fmla="*/ 190183 w 514270"/>
                <a:gd name="connsiteY51" fmla="*/ 82579 h 217316"/>
                <a:gd name="connsiteX52" fmla="*/ 455684 w 514270"/>
                <a:gd name="connsiteY52" fmla="*/ 140969 h 217316"/>
                <a:gd name="connsiteX53" fmla="*/ 450140 w 514270"/>
                <a:gd name="connsiteY53" fmla="*/ 111431 h 217316"/>
                <a:gd name="connsiteX54" fmla="*/ 434635 w 514270"/>
                <a:gd name="connsiteY54" fmla="*/ 87290 h 217316"/>
                <a:gd name="connsiteX55" fmla="*/ 410837 w 514270"/>
                <a:gd name="connsiteY55" fmla="*/ 71098 h 217316"/>
                <a:gd name="connsiteX56" fmla="*/ 380269 w 514270"/>
                <a:gd name="connsiteY56" fmla="*/ 65259 h 217316"/>
                <a:gd name="connsiteX57" fmla="*/ 350583 w 514270"/>
                <a:gd name="connsiteY57" fmla="*/ 71245 h 217316"/>
                <a:gd name="connsiteX58" fmla="*/ 326442 w 514270"/>
                <a:gd name="connsiteY58" fmla="*/ 87486 h 217316"/>
                <a:gd name="connsiteX59" fmla="*/ 310201 w 514270"/>
                <a:gd name="connsiteY59" fmla="*/ 111627 h 217316"/>
                <a:gd name="connsiteX60" fmla="*/ 304215 w 514270"/>
                <a:gd name="connsiteY60" fmla="*/ 141312 h 217316"/>
                <a:gd name="connsiteX61" fmla="*/ 309907 w 514270"/>
                <a:gd name="connsiteY61" fmla="*/ 170998 h 217316"/>
                <a:gd name="connsiteX62" fmla="*/ 325706 w 514270"/>
                <a:gd name="connsiteY62" fmla="*/ 195090 h 217316"/>
                <a:gd name="connsiteX63" fmla="*/ 350092 w 514270"/>
                <a:gd name="connsiteY63" fmla="*/ 211331 h 217316"/>
                <a:gd name="connsiteX64" fmla="*/ 381397 w 514270"/>
                <a:gd name="connsiteY64" fmla="*/ 217317 h 217316"/>
                <a:gd name="connsiteX65" fmla="*/ 446411 w 514270"/>
                <a:gd name="connsiteY65" fmla="*/ 188662 h 217316"/>
                <a:gd name="connsiteX66" fmla="*/ 418688 w 514270"/>
                <a:gd name="connsiteY66" fmla="*/ 167563 h 217316"/>
                <a:gd name="connsiteX67" fmla="*/ 381692 w 514270"/>
                <a:gd name="connsiteY67" fmla="*/ 183902 h 217316"/>
                <a:gd name="connsiteX68" fmla="*/ 355146 w 514270"/>
                <a:gd name="connsiteY68" fmla="*/ 176444 h 217316"/>
                <a:gd name="connsiteX69" fmla="*/ 341260 w 514270"/>
                <a:gd name="connsiteY69" fmla="*/ 156180 h 217316"/>
                <a:gd name="connsiteX70" fmla="*/ 340868 w 514270"/>
                <a:gd name="connsiteY70" fmla="*/ 154806 h 217316"/>
                <a:gd name="connsiteX71" fmla="*/ 455635 w 514270"/>
                <a:gd name="connsiteY71" fmla="*/ 154806 h 217316"/>
                <a:gd name="connsiteX72" fmla="*/ 455635 w 514270"/>
                <a:gd name="connsiteY72" fmla="*/ 141067 h 217316"/>
                <a:gd name="connsiteX73" fmla="*/ 341211 w 514270"/>
                <a:gd name="connsiteY73" fmla="*/ 127574 h 217316"/>
                <a:gd name="connsiteX74" fmla="*/ 379974 w 514270"/>
                <a:gd name="connsiteY74" fmla="*/ 98183 h 217316"/>
                <a:gd name="connsiteX75" fmla="*/ 418737 w 514270"/>
                <a:gd name="connsiteY75" fmla="*/ 127525 h 217316"/>
                <a:gd name="connsiteX76" fmla="*/ 341211 w 514270"/>
                <a:gd name="connsiteY76" fmla="*/ 127525 h 217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514270" h="217316">
                  <a:moveTo>
                    <a:pt x="38518" y="214275"/>
                  </a:moveTo>
                  <a:lnTo>
                    <a:pt x="38518" y="68203"/>
                  </a:lnTo>
                  <a:lnTo>
                    <a:pt x="0" y="68203"/>
                  </a:lnTo>
                  <a:lnTo>
                    <a:pt x="0" y="214324"/>
                  </a:lnTo>
                  <a:lnTo>
                    <a:pt x="38468" y="214324"/>
                  </a:lnTo>
                  <a:close/>
                  <a:moveTo>
                    <a:pt x="293665" y="215747"/>
                  </a:moveTo>
                  <a:lnTo>
                    <a:pt x="293665" y="179928"/>
                  </a:lnTo>
                  <a:cubicBezTo>
                    <a:pt x="287974" y="179928"/>
                    <a:pt x="283312" y="179585"/>
                    <a:pt x="279730" y="179045"/>
                  </a:cubicBezTo>
                  <a:cubicBezTo>
                    <a:pt x="275756" y="178407"/>
                    <a:pt x="272714" y="177082"/>
                    <a:pt x="270702" y="175021"/>
                  </a:cubicBezTo>
                  <a:cubicBezTo>
                    <a:pt x="268690" y="173010"/>
                    <a:pt x="267317" y="170066"/>
                    <a:pt x="266679" y="166287"/>
                  </a:cubicBezTo>
                  <a:cubicBezTo>
                    <a:pt x="266090" y="162706"/>
                    <a:pt x="265795" y="157946"/>
                    <a:pt x="265795" y="152156"/>
                  </a:cubicBezTo>
                  <a:lnTo>
                    <a:pt x="265795" y="101029"/>
                  </a:lnTo>
                  <a:lnTo>
                    <a:pt x="293665" y="101029"/>
                  </a:lnTo>
                  <a:lnTo>
                    <a:pt x="293665" y="68105"/>
                  </a:lnTo>
                  <a:lnTo>
                    <a:pt x="265795" y="68105"/>
                  </a:lnTo>
                  <a:lnTo>
                    <a:pt x="265795" y="11285"/>
                  </a:lnTo>
                  <a:lnTo>
                    <a:pt x="227327" y="11285"/>
                  </a:lnTo>
                  <a:lnTo>
                    <a:pt x="227327" y="152500"/>
                  </a:lnTo>
                  <a:cubicBezTo>
                    <a:pt x="227327" y="164423"/>
                    <a:pt x="228357" y="174531"/>
                    <a:pt x="230418" y="182627"/>
                  </a:cubicBezTo>
                  <a:cubicBezTo>
                    <a:pt x="232430" y="190625"/>
                    <a:pt x="235865" y="197151"/>
                    <a:pt x="240673" y="202008"/>
                  </a:cubicBezTo>
                  <a:cubicBezTo>
                    <a:pt x="245433" y="206866"/>
                    <a:pt x="251762" y="210448"/>
                    <a:pt x="259466" y="212558"/>
                  </a:cubicBezTo>
                  <a:cubicBezTo>
                    <a:pt x="267218" y="214716"/>
                    <a:pt x="277130" y="215796"/>
                    <a:pt x="288808" y="215796"/>
                  </a:cubicBezTo>
                  <a:lnTo>
                    <a:pt x="293665" y="215796"/>
                  </a:lnTo>
                  <a:close/>
                  <a:moveTo>
                    <a:pt x="514270" y="214275"/>
                  </a:moveTo>
                  <a:lnTo>
                    <a:pt x="514270" y="0"/>
                  </a:lnTo>
                  <a:lnTo>
                    <a:pt x="475802" y="0"/>
                  </a:lnTo>
                  <a:lnTo>
                    <a:pt x="475802" y="214275"/>
                  </a:lnTo>
                  <a:lnTo>
                    <a:pt x="514270" y="214275"/>
                  </a:lnTo>
                  <a:close/>
                  <a:moveTo>
                    <a:pt x="190183" y="82579"/>
                  </a:moveTo>
                  <a:cubicBezTo>
                    <a:pt x="179536" y="71049"/>
                    <a:pt x="164472" y="65210"/>
                    <a:pt x="145434" y="65210"/>
                  </a:cubicBezTo>
                  <a:cubicBezTo>
                    <a:pt x="136259" y="65210"/>
                    <a:pt x="127770" y="67123"/>
                    <a:pt x="120165" y="70853"/>
                  </a:cubicBezTo>
                  <a:cubicBezTo>
                    <a:pt x="112609" y="74582"/>
                    <a:pt x="106181" y="79832"/>
                    <a:pt x="101029" y="86456"/>
                  </a:cubicBezTo>
                  <a:lnTo>
                    <a:pt x="98919" y="89154"/>
                  </a:lnTo>
                  <a:lnTo>
                    <a:pt x="98919" y="86701"/>
                  </a:lnTo>
                  <a:cubicBezTo>
                    <a:pt x="98919" y="86701"/>
                    <a:pt x="98919" y="68203"/>
                    <a:pt x="98919" y="68203"/>
                  </a:cubicBezTo>
                  <a:lnTo>
                    <a:pt x="60941" y="68203"/>
                  </a:lnTo>
                  <a:lnTo>
                    <a:pt x="60941" y="214324"/>
                  </a:lnTo>
                  <a:lnTo>
                    <a:pt x="99213" y="214324"/>
                  </a:lnTo>
                  <a:lnTo>
                    <a:pt x="99213" y="141901"/>
                  </a:lnTo>
                  <a:cubicBezTo>
                    <a:pt x="99213" y="141018"/>
                    <a:pt x="99213" y="140135"/>
                    <a:pt x="99262" y="139252"/>
                  </a:cubicBezTo>
                  <a:cubicBezTo>
                    <a:pt x="99655" y="125611"/>
                    <a:pt x="103090" y="115405"/>
                    <a:pt x="109419" y="108928"/>
                  </a:cubicBezTo>
                  <a:cubicBezTo>
                    <a:pt x="116190" y="102059"/>
                    <a:pt x="124385" y="98526"/>
                    <a:pt x="133855" y="98526"/>
                  </a:cubicBezTo>
                  <a:cubicBezTo>
                    <a:pt x="144944" y="98526"/>
                    <a:pt x="153432" y="101912"/>
                    <a:pt x="159026" y="108634"/>
                  </a:cubicBezTo>
                  <a:cubicBezTo>
                    <a:pt x="164521" y="115209"/>
                    <a:pt x="167318" y="124630"/>
                    <a:pt x="167416" y="136651"/>
                  </a:cubicBezTo>
                  <a:lnTo>
                    <a:pt x="167416" y="136651"/>
                  </a:lnTo>
                  <a:lnTo>
                    <a:pt x="167416" y="136946"/>
                  </a:lnTo>
                  <a:cubicBezTo>
                    <a:pt x="167416" y="136946"/>
                    <a:pt x="167416" y="136946"/>
                    <a:pt x="167416" y="136995"/>
                  </a:cubicBezTo>
                  <a:lnTo>
                    <a:pt x="167416" y="136995"/>
                  </a:lnTo>
                  <a:cubicBezTo>
                    <a:pt x="167416" y="136995"/>
                    <a:pt x="167416" y="214275"/>
                    <a:pt x="167416" y="214275"/>
                  </a:cubicBezTo>
                  <a:lnTo>
                    <a:pt x="206277" y="214275"/>
                  </a:lnTo>
                  <a:lnTo>
                    <a:pt x="206277" y="131352"/>
                  </a:lnTo>
                  <a:cubicBezTo>
                    <a:pt x="206277" y="110548"/>
                    <a:pt x="200880" y="94110"/>
                    <a:pt x="190183" y="82579"/>
                  </a:cubicBezTo>
                  <a:close/>
                  <a:moveTo>
                    <a:pt x="455684" y="140969"/>
                  </a:moveTo>
                  <a:cubicBezTo>
                    <a:pt x="455684" y="130518"/>
                    <a:pt x="453820" y="120557"/>
                    <a:pt x="450140" y="111431"/>
                  </a:cubicBezTo>
                  <a:cubicBezTo>
                    <a:pt x="446460" y="102304"/>
                    <a:pt x="441259" y="94208"/>
                    <a:pt x="434635" y="87290"/>
                  </a:cubicBezTo>
                  <a:cubicBezTo>
                    <a:pt x="428060" y="80421"/>
                    <a:pt x="420013" y="74974"/>
                    <a:pt x="410837" y="71098"/>
                  </a:cubicBezTo>
                  <a:cubicBezTo>
                    <a:pt x="401613" y="67222"/>
                    <a:pt x="391358" y="65259"/>
                    <a:pt x="380269" y="65259"/>
                  </a:cubicBezTo>
                  <a:cubicBezTo>
                    <a:pt x="369817" y="65259"/>
                    <a:pt x="359808" y="67271"/>
                    <a:pt x="350583" y="71245"/>
                  </a:cubicBezTo>
                  <a:cubicBezTo>
                    <a:pt x="341359" y="75219"/>
                    <a:pt x="333262" y="80666"/>
                    <a:pt x="326442" y="87486"/>
                  </a:cubicBezTo>
                  <a:cubicBezTo>
                    <a:pt x="319671" y="94257"/>
                    <a:pt x="314175" y="102402"/>
                    <a:pt x="310201" y="111627"/>
                  </a:cubicBezTo>
                  <a:cubicBezTo>
                    <a:pt x="306227" y="120852"/>
                    <a:pt x="304215" y="130812"/>
                    <a:pt x="304215" y="141312"/>
                  </a:cubicBezTo>
                  <a:cubicBezTo>
                    <a:pt x="304215" y="151813"/>
                    <a:pt x="306128" y="161773"/>
                    <a:pt x="309907" y="170998"/>
                  </a:cubicBezTo>
                  <a:cubicBezTo>
                    <a:pt x="313685" y="180222"/>
                    <a:pt x="318984" y="188319"/>
                    <a:pt x="325706" y="195090"/>
                  </a:cubicBezTo>
                  <a:cubicBezTo>
                    <a:pt x="332379" y="201861"/>
                    <a:pt x="340623" y="207356"/>
                    <a:pt x="350092" y="211331"/>
                  </a:cubicBezTo>
                  <a:cubicBezTo>
                    <a:pt x="359611" y="215305"/>
                    <a:pt x="370161" y="217317"/>
                    <a:pt x="381397" y="217317"/>
                  </a:cubicBezTo>
                  <a:cubicBezTo>
                    <a:pt x="413978" y="217317"/>
                    <a:pt x="434291" y="202499"/>
                    <a:pt x="446411" y="188662"/>
                  </a:cubicBezTo>
                  <a:lnTo>
                    <a:pt x="418688" y="167563"/>
                  </a:lnTo>
                  <a:cubicBezTo>
                    <a:pt x="412849" y="174482"/>
                    <a:pt x="399012" y="183902"/>
                    <a:pt x="381692" y="183902"/>
                  </a:cubicBezTo>
                  <a:cubicBezTo>
                    <a:pt x="370848" y="183902"/>
                    <a:pt x="361868" y="181400"/>
                    <a:pt x="355146" y="176444"/>
                  </a:cubicBezTo>
                  <a:cubicBezTo>
                    <a:pt x="348375" y="171489"/>
                    <a:pt x="343714" y="164668"/>
                    <a:pt x="341260" y="156180"/>
                  </a:cubicBezTo>
                  <a:lnTo>
                    <a:pt x="340868" y="154806"/>
                  </a:lnTo>
                  <a:lnTo>
                    <a:pt x="455635" y="154806"/>
                  </a:lnTo>
                  <a:lnTo>
                    <a:pt x="455635" y="141067"/>
                  </a:lnTo>
                  <a:close/>
                  <a:moveTo>
                    <a:pt x="341211" y="127574"/>
                  </a:moveTo>
                  <a:cubicBezTo>
                    <a:pt x="341211" y="116877"/>
                    <a:pt x="353478" y="98183"/>
                    <a:pt x="379974" y="98183"/>
                  </a:cubicBezTo>
                  <a:cubicBezTo>
                    <a:pt x="406470" y="98183"/>
                    <a:pt x="418737" y="116828"/>
                    <a:pt x="418737" y="127525"/>
                  </a:cubicBezTo>
                  <a:lnTo>
                    <a:pt x="341211" y="127525"/>
                  </a:lnTo>
                  <a:close/>
                </a:path>
              </a:pathLst>
            </a:custGeom>
            <a:solidFill>
              <a:schemeClr val="bg2"/>
            </a:solidFill>
            <a:ln w="4903" cap="flat">
              <a:noFill/>
              <a:prstDash val="solid"/>
              <a:miter/>
            </a:ln>
          </p:spPr>
          <p:txBody>
            <a:bodyPr rtlCol="0" anchor="ctr"/>
            <a:lstStyle/>
            <a:p>
              <a:endParaRPr lang="en-US"/>
            </a:p>
          </p:txBody>
        </p:sp>
        <p:grpSp>
          <p:nvGrpSpPr>
            <p:cNvPr id="28" name="Graphic 4">
              <a:extLst>
                <a:ext uri="{FF2B5EF4-FFF2-40B4-BE49-F238E27FC236}">
                  <a16:creationId xmlns:a16="http://schemas.microsoft.com/office/drawing/2014/main" id="{C819EBA6-3B24-480C-A7DD-AAE71C314A05}"/>
                </a:ext>
              </a:extLst>
            </p:cNvPr>
            <p:cNvGrpSpPr/>
            <p:nvPr/>
          </p:nvGrpSpPr>
          <p:grpSpPr>
            <a:xfrm>
              <a:off x="673890" y="6297005"/>
              <a:ext cx="31599" cy="31599"/>
              <a:chOff x="673890" y="6297005"/>
              <a:chExt cx="31599" cy="31599"/>
            </a:xfrm>
            <a:grpFill/>
          </p:grpSpPr>
          <p:sp>
            <p:nvSpPr>
              <p:cNvPr id="29" name="Freeform: Shape 28">
                <a:extLst>
                  <a:ext uri="{FF2B5EF4-FFF2-40B4-BE49-F238E27FC236}">
                    <a16:creationId xmlns:a16="http://schemas.microsoft.com/office/drawing/2014/main" id="{AB9F4F63-CD41-4CB6-A375-079310B471C9}"/>
                  </a:ext>
                </a:extLst>
              </p:cNvPr>
              <p:cNvSpPr/>
              <p:nvPr/>
            </p:nvSpPr>
            <p:spPr>
              <a:xfrm>
                <a:off x="673890" y="6297005"/>
                <a:ext cx="31599" cy="31599"/>
              </a:xfrm>
              <a:custGeom>
                <a:avLst/>
                <a:gdLst>
                  <a:gd name="connsiteX0" fmla="*/ 15800 w 31599"/>
                  <a:gd name="connsiteY0" fmla="*/ 2257 h 31599"/>
                  <a:gd name="connsiteX1" fmla="*/ 29342 w 31599"/>
                  <a:gd name="connsiteY1" fmla="*/ 15800 h 31599"/>
                  <a:gd name="connsiteX2" fmla="*/ 15800 w 31599"/>
                  <a:gd name="connsiteY2" fmla="*/ 29342 h 31599"/>
                  <a:gd name="connsiteX3" fmla="*/ 2257 w 31599"/>
                  <a:gd name="connsiteY3" fmla="*/ 15800 h 31599"/>
                  <a:gd name="connsiteX4" fmla="*/ 15800 w 31599"/>
                  <a:gd name="connsiteY4" fmla="*/ 2257 h 31599"/>
                  <a:gd name="connsiteX5" fmla="*/ 15800 w 31599"/>
                  <a:gd name="connsiteY5" fmla="*/ 0 h 31599"/>
                  <a:gd name="connsiteX6" fmla="*/ 0 w 31599"/>
                  <a:gd name="connsiteY6" fmla="*/ 15800 h 31599"/>
                  <a:gd name="connsiteX7" fmla="*/ 15800 w 31599"/>
                  <a:gd name="connsiteY7" fmla="*/ 31599 h 31599"/>
                  <a:gd name="connsiteX8" fmla="*/ 31599 w 31599"/>
                  <a:gd name="connsiteY8" fmla="*/ 15800 h 31599"/>
                  <a:gd name="connsiteX9" fmla="*/ 15800 w 31599"/>
                  <a:gd name="connsiteY9" fmla="*/ 0 h 31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599" h="31599">
                    <a:moveTo>
                      <a:pt x="15800" y="2257"/>
                    </a:moveTo>
                    <a:cubicBezTo>
                      <a:pt x="23258" y="2257"/>
                      <a:pt x="29342" y="8341"/>
                      <a:pt x="29342" y="15800"/>
                    </a:cubicBezTo>
                    <a:cubicBezTo>
                      <a:pt x="29342" y="23258"/>
                      <a:pt x="23258" y="29342"/>
                      <a:pt x="15800" y="29342"/>
                    </a:cubicBezTo>
                    <a:cubicBezTo>
                      <a:pt x="8341" y="29342"/>
                      <a:pt x="2257" y="23258"/>
                      <a:pt x="2257" y="15800"/>
                    </a:cubicBezTo>
                    <a:cubicBezTo>
                      <a:pt x="2257" y="8341"/>
                      <a:pt x="8341" y="2257"/>
                      <a:pt x="15800" y="2257"/>
                    </a:cubicBezTo>
                    <a:moveTo>
                      <a:pt x="15800" y="0"/>
                    </a:moveTo>
                    <a:cubicBezTo>
                      <a:pt x="7066" y="0"/>
                      <a:pt x="0" y="7066"/>
                      <a:pt x="0" y="15800"/>
                    </a:cubicBezTo>
                    <a:cubicBezTo>
                      <a:pt x="0" y="24533"/>
                      <a:pt x="7066" y="31599"/>
                      <a:pt x="15800" y="31599"/>
                    </a:cubicBezTo>
                    <a:cubicBezTo>
                      <a:pt x="24533" y="31599"/>
                      <a:pt x="31599" y="24533"/>
                      <a:pt x="31599" y="15800"/>
                    </a:cubicBezTo>
                    <a:cubicBezTo>
                      <a:pt x="31599" y="7066"/>
                      <a:pt x="24533" y="0"/>
                      <a:pt x="15800" y="0"/>
                    </a:cubicBezTo>
                  </a:path>
                </a:pathLst>
              </a:custGeom>
              <a:grpFill/>
              <a:ln w="4903"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86971DB3-DB1F-4E10-B2AD-A1961B4C89BE}"/>
                  </a:ext>
                </a:extLst>
              </p:cNvPr>
              <p:cNvSpPr/>
              <p:nvPr/>
            </p:nvSpPr>
            <p:spPr>
              <a:xfrm>
                <a:off x="684293" y="6304904"/>
                <a:ext cx="12315" cy="15799"/>
              </a:xfrm>
              <a:custGeom>
                <a:avLst/>
                <a:gdLst>
                  <a:gd name="connsiteX0" fmla="*/ 6575 w 12315"/>
                  <a:gd name="connsiteY0" fmla="*/ 0 h 15799"/>
                  <a:gd name="connsiteX1" fmla="*/ 9274 w 12315"/>
                  <a:gd name="connsiteY1" fmla="*/ 638 h 15799"/>
                  <a:gd name="connsiteX2" fmla="*/ 11138 w 12315"/>
                  <a:gd name="connsiteY2" fmla="*/ 2404 h 15799"/>
                  <a:gd name="connsiteX3" fmla="*/ 11776 w 12315"/>
                  <a:gd name="connsiteY3" fmla="*/ 4956 h 15799"/>
                  <a:gd name="connsiteX4" fmla="*/ 10893 w 12315"/>
                  <a:gd name="connsiteY4" fmla="*/ 7802 h 15799"/>
                  <a:gd name="connsiteX5" fmla="*/ 8734 w 12315"/>
                  <a:gd name="connsiteY5" fmla="*/ 9470 h 15799"/>
                  <a:gd name="connsiteX6" fmla="*/ 12316 w 12315"/>
                  <a:gd name="connsiteY6" fmla="*/ 15800 h 15799"/>
                  <a:gd name="connsiteX7" fmla="*/ 9519 w 12315"/>
                  <a:gd name="connsiteY7" fmla="*/ 15800 h 15799"/>
                  <a:gd name="connsiteX8" fmla="*/ 6231 w 12315"/>
                  <a:gd name="connsiteY8" fmla="*/ 9912 h 15799"/>
                  <a:gd name="connsiteX9" fmla="*/ 2502 w 12315"/>
                  <a:gd name="connsiteY9" fmla="*/ 9912 h 15799"/>
                  <a:gd name="connsiteX10" fmla="*/ 2502 w 12315"/>
                  <a:gd name="connsiteY10" fmla="*/ 15800 h 15799"/>
                  <a:gd name="connsiteX11" fmla="*/ 0 w 12315"/>
                  <a:gd name="connsiteY11" fmla="*/ 15800 h 15799"/>
                  <a:gd name="connsiteX12" fmla="*/ 0 w 12315"/>
                  <a:gd name="connsiteY12" fmla="*/ 0 h 15799"/>
                  <a:gd name="connsiteX13" fmla="*/ 6526 w 12315"/>
                  <a:gd name="connsiteY13" fmla="*/ 0 h 15799"/>
                  <a:gd name="connsiteX14" fmla="*/ 6575 w 12315"/>
                  <a:gd name="connsiteY14" fmla="*/ 7654 h 15799"/>
                  <a:gd name="connsiteX15" fmla="*/ 7998 w 12315"/>
                  <a:gd name="connsiteY15" fmla="*/ 7311 h 15799"/>
                  <a:gd name="connsiteX16" fmla="*/ 8979 w 12315"/>
                  <a:gd name="connsiteY16" fmla="*/ 6330 h 15799"/>
                  <a:gd name="connsiteX17" fmla="*/ 9323 w 12315"/>
                  <a:gd name="connsiteY17" fmla="*/ 4907 h 15799"/>
                  <a:gd name="connsiteX18" fmla="*/ 8979 w 12315"/>
                  <a:gd name="connsiteY18" fmla="*/ 3484 h 15799"/>
                  <a:gd name="connsiteX19" fmla="*/ 7998 w 12315"/>
                  <a:gd name="connsiteY19" fmla="*/ 2502 h 15799"/>
                  <a:gd name="connsiteX20" fmla="*/ 6575 w 12315"/>
                  <a:gd name="connsiteY20" fmla="*/ 2159 h 15799"/>
                  <a:gd name="connsiteX21" fmla="*/ 2502 w 12315"/>
                  <a:gd name="connsiteY21" fmla="*/ 2159 h 15799"/>
                  <a:gd name="connsiteX22" fmla="*/ 2502 w 12315"/>
                  <a:gd name="connsiteY22" fmla="*/ 7556 h 15799"/>
                  <a:gd name="connsiteX23" fmla="*/ 6575 w 12315"/>
                  <a:gd name="connsiteY23" fmla="*/ 7556 h 1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315" h="15799">
                    <a:moveTo>
                      <a:pt x="6575" y="0"/>
                    </a:moveTo>
                    <a:cubicBezTo>
                      <a:pt x="7556" y="0"/>
                      <a:pt x="8440" y="245"/>
                      <a:pt x="9274" y="638"/>
                    </a:cubicBezTo>
                    <a:cubicBezTo>
                      <a:pt x="10059" y="1079"/>
                      <a:pt x="10697" y="1668"/>
                      <a:pt x="11138" y="2404"/>
                    </a:cubicBezTo>
                    <a:cubicBezTo>
                      <a:pt x="11580" y="3140"/>
                      <a:pt x="11776" y="3974"/>
                      <a:pt x="11776" y="4956"/>
                    </a:cubicBezTo>
                    <a:cubicBezTo>
                      <a:pt x="11776" y="6084"/>
                      <a:pt x="11482" y="7066"/>
                      <a:pt x="10893" y="7802"/>
                    </a:cubicBezTo>
                    <a:cubicBezTo>
                      <a:pt x="10304" y="8587"/>
                      <a:pt x="9617" y="9126"/>
                      <a:pt x="8734" y="9470"/>
                    </a:cubicBezTo>
                    <a:lnTo>
                      <a:pt x="12316" y="15800"/>
                    </a:lnTo>
                    <a:lnTo>
                      <a:pt x="9519" y="15800"/>
                    </a:lnTo>
                    <a:lnTo>
                      <a:pt x="6231" y="9912"/>
                    </a:lnTo>
                    <a:lnTo>
                      <a:pt x="2502" y="9912"/>
                    </a:lnTo>
                    <a:lnTo>
                      <a:pt x="2502" y="15800"/>
                    </a:lnTo>
                    <a:lnTo>
                      <a:pt x="0" y="15800"/>
                    </a:lnTo>
                    <a:lnTo>
                      <a:pt x="0" y="0"/>
                    </a:lnTo>
                    <a:lnTo>
                      <a:pt x="6526" y="0"/>
                    </a:lnTo>
                    <a:close/>
                    <a:moveTo>
                      <a:pt x="6575" y="7654"/>
                    </a:moveTo>
                    <a:cubicBezTo>
                      <a:pt x="7115" y="7654"/>
                      <a:pt x="7556" y="7556"/>
                      <a:pt x="7998" y="7311"/>
                    </a:cubicBezTo>
                    <a:cubicBezTo>
                      <a:pt x="8390" y="7066"/>
                      <a:pt x="8734" y="6771"/>
                      <a:pt x="8979" y="6330"/>
                    </a:cubicBezTo>
                    <a:cubicBezTo>
                      <a:pt x="9225" y="5937"/>
                      <a:pt x="9323" y="5446"/>
                      <a:pt x="9323" y="4907"/>
                    </a:cubicBezTo>
                    <a:cubicBezTo>
                      <a:pt x="9323" y="4367"/>
                      <a:pt x="9225" y="3925"/>
                      <a:pt x="8979" y="3484"/>
                    </a:cubicBezTo>
                    <a:cubicBezTo>
                      <a:pt x="8734" y="3091"/>
                      <a:pt x="8440" y="2748"/>
                      <a:pt x="7998" y="2502"/>
                    </a:cubicBezTo>
                    <a:cubicBezTo>
                      <a:pt x="7605" y="2257"/>
                      <a:pt x="7115" y="2159"/>
                      <a:pt x="6575" y="2159"/>
                    </a:cubicBezTo>
                    <a:lnTo>
                      <a:pt x="2502" y="2159"/>
                    </a:lnTo>
                    <a:lnTo>
                      <a:pt x="2502" y="7556"/>
                    </a:lnTo>
                    <a:lnTo>
                      <a:pt x="6575" y="7556"/>
                    </a:lnTo>
                    <a:close/>
                  </a:path>
                </a:pathLst>
              </a:custGeom>
              <a:grpFill/>
              <a:ln w="4903" cap="flat">
                <a:noFill/>
                <a:prstDash val="solid"/>
                <a:miter/>
              </a:ln>
            </p:spPr>
            <p:txBody>
              <a:bodyPr rtlCol="0" anchor="ctr"/>
              <a:lstStyle/>
              <a:p>
                <a:endParaRPr lang="en-US"/>
              </a:p>
            </p:txBody>
          </p:sp>
        </p:grpSp>
      </p:grpSp>
      <p:sp>
        <p:nvSpPr>
          <p:cNvPr id="31" name="TextBox 30">
            <a:extLst>
              <a:ext uri="{FF2B5EF4-FFF2-40B4-BE49-F238E27FC236}">
                <a16:creationId xmlns:a16="http://schemas.microsoft.com/office/drawing/2014/main" id="{FE7D7CD1-B5A9-4848-B789-AC4422DAF980}"/>
              </a:ext>
            </a:extLst>
          </p:cNvPr>
          <p:cNvSpPr txBox="1"/>
          <p:nvPr userDrawn="1"/>
        </p:nvSpPr>
        <p:spPr>
          <a:xfrm>
            <a:off x="756998" y="6457289"/>
            <a:ext cx="2052165" cy="338554"/>
          </a:xfrm>
          <a:prstGeom prst="rect">
            <a:avLst/>
          </a:prstGeom>
          <a:noFill/>
        </p:spPr>
        <p:txBody>
          <a:bodyPr wrap="none" rtlCol="0">
            <a:spAutoFit/>
          </a:bodyPr>
          <a:lstStyle/>
          <a:p>
            <a:pPr algn="ctr"/>
            <a:r>
              <a:rPr kumimoji="0" lang="en-US" sz="1600" b="0" i="0" u="none" strike="noStrike" kern="1200" cap="none" normalizeH="0" baseline="0">
                <a:ln>
                  <a:noFill/>
                </a:ln>
                <a:solidFill>
                  <a:schemeClr val="bg1"/>
                </a:solidFill>
                <a:effectLst/>
                <a:latin typeface="+mj-lt"/>
                <a:ea typeface="Intel Clear Light" panose="020B0404020203020204" pitchFamily="34" charset="0"/>
                <a:cs typeface="Intel Clear Light" panose="020B0404020203020204" pitchFamily="34" charset="0"/>
              </a:rPr>
              <a:t>Accelerate with Xeon</a:t>
            </a:r>
          </a:p>
        </p:txBody>
      </p:sp>
    </p:spTree>
    <p:extLst>
      <p:ext uri="{BB962C8B-B14F-4D97-AF65-F5344CB8AC3E}">
        <p14:creationId xmlns:p14="http://schemas.microsoft.com/office/powerpoint/2010/main" val="10424753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itle with Frame White">
    <p:bg>
      <p:bgPr>
        <a:solidFill>
          <a:schemeClr val="bg1">
            <a:lumMod val="95000"/>
          </a:schemeClr>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875A302-45A3-481F-BFAB-9A074C3F7794}"/>
              </a:ext>
            </a:extLst>
          </p:cNvPr>
          <p:cNvSpPr/>
          <p:nvPr userDrawn="1"/>
        </p:nvSpPr>
        <p:spPr>
          <a:xfrm>
            <a:off x="457200" y="457200"/>
            <a:ext cx="11277600" cy="594360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IntelOne Display Regular" panose="020B0604020203020204" pitchFamily="34" charset="0"/>
              <a:cs typeface="IntelOne Display Regular" panose="020B0604020203020204" pitchFamily="34" charset="0"/>
              <a:sym typeface="Arial"/>
            </a:endParaRPr>
          </a:p>
        </p:txBody>
      </p:sp>
      <p:sp>
        <p:nvSpPr>
          <p:cNvPr id="2" name="Title 1">
            <a:extLst>
              <a:ext uri="{FF2B5EF4-FFF2-40B4-BE49-F238E27FC236}">
                <a16:creationId xmlns:a16="http://schemas.microsoft.com/office/drawing/2014/main" id="{8DFA79AD-8981-4F51-8CC1-43C885681348}"/>
              </a:ext>
            </a:extLst>
          </p:cNvPr>
          <p:cNvSpPr>
            <a:spLocks noGrp="1"/>
          </p:cNvSpPr>
          <p:nvPr>
            <p:ph type="title"/>
          </p:nvPr>
        </p:nvSpPr>
        <p:spPr>
          <a:xfrm>
            <a:off x="817307" y="1828800"/>
            <a:ext cx="10557387" cy="3200400"/>
          </a:xfrm>
        </p:spPr>
        <p:txBody>
          <a:bodyPr>
            <a:normAutofit/>
          </a:bodyPr>
          <a:lstStyle>
            <a:lvl1pPr algn="ctr">
              <a:defRPr sz="4800">
                <a:solidFill>
                  <a:schemeClr val="accent1"/>
                </a:solidFill>
              </a:defRPr>
            </a:lvl1pPr>
          </a:lstStyle>
          <a:p>
            <a:r>
              <a:rPr lang="en-US"/>
              <a:t>Click to edit Master title style</a:t>
            </a:r>
          </a:p>
        </p:txBody>
      </p:sp>
      <p:sp>
        <p:nvSpPr>
          <p:cNvPr id="4" name="Rectangle 3">
            <a:extLst>
              <a:ext uri="{FF2B5EF4-FFF2-40B4-BE49-F238E27FC236}">
                <a16:creationId xmlns:a16="http://schemas.microsoft.com/office/drawing/2014/main" id="{56A6F6B2-1DD0-42F2-9039-5327CC0EF19D}"/>
              </a:ext>
            </a:extLst>
          </p:cNvPr>
          <p:cNvSpPr/>
          <p:nvPr userDrawn="1"/>
        </p:nvSpPr>
        <p:spPr>
          <a:xfrm>
            <a:off x="11734800" y="6400800"/>
            <a:ext cx="457200" cy="45720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IntelOne Display Regular" panose="020B0604020203020204" pitchFamily="34" charset="0"/>
              <a:cs typeface="IntelOne Display Regular" panose="020B0604020203020204" pitchFamily="34" charset="0"/>
              <a:sym typeface="Arial"/>
            </a:endParaRPr>
          </a:p>
        </p:txBody>
      </p:sp>
      <p:sp>
        <p:nvSpPr>
          <p:cNvPr id="5" name="TextBox 4">
            <a:extLst>
              <a:ext uri="{FF2B5EF4-FFF2-40B4-BE49-F238E27FC236}">
                <a16:creationId xmlns:a16="http://schemas.microsoft.com/office/drawing/2014/main" id="{7DB3A20D-927D-4DD1-8E5E-A3AC6EDE3968}"/>
              </a:ext>
            </a:extLst>
          </p:cNvPr>
          <p:cNvSpPr txBox="1"/>
          <p:nvPr userDrawn="1"/>
        </p:nvSpPr>
        <p:spPr>
          <a:xfrm>
            <a:off x="11898805" y="6553045"/>
            <a:ext cx="142668"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1000" b="0" i="0" u="none" strike="noStrike" cap="none" spc="0" normalizeH="0" baseline="0" smtClean="0">
                <a:ln>
                  <a:noFill/>
                </a:ln>
                <a:solidFill>
                  <a:schemeClr val="tx1"/>
                </a:solidFill>
                <a:effectLst/>
                <a:uFillTx/>
                <a:latin typeface="+mn-lt"/>
                <a:ea typeface="IntelOne Display Regular" panose="020B0604020203020204" pitchFamily="34" charset="0"/>
                <a:cs typeface="Arial" panose="02020603050405020304" pitchFamily="18" charset="0"/>
                <a:sym typeface="Arial"/>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1000" b="0" i="0" u="none" strike="noStrike" cap="none" spc="0" normalizeH="0" baseline="0" err="1">
              <a:ln>
                <a:noFill/>
              </a:ln>
              <a:solidFill>
                <a:schemeClr val="tx1"/>
              </a:solidFill>
              <a:effectLst/>
              <a:uFillTx/>
              <a:latin typeface="+mn-lt"/>
              <a:ea typeface="IntelOne Display Regular" panose="020B0604020203020204" pitchFamily="34" charset="0"/>
              <a:cs typeface="Arial" panose="02020603050405020304" pitchFamily="18" charset="0"/>
              <a:sym typeface="Arial"/>
            </a:endParaRPr>
          </a:p>
        </p:txBody>
      </p:sp>
    </p:spTree>
    <p:extLst>
      <p:ext uri="{BB962C8B-B14F-4D97-AF65-F5344CB8AC3E}">
        <p14:creationId xmlns:p14="http://schemas.microsoft.com/office/powerpoint/2010/main" val="304449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Title with Frame Blue">
    <p:bg>
      <p:bgPr>
        <a:solidFill>
          <a:schemeClr val="tx2"/>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875A302-45A3-481F-BFAB-9A074C3F7794}"/>
              </a:ext>
            </a:extLst>
          </p:cNvPr>
          <p:cNvSpPr/>
          <p:nvPr userDrawn="1"/>
        </p:nvSpPr>
        <p:spPr>
          <a:xfrm>
            <a:off x="457200" y="457200"/>
            <a:ext cx="11277600" cy="5943600"/>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IntelOne Display Regular" panose="020B0604020203020204" pitchFamily="34" charset="0"/>
              <a:cs typeface="IntelOne Display Regular" panose="020B0604020203020204" pitchFamily="34" charset="0"/>
              <a:sym typeface="Arial"/>
            </a:endParaRPr>
          </a:p>
        </p:txBody>
      </p:sp>
      <p:sp>
        <p:nvSpPr>
          <p:cNvPr id="2" name="Title 1">
            <a:extLst>
              <a:ext uri="{FF2B5EF4-FFF2-40B4-BE49-F238E27FC236}">
                <a16:creationId xmlns:a16="http://schemas.microsoft.com/office/drawing/2014/main" id="{8DFA79AD-8981-4F51-8CC1-43C885681348}"/>
              </a:ext>
            </a:extLst>
          </p:cNvPr>
          <p:cNvSpPr>
            <a:spLocks noGrp="1"/>
          </p:cNvSpPr>
          <p:nvPr>
            <p:ph type="title"/>
          </p:nvPr>
        </p:nvSpPr>
        <p:spPr>
          <a:xfrm>
            <a:off x="817307" y="1776845"/>
            <a:ext cx="10557387" cy="3304310"/>
          </a:xfrm>
        </p:spPr>
        <p:txBody>
          <a:bodyPr>
            <a:normAutofit/>
          </a:bodyPr>
          <a:lstStyle>
            <a:lvl1pPr algn="ctr">
              <a:defRPr sz="4800">
                <a:solidFill>
                  <a:schemeClr val="bg1"/>
                </a:solidFill>
              </a:defRPr>
            </a:lvl1pPr>
          </a:lstStyle>
          <a:p>
            <a:r>
              <a:rPr lang="en-US"/>
              <a:t>Click to edit Master title style</a:t>
            </a:r>
          </a:p>
        </p:txBody>
      </p:sp>
      <p:sp>
        <p:nvSpPr>
          <p:cNvPr id="4" name="Rectangle 3">
            <a:extLst>
              <a:ext uri="{FF2B5EF4-FFF2-40B4-BE49-F238E27FC236}">
                <a16:creationId xmlns:a16="http://schemas.microsoft.com/office/drawing/2014/main" id="{56A6F6B2-1DD0-42F2-9039-5327CC0EF19D}"/>
              </a:ext>
            </a:extLst>
          </p:cNvPr>
          <p:cNvSpPr/>
          <p:nvPr userDrawn="1"/>
        </p:nvSpPr>
        <p:spPr>
          <a:xfrm>
            <a:off x="11734800" y="6400800"/>
            <a:ext cx="457200" cy="457200"/>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IntelOne Display Regular" panose="020B0604020203020204" pitchFamily="34" charset="0"/>
              <a:cs typeface="IntelOne Display Regular" panose="020B0604020203020204" pitchFamily="34" charset="0"/>
              <a:sym typeface="Arial"/>
            </a:endParaRPr>
          </a:p>
        </p:txBody>
      </p:sp>
      <p:sp>
        <p:nvSpPr>
          <p:cNvPr id="5" name="TextBox 4">
            <a:extLst>
              <a:ext uri="{FF2B5EF4-FFF2-40B4-BE49-F238E27FC236}">
                <a16:creationId xmlns:a16="http://schemas.microsoft.com/office/drawing/2014/main" id="{7DB3A20D-927D-4DD1-8E5E-A3AC6EDE3968}"/>
              </a:ext>
            </a:extLst>
          </p:cNvPr>
          <p:cNvSpPr txBox="1"/>
          <p:nvPr userDrawn="1"/>
        </p:nvSpPr>
        <p:spPr>
          <a:xfrm>
            <a:off x="11898805" y="6553045"/>
            <a:ext cx="142668"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1000" b="0" i="0" u="none" strike="noStrike" cap="none" spc="0" normalizeH="0" baseline="0" smtClean="0">
                <a:ln>
                  <a:noFill/>
                </a:ln>
                <a:solidFill>
                  <a:schemeClr val="bg1"/>
                </a:solidFill>
                <a:effectLst/>
                <a:uFillTx/>
                <a:latin typeface="+mn-lt"/>
                <a:ea typeface="IntelOne Display Regular" panose="020B0604020203020204" pitchFamily="34" charset="0"/>
                <a:cs typeface="Arial" panose="02020603050405020304" pitchFamily="18" charset="0"/>
                <a:sym typeface="Arial"/>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1000" b="0" i="0" u="none" strike="noStrike" cap="none" spc="0" normalizeH="0" baseline="0" err="1">
              <a:ln>
                <a:noFill/>
              </a:ln>
              <a:solidFill>
                <a:schemeClr val="bg1"/>
              </a:solidFill>
              <a:effectLst/>
              <a:uFillTx/>
              <a:latin typeface="+mn-lt"/>
              <a:ea typeface="IntelOne Display Regular" panose="020B0604020203020204" pitchFamily="34" charset="0"/>
              <a:cs typeface="Arial" panose="02020603050405020304" pitchFamily="18" charset="0"/>
              <a:sym typeface="Arial"/>
            </a:endParaRPr>
          </a:p>
        </p:txBody>
      </p:sp>
      <p:pic>
        <p:nvPicPr>
          <p:cNvPr id="6" name="Graphic 5">
            <a:extLst>
              <a:ext uri="{FF2B5EF4-FFF2-40B4-BE49-F238E27FC236}">
                <a16:creationId xmlns:a16="http://schemas.microsoft.com/office/drawing/2014/main" id="{5DDBF953-491D-46D1-9B3A-9BACF5F24487}"/>
              </a:ext>
            </a:extLst>
          </p:cNvPr>
          <p:cNvPicPr>
            <a:picLocks noChangeAspect="1"/>
          </p:cNvPicPr>
          <p:nvPr userDrawn="1"/>
        </p:nvPicPr>
        <p:blipFill>
          <a:blip r:embed="rId2">
            <a:lum bright="100000"/>
            <a:extLst>
              <a:ext uri="{96DAC541-7B7A-43D3-8B79-37D633B846F1}">
                <asvg:svgBlip xmlns:asvg="http://schemas.microsoft.com/office/drawing/2016/SVG/main" r:embed="rId3"/>
              </a:ext>
            </a:extLst>
          </a:blip>
          <a:stretch>
            <a:fillRect/>
          </a:stretch>
        </p:blipFill>
        <p:spPr>
          <a:xfrm>
            <a:off x="11137466" y="6554735"/>
            <a:ext cx="476084" cy="177524"/>
          </a:xfrm>
          <a:prstGeom prst="rect">
            <a:avLst/>
          </a:prstGeom>
        </p:spPr>
      </p:pic>
    </p:spTree>
    <p:extLst>
      <p:ext uri="{BB962C8B-B14F-4D97-AF65-F5344CB8AC3E}">
        <p14:creationId xmlns:p14="http://schemas.microsoft.com/office/powerpoint/2010/main" val="1175509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itle and Content - medium">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A7416-C44D-4788-AE82-AF3D1327DA37}"/>
              </a:ext>
            </a:extLst>
          </p:cNvPr>
          <p:cNvSpPr>
            <a:spLocks noGrp="1"/>
          </p:cNvSpPr>
          <p:nvPr>
            <p:ph type="title"/>
          </p:nvPr>
        </p:nvSpPr>
        <p:spPr>
          <a:xfrm>
            <a:off x="381000" y="221694"/>
            <a:ext cx="10972800" cy="1199822"/>
          </a:xfrm>
        </p:spPr>
        <p:txBody>
          <a:bodyPr>
            <a:normAutofit/>
          </a:bodyPr>
          <a:lstStyle>
            <a:lvl1pPr>
              <a:defRPr sz="3600"/>
            </a:lvl1pPr>
          </a:lstStyle>
          <a:p>
            <a:r>
              <a:rPr lang="en-US"/>
              <a:t>Click to edit Master title style</a:t>
            </a:r>
          </a:p>
        </p:txBody>
      </p:sp>
      <p:sp>
        <p:nvSpPr>
          <p:cNvPr id="3" name="Content Placeholder 2">
            <a:extLst>
              <a:ext uri="{FF2B5EF4-FFF2-40B4-BE49-F238E27FC236}">
                <a16:creationId xmlns:a16="http://schemas.microsoft.com/office/drawing/2014/main" id="{F4768FF6-8FD0-4E13-A01B-AB7AF941CB42}"/>
              </a:ext>
            </a:extLst>
          </p:cNvPr>
          <p:cNvSpPr>
            <a:spLocks noGrp="1"/>
          </p:cNvSpPr>
          <p:nvPr>
            <p:ph idx="1"/>
          </p:nvPr>
        </p:nvSpPr>
        <p:spPr>
          <a:xfrm>
            <a:off x="381000" y="1487056"/>
            <a:ext cx="10972800" cy="46899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A84432A5-49B9-4883-A204-2CADAB0E0D4C}"/>
              </a:ext>
            </a:extLst>
          </p:cNvPr>
          <p:cNvSpPr/>
          <p:nvPr userDrawn="1"/>
        </p:nvSpPr>
        <p:spPr>
          <a:xfrm>
            <a:off x="0" y="6400800"/>
            <a:ext cx="11734800" cy="457200"/>
          </a:xfrm>
          <a:prstGeom prst="rect">
            <a:avLst/>
          </a:prstGeom>
          <a:solidFill>
            <a:schemeClr val="bg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IntelOne Display Regular" panose="020B0604020203020204" pitchFamily="34" charset="0"/>
              <a:cs typeface="IntelOne Display Regular" panose="020B0604020203020204" pitchFamily="34" charset="0"/>
              <a:sym typeface="Arial"/>
            </a:endParaRPr>
          </a:p>
        </p:txBody>
      </p:sp>
      <p:sp>
        <p:nvSpPr>
          <p:cNvPr id="7" name="Rectangle 6">
            <a:extLst>
              <a:ext uri="{FF2B5EF4-FFF2-40B4-BE49-F238E27FC236}">
                <a16:creationId xmlns:a16="http://schemas.microsoft.com/office/drawing/2014/main" id="{471E7746-7583-425A-B61C-E770FAE357CC}"/>
              </a:ext>
            </a:extLst>
          </p:cNvPr>
          <p:cNvSpPr/>
          <p:nvPr userDrawn="1"/>
        </p:nvSpPr>
        <p:spPr>
          <a:xfrm>
            <a:off x="11734800" y="0"/>
            <a:ext cx="457200" cy="6400800"/>
          </a:xfrm>
          <a:prstGeom prst="rect">
            <a:avLst/>
          </a:prstGeom>
          <a:solidFill>
            <a:schemeClr val="bg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IntelOne Display Regular" panose="020B0604020203020204" pitchFamily="34" charset="0"/>
              <a:cs typeface="IntelOne Display Regular" panose="020B0604020203020204" pitchFamily="34" charset="0"/>
              <a:sym typeface="Arial"/>
            </a:endParaRPr>
          </a:p>
        </p:txBody>
      </p:sp>
      <p:pic>
        <p:nvPicPr>
          <p:cNvPr id="9" name="Graphic 8">
            <a:extLst>
              <a:ext uri="{FF2B5EF4-FFF2-40B4-BE49-F238E27FC236}">
                <a16:creationId xmlns:a16="http://schemas.microsoft.com/office/drawing/2014/main" id="{7EF2D6CF-4D33-4A11-8F31-90C224BC0728}"/>
              </a:ext>
            </a:extLst>
          </p:cNvPr>
          <p:cNvPicPr>
            <a:picLocks noChangeAspect="1"/>
          </p:cNvPicPr>
          <p:nvPr userDrawn="1"/>
        </p:nvPicPr>
        <p:blipFill>
          <a:blip r:embed="rId2">
            <a:lum bright="100000"/>
            <a:extLst>
              <a:ext uri="{96DAC541-7B7A-43D3-8B79-37D633B846F1}">
                <asvg:svgBlip xmlns:asvg="http://schemas.microsoft.com/office/drawing/2016/SVG/main" r:embed="rId3"/>
              </a:ext>
            </a:extLst>
          </a:blip>
          <a:stretch>
            <a:fillRect/>
          </a:stretch>
        </p:blipFill>
        <p:spPr>
          <a:xfrm>
            <a:off x="11137466" y="6554735"/>
            <a:ext cx="476084" cy="177524"/>
          </a:xfrm>
          <a:prstGeom prst="rect">
            <a:avLst/>
          </a:prstGeom>
        </p:spPr>
      </p:pic>
    </p:spTree>
    <p:extLst>
      <p:ext uri="{BB962C8B-B14F-4D97-AF65-F5344CB8AC3E}">
        <p14:creationId xmlns:p14="http://schemas.microsoft.com/office/powerpoint/2010/main" val="370986476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240">
          <p15:clr>
            <a:srgbClr val="FBAE40"/>
          </p15:clr>
        </p15:guide>
        <p15:guide id="3" pos="7152">
          <p15:clr>
            <a:srgbClr val="FBAE40"/>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itle and Two Content - medium">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B35A4-51BC-4EA4-8E63-8A7D09FB8A18}"/>
              </a:ext>
            </a:extLst>
          </p:cNvPr>
          <p:cNvSpPr>
            <a:spLocks noGrp="1"/>
          </p:cNvSpPr>
          <p:nvPr>
            <p:ph type="title"/>
          </p:nvPr>
        </p:nvSpPr>
        <p:spPr>
          <a:xfrm>
            <a:off x="381000" y="221694"/>
            <a:ext cx="10972800" cy="1199822"/>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8C46AEA0-8A4A-4395-842E-1588A8A29D4C}"/>
              </a:ext>
            </a:extLst>
          </p:cNvPr>
          <p:cNvSpPr>
            <a:spLocks noGrp="1"/>
          </p:cNvSpPr>
          <p:nvPr>
            <p:ph sz="half" idx="1"/>
          </p:nvPr>
        </p:nvSpPr>
        <p:spPr>
          <a:xfrm>
            <a:off x="381000" y="1487056"/>
            <a:ext cx="5429865" cy="46866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629D013-C7B6-4628-B2EF-9C1967AE6122}"/>
              </a:ext>
            </a:extLst>
          </p:cNvPr>
          <p:cNvSpPr>
            <a:spLocks noGrp="1"/>
          </p:cNvSpPr>
          <p:nvPr>
            <p:ph sz="half" idx="2"/>
          </p:nvPr>
        </p:nvSpPr>
        <p:spPr>
          <a:xfrm>
            <a:off x="5923935" y="1487056"/>
            <a:ext cx="5429865" cy="46866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a:extLst>
              <a:ext uri="{FF2B5EF4-FFF2-40B4-BE49-F238E27FC236}">
                <a16:creationId xmlns:a16="http://schemas.microsoft.com/office/drawing/2014/main" id="{0C90F8A8-1C42-4539-A448-E120B479032B}"/>
              </a:ext>
            </a:extLst>
          </p:cNvPr>
          <p:cNvSpPr/>
          <p:nvPr userDrawn="1"/>
        </p:nvSpPr>
        <p:spPr>
          <a:xfrm>
            <a:off x="0" y="6400800"/>
            <a:ext cx="11734800" cy="457200"/>
          </a:xfrm>
          <a:prstGeom prst="rect">
            <a:avLst/>
          </a:prstGeom>
          <a:solidFill>
            <a:schemeClr val="bg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IntelOne Display Regular" panose="020B0604020203020204" pitchFamily="34" charset="0"/>
              <a:cs typeface="IntelOne Display Regular" panose="020B0604020203020204" pitchFamily="34" charset="0"/>
              <a:sym typeface="Arial"/>
            </a:endParaRPr>
          </a:p>
        </p:txBody>
      </p:sp>
      <p:sp>
        <p:nvSpPr>
          <p:cNvPr id="8" name="Rectangle 7">
            <a:extLst>
              <a:ext uri="{FF2B5EF4-FFF2-40B4-BE49-F238E27FC236}">
                <a16:creationId xmlns:a16="http://schemas.microsoft.com/office/drawing/2014/main" id="{9DE8633D-534D-4880-A190-FAF78CA066D3}"/>
              </a:ext>
            </a:extLst>
          </p:cNvPr>
          <p:cNvSpPr/>
          <p:nvPr userDrawn="1"/>
        </p:nvSpPr>
        <p:spPr>
          <a:xfrm>
            <a:off x="11734800" y="0"/>
            <a:ext cx="457200" cy="6400800"/>
          </a:xfrm>
          <a:prstGeom prst="rect">
            <a:avLst/>
          </a:prstGeom>
          <a:solidFill>
            <a:schemeClr val="bg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IntelOne Display Regular" panose="020B0604020203020204" pitchFamily="34" charset="0"/>
              <a:cs typeface="IntelOne Display Regular" panose="020B0604020203020204" pitchFamily="34" charset="0"/>
              <a:sym typeface="Arial"/>
            </a:endParaRPr>
          </a:p>
        </p:txBody>
      </p:sp>
      <p:pic>
        <p:nvPicPr>
          <p:cNvPr id="10" name="Graphic 9">
            <a:extLst>
              <a:ext uri="{FF2B5EF4-FFF2-40B4-BE49-F238E27FC236}">
                <a16:creationId xmlns:a16="http://schemas.microsoft.com/office/drawing/2014/main" id="{00423FF3-EF68-4912-B084-C7B35316B37B}"/>
              </a:ext>
            </a:extLst>
          </p:cNvPr>
          <p:cNvPicPr>
            <a:picLocks noChangeAspect="1"/>
          </p:cNvPicPr>
          <p:nvPr userDrawn="1"/>
        </p:nvPicPr>
        <p:blipFill>
          <a:blip r:embed="rId2">
            <a:lum bright="100000"/>
            <a:extLst>
              <a:ext uri="{96DAC541-7B7A-43D3-8B79-37D633B846F1}">
                <asvg:svgBlip xmlns:asvg="http://schemas.microsoft.com/office/drawing/2016/SVG/main" r:embed="rId3"/>
              </a:ext>
            </a:extLst>
          </a:blip>
          <a:stretch>
            <a:fillRect/>
          </a:stretch>
        </p:blipFill>
        <p:spPr>
          <a:xfrm>
            <a:off x="11137466" y="6554735"/>
            <a:ext cx="476084" cy="177524"/>
          </a:xfrm>
          <a:prstGeom prst="rect">
            <a:avLst/>
          </a:prstGeom>
        </p:spPr>
      </p:pic>
    </p:spTree>
    <p:extLst>
      <p:ext uri="{BB962C8B-B14F-4D97-AF65-F5344CB8AC3E}">
        <p14:creationId xmlns:p14="http://schemas.microsoft.com/office/powerpoint/2010/main" val="64709880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Only" preserve="1">
  <p:cSld name="Title Only - medium">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115AA-229D-4A6C-90C6-57CFD374E6F1}"/>
              </a:ext>
            </a:extLst>
          </p:cNvPr>
          <p:cNvSpPr>
            <a:spLocks noGrp="1"/>
          </p:cNvSpPr>
          <p:nvPr>
            <p:ph type="title"/>
          </p:nvPr>
        </p:nvSpPr>
        <p:spPr/>
        <p:txBody>
          <a:bodyPr/>
          <a:lstStyle/>
          <a:p>
            <a:r>
              <a:rPr lang="en-US"/>
              <a:t>Click to edit Master title style</a:t>
            </a:r>
          </a:p>
        </p:txBody>
      </p:sp>
      <p:sp>
        <p:nvSpPr>
          <p:cNvPr id="4" name="Rectangle 3">
            <a:extLst>
              <a:ext uri="{FF2B5EF4-FFF2-40B4-BE49-F238E27FC236}">
                <a16:creationId xmlns:a16="http://schemas.microsoft.com/office/drawing/2014/main" id="{24BD3948-E5C3-4D36-A53B-67247A86A2D4}"/>
              </a:ext>
            </a:extLst>
          </p:cNvPr>
          <p:cNvSpPr/>
          <p:nvPr userDrawn="1"/>
        </p:nvSpPr>
        <p:spPr>
          <a:xfrm>
            <a:off x="0" y="6400800"/>
            <a:ext cx="11734800" cy="457200"/>
          </a:xfrm>
          <a:prstGeom prst="rect">
            <a:avLst/>
          </a:prstGeom>
          <a:solidFill>
            <a:schemeClr val="bg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IntelOne Display Regular" panose="020B0604020203020204" pitchFamily="34" charset="0"/>
              <a:cs typeface="IntelOne Display Regular" panose="020B0604020203020204" pitchFamily="34" charset="0"/>
              <a:sym typeface="Arial"/>
            </a:endParaRPr>
          </a:p>
        </p:txBody>
      </p:sp>
      <p:sp>
        <p:nvSpPr>
          <p:cNvPr id="6" name="Rectangle 5">
            <a:extLst>
              <a:ext uri="{FF2B5EF4-FFF2-40B4-BE49-F238E27FC236}">
                <a16:creationId xmlns:a16="http://schemas.microsoft.com/office/drawing/2014/main" id="{8273F6C6-7214-4ACE-87E6-BA4BEBDE240D}"/>
              </a:ext>
            </a:extLst>
          </p:cNvPr>
          <p:cNvSpPr/>
          <p:nvPr userDrawn="1"/>
        </p:nvSpPr>
        <p:spPr>
          <a:xfrm>
            <a:off x="11734800" y="0"/>
            <a:ext cx="457200" cy="6400800"/>
          </a:xfrm>
          <a:prstGeom prst="rect">
            <a:avLst/>
          </a:prstGeom>
          <a:solidFill>
            <a:schemeClr val="bg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IntelOne Display Regular" panose="020B0604020203020204" pitchFamily="34" charset="0"/>
              <a:cs typeface="IntelOne Display Regular" panose="020B0604020203020204" pitchFamily="34" charset="0"/>
              <a:sym typeface="Arial"/>
            </a:endParaRPr>
          </a:p>
        </p:txBody>
      </p:sp>
      <p:pic>
        <p:nvPicPr>
          <p:cNvPr id="8" name="Graphic 7">
            <a:extLst>
              <a:ext uri="{FF2B5EF4-FFF2-40B4-BE49-F238E27FC236}">
                <a16:creationId xmlns:a16="http://schemas.microsoft.com/office/drawing/2014/main" id="{A035DEA2-069E-4ADE-83D6-9E17A1D00792}"/>
              </a:ext>
            </a:extLst>
          </p:cNvPr>
          <p:cNvPicPr>
            <a:picLocks noChangeAspect="1"/>
          </p:cNvPicPr>
          <p:nvPr userDrawn="1"/>
        </p:nvPicPr>
        <p:blipFill>
          <a:blip r:embed="rId2">
            <a:lum bright="100000"/>
            <a:extLst>
              <a:ext uri="{96DAC541-7B7A-43D3-8B79-37D633B846F1}">
                <asvg:svgBlip xmlns:asvg="http://schemas.microsoft.com/office/drawing/2016/SVG/main" r:embed="rId3"/>
              </a:ext>
            </a:extLst>
          </a:blip>
          <a:stretch>
            <a:fillRect/>
          </a:stretch>
        </p:blipFill>
        <p:spPr>
          <a:xfrm>
            <a:off x="11137466" y="6554735"/>
            <a:ext cx="476084" cy="177524"/>
          </a:xfrm>
          <a:prstGeom prst="rect">
            <a:avLst/>
          </a:prstGeom>
        </p:spPr>
      </p:pic>
    </p:spTree>
    <p:extLst>
      <p:ext uri="{BB962C8B-B14F-4D97-AF65-F5344CB8AC3E}">
        <p14:creationId xmlns:p14="http://schemas.microsoft.com/office/powerpoint/2010/main" val="48572010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type="blank" preserve="1">
  <p:cSld name="Blank - medium">
    <p:bg>
      <p:bgPr>
        <a:solidFill>
          <a:schemeClr val="accent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CAFE1F0-911B-455A-B43F-CA6291C8FE99}"/>
              </a:ext>
            </a:extLst>
          </p:cNvPr>
          <p:cNvSpPr/>
          <p:nvPr userDrawn="1"/>
        </p:nvSpPr>
        <p:spPr>
          <a:xfrm>
            <a:off x="0" y="6400800"/>
            <a:ext cx="11734800" cy="457200"/>
          </a:xfrm>
          <a:prstGeom prst="rect">
            <a:avLst/>
          </a:prstGeom>
          <a:solidFill>
            <a:schemeClr val="bg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IntelOne Display Regular" panose="020B0604020203020204" pitchFamily="34" charset="0"/>
              <a:cs typeface="IntelOne Display Regular" panose="020B0604020203020204" pitchFamily="34" charset="0"/>
              <a:sym typeface="Arial"/>
            </a:endParaRPr>
          </a:p>
        </p:txBody>
      </p:sp>
      <p:sp>
        <p:nvSpPr>
          <p:cNvPr id="11" name="Rectangle 10">
            <a:extLst>
              <a:ext uri="{FF2B5EF4-FFF2-40B4-BE49-F238E27FC236}">
                <a16:creationId xmlns:a16="http://schemas.microsoft.com/office/drawing/2014/main" id="{A31D226E-95F5-41CC-A004-32CCE2E5CD36}"/>
              </a:ext>
            </a:extLst>
          </p:cNvPr>
          <p:cNvSpPr/>
          <p:nvPr userDrawn="1"/>
        </p:nvSpPr>
        <p:spPr>
          <a:xfrm>
            <a:off x="11734800" y="0"/>
            <a:ext cx="457200" cy="6400800"/>
          </a:xfrm>
          <a:prstGeom prst="rect">
            <a:avLst/>
          </a:prstGeom>
          <a:solidFill>
            <a:schemeClr val="bg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IntelOne Display Regular" panose="020B0604020203020204" pitchFamily="34" charset="0"/>
              <a:cs typeface="IntelOne Display Regular" panose="020B0604020203020204" pitchFamily="34" charset="0"/>
              <a:sym typeface="Arial"/>
            </a:endParaRPr>
          </a:p>
        </p:txBody>
      </p:sp>
      <p:pic>
        <p:nvPicPr>
          <p:cNvPr id="15" name="Graphic 14">
            <a:extLst>
              <a:ext uri="{FF2B5EF4-FFF2-40B4-BE49-F238E27FC236}">
                <a16:creationId xmlns:a16="http://schemas.microsoft.com/office/drawing/2014/main" id="{F5EF0DBE-2546-4334-AE31-1EFC1782CC0F}"/>
              </a:ext>
            </a:extLst>
          </p:cNvPr>
          <p:cNvPicPr>
            <a:picLocks noChangeAspect="1"/>
          </p:cNvPicPr>
          <p:nvPr userDrawn="1"/>
        </p:nvPicPr>
        <p:blipFill>
          <a:blip r:embed="rId2">
            <a:lum bright="100000"/>
            <a:extLst>
              <a:ext uri="{96DAC541-7B7A-43D3-8B79-37D633B846F1}">
                <asvg:svgBlip xmlns:asvg="http://schemas.microsoft.com/office/drawing/2016/SVG/main" r:embed="rId3"/>
              </a:ext>
            </a:extLst>
          </a:blip>
          <a:stretch>
            <a:fillRect/>
          </a:stretch>
        </p:blipFill>
        <p:spPr>
          <a:xfrm>
            <a:off x="11137466" y="6554735"/>
            <a:ext cx="476084" cy="177524"/>
          </a:xfrm>
          <a:prstGeom prst="rect">
            <a:avLst/>
          </a:prstGeom>
        </p:spPr>
      </p:pic>
    </p:spTree>
    <p:extLst>
      <p:ext uri="{BB962C8B-B14F-4D97-AF65-F5344CB8AC3E}">
        <p14:creationId xmlns:p14="http://schemas.microsoft.com/office/powerpoint/2010/main" val="16038033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type="obj" preserve="1">
  <p:cSld name="Title and Content - dark">
    <p:bg>
      <p:bgPr>
        <a:solidFill>
          <a:srgbClr val="00285A"/>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A7416-C44D-4788-AE82-AF3D1327DA37}"/>
              </a:ext>
            </a:extLst>
          </p:cNvPr>
          <p:cNvSpPr>
            <a:spLocks noGrp="1"/>
          </p:cNvSpPr>
          <p:nvPr>
            <p:ph type="title"/>
          </p:nvPr>
        </p:nvSpPr>
        <p:spPr>
          <a:xfrm>
            <a:off x="381000" y="221694"/>
            <a:ext cx="10972800" cy="1199822"/>
          </a:xfrm>
        </p:spPr>
        <p:txBody>
          <a:bodyPr>
            <a:normAutofit/>
          </a:bodyPr>
          <a:lstStyle>
            <a:lvl1pPr>
              <a:defRPr sz="3600"/>
            </a:lvl1pPr>
          </a:lstStyle>
          <a:p>
            <a:r>
              <a:rPr lang="en-US"/>
              <a:t>Click to edit Master title style</a:t>
            </a:r>
          </a:p>
        </p:txBody>
      </p:sp>
      <p:sp>
        <p:nvSpPr>
          <p:cNvPr id="3" name="Content Placeholder 2">
            <a:extLst>
              <a:ext uri="{FF2B5EF4-FFF2-40B4-BE49-F238E27FC236}">
                <a16:creationId xmlns:a16="http://schemas.microsoft.com/office/drawing/2014/main" id="{F4768FF6-8FD0-4E13-A01B-AB7AF941CB42}"/>
              </a:ext>
            </a:extLst>
          </p:cNvPr>
          <p:cNvSpPr>
            <a:spLocks noGrp="1"/>
          </p:cNvSpPr>
          <p:nvPr>
            <p:ph idx="1"/>
          </p:nvPr>
        </p:nvSpPr>
        <p:spPr>
          <a:xfrm>
            <a:off x="381000" y="1487056"/>
            <a:ext cx="10972800" cy="46899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A84432A5-49B9-4883-A204-2CADAB0E0D4C}"/>
              </a:ext>
            </a:extLst>
          </p:cNvPr>
          <p:cNvSpPr/>
          <p:nvPr userDrawn="1"/>
        </p:nvSpPr>
        <p:spPr>
          <a:xfrm>
            <a:off x="0" y="6400800"/>
            <a:ext cx="11734800" cy="457200"/>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IntelOne Display Regular" panose="020B0604020203020204" pitchFamily="34" charset="0"/>
              <a:cs typeface="IntelOne Display Regular" panose="020B0604020203020204" pitchFamily="34" charset="0"/>
              <a:sym typeface="Arial"/>
            </a:endParaRPr>
          </a:p>
        </p:txBody>
      </p:sp>
      <p:sp>
        <p:nvSpPr>
          <p:cNvPr id="7" name="Rectangle 6">
            <a:extLst>
              <a:ext uri="{FF2B5EF4-FFF2-40B4-BE49-F238E27FC236}">
                <a16:creationId xmlns:a16="http://schemas.microsoft.com/office/drawing/2014/main" id="{471E7746-7583-425A-B61C-E770FAE357CC}"/>
              </a:ext>
            </a:extLst>
          </p:cNvPr>
          <p:cNvSpPr/>
          <p:nvPr userDrawn="1"/>
        </p:nvSpPr>
        <p:spPr>
          <a:xfrm>
            <a:off x="11734800" y="0"/>
            <a:ext cx="457200" cy="6400800"/>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IntelOne Display Regular" panose="020B0604020203020204" pitchFamily="34" charset="0"/>
              <a:cs typeface="IntelOne Display Regular" panose="020B0604020203020204" pitchFamily="34" charset="0"/>
              <a:sym typeface="Arial"/>
            </a:endParaRPr>
          </a:p>
        </p:txBody>
      </p:sp>
      <p:pic>
        <p:nvPicPr>
          <p:cNvPr id="9" name="Graphic 8">
            <a:extLst>
              <a:ext uri="{FF2B5EF4-FFF2-40B4-BE49-F238E27FC236}">
                <a16:creationId xmlns:a16="http://schemas.microsoft.com/office/drawing/2014/main" id="{7EF2D6CF-4D33-4A11-8F31-90C224BC0728}"/>
              </a:ext>
            </a:extLst>
          </p:cNvPr>
          <p:cNvPicPr>
            <a:picLocks noChangeAspect="1"/>
          </p:cNvPicPr>
          <p:nvPr userDrawn="1"/>
        </p:nvPicPr>
        <p:blipFill>
          <a:blip r:embed="rId2">
            <a:lum bright="100000"/>
            <a:extLst>
              <a:ext uri="{96DAC541-7B7A-43D3-8B79-37D633B846F1}">
                <asvg:svgBlip xmlns:asvg="http://schemas.microsoft.com/office/drawing/2016/SVG/main" r:embed="rId3"/>
              </a:ext>
            </a:extLst>
          </a:blip>
          <a:stretch>
            <a:fillRect/>
          </a:stretch>
        </p:blipFill>
        <p:spPr>
          <a:xfrm>
            <a:off x="11137466" y="6554735"/>
            <a:ext cx="476084" cy="177524"/>
          </a:xfrm>
          <a:prstGeom prst="rect">
            <a:avLst/>
          </a:prstGeom>
        </p:spPr>
      </p:pic>
    </p:spTree>
    <p:extLst>
      <p:ext uri="{BB962C8B-B14F-4D97-AF65-F5344CB8AC3E}">
        <p14:creationId xmlns:p14="http://schemas.microsoft.com/office/powerpoint/2010/main" val="196454508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240">
          <p15:clr>
            <a:srgbClr val="FBAE40"/>
          </p15:clr>
        </p15:guide>
        <p15:guide id="3" pos="7152">
          <p15:clr>
            <a:srgbClr val="FBAE40"/>
          </p15:clr>
        </p15:guide>
      </p15:sldGuideLst>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itle and Two Content - dark">
    <p:bg>
      <p:bgPr>
        <a:solidFill>
          <a:srgbClr val="00285A"/>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B35A4-51BC-4EA4-8E63-8A7D09FB8A18}"/>
              </a:ext>
            </a:extLst>
          </p:cNvPr>
          <p:cNvSpPr>
            <a:spLocks noGrp="1"/>
          </p:cNvSpPr>
          <p:nvPr>
            <p:ph type="title"/>
          </p:nvPr>
        </p:nvSpPr>
        <p:spPr>
          <a:xfrm>
            <a:off x="381000" y="221694"/>
            <a:ext cx="10972800" cy="1199822"/>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8C46AEA0-8A4A-4395-842E-1588A8A29D4C}"/>
              </a:ext>
            </a:extLst>
          </p:cNvPr>
          <p:cNvSpPr>
            <a:spLocks noGrp="1"/>
          </p:cNvSpPr>
          <p:nvPr>
            <p:ph sz="half" idx="1"/>
          </p:nvPr>
        </p:nvSpPr>
        <p:spPr>
          <a:xfrm>
            <a:off x="381000" y="1487056"/>
            <a:ext cx="5429865" cy="46866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629D013-C7B6-4628-B2EF-9C1967AE6122}"/>
              </a:ext>
            </a:extLst>
          </p:cNvPr>
          <p:cNvSpPr>
            <a:spLocks noGrp="1"/>
          </p:cNvSpPr>
          <p:nvPr>
            <p:ph sz="half" idx="2"/>
          </p:nvPr>
        </p:nvSpPr>
        <p:spPr>
          <a:xfrm>
            <a:off x="5923935" y="1487056"/>
            <a:ext cx="5429865" cy="46866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a:extLst>
              <a:ext uri="{FF2B5EF4-FFF2-40B4-BE49-F238E27FC236}">
                <a16:creationId xmlns:a16="http://schemas.microsoft.com/office/drawing/2014/main" id="{0C90F8A8-1C42-4539-A448-E120B479032B}"/>
              </a:ext>
            </a:extLst>
          </p:cNvPr>
          <p:cNvSpPr/>
          <p:nvPr userDrawn="1"/>
        </p:nvSpPr>
        <p:spPr>
          <a:xfrm>
            <a:off x="0" y="6400800"/>
            <a:ext cx="11734800" cy="457200"/>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IntelOne Display Regular" panose="020B0604020203020204" pitchFamily="34" charset="0"/>
              <a:cs typeface="IntelOne Display Regular" panose="020B0604020203020204" pitchFamily="34" charset="0"/>
              <a:sym typeface="Arial"/>
            </a:endParaRPr>
          </a:p>
        </p:txBody>
      </p:sp>
      <p:sp>
        <p:nvSpPr>
          <p:cNvPr id="8" name="Rectangle 7">
            <a:extLst>
              <a:ext uri="{FF2B5EF4-FFF2-40B4-BE49-F238E27FC236}">
                <a16:creationId xmlns:a16="http://schemas.microsoft.com/office/drawing/2014/main" id="{9DE8633D-534D-4880-A190-FAF78CA066D3}"/>
              </a:ext>
            </a:extLst>
          </p:cNvPr>
          <p:cNvSpPr/>
          <p:nvPr userDrawn="1"/>
        </p:nvSpPr>
        <p:spPr>
          <a:xfrm>
            <a:off x="11734800" y="0"/>
            <a:ext cx="457200" cy="6400800"/>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IntelOne Display Regular" panose="020B0604020203020204" pitchFamily="34" charset="0"/>
              <a:cs typeface="IntelOne Display Regular" panose="020B0604020203020204" pitchFamily="34" charset="0"/>
              <a:sym typeface="Arial"/>
            </a:endParaRPr>
          </a:p>
        </p:txBody>
      </p:sp>
      <p:pic>
        <p:nvPicPr>
          <p:cNvPr id="10" name="Graphic 9">
            <a:extLst>
              <a:ext uri="{FF2B5EF4-FFF2-40B4-BE49-F238E27FC236}">
                <a16:creationId xmlns:a16="http://schemas.microsoft.com/office/drawing/2014/main" id="{00423FF3-EF68-4912-B084-C7B35316B37B}"/>
              </a:ext>
            </a:extLst>
          </p:cNvPr>
          <p:cNvPicPr>
            <a:picLocks noChangeAspect="1"/>
          </p:cNvPicPr>
          <p:nvPr userDrawn="1"/>
        </p:nvPicPr>
        <p:blipFill>
          <a:blip r:embed="rId2">
            <a:lum bright="100000"/>
            <a:extLst>
              <a:ext uri="{96DAC541-7B7A-43D3-8B79-37D633B846F1}">
                <asvg:svgBlip xmlns:asvg="http://schemas.microsoft.com/office/drawing/2016/SVG/main" r:embed="rId3"/>
              </a:ext>
            </a:extLst>
          </a:blip>
          <a:stretch>
            <a:fillRect/>
          </a:stretch>
        </p:blipFill>
        <p:spPr>
          <a:xfrm>
            <a:off x="11137466" y="6554735"/>
            <a:ext cx="476084" cy="177524"/>
          </a:xfrm>
          <a:prstGeom prst="rect">
            <a:avLst/>
          </a:prstGeom>
        </p:spPr>
      </p:pic>
    </p:spTree>
    <p:extLst>
      <p:ext uri="{BB962C8B-B14F-4D97-AF65-F5344CB8AC3E}">
        <p14:creationId xmlns:p14="http://schemas.microsoft.com/office/powerpoint/2010/main" val="281944121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 dark">
    <p:bg>
      <p:bgPr>
        <a:solidFill>
          <a:srgbClr val="00285A"/>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115AA-229D-4A6C-90C6-57CFD374E6F1}"/>
              </a:ext>
            </a:extLst>
          </p:cNvPr>
          <p:cNvSpPr>
            <a:spLocks noGrp="1"/>
          </p:cNvSpPr>
          <p:nvPr>
            <p:ph type="title"/>
          </p:nvPr>
        </p:nvSpPr>
        <p:spPr/>
        <p:txBody>
          <a:bodyPr/>
          <a:lstStyle/>
          <a:p>
            <a:r>
              <a:rPr lang="en-US"/>
              <a:t>Click to edit Master title style</a:t>
            </a:r>
          </a:p>
        </p:txBody>
      </p:sp>
      <p:sp>
        <p:nvSpPr>
          <p:cNvPr id="4" name="Rectangle 3">
            <a:extLst>
              <a:ext uri="{FF2B5EF4-FFF2-40B4-BE49-F238E27FC236}">
                <a16:creationId xmlns:a16="http://schemas.microsoft.com/office/drawing/2014/main" id="{24BD3948-E5C3-4D36-A53B-67247A86A2D4}"/>
              </a:ext>
            </a:extLst>
          </p:cNvPr>
          <p:cNvSpPr/>
          <p:nvPr userDrawn="1"/>
        </p:nvSpPr>
        <p:spPr>
          <a:xfrm>
            <a:off x="0" y="6400800"/>
            <a:ext cx="11734800" cy="457200"/>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IntelOne Display Regular" panose="020B0604020203020204" pitchFamily="34" charset="0"/>
              <a:cs typeface="IntelOne Display Regular" panose="020B0604020203020204" pitchFamily="34" charset="0"/>
              <a:sym typeface="Arial"/>
            </a:endParaRPr>
          </a:p>
        </p:txBody>
      </p:sp>
      <p:sp>
        <p:nvSpPr>
          <p:cNvPr id="6" name="Rectangle 5">
            <a:extLst>
              <a:ext uri="{FF2B5EF4-FFF2-40B4-BE49-F238E27FC236}">
                <a16:creationId xmlns:a16="http://schemas.microsoft.com/office/drawing/2014/main" id="{8273F6C6-7214-4ACE-87E6-BA4BEBDE240D}"/>
              </a:ext>
            </a:extLst>
          </p:cNvPr>
          <p:cNvSpPr/>
          <p:nvPr userDrawn="1"/>
        </p:nvSpPr>
        <p:spPr>
          <a:xfrm>
            <a:off x="11734800" y="0"/>
            <a:ext cx="457200" cy="6400800"/>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IntelOne Display Regular" panose="020B0604020203020204" pitchFamily="34" charset="0"/>
              <a:cs typeface="IntelOne Display Regular" panose="020B0604020203020204" pitchFamily="34" charset="0"/>
              <a:sym typeface="Arial"/>
            </a:endParaRPr>
          </a:p>
        </p:txBody>
      </p:sp>
      <p:pic>
        <p:nvPicPr>
          <p:cNvPr id="8" name="Graphic 7">
            <a:extLst>
              <a:ext uri="{FF2B5EF4-FFF2-40B4-BE49-F238E27FC236}">
                <a16:creationId xmlns:a16="http://schemas.microsoft.com/office/drawing/2014/main" id="{A035DEA2-069E-4ADE-83D6-9E17A1D00792}"/>
              </a:ext>
            </a:extLst>
          </p:cNvPr>
          <p:cNvPicPr>
            <a:picLocks noChangeAspect="1"/>
          </p:cNvPicPr>
          <p:nvPr userDrawn="1"/>
        </p:nvPicPr>
        <p:blipFill>
          <a:blip r:embed="rId2">
            <a:lum bright="100000"/>
            <a:extLst>
              <a:ext uri="{96DAC541-7B7A-43D3-8B79-37D633B846F1}">
                <asvg:svgBlip xmlns:asvg="http://schemas.microsoft.com/office/drawing/2016/SVG/main" r:embed="rId3"/>
              </a:ext>
            </a:extLst>
          </a:blip>
          <a:stretch>
            <a:fillRect/>
          </a:stretch>
        </p:blipFill>
        <p:spPr>
          <a:xfrm>
            <a:off x="11137466" y="6554735"/>
            <a:ext cx="476084" cy="177524"/>
          </a:xfrm>
          <a:prstGeom prst="rect">
            <a:avLst/>
          </a:prstGeom>
        </p:spPr>
      </p:pic>
    </p:spTree>
    <p:extLst>
      <p:ext uri="{BB962C8B-B14F-4D97-AF65-F5344CB8AC3E}">
        <p14:creationId xmlns:p14="http://schemas.microsoft.com/office/powerpoint/2010/main" val="246414853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 dark">
    <p:bg>
      <p:bgPr>
        <a:solidFill>
          <a:srgbClr val="00285A"/>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CAFE1F0-911B-455A-B43F-CA6291C8FE99}"/>
              </a:ext>
            </a:extLst>
          </p:cNvPr>
          <p:cNvSpPr/>
          <p:nvPr userDrawn="1"/>
        </p:nvSpPr>
        <p:spPr>
          <a:xfrm>
            <a:off x="0" y="6400800"/>
            <a:ext cx="11734800" cy="457200"/>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IntelOne Display Regular" panose="020B0604020203020204" pitchFamily="34" charset="0"/>
              <a:cs typeface="IntelOne Display Regular" panose="020B0604020203020204" pitchFamily="34" charset="0"/>
              <a:sym typeface="Arial"/>
            </a:endParaRPr>
          </a:p>
        </p:txBody>
      </p:sp>
      <p:sp>
        <p:nvSpPr>
          <p:cNvPr id="11" name="Rectangle 10">
            <a:extLst>
              <a:ext uri="{FF2B5EF4-FFF2-40B4-BE49-F238E27FC236}">
                <a16:creationId xmlns:a16="http://schemas.microsoft.com/office/drawing/2014/main" id="{A31D226E-95F5-41CC-A004-32CCE2E5CD36}"/>
              </a:ext>
            </a:extLst>
          </p:cNvPr>
          <p:cNvSpPr/>
          <p:nvPr userDrawn="1"/>
        </p:nvSpPr>
        <p:spPr>
          <a:xfrm>
            <a:off x="11734800" y="0"/>
            <a:ext cx="457200" cy="6400800"/>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IntelOne Display Regular" panose="020B0604020203020204" pitchFamily="34" charset="0"/>
              <a:cs typeface="IntelOne Display Regular" panose="020B0604020203020204" pitchFamily="34" charset="0"/>
              <a:sym typeface="Arial"/>
            </a:endParaRPr>
          </a:p>
        </p:txBody>
      </p:sp>
      <p:pic>
        <p:nvPicPr>
          <p:cNvPr id="15" name="Graphic 14">
            <a:extLst>
              <a:ext uri="{FF2B5EF4-FFF2-40B4-BE49-F238E27FC236}">
                <a16:creationId xmlns:a16="http://schemas.microsoft.com/office/drawing/2014/main" id="{F5EF0DBE-2546-4334-AE31-1EFC1782CC0F}"/>
              </a:ext>
            </a:extLst>
          </p:cNvPr>
          <p:cNvPicPr>
            <a:picLocks noChangeAspect="1"/>
          </p:cNvPicPr>
          <p:nvPr userDrawn="1"/>
        </p:nvPicPr>
        <p:blipFill>
          <a:blip r:embed="rId2">
            <a:lum bright="100000"/>
            <a:extLst>
              <a:ext uri="{96DAC541-7B7A-43D3-8B79-37D633B846F1}">
                <asvg:svgBlip xmlns:asvg="http://schemas.microsoft.com/office/drawing/2016/SVG/main" r:embed="rId3"/>
              </a:ext>
            </a:extLst>
          </a:blip>
          <a:stretch>
            <a:fillRect/>
          </a:stretch>
        </p:blipFill>
        <p:spPr>
          <a:xfrm>
            <a:off x="11137466" y="6554735"/>
            <a:ext cx="476084" cy="177524"/>
          </a:xfrm>
          <a:prstGeom prst="rect">
            <a:avLst/>
          </a:prstGeom>
        </p:spPr>
      </p:pic>
    </p:spTree>
    <p:extLst>
      <p:ext uri="{BB962C8B-B14F-4D97-AF65-F5344CB8AC3E}">
        <p14:creationId xmlns:p14="http://schemas.microsoft.com/office/powerpoint/2010/main" val="63498184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4_Custom Layout">
    <p:bg>
      <p:bgPr>
        <a:solidFill>
          <a:schemeClr val="tx1"/>
        </a:solidFill>
        <a:effectLst/>
      </p:bgPr>
    </p:bg>
    <p:spTree>
      <p:nvGrpSpPr>
        <p:cNvPr id="1" name=""/>
        <p:cNvGrpSpPr/>
        <p:nvPr/>
      </p:nvGrpSpPr>
      <p:grpSpPr>
        <a:xfrm>
          <a:off x="0" y="0"/>
          <a:ext cx="0" cy="0"/>
          <a:chOff x="0" y="0"/>
          <a:chExt cx="0" cy="0"/>
        </a:xfrm>
      </p:grpSpPr>
      <p:pic>
        <p:nvPicPr>
          <p:cNvPr id="18" name="Picture 17" descr="A picture containing text, person&#10;&#10;Description automatically generated">
            <a:extLst>
              <a:ext uri="{FF2B5EF4-FFF2-40B4-BE49-F238E27FC236}">
                <a16:creationId xmlns:a16="http://schemas.microsoft.com/office/drawing/2014/main" id="{E5DC243F-546E-4527-B8BA-81139E4B6DE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9924" r="21201"/>
          <a:stretch/>
        </p:blipFill>
        <p:spPr>
          <a:xfrm>
            <a:off x="6233161" y="0"/>
            <a:ext cx="5958839" cy="6858000"/>
          </a:xfrm>
          <a:prstGeom prst="rect">
            <a:avLst/>
          </a:prstGeom>
        </p:spPr>
      </p:pic>
      <p:sp>
        <p:nvSpPr>
          <p:cNvPr id="2" name="Title 1">
            <a:extLst>
              <a:ext uri="{FF2B5EF4-FFF2-40B4-BE49-F238E27FC236}">
                <a16:creationId xmlns:a16="http://schemas.microsoft.com/office/drawing/2014/main" id="{F5C45F0E-0527-45C2-9C85-5A58EF6B1120}"/>
              </a:ext>
            </a:extLst>
          </p:cNvPr>
          <p:cNvSpPr>
            <a:spLocks noGrp="1"/>
          </p:cNvSpPr>
          <p:nvPr>
            <p:ph type="title"/>
          </p:nvPr>
        </p:nvSpPr>
        <p:spPr>
          <a:xfrm>
            <a:off x="497839" y="221694"/>
            <a:ext cx="5403849" cy="1199822"/>
          </a:xfrm>
        </p:spPr>
        <p:txBody>
          <a:bodyPr vert="horz" lIns="91440" tIns="45720" rIns="91440" bIns="45720" rtlCol="0" anchor="ctr">
            <a:normAutofit/>
          </a:bodyPr>
          <a:lstStyle>
            <a:lvl1pPr>
              <a:defRPr lang="en-US" sz="3200" dirty="0">
                <a:gradFill flip="none" rotWithShape="1">
                  <a:gsLst>
                    <a:gs pos="16000">
                      <a:schemeClr val="bg2"/>
                    </a:gs>
                    <a:gs pos="87000">
                      <a:schemeClr val="accent1"/>
                    </a:gs>
                  </a:gsLst>
                  <a:lin ang="2700000" scaled="1"/>
                  <a:tileRect/>
                </a:gradFill>
              </a:defRPr>
            </a:lvl1pPr>
          </a:lstStyle>
          <a:p>
            <a:pPr lvl="0"/>
            <a:r>
              <a:rPr lang="en-US"/>
              <a:t>Click to edit Master title style</a:t>
            </a:r>
          </a:p>
        </p:txBody>
      </p:sp>
      <p:cxnSp>
        <p:nvCxnSpPr>
          <p:cNvPr id="6" name="Straight Connector 5">
            <a:extLst>
              <a:ext uri="{FF2B5EF4-FFF2-40B4-BE49-F238E27FC236}">
                <a16:creationId xmlns:a16="http://schemas.microsoft.com/office/drawing/2014/main" id="{68FA20B7-8B22-42EB-8483-1431429A0DAA}"/>
              </a:ext>
            </a:extLst>
          </p:cNvPr>
          <p:cNvCxnSpPr>
            <a:cxnSpLocks/>
          </p:cNvCxnSpPr>
          <p:nvPr userDrawn="1"/>
        </p:nvCxnSpPr>
        <p:spPr>
          <a:xfrm>
            <a:off x="6228080" y="-15240"/>
            <a:ext cx="0" cy="6873240"/>
          </a:xfrm>
          <a:prstGeom prst="line">
            <a:avLst/>
          </a:prstGeom>
          <a:ln w="28575">
            <a:solidFill>
              <a:srgbClr val="AFD8EF"/>
            </a:solidFill>
          </a:ln>
          <a:effectLst>
            <a:glow rad="25400">
              <a:srgbClr val="B0EFFF">
                <a:alpha val="21000"/>
              </a:srgbClr>
            </a:glow>
          </a:effectLst>
        </p:spPr>
        <p:style>
          <a:lnRef idx="1">
            <a:schemeClr val="accent1"/>
          </a:lnRef>
          <a:fillRef idx="0">
            <a:schemeClr val="accent1"/>
          </a:fillRef>
          <a:effectRef idx="0">
            <a:schemeClr val="accent1"/>
          </a:effectRef>
          <a:fontRef idx="minor">
            <a:schemeClr val="tx1"/>
          </a:fontRef>
        </p:style>
      </p:cxnSp>
      <p:sp>
        <p:nvSpPr>
          <p:cNvPr id="8" name="Content Placeholder 7">
            <a:extLst>
              <a:ext uri="{FF2B5EF4-FFF2-40B4-BE49-F238E27FC236}">
                <a16:creationId xmlns:a16="http://schemas.microsoft.com/office/drawing/2014/main" id="{4CC8E11D-C616-45E9-A169-6B078201B8D4}"/>
              </a:ext>
            </a:extLst>
          </p:cNvPr>
          <p:cNvSpPr>
            <a:spLocks noGrp="1"/>
          </p:cNvSpPr>
          <p:nvPr>
            <p:ph sz="quarter" idx="10"/>
          </p:nvPr>
        </p:nvSpPr>
        <p:spPr>
          <a:xfrm>
            <a:off x="498475" y="1579563"/>
            <a:ext cx="5403850" cy="475456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20" name="Graphic 4">
            <a:extLst>
              <a:ext uri="{FF2B5EF4-FFF2-40B4-BE49-F238E27FC236}">
                <a16:creationId xmlns:a16="http://schemas.microsoft.com/office/drawing/2014/main" id="{A6CEA4AE-6CF8-4DC5-B2B6-554BADCB81BA}"/>
              </a:ext>
            </a:extLst>
          </p:cNvPr>
          <p:cNvGrpSpPr/>
          <p:nvPr userDrawn="1"/>
        </p:nvGrpSpPr>
        <p:grpSpPr>
          <a:xfrm>
            <a:off x="124734" y="6550337"/>
            <a:ext cx="665641" cy="149163"/>
            <a:chOff x="124734" y="6550337"/>
            <a:chExt cx="665641" cy="149163"/>
          </a:xfrm>
          <a:solidFill>
            <a:srgbClr val="00C7FD"/>
          </a:solidFill>
        </p:grpSpPr>
        <p:sp>
          <p:nvSpPr>
            <p:cNvPr id="21" name="Freeform: Shape 20">
              <a:extLst>
                <a:ext uri="{FF2B5EF4-FFF2-40B4-BE49-F238E27FC236}">
                  <a16:creationId xmlns:a16="http://schemas.microsoft.com/office/drawing/2014/main" id="{A55382D4-ACFE-4E25-9E13-2E77957126A0}"/>
                </a:ext>
              </a:extLst>
            </p:cNvPr>
            <p:cNvSpPr/>
            <p:nvPr/>
          </p:nvSpPr>
          <p:spPr>
            <a:xfrm>
              <a:off x="124734" y="6550337"/>
              <a:ext cx="631343" cy="149163"/>
            </a:xfrm>
            <a:custGeom>
              <a:avLst/>
              <a:gdLst>
                <a:gd name="connsiteX0" fmla="*/ 631344 w 631343"/>
                <a:gd name="connsiteY0" fmla="*/ 2061 h 149163"/>
                <a:gd name="connsiteX1" fmla="*/ 631344 w 631343"/>
                <a:gd name="connsiteY1" fmla="*/ 147102 h 149163"/>
                <a:gd name="connsiteX2" fmla="*/ 611668 w 631343"/>
                <a:gd name="connsiteY2" fmla="*/ 147102 h 149163"/>
                <a:gd name="connsiteX3" fmla="*/ 520011 w 631343"/>
                <a:gd name="connsiteY3" fmla="*/ 39989 h 149163"/>
                <a:gd name="connsiteX4" fmla="*/ 520011 w 631343"/>
                <a:gd name="connsiteY4" fmla="*/ 147102 h 149163"/>
                <a:gd name="connsiteX5" fmla="*/ 497195 w 631343"/>
                <a:gd name="connsiteY5" fmla="*/ 147102 h 149163"/>
                <a:gd name="connsiteX6" fmla="*/ 497195 w 631343"/>
                <a:gd name="connsiteY6" fmla="*/ 2061 h 149163"/>
                <a:gd name="connsiteX7" fmla="*/ 516871 w 631343"/>
                <a:gd name="connsiteY7" fmla="*/ 2061 h 149163"/>
                <a:gd name="connsiteX8" fmla="*/ 608528 w 631343"/>
                <a:gd name="connsiteY8" fmla="*/ 109174 h 149163"/>
                <a:gd name="connsiteX9" fmla="*/ 608528 w 631343"/>
                <a:gd name="connsiteY9" fmla="*/ 2061 h 149163"/>
                <a:gd name="connsiteX10" fmla="*/ 631344 w 631343"/>
                <a:gd name="connsiteY10" fmla="*/ 2061 h 149163"/>
                <a:gd name="connsiteX11" fmla="*/ 396117 w 631343"/>
                <a:gd name="connsiteY11" fmla="*/ 0 h 149163"/>
                <a:gd name="connsiteX12" fmla="*/ 472760 w 631343"/>
                <a:gd name="connsiteY12" fmla="*/ 74582 h 149163"/>
                <a:gd name="connsiteX13" fmla="*/ 396117 w 631343"/>
                <a:gd name="connsiteY13" fmla="*/ 149163 h 149163"/>
                <a:gd name="connsiteX14" fmla="*/ 319475 w 631343"/>
                <a:gd name="connsiteY14" fmla="*/ 74582 h 149163"/>
                <a:gd name="connsiteX15" fmla="*/ 396117 w 631343"/>
                <a:gd name="connsiteY15" fmla="*/ 0 h 149163"/>
                <a:gd name="connsiteX16" fmla="*/ 396117 w 631343"/>
                <a:gd name="connsiteY16" fmla="*/ 128457 h 149163"/>
                <a:gd name="connsiteX17" fmla="*/ 449993 w 631343"/>
                <a:gd name="connsiteY17" fmla="*/ 74582 h 149163"/>
                <a:gd name="connsiteX18" fmla="*/ 396117 w 631343"/>
                <a:gd name="connsiteY18" fmla="*/ 20706 h 149163"/>
                <a:gd name="connsiteX19" fmla="*/ 342242 w 631343"/>
                <a:gd name="connsiteY19" fmla="*/ 74582 h 149163"/>
                <a:gd name="connsiteX20" fmla="*/ 396117 w 631343"/>
                <a:gd name="connsiteY20" fmla="*/ 128457 h 149163"/>
                <a:gd name="connsiteX21" fmla="*/ 300829 w 631343"/>
                <a:gd name="connsiteY21" fmla="*/ 84984 h 149163"/>
                <a:gd name="connsiteX22" fmla="*/ 301565 w 631343"/>
                <a:gd name="connsiteY22" fmla="*/ 74582 h 149163"/>
                <a:gd name="connsiteX23" fmla="*/ 224923 w 631343"/>
                <a:gd name="connsiteY23" fmla="*/ 0 h 149163"/>
                <a:gd name="connsiteX24" fmla="*/ 148280 w 631343"/>
                <a:gd name="connsiteY24" fmla="*/ 74582 h 149163"/>
                <a:gd name="connsiteX25" fmla="*/ 224923 w 631343"/>
                <a:gd name="connsiteY25" fmla="*/ 149163 h 149163"/>
                <a:gd name="connsiteX26" fmla="*/ 290378 w 631343"/>
                <a:gd name="connsiteY26" fmla="*/ 120655 h 149163"/>
                <a:gd name="connsiteX27" fmla="*/ 272714 w 631343"/>
                <a:gd name="connsiteY27" fmla="*/ 107162 h 149163"/>
                <a:gd name="connsiteX28" fmla="*/ 224923 w 631343"/>
                <a:gd name="connsiteY28" fmla="*/ 128800 h 149163"/>
                <a:gd name="connsiteX29" fmla="*/ 172029 w 631343"/>
                <a:gd name="connsiteY29" fmla="*/ 84935 h 149163"/>
                <a:gd name="connsiteX30" fmla="*/ 300829 w 631343"/>
                <a:gd name="connsiteY30" fmla="*/ 84935 h 149163"/>
                <a:gd name="connsiteX31" fmla="*/ 224923 w 631343"/>
                <a:gd name="connsiteY31" fmla="*/ 20706 h 149163"/>
                <a:gd name="connsiteX32" fmla="*/ 277866 w 631343"/>
                <a:gd name="connsiteY32" fmla="*/ 64670 h 149163"/>
                <a:gd name="connsiteX33" fmla="*/ 171930 w 631343"/>
                <a:gd name="connsiteY33" fmla="*/ 64670 h 149163"/>
                <a:gd name="connsiteX34" fmla="*/ 224923 w 631343"/>
                <a:gd name="connsiteY34" fmla="*/ 20706 h 149163"/>
                <a:gd name="connsiteX35" fmla="*/ 145042 w 631343"/>
                <a:gd name="connsiteY35" fmla="*/ 2061 h 149163"/>
                <a:gd name="connsiteX36" fmla="*/ 116877 w 631343"/>
                <a:gd name="connsiteY36" fmla="*/ 2061 h 149163"/>
                <a:gd name="connsiteX37" fmla="*/ 72521 w 631343"/>
                <a:gd name="connsiteY37" fmla="*/ 57114 h 149163"/>
                <a:gd name="connsiteX38" fmla="*/ 28164 w 631343"/>
                <a:gd name="connsiteY38" fmla="*/ 2061 h 149163"/>
                <a:gd name="connsiteX39" fmla="*/ 0 w 631343"/>
                <a:gd name="connsiteY39" fmla="*/ 2061 h 149163"/>
                <a:gd name="connsiteX40" fmla="*/ 58439 w 631343"/>
                <a:gd name="connsiteY40" fmla="*/ 74582 h 149163"/>
                <a:gd name="connsiteX41" fmla="*/ 0 w 631343"/>
                <a:gd name="connsiteY41" fmla="*/ 147053 h 149163"/>
                <a:gd name="connsiteX42" fmla="*/ 28164 w 631343"/>
                <a:gd name="connsiteY42" fmla="*/ 147053 h 149163"/>
                <a:gd name="connsiteX43" fmla="*/ 72521 w 631343"/>
                <a:gd name="connsiteY43" fmla="*/ 92000 h 149163"/>
                <a:gd name="connsiteX44" fmla="*/ 116877 w 631343"/>
                <a:gd name="connsiteY44" fmla="*/ 147053 h 149163"/>
                <a:gd name="connsiteX45" fmla="*/ 145042 w 631343"/>
                <a:gd name="connsiteY45" fmla="*/ 147053 h 149163"/>
                <a:gd name="connsiteX46" fmla="*/ 86603 w 631343"/>
                <a:gd name="connsiteY46" fmla="*/ 74533 h 149163"/>
                <a:gd name="connsiteX47" fmla="*/ 145042 w 631343"/>
                <a:gd name="connsiteY47" fmla="*/ 2012 h 149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631343" h="149163">
                  <a:moveTo>
                    <a:pt x="631344" y="2061"/>
                  </a:moveTo>
                  <a:lnTo>
                    <a:pt x="631344" y="147102"/>
                  </a:lnTo>
                  <a:lnTo>
                    <a:pt x="611668" y="147102"/>
                  </a:lnTo>
                  <a:lnTo>
                    <a:pt x="520011" y="39989"/>
                  </a:lnTo>
                  <a:lnTo>
                    <a:pt x="520011" y="147102"/>
                  </a:lnTo>
                  <a:lnTo>
                    <a:pt x="497195" y="147102"/>
                  </a:lnTo>
                  <a:lnTo>
                    <a:pt x="497195" y="2061"/>
                  </a:lnTo>
                  <a:lnTo>
                    <a:pt x="516871" y="2061"/>
                  </a:lnTo>
                  <a:lnTo>
                    <a:pt x="608528" y="109174"/>
                  </a:lnTo>
                  <a:lnTo>
                    <a:pt x="608528" y="2061"/>
                  </a:lnTo>
                  <a:lnTo>
                    <a:pt x="631344" y="2061"/>
                  </a:lnTo>
                  <a:close/>
                  <a:moveTo>
                    <a:pt x="396117" y="0"/>
                  </a:moveTo>
                  <a:cubicBezTo>
                    <a:pt x="439640" y="0"/>
                    <a:pt x="472760" y="33169"/>
                    <a:pt x="472760" y="74582"/>
                  </a:cubicBezTo>
                  <a:cubicBezTo>
                    <a:pt x="472760" y="115994"/>
                    <a:pt x="439590" y="149163"/>
                    <a:pt x="396117" y="149163"/>
                  </a:cubicBezTo>
                  <a:cubicBezTo>
                    <a:pt x="352644" y="149163"/>
                    <a:pt x="319475" y="115994"/>
                    <a:pt x="319475" y="74582"/>
                  </a:cubicBezTo>
                  <a:cubicBezTo>
                    <a:pt x="319475" y="33169"/>
                    <a:pt x="352644" y="0"/>
                    <a:pt x="396117" y="0"/>
                  </a:cubicBezTo>
                  <a:close/>
                  <a:moveTo>
                    <a:pt x="396117" y="128457"/>
                  </a:moveTo>
                  <a:cubicBezTo>
                    <a:pt x="426146" y="128457"/>
                    <a:pt x="449993" y="104610"/>
                    <a:pt x="449993" y="74582"/>
                  </a:cubicBezTo>
                  <a:cubicBezTo>
                    <a:pt x="449993" y="44553"/>
                    <a:pt x="426146" y="20706"/>
                    <a:pt x="396117" y="20706"/>
                  </a:cubicBezTo>
                  <a:cubicBezTo>
                    <a:pt x="366088" y="20706"/>
                    <a:pt x="342242" y="44553"/>
                    <a:pt x="342242" y="74582"/>
                  </a:cubicBezTo>
                  <a:cubicBezTo>
                    <a:pt x="342242" y="104610"/>
                    <a:pt x="366088" y="128457"/>
                    <a:pt x="396117" y="128457"/>
                  </a:cubicBezTo>
                  <a:close/>
                  <a:moveTo>
                    <a:pt x="300829" y="84984"/>
                  </a:moveTo>
                  <a:cubicBezTo>
                    <a:pt x="301320" y="81598"/>
                    <a:pt x="301565" y="78114"/>
                    <a:pt x="301565" y="74582"/>
                  </a:cubicBezTo>
                  <a:cubicBezTo>
                    <a:pt x="301565" y="33169"/>
                    <a:pt x="268396" y="0"/>
                    <a:pt x="224923" y="0"/>
                  </a:cubicBezTo>
                  <a:cubicBezTo>
                    <a:pt x="181449" y="0"/>
                    <a:pt x="148280" y="33169"/>
                    <a:pt x="148280" y="74582"/>
                  </a:cubicBezTo>
                  <a:cubicBezTo>
                    <a:pt x="148280" y="115994"/>
                    <a:pt x="181449" y="149163"/>
                    <a:pt x="224923" y="149163"/>
                  </a:cubicBezTo>
                  <a:cubicBezTo>
                    <a:pt x="256865" y="149163"/>
                    <a:pt x="276836" y="136651"/>
                    <a:pt x="290378" y="120655"/>
                  </a:cubicBezTo>
                  <a:lnTo>
                    <a:pt x="272714" y="107162"/>
                  </a:lnTo>
                  <a:cubicBezTo>
                    <a:pt x="260251" y="122716"/>
                    <a:pt x="244599" y="128800"/>
                    <a:pt x="224923" y="128800"/>
                  </a:cubicBezTo>
                  <a:cubicBezTo>
                    <a:pt x="198427" y="128800"/>
                    <a:pt x="176788" y="109910"/>
                    <a:pt x="172029" y="84935"/>
                  </a:cubicBezTo>
                  <a:lnTo>
                    <a:pt x="300829" y="84935"/>
                  </a:lnTo>
                  <a:close/>
                  <a:moveTo>
                    <a:pt x="224923" y="20706"/>
                  </a:moveTo>
                  <a:cubicBezTo>
                    <a:pt x="251566" y="20706"/>
                    <a:pt x="273303" y="39450"/>
                    <a:pt x="277866" y="64670"/>
                  </a:cubicBezTo>
                  <a:lnTo>
                    <a:pt x="171930" y="64670"/>
                  </a:lnTo>
                  <a:cubicBezTo>
                    <a:pt x="176494" y="39450"/>
                    <a:pt x="198230" y="20706"/>
                    <a:pt x="224923" y="20706"/>
                  </a:cubicBezTo>
                  <a:close/>
                  <a:moveTo>
                    <a:pt x="145042" y="2061"/>
                  </a:moveTo>
                  <a:lnTo>
                    <a:pt x="116877" y="2061"/>
                  </a:lnTo>
                  <a:lnTo>
                    <a:pt x="72521" y="57114"/>
                  </a:lnTo>
                  <a:lnTo>
                    <a:pt x="28164" y="2061"/>
                  </a:lnTo>
                  <a:lnTo>
                    <a:pt x="0" y="2061"/>
                  </a:lnTo>
                  <a:lnTo>
                    <a:pt x="58439" y="74582"/>
                  </a:lnTo>
                  <a:lnTo>
                    <a:pt x="0" y="147053"/>
                  </a:lnTo>
                  <a:lnTo>
                    <a:pt x="28164" y="147053"/>
                  </a:lnTo>
                  <a:lnTo>
                    <a:pt x="72521" y="92000"/>
                  </a:lnTo>
                  <a:lnTo>
                    <a:pt x="116877" y="147053"/>
                  </a:lnTo>
                  <a:lnTo>
                    <a:pt x="145042" y="147053"/>
                  </a:lnTo>
                  <a:lnTo>
                    <a:pt x="86603" y="74533"/>
                  </a:lnTo>
                  <a:lnTo>
                    <a:pt x="145042" y="2012"/>
                  </a:lnTo>
                  <a:close/>
                </a:path>
              </a:pathLst>
            </a:custGeom>
            <a:solidFill>
              <a:srgbClr val="00C7FD"/>
            </a:solidFill>
            <a:ln w="4903" cap="flat">
              <a:noFill/>
              <a:prstDash val="solid"/>
              <a:miter/>
            </a:ln>
          </p:spPr>
          <p:txBody>
            <a:bodyPr rtlCol="0" anchor="ctr"/>
            <a:lstStyle/>
            <a:p>
              <a:endParaRPr lang="en-US"/>
            </a:p>
          </p:txBody>
        </p:sp>
        <p:grpSp>
          <p:nvGrpSpPr>
            <p:cNvPr id="22" name="Graphic 4">
              <a:extLst>
                <a:ext uri="{FF2B5EF4-FFF2-40B4-BE49-F238E27FC236}">
                  <a16:creationId xmlns:a16="http://schemas.microsoft.com/office/drawing/2014/main" id="{35E7DAD8-9530-41E5-A149-7066D2638E1B}"/>
                </a:ext>
              </a:extLst>
            </p:cNvPr>
            <p:cNvGrpSpPr/>
            <p:nvPr/>
          </p:nvGrpSpPr>
          <p:grpSpPr>
            <a:xfrm>
              <a:off x="772417" y="6552937"/>
              <a:ext cx="17958" cy="17958"/>
              <a:chOff x="772417" y="6552937"/>
              <a:chExt cx="17958" cy="17958"/>
            </a:xfrm>
            <a:solidFill>
              <a:srgbClr val="00C7FD"/>
            </a:solidFill>
          </p:grpSpPr>
          <p:sp>
            <p:nvSpPr>
              <p:cNvPr id="23" name="Freeform: Shape 22">
                <a:extLst>
                  <a:ext uri="{FF2B5EF4-FFF2-40B4-BE49-F238E27FC236}">
                    <a16:creationId xmlns:a16="http://schemas.microsoft.com/office/drawing/2014/main" id="{90E84B73-AEC3-4457-8767-0F0860F9566C}"/>
                  </a:ext>
                </a:extLst>
              </p:cNvPr>
              <p:cNvSpPr/>
              <p:nvPr/>
            </p:nvSpPr>
            <p:spPr>
              <a:xfrm>
                <a:off x="772417" y="6552937"/>
                <a:ext cx="17958" cy="17958"/>
              </a:xfrm>
              <a:custGeom>
                <a:avLst/>
                <a:gdLst>
                  <a:gd name="connsiteX0" fmla="*/ 8979 w 17958"/>
                  <a:gd name="connsiteY0" fmla="*/ 1276 h 17958"/>
                  <a:gd name="connsiteX1" fmla="*/ 16683 w 17958"/>
                  <a:gd name="connsiteY1" fmla="*/ 8979 h 17958"/>
                  <a:gd name="connsiteX2" fmla="*/ 8979 w 17958"/>
                  <a:gd name="connsiteY2" fmla="*/ 16683 h 17958"/>
                  <a:gd name="connsiteX3" fmla="*/ 1276 w 17958"/>
                  <a:gd name="connsiteY3" fmla="*/ 8979 h 17958"/>
                  <a:gd name="connsiteX4" fmla="*/ 8979 w 17958"/>
                  <a:gd name="connsiteY4" fmla="*/ 1276 h 17958"/>
                  <a:gd name="connsiteX5" fmla="*/ 8979 w 17958"/>
                  <a:gd name="connsiteY5" fmla="*/ 0 h 17958"/>
                  <a:gd name="connsiteX6" fmla="*/ 0 w 17958"/>
                  <a:gd name="connsiteY6" fmla="*/ 8979 h 17958"/>
                  <a:gd name="connsiteX7" fmla="*/ 8979 w 17958"/>
                  <a:gd name="connsiteY7" fmla="*/ 17958 h 17958"/>
                  <a:gd name="connsiteX8" fmla="*/ 17959 w 17958"/>
                  <a:gd name="connsiteY8" fmla="*/ 8979 h 17958"/>
                  <a:gd name="connsiteX9" fmla="*/ 8979 w 17958"/>
                  <a:gd name="connsiteY9" fmla="*/ 0 h 1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958" h="17958">
                    <a:moveTo>
                      <a:pt x="8979" y="1276"/>
                    </a:moveTo>
                    <a:cubicBezTo>
                      <a:pt x="13199" y="1276"/>
                      <a:pt x="16683" y="4710"/>
                      <a:pt x="16683" y="8979"/>
                    </a:cubicBezTo>
                    <a:cubicBezTo>
                      <a:pt x="16683" y="13248"/>
                      <a:pt x="13248" y="16683"/>
                      <a:pt x="8979" y="16683"/>
                    </a:cubicBezTo>
                    <a:cubicBezTo>
                      <a:pt x="4710" y="16683"/>
                      <a:pt x="1276" y="13248"/>
                      <a:pt x="1276" y="8979"/>
                    </a:cubicBezTo>
                    <a:cubicBezTo>
                      <a:pt x="1276" y="4710"/>
                      <a:pt x="4710" y="1276"/>
                      <a:pt x="8979" y="1276"/>
                    </a:cubicBezTo>
                    <a:moveTo>
                      <a:pt x="8979" y="0"/>
                    </a:moveTo>
                    <a:cubicBezTo>
                      <a:pt x="4024" y="0"/>
                      <a:pt x="0" y="4023"/>
                      <a:pt x="0" y="8979"/>
                    </a:cubicBezTo>
                    <a:cubicBezTo>
                      <a:pt x="0" y="13935"/>
                      <a:pt x="4024" y="17958"/>
                      <a:pt x="8979" y="17958"/>
                    </a:cubicBezTo>
                    <a:cubicBezTo>
                      <a:pt x="13935" y="17958"/>
                      <a:pt x="17959" y="13935"/>
                      <a:pt x="17959" y="8979"/>
                    </a:cubicBezTo>
                    <a:cubicBezTo>
                      <a:pt x="17959" y="4023"/>
                      <a:pt x="13935" y="0"/>
                      <a:pt x="8979" y="0"/>
                    </a:cubicBezTo>
                  </a:path>
                </a:pathLst>
              </a:custGeom>
              <a:solidFill>
                <a:srgbClr val="00C7FD"/>
              </a:solidFill>
              <a:ln w="4903"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337EF8BF-4952-473E-87D1-F1DB93ECAC13}"/>
                  </a:ext>
                </a:extLst>
              </p:cNvPr>
              <p:cNvSpPr/>
              <p:nvPr/>
            </p:nvSpPr>
            <p:spPr>
              <a:xfrm>
                <a:off x="778305" y="6557402"/>
                <a:ext cx="7016" cy="8979"/>
              </a:xfrm>
              <a:custGeom>
                <a:avLst/>
                <a:gdLst>
                  <a:gd name="connsiteX0" fmla="*/ 3729 w 7016"/>
                  <a:gd name="connsiteY0" fmla="*/ 0 h 8979"/>
                  <a:gd name="connsiteX1" fmla="*/ 5250 w 7016"/>
                  <a:gd name="connsiteY1" fmla="*/ 393 h 8979"/>
                  <a:gd name="connsiteX2" fmla="*/ 6281 w 7016"/>
                  <a:gd name="connsiteY2" fmla="*/ 1423 h 8979"/>
                  <a:gd name="connsiteX3" fmla="*/ 6673 w 7016"/>
                  <a:gd name="connsiteY3" fmla="*/ 2846 h 8979"/>
                  <a:gd name="connsiteX4" fmla="*/ 6182 w 7016"/>
                  <a:gd name="connsiteY4" fmla="*/ 4465 h 8979"/>
                  <a:gd name="connsiteX5" fmla="*/ 4956 w 7016"/>
                  <a:gd name="connsiteY5" fmla="*/ 5397 h 8979"/>
                  <a:gd name="connsiteX6" fmla="*/ 7017 w 7016"/>
                  <a:gd name="connsiteY6" fmla="*/ 8979 h 8979"/>
                  <a:gd name="connsiteX7" fmla="*/ 5397 w 7016"/>
                  <a:gd name="connsiteY7" fmla="*/ 8979 h 8979"/>
                  <a:gd name="connsiteX8" fmla="*/ 3533 w 7016"/>
                  <a:gd name="connsiteY8" fmla="*/ 5643 h 8979"/>
                  <a:gd name="connsiteX9" fmla="*/ 1423 w 7016"/>
                  <a:gd name="connsiteY9" fmla="*/ 5643 h 8979"/>
                  <a:gd name="connsiteX10" fmla="*/ 1423 w 7016"/>
                  <a:gd name="connsiteY10" fmla="*/ 8979 h 8979"/>
                  <a:gd name="connsiteX11" fmla="*/ 0 w 7016"/>
                  <a:gd name="connsiteY11" fmla="*/ 8979 h 8979"/>
                  <a:gd name="connsiteX12" fmla="*/ 0 w 7016"/>
                  <a:gd name="connsiteY12" fmla="*/ 0 h 8979"/>
                  <a:gd name="connsiteX13" fmla="*/ 3729 w 7016"/>
                  <a:gd name="connsiteY13" fmla="*/ 0 h 8979"/>
                  <a:gd name="connsiteX14" fmla="*/ 3729 w 7016"/>
                  <a:gd name="connsiteY14" fmla="*/ 4367 h 8979"/>
                  <a:gd name="connsiteX15" fmla="*/ 4514 w 7016"/>
                  <a:gd name="connsiteY15" fmla="*/ 4171 h 8979"/>
                  <a:gd name="connsiteX16" fmla="*/ 5054 w 7016"/>
                  <a:gd name="connsiteY16" fmla="*/ 3631 h 8979"/>
                  <a:gd name="connsiteX17" fmla="*/ 5250 w 7016"/>
                  <a:gd name="connsiteY17" fmla="*/ 2846 h 8979"/>
                  <a:gd name="connsiteX18" fmla="*/ 5054 w 7016"/>
                  <a:gd name="connsiteY18" fmla="*/ 2061 h 8979"/>
                  <a:gd name="connsiteX19" fmla="*/ 4514 w 7016"/>
                  <a:gd name="connsiteY19" fmla="*/ 1521 h 8979"/>
                  <a:gd name="connsiteX20" fmla="*/ 3729 w 7016"/>
                  <a:gd name="connsiteY20" fmla="*/ 1325 h 8979"/>
                  <a:gd name="connsiteX21" fmla="*/ 1423 w 7016"/>
                  <a:gd name="connsiteY21" fmla="*/ 1325 h 8979"/>
                  <a:gd name="connsiteX22" fmla="*/ 1423 w 7016"/>
                  <a:gd name="connsiteY22" fmla="*/ 4416 h 8979"/>
                  <a:gd name="connsiteX23" fmla="*/ 3729 w 7016"/>
                  <a:gd name="connsiteY23" fmla="*/ 4416 h 8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016" h="8979">
                    <a:moveTo>
                      <a:pt x="3729" y="0"/>
                    </a:moveTo>
                    <a:cubicBezTo>
                      <a:pt x="4269" y="0"/>
                      <a:pt x="4809" y="147"/>
                      <a:pt x="5250" y="393"/>
                    </a:cubicBezTo>
                    <a:cubicBezTo>
                      <a:pt x="5692" y="638"/>
                      <a:pt x="6035" y="981"/>
                      <a:pt x="6281" y="1423"/>
                    </a:cubicBezTo>
                    <a:cubicBezTo>
                      <a:pt x="6526" y="1865"/>
                      <a:pt x="6673" y="2306"/>
                      <a:pt x="6673" y="2846"/>
                    </a:cubicBezTo>
                    <a:cubicBezTo>
                      <a:pt x="6673" y="3484"/>
                      <a:pt x="6526" y="4023"/>
                      <a:pt x="6182" y="4465"/>
                    </a:cubicBezTo>
                    <a:cubicBezTo>
                      <a:pt x="5839" y="4907"/>
                      <a:pt x="5446" y="5201"/>
                      <a:pt x="4956" y="5397"/>
                    </a:cubicBezTo>
                    <a:lnTo>
                      <a:pt x="7017" y="8979"/>
                    </a:lnTo>
                    <a:lnTo>
                      <a:pt x="5397" y="8979"/>
                    </a:lnTo>
                    <a:lnTo>
                      <a:pt x="3533" y="5643"/>
                    </a:lnTo>
                    <a:lnTo>
                      <a:pt x="1423" y="5643"/>
                    </a:lnTo>
                    <a:lnTo>
                      <a:pt x="1423" y="8979"/>
                    </a:lnTo>
                    <a:lnTo>
                      <a:pt x="0" y="8979"/>
                    </a:lnTo>
                    <a:lnTo>
                      <a:pt x="0" y="0"/>
                    </a:lnTo>
                    <a:lnTo>
                      <a:pt x="3729" y="0"/>
                    </a:lnTo>
                    <a:close/>
                    <a:moveTo>
                      <a:pt x="3729" y="4367"/>
                    </a:moveTo>
                    <a:cubicBezTo>
                      <a:pt x="4024" y="4367"/>
                      <a:pt x="4269" y="4318"/>
                      <a:pt x="4514" y="4171"/>
                    </a:cubicBezTo>
                    <a:cubicBezTo>
                      <a:pt x="4759" y="4023"/>
                      <a:pt x="4907" y="3876"/>
                      <a:pt x="5054" y="3631"/>
                    </a:cubicBezTo>
                    <a:cubicBezTo>
                      <a:pt x="5201" y="3386"/>
                      <a:pt x="5250" y="3140"/>
                      <a:pt x="5250" y="2846"/>
                    </a:cubicBezTo>
                    <a:cubicBezTo>
                      <a:pt x="5250" y="2551"/>
                      <a:pt x="5201" y="2306"/>
                      <a:pt x="5054" y="2061"/>
                    </a:cubicBezTo>
                    <a:cubicBezTo>
                      <a:pt x="4907" y="1815"/>
                      <a:pt x="4759" y="1668"/>
                      <a:pt x="4514" y="1521"/>
                    </a:cubicBezTo>
                    <a:cubicBezTo>
                      <a:pt x="4269" y="1374"/>
                      <a:pt x="4024" y="1325"/>
                      <a:pt x="3729" y="1325"/>
                    </a:cubicBezTo>
                    <a:lnTo>
                      <a:pt x="1423" y="1325"/>
                    </a:lnTo>
                    <a:lnTo>
                      <a:pt x="1423" y="4416"/>
                    </a:lnTo>
                    <a:lnTo>
                      <a:pt x="3729" y="4416"/>
                    </a:lnTo>
                    <a:close/>
                  </a:path>
                </a:pathLst>
              </a:custGeom>
              <a:solidFill>
                <a:srgbClr val="00C7FD"/>
              </a:solidFill>
              <a:ln w="4903" cap="flat">
                <a:noFill/>
                <a:prstDash val="solid"/>
                <a:miter/>
              </a:ln>
            </p:spPr>
            <p:txBody>
              <a:bodyPr rtlCol="0" anchor="ctr"/>
              <a:lstStyle/>
              <a:p>
                <a:endParaRPr lang="en-US"/>
              </a:p>
            </p:txBody>
          </p:sp>
        </p:grpSp>
      </p:grpSp>
      <p:grpSp>
        <p:nvGrpSpPr>
          <p:cNvPr id="25" name="Graphic 4">
            <a:extLst>
              <a:ext uri="{FF2B5EF4-FFF2-40B4-BE49-F238E27FC236}">
                <a16:creationId xmlns:a16="http://schemas.microsoft.com/office/drawing/2014/main" id="{43F4BA17-3DD7-409A-AC0D-C81C0475CD55}"/>
              </a:ext>
            </a:extLst>
          </p:cNvPr>
          <p:cNvGrpSpPr/>
          <p:nvPr userDrawn="1"/>
        </p:nvGrpSpPr>
        <p:grpSpPr>
          <a:xfrm>
            <a:off x="138227" y="6297005"/>
            <a:ext cx="567262" cy="217316"/>
            <a:chOff x="138227" y="6297005"/>
            <a:chExt cx="567262" cy="217316"/>
          </a:xfrm>
          <a:solidFill>
            <a:schemeClr val="accent1"/>
          </a:solidFill>
        </p:grpSpPr>
        <p:sp>
          <p:nvSpPr>
            <p:cNvPr id="26" name="Freeform: Shape 25">
              <a:extLst>
                <a:ext uri="{FF2B5EF4-FFF2-40B4-BE49-F238E27FC236}">
                  <a16:creationId xmlns:a16="http://schemas.microsoft.com/office/drawing/2014/main" id="{39921D82-0B61-4915-87F4-95FE3E6EF0D1}"/>
                </a:ext>
              </a:extLst>
            </p:cNvPr>
            <p:cNvSpPr/>
            <p:nvPr/>
          </p:nvSpPr>
          <p:spPr>
            <a:xfrm>
              <a:off x="138227" y="6299949"/>
              <a:ext cx="40627" cy="40627"/>
            </a:xfrm>
            <a:custGeom>
              <a:avLst/>
              <a:gdLst>
                <a:gd name="connsiteX0" fmla="*/ 0 w 40627"/>
                <a:gd name="connsiteY0" fmla="*/ 0 h 40627"/>
                <a:gd name="connsiteX1" fmla="*/ 40627 w 40627"/>
                <a:gd name="connsiteY1" fmla="*/ 0 h 40627"/>
                <a:gd name="connsiteX2" fmla="*/ 40627 w 40627"/>
                <a:gd name="connsiteY2" fmla="*/ 40627 h 40627"/>
                <a:gd name="connsiteX3" fmla="*/ 0 w 40627"/>
                <a:gd name="connsiteY3" fmla="*/ 40627 h 40627"/>
              </a:gdLst>
              <a:ahLst/>
              <a:cxnLst>
                <a:cxn ang="0">
                  <a:pos x="connsiteX0" y="connsiteY0"/>
                </a:cxn>
                <a:cxn ang="0">
                  <a:pos x="connsiteX1" y="connsiteY1"/>
                </a:cxn>
                <a:cxn ang="0">
                  <a:pos x="connsiteX2" y="connsiteY2"/>
                </a:cxn>
                <a:cxn ang="0">
                  <a:pos x="connsiteX3" y="connsiteY3"/>
                </a:cxn>
              </a:cxnLst>
              <a:rect l="l" t="t" r="r" b="b"/>
              <a:pathLst>
                <a:path w="40627" h="40627">
                  <a:moveTo>
                    <a:pt x="0" y="0"/>
                  </a:moveTo>
                  <a:lnTo>
                    <a:pt x="40627" y="0"/>
                  </a:lnTo>
                  <a:lnTo>
                    <a:pt x="40627" y="40627"/>
                  </a:lnTo>
                  <a:lnTo>
                    <a:pt x="0" y="40627"/>
                  </a:lnTo>
                  <a:close/>
                </a:path>
              </a:pathLst>
            </a:custGeom>
            <a:solidFill>
              <a:schemeClr val="accent2"/>
            </a:solidFill>
            <a:ln w="4903"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30F11209-09D7-4CF0-873F-B41632545CE8}"/>
                </a:ext>
              </a:extLst>
            </p:cNvPr>
            <p:cNvSpPr/>
            <p:nvPr/>
          </p:nvSpPr>
          <p:spPr>
            <a:xfrm>
              <a:off x="139257" y="6297005"/>
              <a:ext cx="514270" cy="217316"/>
            </a:xfrm>
            <a:custGeom>
              <a:avLst/>
              <a:gdLst>
                <a:gd name="connsiteX0" fmla="*/ 38518 w 514270"/>
                <a:gd name="connsiteY0" fmla="*/ 214275 h 217316"/>
                <a:gd name="connsiteX1" fmla="*/ 38518 w 514270"/>
                <a:gd name="connsiteY1" fmla="*/ 68203 h 217316"/>
                <a:gd name="connsiteX2" fmla="*/ 0 w 514270"/>
                <a:gd name="connsiteY2" fmla="*/ 68203 h 217316"/>
                <a:gd name="connsiteX3" fmla="*/ 0 w 514270"/>
                <a:gd name="connsiteY3" fmla="*/ 214324 h 217316"/>
                <a:gd name="connsiteX4" fmla="*/ 38468 w 514270"/>
                <a:gd name="connsiteY4" fmla="*/ 214324 h 217316"/>
                <a:gd name="connsiteX5" fmla="*/ 293665 w 514270"/>
                <a:gd name="connsiteY5" fmla="*/ 215747 h 217316"/>
                <a:gd name="connsiteX6" fmla="*/ 293665 w 514270"/>
                <a:gd name="connsiteY6" fmla="*/ 179928 h 217316"/>
                <a:gd name="connsiteX7" fmla="*/ 279730 w 514270"/>
                <a:gd name="connsiteY7" fmla="*/ 179045 h 217316"/>
                <a:gd name="connsiteX8" fmla="*/ 270702 w 514270"/>
                <a:gd name="connsiteY8" fmla="*/ 175021 h 217316"/>
                <a:gd name="connsiteX9" fmla="*/ 266679 w 514270"/>
                <a:gd name="connsiteY9" fmla="*/ 166287 h 217316"/>
                <a:gd name="connsiteX10" fmla="*/ 265795 w 514270"/>
                <a:gd name="connsiteY10" fmla="*/ 152156 h 217316"/>
                <a:gd name="connsiteX11" fmla="*/ 265795 w 514270"/>
                <a:gd name="connsiteY11" fmla="*/ 101029 h 217316"/>
                <a:gd name="connsiteX12" fmla="*/ 293665 w 514270"/>
                <a:gd name="connsiteY12" fmla="*/ 101029 h 217316"/>
                <a:gd name="connsiteX13" fmla="*/ 293665 w 514270"/>
                <a:gd name="connsiteY13" fmla="*/ 68105 h 217316"/>
                <a:gd name="connsiteX14" fmla="*/ 265795 w 514270"/>
                <a:gd name="connsiteY14" fmla="*/ 68105 h 217316"/>
                <a:gd name="connsiteX15" fmla="*/ 265795 w 514270"/>
                <a:gd name="connsiteY15" fmla="*/ 11285 h 217316"/>
                <a:gd name="connsiteX16" fmla="*/ 227327 w 514270"/>
                <a:gd name="connsiteY16" fmla="*/ 11285 h 217316"/>
                <a:gd name="connsiteX17" fmla="*/ 227327 w 514270"/>
                <a:gd name="connsiteY17" fmla="*/ 152500 h 217316"/>
                <a:gd name="connsiteX18" fmla="*/ 230418 w 514270"/>
                <a:gd name="connsiteY18" fmla="*/ 182627 h 217316"/>
                <a:gd name="connsiteX19" fmla="*/ 240673 w 514270"/>
                <a:gd name="connsiteY19" fmla="*/ 202008 h 217316"/>
                <a:gd name="connsiteX20" fmla="*/ 259466 w 514270"/>
                <a:gd name="connsiteY20" fmla="*/ 212558 h 217316"/>
                <a:gd name="connsiteX21" fmla="*/ 288808 w 514270"/>
                <a:gd name="connsiteY21" fmla="*/ 215796 h 217316"/>
                <a:gd name="connsiteX22" fmla="*/ 293665 w 514270"/>
                <a:gd name="connsiteY22" fmla="*/ 215796 h 217316"/>
                <a:gd name="connsiteX23" fmla="*/ 514270 w 514270"/>
                <a:gd name="connsiteY23" fmla="*/ 214275 h 217316"/>
                <a:gd name="connsiteX24" fmla="*/ 514270 w 514270"/>
                <a:gd name="connsiteY24" fmla="*/ 0 h 217316"/>
                <a:gd name="connsiteX25" fmla="*/ 475802 w 514270"/>
                <a:gd name="connsiteY25" fmla="*/ 0 h 217316"/>
                <a:gd name="connsiteX26" fmla="*/ 475802 w 514270"/>
                <a:gd name="connsiteY26" fmla="*/ 214275 h 217316"/>
                <a:gd name="connsiteX27" fmla="*/ 514270 w 514270"/>
                <a:gd name="connsiteY27" fmla="*/ 214275 h 217316"/>
                <a:gd name="connsiteX28" fmla="*/ 190183 w 514270"/>
                <a:gd name="connsiteY28" fmla="*/ 82579 h 217316"/>
                <a:gd name="connsiteX29" fmla="*/ 145434 w 514270"/>
                <a:gd name="connsiteY29" fmla="*/ 65210 h 217316"/>
                <a:gd name="connsiteX30" fmla="*/ 120165 w 514270"/>
                <a:gd name="connsiteY30" fmla="*/ 70853 h 217316"/>
                <a:gd name="connsiteX31" fmla="*/ 101029 w 514270"/>
                <a:gd name="connsiteY31" fmla="*/ 86456 h 217316"/>
                <a:gd name="connsiteX32" fmla="*/ 98919 w 514270"/>
                <a:gd name="connsiteY32" fmla="*/ 89154 h 217316"/>
                <a:gd name="connsiteX33" fmla="*/ 98919 w 514270"/>
                <a:gd name="connsiteY33" fmla="*/ 86701 h 217316"/>
                <a:gd name="connsiteX34" fmla="*/ 98919 w 514270"/>
                <a:gd name="connsiteY34" fmla="*/ 68203 h 217316"/>
                <a:gd name="connsiteX35" fmla="*/ 60941 w 514270"/>
                <a:gd name="connsiteY35" fmla="*/ 68203 h 217316"/>
                <a:gd name="connsiteX36" fmla="*/ 60941 w 514270"/>
                <a:gd name="connsiteY36" fmla="*/ 214324 h 217316"/>
                <a:gd name="connsiteX37" fmla="*/ 99213 w 514270"/>
                <a:gd name="connsiteY37" fmla="*/ 214324 h 217316"/>
                <a:gd name="connsiteX38" fmla="*/ 99213 w 514270"/>
                <a:gd name="connsiteY38" fmla="*/ 141901 h 217316"/>
                <a:gd name="connsiteX39" fmla="*/ 99262 w 514270"/>
                <a:gd name="connsiteY39" fmla="*/ 139252 h 217316"/>
                <a:gd name="connsiteX40" fmla="*/ 109419 w 514270"/>
                <a:gd name="connsiteY40" fmla="*/ 108928 h 217316"/>
                <a:gd name="connsiteX41" fmla="*/ 133855 w 514270"/>
                <a:gd name="connsiteY41" fmla="*/ 98526 h 217316"/>
                <a:gd name="connsiteX42" fmla="*/ 159026 w 514270"/>
                <a:gd name="connsiteY42" fmla="*/ 108634 h 217316"/>
                <a:gd name="connsiteX43" fmla="*/ 167416 w 514270"/>
                <a:gd name="connsiteY43" fmla="*/ 136651 h 217316"/>
                <a:gd name="connsiteX44" fmla="*/ 167416 w 514270"/>
                <a:gd name="connsiteY44" fmla="*/ 136651 h 217316"/>
                <a:gd name="connsiteX45" fmla="*/ 167416 w 514270"/>
                <a:gd name="connsiteY45" fmla="*/ 136946 h 217316"/>
                <a:gd name="connsiteX46" fmla="*/ 167416 w 514270"/>
                <a:gd name="connsiteY46" fmla="*/ 136995 h 217316"/>
                <a:gd name="connsiteX47" fmla="*/ 167416 w 514270"/>
                <a:gd name="connsiteY47" fmla="*/ 136995 h 217316"/>
                <a:gd name="connsiteX48" fmla="*/ 167416 w 514270"/>
                <a:gd name="connsiteY48" fmla="*/ 214275 h 217316"/>
                <a:gd name="connsiteX49" fmla="*/ 206277 w 514270"/>
                <a:gd name="connsiteY49" fmla="*/ 214275 h 217316"/>
                <a:gd name="connsiteX50" fmla="*/ 206277 w 514270"/>
                <a:gd name="connsiteY50" fmla="*/ 131352 h 217316"/>
                <a:gd name="connsiteX51" fmla="*/ 190183 w 514270"/>
                <a:gd name="connsiteY51" fmla="*/ 82579 h 217316"/>
                <a:gd name="connsiteX52" fmla="*/ 455684 w 514270"/>
                <a:gd name="connsiteY52" fmla="*/ 140969 h 217316"/>
                <a:gd name="connsiteX53" fmla="*/ 450140 w 514270"/>
                <a:gd name="connsiteY53" fmla="*/ 111431 h 217316"/>
                <a:gd name="connsiteX54" fmla="*/ 434635 w 514270"/>
                <a:gd name="connsiteY54" fmla="*/ 87290 h 217316"/>
                <a:gd name="connsiteX55" fmla="*/ 410837 w 514270"/>
                <a:gd name="connsiteY55" fmla="*/ 71098 h 217316"/>
                <a:gd name="connsiteX56" fmla="*/ 380269 w 514270"/>
                <a:gd name="connsiteY56" fmla="*/ 65259 h 217316"/>
                <a:gd name="connsiteX57" fmla="*/ 350583 w 514270"/>
                <a:gd name="connsiteY57" fmla="*/ 71245 h 217316"/>
                <a:gd name="connsiteX58" fmla="*/ 326442 w 514270"/>
                <a:gd name="connsiteY58" fmla="*/ 87486 h 217316"/>
                <a:gd name="connsiteX59" fmla="*/ 310201 w 514270"/>
                <a:gd name="connsiteY59" fmla="*/ 111627 h 217316"/>
                <a:gd name="connsiteX60" fmla="*/ 304215 w 514270"/>
                <a:gd name="connsiteY60" fmla="*/ 141312 h 217316"/>
                <a:gd name="connsiteX61" fmla="*/ 309907 w 514270"/>
                <a:gd name="connsiteY61" fmla="*/ 170998 h 217316"/>
                <a:gd name="connsiteX62" fmla="*/ 325706 w 514270"/>
                <a:gd name="connsiteY62" fmla="*/ 195090 h 217316"/>
                <a:gd name="connsiteX63" fmla="*/ 350092 w 514270"/>
                <a:gd name="connsiteY63" fmla="*/ 211331 h 217316"/>
                <a:gd name="connsiteX64" fmla="*/ 381397 w 514270"/>
                <a:gd name="connsiteY64" fmla="*/ 217317 h 217316"/>
                <a:gd name="connsiteX65" fmla="*/ 446411 w 514270"/>
                <a:gd name="connsiteY65" fmla="*/ 188662 h 217316"/>
                <a:gd name="connsiteX66" fmla="*/ 418688 w 514270"/>
                <a:gd name="connsiteY66" fmla="*/ 167563 h 217316"/>
                <a:gd name="connsiteX67" fmla="*/ 381692 w 514270"/>
                <a:gd name="connsiteY67" fmla="*/ 183902 h 217316"/>
                <a:gd name="connsiteX68" fmla="*/ 355146 w 514270"/>
                <a:gd name="connsiteY68" fmla="*/ 176444 h 217316"/>
                <a:gd name="connsiteX69" fmla="*/ 341260 w 514270"/>
                <a:gd name="connsiteY69" fmla="*/ 156180 h 217316"/>
                <a:gd name="connsiteX70" fmla="*/ 340868 w 514270"/>
                <a:gd name="connsiteY70" fmla="*/ 154806 h 217316"/>
                <a:gd name="connsiteX71" fmla="*/ 455635 w 514270"/>
                <a:gd name="connsiteY71" fmla="*/ 154806 h 217316"/>
                <a:gd name="connsiteX72" fmla="*/ 455635 w 514270"/>
                <a:gd name="connsiteY72" fmla="*/ 141067 h 217316"/>
                <a:gd name="connsiteX73" fmla="*/ 341211 w 514270"/>
                <a:gd name="connsiteY73" fmla="*/ 127574 h 217316"/>
                <a:gd name="connsiteX74" fmla="*/ 379974 w 514270"/>
                <a:gd name="connsiteY74" fmla="*/ 98183 h 217316"/>
                <a:gd name="connsiteX75" fmla="*/ 418737 w 514270"/>
                <a:gd name="connsiteY75" fmla="*/ 127525 h 217316"/>
                <a:gd name="connsiteX76" fmla="*/ 341211 w 514270"/>
                <a:gd name="connsiteY76" fmla="*/ 127525 h 217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514270" h="217316">
                  <a:moveTo>
                    <a:pt x="38518" y="214275"/>
                  </a:moveTo>
                  <a:lnTo>
                    <a:pt x="38518" y="68203"/>
                  </a:lnTo>
                  <a:lnTo>
                    <a:pt x="0" y="68203"/>
                  </a:lnTo>
                  <a:lnTo>
                    <a:pt x="0" y="214324"/>
                  </a:lnTo>
                  <a:lnTo>
                    <a:pt x="38468" y="214324"/>
                  </a:lnTo>
                  <a:close/>
                  <a:moveTo>
                    <a:pt x="293665" y="215747"/>
                  </a:moveTo>
                  <a:lnTo>
                    <a:pt x="293665" y="179928"/>
                  </a:lnTo>
                  <a:cubicBezTo>
                    <a:pt x="287974" y="179928"/>
                    <a:pt x="283312" y="179585"/>
                    <a:pt x="279730" y="179045"/>
                  </a:cubicBezTo>
                  <a:cubicBezTo>
                    <a:pt x="275756" y="178407"/>
                    <a:pt x="272714" y="177082"/>
                    <a:pt x="270702" y="175021"/>
                  </a:cubicBezTo>
                  <a:cubicBezTo>
                    <a:pt x="268690" y="173010"/>
                    <a:pt x="267317" y="170066"/>
                    <a:pt x="266679" y="166287"/>
                  </a:cubicBezTo>
                  <a:cubicBezTo>
                    <a:pt x="266090" y="162706"/>
                    <a:pt x="265795" y="157946"/>
                    <a:pt x="265795" y="152156"/>
                  </a:cubicBezTo>
                  <a:lnTo>
                    <a:pt x="265795" y="101029"/>
                  </a:lnTo>
                  <a:lnTo>
                    <a:pt x="293665" y="101029"/>
                  </a:lnTo>
                  <a:lnTo>
                    <a:pt x="293665" y="68105"/>
                  </a:lnTo>
                  <a:lnTo>
                    <a:pt x="265795" y="68105"/>
                  </a:lnTo>
                  <a:lnTo>
                    <a:pt x="265795" y="11285"/>
                  </a:lnTo>
                  <a:lnTo>
                    <a:pt x="227327" y="11285"/>
                  </a:lnTo>
                  <a:lnTo>
                    <a:pt x="227327" y="152500"/>
                  </a:lnTo>
                  <a:cubicBezTo>
                    <a:pt x="227327" y="164423"/>
                    <a:pt x="228357" y="174531"/>
                    <a:pt x="230418" y="182627"/>
                  </a:cubicBezTo>
                  <a:cubicBezTo>
                    <a:pt x="232430" y="190625"/>
                    <a:pt x="235865" y="197151"/>
                    <a:pt x="240673" y="202008"/>
                  </a:cubicBezTo>
                  <a:cubicBezTo>
                    <a:pt x="245433" y="206866"/>
                    <a:pt x="251762" y="210448"/>
                    <a:pt x="259466" y="212558"/>
                  </a:cubicBezTo>
                  <a:cubicBezTo>
                    <a:pt x="267218" y="214716"/>
                    <a:pt x="277130" y="215796"/>
                    <a:pt x="288808" y="215796"/>
                  </a:cubicBezTo>
                  <a:lnTo>
                    <a:pt x="293665" y="215796"/>
                  </a:lnTo>
                  <a:close/>
                  <a:moveTo>
                    <a:pt x="514270" y="214275"/>
                  </a:moveTo>
                  <a:lnTo>
                    <a:pt x="514270" y="0"/>
                  </a:lnTo>
                  <a:lnTo>
                    <a:pt x="475802" y="0"/>
                  </a:lnTo>
                  <a:lnTo>
                    <a:pt x="475802" y="214275"/>
                  </a:lnTo>
                  <a:lnTo>
                    <a:pt x="514270" y="214275"/>
                  </a:lnTo>
                  <a:close/>
                  <a:moveTo>
                    <a:pt x="190183" y="82579"/>
                  </a:moveTo>
                  <a:cubicBezTo>
                    <a:pt x="179536" y="71049"/>
                    <a:pt x="164472" y="65210"/>
                    <a:pt x="145434" y="65210"/>
                  </a:cubicBezTo>
                  <a:cubicBezTo>
                    <a:pt x="136259" y="65210"/>
                    <a:pt x="127770" y="67123"/>
                    <a:pt x="120165" y="70853"/>
                  </a:cubicBezTo>
                  <a:cubicBezTo>
                    <a:pt x="112609" y="74582"/>
                    <a:pt x="106181" y="79832"/>
                    <a:pt x="101029" y="86456"/>
                  </a:cubicBezTo>
                  <a:lnTo>
                    <a:pt x="98919" y="89154"/>
                  </a:lnTo>
                  <a:lnTo>
                    <a:pt x="98919" y="86701"/>
                  </a:lnTo>
                  <a:cubicBezTo>
                    <a:pt x="98919" y="86701"/>
                    <a:pt x="98919" y="68203"/>
                    <a:pt x="98919" y="68203"/>
                  </a:cubicBezTo>
                  <a:lnTo>
                    <a:pt x="60941" y="68203"/>
                  </a:lnTo>
                  <a:lnTo>
                    <a:pt x="60941" y="214324"/>
                  </a:lnTo>
                  <a:lnTo>
                    <a:pt x="99213" y="214324"/>
                  </a:lnTo>
                  <a:lnTo>
                    <a:pt x="99213" y="141901"/>
                  </a:lnTo>
                  <a:cubicBezTo>
                    <a:pt x="99213" y="141018"/>
                    <a:pt x="99213" y="140135"/>
                    <a:pt x="99262" y="139252"/>
                  </a:cubicBezTo>
                  <a:cubicBezTo>
                    <a:pt x="99655" y="125611"/>
                    <a:pt x="103090" y="115405"/>
                    <a:pt x="109419" y="108928"/>
                  </a:cubicBezTo>
                  <a:cubicBezTo>
                    <a:pt x="116190" y="102059"/>
                    <a:pt x="124385" y="98526"/>
                    <a:pt x="133855" y="98526"/>
                  </a:cubicBezTo>
                  <a:cubicBezTo>
                    <a:pt x="144944" y="98526"/>
                    <a:pt x="153432" y="101912"/>
                    <a:pt x="159026" y="108634"/>
                  </a:cubicBezTo>
                  <a:cubicBezTo>
                    <a:pt x="164521" y="115209"/>
                    <a:pt x="167318" y="124630"/>
                    <a:pt x="167416" y="136651"/>
                  </a:cubicBezTo>
                  <a:lnTo>
                    <a:pt x="167416" y="136651"/>
                  </a:lnTo>
                  <a:lnTo>
                    <a:pt x="167416" y="136946"/>
                  </a:lnTo>
                  <a:cubicBezTo>
                    <a:pt x="167416" y="136946"/>
                    <a:pt x="167416" y="136946"/>
                    <a:pt x="167416" y="136995"/>
                  </a:cubicBezTo>
                  <a:lnTo>
                    <a:pt x="167416" y="136995"/>
                  </a:lnTo>
                  <a:cubicBezTo>
                    <a:pt x="167416" y="136995"/>
                    <a:pt x="167416" y="214275"/>
                    <a:pt x="167416" y="214275"/>
                  </a:cubicBezTo>
                  <a:lnTo>
                    <a:pt x="206277" y="214275"/>
                  </a:lnTo>
                  <a:lnTo>
                    <a:pt x="206277" y="131352"/>
                  </a:lnTo>
                  <a:cubicBezTo>
                    <a:pt x="206277" y="110548"/>
                    <a:pt x="200880" y="94110"/>
                    <a:pt x="190183" y="82579"/>
                  </a:cubicBezTo>
                  <a:close/>
                  <a:moveTo>
                    <a:pt x="455684" y="140969"/>
                  </a:moveTo>
                  <a:cubicBezTo>
                    <a:pt x="455684" y="130518"/>
                    <a:pt x="453820" y="120557"/>
                    <a:pt x="450140" y="111431"/>
                  </a:cubicBezTo>
                  <a:cubicBezTo>
                    <a:pt x="446460" y="102304"/>
                    <a:pt x="441259" y="94208"/>
                    <a:pt x="434635" y="87290"/>
                  </a:cubicBezTo>
                  <a:cubicBezTo>
                    <a:pt x="428060" y="80421"/>
                    <a:pt x="420013" y="74974"/>
                    <a:pt x="410837" y="71098"/>
                  </a:cubicBezTo>
                  <a:cubicBezTo>
                    <a:pt x="401613" y="67222"/>
                    <a:pt x="391358" y="65259"/>
                    <a:pt x="380269" y="65259"/>
                  </a:cubicBezTo>
                  <a:cubicBezTo>
                    <a:pt x="369817" y="65259"/>
                    <a:pt x="359808" y="67271"/>
                    <a:pt x="350583" y="71245"/>
                  </a:cubicBezTo>
                  <a:cubicBezTo>
                    <a:pt x="341359" y="75219"/>
                    <a:pt x="333262" y="80666"/>
                    <a:pt x="326442" y="87486"/>
                  </a:cubicBezTo>
                  <a:cubicBezTo>
                    <a:pt x="319671" y="94257"/>
                    <a:pt x="314175" y="102402"/>
                    <a:pt x="310201" y="111627"/>
                  </a:cubicBezTo>
                  <a:cubicBezTo>
                    <a:pt x="306227" y="120852"/>
                    <a:pt x="304215" y="130812"/>
                    <a:pt x="304215" y="141312"/>
                  </a:cubicBezTo>
                  <a:cubicBezTo>
                    <a:pt x="304215" y="151813"/>
                    <a:pt x="306128" y="161773"/>
                    <a:pt x="309907" y="170998"/>
                  </a:cubicBezTo>
                  <a:cubicBezTo>
                    <a:pt x="313685" y="180222"/>
                    <a:pt x="318984" y="188319"/>
                    <a:pt x="325706" y="195090"/>
                  </a:cubicBezTo>
                  <a:cubicBezTo>
                    <a:pt x="332379" y="201861"/>
                    <a:pt x="340623" y="207356"/>
                    <a:pt x="350092" y="211331"/>
                  </a:cubicBezTo>
                  <a:cubicBezTo>
                    <a:pt x="359611" y="215305"/>
                    <a:pt x="370161" y="217317"/>
                    <a:pt x="381397" y="217317"/>
                  </a:cubicBezTo>
                  <a:cubicBezTo>
                    <a:pt x="413978" y="217317"/>
                    <a:pt x="434291" y="202499"/>
                    <a:pt x="446411" y="188662"/>
                  </a:cubicBezTo>
                  <a:lnTo>
                    <a:pt x="418688" y="167563"/>
                  </a:lnTo>
                  <a:cubicBezTo>
                    <a:pt x="412849" y="174482"/>
                    <a:pt x="399012" y="183902"/>
                    <a:pt x="381692" y="183902"/>
                  </a:cubicBezTo>
                  <a:cubicBezTo>
                    <a:pt x="370848" y="183902"/>
                    <a:pt x="361868" y="181400"/>
                    <a:pt x="355146" y="176444"/>
                  </a:cubicBezTo>
                  <a:cubicBezTo>
                    <a:pt x="348375" y="171489"/>
                    <a:pt x="343714" y="164668"/>
                    <a:pt x="341260" y="156180"/>
                  </a:cubicBezTo>
                  <a:lnTo>
                    <a:pt x="340868" y="154806"/>
                  </a:lnTo>
                  <a:lnTo>
                    <a:pt x="455635" y="154806"/>
                  </a:lnTo>
                  <a:lnTo>
                    <a:pt x="455635" y="141067"/>
                  </a:lnTo>
                  <a:close/>
                  <a:moveTo>
                    <a:pt x="341211" y="127574"/>
                  </a:moveTo>
                  <a:cubicBezTo>
                    <a:pt x="341211" y="116877"/>
                    <a:pt x="353478" y="98183"/>
                    <a:pt x="379974" y="98183"/>
                  </a:cubicBezTo>
                  <a:cubicBezTo>
                    <a:pt x="406470" y="98183"/>
                    <a:pt x="418737" y="116828"/>
                    <a:pt x="418737" y="127525"/>
                  </a:cubicBezTo>
                  <a:lnTo>
                    <a:pt x="341211" y="127525"/>
                  </a:lnTo>
                  <a:close/>
                </a:path>
              </a:pathLst>
            </a:custGeom>
            <a:solidFill>
              <a:schemeClr val="bg2"/>
            </a:solidFill>
            <a:ln w="4903" cap="flat">
              <a:noFill/>
              <a:prstDash val="solid"/>
              <a:miter/>
            </a:ln>
          </p:spPr>
          <p:txBody>
            <a:bodyPr rtlCol="0" anchor="ctr"/>
            <a:lstStyle/>
            <a:p>
              <a:endParaRPr lang="en-US"/>
            </a:p>
          </p:txBody>
        </p:sp>
        <p:grpSp>
          <p:nvGrpSpPr>
            <p:cNvPr id="28" name="Graphic 4">
              <a:extLst>
                <a:ext uri="{FF2B5EF4-FFF2-40B4-BE49-F238E27FC236}">
                  <a16:creationId xmlns:a16="http://schemas.microsoft.com/office/drawing/2014/main" id="{C819EBA6-3B24-480C-A7DD-AAE71C314A05}"/>
                </a:ext>
              </a:extLst>
            </p:cNvPr>
            <p:cNvGrpSpPr/>
            <p:nvPr/>
          </p:nvGrpSpPr>
          <p:grpSpPr>
            <a:xfrm>
              <a:off x="673890" y="6297005"/>
              <a:ext cx="31599" cy="31599"/>
              <a:chOff x="673890" y="6297005"/>
              <a:chExt cx="31599" cy="31599"/>
            </a:xfrm>
            <a:grpFill/>
          </p:grpSpPr>
          <p:sp>
            <p:nvSpPr>
              <p:cNvPr id="29" name="Freeform: Shape 28">
                <a:extLst>
                  <a:ext uri="{FF2B5EF4-FFF2-40B4-BE49-F238E27FC236}">
                    <a16:creationId xmlns:a16="http://schemas.microsoft.com/office/drawing/2014/main" id="{AB9F4F63-CD41-4CB6-A375-079310B471C9}"/>
                  </a:ext>
                </a:extLst>
              </p:cNvPr>
              <p:cNvSpPr/>
              <p:nvPr/>
            </p:nvSpPr>
            <p:spPr>
              <a:xfrm>
                <a:off x="673890" y="6297005"/>
                <a:ext cx="31599" cy="31599"/>
              </a:xfrm>
              <a:custGeom>
                <a:avLst/>
                <a:gdLst>
                  <a:gd name="connsiteX0" fmla="*/ 15800 w 31599"/>
                  <a:gd name="connsiteY0" fmla="*/ 2257 h 31599"/>
                  <a:gd name="connsiteX1" fmla="*/ 29342 w 31599"/>
                  <a:gd name="connsiteY1" fmla="*/ 15800 h 31599"/>
                  <a:gd name="connsiteX2" fmla="*/ 15800 w 31599"/>
                  <a:gd name="connsiteY2" fmla="*/ 29342 h 31599"/>
                  <a:gd name="connsiteX3" fmla="*/ 2257 w 31599"/>
                  <a:gd name="connsiteY3" fmla="*/ 15800 h 31599"/>
                  <a:gd name="connsiteX4" fmla="*/ 15800 w 31599"/>
                  <a:gd name="connsiteY4" fmla="*/ 2257 h 31599"/>
                  <a:gd name="connsiteX5" fmla="*/ 15800 w 31599"/>
                  <a:gd name="connsiteY5" fmla="*/ 0 h 31599"/>
                  <a:gd name="connsiteX6" fmla="*/ 0 w 31599"/>
                  <a:gd name="connsiteY6" fmla="*/ 15800 h 31599"/>
                  <a:gd name="connsiteX7" fmla="*/ 15800 w 31599"/>
                  <a:gd name="connsiteY7" fmla="*/ 31599 h 31599"/>
                  <a:gd name="connsiteX8" fmla="*/ 31599 w 31599"/>
                  <a:gd name="connsiteY8" fmla="*/ 15800 h 31599"/>
                  <a:gd name="connsiteX9" fmla="*/ 15800 w 31599"/>
                  <a:gd name="connsiteY9" fmla="*/ 0 h 31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599" h="31599">
                    <a:moveTo>
                      <a:pt x="15800" y="2257"/>
                    </a:moveTo>
                    <a:cubicBezTo>
                      <a:pt x="23258" y="2257"/>
                      <a:pt x="29342" y="8341"/>
                      <a:pt x="29342" y="15800"/>
                    </a:cubicBezTo>
                    <a:cubicBezTo>
                      <a:pt x="29342" y="23258"/>
                      <a:pt x="23258" y="29342"/>
                      <a:pt x="15800" y="29342"/>
                    </a:cubicBezTo>
                    <a:cubicBezTo>
                      <a:pt x="8341" y="29342"/>
                      <a:pt x="2257" y="23258"/>
                      <a:pt x="2257" y="15800"/>
                    </a:cubicBezTo>
                    <a:cubicBezTo>
                      <a:pt x="2257" y="8341"/>
                      <a:pt x="8341" y="2257"/>
                      <a:pt x="15800" y="2257"/>
                    </a:cubicBezTo>
                    <a:moveTo>
                      <a:pt x="15800" y="0"/>
                    </a:moveTo>
                    <a:cubicBezTo>
                      <a:pt x="7066" y="0"/>
                      <a:pt x="0" y="7066"/>
                      <a:pt x="0" y="15800"/>
                    </a:cubicBezTo>
                    <a:cubicBezTo>
                      <a:pt x="0" y="24533"/>
                      <a:pt x="7066" y="31599"/>
                      <a:pt x="15800" y="31599"/>
                    </a:cubicBezTo>
                    <a:cubicBezTo>
                      <a:pt x="24533" y="31599"/>
                      <a:pt x="31599" y="24533"/>
                      <a:pt x="31599" y="15800"/>
                    </a:cubicBezTo>
                    <a:cubicBezTo>
                      <a:pt x="31599" y="7066"/>
                      <a:pt x="24533" y="0"/>
                      <a:pt x="15800" y="0"/>
                    </a:cubicBezTo>
                  </a:path>
                </a:pathLst>
              </a:custGeom>
              <a:grpFill/>
              <a:ln w="4903"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86971DB3-DB1F-4E10-B2AD-A1961B4C89BE}"/>
                  </a:ext>
                </a:extLst>
              </p:cNvPr>
              <p:cNvSpPr/>
              <p:nvPr/>
            </p:nvSpPr>
            <p:spPr>
              <a:xfrm>
                <a:off x="684293" y="6304904"/>
                <a:ext cx="12315" cy="15799"/>
              </a:xfrm>
              <a:custGeom>
                <a:avLst/>
                <a:gdLst>
                  <a:gd name="connsiteX0" fmla="*/ 6575 w 12315"/>
                  <a:gd name="connsiteY0" fmla="*/ 0 h 15799"/>
                  <a:gd name="connsiteX1" fmla="*/ 9274 w 12315"/>
                  <a:gd name="connsiteY1" fmla="*/ 638 h 15799"/>
                  <a:gd name="connsiteX2" fmla="*/ 11138 w 12315"/>
                  <a:gd name="connsiteY2" fmla="*/ 2404 h 15799"/>
                  <a:gd name="connsiteX3" fmla="*/ 11776 w 12315"/>
                  <a:gd name="connsiteY3" fmla="*/ 4956 h 15799"/>
                  <a:gd name="connsiteX4" fmla="*/ 10893 w 12315"/>
                  <a:gd name="connsiteY4" fmla="*/ 7802 h 15799"/>
                  <a:gd name="connsiteX5" fmla="*/ 8734 w 12315"/>
                  <a:gd name="connsiteY5" fmla="*/ 9470 h 15799"/>
                  <a:gd name="connsiteX6" fmla="*/ 12316 w 12315"/>
                  <a:gd name="connsiteY6" fmla="*/ 15800 h 15799"/>
                  <a:gd name="connsiteX7" fmla="*/ 9519 w 12315"/>
                  <a:gd name="connsiteY7" fmla="*/ 15800 h 15799"/>
                  <a:gd name="connsiteX8" fmla="*/ 6231 w 12315"/>
                  <a:gd name="connsiteY8" fmla="*/ 9912 h 15799"/>
                  <a:gd name="connsiteX9" fmla="*/ 2502 w 12315"/>
                  <a:gd name="connsiteY9" fmla="*/ 9912 h 15799"/>
                  <a:gd name="connsiteX10" fmla="*/ 2502 w 12315"/>
                  <a:gd name="connsiteY10" fmla="*/ 15800 h 15799"/>
                  <a:gd name="connsiteX11" fmla="*/ 0 w 12315"/>
                  <a:gd name="connsiteY11" fmla="*/ 15800 h 15799"/>
                  <a:gd name="connsiteX12" fmla="*/ 0 w 12315"/>
                  <a:gd name="connsiteY12" fmla="*/ 0 h 15799"/>
                  <a:gd name="connsiteX13" fmla="*/ 6526 w 12315"/>
                  <a:gd name="connsiteY13" fmla="*/ 0 h 15799"/>
                  <a:gd name="connsiteX14" fmla="*/ 6575 w 12315"/>
                  <a:gd name="connsiteY14" fmla="*/ 7654 h 15799"/>
                  <a:gd name="connsiteX15" fmla="*/ 7998 w 12315"/>
                  <a:gd name="connsiteY15" fmla="*/ 7311 h 15799"/>
                  <a:gd name="connsiteX16" fmla="*/ 8979 w 12315"/>
                  <a:gd name="connsiteY16" fmla="*/ 6330 h 15799"/>
                  <a:gd name="connsiteX17" fmla="*/ 9323 w 12315"/>
                  <a:gd name="connsiteY17" fmla="*/ 4907 h 15799"/>
                  <a:gd name="connsiteX18" fmla="*/ 8979 w 12315"/>
                  <a:gd name="connsiteY18" fmla="*/ 3484 h 15799"/>
                  <a:gd name="connsiteX19" fmla="*/ 7998 w 12315"/>
                  <a:gd name="connsiteY19" fmla="*/ 2502 h 15799"/>
                  <a:gd name="connsiteX20" fmla="*/ 6575 w 12315"/>
                  <a:gd name="connsiteY20" fmla="*/ 2159 h 15799"/>
                  <a:gd name="connsiteX21" fmla="*/ 2502 w 12315"/>
                  <a:gd name="connsiteY21" fmla="*/ 2159 h 15799"/>
                  <a:gd name="connsiteX22" fmla="*/ 2502 w 12315"/>
                  <a:gd name="connsiteY22" fmla="*/ 7556 h 15799"/>
                  <a:gd name="connsiteX23" fmla="*/ 6575 w 12315"/>
                  <a:gd name="connsiteY23" fmla="*/ 7556 h 1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315" h="15799">
                    <a:moveTo>
                      <a:pt x="6575" y="0"/>
                    </a:moveTo>
                    <a:cubicBezTo>
                      <a:pt x="7556" y="0"/>
                      <a:pt x="8440" y="245"/>
                      <a:pt x="9274" y="638"/>
                    </a:cubicBezTo>
                    <a:cubicBezTo>
                      <a:pt x="10059" y="1079"/>
                      <a:pt x="10697" y="1668"/>
                      <a:pt x="11138" y="2404"/>
                    </a:cubicBezTo>
                    <a:cubicBezTo>
                      <a:pt x="11580" y="3140"/>
                      <a:pt x="11776" y="3974"/>
                      <a:pt x="11776" y="4956"/>
                    </a:cubicBezTo>
                    <a:cubicBezTo>
                      <a:pt x="11776" y="6084"/>
                      <a:pt x="11482" y="7066"/>
                      <a:pt x="10893" y="7802"/>
                    </a:cubicBezTo>
                    <a:cubicBezTo>
                      <a:pt x="10304" y="8587"/>
                      <a:pt x="9617" y="9126"/>
                      <a:pt x="8734" y="9470"/>
                    </a:cubicBezTo>
                    <a:lnTo>
                      <a:pt x="12316" y="15800"/>
                    </a:lnTo>
                    <a:lnTo>
                      <a:pt x="9519" y="15800"/>
                    </a:lnTo>
                    <a:lnTo>
                      <a:pt x="6231" y="9912"/>
                    </a:lnTo>
                    <a:lnTo>
                      <a:pt x="2502" y="9912"/>
                    </a:lnTo>
                    <a:lnTo>
                      <a:pt x="2502" y="15800"/>
                    </a:lnTo>
                    <a:lnTo>
                      <a:pt x="0" y="15800"/>
                    </a:lnTo>
                    <a:lnTo>
                      <a:pt x="0" y="0"/>
                    </a:lnTo>
                    <a:lnTo>
                      <a:pt x="6526" y="0"/>
                    </a:lnTo>
                    <a:close/>
                    <a:moveTo>
                      <a:pt x="6575" y="7654"/>
                    </a:moveTo>
                    <a:cubicBezTo>
                      <a:pt x="7115" y="7654"/>
                      <a:pt x="7556" y="7556"/>
                      <a:pt x="7998" y="7311"/>
                    </a:cubicBezTo>
                    <a:cubicBezTo>
                      <a:pt x="8390" y="7066"/>
                      <a:pt x="8734" y="6771"/>
                      <a:pt x="8979" y="6330"/>
                    </a:cubicBezTo>
                    <a:cubicBezTo>
                      <a:pt x="9225" y="5937"/>
                      <a:pt x="9323" y="5446"/>
                      <a:pt x="9323" y="4907"/>
                    </a:cubicBezTo>
                    <a:cubicBezTo>
                      <a:pt x="9323" y="4367"/>
                      <a:pt x="9225" y="3925"/>
                      <a:pt x="8979" y="3484"/>
                    </a:cubicBezTo>
                    <a:cubicBezTo>
                      <a:pt x="8734" y="3091"/>
                      <a:pt x="8440" y="2748"/>
                      <a:pt x="7998" y="2502"/>
                    </a:cubicBezTo>
                    <a:cubicBezTo>
                      <a:pt x="7605" y="2257"/>
                      <a:pt x="7115" y="2159"/>
                      <a:pt x="6575" y="2159"/>
                    </a:cubicBezTo>
                    <a:lnTo>
                      <a:pt x="2502" y="2159"/>
                    </a:lnTo>
                    <a:lnTo>
                      <a:pt x="2502" y="7556"/>
                    </a:lnTo>
                    <a:lnTo>
                      <a:pt x="6575" y="7556"/>
                    </a:lnTo>
                    <a:close/>
                  </a:path>
                </a:pathLst>
              </a:custGeom>
              <a:grpFill/>
              <a:ln w="4903" cap="flat">
                <a:noFill/>
                <a:prstDash val="solid"/>
                <a:miter/>
              </a:ln>
            </p:spPr>
            <p:txBody>
              <a:bodyPr rtlCol="0" anchor="ctr"/>
              <a:lstStyle/>
              <a:p>
                <a:endParaRPr lang="en-US"/>
              </a:p>
            </p:txBody>
          </p:sp>
        </p:grpSp>
      </p:grpSp>
      <p:sp>
        <p:nvSpPr>
          <p:cNvPr id="31" name="TextBox 30">
            <a:extLst>
              <a:ext uri="{FF2B5EF4-FFF2-40B4-BE49-F238E27FC236}">
                <a16:creationId xmlns:a16="http://schemas.microsoft.com/office/drawing/2014/main" id="{FE7D7CD1-B5A9-4848-B789-AC4422DAF980}"/>
              </a:ext>
            </a:extLst>
          </p:cNvPr>
          <p:cNvSpPr txBox="1"/>
          <p:nvPr userDrawn="1"/>
        </p:nvSpPr>
        <p:spPr>
          <a:xfrm>
            <a:off x="756998" y="6457289"/>
            <a:ext cx="2052165" cy="338554"/>
          </a:xfrm>
          <a:prstGeom prst="rect">
            <a:avLst/>
          </a:prstGeom>
          <a:noFill/>
        </p:spPr>
        <p:txBody>
          <a:bodyPr wrap="none" rtlCol="0">
            <a:spAutoFit/>
          </a:bodyPr>
          <a:lstStyle/>
          <a:p>
            <a:pPr algn="ctr"/>
            <a:r>
              <a:rPr kumimoji="0" lang="en-US" sz="1600" b="0" i="0" u="none" strike="noStrike" kern="1200" cap="none" normalizeH="0" baseline="0">
                <a:ln>
                  <a:noFill/>
                </a:ln>
                <a:solidFill>
                  <a:schemeClr val="bg1"/>
                </a:solidFill>
                <a:effectLst/>
                <a:latin typeface="+mj-lt"/>
                <a:ea typeface="Intel Clear Light" panose="020B0404020203020204" pitchFamily="34" charset="0"/>
                <a:cs typeface="Intel Clear Light" panose="020B0404020203020204" pitchFamily="34" charset="0"/>
              </a:rPr>
              <a:t>Accelerate with Xeon</a:t>
            </a:r>
          </a:p>
        </p:txBody>
      </p:sp>
    </p:spTree>
    <p:extLst>
      <p:ext uri="{BB962C8B-B14F-4D97-AF65-F5344CB8AC3E}">
        <p14:creationId xmlns:p14="http://schemas.microsoft.com/office/powerpoint/2010/main" val="32757975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userDrawn="1">
  <p:cSld name="Intel Logo">
    <p:bg>
      <p:bgPr>
        <a:solidFill>
          <a:schemeClr val="accent1"/>
        </a:solidFill>
        <a:effectLst/>
      </p:bgPr>
    </p:bg>
    <p:spTree>
      <p:nvGrpSpPr>
        <p:cNvPr id="1" name=""/>
        <p:cNvGrpSpPr/>
        <p:nvPr/>
      </p:nvGrpSpPr>
      <p:grpSpPr>
        <a:xfrm>
          <a:off x="0" y="0"/>
          <a:ext cx="0" cy="0"/>
          <a:chOff x="0" y="0"/>
          <a:chExt cx="0" cy="0"/>
        </a:xfrm>
      </p:grpSpPr>
      <p:pic>
        <p:nvPicPr>
          <p:cNvPr id="4" name="Picture 3" descr="Logo&#10;&#10;Description automatically generated">
            <a:extLst>
              <a:ext uri="{FF2B5EF4-FFF2-40B4-BE49-F238E27FC236}">
                <a16:creationId xmlns:a16="http://schemas.microsoft.com/office/drawing/2014/main" id="{4021611C-81C5-4D56-9272-6AB48691141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14381" y="2626737"/>
            <a:ext cx="4052408" cy="1643927"/>
          </a:xfrm>
          <a:prstGeom prst="rect">
            <a:avLst/>
          </a:prstGeom>
        </p:spPr>
      </p:pic>
    </p:spTree>
    <p:extLst>
      <p:ext uri="{BB962C8B-B14F-4D97-AF65-F5344CB8AC3E}">
        <p14:creationId xmlns:p14="http://schemas.microsoft.com/office/powerpoint/2010/main" val="3439677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userDrawn="1">
  <p:cSld name="white_bkgr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F1DB4D7-1882-4EE1-AF1D-CD4B9C391F28}"/>
              </a:ext>
            </a:extLst>
          </p:cNvPr>
          <p:cNvSpPr/>
          <p:nvPr userDrawn="1"/>
        </p:nvSpPr>
        <p:spPr>
          <a:xfrm>
            <a:off x="0" y="0"/>
            <a:ext cx="121920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 name="Title 1">
            <a:extLst>
              <a:ext uri="{FF2B5EF4-FFF2-40B4-BE49-F238E27FC236}">
                <a16:creationId xmlns:a16="http://schemas.microsoft.com/office/drawing/2014/main" id="{20D75486-526A-455F-AD39-3BD8D50ABB2C}"/>
              </a:ext>
            </a:extLst>
          </p:cNvPr>
          <p:cNvSpPr>
            <a:spLocks noGrp="1"/>
          </p:cNvSpPr>
          <p:nvPr>
            <p:ph type="title"/>
          </p:nvPr>
        </p:nvSpPr>
        <p:spPr>
          <a:xfrm>
            <a:off x="465523" y="146472"/>
            <a:ext cx="10972800" cy="1158240"/>
          </a:xfrm>
        </p:spPr>
        <p:txBody>
          <a:bodyPr/>
          <a:lstStyle>
            <a:lvl1pPr>
              <a:defRPr sz="5867">
                <a:solidFill>
                  <a:schemeClr val="bg2"/>
                </a:solidFill>
                <a:latin typeface="+mj-lt"/>
              </a:defRPr>
            </a:lvl1pPr>
          </a:lstStyle>
          <a:p>
            <a:r>
              <a:rPr lang="en-US"/>
              <a:t>Click to edit Master title style</a:t>
            </a:r>
          </a:p>
        </p:txBody>
      </p:sp>
    </p:spTree>
    <p:extLst>
      <p:ext uri="{BB962C8B-B14F-4D97-AF65-F5344CB8AC3E}">
        <p14:creationId xmlns:p14="http://schemas.microsoft.com/office/powerpoint/2010/main" val="1704416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09600" y="6356353"/>
            <a:ext cx="2844800" cy="365125"/>
          </a:xfrm>
          <a:prstGeom prst="rect">
            <a:avLst/>
          </a:prstGeom>
        </p:spPr>
        <p:txBody>
          <a:bodyPr/>
          <a:lstStyle/>
          <a:p>
            <a:pPr defTabSz="609539"/>
            <a:endParaRPr lang="en-US">
              <a:solidFill>
                <a:prstClr val="black">
                  <a:tint val="75000"/>
                </a:prstClr>
              </a:solidFill>
            </a:endParaRPr>
          </a:p>
        </p:txBody>
      </p:sp>
      <p:sp>
        <p:nvSpPr>
          <p:cNvPr id="5" name="Footer Placeholder 4"/>
          <p:cNvSpPr>
            <a:spLocks noGrp="1"/>
          </p:cNvSpPr>
          <p:nvPr>
            <p:ph type="ftr" sz="quarter" idx="11"/>
          </p:nvPr>
        </p:nvSpPr>
        <p:spPr>
          <a:xfrm>
            <a:off x="4165600" y="6356353"/>
            <a:ext cx="3860800" cy="365125"/>
          </a:xfrm>
          <a:prstGeom prst="rect">
            <a:avLst/>
          </a:prstGeom>
        </p:spPr>
        <p:txBody>
          <a:bodyPr/>
          <a:lstStyle/>
          <a:p>
            <a:pPr defTabSz="609539"/>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2556C5-CE8C-6547-B838-EA80C61A4AF7}" type="slidenum">
              <a:rPr lang="en-US" smtClean="0">
                <a:solidFill>
                  <a:prstClr val="white"/>
                </a:solidFill>
              </a:rPr>
              <a:pPr/>
              <a:t>‹#›</a:t>
            </a:fld>
            <a:endParaRPr lang="en-US">
              <a:solidFill>
                <a:prstClr val="white"/>
              </a:solidFill>
            </a:endParaRPr>
          </a:p>
        </p:txBody>
      </p:sp>
      <p:sp>
        <p:nvSpPr>
          <p:cNvPr id="7" name="Title 6"/>
          <p:cNvSpPr>
            <a:spLocks noGrp="1"/>
          </p:cNvSpPr>
          <p:nvPr>
            <p:ph type="title" hasCustomPrompt="1"/>
          </p:nvPr>
        </p:nvSpPr>
        <p:spPr/>
        <p:txBody>
          <a:bodyPr/>
          <a:lstStyle>
            <a:lvl1pPr>
              <a:defRPr/>
            </a:lvl1pPr>
          </a:lstStyle>
          <a:p>
            <a:r>
              <a:rPr lang="en-US" err="1"/>
              <a:t>28pt</a:t>
            </a:r>
            <a:r>
              <a:rPr lang="en-US"/>
              <a:t> Intel Clear Light Headline</a:t>
            </a:r>
          </a:p>
        </p:txBody>
      </p:sp>
      <p:sp>
        <p:nvSpPr>
          <p:cNvPr id="8" name="Content Placeholder 7"/>
          <p:cNvSpPr>
            <a:spLocks noGrp="1"/>
          </p:cNvSpPr>
          <p:nvPr>
            <p:ph sz="quarter" idx="13" hasCustomPrompt="1"/>
          </p:nvPr>
        </p:nvSpPr>
        <p:spPr>
          <a:xfrm>
            <a:off x="607486" y="1604435"/>
            <a:ext cx="10970683" cy="4567767"/>
          </a:xfrm>
        </p:spPr>
        <p:txBody>
          <a:bodyPr/>
          <a:lstStyle/>
          <a:p>
            <a:pPr lvl="0"/>
            <a:r>
              <a:rPr lang="en-US"/>
              <a:t>18pt Intel Clear body text</a:t>
            </a:r>
          </a:p>
          <a:p>
            <a:pPr lvl="1"/>
            <a:r>
              <a:rPr lang="en-US"/>
              <a:t>16pt Intel Clear bullet one</a:t>
            </a:r>
          </a:p>
          <a:p>
            <a:pPr lvl="2"/>
            <a:r>
              <a:rPr lang="en-US"/>
              <a:t>16pt Intel Clear sub-bullet</a:t>
            </a:r>
          </a:p>
          <a:p>
            <a:pPr lvl="3"/>
            <a:r>
              <a:rPr lang="en-US" err="1"/>
              <a:t>14pt</a:t>
            </a:r>
            <a:r>
              <a:rPr lang="en-US"/>
              <a:t> Intel Clear fourth level</a:t>
            </a:r>
          </a:p>
          <a:p>
            <a:pPr lvl="4"/>
            <a:r>
              <a:rPr lang="en-US" err="1"/>
              <a:t>14pt</a:t>
            </a:r>
            <a:r>
              <a:rPr lang="en-US"/>
              <a:t> Intel Clear fifth level</a:t>
            </a:r>
          </a:p>
        </p:txBody>
      </p:sp>
    </p:spTree>
    <p:extLst>
      <p:ext uri="{BB962C8B-B14F-4D97-AF65-F5344CB8AC3E}">
        <p14:creationId xmlns:p14="http://schemas.microsoft.com/office/powerpoint/2010/main" val="226775735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userDrawn="1">
  <p:cSld name="Title, Sub &amp; 2 Content Columns">
    <p:spTree>
      <p:nvGrpSpPr>
        <p:cNvPr id="1" name=""/>
        <p:cNvGrpSpPr/>
        <p:nvPr/>
      </p:nvGrpSpPr>
      <p:grpSpPr>
        <a:xfrm>
          <a:off x="0" y="0"/>
          <a:ext cx="0" cy="0"/>
          <a:chOff x="0" y="0"/>
          <a:chExt cx="0" cy="0"/>
        </a:xfrm>
      </p:grpSpPr>
      <p:sp>
        <p:nvSpPr>
          <p:cNvPr id="10" name="Title Text">
            <a:extLst>
              <a:ext uri="{FF2B5EF4-FFF2-40B4-BE49-F238E27FC236}">
                <a16:creationId xmlns:a16="http://schemas.microsoft.com/office/drawing/2014/main" id="{EBEEA47F-E66C-C546-A539-293E792A32CD}"/>
              </a:ext>
            </a:extLst>
          </p:cNvPr>
          <p:cNvSpPr txBox="1">
            <a:spLocks noGrp="1"/>
          </p:cNvSpPr>
          <p:nvPr>
            <p:ph type="title" hasCustomPrompt="1"/>
          </p:nvPr>
        </p:nvSpPr>
        <p:spPr>
          <a:xfrm>
            <a:off x="571500" y="571501"/>
            <a:ext cx="11010901" cy="9525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Autofit/>
          </a:bodyPr>
          <a:lstStyle>
            <a:lvl1pPr>
              <a:defRPr lang="en-US" dirty="0">
                <a:solidFill>
                  <a:schemeClr val="bg2"/>
                </a:solidFill>
              </a:defRPr>
            </a:lvl1pPr>
          </a:lstStyle>
          <a:p>
            <a:pPr lvl="0"/>
            <a:r>
              <a:rPr lang="en-US"/>
              <a:t>40pt Intel Clear Light Text Goes Here</a:t>
            </a:r>
          </a:p>
        </p:txBody>
      </p:sp>
      <p:sp>
        <p:nvSpPr>
          <p:cNvPr id="3" name="Content Placeholder 2">
            <a:extLst>
              <a:ext uri="{FF2B5EF4-FFF2-40B4-BE49-F238E27FC236}">
                <a16:creationId xmlns:a16="http://schemas.microsoft.com/office/drawing/2014/main" id="{F495712A-D685-7146-A64F-2AEC13EF76F9}"/>
              </a:ext>
            </a:extLst>
          </p:cNvPr>
          <p:cNvSpPr>
            <a:spLocks noGrp="1"/>
          </p:cNvSpPr>
          <p:nvPr>
            <p:ph sz="quarter" idx="27"/>
          </p:nvPr>
        </p:nvSpPr>
        <p:spPr>
          <a:xfrm>
            <a:off x="571500" y="2139951"/>
            <a:ext cx="5288525" cy="411828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2">
            <a:extLst>
              <a:ext uri="{FF2B5EF4-FFF2-40B4-BE49-F238E27FC236}">
                <a16:creationId xmlns:a16="http://schemas.microsoft.com/office/drawing/2014/main" id="{A8FE6631-4BAF-4E4B-B6F0-F9ED72A3155E}"/>
              </a:ext>
            </a:extLst>
          </p:cNvPr>
          <p:cNvSpPr>
            <a:spLocks noGrp="1"/>
          </p:cNvSpPr>
          <p:nvPr>
            <p:ph sz="quarter" idx="28"/>
          </p:nvPr>
        </p:nvSpPr>
        <p:spPr>
          <a:xfrm>
            <a:off x="6289113" y="2139951"/>
            <a:ext cx="5288525" cy="411828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3">
            <a:extLst>
              <a:ext uri="{FF2B5EF4-FFF2-40B4-BE49-F238E27FC236}">
                <a16:creationId xmlns:a16="http://schemas.microsoft.com/office/drawing/2014/main" id="{D4EEAA39-7062-4DCE-91B8-83056F818FA8}"/>
              </a:ext>
            </a:extLst>
          </p:cNvPr>
          <p:cNvSpPr>
            <a:spLocks noGrp="1"/>
          </p:cNvSpPr>
          <p:nvPr>
            <p:ph type="body" sz="quarter" idx="29"/>
          </p:nvPr>
        </p:nvSpPr>
        <p:spPr>
          <a:xfrm>
            <a:off x="571500" y="1612901"/>
            <a:ext cx="11022013" cy="438150"/>
          </a:xfrm>
        </p:spPr>
        <p:txBody>
          <a:bodyPr>
            <a:noAutofit/>
          </a:bodyPr>
          <a:lstStyle>
            <a:lvl1pPr marL="0" indent="0">
              <a:buNone/>
              <a:defRPr sz="3200">
                <a:solidFill>
                  <a:schemeClr val="accent1"/>
                </a:solidFill>
                <a:latin typeface="+mn-lt"/>
              </a:defRPr>
            </a:lvl1pPr>
            <a:lvl2pPr marL="228600" indent="0">
              <a:buNone/>
              <a:defRPr/>
            </a:lvl2pPr>
          </a:lstStyle>
          <a:p>
            <a:pPr lvl="0"/>
            <a:r>
              <a:rPr lang="en-US"/>
              <a:t>Click to edit Master text styles</a:t>
            </a:r>
          </a:p>
        </p:txBody>
      </p:sp>
    </p:spTree>
    <p:extLst>
      <p:ext uri="{BB962C8B-B14F-4D97-AF65-F5344CB8AC3E}">
        <p14:creationId xmlns:p14="http://schemas.microsoft.com/office/powerpoint/2010/main" val="949562391"/>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EE2556C5-CE8C-6547-B838-EA80C61A4AF7}" type="slidenum">
              <a:rPr lang="en-US" smtClean="0"/>
              <a:pPr/>
              <a:t>‹#›</a:t>
            </a:fld>
            <a:endParaRPr lang="en-US"/>
          </a:p>
        </p:txBody>
      </p:sp>
    </p:spTree>
    <p:extLst>
      <p:ext uri="{BB962C8B-B14F-4D97-AF65-F5344CB8AC3E}">
        <p14:creationId xmlns:p14="http://schemas.microsoft.com/office/powerpoint/2010/main" val="2474431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userDrawn="1">
  <p:cSld name="Content Slide - 1 Column">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368BF-F1E4-4683-BA9A-72115B1D9783}"/>
              </a:ext>
            </a:extLst>
          </p:cNvPr>
          <p:cNvSpPr>
            <a:spLocks noGrp="1"/>
          </p:cNvSpPr>
          <p:nvPr>
            <p:ph type="title" hasCustomPrompt="1"/>
          </p:nvPr>
        </p:nvSpPr>
        <p:spPr/>
        <p:txBody>
          <a:bodyPr/>
          <a:lstStyle>
            <a:lvl1pPr>
              <a:defRPr>
                <a:solidFill>
                  <a:schemeClr val="tx1"/>
                </a:solidFill>
              </a:defRPr>
            </a:lvl1pPr>
          </a:lstStyle>
          <a:p>
            <a:r>
              <a:rPr lang="en-US"/>
              <a:t>Click to edit title style</a:t>
            </a:r>
          </a:p>
        </p:txBody>
      </p:sp>
      <p:sp>
        <p:nvSpPr>
          <p:cNvPr id="4" name="Content Placeholder 3">
            <a:extLst>
              <a:ext uri="{FF2B5EF4-FFF2-40B4-BE49-F238E27FC236}">
                <a16:creationId xmlns:a16="http://schemas.microsoft.com/office/drawing/2014/main" id="{EDB16C5C-41A7-48AD-AE8C-9CD787615F4E}"/>
              </a:ext>
            </a:extLst>
          </p:cNvPr>
          <p:cNvSpPr>
            <a:spLocks noGrp="1"/>
          </p:cNvSpPr>
          <p:nvPr>
            <p:ph sz="quarter" idx="10" hasCustomPrompt="1"/>
          </p:nvPr>
        </p:nvSpPr>
        <p:spPr>
          <a:xfrm>
            <a:off x="614363" y="1496350"/>
            <a:ext cx="10971212" cy="470535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pic>
        <p:nvPicPr>
          <p:cNvPr id="5" name="Image" descr="Image">
            <a:extLst>
              <a:ext uri="{FF2B5EF4-FFF2-40B4-BE49-F238E27FC236}">
                <a16:creationId xmlns:a16="http://schemas.microsoft.com/office/drawing/2014/main" id="{92BA4793-0EB4-49CE-B0A2-9D496EF9741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6251416"/>
            <a:ext cx="606425" cy="606583"/>
          </a:xfrm>
          <a:prstGeom prst="rect">
            <a:avLst/>
          </a:prstGeom>
          <a:ln w="12700">
            <a:miter lim="400000"/>
          </a:ln>
        </p:spPr>
      </p:pic>
      <p:sp>
        <p:nvSpPr>
          <p:cNvPr id="8" name="TextBox 7" descr="page  number">
            <a:extLst>
              <a:ext uri="{FF2B5EF4-FFF2-40B4-BE49-F238E27FC236}">
                <a16:creationId xmlns:a16="http://schemas.microsoft.com/office/drawing/2014/main" id="{C96DC0FF-8F5D-4A52-95C4-03CBD842D4E7}"/>
              </a:ext>
            </a:extLst>
          </p:cNvPr>
          <p:cNvSpPr txBox="1"/>
          <p:nvPr userDrawn="1"/>
        </p:nvSpPr>
        <p:spPr>
          <a:xfrm>
            <a:off x="11749174" y="6506788"/>
            <a:ext cx="142668"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1000" b="0" i="0" u="none" strike="noStrike" cap="none" spc="0" normalizeH="0" baseline="0" smtClean="0">
                <a:ln>
                  <a:noFill/>
                </a:ln>
                <a:solidFill>
                  <a:schemeClr val="tx1"/>
                </a:solidFill>
                <a:effectLst/>
                <a:uFillTx/>
                <a:latin typeface="+mn-lt"/>
                <a:ea typeface="Intel Clear" panose="020B0604020203020204" pitchFamily="34" charset="0"/>
                <a:cs typeface="Times New Roman" panose="02020603050405020304" pitchFamily="18" charset="0"/>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1000" b="0" i="0" u="none" strike="noStrike" cap="none" spc="0" normalizeH="0" baseline="0" err="1">
              <a:ln>
                <a:noFill/>
              </a:ln>
              <a:solidFill>
                <a:schemeClr val="tx1"/>
              </a:solidFill>
              <a:effectLst/>
              <a:uFillTx/>
              <a:latin typeface="+mn-lt"/>
              <a:ea typeface="Intel Clear" panose="020B0604020203020204" pitchFamily="34" charset="0"/>
              <a:cs typeface="Times New Roman" panose="02020603050405020304" pitchFamily="18" charset="0"/>
              <a:sym typeface="Helvetica Neue"/>
            </a:endParaRPr>
          </a:p>
        </p:txBody>
      </p:sp>
    </p:spTree>
    <p:extLst>
      <p:ext uri="{BB962C8B-B14F-4D97-AF65-F5344CB8AC3E}">
        <p14:creationId xmlns:p14="http://schemas.microsoft.com/office/powerpoint/2010/main" val="2096362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userDrawn="1">
  <p:cSld name="1_Title &amp; Content">
    <p:spTree>
      <p:nvGrpSpPr>
        <p:cNvPr id="1" name=""/>
        <p:cNvGrpSpPr/>
        <p:nvPr/>
      </p:nvGrpSpPr>
      <p:grpSpPr>
        <a:xfrm>
          <a:off x="0" y="0"/>
          <a:ext cx="0" cy="0"/>
          <a:chOff x="0" y="0"/>
          <a:chExt cx="0" cy="0"/>
        </a:xfrm>
      </p:grpSpPr>
      <p:sp>
        <p:nvSpPr>
          <p:cNvPr id="17" name="Title Text">
            <a:extLst>
              <a:ext uri="{FF2B5EF4-FFF2-40B4-BE49-F238E27FC236}">
                <a16:creationId xmlns:a16="http://schemas.microsoft.com/office/drawing/2014/main" id="{14C27936-4608-A44C-9C6E-3708646E2002}"/>
              </a:ext>
            </a:extLst>
          </p:cNvPr>
          <p:cNvSpPr txBox="1">
            <a:spLocks noGrp="1"/>
          </p:cNvSpPr>
          <p:nvPr>
            <p:ph type="title" hasCustomPrompt="1"/>
          </p:nvPr>
        </p:nvSpPr>
        <p:spPr>
          <a:xfrm>
            <a:off x="571370" y="571500"/>
            <a:ext cx="11010816" cy="9524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Autofit/>
          </a:bodyPr>
          <a:lstStyle>
            <a:lvl1pPr>
              <a:defRPr sz="4000">
                <a:solidFill>
                  <a:srgbClr val="525252"/>
                </a:solidFill>
              </a:defRPr>
            </a:lvl1pPr>
          </a:lstStyle>
          <a:p>
            <a:r>
              <a:rPr lang="en-US"/>
              <a:t>40pt Intel Clear Light Text Goes Here</a:t>
            </a:r>
          </a:p>
        </p:txBody>
      </p:sp>
      <p:sp>
        <p:nvSpPr>
          <p:cNvPr id="3" name="Content Placeholder 2">
            <a:extLst>
              <a:ext uri="{FF2B5EF4-FFF2-40B4-BE49-F238E27FC236}">
                <a16:creationId xmlns:a16="http://schemas.microsoft.com/office/drawing/2014/main" id="{EBA0C540-99BD-45E3-99D2-78C2032EBE57}"/>
              </a:ext>
            </a:extLst>
          </p:cNvPr>
          <p:cNvSpPr>
            <a:spLocks noGrp="1"/>
          </p:cNvSpPr>
          <p:nvPr>
            <p:ph sz="quarter" idx="28"/>
          </p:nvPr>
        </p:nvSpPr>
        <p:spPr>
          <a:xfrm>
            <a:off x="571370" y="1673454"/>
            <a:ext cx="11010900" cy="45749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113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userDrawn="1">
  <p:cSld name="Title and Bulleted Tex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4038600" y="6048238"/>
            <a:ext cx="4114800" cy="365125"/>
          </a:xfrm>
          <a:prstGeom prst="rect">
            <a:avLst/>
          </a:prstGeom>
        </p:spPr>
        <p:txBody>
          <a:bodyPr/>
          <a:lstStyle/>
          <a:p>
            <a:endParaRPr lang="en-US">
              <a:solidFill>
                <a:prstClr val="white"/>
              </a:solidFill>
            </a:endParaRPr>
          </a:p>
        </p:txBody>
      </p:sp>
      <p:sp>
        <p:nvSpPr>
          <p:cNvPr id="6" name="Slide Number Placeholder 5"/>
          <p:cNvSpPr>
            <a:spLocks noGrp="1"/>
          </p:cNvSpPr>
          <p:nvPr>
            <p:ph type="sldNum" sz="quarter" idx="12"/>
          </p:nvPr>
        </p:nvSpPr>
        <p:spPr>
          <a:xfrm>
            <a:off x="8610600" y="6048238"/>
            <a:ext cx="2743200" cy="365125"/>
          </a:xfrm>
          <a:prstGeom prst="rect">
            <a:avLst/>
          </a:prstGeom>
        </p:spPr>
        <p:txBody>
          <a:bodyPr/>
          <a:lstStyle/>
          <a:p>
            <a:fld id="{EE2556C5-CE8C-6547-B838-EA80C61A4AF7}" type="slidenum">
              <a:rPr lang="en-US" smtClean="0">
                <a:solidFill>
                  <a:prstClr val="white"/>
                </a:solidFill>
              </a:rPr>
              <a:pPr/>
              <a:t>‹#›</a:t>
            </a:fld>
            <a:endParaRPr lang="en-US">
              <a:solidFill>
                <a:prstClr val="white"/>
              </a:solidFill>
            </a:endParaRPr>
          </a:p>
        </p:txBody>
      </p:sp>
      <p:sp>
        <p:nvSpPr>
          <p:cNvPr id="7" name="Title 6"/>
          <p:cNvSpPr>
            <a:spLocks noGrp="1"/>
          </p:cNvSpPr>
          <p:nvPr>
            <p:ph type="title" hasCustomPrompt="1"/>
          </p:nvPr>
        </p:nvSpPr>
        <p:spPr>
          <a:xfrm>
            <a:off x="607484" y="411797"/>
            <a:ext cx="10972800" cy="1158240"/>
          </a:xfrm>
        </p:spPr>
        <p:txBody>
          <a:bodyPr/>
          <a:lstStyle>
            <a:lvl1pPr>
              <a:defRPr b="0" i="0" baseline="0">
                <a:solidFill>
                  <a:srgbClr val="003C71"/>
                </a:solidFill>
                <a:latin typeface="Intel Clear"/>
                <a:cs typeface="Intel Clear"/>
              </a:defRPr>
            </a:lvl1pPr>
          </a:lstStyle>
          <a:p>
            <a:r>
              <a:rPr lang="en-US"/>
              <a:t>28pt Intel Clear Headline</a:t>
            </a:r>
          </a:p>
        </p:txBody>
      </p:sp>
      <p:sp>
        <p:nvSpPr>
          <p:cNvPr id="9" name="Content Placeholder 8"/>
          <p:cNvSpPr>
            <a:spLocks noGrp="1"/>
          </p:cNvSpPr>
          <p:nvPr>
            <p:ph sz="quarter" idx="13" hasCustomPrompt="1"/>
          </p:nvPr>
        </p:nvSpPr>
        <p:spPr>
          <a:xfrm>
            <a:off x="607484" y="1604434"/>
            <a:ext cx="10970683" cy="4567767"/>
          </a:xfrm>
        </p:spPr>
        <p:txBody>
          <a:bodyPr/>
          <a:lstStyle>
            <a:lvl1pPr>
              <a:defRPr>
                <a:solidFill>
                  <a:srgbClr val="0071C5"/>
                </a:solidFill>
              </a:defRPr>
            </a:lvl1pPr>
            <a:lvl2pPr>
              <a:defRPr sz="2400"/>
            </a:lvl2pPr>
            <a:lvl3pPr>
              <a:defRPr sz="2400"/>
            </a:lvl3pPr>
            <a:lvl4pPr>
              <a:defRPr sz="2133"/>
            </a:lvl4pPr>
          </a:lstStyle>
          <a:p>
            <a:pPr lvl="0"/>
            <a:r>
              <a:rPr lang="en-US"/>
              <a:t>18pt Intel Clear body text</a:t>
            </a:r>
          </a:p>
          <a:p>
            <a:pPr lvl="1"/>
            <a:r>
              <a:rPr lang="en-US"/>
              <a:t>18pt Intel Clear bullet one</a:t>
            </a:r>
          </a:p>
          <a:p>
            <a:pPr lvl="2"/>
            <a:r>
              <a:rPr lang="en-US"/>
              <a:t>18pt Intel Clear sub-bullet</a:t>
            </a:r>
          </a:p>
          <a:p>
            <a:pPr lvl="3"/>
            <a:r>
              <a:rPr lang="en-US"/>
              <a:t>16pt Intel Clear fourth level</a:t>
            </a:r>
          </a:p>
          <a:p>
            <a:pPr lvl="4"/>
            <a:r>
              <a:rPr lang="en-US" err="1"/>
              <a:t>14pt</a:t>
            </a:r>
            <a:r>
              <a:rPr lang="en-US"/>
              <a:t> Intel Clear fifth level</a:t>
            </a:r>
          </a:p>
        </p:txBody>
      </p:sp>
    </p:spTree>
    <p:extLst>
      <p:ext uri="{BB962C8B-B14F-4D97-AF65-F5344CB8AC3E}">
        <p14:creationId xmlns:p14="http://schemas.microsoft.com/office/powerpoint/2010/main" val="331732663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17" name="Title Text">
            <a:extLst>
              <a:ext uri="{FF2B5EF4-FFF2-40B4-BE49-F238E27FC236}">
                <a16:creationId xmlns:a16="http://schemas.microsoft.com/office/drawing/2014/main" id="{14C27936-4608-A44C-9C6E-3708646E2002}"/>
              </a:ext>
            </a:extLst>
          </p:cNvPr>
          <p:cNvSpPr txBox="1">
            <a:spLocks noGrp="1"/>
          </p:cNvSpPr>
          <p:nvPr>
            <p:ph type="title" hasCustomPrompt="1"/>
          </p:nvPr>
        </p:nvSpPr>
        <p:spPr>
          <a:xfrm>
            <a:off x="315338" y="306325"/>
            <a:ext cx="11724263" cy="952499"/>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oAutofit/>
          </a:bodyPr>
          <a:lstStyle>
            <a:lvl1pPr>
              <a:defRPr sz="4000" b="0">
                <a:solidFill>
                  <a:srgbClr val="525252"/>
                </a:solidFill>
              </a:defRPr>
            </a:lvl1pPr>
          </a:lstStyle>
          <a:p>
            <a:r>
              <a:rPr lang="en-US"/>
              <a:t>40pt Intel Clear Light Text Goes Here</a:t>
            </a:r>
          </a:p>
        </p:txBody>
      </p:sp>
    </p:spTree>
    <p:extLst>
      <p:ext uri="{BB962C8B-B14F-4D97-AF65-F5344CB8AC3E}">
        <p14:creationId xmlns:p14="http://schemas.microsoft.com/office/powerpoint/2010/main" val="302899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7584">
          <p15:clr>
            <a:srgbClr val="FBAE40"/>
          </p15:clr>
        </p15:guide>
      </p15:sldGuideLst>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userDrawn="1">
  <p:cSld name="4_Title Only">
    <p:spTree>
      <p:nvGrpSpPr>
        <p:cNvPr id="1" name=""/>
        <p:cNvGrpSpPr/>
        <p:nvPr/>
      </p:nvGrpSpPr>
      <p:grpSpPr>
        <a:xfrm>
          <a:off x="0" y="0"/>
          <a:ext cx="0" cy="0"/>
          <a:chOff x="0" y="0"/>
          <a:chExt cx="0" cy="0"/>
        </a:xfrm>
      </p:grpSpPr>
      <p:sp>
        <p:nvSpPr>
          <p:cNvPr id="17" name="Title Text">
            <a:extLst>
              <a:ext uri="{FF2B5EF4-FFF2-40B4-BE49-F238E27FC236}">
                <a16:creationId xmlns:a16="http://schemas.microsoft.com/office/drawing/2014/main" id="{14C27936-4608-A44C-9C6E-3708646E2002}"/>
              </a:ext>
            </a:extLst>
          </p:cNvPr>
          <p:cNvSpPr txBox="1">
            <a:spLocks noGrp="1"/>
          </p:cNvSpPr>
          <p:nvPr>
            <p:ph type="title" hasCustomPrompt="1"/>
          </p:nvPr>
        </p:nvSpPr>
        <p:spPr>
          <a:xfrm>
            <a:off x="315338" y="306325"/>
            <a:ext cx="11724263" cy="952499"/>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oAutofit/>
          </a:bodyPr>
          <a:lstStyle>
            <a:lvl1pPr>
              <a:defRPr sz="4000" b="0">
                <a:solidFill>
                  <a:srgbClr val="525252"/>
                </a:solidFill>
              </a:defRPr>
            </a:lvl1pPr>
          </a:lstStyle>
          <a:p>
            <a:r>
              <a:rPr lang="en-US"/>
              <a:t>40pt Intel Clear Light Text Goes Here</a:t>
            </a:r>
          </a:p>
        </p:txBody>
      </p:sp>
    </p:spTree>
    <p:extLst>
      <p:ext uri="{BB962C8B-B14F-4D97-AF65-F5344CB8AC3E}">
        <p14:creationId xmlns:p14="http://schemas.microsoft.com/office/powerpoint/2010/main" val="574229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7584">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45F0E-0527-45C2-9C85-5A58EF6B1120}"/>
              </a:ext>
            </a:extLst>
          </p:cNvPr>
          <p:cNvSpPr>
            <a:spLocks noGrp="1"/>
          </p:cNvSpPr>
          <p:nvPr>
            <p:ph type="title"/>
          </p:nvPr>
        </p:nvSpPr>
        <p:spPr>
          <a:xfrm>
            <a:off x="497839" y="221694"/>
            <a:ext cx="5403849" cy="1199822"/>
          </a:xfrm>
        </p:spPr>
        <p:txBody>
          <a:bodyPr>
            <a:normAutofit/>
          </a:bodyPr>
          <a:lstStyle>
            <a:lvl1pPr>
              <a:defRPr sz="3200"/>
            </a:lvl1pPr>
          </a:lstStyle>
          <a:p>
            <a:r>
              <a:rPr lang="en-US"/>
              <a:t>Click to edit Master title style</a:t>
            </a:r>
          </a:p>
        </p:txBody>
      </p:sp>
      <p:pic>
        <p:nvPicPr>
          <p:cNvPr id="4" name="Picture 3" descr="A picture containing computer&#10;&#10;Description automatically generated">
            <a:extLst>
              <a:ext uri="{FF2B5EF4-FFF2-40B4-BE49-F238E27FC236}">
                <a16:creationId xmlns:a16="http://schemas.microsoft.com/office/drawing/2014/main" id="{B5584D78-9176-457C-9CEF-B0CAD0FD913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7708" r="3334"/>
          <a:stretch/>
        </p:blipFill>
        <p:spPr>
          <a:xfrm>
            <a:off x="6222999" y="0"/>
            <a:ext cx="5969001" cy="6858000"/>
          </a:xfrm>
          <a:prstGeom prst="rect">
            <a:avLst/>
          </a:prstGeom>
        </p:spPr>
      </p:pic>
      <p:cxnSp>
        <p:nvCxnSpPr>
          <p:cNvPr id="6" name="Straight Connector 5">
            <a:extLst>
              <a:ext uri="{FF2B5EF4-FFF2-40B4-BE49-F238E27FC236}">
                <a16:creationId xmlns:a16="http://schemas.microsoft.com/office/drawing/2014/main" id="{68FA20B7-8B22-42EB-8483-1431429A0DAA}"/>
              </a:ext>
            </a:extLst>
          </p:cNvPr>
          <p:cNvCxnSpPr>
            <a:cxnSpLocks/>
          </p:cNvCxnSpPr>
          <p:nvPr userDrawn="1"/>
        </p:nvCxnSpPr>
        <p:spPr>
          <a:xfrm>
            <a:off x="6228080" y="-15240"/>
            <a:ext cx="0" cy="6873240"/>
          </a:xfrm>
          <a:prstGeom prst="line">
            <a:avLst/>
          </a:prstGeom>
          <a:ln w="28575">
            <a:solidFill>
              <a:srgbClr val="AFD8EF"/>
            </a:solidFill>
          </a:ln>
          <a:effectLst>
            <a:glow rad="25400">
              <a:srgbClr val="B0EFFF">
                <a:alpha val="21000"/>
              </a:srgbClr>
            </a:glow>
          </a:effectLst>
        </p:spPr>
        <p:style>
          <a:lnRef idx="1">
            <a:schemeClr val="accent1"/>
          </a:lnRef>
          <a:fillRef idx="0">
            <a:schemeClr val="accent1"/>
          </a:fillRef>
          <a:effectRef idx="0">
            <a:schemeClr val="accent1"/>
          </a:effectRef>
          <a:fontRef idx="minor">
            <a:schemeClr val="tx1"/>
          </a:fontRef>
        </p:style>
      </p:cxnSp>
      <p:sp>
        <p:nvSpPr>
          <p:cNvPr id="8" name="Content Placeholder 7">
            <a:extLst>
              <a:ext uri="{FF2B5EF4-FFF2-40B4-BE49-F238E27FC236}">
                <a16:creationId xmlns:a16="http://schemas.microsoft.com/office/drawing/2014/main" id="{4CC8E11D-C616-45E9-A169-6B078201B8D4}"/>
              </a:ext>
            </a:extLst>
          </p:cNvPr>
          <p:cNvSpPr>
            <a:spLocks noGrp="1"/>
          </p:cNvSpPr>
          <p:nvPr>
            <p:ph sz="quarter" idx="10"/>
          </p:nvPr>
        </p:nvSpPr>
        <p:spPr>
          <a:xfrm>
            <a:off x="498475" y="1579563"/>
            <a:ext cx="5403850" cy="47545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277779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userDrawn="1">
  <p:cSld name="2_Content Slide - 1 Colum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Image" descr="Image">
            <a:extLst>
              <a:ext uri="{FF2B5EF4-FFF2-40B4-BE49-F238E27FC236}">
                <a16:creationId xmlns:a16="http://schemas.microsoft.com/office/drawing/2014/main" id="{92BA4793-0EB4-49CE-B0A2-9D496EF9741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 y="6251418"/>
            <a:ext cx="606425" cy="606583"/>
          </a:xfrm>
          <a:prstGeom prst="rect">
            <a:avLst/>
          </a:prstGeom>
          <a:ln w="12700">
            <a:miter lim="400000"/>
          </a:ln>
        </p:spPr>
      </p:pic>
      <p:sp>
        <p:nvSpPr>
          <p:cNvPr id="8" name="TextBox 7" descr="page  number">
            <a:extLst>
              <a:ext uri="{FF2B5EF4-FFF2-40B4-BE49-F238E27FC236}">
                <a16:creationId xmlns:a16="http://schemas.microsoft.com/office/drawing/2014/main" id="{C96DC0FF-8F5D-4A52-95C4-03CBD842D4E7}"/>
              </a:ext>
            </a:extLst>
          </p:cNvPr>
          <p:cNvSpPr txBox="1"/>
          <p:nvPr userDrawn="1"/>
        </p:nvSpPr>
        <p:spPr>
          <a:xfrm>
            <a:off x="11745168" y="6506788"/>
            <a:ext cx="150682" cy="15356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indent="0" algn="ctr" defTabSz="2432242" rtl="0" fontAlgn="auto" latinLnBrk="0" hangingPunct="0">
              <a:lnSpc>
                <a:spcPct val="100000"/>
              </a:lnSpc>
              <a:spcBef>
                <a:spcPts val="0"/>
              </a:spcBef>
              <a:spcAft>
                <a:spcPts val="0"/>
              </a:spcAft>
              <a:buClrTx/>
              <a:buSzTx/>
              <a:buFontTx/>
              <a:buNone/>
              <a:tabLst/>
            </a:pPr>
            <a:fld id="{4F6B73DA-0149-4325-A7B8-AE29BD4BC701}" type="slidenum">
              <a:rPr kumimoji="0" lang="en-US" sz="998" b="0" i="0" u="none" strike="noStrike" cap="none" spc="0" normalizeH="0" baseline="0" smtClean="0">
                <a:ln>
                  <a:noFill/>
                </a:ln>
                <a:solidFill>
                  <a:schemeClr val="tx1"/>
                </a:solidFill>
                <a:effectLst/>
                <a:uFillTx/>
                <a:latin typeface="+mn-lt"/>
                <a:ea typeface="Intel Clear" panose="020B0604020203020204" pitchFamily="34" charset="0"/>
                <a:cs typeface="Times New Roman" panose="02020603050405020304" pitchFamily="18" charset="0"/>
                <a:sym typeface="Helvetica Neue"/>
              </a:rPr>
              <a:pPr marL="0" marR="0" indent="0" algn="ctr" defTabSz="2432242" rtl="0" fontAlgn="auto" latinLnBrk="0" hangingPunct="0">
                <a:lnSpc>
                  <a:spcPct val="100000"/>
                </a:lnSpc>
                <a:spcBef>
                  <a:spcPts val="0"/>
                </a:spcBef>
                <a:spcAft>
                  <a:spcPts val="0"/>
                </a:spcAft>
                <a:buClrTx/>
                <a:buSzTx/>
                <a:buFontTx/>
                <a:buNone/>
                <a:tabLst/>
              </a:pPr>
              <a:t>‹#›</a:t>
            </a:fld>
            <a:endParaRPr kumimoji="0" lang="en-US" sz="998" b="0" i="0" u="none" strike="noStrike" cap="none" spc="0" normalizeH="0" baseline="0" err="1">
              <a:ln>
                <a:noFill/>
              </a:ln>
              <a:solidFill>
                <a:schemeClr val="tx1"/>
              </a:solidFill>
              <a:effectLst/>
              <a:uFillTx/>
              <a:latin typeface="+mn-lt"/>
              <a:ea typeface="Intel Clear" panose="020B0604020203020204" pitchFamily="34" charset="0"/>
              <a:cs typeface="Times New Roman" panose="02020603050405020304" pitchFamily="18" charset="0"/>
              <a:sym typeface="Helvetica Neue"/>
            </a:endParaRPr>
          </a:p>
        </p:txBody>
      </p:sp>
    </p:spTree>
    <p:extLst>
      <p:ext uri="{BB962C8B-B14F-4D97-AF65-F5344CB8AC3E}">
        <p14:creationId xmlns:p14="http://schemas.microsoft.com/office/powerpoint/2010/main" val="3669898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userDrawn="1">
  <p:cSld name="5_Title Only">
    <p:spTree>
      <p:nvGrpSpPr>
        <p:cNvPr id="1" name=""/>
        <p:cNvGrpSpPr/>
        <p:nvPr/>
      </p:nvGrpSpPr>
      <p:grpSpPr>
        <a:xfrm>
          <a:off x="0" y="0"/>
          <a:ext cx="0" cy="0"/>
          <a:chOff x="0" y="0"/>
          <a:chExt cx="0" cy="0"/>
        </a:xfrm>
      </p:grpSpPr>
      <p:sp>
        <p:nvSpPr>
          <p:cNvPr id="17" name="Title Text">
            <a:extLst>
              <a:ext uri="{FF2B5EF4-FFF2-40B4-BE49-F238E27FC236}">
                <a16:creationId xmlns:a16="http://schemas.microsoft.com/office/drawing/2014/main" id="{14C27936-4608-A44C-9C6E-3708646E2002}"/>
              </a:ext>
            </a:extLst>
          </p:cNvPr>
          <p:cNvSpPr txBox="1">
            <a:spLocks noGrp="1"/>
          </p:cNvSpPr>
          <p:nvPr>
            <p:ph type="title" hasCustomPrompt="1"/>
          </p:nvPr>
        </p:nvSpPr>
        <p:spPr>
          <a:xfrm>
            <a:off x="315338" y="306325"/>
            <a:ext cx="11724263" cy="952499"/>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oAutofit/>
          </a:bodyPr>
          <a:lstStyle>
            <a:lvl1pPr>
              <a:defRPr sz="4000" b="0">
                <a:solidFill>
                  <a:srgbClr val="525252"/>
                </a:solidFill>
              </a:defRPr>
            </a:lvl1pPr>
          </a:lstStyle>
          <a:p>
            <a:r>
              <a:rPr lang="en-US"/>
              <a:t>40pt Intel Clear Light Text Goes Here</a:t>
            </a:r>
          </a:p>
        </p:txBody>
      </p:sp>
    </p:spTree>
    <p:extLst>
      <p:ext uri="{BB962C8B-B14F-4D97-AF65-F5344CB8AC3E}">
        <p14:creationId xmlns:p14="http://schemas.microsoft.com/office/powerpoint/2010/main" val="3321279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7584">
          <p15:clr>
            <a:srgbClr val="FBAE40"/>
          </p15:clr>
        </p15:guide>
      </p15:sldGuideLst>
    </p:ext>
  </p:extLst>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preserve="1" userDrawn="1">
  <p:cSld name="Show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7692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p:cSld name="Title Slide">
    <p:bg>
      <p:bgPr>
        <a:gradFill>
          <a:gsLst>
            <a:gs pos="0">
              <a:srgbClr val="0F1D42"/>
            </a:gs>
            <a:gs pos="32000">
              <a:srgbClr val="174076"/>
            </a:gs>
            <a:gs pos="62000">
              <a:srgbClr val="163868"/>
            </a:gs>
            <a:gs pos="100000">
              <a:srgbClr val="0F1F43"/>
            </a:gs>
          </a:gsLst>
          <a:lin ang="2400000" scaled="0"/>
        </a:gra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A5EBE21-72B0-4B0F-9205-0B469BDD5310}"/>
              </a:ext>
            </a:extLst>
          </p:cNvPr>
          <p:cNvSpPr/>
          <p:nvPr userDrawn="1"/>
        </p:nvSpPr>
        <p:spPr>
          <a:xfrm>
            <a:off x="2077236" y="1518839"/>
            <a:ext cx="8664690" cy="3724136"/>
          </a:xfrm>
          <a:prstGeom prst="rect">
            <a:avLst/>
          </a:prstGeom>
          <a:gradFill>
            <a:gsLst>
              <a:gs pos="0">
                <a:srgbClr val="0F1D42"/>
              </a:gs>
              <a:gs pos="32000">
                <a:srgbClr val="174076"/>
              </a:gs>
              <a:gs pos="62000">
                <a:srgbClr val="163868"/>
              </a:gs>
              <a:gs pos="100000">
                <a:srgbClr val="0F1F43"/>
              </a:gs>
            </a:gsLst>
            <a:lin ang="2400000" scaled="0"/>
          </a:gradFill>
          <a:ln w="28575">
            <a:solidFill>
              <a:schemeClr val="accent2"/>
            </a:solidFill>
          </a:ln>
          <a:effectLst>
            <a:outerShdw blurRad="215900" dist="38100" dir="2700000" algn="tl" rotWithShape="0">
              <a:srgbClr val="AFD8EF">
                <a:alpha val="19000"/>
              </a:srgbClr>
            </a:outerShdw>
          </a:effectLst>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6" name="Rectangle 15">
            <a:extLst>
              <a:ext uri="{FF2B5EF4-FFF2-40B4-BE49-F238E27FC236}">
                <a16:creationId xmlns:a16="http://schemas.microsoft.com/office/drawing/2014/main" id="{D91FDE39-D1D6-488C-920E-E2347F89C9C8}"/>
              </a:ext>
            </a:extLst>
          </p:cNvPr>
          <p:cNvSpPr/>
          <p:nvPr userDrawn="1"/>
        </p:nvSpPr>
        <p:spPr>
          <a:xfrm>
            <a:off x="1311895" y="4828898"/>
            <a:ext cx="158111" cy="158111"/>
          </a:xfrm>
          <a:prstGeom prst="rect">
            <a:avLst/>
          </a:prstGeom>
          <a:solidFill>
            <a:srgbClr val="028BF7"/>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17" name="Rectangle 16">
            <a:extLst>
              <a:ext uri="{FF2B5EF4-FFF2-40B4-BE49-F238E27FC236}">
                <a16:creationId xmlns:a16="http://schemas.microsoft.com/office/drawing/2014/main" id="{1F8B4D13-BBFA-4A66-9F6B-3B45FAAF61AF}"/>
              </a:ext>
            </a:extLst>
          </p:cNvPr>
          <p:cNvSpPr/>
          <p:nvPr userDrawn="1"/>
        </p:nvSpPr>
        <p:spPr>
          <a:xfrm>
            <a:off x="1025241" y="4981317"/>
            <a:ext cx="286654" cy="286654"/>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18" name="Rectangle 17">
            <a:extLst>
              <a:ext uri="{FF2B5EF4-FFF2-40B4-BE49-F238E27FC236}">
                <a16:creationId xmlns:a16="http://schemas.microsoft.com/office/drawing/2014/main" id="{EB2F237A-2457-4EE3-9608-7775069BE1B1}"/>
              </a:ext>
            </a:extLst>
          </p:cNvPr>
          <p:cNvSpPr/>
          <p:nvPr userDrawn="1"/>
        </p:nvSpPr>
        <p:spPr>
          <a:xfrm>
            <a:off x="1432872" y="5267971"/>
            <a:ext cx="610214" cy="610214"/>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pic>
        <p:nvPicPr>
          <p:cNvPr id="20" name="Picture 19" descr="Logo, company name&#10;&#10;Description automatically generated">
            <a:extLst>
              <a:ext uri="{FF2B5EF4-FFF2-40B4-BE49-F238E27FC236}">
                <a16:creationId xmlns:a16="http://schemas.microsoft.com/office/drawing/2014/main" id="{37DCB219-15EE-47D5-8F97-23CAC06327C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11895" y="5267971"/>
            <a:ext cx="731191" cy="731191"/>
          </a:xfrm>
          <a:prstGeom prst="rect">
            <a:avLst/>
          </a:prstGeom>
        </p:spPr>
      </p:pic>
      <p:sp>
        <p:nvSpPr>
          <p:cNvPr id="14" name="Text Placeholder 13">
            <a:extLst>
              <a:ext uri="{FF2B5EF4-FFF2-40B4-BE49-F238E27FC236}">
                <a16:creationId xmlns:a16="http://schemas.microsoft.com/office/drawing/2014/main" id="{22825262-3F6E-4DC6-AA53-E30B25B15839}"/>
              </a:ext>
            </a:extLst>
          </p:cNvPr>
          <p:cNvSpPr>
            <a:spLocks noGrp="1"/>
          </p:cNvSpPr>
          <p:nvPr>
            <p:ph type="body" sz="quarter" idx="10" hasCustomPrompt="1"/>
          </p:nvPr>
        </p:nvSpPr>
        <p:spPr>
          <a:xfrm>
            <a:off x="2235347" y="4307505"/>
            <a:ext cx="8280253" cy="588087"/>
          </a:xfrm>
        </p:spPr>
        <p:txBody>
          <a:bodyPr anchor="t" anchorCtr="0">
            <a:normAutofit/>
          </a:bodyPr>
          <a:lstStyle>
            <a:lvl1pPr marL="0" indent="0">
              <a:buFontTx/>
              <a:buNone/>
              <a:defRPr sz="2400">
                <a:solidFill>
                  <a:schemeClr val="accent2"/>
                </a:solidFill>
                <a:latin typeface="+mn-lt"/>
              </a:defRPr>
            </a:lvl1pPr>
          </a:lstStyle>
          <a:p>
            <a:pPr lvl="0"/>
            <a:r>
              <a:rPr lang="en-US"/>
              <a:t>Click to edit text styles</a:t>
            </a:r>
          </a:p>
        </p:txBody>
      </p:sp>
      <p:sp>
        <p:nvSpPr>
          <p:cNvPr id="2" name="Title 1">
            <a:extLst>
              <a:ext uri="{FF2B5EF4-FFF2-40B4-BE49-F238E27FC236}">
                <a16:creationId xmlns:a16="http://schemas.microsoft.com/office/drawing/2014/main" id="{A0E6BC2F-544E-4727-A6CC-2BE3B3E01B51}"/>
              </a:ext>
            </a:extLst>
          </p:cNvPr>
          <p:cNvSpPr>
            <a:spLocks noGrp="1"/>
          </p:cNvSpPr>
          <p:nvPr>
            <p:ph type="ctrTitle" hasCustomPrompt="1"/>
          </p:nvPr>
        </p:nvSpPr>
        <p:spPr>
          <a:xfrm>
            <a:off x="2235347" y="1635111"/>
            <a:ext cx="8280253" cy="1874852"/>
          </a:xfrm>
        </p:spPr>
        <p:txBody>
          <a:bodyPr anchor="b">
            <a:normAutofit/>
          </a:bodyPr>
          <a:lstStyle>
            <a:lvl1pPr algn="l">
              <a:defRPr lang="en-US" sz="5400" b="1" kern="1200" dirty="0">
                <a:gradFill flip="none" rotWithShape="1">
                  <a:gsLst>
                    <a:gs pos="16000">
                      <a:srgbClr val="ECD3F1">
                        <a:lumMod val="0"/>
                        <a:lumOff val="100000"/>
                      </a:srgbClr>
                    </a:gs>
                    <a:gs pos="87000">
                      <a:srgbClr val="76CEFF">
                        <a:lumMod val="38000"/>
                        <a:lumOff val="62000"/>
                      </a:srgbClr>
                    </a:gs>
                  </a:gsLst>
                  <a:lin ang="2700000" scaled="1"/>
                  <a:tileRect/>
                </a:gradFill>
                <a:latin typeface="IntelOne Display Medium" panose="020B0503020203020204" pitchFamily="34" charset="77"/>
                <a:ea typeface="+mn-ea"/>
                <a:cs typeface="Arial"/>
              </a:defRPr>
            </a:lvl1pPr>
          </a:lstStyle>
          <a:p>
            <a:pPr marL="0" marR="0" lvl="0" indent="0" algn="l" defTabSz="914400" rtl="0" eaLnBrk="1" fontAlgn="auto" latinLnBrk="0" hangingPunct="1">
              <a:lnSpc>
                <a:spcPct val="80000"/>
              </a:lnSpc>
              <a:spcBef>
                <a:spcPts val="0"/>
              </a:spcBef>
              <a:spcAft>
                <a:spcPts val="0"/>
              </a:spcAft>
              <a:buClrTx/>
              <a:buSzTx/>
              <a:buFontTx/>
              <a:buNone/>
              <a:tabLst/>
              <a:defRPr/>
            </a:pPr>
            <a:r>
              <a:rPr lang="en-US"/>
              <a:t>Click to edit title style</a:t>
            </a:r>
          </a:p>
        </p:txBody>
      </p:sp>
      <p:sp>
        <p:nvSpPr>
          <p:cNvPr id="3" name="Subtitle 2">
            <a:extLst>
              <a:ext uri="{FF2B5EF4-FFF2-40B4-BE49-F238E27FC236}">
                <a16:creationId xmlns:a16="http://schemas.microsoft.com/office/drawing/2014/main" id="{8BF0B31C-0AD0-4CC0-BF2B-DECE53E66658}"/>
              </a:ext>
            </a:extLst>
          </p:cNvPr>
          <p:cNvSpPr>
            <a:spLocks noGrp="1"/>
          </p:cNvSpPr>
          <p:nvPr>
            <p:ph type="subTitle" idx="1" hasCustomPrompt="1"/>
          </p:nvPr>
        </p:nvSpPr>
        <p:spPr>
          <a:xfrm>
            <a:off x="2235347" y="3602038"/>
            <a:ext cx="8280253" cy="684212"/>
          </a:xfrm>
        </p:spPr>
        <p:txBody>
          <a:bodyPr anchor="b" anchorCtr="0">
            <a:normAutofit/>
          </a:bodyPr>
          <a:lstStyle>
            <a:lvl1pPr marL="0" indent="0" algn="l">
              <a:buNone/>
              <a:defRPr sz="32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 style</a:t>
            </a:r>
          </a:p>
        </p:txBody>
      </p:sp>
      <p:pic>
        <p:nvPicPr>
          <p:cNvPr id="10" name="Graphic 9">
            <a:extLst>
              <a:ext uri="{FF2B5EF4-FFF2-40B4-BE49-F238E27FC236}">
                <a16:creationId xmlns:a16="http://schemas.microsoft.com/office/drawing/2014/main" id="{84047F50-C432-46C5-8DFB-46BE6E4CA3D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2152251" y="584200"/>
            <a:ext cx="1166828" cy="703528"/>
          </a:xfrm>
          <a:prstGeom prst="rect">
            <a:avLst/>
          </a:prstGeom>
        </p:spPr>
      </p:pic>
      <p:sp>
        <p:nvSpPr>
          <p:cNvPr id="11" name="TextBox 10">
            <a:extLst>
              <a:ext uri="{FF2B5EF4-FFF2-40B4-BE49-F238E27FC236}">
                <a16:creationId xmlns:a16="http://schemas.microsoft.com/office/drawing/2014/main" id="{F860400F-248B-4E1E-985E-0266BF13C529}"/>
              </a:ext>
            </a:extLst>
          </p:cNvPr>
          <p:cNvSpPr txBox="1"/>
          <p:nvPr userDrawn="1"/>
        </p:nvSpPr>
        <p:spPr>
          <a:xfrm>
            <a:off x="3319079" y="942335"/>
            <a:ext cx="2977098" cy="461665"/>
          </a:xfrm>
          <a:prstGeom prst="rect">
            <a:avLst/>
          </a:prstGeom>
          <a:noFill/>
        </p:spPr>
        <p:txBody>
          <a:bodyPr wrap="none" rtlCol="0">
            <a:spAutoFit/>
          </a:bodyPr>
          <a:lstStyle/>
          <a:p>
            <a:pPr algn="l"/>
            <a:r>
              <a:rPr kumimoji="0" lang="en-US" sz="2400" b="0" i="0" u="none" strike="noStrike" kern="1200" cap="none" normalizeH="0" baseline="0">
                <a:ln>
                  <a:noFill/>
                </a:ln>
                <a:effectLst/>
                <a:latin typeface="+mj-lt"/>
                <a:ea typeface="Intel Clear Light" panose="020B0404020203020204" pitchFamily="34" charset="0"/>
                <a:cs typeface="Intel Clear Light" panose="020B0404020203020204" pitchFamily="34" charset="0"/>
              </a:rPr>
              <a:t>Accelerate with Xeon</a:t>
            </a:r>
          </a:p>
        </p:txBody>
      </p:sp>
    </p:spTree>
    <p:extLst>
      <p:ext uri="{BB962C8B-B14F-4D97-AF65-F5344CB8AC3E}">
        <p14:creationId xmlns:p14="http://schemas.microsoft.com/office/powerpoint/2010/main" val="4251594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4456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115AA-229D-4A6C-90C6-57CFD374E6F1}"/>
              </a:ext>
            </a:extLst>
          </p:cNvPr>
          <p:cNvSpPr>
            <a:spLocks noGrp="1"/>
          </p:cNvSpPr>
          <p:nvPr>
            <p:ph type="title" hasCustomPrompt="1"/>
          </p:nvPr>
        </p:nvSpPr>
        <p:spPr/>
        <p:txBody>
          <a:bodyPr/>
          <a:lstStyle>
            <a:lvl1pPr>
              <a:defRPr b="0"/>
            </a:lvl1pPr>
          </a:lstStyle>
          <a:p>
            <a:r>
              <a:rPr lang="en-US"/>
              <a:t>Click to edit title style</a:t>
            </a:r>
          </a:p>
        </p:txBody>
      </p:sp>
    </p:spTree>
    <p:extLst>
      <p:ext uri="{BB962C8B-B14F-4D97-AF65-F5344CB8AC3E}">
        <p14:creationId xmlns:p14="http://schemas.microsoft.com/office/powerpoint/2010/main" val="3945391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81D6D-2949-46BA-A90D-D85326E49A55}"/>
              </a:ext>
            </a:extLst>
          </p:cNvPr>
          <p:cNvSpPr>
            <a:spLocks noGrp="1"/>
          </p:cNvSpPr>
          <p:nvPr>
            <p:ph type="title" hasCustomPrompt="1"/>
          </p:nvPr>
        </p:nvSpPr>
        <p:spPr/>
        <p:txBody>
          <a:bodyPr/>
          <a:lstStyle/>
          <a:p>
            <a:r>
              <a:rPr lang="en-US"/>
              <a:t>Click to edit title style</a:t>
            </a:r>
          </a:p>
        </p:txBody>
      </p:sp>
      <p:sp>
        <p:nvSpPr>
          <p:cNvPr id="4" name="Content Placeholder 3">
            <a:extLst>
              <a:ext uri="{FF2B5EF4-FFF2-40B4-BE49-F238E27FC236}">
                <a16:creationId xmlns:a16="http://schemas.microsoft.com/office/drawing/2014/main" id="{A32A40B0-225B-42EE-88A6-A0212A85FC54}"/>
              </a:ext>
            </a:extLst>
          </p:cNvPr>
          <p:cNvSpPr>
            <a:spLocks noGrp="1"/>
          </p:cNvSpPr>
          <p:nvPr>
            <p:ph sz="quarter" idx="10" hasCustomPrompt="1"/>
          </p:nvPr>
        </p:nvSpPr>
        <p:spPr>
          <a:xfrm>
            <a:off x="665163" y="1559013"/>
            <a:ext cx="10922000" cy="4608512"/>
          </a:xfrm>
        </p:spPr>
        <p:txBody>
          <a:bodyPr/>
          <a:lstStyle>
            <a:lvl1pPr marL="282575" indent="-282575">
              <a:defRPr/>
            </a:lvl1pPr>
            <a:lvl2pPr marL="565150" indent="-282575">
              <a:defRPr/>
            </a:lvl2pPr>
            <a:lvl3pPr marL="798513" indent="-233363">
              <a:defRPr/>
            </a:lvl3pPr>
            <a:lvl4pPr marL="1030288" indent="-231775">
              <a:defRPr/>
            </a:lvl4pPr>
            <a:lvl5pPr marL="1263650" indent="-233363">
              <a:defRPr/>
            </a:lvl5p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97252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p:cSld name="Title and 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B35A4-51BC-4EA4-8E63-8A7D09FB8A18}"/>
              </a:ext>
            </a:extLst>
          </p:cNvPr>
          <p:cNvSpPr>
            <a:spLocks noGrp="1"/>
          </p:cNvSpPr>
          <p:nvPr>
            <p:ph type="title" hasCustomPrompt="1"/>
          </p:nvPr>
        </p:nvSpPr>
        <p:spPr/>
        <p:txBody>
          <a:bodyPr/>
          <a:lstStyle/>
          <a:p>
            <a:r>
              <a:rPr lang="en-US"/>
              <a:t>Click to edit title style</a:t>
            </a:r>
          </a:p>
        </p:txBody>
      </p:sp>
      <p:sp>
        <p:nvSpPr>
          <p:cNvPr id="3" name="Content Placeholder 2">
            <a:extLst>
              <a:ext uri="{FF2B5EF4-FFF2-40B4-BE49-F238E27FC236}">
                <a16:creationId xmlns:a16="http://schemas.microsoft.com/office/drawing/2014/main" id="{8C46AEA0-8A4A-4395-842E-1588A8A29D4C}"/>
              </a:ext>
            </a:extLst>
          </p:cNvPr>
          <p:cNvSpPr>
            <a:spLocks noGrp="1"/>
          </p:cNvSpPr>
          <p:nvPr>
            <p:ph sz="half" idx="1" hasCustomPrompt="1"/>
          </p:nvPr>
        </p:nvSpPr>
        <p:spPr>
          <a:xfrm>
            <a:off x="666749" y="1548767"/>
            <a:ext cx="5429865" cy="4686689"/>
          </a:xfrm>
        </p:spPr>
        <p:txBody>
          <a:body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629D013-C7B6-4628-B2EF-9C1967AE6122}"/>
              </a:ext>
            </a:extLst>
          </p:cNvPr>
          <p:cNvSpPr>
            <a:spLocks noGrp="1"/>
          </p:cNvSpPr>
          <p:nvPr>
            <p:ph sz="half" idx="2" hasCustomPrompt="1"/>
          </p:nvPr>
        </p:nvSpPr>
        <p:spPr>
          <a:xfrm>
            <a:off x="6209685" y="1548767"/>
            <a:ext cx="5429865" cy="4686689"/>
          </a:xfrm>
        </p:spPr>
        <p:txBody>
          <a:body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73876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type="titleOnly" preserve="1">
  <p:cSld name="1_Title Only">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115AA-229D-4A6C-90C6-57CFD374E6F1}"/>
              </a:ext>
            </a:extLst>
          </p:cNvPr>
          <p:cNvSpPr>
            <a:spLocks noGrp="1"/>
          </p:cNvSpPr>
          <p:nvPr>
            <p:ph type="title" hasCustomPrompt="1"/>
          </p:nvPr>
        </p:nvSpPr>
        <p:spPr/>
        <p:txBody>
          <a:bodyPr vert="horz" lIns="91440" tIns="45720" rIns="91440" bIns="45720" rtlCol="0" anchor="t">
            <a:normAutofit/>
          </a:bodyPr>
          <a:lstStyle>
            <a:lvl1pPr>
              <a:defRPr lang="en-US">
                <a:gradFill flip="none" rotWithShape="1">
                  <a:gsLst>
                    <a:gs pos="16000">
                      <a:schemeClr val="bg2"/>
                    </a:gs>
                    <a:gs pos="87000">
                      <a:schemeClr val="accent1"/>
                    </a:gs>
                  </a:gsLst>
                  <a:lin ang="2700000" scaled="1"/>
                  <a:tileRect/>
                </a:gradFill>
              </a:defRPr>
            </a:lvl1pPr>
          </a:lstStyle>
          <a:p>
            <a:pPr lvl="0"/>
            <a:r>
              <a:rPr lang="en-US"/>
              <a:t>Click to edit title style</a:t>
            </a:r>
          </a:p>
        </p:txBody>
      </p:sp>
      <p:grpSp>
        <p:nvGrpSpPr>
          <p:cNvPr id="3" name="Graphic 4">
            <a:extLst>
              <a:ext uri="{FF2B5EF4-FFF2-40B4-BE49-F238E27FC236}">
                <a16:creationId xmlns:a16="http://schemas.microsoft.com/office/drawing/2014/main" id="{31A882C2-36EB-422A-BE9C-E406300D63DD}"/>
              </a:ext>
            </a:extLst>
          </p:cNvPr>
          <p:cNvGrpSpPr/>
          <p:nvPr userDrawn="1"/>
        </p:nvGrpSpPr>
        <p:grpSpPr>
          <a:xfrm>
            <a:off x="124734" y="6550337"/>
            <a:ext cx="665641" cy="149163"/>
            <a:chOff x="124734" y="6550337"/>
            <a:chExt cx="665641" cy="149163"/>
          </a:xfrm>
          <a:solidFill>
            <a:srgbClr val="00C7FD"/>
          </a:solidFill>
        </p:grpSpPr>
        <p:sp>
          <p:nvSpPr>
            <p:cNvPr id="4" name="Freeform: Shape 3">
              <a:extLst>
                <a:ext uri="{FF2B5EF4-FFF2-40B4-BE49-F238E27FC236}">
                  <a16:creationId xmlns:a16="http://schemas.microsoft.com/office/drawing/2014/main" id="{F43F7DBB-526D-4069-B67C-16A6A26A48B1}"/>
                </a:ext>
              </a:extLst>
            </p:cNvPr>
            <p:cNvSpPr/>
            <p:nvPr/>
          </p:nvSpPr>
          <p:spPr>
            <a:xfrm>
              <a:off x="124734" y="6550337"/>
              <a:ext cx="631343" cy="149163"/>
            </a:xfrm>
            <a:custGeom>
              <a:avLst/>
              <a:gdLst>
                <a:gd name="connsiteX0" fmla="*/ 631344 w 631343"/>
                <a:gd name="connsiteY0" fmla="*/ 2061 h 149163"/>
                <a:gd name="connsiteX1" fmla="*/ 631344 w 631343"/>
                <a:gd name="connsiteY1" fmla="*/ 147102 h 149163"/>
                <a:gd name="connsiteX2" fmla="*/ 611668 w 631343"/>
                <a:gd name="connsiteY2" fmla="*/ 147102 h 149163"/>
                <a:gd name="connsiteX3" fmla="*/ 520011 w 631343"/>
                <a:gd name="connsiteY3" fmla="*/ 39989 h 149163"/>
                <a:gd name="connsiteX4" fmla="*/ 520011 w 631343"/>
                <a:gd name="connsiteY4" fmla="*/ 147102 h 149163"/>
                <a:gd name="connsiteX5" fmla="*/ 497195 w 631343"/>
                <a:gd name="connsiteY5" fmla="*/ 147102 h 149163"/>
                <a:gd name="connsiteX6" fmla="*/ 497195 w 631343"/>
                <a:gd name="connsiteY6" fmla="*/ 2061 h 149163"/>
                <a:gd name="connsiteX7" fmla="*/ 516871 w 631343"/>
                <a:gd name="connsiteY7" fmla="*/ 2061 h 149163"/>
                <a:gd name="connsiteX8" fmla="*/ 608528 w 631343"/>
                <a:gd name="connsiteY8" fmla="*/ 109174 h 149163"/>
                <a:gd name="connsiteX9" fmla="*/ 608528 w 631343"/>
                <a:gd name="connsiteY9" fmla="*/ 2061 h 149163"/>
                <a:gd name="connsiteX10" fmla="*/ 631344 w 631343"/>
                <a:gd name="connsiteY10" fmla="*/ 2061 h 149163"/>
                <a:gd name="connsiteX11" fmla="*/ 396117 w 631343"/>
                <a:gd name="connsiteY11" fmla="*/ 0 h 149163"/>
                <a:gd name="connsiteX12" fmla="*/ 472760 w 631343"/>
                <a:gd name="connsiteY12" fmla="*/ 74582 h 149163"/>
                <a:gd name="connsiteX13" fmla="*/ 396117 w 631343"/>
                <a:gd name="connsiteY13" fmla="*/ 149163 h 149163"/>
                <a:gd name="connsiteX14" fmla="*/ 319475 w 631343"/>
                <a:gd name="connsiteY14" fmla="*/ 74582 h 149163"/>
                <a:gd name="connsiteX15" fmla="*/ 396117 w 631343"/>
                <a:gd name="connsiteY15" fmla="*/ 0 h 149163"/>
                <a:gd name="connsiteX16" fmla="*/ 396117 w 631343"/>
                <a:gd name="connsiteY16" fmla="*/ 128457 h 149163"/>
                <a:gd name="connsiteX17" fmla="*/ 449993 w 631343"/>
                <a:gd name="connsiteY17" fmla="*/ 74582 h 149163"/>
                <a:gd name="connsiteX18" fmla="*/ 396117 w 631343"/>
                <a:gd name="connsiteY18" fmla="*/ 20706 h 149163"/>
                <a:gd name="connsiteX19" fmla="*/ 342242 w 631343"/>
                <a:gd name="connsiteY19" fmla="*/ 74582 h 149163"/>
                <a:gd name="connsiteX20" fmla="*/ 396117 w 631343"/>
                <a:gd name="connsiteY20" fmla="*/ 128457 h 149163"/>
                <a:gd name="connsiteX21" fmla="*/ 300829 w 631343"/>
                <a:gd name="connsiteY21" fmla="*/ 84984 h 149163"/>
                <a:gd name="connsiteX22" fmla="*/ 301565 w 631343"/>
                <a:gd name="connsiteY22" fmla="*/ 74582 h 149163"/>
                <a:gd name="connsiteX23" fmla="*/ 224923 w 631343"/>
                <a:gd name="connsiteY23" fmla="*/ 0 h 149163"/>
                <a:gd name="connsiteX24" fmla="*/ 148280 w 631343"/>
                <a:gd name="connsiteY24" fmla="*/ 74582 h 149163"/>
                <a:gd name="connsiteX25" fmla="*/ 224923 w 631343"/>
                <a:gd name="connsiteY25" fmla="*/ 149163 h 149163"/>
                <a:gd name="connsiteX26" fmla="*/ 290378 w 631343"/>
                <a:gd name="connsiteY26" fmla="*/ 120655 h 149163"/>
                <a:gd name="connsiteX27" fmla="*/ 272714 w 631343"/>
                <a:gd name="connsiteY27" fmla="*/ 107162 h 149163"/>
                <a:gd name="connsiteX28" fmla="*/ 224923 w 631343"/>
                <a:gd name="connsiteY28" fmla="*/ 128800 h 149163"/>
                <a:gd name="connsiteX29" fmla="*/ 172029 w 631343"/>
                <a:gd name="connsiteY29" fmla="*/ 84935 h 149163"/>
                <a:gd name="connsiteX30" fmla="*/ 300829 w 631343"/>
                <a:gd name="connsiteY30" fmla="*/ 84935 h 149163"/>
                <a:gd name="connsiteX31" fmla="*/ 224923 w 631343"/>
                <a:gd name="connsiteY31" fmla="*/ 20706 h 149163"/>
                <a:gd name="connsiteX32" fmla="*/ 277866 w 631343"/>
                <a:gd name="connsiteY32" fmla="*/ 64670 h 149163"/>
                <a:gd name="connsiteX33" fmla="*/ 171930 w 631343"/>
                <a:gd name="connsiteY33" fmla="*/ 64670 h 149163"/>
                <a:gd name="connsiteX34" fmla="*/ 224923 w 631343"/>
                <a:gd name="connsiteY34" fmla="*/ 20706 h 149163"/>
                <a:gd name="connsiteX35" fmla="*/ 145042 w 631343"/>
                <a:gd name="connsiteY35" fmla="*/ 2061 h 149163"/>
                <a:gd name="connsiteX36" fmla="*/ 116877 w 631343"/>
                <a:gd name="connsiteY36" fmla="*/ 2061 h 149163"/>
                <a:gd name="connsiteX37" fmla="*/ 72521 w 631343"/>
                <a:gd name="connsiteY37" fmla="*/ 57114 h 149163"/>
                <a:gd name="connsiteX38" fmla="*/ 28164 w 631343"/>
                <a:gd name="connsiteY38" fmla="*/ 2061 h 149163"/>
                <a:gd name="connsiteX39" fmla="*/ 0 w 631343"/>
                <a:gd name="connsiteY39" fmla="*/ 2061 h 149163"/>
                <a:gd name="connsiteX40" fmla="*/ 58439 w 631343"/>
                <a:gd name="connsiteY40" fmla="*/ 74582 h 149163"/>
                <a:gd name="connsiteX41" fmla="*/ 0 w 631343"/>
                <a:gd name="connsiteY41" fmla="*/ 147053 h 149163"/>
                <a:gd name="connsiteX42" fmla="*/ 28164 w 631343"/>
                <a:gd name="connsiteY42" fmla="*/ 147053 h 149163"/>
                <a:gd name="connsiteX43" fmla="*/ 72521 w 631343"/>
                <a:gd name="connsiteY43" fmla="*/ 92000 h 149163"/>
                <a:gd name="connsiteX44" fmla="*/ 116877 w 631343"/>
                <a:gd name="connsiteY44" fmla="*/ 147053 h 149163"/>
                <a:gd name="connsiteX45" fmla="*/ 145042 w 631343"/>
                <a:gd name="connsiteY45" fmla="*/ 147053 h 149163"/>
                <a:gd name="connsiteX46" fmla="*/ 86603 w 631343"/>
                <a:gd name="connsiteY46" fmla="*/ 74533 h 149163"/>
                <a:gd name="connsiteX47" fmla="*/ 145042 w 631343"/>
                <a:gd name="connsiteY47" fmla="*/ 2012 h 149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631343" h="149163">
                  <a:moveTo>
                    <a:pt x="631344" y="2061"/>
                  </a:moveTo>
                  <a:lnTo>
                    <a:pt x="631344" y="147102"/>
                  </a:lnTo>
                  <a:lnTo>
                    <a:pt x="611668" y="147102"/>
                  </a:lnTo>
                  <a:lnTo>
                    <a:pt x="520011" y="39989"/>
                  </a:lnTo>
                  <a:lnTo>
                    <a:pt x="520011" y="147102"/>
                  </a:lnTo>
                  <a:lnTo>
                    <a:pt x="497195" y="147102"/>
                  </a:lnTo>
                  <a:lnTo>
                    <a:pt x="497195" y="2061"/>
                  </a:lnTo>
                  <a:lnTo>
                    <a:pt x="516871" y="2061"/>
                  </a:lnTo>
                  <a:lnTo>
                    <a:pt x="608528" y="109174"/>
                  </a:lnTo>
                  <a:lnTo>
                    <a:pt x="608528" y="2061"/>
                  </a:lnTo>
                  <a:lnTo>
                    <a:pt x="631344" y="2061"/>
                  </a:lnTo>
                  <a:close/>
                  <a:moveTo>
                    <a:pt x="396117" y="0"/>
                  </a:moveTo>
                  <a:cubicBezTo>
                    <a:pt x="439640" y="0"/>
                    <a:pt x="472760" y="33169"/>
                    <a:pt x="472760" y="74582"/>
                  </a:cubicBezTo>
                  <a:cubicBezTo>
                    <a:pt x="472760" y="115994"/>
                    <a:pt x="439590" y="149163"/>
                    <a:pt x="396117" y="149163"/>
                  </a:cubicBezTo>
                  <a:cubicBezTo>
                    <a:pt x="352644" y="149163"/>
                    <a:pt x="319475" y="115994"/>
                    <a:pt x="319475" y="74582"/>
                  </a:cubicBezTo>
                  <a:cubicBezTo>
                    <a:pt x="319475" y="33169"/>
                    <a:pt x="352644" y="0"/>
                    <a:pt x="396117" y="0"/>
                  </a:cubicBezTo>
                  <a:close/>
                  <a:moveTo>
                    <a:pt x="396117" y="128457"/>
                  </a:moveTo>
                  <a:cubicBezTo>
                    <a:pt x="426146" y="128457"/>
                    <a:pt x="449993" y="104610"/>
                    <a:pt x="449993" y="74582"/>
                  </a:cubicBezTo>
                  <a:cubicBezTo>
                    <a:pt x="449993" y="44553"/>
                    <a:pt x="426146" y="20706"/>
                    <a:pt x="396117" y="20706"/>
                  </a:cubicBezTo>
                  <a:cubicBezTo>
                    <a:pt x="366088" y="20706"/>
                    <a:pt x="342242" y="44553"/>
                    <a:pt x="342242" y="74582"/>
                  </a:cubicBezTo>
                  <a:cubicBezTo>
                    <a:pt x="342242" y="104610"/>
                    <a:pt x="366088" y="128457"/>
                    <a:pt x="396117" y="128457"/>
                  </a:cubicBezTo>
                  <a:close/>
                  <a:moveTo>
                    <a:pt x="300829" y="84984"/>
                  </a:moveTo>
                  <a:cubicBezTo>
                    <a:pt x="301320" y="81598"/>
                    <a:pt x="301565" y="78114"/>
                    <a:pt x="301565" y="74582"/>
                  </a:cubicBezTo>
                  <a:cubicBezTo>
                    <a:pt x="301565" y="33169"/>
                    <a:pt x="268396" y="0"/>
                    <a:pt x="224923" y="0"/>
                  </a:cubicBezTo>
                  <a:cubicBezTo>
                    <a:pt x="181449" y="0"/>
                    <a:pt x="148280" y="33169"/>
                    <a:pt x="148280" y="74582"/>
                  </a:cubicBezTo>
                  <a:cubicBezTo>
                    <a:pt x="148280" y="115994"/>
                    <a:pt x="181449" y="149163"/>
                    <a:pt x="224923" y="149163"/>
                  </a:cubicBezTo>
                  <a:cubicBezTo>
                    <a:pt x="256865" y="149163"/>
                    <a:pt x="276836" y="136651"/>
                    <a:pt x="290378" y="120655"/>
                  </a:cubicBezTo>
                  <a:lnTo>
                    <a:pt x="272714" y="107162"/>
                  </a:lnTo>
                  <a:cubicBezTo>
                    <a:pt x="260251" y="122716"/>
                    <a:pt x="244599" y="128800"/>
                    <a:pt x="224923" y="128800"/>
                  </a:cubicBezTo>
                  <a:cubicBezTo>
                    <a:pt x="198427" y="128800"/>
                    <a:pt x="176788" y="109910"/>
                    <a:pt x="172029" y="84935"/>
                  </a:cubicBezTo>
                  <a:lnTo>
                    <a:pt x="300829" y="84935"/>
                  </a:lnTo>
                  <a:close/>
                  <a:moveTo>
                    <a:pt x="224923" y="20706"/>
                  </a:moveTo>
                  <a:cubicBezTo>
                    <a:pt x="251566" y="20706"/>
                    <a:pt x="273303" y="39450"/>
                    <a:pt x="277866" y="64670"/>
                  </a:cubicBezTo>
                  <a:lnTo>
                    <a:pt x="171930" y="64670"/>
                  </a:lnTo>
                  <a:cubicBezTo>
                    <a:pt x="176494" y="39450"/>
                    <a:pt x="198230" y="20706"/>
                    <a:pt x="224923" y="20706"/>
                  </a:cubicBezTo>
                  <a:close/>
                  <a:moveTo>
                    <a:pt x="145042" y="2061"/>
                  </a:moveTo>
                  <a:lnTo>
                    <a:pt x="116877" y="2061"/>
                  </a:lnTo>
                  <a:lnTo>
                    <a:pt x="72521" y="57114"/>
                  </a:lnTo>
                  <a:lnTo>
                    <a:pt x="28164" y="2061"/>
                  </a:lnTo>
                  <a:lnTo>
                    <a:pt x="0" y="2061"/>
                  </a:lnTo>
                  <a:lnTo>
                    <a:pt x="58439" y="74582"/>
                  </a:lnTo>
                  <a:lnTo>
                    <a:pt x="0" y="147053"/>
                  </a:lnTo>
                  <a:lnTo>
                    <a:pt x="28164" y="147053"/>
                  </a:lnTo>
                  <a:lnTo>
                    <a:pt x="72521" y="92000"/>
                  </a:lnTo>
                  <a:lnTo>
                    <a:pt x="116877" y="147053"/>
                  </a:lnTo>
                  <a:lnTo>
                    <a:pt x="145042" y="147053"/>
                  </a:lnTo>
                  <a:lnTo>
                    <a:pt x="86603" y="74533"/>
                  </a:lnTo>
                  <a:lnTo>
                    <a:pt x="145042" y="2012"/>
                  </a:lnTo>
                  <a:close/>
                </a:path>
              </a:pathLst>
            </a:custGeom>
            <a:solidFill>
              <a:srgbClr val="00C7FD"/>
            </a:solidFill>
            <a:ln w="4903" cap="flat">
              <a:noFill/>
              <a:prstDash val="solid"/>
              <a:miter/>
            </a:ln>
          </p:spPr>
          <p:txBody>
            <a:bodyPr rtlCol="0" anchor="ctr"/>
            <a:lstStyle/>
            <a:p>
              <a:endParaRPr lang="en-US"/>
            </a:p>
          </p:txBody>
        </p:sp>
        <p:grpSp>
          <p:nvGrpSpPr>
            <p:cNvPr id="5" name="Graphic 4">
              <a:extLst>
                <a:ext uri="{FF2B5EF4-FFF2-40B4-BE49-F238E27FC236}">
                  <a16:creationId xmlns:a16="http://schemas.microsoft.com/office/drawing/2014/main" id="{6DEAE12C-4DAD-4EE9-8DB0-AF182723411B}"/>
                </a:ext>
              </a:extLst>
            </p:cNvPr>
            <p:cNvGrpSpPr/>
            <p:nvPr/>
          </p:nvGrpSpPr>
          <p:grpSpPr>
            <a:xfrm>
              <a:off x="772417" y="6552937"/>
              <a:ext cx="17958" cy="17958"/>
              <a:chOff x="772417" y="6552937"/>
              <a:chExt cx="17958" cy="17958"/>
            </a:xfrm>
            <a:solidFill>
              <a:srgbClr val="00C7FD"/>
            </a:solidFill>
          </p:grpSpPr>
          <p:sp>
            <p:nvSpPr>
              <p:cNvPr id="6" name="Freeform: Shape 5">
                <a:extLst>
                  <a:ext uri="{FF2B5EF4-FFF2-40B4-BE49-F238E27FC236}">
                    <a16:creationId xmlns:a16="http://schemas.microsoft.com/office/drawing/2014/main" id="{0B3DF5D1-FF1F-4F1F-960C-85DFE8A6A057}"/>
                  </a:ext>
                </a:extLst>
              </p:cNvPr>
              <p:cNvSpPr/>
              <p:nvPr/>
            </p:nvSpPr>
            <p:spPr>
              <a:xfrm>
                <a:off x="772417" y="6552937"/>
                <a:ext cx="17958" cy="17958"/>
              </a:xfrm>
              <a:custGeom>
                <a:avLst/>
                <a:gdLst>
                  <a:gd name="connsiteX0" fmla="*/ 8979 w 17958"/>
                  <a:gd name="connsiteY0" fmla="*/ 1276 h 17958"/>
                  <a:gd name="connsiteX1" fmla="*/ 16683 w 17958"/>
                  <a:gd name="connsiteY1" fmla="*/ 8979 h 17958"/>
                  <a:gd name="connsiteX2" fmla="*/ 8979 w 17958"/>
                  <a:gd name="connsiteY2" fmla="*/ 16683 h 17958"/>
                  <a:gd name="connsiteX3" fmla="*/ 1276 w 17958"/>
                  <a:gd name="connsiteY3" fmla="*/ 8979 h 17958"/>
                  <a:gd name="connsiteX4" fmla="*/ 8979 w 17958"/>
                  <a:gd name="connsiteY4" fmla="*/ 1276 h 17958"/>
                  <a:gd name="connsiteX5" fmla="*/ 8979 w 17958"/>
                  <a:gd name="connsiteY5" fmla="*/ 0 h 17958"/>
                  <a:gd name="connsiteX6" fmla="*/ 0 w 17958"/>
                  <a:gd name="connsiteY6" fmla="*/ 8979 h 17958"/>
                  <a:gd name="connsiteX7" fmla="*/ 8979 w 17958"/>
                  <a:gd name="connsiteY7" fmla="*/ 17958 h 17958"/>
                  <a:gd name="connsiteX8" fmla="*/ 17959 w 17958"/>
                  <a:gd name="connsiteY8" fmla="*/ 8979 h 17958"/>
                  <a:gd name="connsiteX9" fmla="*/ 8979 w 17958"/>
                  <a:gd name="connsiteY9" fmla="*/ 0 h 1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958" h="17958">
                    <a:moveTo>
                      <a:pt x="8979" y="1276"/>
                    </a:moveTo>
                    <a:cubicBezTo>
                      <a:pt x="13199" y="1276"/>
                      <a:pt x="16683" y="4710"/>
                      <a:pt x="16683" y="8979"/>
                    </a:cubicBezTo>
                    <a:cubicBezTo>
                      <a:pt x="16683" y="13248"/>
                      <a:pt x="13248" y="16683"/>
                      <a:pt x="8979" y="16683"/>
                    </a:cubicBezTo>
                    <a:cubicBezTo>
                      <a:pt x="4710" y="16683"/>
                      <a:pt x="1276" y="13248"/>
                      <a:pt x="1276" y="8979"/>
                    </a:cubicBezTo>
                    <a:cubicBezTo>
                      <a:pt x="1276" y="4710"/>
                      <a:pt x="4710" y="1276"/>
                      <a:pt x="8979" y="1276"/>
                    </a:cubicBezTo>
                    <a:moveTo>
                      <a:pt x="8979" y="0"/>
                    </a:moveTo>
                    <a:cubicBezTo>
                      <a:pt x="4024" y="0"/>
                      <a:pt x="0" y="4023"/>
                      <a:pt x="0" y="8979"/>
                    </a:cubicBezTo>
                    <a:cubicBezTo>
                      <a:pt x="0" y="13935"/>
                      <a:pt x="4024" y="17958"/>
                      <a:pt x="8979" y="17958"/>
                    </a:cubicBezTo>
                    <a:cubicBezTo>
                      <a:pt x="13935" y="17958"/>
                      <a:pt x="17959" y="13935"/>
                      <a:pt x="17959" y="8979"/>
                    </a:cubicBezTo>
                    <a:cubicBezTo>
                      <a:pt x="17959" y="4023"/>
                      <a:pt x="13935" y="0"/>
                      <a:pt x="8979" y="0"/>
                    </a:cubicBezTo>
                  </a:path>
                </a:pathLst>
              </a:custGeom>
              <a:solidFill>
                <a:srgbClr val="00C7FD"/>
              </a:solidFill>
              <a:ln w="4903"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646FC15C-BF62-4E95-A967-F4CCDC5A125B}"/>
                  </a:ext>
                </a:extLst>
              </p:cNvPr>
              <p:cNvSpPr/>
              <p:nvPr/>
            </p:nvSpPr>
            <p:spPr>
              <a:xfrm>
                <a:off x="778305" y="6557402"/>
                <a:ext cx="7016" cy="8979"/>
              </a:xfrm>
              <a:custGeom>
                <a:avLst/>
                <a:gdLst>
                  <a:gd name="connsiteX0" fmla="*/ 3729 w 7016"/>
                  <a:gd name="connsiteY0" fmla="*/ 0 h 8979"/>
                  <a:gd name="connsiteX1" fmla="*/ 5250 w 7016"/>
                  <a:gd name="connsiteY1" fmla="*/ 393 h 8979"/>
                  <a:gd name="connsiteX2" fmla="*/ 6281 w 7016"/>
                  <a:gd name="connsiteY2" fmla="*/ 1423 h 8979"/>
                  <a:gd name="connsiteX3" fmla="*/ 6673 w 7016"/>
                  <a:gd name="connsiteY3" fmla="*/ 2846 h 8979"/>
                  <a:gd name="connsiteX4" fmla="*/ 6182 w 7016"/>
                  <a:gd name="connsiteY4" fmla="*/ 4465 h 8979"/>
                  <a:gd name="connsiteX5" fmla="*/ 4956 w 7016"/>
                  <a:gd name="connsiteY5" fmla="*/ 5397 h 8979"/>
                  <a:gd name="connsiteX6" fmla="*/ 7017 w 7016"/>
                  <a:gd name="connsiteY6" fmla="*/ 8979 h 8979"/>
                  <a:gd name="connsiteX7" fmla="*/ 5397 w 7016"/>
                  <a:gd name="connsiteY7" fmla="*/ 8979 h 8979"/>
                  <a:gd name="connsiteX8" fmla="*/ 3533 w 7016"/>
                  <a:gd name="connsiteY8" fmla="*/ 5643 h 8979"/>
                  <a:gd name="connsiteX9" fmla="*/ 1423 w 7016"/>
                  <a:gd name="connsiteY9" fmla="*/ 5643 h 8979"/>
                  <a:gd name="connsiteX10" fmla="*/ 1423 w 7016"/>
                  <a:gd name="connsiteY10" fmla="*/ 8979 h 8979"/>
                  <a:gd name="connsiteX11" fmla="*/ 0 w 7016"/>
                  <a:gd name="connsiteY11" fmla="*/ 8979 h 8979"/>
                  <a:gd name="connsiteX12" fmla="*/ 0 w 7016"/>
                  <a:gd name="connsiteY12" fmla="*/ 0 h 8979"/>
                  <a:gd name="connsiteX13" fmla="*/ 3729 w 7016"/>
                  <a:gd name="connsiteY13" fmla="*/ 0 h 8979"/>
                  <a:gd name="connsiteX14" fmla="*/ 3729 w 7016"/>
                  <a:gd name="connsiteY14" fmla="*/ 4367 h 8979"/>
                  <a:gd name="connsiteX15" fmla="*/ 4514 w 7016"/>
                  <a:gd name="connsiteY15" fmla="*/ 4171 h 8979"/>
                  <a:gd name="connsiteX16" fmla="*/ 5054 w 7016"/>
                  <a:gd name="connsiteY16" fmla="*/ 3631 h 8979"/>
                  <a:gd name="connsiteX17" fmla="*/ 5250 w 7016"/>
                  <a:gd name="connsiteY17" fmla="*/ 2846 h 8979"/>
                  <a:gd name="connsiteX18" fmla="*/ 5054 w 7016"/>
                  <a:gd name="connsiteY18" fmla="*/ 2061 h 8979"/>
                  <a:gd name="connsiteX19" fmla="*/ 4514 w 7016"/>
                  <a:gd name="connsiteY19" fmla="*/ 1521 h 8979"/>
                  <a:gd name="connsiteX20" fmla="*/ 3729 w 7016"/>
                  <a:gd name="connsiteY20" fmla="*/ 1325 h 8979"/>
                  <a:gd name="connsiteX21" fmla="*/ 1423 w 7016"/>
                  <a:gd name="connsiteY21" fmla="*/ 1325 h 8979"/>
                  <a:gd name="connsiteX22" fmla="*/ 1423 w 7016"/>
                  <a:gd name="connsiteY22" fmla="*/ 4416 h 8979"/>
                  <a:gd name="connsiteX23" fmla="*/ 3729 w 7016"/>
                  <a:gd name="connsiteY23" fmla="*/ 4416 h 8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016" h="8979">
                    <a:moveTo>
                      <a:pt x="3729" y="0"/>
                    </a:moveTo>
                    <a:cubicBezTo>
                      <a:pt x="4269" y="0"/>
                      <a:pt x="4809" y="147"/>
                      <a:pt x="5250" y="393"/>
                    </a:cubicBezTo>
                    <a:cubicBezTo>
                      <a:pt x="5692" y="638"/>
                      <a:pt x="6035" y="981"/>
                      <a:pt x="6281" y="1423"/>
                    </a:cubicBezTo>
                    <a:cubicBezTo>
                      <a:pt x="6526" y="1865"/>
                      <a:pt x="6673" y="2306"/>
                      <a:pt x="6673" y="2846"/>
                    </a:cubicBezTo>
                    <a:cubicBezTo>
                      <a:pt x="6673" y="3484"/>
                      <a:pt x="6526" y="4023"/>
                      <a:pt x="6182" y="4465"/>
                    </a:cubicBezTo>
                    <a:cubicBezTo>
                      <a:pt x="5839" y="4907"/>
                      <a:pt x="5446" y="5201"/>
                      <a:pt x="4956" y="5397"/>
                    </a:cubicBezTo>
                    <a:lnTo>
                      <a:pt x="7017" y="8979"/>
                    </a:lnTo>
                    <a:lnTo>
                      <a:pt x="5397" y="8979"/>
                    </a:lnTo>
                    <a:lnTo>
                      <a:pt x="3533" y="5643"/>
                    </a:lnTo>
                    <a:lnTo>
                      <a:pt x="1423" y="5643"/>
                    </a:lnTo>
                    <a:lnTo>
                      <a:pt x="1423" y="8979"/>
                    </a:lnTo>
                    <a:lnTo>
                      <a:pt x="0" y="8979"/>
                    </a:lnTo>
                    <a:lnTo>
                      <a:pt x="0" y="0"/>
                    </a:lnTo>
                    <a:lnTo>
                      <a:pt x="3729" y="0"/>
                    </a:lnTo>
                    <a:close/>
                    <a:moveTo>
                      <a:pt x="3729" y="4367"/>
                    </a:moveTo>
                    <a:cubicBezTo>
                      <a:pt x="4024" y="4367"/>
                      <a:pt x="4269" y="4318"/>
                      <a:pt x="4514" y="4171"/>
                    </a:cubicBezTo>
                    <a:cubicBezTo>
                      <a:pt x="4759" y="4023"/>
                      <a:pt x="4907" y="3876"/>
                      <a:pt x="5054" y="3631"/>
                    </a:cubicBezTo>
                    <a:cubicBezTo>
                      <a:pt x="5201" y="3386"/>
                      <a:pt x="5250" y="3140"/>
                      <a:pt x="5250" y="2846"/>
                    </a:cubicBezTo>
                    <a:cubicBezTo>
                      <a:pt x="5250" y="2551"/>
                      <a:pt x="5201" y="2306"/>
                      <a:pt x="5054" y="2061"/>
                    </a:cubicBezTo>
                    <a:cubicBezTo>
                      <a:pt x="4907" y="1815"/>
                      <a:pt x="4759" y="1668"/>
                      <a:pt x="4514" y="1521"/>
                    </a:cubicBezTo>
                    <a:cubicBezTo>
                      <a:pt x="4269" y="1374"/>
                      <a:pt x="4024" y="1325"/>
                      <a:pt x="3729" y="1325"/>
                    </a:cubicBezTo>
                    <a:lnTo>
                      <a:pt x="1423" y="1325"/>
                    </a:lnTo>
                    <a:lnTo>
                      <a:pt x="1423" y="4416"/>
                    </a:lnTo>
                    <a:lnTo>
                      <a:pt x="3729" y="4416"/>
                    </a:lnTo>
                    <a:close/>
                  </a:path>
                </a:pathLst>
              </a:custGeom>
              <a:solidFill>
                <a:srgbClr val="00C7FD"/>
              </a:solidFill>
              <a:ln w="4903" cap="flat">
                <a:noFill/>
                <a:prstDash val="solid"/>
                <a:miter/>
              </a:ln>
            </p:spPr>
            <p:txBody>
              <a:bodyPr rtlCol="0" anchor="ctr"/>
              <a:lstStyle/>
              <a:p>
                <a:endParaRPr lang="en-US"/>
              </a:p>
            </p:txBody>
          </p:sp>
        </p:grpSp>
      </p:grpSp>
      <p:grpSp>
        <p:nvGrpSpPr>
          <p:cNvPr id="8" name="Graphic 4">
            <a:extLst>
              <a:ext uri="{FF2B5EF4-FFF2-40B4-BE49-F238E27FC236}">
                <a16:creationId xmlns:a16="http://schemas.microsoft.com/office/drawing/2014/main" id="{6889EB5E-85D4-49FB-A18F-26ACEDEBC2DE}"/>
              </a:ext>
            </a:extLst>
          </p:cNvPr>
          <p:cNvGrpSpPr/>
          <p:nvPr userDrawn="1"/>
        </p:nvGrpSpPr>
        <p:grpSpPr>
          <a:xfrm>
            <a:off x="138227" y="6297005"/>
            <a:ext cx="567262" cy="217316"/>
            <a:chOff x="138227" y="6297005"/>
            <a:chExt cx="567262" cy="217316"/>
          </a:xfrm>
          <a:solidFill>
            <a:schemeClr val="accent1"/>
          </a:solidFill>
        </p:grpSpPr>
        <p:sp>
          <p:nvSpPr>
            <p:cNvPr id="9" name="Freeform: Shape 8">
              <a:extLst>
                <a:ext uri="{FF2B5EF4-FFF2-40B4-BE49-F238E27FC236}">
                  <a16:creationId xmlns:a16="http://schemas.microsoft.com/office/drawing/2014/main" id="{2F949C6F-FABA-40DD-9C5D-61065AE33A75}"/>
                </a:ext>
              </a:extLst>
            </p:cNvPr>
            <p:cNvSpPr/>
            <p:nvPr/>
          </p:nvSpPr>
          <p:spPr>
            <a:xfrm>
              <a:off x="138227" y="6299949"/>
              <a:ext cx="40627" cy="40627"/>
            </a:xfrm>
            <a:custGeom>
              <a:avLst/>
              <a:gdLst>
                <a:gd name="connsiteX0" fmla="*/ 0 w 40627"/>
                <a:gd name="connsiteY0" fmla="*/ 0 h 40627"/>
                <a:gd name="connsiteX1" fmla="*/ 40627 w 40627"/>
                <a:gd name="connsiteY1" fmla="*/ 0 h 40627"/>
                <a:gd name="connsiteX2" fmla="*/ 40627 w 40627"/>
                <a:gd name="connsiteY2" fmla="*/ 40627 h 40627"/>
                <a:gd name="connsiteX3" fmla="*/ 0 w 40627"/>
                <a:gd name="connsiteY3" fmla="*/ 40627 h 40627"/>
              </a:gdLst>
              <a:ahLst/>
              <a:cxnLst>
                <a:cxn ang="0">
                  <a:pos x="connsiteX0" y="connsiteY0"/>
                </a:cxn>
                <a:cxn ang="0">
                  <a:pos x="connsiteX1" y="connsiteY1"/>
                </a:cxn>
                <a:cxn ang="0">
                  <a:pos x="connsiteX2" y="connsiteY2"/>
                </a:cxn>
                <a:cxn ang="0">
                  <a:pos x="connsiteX3" y="connsiteY3"/>
                </a:cxn>
              </a:cxnLst>
              <a:rect l="l" t="t" r="r" b="b"/>
              <a:pathLst>
                <a:path w="40627" h="40627">
                  <a:moveTo>
                    <a:pt x="0" y="0"/>
                  </a:moveTo>
                  <a:lnTo>
                    <a:pt x="40627" y="0"/>
                  </a:lnTo>
                  <a:lnTo>
                    <a:pt x="40627" y="40627"/>
                  </a:lnTo>
                  <a:lnTo>
                    <a:pt x="0" y="40627"/>
                  </a:lnTo>
                  <a:close/>
                </a:path>
              </a:pathLst>
            </a:custGeom>
            <a:solidFill>
              <a:schemeClr val="accent2"/>
            </a:solidFill>
            <a:ln w="4903"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FE34B058-2DEE-4712-A846-663D295FF358}"/>
                </a:ext>
              </a:extLst>
            </p:cNvPr>
            <p:cNvSpPr/>
            <p:nvPr/>
          </p:nvSpPr>
          <p:spPr>
            <a:xfrm>
              <a:off x="139257" y="6297005"/>
              <a:ext cx="514270" cy="217316"/>
            </a:xfrm>
            <a:custGeom>
              <a:avLst/>
              <a:gdLst>
                <a:gd name="connsiteX0" fmla="*/ 38518 w 514270"/>
                <a:gd name="connsiteY0" fmla="*/ 214275 h 217316"/>
                <a:gd name="connsiteX1" fmla="*/ 38518 w 514270"/>
                <a:gd name="connsiteY1" fmla="*/ 68203 h 217316"/>
                <a:gd name="connsiteX2" fmla="*/ 0 w 514270"/>
                <a:gd name="connsiteY2" fmla="*/ 68203 h 217316"/>
                <a:gd name="connsiteX3" fmla="*/ 0 w 514270"/>
                <a:gd name="connsiteY3" fmla="*/ 214324 h 217316"/>
                <a:gd name="connsiteX4" fmla="*/ 38468 w 514270"/>
                <a:gd name="connsiteY4" fmla="*/ 214324 h 217316"/>
                <a:gd name="connsiteX5" fmla="*/ 293665 w 514270"/>
                <a:gd name="connsiteY5" fmla="*/ 215747 h 217316"/>
                <a:gd name="connsiteX6" fmla="*/ 293665 w 514270"/>
                <a:gd name="connsiteY6" fmla="*/ 179928 h 217316"/>
                <a:gd name="connsiteX7" fmla="*/ 279730 w 514270"/>
                <a:gd name="connsiteY7" fmla="*/ 179045 h 217316"/>
                <a:gd name="connsiteX8" fmla="*/ 270702 w 514270"/>
                <a:gd name="connsiteY8" fmla="*/ 175021 h 217316"/>
                <a:gd name="connsiteX9" fmla="*/ 266679 w 514270"/>
                <a:gd name="connsiteY9" fmla="*/ 166287 h 217316"/>
                <a:gd name="connsiteX10" fmla="*/ 265795 w 514270"/>
                <a:gd name="connsiteY10" fmla="*/ 152156 h 217316"/>
                <a:gd name="connsiteX11" fmla="*/ 265795 w 514270"/>
                <a:gd name="connsiteY11" fmla="*/ 101029 h 217316"/>
                <a:gd name="connsiteX12" fmla="*/ 293665 w 514270"/>
                <a:gd name="connsiteY12" fmla="*/ 101029 h 217316"/>
                <a:gd name="connsiteX13" fmla="*/ 293665 w 514270"/>
                <a:gd name="connsiteY13" fmla="*/ 68105 h 217316"/>
                <a:gd name="connsiteX14" fmla="*/ 265795 w 514270"/>
                <a:gd name="connsiteY14" fmla="*/ 68105 h 217316"/>
                <a:gd name="connsiteX15" fmla="*/ 265795 w 514270"/>
                <a:gd name="connsiteY15" fmla="*/ 11285 h 217316"/>
                <a:gd name="connsiteX16" fmla="*/ 227327 w 514270"/>
                <a:gd name="connsiteY16" fmla="*/ 11285 h 217316"/>
                <a:gd name="connsiteX17" fmla="*/ 227327 w 514270"/>
                <a:gd name="connsiteY17" fmla="*/ 152500 h 217316"/>
                <a:gd name="connsiteX18" fmla="*/ 230418 w 514270"/>
                <a:gd name="connsiteY18" fmla="*/ 182627 h 217316"/>
                <a:gd name="connsiteX19" fmla="*/ 240673 w 514270"/>
                <a:gd name="connsiteY19" fmla="*/ 202008 h 217316"/>
                <a:gd name="connsiteX20" fmla="*/ 259466 w 514270"/>
                <a:gd name="connsiteY20" fmla="*/ 212558 h 217316"/>
                <a:gd name="connsiteX21" fmla="*/ 288808 w 514270"/>
                <a:gd name="connsiteY21" fmla="*/ 215796 h 217316"/>
                <a:gd name="connsiteX22" fmla="*/ 293665 w 514270"/>
                <a:gd name="connsiteY22" fmla="*/ 215796 h 217316"/>
                <a:gd name="connsiteX23" fmla="*/ 514270 w 514270"/>
                <a:gd name="connsiteY23" fmla="*/ 214275 h 217316"/>
                <a:gd name="connsiteX24" fmla="*/ 514270 w 514270"/>
                <a:gd name="connsiteY24" fmla="*/ 0 h 217316"/>
                <a:gd name="connsiteX25" fmla="*/ 475802 w 514270"/>
                <a:gd name="connsiteY25" fmla="*/ 0 h 217316"/>
                <a:gd name="connsiteX26" fmla="*/ 475802 w 514270"/>
                <a:gd name="connsiteY26" fmla="*/ 214275 h 217316"/>
                <a:gd name="connsiteX27" fmla="*/ 514270 w 514270"/>
                <a:gd name="connsiteY27" fmla="*/ 214275 h 217316"/>
                <a:gd name="connsiteX28" fmla="*/ 190183 w 514270"/>
                <a:gd name="connsiteY28" fmla="*/ 82579 h 217316"/>
                <a:gd name="connsiteX29" fmla="*/ 145434 w 514270"/>
                <a:gd name="connsiteY29" fmla="*/ 65210 h 217316"/>
                <a:gd name="connsiteX30" fmla="*/ 120165 w 514270"/>
                <a:gd name="connsiteY30" fmla="*/ 70853 h 217316"/>
                <a:gd name="connsiteX31" fmla="*/ 101029 w 514270"/>
                <a:gd name="connsiteY31" fmla="*/ 86456 h 217316"/>
                <a:gd name="connsiteX32" fmla="*/ 98919 w 514270"/>
                <a:gd name="connsiteY32" fmla="*/ 89154 h 217316"/>
                <a:gd name="connsiteX33" fmla="*/ 98919 w 514270"/>
                <a:gd name="connsiteY33" fmla="*/ 86701 h 217316"/>
                <a:gd name="connsiteX34" fmla="*/ 98919 w 514270"/>
                <a:gd name="connsiteY34" fmla="*/ 68203 h 217316"/>
                <a:gd name="connsiteX35" fmla="*/ 60941 w 514270"/>
                <a:gd name="connsiteY35" fmla="*/ 68203 h 217316"/>
                <a:gd name="connsiteX36" fmla="*/ 60941 w 514270"/>
                <a:gd name="connsiteY36" fmla="*/ 214324 h 217316"/>
                <a:gd name="connsiteX37" fmla="*/ 99213 w 514270"/>
                <a:gd name="connsiteY37" fmla="*/ 214324 h 217316"/>
                <a:gd name="connsiteX38" fmla="*/ 99213 w 514270"/>
                <a:gd name="connsiteY38" fmla="*/ 141901 h 217316"/>
                <a:gd name="connsiteX39" fmla="*/ 99262 w 514270"/>
                <a:gd name="connsiteY39" fmla="*/ 139252 h 217316"/>
                <a:gd name="connsiteX40" fmla="*/ 109419 w 514270"/>
                <a:gd name="connsiteY40" fmla="*/ 108928 h 217316"/>
                <a:gd name="connsiteX41" fmla="*/ 133855 w 514270"/>
                <a:gd name="connsiteY41" fmla="*/ 98526 h 217316"/>
                <a:gd name="connsiteX42" fmla="*/ 159026 w 514270"/>
                <a:gd name="connsiteY42" fmla="*/ 108634 h 217316"/>
                <a:gd name="connsiteX43" fmla="*/ 167416 w 514270"/>
                <a:gd name="connsiteY43" fmla="*/ 136651 h 217316"/>
                <a:gd name="connsiteX44" fmla="*/ 167416 w 514270"/>
                <a:gd name="connsiteY44" fmla="*/ 136651 h 217316"/>
                <a:gd name="connsiteX45" fmla="*/ 167416 w 514270"/>
                <a:gd name="connsiteY45" fmla="*/ 136946 h 217316"/>
                <a:gd name="connsiteX46" fmla="*/ 167416 w 514270"/>
                <a:gd name="connsiteY46" fmla="*/ 136995 h 217316"/>
                <a:gd name="connsiteX47" fmla="*/ 167416 w 514270"/>
                <a:gd name="connsiteY47" fmla="*/ 136995 h 217316"/>
                <a:gd name="connsiteX48" fmla="*/ 167416 w 514270"/>
                <a:gd name="connsiteY48" fmla="*/ 214275 h 217316"/>
                <a:gd name="connsiteX49" fmla="*/ 206277 w 514270"/>
                <a:gd name="connsiteY49" fmla="*/ 214275 h 217316"/>
                <a:gd name="connsiteX50" fmla="*/ 206277 w 514270"/>
                <a:gd name="connsiteY50" fmla="*/ 131352 h 217316"/>
                <a:gd name="connsiteX51" fmla="*/ 190183 w 514270"/>
                <a:gd name="connsiteY51" fmla="*/ 82579 h 217316"/>
                <a:gd name="connsiteX52" fmla="*/ 455684 w 514270"/>
                <a:gd name="connsiteY52" fmla="*/ 140969 h 217316"/>
                <a:gd name="connsiteX53" fmla="*/ 450140 w 514270"/>
                <a:gd name="connsiteY53" fmla="*/ 111431 h 217316"/>
                <a:gd name="connsiteX54" fmla="*/ 434635 w 514270"/>
                <a:gd name="connsiteY54" fmla="*/ 87290 h 217316"/>
                <a:gd name="connsiteX55" fmla="*/ 410837 w 514270"/>
                <a:gd name="connsiteY55" fmla="*/ 71098 h 217316"/>
                <a:gd name="connsiteX56" fmla="*/ 380269 w 514270"/>
                <a:gd name="connsiteY56" fmla="*/ 65259 h 217316"/>
                <a:gd name="connsiteX57" fmla="*/ 350583 w 514270"/>
                <a:gd name="connsiteY57" fmla="*/ 71245 h 217316"/>
                <a:gd name="connsiteX58" fmla="*/ 326442 w 514270"/>
                <a:gd name="connsiteY58" fmla="*/ 87486 h 217316"/>
                <a:gd name="connsiteX59" fmla="*/ 310201 w 514270"/>
                <a:gd name="connsiteY59" fmla="*/ 111627 h 217316"/>
                <a:gd name="connsiteX60" fmla="*/ 304215 w 514270"/>
                <a:gd name="connsiteY60" fmla="*/ 141312 h 217316"/>
                <a:gd name="connsiteX61" fmla="*/ 309907 w 514270"/>
                <a:gd name="connsiteY61" fmla="*/ 170998 h 217316"/>
                <a:gd name="connsiteX62" fmla="*/ 325706 w 514270"/>
                <a:gd name="connsiteY62" fmla="*/ 195090 h 217316"/>
                <a:gd name="connsiteX63" fmla="*/ 350092 w 514270"/>
                <a:gd name="connsiteY63" fmla="*/ 211331 h 217316"/>
                <a:gd name="connsiteX64" fmla="*/ 381397 w 514270"/>
                <a:gd name="connsiteY64" fmla="*/ 217317 h 217316"/>
                <a:gd name="connsiteX65" fmla="*/ 446411 w 514270"/>
                <a:gd name="connsiteY65" fmla="*/ 188662 h 217316"/>
                <a:gd name="connsiteX66" fmla="*/ 418688 w 514270"/>
                <a:gd name="connsiteY66" fmla="*/ 167563 h 217316"/>
                <a:gd name="connsiteX67" fmla="*/ 381692 w 514270"/>
                <a:gd name="connsiteY67" fmla="*/ 183902 h 217316"/>
                <a:gd name="connsiteX68" fmla="*/ 355146 w 514270"/>
                <a:gd name="connsiteY68" fmla="*/ 176444 h 217316"/>
                <a:gd name="connsiteX69" fmla="*/ 341260 w 514270"/>
                <a:gd name="connsiteY69" fmla="*/ 156180 h 217316"/>
                <a:gd name="connsiteX70" fmla="*/ 340868 w 514270"/>
                <a:gd name="connsiteY70" fmla="*/ 154806 h 217316"/>
                <a:gd name="connsiteX71" fmla="*/ 455635 w 514270"/>
                <a:gd name="connsiteY71" fmla="*/ 154806 h 217316"/>
                <a:gd name="connsiteX72" fmla="*/ 455635 w 514270"/>
                <a:gd name="connsiteY72" fmla="*/ 141067 h 217316"/>
                <a:gd name="connsiteX73" fmla="*/ 341211 w 514270"/>
                <a:gd name="connsiteY73" fmla="*/ 127574 h 217316"/>
                <a:gd name="connsiteX74" fmla="*/ 379974 w 514270"/>
                <a:gd name="connsiteY74" fmla="*/ 98183 h 217316"/>
                <a:gd name="connsiteX75" fmla="*/ 418737 w 514270"/>
                <a:gd name="connsiteY75" fmla="*/ 127525 h 217316"/>
                <a:gd name="connsiteX76" fmla="*/ 341211 w 514270"/>
                <a:gd name="connsiteY76" fmla="*/ 127525 h 217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514270" h="217316">
                  <a:moveTo>
                    <a:pt x="38518" y="214275"/>
                  </a:moveTo>
                  <a:lnTo>
                    <a:pt x="38518" y="68203"/>
                  </a:lnTo>
                  <a:lnTo>
                    <a:pt x="0" y="68203"/>
                  </a:lnTo>
                  <a:lnTo>
                    <a:pt x="0" y="214324"/>
                  </a:lnTo>
                  <a:lnTo>
                    <a:pt x="38468" y="214324"/>
                  </a:lnTo>
                  <a:close/>
                  <a:moveTo>
                    <a:pt x="293665" y="215747"/>
                  </a:moveTo>
                  <a:lnTo>
                    <a:pt x="293665" y="179928"/>
                  </a:lnTo>
                  <a:cubicBezTo>
                    <a:pt x="287974" y="179928"/>
                    <a:pt x="283312" y="179585"/>
                    <a:pt x="279730" y="179045"/>
                  </a:cubicBezTo>
                  <a:cubicBezTo>
                    <a:pt x="275756" y="178407"/>
                    <a:pt x="272714" y="177082"/>
                    <a:pt x="270702" y="175021"/>
                  </a:cubicBezTo>
                  <a:cubicBezTo>
                    <a:pt x="268690" y="173010"/>
                    <a:pt x="267317" y="170066"/>
                    <a:pt x="266679" y="166287"/>
                  </a:cubicBezTo>
                  <a:cubicBezTo>
                    <a:pt x="266090" y="162706"/>
                    <a:pt x="265795" y="157946"/>
                    <a:pt x="265795" y="152156"/>
                  </a:cubicBezTo>
                  <a:lnTo>
                    <a:pt x="265795" y="101029"/>
                  </a:lnTo>
                  <a:lnTo>
                    <a:pt x="293665" y="101029"/>
                  </a:lnTo>
                  <a:lnTo>
                    <a:pt x="293665" y="68105"/>
                  </a:lnTo>
                  <a:lnTo>
                    <a:pt x="265795" y="68105"/>
                  </a:lnTo>
                  <a:lnTo>
                    <a:pt x="265795" y="11285"/>
                  </a:lnTo>
                  <a:lnTo>
                    <a:pt x="227327" y="11285"/>
                  </a:lnTo>
                  <a:lnTo>
                    <a:pt x="227327" y="152500"/>
                  </a:lnTo>
                  <a:cubicBezTo>
                    <a:pt x="227327" y="164423"/>
                    <a:pt x="228357" y="174531"/>
                    <a:pt x="230418" y="182627"/>
                  </a:cubicBezTo>
                  <a:cubicBezTo>
                    <a:pt x="232430" y="190625"/>
                    <a:pt x="235865" y="197151"/>
                    <a:pt x="240673" y="202008"/>
                  </a:cubicBezTo>
                  <a:cubicBezTo>
                    <a:pt x="245433" y="206866"/>
                    <a:pt x="251762" y="210448"/>
                    <a:pt x="259466" y="212558"/>
                  </a:cubicBezTo>
                  <a:cubicBezTo>
                    <a:pt x="267218" y="214716"/>
                    <a:pt x="277130" y="215796"/>
                    <a:pt x="288808" y="215796"/>
                  </a:cubicBezTo>
                  <a:lnTo>
                    <a:pt x="293665" y="215796"/>
                  </a:lnTo>
                  <a:close/>
                  <a:moveTo>
                    <a:pt x="514270" y="214275"/>
                  </a:moveTo>
                  <a:lnTo>
                    <a:pt x="514270" y="0"/>
                  </a:lnTo>
                  <a:lnTo>
                    <a:pt x="475802" y="0"/>
                  </a:lnTo>
                  <a:lnTo>
                    <a:pt x="475802" y="214275"/>
                  </a:lnTo>
                  <a:lnTo>
                    <a:pt x="514270" y="214275"/>
                  </a:lnTo>
                  <a:close/>
                  <a:moveTo>
                    <a:pt x="190183" y="82579"/>
                  </a:moveTo>
                  <a:cubicBezTo>
                    <a:pt x="179536" y="71049"/>
                    <a:pt x="164472" y="65210"/>
                    <a:pt x="145434" y="65210"/>
                  </a:cubicBezTo>
                  <a:cubicBezTo>
                    <a:pt x="136259" y="65210"/>
                    <a:pt x="127770" y="67123"/>
                    <a:pt x="120165" y="70853"/>
                  </a:cubicBezTo>
                  <a:cubicBezTo>
                    <a:pt x="112609" y="74582"/>
                    <a:pt x="106181" y="79832"/>
                    <a:pt x="101029" y="86456"/>
                  </a:cubicBezTo>
                  <a:lnTo>
                    <a:pt x="98919" y="89154"/>
                  </a:lnTo>
                  <a:lnTo>
                    <a:pt x="98919" y="86701"/>
                  </a:lnTo>
                  <a:cubicBezTo>
                    <a:pt x="98919" y="86701"/>
                    <a:pt x="98919" y="68203"/>
                    <a:pt x="98919" y="68203"/>
                  </a:cubicBezTo>
                  <a:lnTo>
                    <a:pt x="60941" y="68203"/>
                  </a:lnTo>
                  <a:lnTo>
                    <a:pt x="60941" y="214324"/>
                  </a:lnTo>
                  <a:lnTo>
                    <a:pt x="99213" y="214324"/>
                  </a:lnTo>
                  <a:lnTo>
                    <a:pt x="99213" y="141901"/>
                  </a:lnTo>
                  <a:cubicBezTo>
                    <a:pt x="99213" y="141018"/>
                    <a:pt x="99213" y="140135"/>
                    <a:pt x="99262" y="139252"/>
                  </a:cubicBezTo>
                  <a:cubicBezTo>
                    <a:pt x="99655" y="125611"/>
                    <a:pt x="103090" y="115405"/>
                    <a:pt x="109419" y="108928"/>
                  </a:cubicBezTo>
                  <a:cubicBezTo>
                    <a:pt x="116190" y="102059"/>
                    <a:pt x="124385" y="98526"/>
                    <a:pt x="133855" y="98526"/>
                  </a:cubicBezTo>
                  <a:cubicBezTo>
                    <a:pt x="144944" y="98526"/>
                    <a:pt x="153432" y="101912"/>
                    <a:pt x="159026" y="108634"/>
                  </a:cubicBezTo>
                  <a:cubicBezTo>
                    <a:pt x="164521" y="115209"/>
                    <a:pt x="167318" y="124630"/>
                    <a:pt x="167416" y="136651"/>
                  </a:cubicBezTo>
                  <a:lnTo>
                    <a:pt x="167416" y="136651"/>
                  </a:lnTo>
                  <a:lnTo>
                    <a:pt x="167416" y="136946"/>
                  </a:lnTo>
                  <a:cubicBezTo>
                    <a:pt x="167416" y="136946"/>
                    <a:pt x="167416" y="136946"/>
                    <a:pt x="167416" y="136995"/>
                  </a:cubicBezTo>
                  <a:lnTo>
                    <a:pt x="167416" y="136995"/>
                  </a:lnTo>
                  <a:cubicBezTo>
                    <a:pt x="167416" y="136995"/>
                    <a:pt x="167416" y="214275"/>
                    <a:pt x="167416" y="214275"/>
                  </a:cubicBezTo>
                  <a:lnTo>
                    <a:pt x="206277" y="214275"/>
                  </a:lnTo>
                  <a:lnTo>
                    <a:pt x="206277" y="131352"/>
                  </a:lnTo>
                  <a:cubicBezTo>
                    <a:pt x="206277" y="110548"/>
                    <a:pt x="200880" y="94110"/>
                    <a:pt x="190183" y="82579"/>
                  </a:cubicBezTo>
                  <a:close/>
                  <a:moveTo>
                    <a:pt x="455684" y="140969"/>
                  </a:moveTo>
                  <a:cubicBezTo>
                    <a:pt x="455684" y="130518"/>
                    <a:pt x="453820" y="120557"/>
                    <a:pt x="450140" y="111431"/>
                  </a:cubicBezTo>
                  <a:cubicBezTo>
                    <a:pt x="446460" y="102304"/>
                    <a:pt x="441259" y="94208"/>
                    <a:pt x="434635" y="87290"/>
                  </a:cubicBezTo>
                  <a:cubicBezTo>
                    <a:pt x="428060" y="80421"/>
                    <a:pt x="420013" y="74974"/>
                    <a:pt x="410837" y="71098"/>
                  </a:cubicBezTo>
                  <a:cubicBezTo>
                    <a:pt x="401613" y="67222"/>
                    <a:pt x="391358" y="65259"/>
                    <a:pt x="380269" y="65259"/>
                  </a:cubicBezTo>
                  <a:cubicBezTo>
                    <a:pt x="369817" y="65259"/>
                    <a:pt x="359808" y="67271"/>
                    <a:pt x="350583" y="71245"/>
                  </a:cubicBezTo>
                  <a:cubicBezTo>
                    <a:pt x="341359" y="75219"/>
                    <a:pt x="333262" y="80666"/>
                    <a:pt x="326442" y="87486"/>
                  </a:cubicBezTo>
                  <a:cubicBezTo>
                    <a:pt x="319671" y="94257"/>
                    <a:pt x="314175" y="102402"/>
                    <a:pt x="310201" y="111627"/>
                  </a:cubicBezTo>
                  <a:cubicBezTo>
                    <a:pt x="306227" y="120852"/>
                    <a:pt x="304215" y="130812"/>
                    <a:pt x="304215" y="141312"/>
                  </a:cubicBezTo>
                  <a:cubicBezTo>
                    <a:pt x="304215" y="151813"/>
                    <a:pt x="306128" y="161773"/>
                    <a:pt x="309907" y="170998"/>
                  </a:cubicBezTo>
                  <a:cubicBezTo>
                    <a:pt x="313685" y="180222"/>
                    <a:pt x="318984" y="188319"/>
                    <a:pt x="325706" y="195090"/>
                  </a:cubicBezTo>
                  <a:cubicBezTo>
                    <a:pt x="332379" y="201861"/>
                    <a:pt x="340623" y="207356"/>
                    <a:pt x="350092" y="211331"/>
                  </a:cubicBezTo>
                  <a:cubicBezTo>
                    <a:pt x="359611" y="215305"/>
                    <a:pt x="370161" y="217317"/>
                    <a:pt x="381397" y="217317"/>
                  </a:cubicBezTo>
                  <a:cubicBezTo>
                    <a:pt x="413978" y="217317"/>
                    <a:pt x="434291" y="202499"/>
                    <a:pt x="446411" y="188662"/>
                  </a:cubicBezTo>
                  <a:lnTo>
                    <a:pt x="418688" y="167563"/>
                  </a:lnTo>
                  <a:cubicBezTo>
                    <a:pt x="412849" y="174482"/>
                    <a:pt x="399012" y="183902"/>
                    <a:pt x="381692" y="183902"/>
                  </a:cubicBezTo>
                  <a:cubicBezTo>
                    <a:pt x="370848" y="183902"/>
                    <a:pt x="361868" y="181400"/>
                    <a:pt x="355146" y="176444"/>
                  </a:cubicBezTo>
                  <a:cubicBezTo>
                    <a:pt x="348375" y="171489"/>
                    <a:pt x="343714" y="164668"/>
                    <a:pt x="341260" y="156180"/>
                  </a:cubicBezTo>
                  <a:lnTo>
                    <a:pt x="340868" y="154806"/>
                  </a:lnTo>
                  <a:lnTo>
                    <a:pt x="455635" y="154806"/>
                  </a:lnTo>
                  <a:lnTo>
                    <a:pt x="455635" y="141067"/>
                  </a:lnTo>
                  <a:close/>
                  <a:moveTo>
                    <a:pt x="341211" y="127574"/>
                  </a:moveTo>
                  <a:cubicBezTo>
                    <a:pt x="341211" y="116877"/>
                    <a:pt x="353478" y="98183"/>
                    <a:pt x="379974" y="98183"/>
                  </a:cubicBezTo>
                  <a:cubicBezTo>
                    <a:pt x="406470" y="98183"/>
                    <a:pt x="418737" y="116828"/>
                    <a:pt x="418737" y="127525"/>
                  </a:cubicBezTo>
                  <a:lnTo>
                    <a:pt x="341211" y="127525"/>
                  </a:lnTo>
                  <a:close/>
                </a:path>
              </a:pathLst>
            </a:custGeom>
            <a:solidFill>
              <a:schemeClr val="bg2"/>
            </a:solidFill>
            <a:ln w="4903" cap="flat">
              <a:noFill/>
              <a:prstDash val="solid"/>
              <a:miter/>
            </a:ln>
          </p:spPr>
          <p:txBody>
            <a:bodyPr rtlCol="0" anchor="ctr"/>
            <a:lstStyle/>
            <a:p>
              <a:endParaRPr lang="en-US"/>
            </a:p>
          </p:txBody>
        </p:sp>
        <p:grpSp>
          <p:nvGrpSpPr>
            <p:cNvPr id="11" name="Graphic 4">
              <a:extLst>
                <a:ext uri="{FF2B5EF4-FFF2-40B4-BE49-F238E27FC236}">
                  <a16:creationId xmlns:a16="http://schemas.microsoft.com/office/drawing/2014/main" id="{AE93B4BE-1ED8-4293-BEAC-D1ABE78D5C67}"/>
                </a:ext>
              </a:extLst>
            </p:cNvPr>
            <p:cNvGrpSpPr/>
            <p:nvPr/>
          </p:nvGrpSpPr>
          <p:grpSpPr>
            <a:xfrm>
              <a:off x="673890" y="6297005"/>
              <a:ext cx="31599" cy="31599"/>
              <a:chOff x="673890" y="6297005"/>
              <a:chExt cx="31599" cy="31599"/>
            </a:xfrm>
            <a:grpFill/>
          </p:grpSpPr>
          <p:sp>
            <p:nvSpPr>
              <p:cNvPr id="12" name="Freeform: Shape 11">
                <a:extLst>
                  <a:ext uri="{FF2B5EF4-FFF2-40B4-BE49-F238E27FC236}">
                    <a16:creationId xmlns:a16="http://schemas.microsoft.com/office/drawing/2014/main" id="{EFD40599-5FEE-44B3-8666-5A2E41651BBF}"/>
                  </a:ext>
                </a:extLst>
              </p:cNvPr>
              <p:cNvSpPr/>
              <p:nvPr/>
            </p:nvSpPr>
            <p:spPr>
              <a:xfrm>
                <a:off x="673890" y="6297005"/>
                <a:ext cx="31599" cy="31599"/>
              </a:xfrm>
              <a:custGeom>
                <a:avLst/>
                <a:gdLst>
                  <a:gd name="connsiteX0" fmla="*/ 15800 w 31599"/>
                  <a:gd name="connsiteY0" fmla="*/ 2257 h 31599"/>
                  <a:gd name="connsiteX1" fmla="*/ 29342 w 31599"/>
                  <a:gd name="connsiteY1" fmla="*/ 15800 h 31599"/>
                  <a:gd name="connsiteX2" fmla="*/ 15800 w 31599"/>
                  <a:gd name="connsiteY2" fmla="*/ 29342 h 31599"/>
                  <a:gd name="connsiteX3" fmla="*/ 2257 w 31599"/>
                  <a:gd name="connsiteY3" fmla="*/ 15800 h 31599"/>
                  <a:gd name="connsiteX4" fmla="*/ 15800 w 31599"/>
                  <a:gd name="connsiteY4" fmla="*/ 2257 h 31599"/>
                  <a:gd name="connsiteX5" fmla="*/ 15800 w 31599"/>
                  <a:gd name="connsiteY5" fmla="*/ 0 h 31599"/>
                  <a:gd name="connsiteX6" fmla="*/ 0 w 31599"/>
                  <a:gd name="connsiteY6" fmla="*/ 15800 h 31599"/>
                  <a:gd name="connsiteX7" fmla="*/ 15800 w 31599"/>
                  <a:gd name="connsiteY7" fmla="*/ 31599 h 31599"/>
                  <a:gd name="connsiteX8" fmla="*/ 31599 w 31599"/>
                  <a:gd name="connsiteY8" fmla="*/ 15800 h 31599"/>
                  <a:gd name="connsiteX9" fmla="*/ 15800 w 31599"/>
                  <a:gd name="connsiteY9" fmla="*/ 0 h 31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599" h="31599">
                    <a:moveTo>
                      <a:pt x="15800" y="2257"/>
                    </a:moveTo>
                    <a:cubicBezTo>
                      <a:pt x="23258" y="2257"/>
                      <a:pt x="29342" y="8341"/>
                      <a:pt x="29342" y="15800"/>
                    </a:cubicBezTo>
                    <a:cubicBezTo>
                      <a:pt x="29342" y="23258"/>
                      <a:pt x="23258" y="29342"/>
                      <a:pt x="15800" y="29342"/>
                    </a:cubicBezTo>
                    <a:cubicBezTo>
                      <a:pt x="8341" y="29342"/>
                      <a:pt x="2257" y="23258"/>
                      <a:pt x="2257" y="15800"/>
                    </a:cubicBezTo>
                    <a:cubicBezTo>
                      <a:pt x="2257" y="8341"/>
                      <a:pt x="8341" y="2257"/>
                      <a:pt x="15800" y="2257"/>
                    </a:cubicBezTo>
                    <a:moveTo>
                      <a:pt x="15800" y="0"/>
                    </a:moveTo>
                    <a:cubicBezTo>
                      <a:pt x="7066" y="0"/>
                      <a:pt x="0" y="7066"/>
                      <a:pt x="0" y="15800"/>
                    </a:cubicBezTo>
                    <a:cubicBezTo>
                      <a:pt x="0" y="24533"/>
                      <a:pt x="7066" y="31599"/>
                      <a:pt x="15800" y="31599"/>
                    </a:cubicBezTo>
                    <a:cubicBezTo>
                      <a:pt x="24533" y="31599"/>
                      <a:pt x="31599" y="24533"/>
                      <a:pt x="31599" y="15800"/>
                    </a:cubicBezTo>
                    <a:cubicBezTo>
                      <a:pt x="31599" y="7066"/>
                      <a:pt x="24533" y="0"/>
                      <a:pt x="15800" y="0"/>
                    </a:cubicBezTo>
                  </a:path>
                </a:pathLst>
              </a:custGeom>
              <a:grpFill/>
              <a:ln w="4903"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A8E1F87E-F835-4EF1-8816-1B4DC8615853}"/>
                  </a:ext>
                </a:extLst>
              </p:cNvPr>
              <p:cNvSpPr/>
              <p:nvPr/>
            </p:nvSpPr>
            <p:spPr>
              <a:xfrm>
                <a:off x="684293" y="6304904"/>
                <a:ext cx="12315" cy="15799"/>
              </a:xfrm>
              <a:custGeom>
                <a:avLst/>
                <a:gdLst>
                  <a:gd name="connsiteX0" fmla="*/ 6575 w 12315"/>
                  <a:gd name="connsiteY0" fmla="*/ 0 h 15799"/>
                  <a:gd name="connsiteX1" fmla="*/ 9274 w 12315"/>
                  <a:gd name="connsiteY1" fmla="*/ 638 h 15799"/>
                  <a:gd name="connsiteX2" fmla="*/ 11138 w 12315"/>
                  <a:gd name="connsiteY2" fmla="*/ 2404 h 15799"/>
                  <a:gd name="connsiteX3" fmla="*/ 11776 w 12315"/>
                  <a:gd name="connsiteY3" fmla="*/ 4956 h 15799"/>
                  <a:gd name="connsiteX4" fmla="*/ 10893 w 12315"/>
                  <a:gd name="connsiteY4" fmla="*/ 7802 h 15799"/>
                  <a:gd name="connsiteX5" fmla="*/ 8734 w 12315"/>
                  <a:gd name="connsiteY5" fmla="*/ 9470 h 15799"/>
                  <a:gd name="connsiteX6" fmla="*/ 12316 w 12315"/>
                  <a:gd name="connsiteY6" fmla="*/ 15800 h 15799"/>
                  <a:gd name="connsiteX7" fmla="*/ 9519 w 12315"/>
                  <a:gd name="connsiteY7" fmla="*/ 15800 h 15799"/>
                  <a:gd name="connsiteX8" fmla="*/ 6231 w 12315"/>
                  <a:gd name="connsiteY8" fmla="*/ 9912 h 15799"/>
                  <a:gd name="connsiteX9" fmla="*/ 2502 w 12315"/>
                  <a:gd name="connsiteY9" fmla="*/ 9912 h 15799"/>
                  <a:gd name="connsiteX10" fmla="*/ 2502 w 12315"/>
                  <a:gd name="connsiteY10" fmla="*/ 15800 h 15799"/>
                  <a:gd name="connsiteX11" fmla="*/ 0 w 12315"/>
                  <a:gd name="connsiteY11" fmla="*/ 15800 h 15799"/>
                  <a:gd name="connsiteX12" fmla="*/ 0 w 12315"/>
                  <a:gd name="connsiteY12" fmla="*/ 0 h 15799"/>
                  <a:gd name="connsiteX13" fmla="*/ 6526 w 12315"/>
                  <a:gd name="connsiteY13" fmla="*/ 0 h 15799"/>
                  <a:gd name="connsiteX14" fmla="*/ 6575 w 12315"/>
                  <a:gd name="connsiteY14" fmla="*/ 7654 h 15799"/>
                  <a:gd name="connsiteX15" fmla="*/ 7998 w 12315"/>
                  <a:gd name="connsiteY15" fmla="*/ 7311 h 15799"/>
                  <a:gd name="connsiteX16" fmla="*/ 8979 w 12315"/>
                  <a:gd name="connsiteY16" fmla="*/ 6330 h 15799"/>
                  <a:gd name="connsiteX17" fmla="*/ 9323 w 12315"/>
                  <a:gd name="connsiteY17" fmla="*/ 4907 h 15799"/>
                  <a:gd name="connsiteX18" fmla="*/ 8979 w 12315"/>
                  <a:gd name="connsiteY18" fmla="*/ 3484 h 15799"/>
                  <a:gd name="connsiteX19" fmla="*/ 7998 w 12315"/>
                  <a:gd name="connsiteY19" fmla="*/ 2502 h 15799"/>
                  <a:gd name="connsiteX20" fmla="*/ 6575 w 12315"/>
                  <a:gd name="connsiteY20" fmla="*/ 2159 h 15799"/>
                  <a:gd name="connsiteX21" fmla="*/ 2502 w 12315"/>
                  <a:gd name="connsiteY21" fmla="*/ 2159 h 15799"/>
                  <a:gd name="connsiteX22" fmla="*/ 2502 w 12315"/>
                  <a:gd name="connsiteY22" fmla="*/ 7556 h 15799"/>
                  <a:gd name="connsiteX23" fmla="*/ 6575 w 12315"/>
                  <a:gd name="connsiteY23" fmla="*/ 7556 h 1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315" h="15799">
                    <a:moveTo>
                      <a:pt x="6575" y="0"/>
                    </a:moveTo>
                    <a:cubicBezTo>
                      <a:pt x="7556" y="0"/>
                      <a:pt x="8440" y="245"/>
                      <a:pt x="9274" y="638"/>
                    </a:cubicBezTo>
                    <a:cubicBezTo>
                      <a:pt x="10059" y="1079"/>
                      <a:pt x="10697" y="1668"/>
                      <a:pt x="11138" y="2404"/>
                    </a:cubicBezTo>
                    <a:cubicBezTo>
                      <a:pt x="11580" y="3140"/>
                      <a:pt x="11776" y="3974"/>
                      <a:pt x="11776" y="4956"/>
                    </a:cubicBezTo>
                    <a:cubicBezTo>
                      <a:pt x="11776" y="6084"/>
                      <a:pt x="11482" y="7066"/>
                      <a:pt x="10893" y="7802"/>
                    </a:cubicBezTo>
                    <a:cubicBezTo>
                      <a:pt x="10304" y="8587"/>
                      <a:pt x="9617" y="9126"/>
                      <a:pt x="8734" y="9470"/>
                    </a:cubicBezTo>
                    <a:lnTo>
                      <a:pt x="12316" y="15800"/>
                    </a:lnTo>
                    <a:lnTo>
                      <a:pt x="9519" y="15800"/>
                    </a:lnTo>
                    <a:lnTo>
                      <a:pt x="6231" y="9912"/>
                    </a:lnTo>
                    <a:lnTo>
                      <a:pt x="2502" y="9912"/>
                    </a:lnTo>
                    <a:lnTo>
                      <a:pt x="2502" y="15800"/>
                    </a:lnTo>
                    <a:lnTo>
                      <a:pt x="0" y="15800"/>
                    </a:lnTo>
                    <a:lnTo>
                      <a:pt x="0" y="0"/>
                    </a:lnTo>
                    <a:lnTo>
                      <a:pt x="6526" y="0"/>
                    </a:lnTo>
                    <a:close/>
                    <a:moveTo>
                      <a:pt x="6575" y="7654"/>
                    </a:moveTo>
                    <a:cubicBezTo>
                      <a:pt x="7115" y="7654"/>
                      <a:pt x="7556" y="7556"/>
                      <a:pt x="7998" y="7311"/>
                    </a:cubicBezTo>
                    <a:cubicBezTo>
                      <a:pt x="8390" y="7066"/>
                      <a:pt x="8734" y="6771"/>
                      <a:pt x="8979" y="6330"/>
                    </a:cubicBezTo>
                    <a:cubicBezTo>
                      <a:pt x="9225" y="5937"/>
                      <a:pt x="9323" y="5446"/>
                      <a:pt x="9323" y="4907"/>
                    </a:cubicBezTo>
                    <a:cubicBezTo>
                      <a:pt x="9323" y="4367"/>
                      <a:pt x="9225" y="3925"/>
                      <a:pt x="8979" y="3484"/>
                    </a:cubicBezTo>
                    <a:cubicBezTo>
                      <a:pt x="8734" y="3091"/>
                      <a:pt x="8440" y="2748"/>
                      <a:pt x="7998" y="2502"/>
                    </a:cubicBezTo>
                    <a:cubicBezTo>
                      <a:pt x="7605" y="2257"/>
                      <a:pt x="7115" y="2159"/>
                      <a:pt x="6575" y="2159"/>
                    </a:cubicBezTo>
                    <a:lnTo>
                      <a:pt x="2502" y="2159"/>
                    </a:lnTo>
                    <a:lnTo>
                      <a:pt x="2502" y="7556"/>
                    </a:lnTo>
                    <a:lnTo>
                      <a:pt x="6575" y="7556"/>
                    </a:lnTo>
                    <a:close/>
                  </a:path>
                </a:pathLst>
              </a:custGeom>
              <a:grpFill/>
              <a:ln w="4903"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25786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81D6D-2949-46BA-A90D-D85326E49A55}"/>
              </a:ext>
            </a:extLst>
          </p:cNvPr>
          <p:cNvSpPr>
            <a:spLocks noGrp="1"/>
          </p:cNvSpPr>
          <p:nvPr>
            <p:ph type="title" hasCustomPrompt="1"/>
          </p:nvPr>
        </p:nvSpPr>
        <p:spPr/>
        <p:txBody>
          <a:bodyPr/>
          <a:lstStyle>
            <a:lvl1pPr>
              <a:defRPr>
                <a:gradFill flip="none" rotWithShape="1">
                  <a:gsLst>
                    <a:gs pos="16000">
                      <a:schemeClr val="bg2"/>
                    </a:gs>
                    <a:gs pos="87000">
                      <a:schemeClr val="accent1"/>
                    </a:gs>
                  </a:gsLst>
                  <a:lin ang="2700000" scaled="1"/>
                  <a:tileRect/>
                </a:gradFill>
              </a:defRPr>
            </a:lvl1pPr>
          </a:lstStyle>
          <a:p>
            <a:r>
              <a:rPr lang="en-US"/>
              <a:t>Click to edit title style</a:t>
            </a:r>
          </a:p>
        </p:txBody>
      </p:sp>
      <p:sp>
        <p:nvSpPr>
          <p:cNvPr id="4" name="Content Placeholder 3">
            <a:extLst>
              <a:ext uri="{FF2B5EF4-FFF2-40B4-BE49-F238E27FC236}">
                <a16:creationId xmlns:a16="http://schemas.microsoft.com/office/drawing/2014/main" id="{A32A40B0-225B-42EE-88A6-A0212A85FC54}"/>
              </a:ext>
            </a:extLst>
          </p:cNvPr>
          <p:cNvSpPr>
            <a:spLocks noGrp="1"/>
          </p:cNvSpPr>
          <p:nvPr>
            <p:ph sz="quarter" idx="10" hasCustomPrompt="1"/>
          </p:nvPr>
        </p:nvSpPr>
        <p:spPr>
          <a:xfrm>
            <a:off x="665163" y="1559013"/>
            <a:ext cx="10922000" cy="4608512"/>
          </a:xfrm>
        </p:spPr>
        <p:txBody>
          <a:bodyPr/>
          <a:lstStyle>
            <a:lvl1pPr marL="282575" indent="-282575">
              <a:defRPr>
                <a:solidFill>
                  <a:schemeClr val="bg1"/>
                </a:solidFill>
              </a:defRPr>
            </a:lvl1pPr>
            <a:lvl2pPr marL="565150" indent="-282575">
              <a:defRPr>
                <a:solidFill>
                  <a:schemeClr val="bg1"/>
                </a:solidFill>
              </a:defRPr>
            </a:lvl2pPr>
            <a:lvl3pPr marL="798513" indent="-233363">
              <a:defRPr>
                <a:solidFill>
                  <a:schemeClr val="bg1"/>
                </a:solidFill>
              </a:defRPr>
            </a:lvl3pPr>
            <a:lvl4pPr marL="1030288" indent="-231775">
              <a:defRPr>
                <a:solidFill>
                  <a:schemeClr val="bg1"/>
                </a:solidFill>
              </a:defRPr>
            </a:lvl4pPr>
            <a:lvl5pPr marL="1263650" indent="-233363">
              <a:defRPr>
                <a:solidFill>
                  <a:schemeClr val="bg1"/>
                </a:solidFill>
              </a:defRPr>
            </a:lvl5p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grpSp>
        <p:nvGrpSpPr>
          <p:cNvPr id="7" name="Graphic 4">
            <a:extLst>
              <a:ext uri="{FF2B5EF4-FFF2-40B4-BE49-F238E27FC236}">
                <a16:creationId xmlns:a16="http://schemas.microsoft.com/office/drawing/2014/main" id="{CFC97D9B-0D72-419B-A768-445E8F1E784E}"/>
              </a:ext>
            </a:extLst>
          </p:cNvPr>
          <p:cNvGrpSpPr/>
          <p:nvPr/>
        </p:nvGrpSpPr>
        <p:grpSpPr>
          <a:xfrm>
            <a:off x="124734" y="6550337"/>
            <a:ext cx="665641" cy="149163"/>
            <a:chOff x="124734" y="6550337"/>
            <a:chExt cx="665641" cy="149163"/>
          </a:xfrm>
          <a:solidFill>
            <a:srgbClr val="00C7FD"/>
          </a:solidFill>
        </p:grpSpPr>
        <p:sp>
          <p:nvSpPr>
            <p:cNvPr id="8" name="Freeform: Shape 7">
              <a:extLst>
                <a:ext uri="{FF2B5EF4-FFF2-40B4-BE49-F238E27FC236}">
                  <a16:creationId xmlns:a16="http://schemas.microsoft.com/office/drawing/2014/main" id="{7233A604-86DC-44B5-BA7F-743922AAB001}"/>
                </a:ext>
              </a:extLst>
            </p:cNvPr>
            <p:cNvSpPr/>
            <p:nvPr/>
          </p:nvSpPr>
          <p:spPr>
            <a:xfrm>
              <a:off x="124734" y="6550337"/>
              <a:ext cx="631343" cy="149163"/>
            </a:xfrm>
            <a:custGeom>
              <a:avLst/>
              <a:gdLst>
                <a:gd name="connsiteX0" fmla="*/ 631344 w 631343"/>
                <a:gd name="connsiteY0" fmla="*/ 2061 h 149163"/>
                <a:gd name="connsiteX1" fmla="*/ 631344 w 631343"/>
                <a:gd name="connsiteY1" fmla="*/ 147102 h 149163"/>
                <a:gd name="connsiteX2" fmla="*/ 611668 w 631343"/>
                <a:gd name="connsiteY2" fmla="*/ 147102 h 149163"/>
                <a:gd name="connsiteX3" fmla="*/ 520011 w 631343"/>
                <a:gd name="connsiteY3" fmla="*/ 39989 h 149163"/>
                <a:gd name="connsiteX4" fmla="*/ 520011 w 631343"/>
                <a:gd name="connsiteY4" fmla="*/ 147102 h 149163"/>
                <a:gd name="connsiteX5" fmla="*/ 497195 w 631343"/>
                <a:gd name="connsiteY5" fmla="*/ 147102 h 149163"/>
                <a:gd name="connsiteX6" fmla="*/ 497195 w 631343"/>
                <a:gd name="connsiteY6" fmla="*/ 2061 h 149163"/>
                <a:gd name="connsiteX7" fmla="*/ 516871 w 631343"/>
                <a:gd name="connsiteY7" fmla="*/ 2061 h 149163"/>
                <a:gd name="connsiteX8" fmla="*/ 608528 w 631343"/>
                <a:gd name="connsiteY8" fmla="*/ 109174 h 149163"/>
                <a:gd name="connsiteX9" fmla="*/ 608528 w 631343"/>
                <a:gd name="connsiteY9" fmla="*/ 2061 h 149163"/>
                <a:gd name="connsiteX10" fmla="*/ 631344 w 631343"/>
                <a:gd name="connsiteY10" fmla="*/ 2061 h 149163"/>
                <a:gd name="connsiteX11" fmla="*/ 396117 w 631343"/>
                <a:gd name="connsiteY11" fmla="*/ 0 h 149163"/>
                <a:gd name="connsiteX12" fmla="*/ 472760 w 631343"/>
                <a:gd name="connsiteY12" fmla="*/ 74582 h 149163"/>
                <a:gd name="connsiteX13" fmla="*/ 396117 w 631343"/>
                <a:gd name="connsiteY13" fmla="*/ 149163 h 149163"/>
                <a:gd name="connsiteX14" fmla="*/ 319475 w 631343"/>
                <a:gd name="connsiteY14" fmla="*/ 74582 h 149163"/>
                <a:gd name="connsiteX15" fmla="*/ 396117 w 631343"/>
                <a:gd name="connsiteY15" fmla="*/ 0 h 149163"/>
                <a:gd name="connsiteX16" fmla="*/ 396117 w 631343"/>
                <a:gd name="connsiteY16" fmla="*/ 128457 h 149163"/>
                <a:gd name="connsiteX17" fmla="*/ 449993 w 631343"/>
                <a:gd name="connsiteY17" fmla="*/ 74582 h 149163"/>
                <a:gd name="connsiteX18" fmla="*/ 396117 w 631343"/>
                <a:gd name="connsiteY18" fmla="*/ 20706 h 149163"/>
                <a:gd name="connsiteX19" fmla="*/ 342242 w 631343"/>
                <a:gd name="connsiteY19" fmla="*/ 74582 h 149163"/>
                <a:gd name="connsiteX20" fmla="*/ 396117 w 631343"/>
                <a:gd name="connsiteY20" fmla="*/ 128457 h 149163"/>
                <a:gd name="connsiteX21" fmla="*/ 300829 w 631343"/>
                <a:gd name="connsiteY21" fmla="*/ 84984 h 149163"/>
                <a:gd name="connsiteX22" fmla="*/ 301565 w 631343"/>
                <a:gd name="connsiteY22" fmla="*/ 74582 h 149163"/>
                <a:gd name="connsiteX23" fmla="*/ 224923 w 631343"/>
                <a:gd name="connsiteY23" fmla="*/ 0 h 149163"/>
                <a:gd name="connsiteX24" fmla="*/ 148280 w 631343"/>
                <a:gd name="connsiteY24" fmla="*/ 74582 h 149163"/>
                <a:gd name="connsiteX25" fmla="*/ 224923 w 631343"/>
                <a:gd name="connsiteY25" fmla="*/ 149163 h 149163"/>
                <a:gd name="connsiteX26" fmla="*/ 290378 w 631343"/>
                <a:gd name="connsiteY26" fmla="*/ 120655 h 149163"/>
                <a:gd name="connsiteX27" fmla="*/ 272714 w 631343"/>
                <a:gd name="connsiteY27" fmla="*/ 107162 h 149163"/>
                <a:gd name="connsiteX28" fmla="*/ 224923 w 631343"/>
                <a:gd name="connsiteY28" fmla="*/ 128800 h 149163"/>
                <a:gd name="connsiteX29" fmla="*/ 172029 w 631343"/>
                <a:gd name="connsiteY29" fmla="*/ 84935 h 149163"/>
                <a:gd name="connsiteX30" fmla="*/ 300829 w 631343"/>
                <a:gd name="connsiteY30" fmla="*/ 84935 h 149163"/>
                <a:gd name="connsiteX31" fmla="*/ 224923 w 631343"/>
                <a:gd name="connsiteY31" fmla="*/ 20706 h 149163"/>
                <a:gd name="connsiteX32" fmla="*/ 277866 w 631343"/>
                <a:gd name="connsiteY32" fmla="*/ 64670 h 149163"/>
                <a:gd name="connsiteX33" fmla="*/ 171930 w 631343"/>
                <a:gd name="connsiteY33" fmla="*/ 64670 h 149163"/>
                <a:gd name="connsiteX34" fmla="*/ 224923 w 631343"/>
                <a:gd name="connsiteY34" fmla="*/ 20706 h 149163"/>
                <a:gd name="connsiteX35" fmla="*/ 145042 w 631343"/>
                <a:gd name="connsiteY35" fmla="*/ 2061 h 149163"/>
                <a:gd name="connsiteX36" fmla="*/ 116877 w 631343"/>
                <a:gd name="connsiteY36" fmla="*/ 2061 h 149163"/>
                <a:gd name="connsiteX37" fmla="*/ 72521 w 631343"/>
                <a:gd name="connsiteY37" fmla="*/ 57114 h 149163"/>
                <a:gd name="connsiteX38" fmla="*/ 28164 w 631343"/>
                <a:gd name="connsiteY38" fmla="*/ 2061 h 149163"/>
                <a:gd name="connsiteX39" fmla="*/ 0 w 631343"/>
                <a:gd name="connsiteY39" fmla="*/ 2061 h 149163"/>
                <a:gd name="connsiteX40" fmla="*/ 58439 w 631343"/>
                <a:gd name="connsiteY40" fmla="*/ 74582 h 149163"/>
                <a:gd name="connsiteX41" fmla="*/ 0 w 631343"/>
                <a:gd name="connsiteY41" fmla="*/ 147053 h 149163"/>
                <a:gd name="connsiteX42" fmla="*/ 28164 w 631343"/>
                <a:gd name="connsiteY42" fmla="*/ 147053 h 149163"/>
                <a:gd name="connsiteX43" fmla="*/ 72521 w 631343"/>
                <a:gd name="connsiteY43" fmla="*/ 92000 h 149163"/>
                <a:gd name="connsiteX44" fmla="*/ 116877 w 631343"/>
                <a:gd name="connsiteY44" fmla="*/ 147053 h 149163"/>
                <a:gd name="connsiteX45" fmla="*/ 145042 w 631343"/>
                <a:gd name="connsiteY45" fmla="*/ 147053 h 149163"/>
                <a:gd name="connsiteX46" fmla="*/ 86603 w 631343"/>
                <a:gd name="connsiteY46" fmla="*/ 74533 h 149163"/>
                <a:gd name="connsiteX47" fmla="*/ 145042 w 631343"/>
                <a:gd name="connsiteY47" fmla="*/ 2012 h 149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631343" h="149163">
                  <a:moveTo>
                    <a:pt x="631344" y="2061"/>
                  </a:moveTo>
                  <a:lnTo>
                    <a:pt x="631344" y="147102"/>
                  </a:lnTo>
                  <a:lnTo>
                    <a:pt x="611668" y="147102"/>
                  </a:lnTo>
                  <a:lnTo>
                    <a:pt x="520011" y="39989"/>
                  </a:lnTo>
                  <a:lnTo>
                    <a:pt x="520011" y="147102"/>
                  </a:lnTo>
                  <a:lnTo>
                    <a:pt x="497195" y="147102"/>
                  </a:lnTo>
                  <a:lnTo>
                    <a:pt x="497195" y="2061"/>
                  </a:lnTo>
                  <a:lnTo>
                    <a:pt x="516871" y="2061"/>
                  </a:lnTo>
                  <a:lnTo>
                    <a:pt x="608528" y="109174"/>
                  </a:lnTo>
                  <a:lnTo>
                    <a:pt x="608528" y="2061"/>
                  </a:lnTo>
                  <a:lnTo>
                    <a:pt x="631344" y="2061"/>
                  </a:lnTo>
                  <a:close/>
                  <a:moveTo>
                    <a:pt x="396117" y="0"/>
                  </a:moveTo>
                  <a:cubicBezTo>
                    <a:pt x="439640" y="0"/>
                    <a:pt x="472760" y="33169"/>
                    <a:pt x="472760" y="74582"/>
                  </a:cubicBezTo>
                  <a:cubicBezTo>
                    <a:pt x="472760" y="115994"/>
                    <a:pt x="439590" y="149163"/>
                    <a:pt x="396117" y="149163"/>
                  </a:cubicBezTo>
                  <a:cubicBezTo>
                    <a:pt x="352644" y="149163"/>
                    <a:pt x="319475" y="115994"/>
                    <a:pt x="319475" y="74582"/>
                  </a:cubicBezTo>
                  <a:cubicBezTo>
                    <a:pt x="319475" y="33169"/>
                    <a:pt x="352644" y="0"/>
                    <a:pt x="396117" y="0"/>
                  </a:cubicBezTo>
                  <a:close/>
                  <a:moveTo>
                    <a:pt x="396117" y="128457"/>
                  </a:moveTo>
                  <a:cubicBezTo>
                    <a:pt x="426146" y="128457"/>
                    <a:pt x="449993" y="104610"/>
                    <a:pt x="449993" y="74582"/>
                  </a:cubicBezTo>
                  <a:cubicBezTo>
                    <a:pt x="449993" y="44553"/>
                    <a:pt x="426146" y="20706"/>
                    <a:pt x="396117" y="20706"/>
                  </a:cubicBezTo>
                  <a:cubicBezTo>
                    <a:pt x="366088" y="20706"/>
                    <a:pt x="342242" y="44553"/>
                    <a:pt x="342242" y="74582"/>
                  </a:cubicBezTo>
                  <a:cubicBezTo>
                    <a:pt x="342242" y="104610"/>
                    <a:pt x="366088" y="128457"/>
                    <a:pt x="396117" y="128457"/>
                  </a:cubicBezTo>
                  <a:close/>
                  <a:moveTo>
                    <a:pt x="300829" y="84984"/>
                  </a:moveTo>
                  <a:cubicBezTo>
                    <a:pt x="301320" y="81598"/>
                    <a:pt x="301565" y="78114"/>
                    <a:pt x="301565" y="74582"/>
                  </a:cubicBezTo>
                  <a:cubicBezTo>
                    <a:pt x="301565" y="33169"/>
                    <a:pt x="268396" y="0"/>
                    <a:pt x="224923" y="0"/>
                  </a:cubicBezTo>
                  <a:cubicBezTo>
                    <a:pt x="181449" y="0"/>
                    <a:pt x="148280" y="33169"/>
                    <a:pt x="148280" y="74582"/>
                  </a:cubicBezTo>
                  <a:cubicBezTo>
                    <a:pt x="148280" y="115994"/>
                    <a:pt x="181449" y="149163"/>
                    <a:pt x="224923" y="149163"/>
                  </a:cubicBezTo>
                  <a:cubicBezTo>
                    <a:pt x="256865" y="149163"/>
                    <a:pt x="276836" y="136651"/>
                    <a:pt x="290378" y="120655"/>
                  </a:cubicBezTo>
                  <a:lnTo>
                    <a:pt x="272714" y="107162"/>
                  </a:lnTo>
                  <a:cubicBezTo>
                    <a:pt x="260251" y="122716"/>
                    <a:pt x="244599" y="128800"/>
                    <a:pt x="224923" y="128800"/>
                  </a:cubicBezTo>
                  <a:cubicBezTo>
                    <a:pt x="198427" y="128800"/>
                    <a:pt x="176788" y="109910"/>
                    <a:pt x="172029" y="84935"/>
                  </a:cubicBezTo>
                  <a:lnTo>
                    <a:pt x="300829" y="84935"/>
                  </a:lnTo>
                  <a:close/>
                  <a:moveTo>
                    <a:pt x="224923" y="20706"/>
                  </a:moveTo>
                  <a:cubicBezTo>
                    <a:pt x="251566" y="20706"/>
                    <a:pt x="273303" y="39450"/>
                    <a:pt x="277866" y="64670"/>
                  </a:cubicBezTo>
                  <a:lnTo>
                    <a:pt x="171930" y="64670"/>
                  </a:lnTo>
                  <a:cubicBezTo>
                    <a:pt x="176494" y="39450"/>
                    <a:pt x="198230" y="20706"/>
                    <a:pt x="224923" y="20706"/>
                  </a:cubicBezTo>
                  <a:close/>
                  <a:moveTo>
                    <a:pt x="145042" y="2061"/>
                  </a:moveTo>
                  <a:lnTo>
                    <a:pt x="116877" y="2061"/>
                  </a:lnTo>
                  <a:lnTo>
                    <a:pt x="72521" y="57114"/>
                  </a:lnTo>
                  <a:lnTo>
                    <a:pt x="28164" y="2061"/>
                  </a:lnTo>
                  <a:lnTo>
                    <a:pt x="0" y="2061"/>
                  </a:lnTo>
                  <a:lnTo>
                    <a:pt x="58439" y="74582"/>
                  </a:lnTo>
                  <a:lnTo>
                    <a:pt x="0" y="147053"/>
                  </a:lnTo>
                  <a:lnTo>
                    <a:pt x="28164" y="147053"/>
                  </a:lnTo>
                  <a:lnTo>
                    <a:pt x="72521" y="92000"/>
                  </a:lnTo>
                  <a:lnTo>
                    <a:pt x="116877" y="147053"/>
                  </a:lnTo>
                  <a:lnTo>
                    <a:pt x="145042" y="147053"/>
                  </a:lnTo>
                  <a:lnTo>
                    <a:pt x="86603" y="74533"/>
                  </a:lnTo>
                  <a:lnTo>
                    <a:pt x="145042" y="2012"/>
                  </a:lnTo>
                  <a:close/>
                </a:path>
              </a:pathLst>
            </a:custGeom>
            <a:solidFill>
              <a:srgbClr val="00C7FD"/>
            </a:solidFill>
            <a:ln w="4903" cap="flat">
              <a:noFill/>
              <a:prstDash val="solid"/>
              <a:miter/>
            </a:ln>
          </p:spPr>
          <p:txBody>
            <a:bodyPr rtlCol="0" anchor="ctr"/>
            <a:lstStyle/>
            <a:p>
              <a:endParaRPr lang="en-US"/>
            </a:p>
          </p:txBody>
        </p:sp>
        <p:grpSp>
          <p:nvGrpSpPr>
            <p:cNvPr id="9" name="Graphic 4">
              <a:extLst>
                <a:ext uri="{FF2B5EF4-FFF2-40B4-BE49-F238E27FC236}">
                  <a16:creationId xmlns:a16="http://schemas.microsoft.com/office/drawing/2014/main" id="{1C29A73F-A66B-4C88-A66C-2DD4F689B226}"/>
                </a:ext>
              </a:extLst>
            </p:cNvPr>
            <p:cNvGrpSpPr/>
            <p:nvPr/>
          </p:nvGrpSpPr>
          <p:grpSpPr>
            <a:xfrm>
              <a:off x="772417" y="6552937"/>
              <a:ext cx="17958" cy="17958"/>
              <a:chOff x="772417" y="6552937"/>
              <a:chExt cx="17958" cy="17958"/>
            </a:xfrm>
            <a:solidFill>
              <a:srgbClr val="00C7FD"/>
            </a:solidFill>
          </p:grpSpPr>
          <p:sp>
            <p:nvSpPr>
              <p:cNvPr id="10" name="Freeform: Shape 9">
                <a:extLst>
                  <a:ext uri="{FF2B5EF4-FFF2-40B4-BE49-F238E27FC236}">
                    <a16:creationId xmlns:a16="http://schemas.microsoft.com/office/drawing/2014/main" id="{26E415F6-5334-4777-A941-7B7D3C17578B}"/>
                  </a:ext>
                </a:extLst>
              </p:cNvPr>
              <p:cNvSpPr/>
              <p:nvPr/>
            </p:nvSpPr>
            <p:spPr>
              <a:xfrm>
                <a:off x="772417" y="6552937"/>
                <a:ext cx="17958" cy="17958"/>
              </a:xfrm>
              <a:custGeom>
                <a:avLst/>
                <a:gdLst>
                  <a:gd name="connsiteX0" fmla="*/ 8979 w 17958"/>
                  <a:gd name="connsiteY0" fmla="*/ 1276 h 17958"/>
                  <a:gd name="connsiteX1" fmla="*/ 16683 w 17958"/>
                  <a:gd name="connsiteY1" fmla="*/ 8979 h 17958"/>
                  <a:gd name="connsiteX2" fmla="*/ 8979 w 17958"/>
                  <a:gd name="connsiteY2" fmla="*/ 16683 h 17958"/>
                  <a:gd name="connsiteX3" fmla="*/ 1276 w 17958"/>
                  <a:gd name="connsiteY3" fmla="*/ 8979 h 17958"/>
                  <a:gd name="connsiteX4" fmla="*/ 8979 w 17958"/>
                  <a:gd name="connsiteY4" fmla="*/ 1276 h 17958"/>
                  <a:gd name="connsiteX5" fmla="*/ 8979 w 17958"/>
                  <a:gd name="connsiteY5" fmla="*/ 0 h 17958"/>
                  <a:gd name="connsiteX6" fmla="*/ 0 w 17958"/>
                  <a:gd name="connsiteY6" fmla="*/ 8979 h 17958"/>
                  <a:gd name="connsiteX7" fmla="*/ 8979 w 17958"/>
                  <a:gd name="connsiteY7" fmla="*/ 17958 h 17958"/>
                  <a:gd name="connsiteX8" fmla="*/ 17959 w 17958"/>
                  <a:gd name="connsiteY8" fmla="*/ 8979 h 17958"/>
                  <a:gd name="connsiteX9" fmla="*/ 8979 w 17958"/>
                  <a:gd name="connsiteY9" fmla="*/ 0 h 1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958" h="17958">
                    <a:moveTo>
                      <a:pt x="8979" y="1276"/>
                    </a:moveTo>
                    <a:cubicBezTo>
                      <a:pt x="13199" y="1276"/>
                      <a:pt x="16683" y="4710"/>
                      <a:pt x="16683" y="8979"/>
                    </a:cubicBezTo>
                    <a:cubicBezTo>
                      <a:pt x="16683" y="13248"/>
                      <a:pt x="13248" y="16683"/>
                      <a:pt x="8979" y="16683"/>
                    </a:cubicBezTo>
                    <a:cubicBezTo>
                      <a:pt x="4710" y="16683"/>
                      <a:pt x="1276" y="13248"/>
                      <a:pt x="1276" y="8979"/>
                    </a:cubicBezTo>
                    <a:cubicBezTo>
                      <a:pt x="1276" y="4710"/>
                      <a:pt x="4710" y="1276"/>
                      <a:pt x="8979" y="1276"/>
                    </a:cubicBezTo>
                    <a:moveTo>
                      <a:pt x="8979" y="0"/>
                    </a:moveTo>
                    <a:cubicBezTo>
                      <a:pt x="4024" y="0"/>
                      <a:pt x="0" y="4023"/>
                      <a:pt x="0" y="8979"/>
                    </a:cubicBezTo>
                    <a:cubicBezTo>
                      <a:pt x="0" y="13935"/>
                      <a:pt x="4024" y="17958"/>
                      <a:pt x="8979" y="17958"/>
                    </a:cubicBezTo>
                    <a:cubicBezTo>
                      <a:pt x="13935" y="17958"/>
                      <a:pt x="17959" y="13935"/>
                      <a:pt x="17959" y="8979"/>
                    </a:cubicBezTo>
                    <a:cubicBezTo>
                      <a:pt x="17959" y="4023"/>
                      <a:pt x="13935" y="0"/>
                      <a:pt x="8979" y="0"/>
                    </a:cubicBezTo>
                  </a:path>
                </a:pathLst>
              </a:custGeom>
              <a:solidFill>
                <a:srgbClr val="00C7FD"/>
              </a:solidFill>
              <a:ln w="4903"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2DF3CDE4-DBFA-4C81-B1EA-433BA4ACC2E0}"/>
                  </a:ext>
                </a:extLst>
              </p:cNvPr>
              <p:cNvSpPr/>
              <p:nvPr/>
            </p:nvSpPr>
            <p:spPr>
              <a:xfrm>
                <a:off x="778305" y="6557402"/>
                <a:ext cx="7016" cy="8979"/>
              </a:xfrm>
              <a:custGeom>
                <a:avLst/>
                <a:gdLst>
                  <a:gd name="connsiteX0" fmla="*/ 3729 w 7016"/>
                  <a:gd name="connsiteY0" fmla="*/ 0 h 8979"/>
                  <a:gd name="connsiteX1" fmla="*/ 5250 w 7016"/>
                  <a:gd name="connsiteY1" fmla="*/ 393 h 8979"/>
                  <a:gd name="connsiteX2" fmla="*/ 6281 w 7016"/>
                  <a:gd name="connsiteY2" fmla="*/ 1423 h 8979"/>
                  <a:gd name="connsiteX3" fmla="*/ 6673 w 7016"/>
                  <a:gd name="connsiteY3" fmla="*/ 2846 h 8979"/>
                  <a:gd name="connsiteX4" fmla="*/ 6182 w 7016"/>
                  <a:gd name="connsiteY4" fmla="*/ 4465 h 8979"/>
                  <a:gd name="connsiteX5" fmla="*/ 4956 w 7016"/>
                  <a:gd name="connsiteY5" fmla="*/ 5397 h 8979"/>
                  <a:gd name="connsiteX6" fmla="*/ 7017 w 7016"/>
                  <a:gd name="connsiteY6" fmla="*/ 8979 h 8979"/>
                  <a:gd name="connsiteX7" fmla="*/ 5397 w 7016"/>
                  <a:gd name="connsiteY7" fmla="*/ 8979 h 8979"/>
                  <a:gd name="connsiteX8" fmla="*/ 3533 w 7016"/>
                  <a:gd name="connsiteY8" fmla="*/ 5643 h 8979"/>
                  <a:gd name="connsiteX9" fmla="*/ 1423 w 7016"/>
                  <a:gd name="connsiteY9" fmla="*/ 5643 h 8979"/>
                  <a:gd name="connsiteX10" fmla="*/ 1423 w 7016"/>
                  <a:gd name="connsiteY10" fmla="*/ 8979 h 8979"/>
                  <a:gd name="connsiteX11" fmla="*/ 0 w 7016"/>
                  <a:gd name="connsiteY11" fmla="*/ 8979 h 8979"/>
                  <a:gd name="connsiteX12" fmla="*/ 0 w 7016"/>
                  <a:gd name="connsiteY12" fmla="*/ 0 h 8979"/>
                  <a:gd name="connsiteX13" fmla="*/ 3729 w 7016"/>
                  <a:gd name="connsiteY13" fmla="*/ 0 h 8979"/>
                  <a:gd name="connsiteX14" fmla="*/ 3729 w 7016"/>
                  <a:gd name="connsiteY14" fmla="*/ 4367 h 8979"/>
                  <a:gd name="connsiteX15" fmla="*/ 4514 w 7016"/>
                  <a:gd name="connsiteY15" fmla="*/ 4171 h 8979"/>
                  <a:gd name="connsiteX16" fmla="*/ 5054 w 7016"/>
                  <a:gd name="connsiteY16" fmla="*/ 3631 h 8979"/>
                  <a:gd name="connsiteX17" fmla="*/ 5250 w 7016"/>
                  <a:gd name="connsiteY17" fmla="*/ 2846 h 8979"/>
                  <a:gd name="connsiteX18" fmla="*/ 5054 w 7016"/>
                  <a:gd name="connsiteY18" fmla="*/ 2061 h 8979"/>
                  <a:gd name="connsiteX19" fmla="*/ 4514 w 7016"/>
                  <a:gd name="connsiteY19" fmla="*/ 1521 h 8979"/>
                  <a:gd name="connsiteX20" fmla="*/ 3729 w 7016"/>
                  <a:gd name="connsiteY20" fmla="*/ 1325 h 8979"/>
                  <a:gd name="connsiteX21" fmla="*/ 1423 w 7016"/>
                  <a:gd name="connsiteY21" fmla="*/ 1325 h 8979"/>
                  <a:gd name="connsiteX22" fmla="*/ 1423 w 7016"/>
                  <a:gd name="connsiteY22" fmla="*/ 4416 h 8979"/>
                  <a:gd name="connsiteX23" fmla="*/ 3729 w 7016"/>
                  <a:gd name="connsiteY23" fmla="*/ 4416 h 8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016" h="8979">
                    <a:moveTo>
                      <a:pt x="3729" y="0"/>
                    </a:moveTo>
                    <a:cubicBezTo>
                      <a:pt x="4269" y="0"/>
                      <a:pt x="4809" y="147"/>
                      <a:pt x="5250" y="393"/>
                    </a:cubicBezTo>
                    <a:cubicBezTo>
                      <a:pt x="5692" y="638"/>
                      <a:pt x="6035" y="981"/>
                      <a:pt x="6281" y="1423"/>
                    </a:cubicBezTo>
                    <a:cubicBezTo>
                      <a:pt x="6526" y="1865"/>
                      <a:pt x="6673" y="2306"/>
                      <a:pt x="6673" y="2846"/>
                    </a:cubicBezTo>
                    <a:cubicBezTo>
                      <a:pt x="6673" y="3484"/>
                      <a:pt x="6526" y="4023"/>
                      <a:pt x="6182" y="4465"/>
                    </a:cubicBezTo>
                    <a:cubicBezTo>
                      <a:pt x="5839" y="4907"/>
                      <a:pt x="5446" y="5201"/>
                      <a:pt x="4956" y="5397"/>
                    </a:cubicBezTo>
                    <a:lnTo>
                      <a:pt x="7017" y="8979"/>
                    </a:lnTo>
                    <a:lnTo>
                      <a:pt x="5397" y="8979"/>
                    </a:lnTo>
                    <a:lnTo>
                      <a:pt x="3533" y="5643"/>
                    </a:lnTo>
                    <a:lnTo>
                      <a:pt x="1423" y="5643"/>
                    </a:lnTo>
                    <a:lnTo>
                      <a:pt x="1423" y="8979"/>
                    </a:lnTo>
                    <a:lnTo>
                      <a:pt x="0" y="8979"/>
                    </a:lnTo>
                    <a:lnTo>
                      <a:pt x="0" y="0"/>
                    </a:lnTo>
                    <a:lnTo>
                      <a:pt x="3729" y="0"/>
                    </a:lnTo>
                    <a:close/>
                    <a:moveTo>
                      <a:pt x="3729" y="4367"/>
                    </a:moveTo>
                    <a:cubicBezTo>
                      <a:pt x="4024" y="4367"/>
                      <a:pt x="4269" y="4318"/>
                      <a:pt x="4514" y="4171"/>
                    </a:cubicBezTo>
                    <a:cubicBezTo>
                      <a:pt x="4759" y="4023"/>
                      <a:pt x="4907" y="3876"/>
                      <a:pt x="5054" y="3631"/>
                    </a:cubicBezTo>
                    <a:cubicBezTo>
                      <a:pt x="5201" y="3386"/>
                      <a:pt x="5250" y="3140"/>
                      <a:pt x="5250" y="2846"/>
                    </a:cubicBezTo>
                    <a:cubicBezTo>
                      <a:pt x="5250" y="2551"/>
                      <a:pt x="5201" y="2306"/>
                      <a:pt x="5054" y="2061"/>
                    </a:cubicBezTo>
                    <a:cubicBezTo>
                      <a:pt x="4907" y="1815"/>
                      <a:pt x="4759" y="1668"/>
                      <a:pt x="4514" y="1521"/>
                    </a:cubicBezTo>
                    <a:cubicBezTo>
                      <a:pt x="4269" y="1374"/>
                      <a:pt x="4024" y="1325"/>
                      <a:pt x="3729" y="1325"/>
                    </a:cubicBezTo>
                    <a:lnTo>
                      <a:pt x="1423" y="1325"/>
                    </a:lnTo>
                    <a:lnTo>
                      <a:pt x="1423" y="4416"/>
                    </a:lnTo>
                    <a:lnTo>
                      <a:pt x="3729" y="4416"/>
                    </a:lnTo>
                    <a:close/>
                  </a:path>
                </a:pathLst>
              </a:custGeom>
              <a:solidFill>
                <a:srgbClr val="00C7FD"/>
              </a:solidFill>
              <a:ln w="4903" cap="flat">
                <a:noFill/>
                <a:prstDash val="solid"/>
                <a:miter/>
              </a:ln>
            </p:spPr>
            <p:txBody>
              <a:bodyPr rtlCol="0" anchor="ctr"/>
              <a:lstStyle/>
              <a:p>
                <a:endParaRPr lang="en-US"/>
              </a:p>
            </p:txBody>
          </p:sp>
        </p:grpSp>
      </p:grpSp>
      <p:grpSp>
        <p:nvGrpSpPr>
          <p:cNvPr id="12" name="Graphic 4">
            <a:extLst>
              <a:ext uri="{FF2B5EF4-FFF2-40B4-BE49-F238E27FC236}">
                <a16:creationId xmlns:a16="http://schemas.microsoft.com/office/drawing/2014/main" id="{8F2EF7BB-4BF8-42CB-8BDD-A8F565A050F1}"/>
              </a:ext>
            </a:extLst>
          </p:cNvPr>
          <p:cNvGrpSpPr/>
          <p:nvPr/>
        </p:nvGrpSpPr>
        <p:grpSpPr>
          <a:xfrm>
            <a:off x="138227" y="6297005"/>
            <a:ext cx="567262" cy="217316"/>
            <a:chOff x="138227" y="6297005"/>
            <a:chExt cx="567262" cy="217316"/>
          </a:xfrm>
          <a:solidFill>
            <a:schemeClr val="accent1"/>
          </a:solidFill>
        </p:grpSpPr>
        <p:sp>
          <p:nvSpPr>
            <p:cNvPr id="13" name="Freeform: Shape 12">
              <a:extLst>
                <a:ext uri="{FF2B5EF4-FFF2-40B4-BE49-F238E27FC236}">
                  <a16:creationId xmlns:a16="http://schemas.microsoft.com/office/drawing/2014/main" id="{018D1FD1-A97D-493D-BC5A-A0234A0341C9}"/>
                </a:ext>
              </a:extLst>
            </p:cNvPr>
            <p:cNvSpPr/>
            <p:nvPr/>
          </p:nvSpPr>
          <p:spPr>
            <a:xfrm>
              <a:off x="138227" y="6299949"/>
              <a:ext cx="40627" cy="40627"/>
            </a:xfrm>
            <a:custGeom>
              <a:avLst/>
              <a:gdLst>
                <a:gd name="connsiteX0" fmla="*/ 0 w 40627"/>
                <a:gd name="connsiteY0" fmla="*/ 0 h 40627"/>
                <a:gd name="connsiteX1" fmla="*/ 40627 w 40627"/>
                <a:gd name="connsiteY1" fmla="*/ 0 h 40627"/>
                <a:gd name="connsiteX2" fmla="*/ 40627 w 40627"/>
                <a:gd name="connsiteY2" fmla="*/ 40627 h 40627"/>
                <a:gd name="connsiteX3" fmla="*/ 0 w 40627"/>
                <a:gd name="connsiteY3" fmla="*/ 40627 h 40627"/>
              </a:gdLst>
              <a:ahLst/>
              <a:cxnLst>
                <a:cxn ang="0">
                  <a:pos x="connsiteX0" y="connsiteY0"/>
                </a:cxn>
                <a:cxn ang="0">
                  <a:pos x="connsiteX1" y="connsiteY1"/>
                </a:cxn>
                <a:cxn ang="0">
                  <a:pos x="connsiteX2" y="connsiteY2"/>
                </a:cxn>
                <a:cxn ang="0">
                  <a:pos x="connsiteX3" y="connsiteY3"/>
                </a:cxn>
              </a:cxnLst>
              <a:rect l="l" t="t" r="r" b="b"/>
              <a:pathLst>
                <a:path w="40627" h="40627">
                  <a:moveTo>
                    <a:pt x="0" y="0"/>
                  </a:moveTo>
                  <a:lnTo>
                    <a:pt x="40627" y="0"/>
                  </a:lnTo>
                  <a:lnTo>
                    <a:pt x="40627" y="40627"/>
                  </a:lnTo>
                  <a:lnTo>
                    <a:pt x="0" y="40627"/>
                  </a:lnTo>
                  <a:close/>
                </a:path>
              </a:pathLst>
            </a:custGeom>
            <a:solidFill>
              <a:schemeClr val="accent2"/>
            </a:solidFill>
            <a:ln w="4903"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9416C71A-2E6E-46BB-8345-9FFE00C3B6AF}"/>
                </a:ext>
              </a:extLst>
            </p:cNvPr>
            <p:cNvSpPr/>
            <p:nvPr/>
          </p:nvSpPr>
          <p:spPr>
            <a:xfrm>
              <a:off x="139257" y="6297005"/>
              <a:ext cx="514270" cy="217316"/>
            </a:xfrm>
            <a:custGeom>
              <a:avLst/>
              <a:gdLst>
                <a:gd name="connsiteX0" fmla="*/ 38518 w 514270"/>
                <a:gd name="connsiteY0" fmla="*/ 214275 h 217316"/>
                <a:gd name="connsiteX1" fmla="*/ 38518 w 514270"/>
                <a:gd name="connsiteY1" fmla="*/ 68203 h 217316"/>
                <a:gd name="connsiteX2" fmla="*/ 0 w 514270"/>
                <a:gd name="connsiteY2" fmla="*/ 68203 h 217316"/>
                <a:gd name="connsiteX3" fmla="*/ 0 w 514270"/>
                <a:gd name="connsiteY3" fmla="*/ 214324 h 217316"/>
                <a:gd name="connsiteX4" fmla="*/ 38468 w 514270"/>
                <a:gd name="connsiteY4" fmla="*/ 214324 h 217316"/>
                <a:gd name="connsiteX5" fmla="*/ 293665 w 514270"/>
                <a:gd name="connsiteY5" fmla="*/ 215747 h 217316"/>
                <a:gd name="connsiteX6" fmla="*/ 293665 w 514270"/>
                <a:gd name="connsiteY6" fmla="*/ 179928 h 217316"/>
                <a:gd name="connsiteX7" fmla="*/ 279730 w 514270"/>
                <a:gd name="connsiteY7" fmla="*/ 179045 h 217316"/>
                <a:gd name="connsiteX8" fmla="*/ 270702 w 514270"/>
                <a:gd name="connsiteY8" fmla="*/ 175021 h 217316"/>
                <a:gd name="connsiteX9" fmla="*/ 266679 w 514270"/>
                <a:gd name="connsiteY9" fmla="*/ 166287 h 217316"/>
                <a:gd name="connsiteX10" fmla="*/ 265795 w 514270"/>
                <a:gd name="connsiteY10" fmla="*/ 152156 h 217316"/>
                <a:gd name="connsiteX11" fmla="*/ 265795 w 514270"/>
                <a:gd name="connsiteY11" fmla="*/ 101029 h 217316"/>
                <a:gd name="connsiteX12" fmla="*/ 293665 w 514270"/>
                <a:gd name="connsiteY12" fmla="*/ 101029 h 217316"/>
                <a:gd name="connsiteX13" fmla="*/ 293665 w 514270"/>
                <a:gd name="connsiteY13" fmla="*/ 68105 h 217316"/>
                <a:gd name="connsiteX14" fmla="*/ 265795 w 514270"/>
                <a:gd name="connsiteY14" fmla="*/ 68105 h 217316"/>
                <a:gd name="connsiteX15" fmla="*/ 265795 w 514270"/>
                <a:gd name="connsiteY15" fmla="*/ 11285 h 217316"/>
                <a:gd name="connsiteX16" fmla="*/ 227327 w 514270"/>
                <a:gd name="connsiteY16" fmla="*/ 11285 h 217316"/>
                <a:gd name="connsiteX17" fmla="*/ 227327 w 514270"/>
                <a:gd name="connsiteY17" fmla="*/ 152500 h 217316"/>
                <a:gd name="connsiteX18" fmla="*/ 230418 w 514270"/>
                <a:gd name="connsiteY18" fmla="*/ 182627 h 217316"/>
                <a:gd name="connsiteX19" fmla="*/ 240673 w 514270"/>
                <a:gd name="connsiteY19" fmla="*/ 202008 h 217316"/>
                <a:gd name="connsiteX20" fmla="*/ 259466 w 514270"/>
                <a:gd name="connsiteY20" fmla="*/ 212558 h 217316"/>
                <a:gd name="connsiteX21" fmla="*/ 288808 w 514270"/>
                <a:gd name="connsiteY21" fmla="*/ 215796 h 217316"/>
                <a:gd name="connsiteX22" fmla="*/ 293665 w 514270"/>
                <a:gd name="connsiteY22" fmla="*/ 215796 h 217316"/>
                <a:gd name="connsiteX23" fmla="*/ 514270 w 514270"/>
                <a:gd name="connsiteY23" fmla="*/ 214275 h 217316"/>
                <a:gd name="connsiteX24" fmla="*/ 514270 w 514270"/>
                <a:gd name="connsiteY24" fmla="*/ 0 h 217316"/>
                <a:gd name="connsiteX25" fmla="*/ 475802 w 514270"/>
                <a:gd name="connsiteY25" fmla="*/ 0 h 217316"/>
                <a:gd name="connsiteX26" fmla="*/ 475802 w 514270"/>
                <a:gd name="connsiteY26" fmla="*/ 214275 h 217316"/>
                <a:gd name="connsiteX27" fmla="*/ 514270 w 514270"/>
                <a:gd name="connsiteY27" fmla="*/ 214275 h 217316"/>
                <a:gd name="connsiteX28" fmla="*/ 190183 w 514270"/>
                <a:gd name="connsiteY28" fmla="*/ 82579 h 217316"/>
                <a:gd name="connsiteX29" fmla="*/ 145434 w 514270"/>
                <a:gd name="connsiteY29" fmla="*/ 65210 h 217316"/>
                <a:gd name="connsiteX30" fmla="*/ 120165 w 514270"/>
                <a:gd name="connsiteY30" fmla="*/ 70853 h 217316"/>
                <a:gd name="connsiteX31" fmla="*/ 101029 w 514270"/>
                <a:gd name="connsiteY31" fmla="*/ 86456 h 217316"/>
                <a:gd name="connsiteX32" fmla="*/ 98919 w 514270"/>
                <a:gd name="connsiteY32" fmla="*/ 89154 h 217316"/>
                <a:gd name="connsiteX33" fmla="*/ 98919 w 514270"/>
                <a:gd name="connsiteY33" fmla="*/ 86701 h 217316"/>
                <a:gd name="connsiteX34" fmla="*/ 98919 w 514270"/>
                <a:gd name="connsiteY34" fmla="*/ 68203 h 217316"/>
                <a:gd name="connsiteX35" fmla="*/ 60941 w 514270"/>
                <a:gd name="connsiteY35" fmla="*/ 68203 h 217316"/>
                <a:gd name="connsiteX36" fmla="*/ 60941 w 514270"/>
                <a:gd name="connsiteY36" fmla="*/ 214324 h 217316"/>
                <a:gd name="connsiteX37" fmla="*/ 99213 w 514270"/>
                <a:gd name="connsiteY37" fmla="*/ 214324 h 217316"/>
                <a:gd name="connsiteX38" fmla="*/ 99213 w 514270"/>
                <a:gd name="connsiteY38" fmla="*/ 141901 h 217316"/>
                <a:gd name="connsiteX39" fmla="*/ 99262 w 514270"/>
                <a:gd name="connsiteY39" fmla="*/ 139252 h 217316"/>
                <a:gd name="connsiteX40" fmla="*/ 109419 w 514270"/>
                <a:gd name="connsiteY40" fmla="*/ 108928 h 217316"/>
                <a:gd name="connsiteX41" fmla="*/ 133855 w 514270"/>
                <a:gd name="connsiteY41" fmla="*/ 98526 h 217316"/>
                <a:gd name="connsiteX42" fmla="*/ 159026 w 514270"/>
                <a:gd name="connsiteY42" fmla="*/ 108634 h 217316"/>
                <a:gd name="connsiteX43" fmla="*/ 167416 w 514270"/>
                <a:gd name="connsiteY43" fmla="*/ 136651 h 217316"/>
                <a:gd name="connsiteX44" fmla="*/ 167416 w 514270"/>
                <a:gd name="connsiteY44" fmla="*/ 136651 h 217316"/>
                <a:gd name="connsiteX45" fmla="*/ 167416 w 514270"/>
                <a:gd name="connsiteY45" fmla="*/ 136946 h 217316"/>
                <a:gd name="connsiteX46" fmla="*/ 167416 w 514270"/>
                <a:gd name="connsiteY46" fmla="*/ 136995 h 217316"/>
                <a:gd name="connsiteX47" fmla="*/ 167416 w 514270"/>
                <a:gd name="connsiteY47" fmla="*/ 136995 h 217316"/>
                <a:gd name="connsiteX48" fmla="*/ 167416 w 514270"/>
                <a:gd name="connsiteY48" fmla="*/ 214275 h 217316"/>
                <a:gd name="connsiteX49" fmla="*/ 206277 w 514270"/>
                <a:gd name="connsiteY49" fmla="*/ 214275 h 217316"/>
                <a:gd name="connsiteX50" fmla="*/ 206277 w 514270"/>
                <a:gd name="connsiteY50" fmla="*/ 131352 h 217316"/>
                <a:gd name="connsiteX51" fmla="*/ 190183 w 514270"/>
                <a:gd name="connsiteY51" fmla="*/ 82579 h 217316"/>
                <a:gd name="connsiteX52" fmla="*/ 455684 w 514270"/>
                <a:gd name="connsiteY52" fmla="*/ 140969 h 217316"/>
                <a:gd name="connsiteX53" fmla="*/ 450140 w 514270"/>
                <a:gd name="connsiteY53" fmla="*/ 111431 h 217316"/>
                <a:gd name="connsiteX54" fmla="*/ 434635 w 514270"/>
                <a:gd name="connsiteY54" fmla="*/ 87290 h 217316"/>
                <a:gd name="connsiteX55" fmla="*/ 410837 w 514270"/>
                <a:gd name="connsiteY55" fmla="*/ 71098 h 217316"/>
                <a:gd name="connsiteX56" fmla="*/ 380269 w 514270"/>
                <a:gd name="connsiteY56" fmla="*/ 65259 h 217316"/>
                <a:gd name="connsiteX57" fmla="*/ 350583 w 514270"/>
                <a:gd name="connsiteY57" fmla="*/ 71245 h 217316"/>
                <a:gd name="connsiteX58" fmla="*/ 326442 w 514270"/>
                <a:gd name="connsiteY58" fmla="*/ 87486 h 217316"/>
                <a:gd name="connsiteX59" fmla="*/ 310201 w 514270"/>
                <a:gd name="connsiteY59" fmla="*/ 111627 h 217316"/>
                <a:gd name="connsiteX60" fmla="*/ 304215 w 514270"/>
                <a:gd name="connsiteY60" fmla="*/ 141312 h 217316"/>
                <a:gd name="connsiteX61" fmla="*/ 309907 w 514270"/>
                <a:gd name="connsiteY61" fmla="*/ 170998 h 217316"/>
                <a:gd name="connsiteX62" fmla="*/ 325706 w 514270"/>
                <a:gd name="connsiteY62" fmla="*/ 195090 h 217316"/>
                <a:gd name="connsiteX63" fmla="*/ 350092 w 514270"/>
                <a:gd name="connsiteY63" fmla="*/ 211331 h 217316"/>
                <a:gd name="connsiteX64" fmla="*/ 381397 w 514270"/>
                <a:gd name="connsiteY64" fmla="*/ 217317 h 217316"/>
                <a:gd name="connsiteX65" fmla="*/ 446411 w 514270"/>
                <a:gd name="connsiteY65" fmla="*/ 188662 h 217316"/>
                <a:gd name="connsiteX66" fmla="*/ 418688 w 514270"/>
                <a:gd name="connsiteY66" fmla="*/ 167563 h 217316"/>
                <a:gd name="connsiteX67" fmla="*/ 381692 w 514270"/>
                <a:gd name="connsiteY67" fmla="*/ 183902 h 217316"/>
                <a:gd name="connsiteX68" fmla="*/ 355146 w 514270"/>
                <a:gd name="connsiteY68" fmla="*/ 176444 h 217316"/>
                <a:gd name="connsiteX69" fmla="*/ 341260 w 514270"/>
                <a:gd name="connsiteY69" fmla="*/ 156180 h 217316"/>
                <a:gd name="connsiteX70" fmla="*/ 340868 w 514270"/>
                <a:gd name="connsiteY70" fmla="*/ 154806 h 217316"/>
                <a:gd name="connsiteX71" fmla="*/ 455635 w 514270"/>
                <a:gd name="connsiteY71" fmla="*/ 154806 h 217316"/>
                <a:gd name="connsiteX72" fmla="*/ 455635 w 514270"/>
                <a:gd name="connsiteY72" fmla="*/ 141067 h 217316"/>
                <a:gd name="connsiteX73" fmla="*/ 341211 w 514270"/>
                <a:gd name="connsiteY73" fmla="*/ 127574 h 217316"/>
                <a:gd name="connsiteX74" fmla="*/ 379974 w 514270"/>
                <a:gd name="connsiteY74" fmla="*/ 98183 h 217316"/>
                <a:gd name="connsiteX75" fmla="*/ 418737 w 514270"/>
                <a:gd name="connsiteY75" fmla="*/ 127525 h 217316"/>
                <a:gd name="connsiteX76" fmla="*/ 341211 w 514270"/>
                <a:gd name="connsiteY76" fmla="*/ 127525 h 217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514270" h="217316">
                  <a:moveTo>
                    <a:pt x="38518" y="214275"/>
                  </a:moveTo>
                  <a:lnTo>
                    <a:pt x="38518" y="68203"/>
                  </a:lnTo>
                  <a:lnTo>
                    <a:pt x="0" y="68203"/>
                  </a:lnTo>
                  <a:lnTo>
                    <a:pt x="0" y="214324"/>
                  </a:lnTo>
                  <a:lnTo>
                    <a:pt x="38468" y="214324"/>
                  </a:lnTo>
                  <a:close/>
                  <a:moveTo>
                    <a:pt x="293665" y="215747"/>
                  </a:moveTo>
                  <a:lnTo>
                    <a:pt x="293665" y="179928"/>
                  </a:lnTo>
                  <a:cubicBezTo>
                    <a:pt x="287974" y="179928"/>
                    <a:pt x="283312" y="179585"/>
                    <a:pt x="279730" y="179045"/>
                  </a:cubicBezTo>
                  <a:cubicBezTo>
                    <a:pt x="275756" y="178407"/>
                    <a:pt x="272714" y="177082"/>
                    <a:pt x="270702" y="175021"/>
                  </a:cubicBezTo>
                  <a:cubicBezTo>
                    <a:pt x="268690" y="173010"/>
                    <a:pt x="267317" y="170066"/>
                    <a:pt x="266679" y="166287"/>
                  </a:cubicBezTo>
                  <a:cubicBezTo>
                    <a:pt x="266090" y="162706"/>
                    <a:pt x="265795" y="157946"/>
                    <a:pt x="265795" y="152156"/>
                  </a:cubicBezTo>
                  <a:lnTo>
                    <a:pt x="265795" y="101029"/>
                  </a:lnTo>
                  <a:lnTo>
                    <a:pt x="293665" y="101029"/>
                  </a:lnTo>
                  <a:lnTo>
                    <a:pt x="293665" y="68105"/>
                  </a:lnTo>
                  <a:lnTo>
                    <a:pt x="265795" y="68105"/>
                  </a:lnTo>
                  <a:lnTo>
                    <a:pt x="265795" y="11285"/>
                  </a:lnTo>
                  <a:lnTo>
                    <a:pt x="227327" y="11285"/>
                  </a:lnTo>
                  <a:lnTo>
                    <a:pt x="227327" y="152500"/>
                  </a:lnTo>
                  <a:cubicBezTo>
                    <a:pt x="227327" y="164423"/>
                    <a:pt x="228357" y="174531"/>
                    <a:pt x="230418" y="182627"/>
                  </a:cubicBezTo>
                  <a:cubicBezTo>
                    <a:pt x="232430" y="190625"/>
                    <a:pt x="235865" y="197151"/>
                    <a:pt x="240673" y="202008"/>
                  </a:cubicBezTo>
                  <a:cubicBezTo>
                    <a:pt x="245433" y="206866"/>
                    <a:pt x="251762" y="210448"/>
                    <a:pt x="259466" y="212558"/>
                  </a:cubicBezTo>
                  <a:cubicBezTo>
                    <a:pt x="267218" y="214716"/>
                    <a:pt x="277130" y="215796"/>
                    <a:pt x="288808" y="215796"/>
                  </a:cubicBezTo>
                  <a:lnTo>
                    <a:pt x="293665" y="215796"/>
                  </a:lnTo>
                  <a:close/>
                  <a:moveTo>
                    <a:pt x="514270" y="214275"/>
                  </a:moveTo>
                  <a:lnTo>
                    <a:pt x="514270" y="0"/>
                  </a:lnTo>
                  <a:lnTo>
                    <a:pt x="475802" y="0"/>
                  </a:lnTo>
                  <a:lnTo>
                    <a:pt x="475802" y="214275"/>
                  </a:lnTo>
                  <a:lnTo>
                    <a:pt x="514270" y="214275"/>
                  </a:lnTo>
                  <a:close/>
                  <a:moveTo>
                    <a:pt x="190183" y="82579"/>
                  </a:moveTo>
                  <a:cubicBezTo>
                    <a:pt x="179536" y="71049"/>
                    <a:pt x="164472" y="65210"/>
                    <a:pt x="145434" y="65210"/>
                  </a:cubicBezTo>
                  <a:cubicBezTo>
                    <a:pt x="136259" y="65210"/>
                    <a:pt x="127770" y="67123"/>
                    <a:pt x="120165" y="70853"/>
                  </a:cubicBezTo>
                  <a:cubicBezTo>
                    <a:pt x="112609" y="74582"/>
                    <a:pt x="106181" y="79832"/>
                    <a:pt x="101029" y="86456"/>
                  </a:cubicBezTo>
                  <a:lnTo>
                    <a:pt x="98919" y="89154"/>
                  </a:lnTo>
                  <a:lnTo>
                    <a:pt x="98919" y="86701"/>
                  </a:lnTo>
                  <a:cubicBezTo>
                    <a:pt x="98919" y="86701"/>
                    <a:pt x="98919" y="68203"/>
                    <a:pt x="98919" y="68203"/>
                  </a:cubicBezTo>
                  <a:lnTo>
                    <a:pt x="60941" y="68203"/>
                  </a:lnTo>
                  <a:lnTo>
                    <a:pt x="60941" y="214324"/>
                  </a:lnTo>
                  <a:lnTo>
                    <a:pt x="99213" y="214324"/>
                  </a:lnTo>
                  <a:lnTo>
                    <a:pt x="99213" y="141901"/>
                  </a:lnTo>
                  <a:cubicBezTo>
                    <a:pt x="99213" y="141018"/>
                    <a:pt x="99213" y="140135"/>
                    <a:pt x="99262" y="139252"/>
                  </a:cubicBezTo>
                  <a:cubicBezTo>
                    <a:pt x="99655" y="125611"/>
                    <a:pt x="103090" y="115405"/>
                    <a:pt x="109419" y="108928"/>
                  </a:cubicBezTo>
                  <a:cubicBezTo>
                    <a:pt x="116190" y="102059"/>
                    <a:pt x="124385" y="98526"/>
                    <a:pt x="133855" y="98526"/>
                  </a:cubicBezTo>
                  <a:cubicBezTo>
                    <a:pt x="144944" y="98526"/>
                    <a:pt x="153432" y="101912"/>
                    <a:pt x="159026" y="108634"/>
                  </a:cubicBezTo>
                  <a:cubicBezTo>
                    <a:pt x="164521" y="115209"/>
                    <a:pt x="167318" y="124630"/>
                    <a:pt x="167416" y="136651"/>
                  </a:cubicBezTo>
                  <a:lnTo>
                    <a:pt x="167416" y="136651"/>
                  </a:lnTo>
                  <a:lnTo>
                    <a:pt x="167416" y="136946"/>
                  </a:lnTo>
                  <a:cubicBezTo>
                    <a:pt x="167416" y="136946"/>
                    <a:pt x="167416" y="136946"/>
                    <a:pt x="167416" y="136995"/>
                  </a:cubicBezTo>
                  <a:lnTo>
                    <a:pt x="167416" y="136995"/>
                  </a:lnTo>
                  <a:cubicBezTo>
                    <a:pt x="167416" y="136995"/>
                    <a:pt x="167416" y="214275"/>
                    <a:pt x="167416" y="214275"/>
                  </a:cubicBezTo>
                  <a:lnTo>
                    <a:pt x="206277" y="214275"/>
                  </a:lnTo>
                  <a:lnTo>
                    <a:pt x="206277" y="131352"/>
                  </a:lnTo>
                  <a:cubicBezTo>
                    <a:pt x="206277" y="110548"/>
                    <a:pt x="200880" y="94110"/>
                    <a:pt x="190183" y="82579"/>
                  </a:cubicBezTo>
                  <a:close/>
                  <a:moveTo>
                    <a:pt x="455684" y="140969"/>
                  </a:moveTo>
                  <a:cubicBezTo>
                    <a:pt x="455684" y="130518"/>
                    <a:pt x="453820" y="120557"/>
                    <a:pt x="450140" y="111431"/>
                  </a:cubicBezTo>
                  <a:cubicBezTo>
                    <a:pt x="446460" y="102304"/>
                    <a:pt x="441259" y="94208"/>
                    <a:pt x="434635" y="87290"/>
                  </a:cubicBezTo>
                  <a:cubicBezTo>
                    <a:pt x="428060" y="80421"/>
                    <a:pt x="420013" y="74974"/>
                    <a:pt x="410837" y="71098"/>
                  </a:cubicBezTo>
                  <a:cubicBezTo>
                    <a:pt x="401613" y="67222"/>
                    <a:pt x="391358" y="65259"/>
                    <a:pt x="380269" y="65259"/>
                  </a:cubicBezTo>
                  <a:cubicBezTo>
                    <a:pt x="369817" y="65259"/>
                    <a:pt x="359808" y="67271"/>
                    <a:pt x="350583" y="71245"/>
                  </a:cubicBezTo>
                  <a:cubicBezTo>
                    <a:pt x="341359" y="75219"/>
                    <a:pt x="333262" y="80666"/>
                    <a:pt x="326442" y="87486"/>
                  </a:cubicBezTo>
                  <a:cubicBezTo>
                    <a:pt x="319671" y="94257"/>
                    <a:pt x="314175" y="102402"/>
                    <a:pt x="310201" y="111627"/>
                  </a:cubicBezTo>
                  <a:cubicBezTo>
                    <a:pt x="306227" y="120852"/>
                    <a:pt x="304215" y="130812"/>
                    <a:pt x="304215" y="141312"/>
                  </a:cubicBezTo>
                  <a:cubicBezTo>
                    <a:pt x="304215" y="151813"/>
                    <a:pt x="306128" y="161773"/>
                    <a:pt x="309907" y="170998"/>
                  </a:cubicBezTo>
                  <a:cubicBezTo>
                    <a:pt x="313685" y="180222"/>
                    <a:pt x="318984" y="188319"/>
                    <a:pt x="325706" y="195090"/>
                  </a:cubicBezTo>
                  <a:cubicBezTo>
                    <a:pt x="332379" y="201861"/>
                    <a:pt x="340623" y="207356"/>
                    <a:pt x="350092" y="211331"/>
                  </a:cubicBezTo>
                  <a:cubicBezTo>
                    <a:pt x="359611" y="215305"/>
                    <a:pt x="370161" y="217317"/>
                    <a:pt x="381397" y="217317"/>
                  </a:cubicBezTo>
                  <a:cubicBezTo>
                    <a:pt x="413978" y="217317"/>
                    <a:pt x="434291" y="202499"/>
                    <a:pt x="446411" y="188662"/>
                  </a:cubicBezTo>
                  <a:lnTo>
                    <a:pt x="418688" y="167563"/>
                  </a:lnTo>
                  <a:cubicBezTo>
                    <a:pt x="412849" y="174482"/>
                    <a:pt x="399012" y="183902"/>
                    <a:pt x="381692" y="183902"/>
                  </a:cubicBezTo>
                  <a:cubicBezTo>
                    <a:pt x="370848" y="183902"/>
                    <a:pt x="361868" y="181400"/>
                    <a:pt x="355146" y="176444"/>
                  </a:cubicBezTo>
                  <a:cubicBezTo>
                    <a:pt x="348375" y="171489"/>
                    <a:pt x="343714" y="164668"/>
                    <a:pt x="341260" y="156180"/>
                  </a:cubicBezTo>
                  <a:lnTo>
                    <a:pt x="340868" y="154806"/>
                  </a:lnTo>
                  <a:lnTo>
                    <a:pt x="455635" y="154806"/>
                  </a:lnTo>
                  <a:lnTo>
                    <a:pt x="455635" y="141067"/>
                  </a:lnTo>
                  <a:close/>
                  <a:moveTo>
                    <a:pt x="341211" y="127574"/>
                  </a:moveTo>
                  <a:cubicBezTo>
                    <a:pt x="341211" y="116877"/>
                    <a:pt x="353478" y="98183"/>
                    <a:pt x="379974" y="98183"/>
                  </a:cubicBezTo>
                  <a:cubicBezTo>
                    <a:pt x="406470" y="98183"/>
                    <a:pt x="418737" y="116828"/>
                    <a:pt x="418737" y="127525"/>
                  </a:cubicBezTo>
                  <a:lnTo>
                    <a:pt x="341211" y="127525"/>
                  </a:lnTo>
                  <a:close/>
                </a:path>
              </a:pathLst>
            </a:custGeom>
            <a:solidFill>
              <a:schemeClr val="bg2"/>
            </a:solidFill>
            <a:ln w="4903" cap="flat">
              <a:noFill/>
              <a:prstDash val="solid"/>
              <a:miter/>
            </a:ln>
          </p:spPr>
          <p:txBody>
            <a:bodyPr rtlCol="0" anchor="ctr"/>
            <a:lstStyle/>
            <a:p>
              <a:endParaRPr lang="en-US"/>
            </a:p>
          </p:txBody>
        </p:sp>
        <p:grpSp>
          <p:nvGrpSpPr>
            <p:cNvPr id="15" name="Graphic 4">
              <a:extLst>
                <a:ext uri="{FF2B5EF4-FFF2-40B4-BE49-F238E27FC236}">
                  <a16:creationId xmlns:a16="http://schemas.microsoft.com/office/drawing/2014/main" id="{A043BE46-7B9E-4467-9C46-D0F98AE0832F}"/>
                </a:ext>
              </a:extLst>
            </p:cNvPr>
            <p:cNvGrpSpPr/>
            <p:nvPr/>
          </p:nvGrpSpPr>
          <p:grpSpPr>
            <a:xfrm>
              <a:off x="673890" y="6297005"/>
              <a:ext cx="31599" cy="31599"/>
              <a:chOff x="673890" y="6297005"/>
              <a:chExt cx="31599" cy="31599"/>
            </a:xfrm>
            <a:grpFill/>
          </p:grpSpPr>
          <p:sp>
            <p:nvSpPr>
              <p:cNvPr id="16" name="Freeform: Shape 15">
                <a:extLst>
                  <a:ext uri="{FF2B5EF4-FFF2-40B4-BE49-F238E27FC236}">
                    <a16:creationId xmlns:a16="http://schemas.microsoft.com/office/drawing/2014/main" id="{3D35BED8-66C1-4C08-8EFE-8E9305D767B0}"/>
                  </a:ext>
                </a:extLst>
              </p:cNvPr>
              <p:cNvSpPr/>
              <p:nvPr/>
            </p:nvSpPr>
            <p:spPr>
              <a:xfrm>
                <a:off x="673890" y="6297005"/>
                <a:ext cx="31599" cy="31599"/>
              </a:xfrm>
              <a:custGeom>
                <a:avLst/>
                <a:gdLst>
                  <a:gd name="connsiteX0" fmla="*/ 15800 w 31599"/>
                  <a:gd name="connsiteY0" fmla="*/ 2257 h 31599"/>
                  <a:gd name="connsiteX1" fmla="*/ 29342 w 31599"/>
                  <a:gd name="connsiteY1" fmla="*/ 15800 h 31599"/>
                  <a:gd name="connsiteX2" fmla="*/ 15800 w 31599"/>
                  <a:gd name="connsiteY2" fmla="*/ 29342 h 31599"/>
                  <a:gd name="connsiteX3" fmla="*/ 2257 w 31599"/>
                  <a:gd name="connsiteY3" fmla="*/ 15800 h 31599"/>
                  <a:gd name="connsiteX4" fmla="*/ 15800 w 31599"/>
                  <a:gd name="connsiteY4" fmla="*/ 2257 h 31599"/>
                  <a:gd name="connsiteX5" fmla="*/ 15800 w 31599"/>
                  <a:gd name="connsiteY5" fmla="*/ 0 h 31599"/>
                  <a:gd name="connsiteX6" fmla="*/ 0 w 31599"/>
                  <a:gd name="connsiteY6" fmla="*/ 15800 h 31599"/>
                  <a:gd name="connsiteX7" fmla="*/ 15800 w 31599"/>
                  <a:gd name="connsiteY7" fmla="*/ 31599 h 31599"/>
                  <a:gd name="connsiteX8" fmla="*/ 31599 w 31599"/>
                  <a:gd name="connsiteY8" fmla="*/ 15800 h 31599"/>
                  <a:gd name="connsiteX9" fmla="*/ 15800 w 31599"/>
                  <a:gd name="connsiteY9" fmla="*/ 0 h 31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599" h="31599">
                    <a:moveTo>
                      <a:pt x="15800" y="2257"/>
                    </a:moveTo>
                    <a:cubicBezTo>
                      <a:pt x="23258" y="2257"/>
                      <a:pt x="29342" y="8341"/>
                      <a:pt x="29342" y="15800"/>
                    </a:cubicBezTo>
                    <a:cubicBezTo>
                      <a:pt x="29342" y="23258"/>
                      <a:pt x="23258" y="29342"/>
                      <a:pt x="15800" y="29342"/>
                    </a:cubicBezTo>
                    <a:cubicBezTo>
                      <a:pt x="8341" y="29342"/>
                      <a:pt x="2257" y="23258"/>
                      <a:pt x="2257" y="15800"/>
                    </a:cubicBezTo>
                    <a:cubicBezTo>
                      <a:pt x="2257" y="8341"/>
                      <a:pt x="8341" y="2257"/>
                      <a:pt x="15800" y="2257"/>
                    </a:cubicBezTo>
                    <a:moveTo>
                      <a:pt x="15800" y="0"/>
                    </a:moveTo>
                    <a:cubicBezTo>
                      <a:pt x="7066" y="0"/>
                      <a:pt x="0" y="7066"/>
                      <a:pt x="0" y="15800"/>
                    </a:cubicBezTo>
                    <a:cubicBezTo>
                      <a:pt x="0" y="24533"/>
                      <a:pt x="7066" y="31599"/>
                      <a:pt x="15800" y="31599"/>
                    </a:cubicBezTo>
                    <a:cubicBezTo>
                      <a:pt x="24533" y="31599"/>
                      <a:pt x="31599" y="24533"/>
                      <a:pt x="31599" y="15800"/>
                    </a:cubicBezTo>
                    <a:cubicBezTo>
                      <a:pt x="31599" y="7066"/>
                      <a:pt x="24533" y="0"/>
                      <a:pt x="15800" y="0"/>
                    </a:cubicBezTo>
                  </a:path>
                </a:pathLst>
              </a:custGeom>
              <a:grpFill/>
              <a:ln w="4903"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E322F586-C355-4ED1-A3F8-CB7601F1A391}"/>
                  </a:ext>
                </a:extLst>
              </p:cNvPr>
              <p:cNvSpPr/>
              <p:nvPr/>
            </p:nvSpPr>
            <p:spPr>
              <a:xfrm>
                <a:off x="684293" y="6304904"/>
                <a:ext cx="12315" cy="15799"/>
              </a:xfrm>
              <a:custGeom>
                <a:avLst/>
                <a:gdLst>
                  <a:gd name="connsiteX0" fmla="*/ 6575 w 12315"/>
                  <a:gd name="connsiteY0" fmla="*/ 0 h 15799"/>
                  <a:gd name="connsiteX1" fmla="*/ 9274 w 12315"/>
                  <a:gd name="connsiteY1" fmla="*/ 638 h 15799"/>
                  <a:gd name="connsiteX2" fmla="*/ 11138 w 12315"/>
                  <a:gd name="connsiteY2" fmla="*/ 2404 h 15799"/>
                  <a:gd name="connsiteX3" fmla="*/ 11776 w 12315"/>
                  <a:gd name="connsiteY3" fmla="*/ 4956 h 15799"/>
                  <a:gd name="connsiteX4" fmla="*/ 10893 w 12315"/>
                  <a:gd name="connsiteY4" fmla="*/ 7802 h 15799"/>
                  <a:gd name="connsiteX5" fmla="*/ 8734 w 12315"/>
                  <a:gd name="connsiteY5" fmla="*/ 9470 h 15799"/>
                  <a:gd name="connsiteX6" fmla="*/ 12316 w 12315"/>
                  <a:gd name="connsiteY6" fmla="*/ 15800 h 15799"/>
                  <a:gd name="connsiteX7" fmla="*/ 9519 w 12315"/>
                  <a:gd name="connsiteY7" fmla="*/ 15800 h 15799"/>
                  <a:gd name="connsiteX8" fmla="*/ 6231 w 12315"/>
                  <a:gd name="connsiteY8" fmla="*/ 9912 h 15799"/>
                  <a:gd name="connsiteX9" fmla="*/ 2502 w 12315"/>
                  <a:gd name="connsiteY9" fmla="*/ 9912 h 15799"/>
                  <a:gd name="connsiteX10" fmla="*/ 2502 w 12315"/>
                  <a:gd name="connsiteY10" fmla="*/ 15800 h 15799"/>
                  <a:gd name="connsiteX11" fmla="*/ 0 w 12315"/>
                  <a:gd name="connsiteY11" fmla="*/ 15800 h 15799"/>
                  <a:gd name="connsiteX12" fmla="*/ 0 w 12315"/>
                  <a:gd name="connsiteY12" fmla="*/ 0 h 15799"/>
                  <a:gd name="connsiteX13" fmla="*/ 6526 w 12315"/>
                  <a:gd name="connsiteY13" fmla="*/ 0 h 15799"/>
                  <a:gd name="connsiteX14" fmla="*/ 6575 w 12315"/>
                  <a:gd name="connsiteY14" fmla="*/ 7654 h 15799"/>
                  <a:gd name="connsiteX15" fmla="*/ 7998 w 12315"/>
                  <a:gd name="connsiteY15" fmla="*/ 7311 h 15799"/>
                  <a:gd name="connsiteX16" fmla="*/ 8979 w 12315"/>
                  <a:gd name="connsiteY16" fmla="*/ 6330 h 15799"/>
                  <a:gd name="connsiteX17" fmla="*/ 9323 w 12315"/>
                  <a:gd name="connsiteY17" fmla="*/ 4907 h 15799"/>
                  <a:gd name="connsiteX18" fmla="*/ 8979 w 12315"/>
                  <a:gd name="connsiteY18" fmla="*/ 3484 h 15799"/>
                  <a:gd name="connsiteX19" fmla="*/ 7998 w 12315"/>
                  <a:gd name="connsiteY19" fmla="*/ 2502 h 15799"/>
                  <a:gd name="connsiteX20" fmla="*/ 6575 w 12315"/>
                  <a:gd name="connsiteY20" fmla="*/ 2159 h 15799"/>
                  <a:gd name="connsiteX21" fmla="*/ 2502 w 12315"/>
                  <a:gd name="connsiteY21" fmla="*/ 2159 h 15799"/>
                  <a:gd name="connsiteX22" fmla="*/ 2502 w 12315"/>
                  <a:gd name="connsiteY22" fmla="*/ 7556 h 15799"/>
                  <a:gd name="connsiteX23" fmla="*/ 6575 w 12315"/>
                  <a:gd name="connsiteY23" fmla="*/ 7556 h 1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315" h="15799">
                    <a:moveTo>
                      <a:pt x="6575" y="0"/>
                    </a:moveTo>
                    <a:cubicBezTo>
                      <a:pt x="7556" y="0"/>
                      <a:pt x="8440" y="245"/>
                      <a:pt x="9274" y="638"/>
                    </a:cubicBezTo>
                    <a:cubicBezTo>
                      <a:pt x="10059" y="1079"/>
                      <a:pt x="10697" y="1668"/>
                      <a:pt x="11138" y="2404"/>
                    </a:cubicBezTo>
                    <a:cubicBezTo>
                      <a:pt x="11580" y="3140"/>
                      <a:pt x="11776" y="3974"/>
                      <a:pt x="11776" y="4956"/>
                    </a:cubicBezTo>
                    <a:cubicBezTo>
                      <a:pt x="11776" y="6084"/>
                      <a:pt x="11482" y="7066"/>
                      <a:pt x="10893" y="7802"/>
                    </a:cubicBezTo>
                    <a:cubicBezTo>
                      <a:pt x="10304" y="8587"/>
                      <a:pt x="9617" y="9126"/>
                      <a:pt x="8734" y="9470"/>
                    </a:cubicBezTo>
                    <a:lnTo>
                      <a:pt x="12316" y="15800"/>
                    </a:lnTo>
                    <a:lnTo>
                      <a:pt x="9519" y="15800"/>
                    </a:lnTo>
                    <a:lnTo>
                      <a:pt x="6231" y="9912"/>
                    </a:lnTo>
                    <a:lnTo>
                      <a:pt x="2502" y="9912"/>
                    </a:lnTo>
                    <a:lnTo>
                      <a:pt x="2502" y="15800"/>
                    </a:lnTo>
                    <a:lnTo>
                      <a:pt x="0" y="15800"/>
                    </a:lnTo>
                    <a:lnTo>
                      <a:pt x="0" y="0"/>
                    </a:lnTo>
                    <a:lnTo>
                      <a:pt x="6526" y="0"/>
                    </a:lnTo>
                    <a:close/>
                    <a:moveTo>
                      <a:pt x="6575" y="7654"/>
                    </a:moveTo>
                    <a:cubicBezTo>
                      <a:pt x="7115" y="7654"/>
                      <a:pt x="7556" y="7556"/>
                      <a:pt x="7998" y="7311"/>
                    </a:cubicBezTo>
                    <a:cubicBezTo>
                      <a:pt x="8390" y="7066"/>
                      <a:pt x="8734" y="6771"/>
                      <a:pt x="8979" y="6330"/>
                    </a:cubicBezTo>
                    <a:cubicBezTo>
                      <a:pt x="9225" y="5937"/>
                      <a:pt x="9323" y="5446"/>
                      <a:pt x="9323" y="4907"/>
                    </a:cubicBezTo>
                    <a:cubicBezTo>
                      <a:pt x="9323" y="4367"/>
                      <a:pt x="9225" y="3925"/>
                      <a:pt x="8979" y="3484"/>
                    </a:cubicBezTo>
                    <a:cubicBezTo>
                      <a:pt x="8734" y="3091"/>
                      <a:pt x="8440" y="2748"/>
                      <a:pt x="7998" y="2502"/>
                    </a:cubicBezTo>
                    <a:cubicBezTo>
                      <a:pt x="7605" y="2257"/>
                      <a:pt x="7115" y="2159"/>
                      <a:pt x="6575" y="2159"/>
                    </a:cubicBezTo>
                    <a:lnTo>
                      <a:pt x="2502" y="2159"/>
                    </a:lnTo>
                    <a:lnTo>
                      <a:pt x="2502" y="7556"/>
                    </a:lnTo>
                    <a:lnTo>
                      <a:pt x="6575" y="7556"/>
                    </a:lnTo>
                    <a:close/>
                  </a:path>
                </a:pathLst>
              </a:custGeom>
              <a:grpFill/>
              <a:ln w="4903" cap="flat">
                <a:noFill/>
                <a:prstDash val="solid"/>
                <a:miter/>
              </a:ln>
            </p:spPr>
            <p:txBody>
              <a:bodyPr rtlCol="0" anchor="ctr"/>
              <a:lstStyle/>
              <a:p>
                <a:endParaRPr lang="en-US"/>
              </a:p>
            </p:txBody>
          </p:sp>
        </p:grpSp>
      </p:grpSp>
      <p:sp>
        <p:nvSpPr>
          <p:cNvPr id="3" name="Rectangle 2">
            <a:extLst>
              <a:ext uri="{FF2B5EF4-FFF2-40B4-BE49-F238E27FC236}">
                <a16:creationId xmlns:a16="http://schemas.microsoft.com/office/drawing/2014/main" id="{050E9E92-3198-0210-409B-8386108C4169}"/>
              </a:ext>
            </a:extLst>
          </p:cNvPr>
          <p:cNvSpPr/>
          <p:nvPr userDrawn="1"/>
        </p:nvSpPr>
        <p:spPr>
          <a:xfrm>
            <a:off x="4365522" y="6125497"/>
            <a:ext cx="2930013" cy="8298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rPr>
              <a:t>Intel Confidential </a:t>
            </a:r>
          </a:p>
        </p:txBody>
      </p:sp>
    </p:spTree>
    <p:extLst>
      <p:ext uri="{BB962C8B-B14F-4D97-AF65-F5344CB8AC3E}">
        <p14:creationId xmlns:p14="http://schemas.microsoft.com/office/powerpoint/2010/main" val="2458153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5" name="Picture 4" descr="A picture containing text, person&#10;&#10;Description automatically generated">
            <a:extLst>
              <a:ext uri="{FF2B5EF4-FFF2-40B4-BE49-F238E27FC236}">
                <a16:creationId xmlns:a16="http://schemas.microsoft.com/office/drawing/2014/main" id="{F9565F47-0E8E-4429-B68B-3A851812176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9924" r="21201"/>
          <a:stretch/>
        </p:blipFill>
        <p:spPr>
          <a:xfrm>
            <a:off x="6233161" y="0"/>
            <a:ext cx="5958839" cy="6858000"/>
          </a:xfrm>
          <a:prstGeom prst="rect">
            <a:avLst/>
          </a:prstGeom>
        </p:spPr>
      </p:pic>
      <p:sp>
        <p:nvSpPr>
          <p:cNvPr id="2" name="Title 1">
            <a:extLst>
              <a:ext uri="{FF2B5EF4-FFF2-40B4-BE49-F238E27FC236}">
                <a16:creationId xmlns:a16="http://schemas.microsoft.com/office/drawing/2014/main" id="{F5C45F0E-0527-45C2-9C85-5A58EF6B1120}"/>
              </a:ext>
            </a:extLst>
          </p:cNvPr>
          <p:cNvSpPr>
            <a:spLocks noGrp="1"/>
          </p:cNvSpPr>
          <p:nvPr>
            <p:ph type="title"/>
          </p:nvPr>
        </p:nvSpPr>
        <p:spPr>
          <a:xfrm>
            <a:off x="497839" y="221694"/>
            <a:ext cx="5403847" cy="1199822"/>
          </a:xfrm>
        </p:spPr>
        <p:txBody>
          <a:bodyPr>
            <a:normAutofit/>
          </a:bodyPr>
          <a:lstStyle>
            <a:lvl1pPr>
              <a:defRPr sz="3200"/>
            </a:lvl1pPr>
          </a:lstStyle>
          <a:p>
            <a:r>
              <a:rPr lang="en-US"/>
              <a:t>Click to edit Master title style</a:t>
            </a:r>
          </a:p>
        </p:txBody>
      </p:sp>
      <p:cxnSp>
        <p:nvCxnSpPr>
          <p:cNvPr id="6" name="Straight Connector 5">
            <a:extLst>
              <a:ext uri="{FF2B5EF4-FFF2-40B4-BE49-F238E27FC236}">
                <a16:creationId xmlns:a16="http://schemas.microsoft.com/office/drawing/2014/main" id="{68FA20B7-8B22-42EB-8483-1431429A0DAA}"/>
              </a:ext>
            </a:extLst>
          </p:cNvPr>
          <p:cNvCxnSpPr>
            <a:cxnSpLocks/>
          </p:cNvCxnSpPr>
          <p:nvPr userDrawn="1"/>
        </p:nvCxnSpPr>
        <p:spPr>
          <a:xfrm>
            <a:off x="6228080" y="-15240"/>
            <a:ext cx="0" cy="6873240"/>
          </a:xfrm>
          <a:prstGeom prst="line">
            <a:avLst/>
          </a:prstGeom>
          <a:ln w="28575">
            <a:solidFill>
              <a:srgbClr val="AFD8EF"/>
            </a:solidFill>
          </a:ln>
          <a:effectLst>
            <a:glow rad="25400">
              <a:srgbClr val="B0EFFF">
                <a:alpha val="21000"/>
              </a:srgbClr>
            </a:glow>
          </a:effectLst>
        </p:spPr>
        <p:style>
          <a:lnRef idx="1">
            <a:schemeClr val="accent1"/>
          </a:lnRef>
          <a:fillRef idx="0">
            <a:schemeClr val="accent1"/>
          </a:fillRef>
          <a:effectRef idx="0">
            <a:schemeClr val="accent1"/>
          </a:effectRef>
          <a:fontRef idx="minor">
            <a:schemeClr val="tx1"/>
          </a:fontRef>
        </p:style>
      </p:cxnSp>
      <p:sp>
        <p:nvSpPr>
          <p:cNvPr id="8" name="Content Placeholder 7">
            <a:extLst>
              <a:ext uri="{FF2B5EF4-FFF2-40B4-BE49-F238E27FC236}">
                <a16:creationId xmlns:a16="http://schemas.microsoft.com/office/drawing/2014/main" id="{4CC8E11D-C616-45E9-A169-6B078201B8D4}"/>
              </a:ext>
            </a:extLst>
          </p:cNvPr>
          <p:cNvSpPr>
            <a:spLocks noGrp="1"/>
          </p:cNvSpPr>
          <p:nvPr>
            <p:ph sz="quarter" idx="10"/>
          </p:nvPr>
        </p:nvSpPr>
        <p:spPr>
          <a:xfrm>
            <a:off x="498475" y="1579563"/>
            <a:ext cx="5403850" cy="47545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950520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p:cSld name="1_Title and Two Content">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B35A4-51BC-4EA4-8E63-8A7D09FB8A18}"/>
              </a:ext>
            </a:extLst>
          </p:cNvPr>
          <p:cNvSpPr>
            <a:spLocks noGrp="1"/>
          </p:cNvSpPr>
          <p:nvPr>
            <p:ph type="title" hasCustomPrompt="1"/>
          </p:nvPr>
        </p:nvSpPr>
        <p:spPr/>
        <p:txBody>
          <a:bodyPr vert="horz" lIns="91440" tIns="45720" rIns="91440" bIns="45720" rtlCol="0" anchor="t">
            <a:normAutofit/>
          </a:bodyPr>
          <a:lstStyle>
            <a:lvl1pPr>
              <a:defRPr lang="en-US">
                <a:gradFill flip="none" rotWithShape="1">
                  <a:gsLst>
                    <a:gs pos="16000">
                      <a:schemeClr val="bg2"/>
                    </a:gs>
                    <a:gs pos="87000">
                      <a:schemeClr val="accent1"/>
                    </a:gs>
                  </a:gsLst>
                  <a:lin ang="2700000" scaled="1"/>
                  <a:tileRect/>
                </a:gradFill>
              </a:defRPr>
            </a:lvl1pPr>
          </a:lstStyle>
          <a:p>
            <a:pPr lvl="0"/>
            <a:r>
              <a:rPr lang="en-US"/>
              <a:t>Click to edit title style</a:t>
            </a:r>
          </a:p>
        </p:txBody>
      </p:sp>
      <p:sp>
        <p:nvSpPr>
          <p:cNvPr id="3" name="Content Placeholder 2">
            <a:extLst>
              <a:ext uri="{FF2B5EF4-FFF2-40B4-BE49-F238E27FC236}">
                <a16:creationId xmlns:a16="http://schemas.microsoft.com/office/drawing/2014/main" id="{8C46AEA0-8A4A-4395-842E-1588A8A29D4C}"/>
              </a:ext>
            </a:extLst>
          </p:cNvPr>
          <p:cNvSpPr>
            <a:spLocks noGrp="1"/>
          </p:cNvSpPr>
          <p:nvPr>
            <p:ph sz="half" idx="1" hasCustomPrompt="1"/>
          </p:nvPr>
        </p:nvSpPr>
        <p:spPr>
          <a:xfrm>
            <a:off x="666749" y="1548767"/>
            <a:ext cx="5429865" cy="4686689"/>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629D013-C7B6-4628-B2EF-9C1967AE6122}"/>
              </a:ext>
            </a:extLst>
          </p:cNvPr>
          <p:cNvSpPr>
            <a:spLocks noGrp="1"/>
          </p:cNvSpPr>
          <p:nvPr>
            <p:ph sz="half" idx="2" hasCustomPrompt="1"/>
          </p:nvPr>
        </p:nvSpPr>
        <p:spPr>
          <a:xfrm>
            <a:off x="6209685" y="1548767"/>
            <a:ext cx="5429865" cy="4686689"/>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grpSp>
        <p:nvGrpSpPr>
          <p:cNvPr id="5" name="Graphic 4">
            <a:extLst>
              <a:ext uri="{FF2B5EF4-FFF2-40B4-BE49-F238E27FC236}">
                <a16:creationId xmlns:a16="http://schemas.microsoft.com/office/drawing/2014/main" id="{FF9ADE75-853C-4AA9-9F19-ED4A8E23CFA0}"/>
              </a:ext>
            </a:extLst>
          </p:cNvPr>
          <p:cNvGrpSpPr/>
          <p:nvPr userDrawn="1"/>
        </p:nvGrpSpPr>
        <p:grpSpPr>
          <a:xfrm>
            <a:off x="124734" y="6550337"/>
            <a:ext cx="665641" cy="149163"/>
            <a:chOff x="124734" y="6550337"/>
            <a:chExt cx="665641" cy="149163"/>
          </a:xfrm>
          <a:solidFill>
            <a:srgbClr val="00C7FD"/>
          </a:solidFill>
        </p:grpSpPr>
        <p:sp>
          <p:nvSpPr>
            <p:cNvPr id="6" name="Freeform: Shape 5">
              <a:extLst>
                <a:ext uri="{FF2B5EF4-FFF2-40B4-BE49-F238E27FC236}">
                  <a16:creationId xmlns:a16="http://schemas.microsoft.com/office/drawing/2014/main" id="{FC522AE8-2579-41B0-BD15-AD8E63401B50}"/>
                </a:ext>
              </a:extLst>
            </p:cNvPr>
            <p:cNvSpPr/>
            <p:nvPr/>
          </p:nvSpPr>
          <p:spPr>
            <a:xfrm>
              <a:off x="124734" y="6550337"/>
              <a:ext cx="631343" cy="149163"/>
            </a:xfrm>
            <a:custGeom>
              <a:avLst/>
              <a:gdLst>
                <a:gd name="connsiteX0" fmla="*/ 631344 w 631343"/>
                <a:gd name="connsiteY0" fmla="*/ 2061 h 149163"/>
                <a:gd name="connsiteX1" fmla="*/ 631344 w 631343"/>
                <a:gd name="connsiteY1" fmla="*/ 147102 h 149163"/>
                <a:gd name="connsiteX2" fmla="*/ 611668 w 631343"/>
                <a:gd name="connsiteY2" fmla="*/ 147102 h 149163"/>
                <a:gd name="connsiteX3" fmla="*/ 520011 w 631343"/>
                <a:gd name="connsiteY3" fmla="*/ 39989 h 149163"/>
                <a:gd name="connsiteX4" fmla="*/ 520011 w 631343"/>
                <a:gd name="connsiteY4" fmla="*/ 147102 h 149163"/>
                <a:gd name="connsiteX5" fmla="*/ 497195 w 631343"/>
                <a:gd name="connsiteY5" fmla="*/ 147102 h 149163"/>
                <a:gd name="connsiteX6" fmla="*/ 497195 w 631343"/>
                <a:gd name="connsiteY6" fmla="*/ 2061 h 149163"/>
                <a:gd name="connsiteX7" fmla="*/ 516871 w 631343"/>
                <a:gd name="connsiteY7" fmla="*/ 2061 h 149163"/>
                <a:gd name="connsiteX8" fmla="*/ 608528 w 631343"/>
                <a:gd name="connsiteY8" fmla="*/ 109174 h 149163"/>
                <a:gd name="connsiteX9" fmla="*/ 608528 w 631343"/>
                <a:gd name="connsiteY9" fmla="*/ 2061 h 149163"/>
                <a:gd name="connsiteX10" fmla="*/ 631344 w 631343"/>
                <a:gd name="connsiteY10" fmla="*/ 2061 h 149163"/>
                <a:gd name="connsiteX11" fmla="*/ 396117 w 631343"/>
                <a:gd name="connsiteY11" fmla="*/ 0 h 149163"/>
                <a:gd name="connsiteX12" fmla="*/ 472760 w 631343"/>
                <a:gd name="connsiteY12" fmla="*/ 74582 h 149163"/>
                <a:gd name="connsiteX13" fmla="*/ 396117 w 631343"/>
                <a:gd name="connsiteY13" fmla="*/ 149163 h 149163"/>
                <a:gd name="connsiteX14" fmla="*/ 319475 w 631343"/>
                <a:gd name="connsiteY14" fmla="*/ 74582 h 149163"/>
                <a:gd name="connsiteX15" fmla="*/ 396117 w 631343"/>
                <a:gd name="connsiteY15" fmla="*/ 0 h 149163"/>
                <a:gd name="connsiteX16" fmla="*/ 396117 w 631343"/>
                <a:gd name="connsiteY16" fmla="*/ 128457 h 149163"/>
                <a:gd name="connsiteX17" fmla="*/ 449993 w 631343"/>
                <a:gd name="connsiteY17" fmla="*/ 74582 h 149163"/>
                <a:gd name="connsiteX18" fmla="*/ 396117 w 631343"/>
                <a:gd name="connsiteY18" fmla="*/ 20706 h 149163"/>
                <a:gd name="connsiteX19" fmla="*/ 342242 w 631343"/>
                <a:gd name="connsiteY19" fmla="*/ 74582 h 149163"/>
                <a:gd name="connsiteX20" fmla="*/ 396117 w 631343"/>
                <a:gd name="connsiteY20" fmla="*/ 128457 h 149163"/>
                <a:gd name="connsiteX21" fmla="*/ 300829 w 631343"/>
                <a:gd name="connsiteY21" fmla="*/ 84984 h 149163"/>
                <a:gd name="connsiteX22" fmla="*/ 301565 w 631343"/>
                <a:gd name="connsiteY22" fmla="*/ 74582 h 149163"/>
                <a:gd name="connsiteX23" fmla="*/ 224923 w 631343"/>
                <a:gd name="connsiteY23" fmla="*/ 0 h 149163"/>
                <a:gd name="connsiteX24" fmla="*/ 148280 w 631343"/>
                <a:gd name="connsiteY24" fmla="*/ 74582 h 149163"/>
                <a:gd name="connsiteX25" fmla="*/ 224923 w 631343"/>
                <a:gd name="connsiteY25" fmla="*/ 149163 h 149163"/>
                <a:gd name="connsiteX26" fmla="*/ 290378 w 631343"/>
                <a:gd name="connsiteY26" fmla="*/ 120655 h 149163"/>
                <a:gd name="connsiteX27" fmla="*/ 272714 w 631343"/>
                <a:gd name="connsiteY27" fmla="*/ 107162 h 149163"/>
                <a:gd name="connsiteX28" fmla="*/ 224923 w 631343"/>
                <a:gd name="connsiteY28" fmla="*/ 128800 h 149163"/>
                <a:gd name="connsiteX29" fmla="*/ 172029 w 631343"/>
                <a:gd name="connsiteY29" fmla="*/ 84935 h 149163"/>
                <a:gd name="connsiteX30" fmla="*/ 300829 w 631343"/>
                <a:gd name="connsiteY30" fmla="*/ 84935 h 149163"/>
                <a:gd name="connsiteX31" fmla="*/ 224923 w 631343"/>
                <a:gd name="connsiteY31" fmla="*/ 20706 h 149163"/>
                <a:gd name="connsiteX32" fmla="*/ 277866 w 631343"/>
                <a:gd name="connsiteY32" fmla="*/ 64670 h 149163"/>
                <a:gd name="connsiteX33" fmla="*/ 171930 w 631343"/>
                <a:gd name="connsiteY33" fmla="*/ 64670 h 149163"/>
                <a:gd name="connsiteX34" fmla="*/ 224923 w 631343"/>
                <a:gd name="connsiteY34" fmla="*/ 20706 h 149163"/>
                <a:gd name="connsiteX35" fmla="*/ 145042 w 631343"/>
                <a:gd name="connsiteY35" fmla="*/ 2061 h 149163"/>
                <a:gd name="connsiteX36" fmla="*/ 116877 w 631343"/>
                <a:gd name="connsiteY36" fmla="*/ 2061 h 149163"/>
                <a:gd name="connsiteX37" fmla="*/ 72521 w 631343"/>
                <a:gd name="connsiteY37" fmla="*/ 57114 h 149163"/>
                <a:gd name="connsiteX38" fmla="*/ 28164 w 631343"/>
                <a:gd name="connsiteY38" fmla="*/ 2061 h 149163"/>
                <a:gd name="connsiteX39" fmla="*/ 0 w 631343"/>
                <a:gd name="connsiteY39" fmla="*/ 2061 h 149163"/>
                <a:gd name="connsiteX40" fmla="*/ 58439 w 631343"/>
                <a:gd name="connsiteY40" fmla="*/ 74582 h 149163"/>
                <a:gd name="connsiteX41" fmla="*/ 0 w 631343"/>
                <a:gd name="connsiteY41" fmla="*/ 147053 h 149163"/>
                <a:gd name="connsiteX42" fmla="*/ 28164 w 631343"/>
                <a:gd name="connsiteY42" fmla="*/ 147053 h 149163"/>
                <a:gd name="connsiteX43" fmla="*/ 72521 w 631343"/>
                <a:gd name="connsiteY43" fmla="*/ 92000 h 149163"/>
                <a:gd name="connsiteX44" fmla="*/ 116877 w 631343"/>
                <a:gd name="connsiteY44" fmla="*/ 147053 h 149163"/>
                <a:gd name="connsiteX45" fmla="*/ 145042 w 631343"/>
                <a:gd name="connsiteY45" fmla="*/ 147053 h 149163"/>
                <a:gd name="connsiteX46" fmla="*/ 86603 w 631343"/>
                <a:gd name="connsiteY46" fmla="*/ 74533 h 149163"/>
                <a:gd name="connsiteX47" fmla="*/ 145042 w 631343"/>
                <a:gd name="connsiteY47" fmla="*/ 2012 h 149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631343" h="149163">
                  <a:moveTo>
                    <a:pt x="631344" y="2061"/>
                  </a:moveTo>
                  <a:lnTo>
                    <a:pt x="631344" y="147102"/>
                  </a:lnTo>
                  <a:lnTo>
                    <a:pt x="611668" y="147102"/>
                  </a:lnTo>
                  <a:lnTo>
                    <a:pt x="520011" y="39989"/>
                  </a:lnTo>
                  <a:lnTo>
                    <a:pt x="520011" y="147102"/>
                  </a:lnTo>
                  <a:lnTo>
                    <a:pt x="497195" y="147102"/>
                  </a:lnTo>
                  <a:lnTo>
                    <a:pt x="497195" y="2061"/>
                  </a:lnTo>
                  <a:lnTo>
                    <a:pt x="516871" y="2061"/>
                  </a:lnTo>
                  <a:lnTo>
                    <a:pt x="608528" y="109174"/>
                  </a:lnTo>
                  <a:lnTo>
                    <a:pt x="608528" y="2061"/>
                  </a:lnTo>
                  <a:lnTo>
                    <a:pt x="631344" y="2061"/>
                  </a:lnTo>
                  <a:close/>
                  <a:moveTo>
                    <a:pt x="396117" y="0"/>
                  </a:moveTo>
                  <a:cubicBezTo>
                    <a:pt x="439640" y="0"/>
                    <a:pt x="472760" y="33169"/>
                    <a:pt x="472760" y="74582"/>
                  </a:cubicBezTo>
                  <a:cubicBezTo>
                    <a:pt x="472760" y="115994"/>
                    <a:pt x="439590" y="149163"/>
                    <a:pt x="396117" y="149163"/>
                  </a:cubicBezTo>
                  <a:cubicBezTo>
                    <a:pt x="352644" y="149163"/>
                    <a:pt x="319475" y="115994"/>
                    <a:pt x="319475" y="74582"/>
                  </a:cubicBezTo>
                  <a:cubicBezTo>
                    <a:pt x="319475" y="33169"/>
                    <a:pt x="352644" y="0"/>
                    <a:pt x="396117" y="0"/>
                  </a:cubicBezTo>
                  <a:close/>
                  <a:moveTo>
                    <a:pt x="396117" y="128457"/>
                  </a:moveTo>
                  <a:cubicBezTo>
                    <a:pt x="426146" y="128457"/>
                    <a:pt x="449993" y="104610"/>
                    <a:pt x="449993" y="74582"/>
                  </a:cubicBezTo>
                  <a:cubicBezTo>
                    <a:pt x="449993" y="44553"/>
                    <a:pt x="426146" y="20706"/>
                    <a:pt x="396117" y="20706"/>
                  </a:cubicBezTo>
                  <a:cubicBezTo>
                    <a:pt x="366088" y="20706"/>
                    <a:pt x="342242" y="44553"/>
                    <a:pt x="342242" y="74582"/>
                  </a:cubicBezTo>
                  <a:cubicBezTo>
                    <a:pt x="342242" y="104610"/>
                    <a:pt x="366088" y="128457"/>
                    <a:pt x="396117" y="128457"/>
                  </a:cubicBezTo>
                  <a:close/>
                  <a:moveTo>
                    <a:pt x="300829" y="84984"/>
                  </a:moveTo>
                  <a:cubicBezTo>
                    <a:pt x="301320" y="81598"/>
                    <a:pt x="301565" y="78114"/>
                    <a:pt x="301565" y="74582"/>
                  </a:cubicBezTo>
                  <a:cubicBezTo>
                    <a:pt x="301565" y="33169"/>
                    <a:pt x="268396" y="0"/>
                    <a:pt x="224923" y="0"/>
                  </a:cubicBezTo>
                  <a:cubicBezTo>
                    <a:pt x="181449" y="0"/>
                    <a:pt x="148280" y="33169"/>
                    <a:pt x="148280" y="74582"/>
                  </a:cubicBezTo>
                  <a:cubicBezTo>
                    <a:pt x="148280" y="115994"/>
                    <a:pt x="181449" y="149163"/>
                    <a:pt x="224923" y="149163"/>
                  </a:cubicBezTo>
                  <a:cubicBezTo>
                    <a:pt x="256865" y="149163"/>
                    <a:pt x="276836" y="136651"/>
                    <a:pt x="290378" y="120655"/>
                  </a:cubicBezTo>
                  <a:lnTo>
                    <a:pt x="272714" y="107162"/>
                  </a:lnTo>
                  <a:cubicBezTo>
                    <a:pt x="260251" y="122716"/>
                    <a:pt x="244599" y="128800"/>
                    <a:pt x="224923" y="128800"/>
                  </a:cubicBezTo>
                  <a:cubicBezTo>
                    <a:pt x="198427" y="128800"/>
                    <a:pt x="176788" y="109910"/>
                    <a:pt x="172029" y="84935"/>
                  </a:cubicBezTo>
                  <a:lnTo>
                    <a:pt x="300829" y="84935"/>
                  </a:lnTo>
                  <a:close/>
                  <a:moveTo>
                    <a:pt x="224923" y="20706"/>
                  </a:moveTo>
                  <a:cubicBezTo>
                    <a:pt x="251566" y="20706"/>
                    <a:pt x="273303" y="39450"/>
                    <a:pt x="277866" y="64670"/>
                  </a:cubicBezTo>
                  <a:lnTo>
                    <a:pt x="171930" y="64670"/>
                  </a:lnTo>
                  <a:cubicBezTo>
                    <a:pt x="176494" y="39450"/>
                    <a:pt x="198230" y="20706"/>
                    <a:pt x="224923" y="20706"/>
                  </a:cubicBezTo>
                  <a:close/>
                  <a:moveTo>
                    <a:pt x="145042" y="2061"/>
                  </a:moveTo>
                  <a:lnTo>
                    <a:pt x="116877" y="2061"/>
                  </a:lnTo>
                  <a:lnTo>
                    <a:pt x="72521" y="57114"/>
                  </a:lnTo>
                  <a:lnTo>
                    <a:pt x="28164" y="2061"/>
                  </a:lnTo>
                  <a:lnTo>
                    <a:pt x="0" y="2061"/>
                  </a:lnTo>
                  <a:lnTo>
                    <a:pt x="58439" y="74582"/>
                  </a:lnTo>
                  <a:lnTo>
                    <a:pt x="0" y="147053"/>
                  </a:lnTo>
                  <a:lnTo>
                    <a:pt x="28164" y="147053"/>
                  </a:lnTo>
                  <a:lnTo>
                    <a:pt x="72521" y="92000"/>
                  </a:lnTo>
                  <a:lnTo>
                    <a:pt x="116877" y="147053"/>
                  </a:lnTo>
                  <a:lnTo>
                    <a:pt x="145042" y="147053"/>
                  </a:lnTo>
                  <a:lnTo>
                    <a:pt x="86603" y="74533"/>
                  </a:lnTo>
                  <a:lnTo>
                    <a:pt x="145042" y="2012"/>
                  </a:lnTo>
                  <a:close/>
                </a:path>
              </a:pathLst>
            </a:custGeom>
            <a:solidFill>
              <a:srgbClr val="00C7FD"/>
            </a:solidFill>
            <a:ln w="4903" cap="flat">
              <a:noFill/>
              <a:prstDash val="solid"/>
              <a:miter/>
            </a:ln>
          </p:spPr>
          <p:txBody>
            <a:bodyPr rtlCol="0" anchor="ctr"/>
            <a:lstStyle/>
            <a:p>
              <a:endParaRPr lang="en-US"/>
            </a:p>
          </p:txBody>
        </p:sp>
        <p:grpSp>
          <p:nvGrpSpPr>
            <p:cNvPr id="7" name="Graphic 4">
              <a:extLst>
                <a:ext uri="{FF2B5EF4-FFF2-40B4-BE49-F238E27FC236}">
                  <a16:creationId xmlns:a16="http://schemas.microsoft.com/office/drawing/2014/main" id="{E52517DF-8574-4E63-A1F0-C930F265FDDF}"/>
                </a:ext>
              </a:extLst>
            </p:cNvPr>
            <p:cNvGrpSpPr/>
            <p:nvPr/>
          </p:nvGrpSpPr>
          <p:grpSpPr>
            <a:xfrm>
              <a:off x="772417" y="6552937"/>
              <a:ext cx="17958" cy="17958"/>
              <a:chOff x="772417" y="6552937"/>
              <a:chExt cx="17958" cy="17958"/>
            </a:xfrm>
            <a:solidFill>
              <a:srgbClr val="00C7FD"/>
            </a:solidFill>
          </p:grpSpPr>
          <p:sp>
            <p:nvSpPr>
              <p:cNvPr id="8" name="Freeform: Shape 7">
                <a:extLst>
                  <a:ext uri="{FF2B5EF4-FFF2-40B4-BE49-F238E27FC236}">
                    <a16:creationId xmlns:a16="http://schemas.microsoft.com/office/drawing/2014/main" id="{B994C507-8897-4B07-BF84-209B06AC1B56}"/>
                  </a:ext>
                </a:extLst>
              </p:cNvPr>
              <p:cNvSpPr/>
              <p:nvPr/>
            </p:nvSpPr>
            <p:spPr>
              <a:xfrm>
                <a:off x="772417" y="6552937"/>
                <a:ext cx="17958" cy="17958"/>
              </a:xfrm>
              <a:custGeom>
                <a:avLst/>
                <a:gdLst>
                  <a:gd name="connsiteX0" fmla="*/ 8979 w 17958"/>
                  <a:gd name="connsiteY0" fmla="*/ 1276 h 17958"/>
                  <a:gd name="connsiteX1" fmla="*/ 16683 w 17958"/>
                  <a:gd name="connsiteY1" fmla="*/ 8979 h 17958"/>
                  <a:gd name="connsiteX2" fmla="*/ 8979 w 17958"/>
                  <a:gd name="connsiteY2" fmla="*/ 16683 h 17958"/>
                  <a:gd name="connsiteX3" fmla="*/ 1276 w 17958"/>
                  <a:gd name="connsiteY3" fmla="*/ 8979 h 17958"/>
                  <a:gd name="connsiteX4" fmla="*/ 8979 w 17958"/>
                  <a:gd name="connsiteY4" fmla="*/ 1276 h 17958"/>
                  <a:gd name="connsiteX5" fmla="*/ 8979 w 17958"/>
                  <a:gd name="connsiteY5" fmla="*/ 0 h 17958"/>
                  <a:gd name="connsiteX6" fmla="*/ 0 w 17958"/>
                  <a:gd name="connsiteY6" fmla="*/ 8979 h 17958"/>
                  <a:gd name="connsiteX7" fmla="*/ 8979 w 17958"/>
                  <a:gd name="connsiteY7" fmla="*/ 17958 h 17958"/>
                  <a:gd name="connsiteX8" fmla="*/ 17959 w 17958"/>
                  <a:gd name="connsiteY8" fmla="*/ 8979 h 17958"/>
                  <a:gd name="connsiteX9" fmla="*/ 8979 w 17958"/>
                  <a:gd name="connsiteY9" fmla="*/ 0 h 1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958" h="17958">
                    <a:moveTo>
                      <a:pt x="8979" y="1276"/>
                    </a:moveTo>
                    <a:cubicBezTo>
                      <a:pt x="13199" y="1276"/>
                      <a:pt x="16683" y="4710"/>
                      <a:pt x="16683" y="8979"/>
                    </a:cubicBezTo>
                    <a:cubicBezTo>
                      <a:pt x="16683" y="13248"/>
                      <a:pt x="13248" y="16683"/>
                      <a:pt x="8979" y="16683"/>
                    </a:cubicBezTo>
                    <a:cubicBezTo>
                      <a:pt x="4710" y="16683"/>
                      <a:pt x="1276" y="13248"/>
                      <a:pt x="1276" y="8979"/>
                    </a:cubicBezTo>
                    <a:cubicBezTo>
                      <a:pt x="1276" y="4710"/>
                      <a:pt x="4710" y="1276"/>
                      <a:pt x="8979" y="1276"/>
                    </a:cubicBezTo>
                    <a:moveTo>
                      <a:pt x="8979" y="0"/>
                    </a:moveTo>
                    <a:cubicBezTo>
                      <a:pt x="4024" y="0"/>
                      <a:pt x="0" y="4023"/>
                      <a:pt x="0" y="8979"/>
                    </a:cubicBezTo>
                    <a:cubicBezTo>
                      <a:pt x="0" y="13935"/>
                      <a:pt x="4024" y="17958"/>
                      <a:pt x="8979" y="17958"/>
                    </a:cubicBezTo>
                    <a:cubicBezTo>
                      <a:pt x="13935" y="17958"/>
                      <a:pt x="17959" y="13935"/>
                      <a:pt x="17959" y="8979"/>
                    </a:cubicBezTo>
                    <a:cubicBezTo>
                      <a:pt x="17959" y="4023"/>
                      <a:pt x="13935" y="0"/>
                      <a:pt x="8979" y="0"/>
                    </a:cubicBezTo>
                  </a:path>
                </a:pathLst>
              </a:custGeom>
              <a:solidFill>
                <a:srgbClr val="00C7FD"/>
              </a:solidFill>
              <a:ln w="4903"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1C4375E9-67BB-452D-83EA-A55FCBD10E52}"/>
                  </a:ext>
                </a:extLst>
              </p:cNvPr>
              <p:cNvSpPr/>
              <p:nvPr/>
            </p:nvSpPr>
            <p:spPr>
              <a:xfrm>
                <a:off x="778305" y="6557402"/>
                <a:ext cx="7016" cy="8979"/>
              </a:xfrm>
              <a:custGeom>
                <a:avLst/>
                <a:gdLst>
                  <a:gd name="connsiteX0" fmla="*/ 3729 w 7016"/>
                  <a:gd name="connsiteY0" fmla="*/ 0 h 8979"/>
                  <a:gd name="connsiteX1" fmla="*/ 5250 w 7016"/>
                  <a:gd name="connsiteY1" fmla="*/ 393 h 8979"/>
                  <a:gd name="connsiteX2" fmla="*/ 6281 w 7016"/>
                  <a:gd name="connsiteY2" fmla="*/ 1423 h 8979"/>
                  <a:gd name="connsiteX3" fmla="*/ 6673 w 7016"/>
                  <a:gd name="connsiteY3" fmla="*/ 2846 h 8979"/>
                  <a:gd name="connsiteX4" fmla="*/ 6182 w 7016"/>
                  <a:gd name="connsiteY4" fmla="*/ 4465 h 8979"/>
                  <a:gd name="connsiteX5" fmla="*/ 4956 w 7016"/>
                  <a:gd name="connsiteY5" fmla="*/ 5397 h 8979"/>
                  <a:gd name="connsiteX6" fmla="*/ 7017 w 7016"/>
                  <a:gd name="connsiteY6" fmla="*/ 8979 h 8979"/>
                  <a:gd name="connsiteX7" fmla="*/ 5397 w 7016"/>
                  <a:gd name="connsiteY7" fmla="*/ 8979 h 8979"/>
                  <a:gd name="connsiteX8" fmla="*/ 3533 w 7016"/>
                  <a:gd name="connsiteY8" fmla="*/ 5643 h 8979"/>
                  <a:gd name="connsiteX9" fmla="*/ 1423 w 7016"/>
                  <a:gd name="connsiteY9" fmla="*/ 5643 h 8979"/>
                  <a:gd name="connsiteX10" fmla="*/ 1423 w 7016"/>
                  <a:gd name="connsiteY10" fmla="*/ 8979 h 8979"/>
                  <a:gd name="connsiteX11" fmla="*/ 0 w 7016"/>
                  <a:gd name="connsiteY11" fmla="*/ 8979 h 8979"/>
                  <a:gd name="connsiteX12" fmla="*/ 0 w 7016"/>
                  <a:gd name="connsiteY12" fmla="*/ 0 h 8979"/>
                  <a:gd name="connsiteX13" fmla="*/ 3729 w 7016"/>
                  <a:gd name="connsiteY13" fmla="*/ 0 h 8979"/>
                  <a:gd name="connsiteX14" fmla="*/ 3729 w 7016"/>
                  <a:gd name="connsiteY14" fmla="*/ 4367 h 8979"/>
                  <a:gd name="connsiteX15" fmla="*/ 4514 w 7016"/>
                  <a:gd name="connsiteY15" fmla="*/ 4171 h 8979"/>
                  <a:gd name="connsiteX16" fmla="*/ 5054 w 7016"/>
                  <a:gd name="connsiteY16" fmla="*/ 3631 h 8979"/>
                  <a:gd name="connsiteX17" fmla="*/ 5250 w 7016"/>
                  <a:gd name="connsiteY17" fmla="*/ 2846 h 8979"/>
                  <a:gd name="connsiteX18" fmla="*/ 5054 w 7016"/>
                  <a:gd name="connsiteY18" fmla="*/ 2061 h 8979"/>
                  <a:gd name="connsiteX19" fmla="*/ 4514 w 7016"/>
                  <a:gd name="connsiteY19" fmla="*/ 1521 h 8979"/>
                  <a:gd name="connsiteX20" fmla="*/ 3729 w 7016"/>
                  <a:gd name="connsiteY20" fmla="*/ 1325 h 8979"/>
                  <a:gd name="connsiteX21" fmla="*/ 1423 w 7016"/>
                  <a:gd name="connsiteY21" fmla="*/ 1325 h 8979"/>
                  <a:gd name="connsiteX22" fmla="*/ 1423 w 7016"/>
                  <a:gd name="connsiteY22" fmla="*/ 4416 h 8979"/>
                  <a:gd name="connsiteX23" fmla="*/ 3729 w 7016"/>
                  <a:gd name="connsiteY23" fmla="*/ 4416 h 8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016" h="8979">
                    <a:moveTo>
                      <a:pt x="3729" y="0"/>
                    </a:moveTo>
                    <a:cubicBezTo>
                      <a:pt x="4269" y="0"/>
                      <a:pt x="4809" y="147"/>
                      <a:pt x="5250" y="393"/>
                    </a:cubicBezTo>
                    <a:cubicBezTo>
                      <a:pt x="5692" y="638"/>
                      <a:pt x="6035" y="981"/>
                      <a:pt x="6281" y="1423"/>
                    </a:cubicBezTo>
                    <a:cubicBezTo>
                      <a:pt x="6526" y="1865"/>
                      <a:pt x="6673" y="2306"/>
                      <a:pt x="6673" y="2846"/>
                    </a:cubicBezTo>
                    <a:cubicBezTo>
                      <a:pt x="6673" y="3484"/>
                      <a:pt x="6526" y="4023"/>
                      <a:pt x="6182" y="4465"/>
                    </a:cubicBezTo>
                    <a:cubicBezTo>
                      <a:pt x="5839" y="4907"/>
                      <a:pt x="5446" y="5201"/>
                      <a:pt x="4956" y="5397"/>
                    </a:cubicBezTo>
                    <a:lnTo>
                      <a:pt x="7017" y="8979"/>
                    </a:lnTo>
                    <a:lnTo>
                      <a:pt x="5397" y="8979"/>
                    </a:lnTo>
                    <a:lnTo>
                      <a:pt x="3533" y="5643"/>
                    </a:lnTo>
                    <a:lnTo>
                      <a:pt x="1423" y="5643"/>
                    </a:lnTo>
                    <a:lnTo>
                      <a:pt x="1423" y="8979"/>
                    </a:lnTo>
                    <a:lnTo>
                      <a:pt x="0" y="8979"/>
                    </a:lnTo>
                    <a:lnTo>
                      <a:pt x="0" y="0"/>
                    </a:lnTo>
                    <a:lnTo>
                      <a:pt x="3729" y="0"/>
                    </a:lnTo>
                    <a:close/>
                    <a:moveTo>
                      <a:pt x="3729" y="4367"/>
                    </a:moveTo>
                    <a:cubicBezTo>
                      <a:pt x="4024" y="4367"/>
                      <a:pt x="4269" y="4318"/>
                      <a:pt x="4514" y="4171"/>
                    </a:cubicBezTo>
                    <a:cubicBezTo>
                      <a:pt x="4759" y="4023"/>
                      <a:pt x="4907" y="3876"/>
                      <a:pt x="5054" y="3631"/>
                    </a:cubicBezTo>
                    <a:cubicBezTo>
                      <a:pt x="5201" y="3386"/>
                      <a:pt x="5250" y="3140"/>
                      <a:pt x="5250" y="2846"/>
                    </a:cubicBezTo>
                    <a:cubicBezTo>
                      <a:pt x="5250" y="2551"/>
                      <a:pt x="5201" y="2306"/>
                      <a:pt x="5054" y="2061"/>
                    </a:cubicBezTo>
                    <a:cubicBezTo>
                      <a:pt x="4907" y="1815"/>
                      <a:pt x="4759" y="1668"/>
                      <a:pt x="4514" y="1521"/>
                    </a:cubicBezTo>
                    <a:cubicBezTo>
                      <a:pt x="4269" y="1374"/>
                      <a:pt x="4024" y="1325"/>
                      <a:pt x="3729" y="1325"/>
                    </a:cubicBezTo>
                    <a:lnTo>
                      <a:pt x="1423" y="1325"/>
                    </a:lnTo>
                    <a:lnTo>
                      <a:pt x="1423" y="4416"/>
                    </a:lnTo>
                    <a:lnTo>
                      <a:pt x="3729" y="4416"/>
                    </a:lnTo>
                    <a:close/>
                  </a:path>
                </a:pathLst>
              </a:custGeom>
              <a:solidFill>
                <a:srgbClr val="00C7FD"/>
              </a:solidFill>
              <a:ln w="4903" cap="flat">
                <a:noFill/>
                <a:prstDash val="solid"/>
                <a:miter/>
              </a:ln>
            </p:spPr>
            <p:txBody>
              <a:bodyPr rtlCol="0" anchor="ctr"/>
              <a:lstStyle/>
              <a:p>
                <a:endParaRPr lang="en-US"/>
              </a:p>
            </p:txBody>
          </p:sp>
        </p:grpSp>
      </p:grpSp>
      <p:grpSp>
        <p:nvGrpSpPr>
          <p:cNvPr id="10" name="Graphic 4">
            <a:extLst>
              <a:ext uri="{FF2B5EF4-FFF2-40B4-BE49-F238E27FC236}">
                <a16:creationId xmlns:a16="http://schemas.microsoft.com/office/drawing/2014/main" id="{E5792D5E-CED0-486E-83FA-D03CE92D5EC6}"/>
              </a:ext>
            </a:extLst>
          </p:cNvPr>
          <p:cNvGrpSpPr/>
          <p:nvPr userDrawn="1"/>
        </p:nvGrpSpPr>
        <p:grpSpPr>
          <a:xfrm>
            <a:off x="138227" y="6297005"/>
            <a:ext cx="567262" cy="217316"/>
            <a:chOff x="138227" y="6297005"/>
            <a:chExt cx="567262" cy="217316"/>
          </a:xfrm>
          <a:solidFill>
            <a:schemeClr val="accent1"/>
          </a:solidFill>
        </p:grpSpPr>
        <p:sp>
          <p:nvSpPr>
            <p:cNvPr id="11" name="Freeform: Shape 10">
              <a:extLst>
                <a:ext uri="{FF2B5EF4-FFF2-40B4-BE49-F238E27FC236}">
                  <a16:creationId xmlns:a16="http://schemas.microsoft.com/office/drawing/2014/main" id="{FD28F393-D7D6-49EC-80CA-6215D977BEBF}"/>
                </a:ext>
              </a:extLst>
            </p:cNvPr>
            <p:cNvSpPr/>
            <p:nvPr/>
          </p:nvSpPr>
          <p:spPr>
            <a:xfrm>
              <a:off x="138227" y="6299949"/>
              <a:ext cx="40627" cy="40627"/>
            </a:xfrm>
            <a:custGeom>
              <a:avLst/>
              <a:gdLst>
                <a:gd name="connsiteX0" fmla="*/ 0 w 40627"/>
                <a:gd name="connsiteY0" fmla="*/ 0 h 40627"/>
                <a:gd name="connsiteX1" fmla="*/ 40627 w 40627"/>
                <a:gd name="connsiteY1" fmla="*/ 0 h 40627"/>
                <a:gd name="connsiteX2" fmla="*/ 40627 w 40627"/>
                <a:gd name="connsiteY2" fmla="*/ 40627 h 40627"/>
                <a:gd name="connsiteX3" fmla="*/ 0 w 40627"/>
                <a:gd name="connsiteY3" fmla="*/ 40627 h 40627"/>
              </a:gdLst>
              <a:ahLst/>
              <a:cxnLst>
                <a:cxn ang="0">
                  <a:pos x="connsiteX0" y="connsiteY0"/>
                </a:cxn>
                <a:cxn ang="0">
                  <a:pos x="connsiteX1" y="connsiteY1"/>
                </a:cxn>
                <a:cxn ang="0">
                  <a:pos x="connsiteX2" y="connsiteY2"/>
                </a:cxn>
                <a:cxn ang="0">
                  <a:pos x="connsiteX3" y="connsiteY3"/>
                </a:cxn>
              </a:cxnLst>
              <a:rect l="l" t="t" r="r" b="b"/>
              <a:pathLst>
                <a:path w="40627" h="40627">
                  <a:moveTo>
                    <a:pt x="0" y="0"/>
                  </a:moveTo>
                  <a:lnTo>
                    <a:pt x="40627" y="0"/>
                  </a:lnTo>
                  <a:lnTo>
                    <a:pt x="40627" y="40627"/>
                  </a:lnTo>
                  <a:lnTo>
                    <a:pt x="0" y="40627"/>
                  </a:lnTo>
                  <a:close/>
                </a:path>
              </a:pathLst>
            </a:custGeom>
            <a:solidFill>
              <a:schemeClr val="accent2"/>
            </a:solidFill>
            <a:ln w="4903"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F0FCFB28-E63B-4BE9-912B-3B3BE4DEB0CB}"/>
                </a:ext>
              </a:extLst>
            </p:cNvPr>
            <p:cNvSpPr/>
            <p:nvPr/>
          </p:nvSpPr>
          <p:spPr>
            <a:xfrm>
              <a:off x="139257" y="6297005"/>
              <a:ext cx="514270" cy="217316"/>
            </a:xfrm>
            <a:custGeom>
              <a:avLst/>
              <a:gdLst>
                <a:gd name="connsiteX0" fmla="*/ 38518 w 514270"/>
                <a:gd name="connsiteY0" fmla="*/ 214275 h 217316"/>
                <a:gd name="connsiteX1" fmla="*/ 38518 w 514270"/>
                <a:gd name="connsiteY1" fmla="*/ 68203 h 217316"/>
                <a:gd name="connsiteX2" fmla="*/ 0 w 514270"/>
                <a:gd name="connsiteY2" fmla="*/ 68203 h 217316"/>
                <a:gd name="connsiteX3" fmla="*/ 0 w 514270"/>
                <a:gd name="connsiteY3" fmla="*/ 214324 h 217316"/>
                <a:gd name="connsiteX4" fmla="*/ 38468 w 514270"/>
                <a:gd name="connsiteY4" fmla="*/ 214324 h 217316"/>
                <a:gd name="connsiteX5" fmla="*/ 293665 w 514270"/>
                <a:gd name="connsiteY5" fmla="*/ 215747 h 217316"/>
                <a:gd name="connsiteX6" fmla="*/ 293665 w 514270"/>
                <a:gd name="connsiteY6" fmla="*/ 179928 h 217316"/>
                <a:gd name="connsiteX7" fmla="*/ 279730 w 514270"/>
                <a:gd name="connsiteY7" fmla="*/ 179045 h 217316"/>
                <a:gd name="connsiteX8" fmla="*/ 270702 w 514270"/>
                <a:gd name="connsiteY8" fmla="*/ 175021 h 217316"/>
                <a:gd name="connsiteX9" fmla="*/ 266679 w 514270"/>
                <a:gd name="connsiteY9" fmla="*/ 166287 h 217316"/>
                <a:gd name="connsiteX10" fmla="*/ 265795 w 514270"/>
                <a:gd name="connsiteY10" fmla="*/ 152156 h 217316"/>
                <a:gd name="connsiteX11" fmla="*/ 265795 w 514270"/>
                <a:gd name="connsiteY11" fmla="*/ 101029 h 217316"/>
                <a:gd name="connsiteX12" fmla="*/ 293665 w 514270"/>
                <a:gd name="connsiteY12" fmla="*/ 101029 h 217316"/>
                <a:gd name="connsiteX13" fmla="*/ 293665 w 514270"/>
                <a:gd name="connsiteY13" fmla="*/ 68105 h 217316"/>
                <a:gd name="connsiteX14" fmla="*/ 265795 w 514270"/>
                <a:gd name="connsiteY14" fmla="*/ 68105 h 217316"/>
                <a:gd name="connsiteX15" fmla="*/ 265795 w 514270"/>
                <a:gd name="connsiteY15" fmla="*/ 11285 h 217316"/>
                <a:gd name="connsiteX16" fmla="*/ 227327 w 514270"/>
                <a:gd name="connsiteY16" fmla="*/ 11285 h 217316"/>
                <a:gd name="connsiteX17" fmla="*/ 227327 w 514270"/>
                <a:gd name="connsiteY17" fmla="*/ 152500 h 217316"/>
                <a:gd name="connsiteX18" fmla="*/ 230418 w 514270"/>
                <a:gd name="connsiteY18" fmla="*/ 182627 h 217316"/>
                <a:gd name="connsiteX19" fmla="*/ 240673 w 514270"/>
                <a:gd name="connsiteY19" fmla="*/ 202008 h 217316"/>
                <a:gd name="connsiteX20" fmla="*/ 259466 w 514270"/>
                <a:gd name="connsiteY20" fmla="*/ 212558 h 217316"/>
                <a:gd name="connsiteX21" fmla="*/ 288808 w 514270"/>
                <a:gd name="connsiteY21" fmla="*/ 215796 h 217316"/>
                <a:gd name="connsiteX22" fmla="*/ 293665 w 514270"/>
                <a:gd name="connsiteY22" fmla="*/ 215796 h 217316"/>
                <a:gd name="connsiteX23" fmla="*/ 514270 w 514270"/>
                <a:gd name="connsiteY23" fmla="*/ 214275 h 217316"/>
                <a:gd name="connsiteX24" fmla="*/ 514270 w 514270"/>
                <a:gd name="connsiteY24" fmla="*/ 0 h 217316"/>
                <a:gd name="connsiteX25" fmla="*/ 475802 w 514270"/>
                <a:gd name="connsiteY25" fmla="*/ 0 h 217316"/>
                <a:gd name="connsiteX26" fmla="*/ 475802 w 514270"/>
                <a:gd name="connsiteY26" fmla="*/ 214275 h 217316"/>
                <a:gd name="connsiteX27" fmla="*/ 514270 w 514270"/>
                <a:gd name="connsiteY27" fmla="*/ 214275 h 217316"/>
                <a:gd name="connsiteX28" fmla="*/ 190183 w 514270"/>
                <a:gd name="connsiteY28" fmla="*/ 82579 h 217316"/>
                <a:gd name="connsiteX29" fmla="*/ 145434 w 514270"/>
                <a:gd name="connsiteY29" fmla="*/ 65210 h 217316"/>
                <a:gd name="connsiteX30" fmla="*/ 120165 w 514270"/>
                <a:gd name="connsiteY30" fmla="*/ 70853 h 217316"/>
                <a:gd name="connsiteX31" fmla="*/ 101029 w 514270"/>
                <a:gd name="connsiteY31" fmla="*/ 86456 h 217316"/>
                <a:gd name="connsiteX32" fmla="*/ 98919 w 514270"/>
                <a:gd name="connsiteY32" fmla="*/ 89154 h 217316"/>
                <a:gd name="connsiteX33" fmla="*/ 98919 w 514270"/>
                <a:gd name="connsiteY33" fmla="*/ 86701 h 217316"/>
                <a:gd name="connsiteX34" fmla="*/ 98919 w 514270"/>
                <a:gd name="connsiteY34" fmla="*/ 68203 h 217316"/>
                <a:gd name="connsiteX35" fmla="*/ 60941 w 514270"/>
                <a:gd name="connsiteY35" fmla="*/ 68203 h 217316"/>
                <a:gd name="connsiteX36" fmla="*/ 60941 w 514270"/>
                <a:gd name="connsiteY36" fmla="*/ 214324 h 217316"/>
                <a:gd name="connsiteX37" fmla="*/ 99213 w 514270"/>
                <a:gd name="connsiteY37" fmla="*/ 214324 h 217316"/>
                <a:gd name="connsiteX38" fmla="*/ 99213 w 514270"/>
                <a:gd name="connsiteY38" fmla="*/ 141901 h 217316"/>
                <a:gd name="connsiteX39" fmla="*/ 99262 w 514270"/>
                <a:gd name="connsiteY39" fmla="*/ 139252 h 217316"/>
                <a:gd name="connsiteX40" fmla="*/ 109419 w 514270"/>
                <a:gd name="connsiteY40" fmla="*/ 108928 h 217316"/>
                <a:gd name="connsiteX41" fmla="*/ 133855 w 514270"/>
                <a:gd name="connsiteY41" fmla="*/ 98526 h 217316"/>
                <a:gd name="connsiteX42" fmla="*/ 159026 w 514270"/>
                <a:gd name="connsiteY42" fmla="*/ 108634 h 217316"/>
                <a:gd name="connsiteX43" fmla="*/ 167416 w 514270"/>
                <a:gd name="connsiteY43" fmla="*/ 136651 h 217316"/>
                <a:gd name="connsiteX44" fmla="*/ 167416 w 514270"/>
                <a:gd name="connsiteY44" fmla="*/ 136651 h 217316"/>
                <a:gd name="connsiteX45" fmla="*/ 167416 w 514270"/>
                <a:gd name="connsiteY45" fmla="*/ 136946 h 217316"/>
                <a:gd name="connsiteX46" fmla="*/ 167416 w 514270"/>
                <a:gd name="connsiteY46" fmla="*/ 136995 h 217316"/>
                <a:gd name="connsiteX47" fmla="*/ 167416 w 514270"/>
                <a:gd name="connsiteY47" fmla="*/ 136995 h 217316"/>
                <a:gd name="connsiteX48" fmla="*/ 167416 w 514270"/>
                <a:gd name="connsiteY48" fmla="*/ 214275 h 217316"/>
                <a:gd name="connsiteX49" fmla="*/ 206277 w 514270"/>
                <a:gd name="connsiteY49" fmla="*/ 214275 h 217316"/>
                <a:gd name="connsiteX50" fmla="*/ 206277 w 514270"/>
                <a:gd name="connsiteY50" fmla="*/ 131352 h 217316"/>
                <a:gd name="connsiteX51" fmla="*/ 190183 w 514270"/>
                <a:gd name="connsiteY51" fmla="*/ 82579 h 217316"/>
                <a:gd name="connsiteX52" fmla="*/ 455684 w 514270"/>
                <a:gd name="connsiteY52" fmla="*/ 140969 h 217316"/>
                <a:gd name="connsiteX53" fmla="*/ 450140 w 514270"/>
                <a:gd name="connsiteY53" fmla="*/ 111431 h 217316"/>
                <a:gd name="connsiteX54" fmla="*/ 434635 w 514270"/>
                <a:gd name="connsiteY54" fmla="*/ 87290 h 217316"/>
                <a:gd name="connsiteX55" fmla="*/ 410837 w 514270"/>
                <a:gd name="connsiteY55" fmla="*/ 71098 h 217316"/>
                <a:gd name="connsiteX56" fmla="*/ 380269 w 514270"/>
                <a:gd name="connsiteY56" fmla="*/ 65259 h 217316"/>
                <a:gd name="connsiteX57" fmla="*/ 350583 w 514270"/>
                <a:gd name="connsiteY57" fmla="*/ 71245 h 217316"/>
                <a:gd name="connsiteX58" fmla="*/ 326442 w 514270"/>
                <a:gd name="connsiteY58" fmla="*/ 87486 h 217316"/>
                <a:gd name="connsiteX59" fmla="*/ 310201 w 514270"/>
                <a:gd name="connsiteY59" fmla="*/ 111627 h 217316"/>
                <a:gd name="connsiteX60" fmla="*/ 304215 w 514270"/>
                <a:gd name="connsiteY60" fmla="*/ 141312 h 217316"/>
                <a:gd name="connsiteX61" fmla="*/ 309907 w 514270"/>
                <a:gd name="connsiteY61" fmla="*/ 170998 h 217316"/>
                <a:gd name="connsiteX62" fmla="*/ 325706 w 514270"/>
                <a:gd name="connsiteY62" fmla="*/ 195090 h 217316"/>
                <a:gd name="connsiteX63" fmla="*/ 350092 w 514270"/>
                <a:gd name="connsiteY63" fmla="*/ 211331 h 217316"/>
                <a:gd name="connsiteX64" fmla="*/ 381397 w 514270"/>
                <a:gd name="connsiteY64" fmla="*/ 217317 h 217316"/>
                <a:gd name="connsiteX65" fmla="*/ 446411 w 514270"/>
                <a:gd name="connsiteY65" fmla="*/ 188662 h 217316"/>
                <a:gd name="connsiteX66" fmla="*/ 418688 w 514270"/>
                <a:gd name="connsiteY66" fmla="*/ 167563 h 217316"/>
                <a:gd name="connsiteX67" fmla="*/ 381692 w 514270"/>
                <a:gd name="connsiteY67" fmla="*/ 183902 h 217316"/>
                <a:gd name="connsiteX68" fmla="*/ 355146 w 514270"/>
                <a:gd name="connsiteY68" fmla="*/ 176444 h 217316"/>
                <a:gd name="connsiteX69" fmla="*/ 341260 w 514270"/>
                <a:gd name="connsiteY69" fmla="*/ 156180 h 217316"/>
                <a:gd name="connsiteX70" fmla="*/ 340868 w 514270"/>
                <a:gd name="connsiteY70" fmla="*/ 154806 h 217316"/>
                <a:gd name="connsiteX71" fmla="*/ 455635 w 514270"/>
                <a:gd name="connsiteY71" fmla="*/ 154806 h 217316"/>
                <a:gd name="connsiteX72" fmla="*/ 455635 w 514270"/>
                <a:gd name="connsiteY72" fmla="*/ 141067 h 217316"/>
                <a:gd name="connsiteX73" fmla="*/ 341211 w 514270"/>
                <a:gd name="connsiteY73" fmla="*/ 127574 h 217316"/>
                <a:gd name="connsiteX74" fmla="*/ 379974 w 514270"/>
                <a:gd name="connsiteY74" fmla="*/ 98183 h 217316"/>
                <a:gd name="connsiteX75" fmla="*/ 418737 w 514270"/>
                <a:gd name="connsiteY75" fmla="*/ 127525 h 217316"/>
                <a:gd name="connsiteX76" fmla="*/ 341211 w 514270"/>
                <a:gd name="connsiteY76" fmla="*/ 127525 h 217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514270" h="217316">
                  <a:moveTo>
                    <a:pt x="38518" y="214275"/>
                  </a:moveTo>
                  <a:lnTo>
                    <a:pt x="38518" y="68203"/>
                  </a:lnTo>
                  <a:lnTo>
                    <a:pt x="0" y="68203"/>
                  </a:lnTo>
                  <a:lnTo>
                    <a:pt x="0" y="214324"/>
                  </a:lnTo>
                  <a:lnTo>
                    <a:pt x="38468" y="214324"/>
                  </a:lnTo>
                  <a:close/>
                  <a:moveTo>
                    <a:pt x="293665" y="215747"/>
                  </a:moveTo>
                  <a:lnTo>
                    <a:pt x="293665" y="179928"/>
                  </a:lnTo>
                  <a:cubicBezTo>
                    <a:pt x="287974" y="179928"/>
                    <a:pt x="283312" y="179585"/>
                    <a:pt x="279730" y="179045"/>
                  </a:cubicBezTo>
                  <a:cubicBezTo>
                    <a:pt x="275756" y="178407"/>
                    <a:pt x="272714" y="177082"/>
                    <a:pt x="270702" y="175021"/>
                  </a:cubicBezTo>
                  <a:cubicBezTo>
                    <a:pt x="268690" y="173010"/>
                    <a:pt x="267317" y="170066"/>
                    <a:pt x="266679" y="166287"/>
                  </a:cubicBezTo>
                  <a:cubicBezTo>
                    <a:pt x="266090" y="162706"/>
                    <a:pt x="265795" y="157946"/>
                    <a:pt x="265795" y="152156"/>
                  </a:cubicBezTo>
                  <a:lnTo>
                    <a:pt x="265795" y="101029"/>
                  </a:lnTo>
                  <a:lnTo>
                    <a:pt x="293665" y="101029"/>
                  </a:lnTo>
                  <a:lnTo>
                    <a:pt x="293665" y="68105"/>
                  </a:lnTo>
                  <a:lnTo>
                    <a:pt x="265795" y="68105"/>
                  </a:lnTo>
                  <a:lnTo>
                    <a:pt x="265795" y="11285"/>
                  </a:lnTo>
                  <a:lnTo>
                    <a:pt x="227327" y="11285"/>
                  </a:lnTo>
                  <a:lnTo>
                    <a:pt x="227327" y="152500"/>
                  </a:lnTo>
                  <a:cubicBezTo>
                    <a:pt x="227327" y="164423"/>
                    <a:pt x="228357" y="174531"/>
                    <a:pt x="230418" y="182627"/>
                  </a:cubicBezTo>
                  <a:cubicBezTo>
                    <a:pt x="232430" y="190625"/>
                    <a:pt x="235865" y="197151"/>
                    <a:pt x="240673" y="202008"/>
                  </a:cubicBezTo>
                  <a:cubicBezTo>
                    <a:pt x="245433" y="206866"/>
                    <a:pt x="251762" y="210448"/>
                    <a:pt x="259466" y="212558"/>
                  </a:cubicBezTo>
                  <a:cubicBezTo>
                    <a:pt x="267218" y="214716"/>
                    <a:pt x="277130" y="215796"/>
                    <a:pt x="288808" y="215796"/>
                  </a:cubicBezTo>
                  <a:lnTo>
                    <a:pt x="293665" y="215796"/>
                  </a:lnTo>
                  <a:close/>
                  <a:moveTo>
                    <a:pt x="514270" y="214275"/>
                  </a:moveTo>
                  <a:lnTo>
                    <a:pt x="514270" y="0"/>
                  </a:lnTo>
                  <a:lnTo>
                    <a:pt x="475802" y="0"/>
                  </a:lnTo>
                  <a:lnTo>
                    <a:pt x="475802" y="214275"/>
                  </a:lnTo>
                  <a:lnTo>
                    <a:pt x="514270" y="214275"/>
                  </a:lnTo>
                  <a:close/>
                  <a:moveTo>
                    <a:pt x="190183" y="82579"/>
                  </a:moveTo>
                  <a:cubicBezTo>
                    <a:pt x="179536" y="71049"/>
                    <a:pt x="164472" y="65210"/>
                    <a:pt x="145434" y="65210"/>
                  </a:cubicBezTo>
                  <a:cubicBezTo>
                    <a:pt x="136259" y="65210"/>
                    <a:pt x="127770" y="67123"/>
                    <a:pt x="120165" y="70853"/>
                  </a:cubicBezTo>
                  <a:cubicBezTo>
                    <a:pt x="112609" y="74582"/>
                    <a:pt x="106181" y="79832"/>
                    <a:pt x="101029" y="86456"/>
                  </a:cubicBezTo>
                  <a:lnTo>
                    <a:pt x="98919" y="89154"/>
                  </a:lnTo>
                  <a:lnTo>
                    <a:pt x="98919" y="86701"/>
                  </a:lnTo>
                  <a:cubicBezTo>
                    <a:pt x="98919" y="86701"/>
                    <a:pt x="98919" y="68203"/>
                    <a:pt x="98919" y="68203"/>
                  </a:cubicBezTo>
                  <a:lnTo>
                    <a:pt x="60941" y="68203"/>
                  </a:lnTo>
                  <a:lnTo>
                    <a:pt x="60941" y="214324"/>
                  </a:lnTo>
                  <a:lnTo>
                    <a:pt x="99213" y="214324"/>
                  </a:lnTo>
                  <a:lnTo>
                    <a:pt x="99213" y="141901"/>
                  </a:lnTo>
                  <a:cubicBezTo>
                    <a:pt x="99213" y="141018"/>
                    <a:pt x="99213" y="140135"/>
                    <a:pt x="99262" y="139252"/>
                  </a:cubicBezTo>
                  <a:cubicBezTo>
                    <a:pt x="99655" y="125611"/>
                    <a:pt x="103090" y="115405"/>
                    <a:pt x="109419" y="108928"/>
                  </a:cubicBezTo>
                  <a:cubicBezTo>
                    <a:pt x="116190" y="102059"/>
                    <a:pt x="124385" y="98526"/>
                    <a:pt x="133855" y="98526"/>
                  </a:cubicBezTo>
                  <a:cubicBezTo>
                    <a:pt x="144944" y="98526"/>
                    <a:pt x="153432" y="101912"/>
                    <a:pt x="159026" y="108634"/>
                  </a:cubicBezTo>
                  <a:cubicBezTo>
                    <a:pt x="164521" y="115209"/>
                    <a:pt x="167318" y="124630"/>
                    <a:pt x="167416" y="136651"/>
                  </a:cubicBezTo>
                  <a:lnTo>
                    <a:pt x="167416" y="136651"/>
                  </a:lnTo>
                  <a:lnTo>
                    <a:pt x="167416" y="136946"/>
                  </a:lnTo>
                  <a:cubicBezTo>
                    <a:pt x="167416" y="136946"/>
                    <a:pt x="167416" y="136946"/>
                    <a:pt x="167416" y="136995"/>
                  </a:cubicBezTo>
                  <a:lnTo>
                    <a:pt x="167416" y="136995"/>
                  </a:lnTo>
                  <a:cubicBezTo>
                    <a:pt x="167416" y="136995"/>
                    <a:pt x="167416" y="214275"/>
                    <a:pt x="167416" y="214275"/>
                  </a:cubicBezTo>
                  <a:lnTo>
                    <a:pt x="206277" y="214275"/>
                  </a:lnTo>
                  <a:lnTo>
                    <a:pt x="206277" y="131352"/>
                  </a:lnTo>
                  <a:cubicBezTo>
                    <a:pt x="206277" y="110548"/>
                    <a:pt x="200880" y="94110"/>
                    <a:pt x="190183" y="82579"/>
                  </a:cubicBezTo>
                  <a:close/>
                  <a:moveTo>
                    <a:pt x="455684" y="140969"/>
                  </a:moveTo>
                  <a:cubicBezTo>
                    <a:pt x="455684" y="130518"/>
                    <a:pt x="453820" y="120557"/>
                    <a:pt x="450140" y="111431"/>
                  </a:cubicBezTo>
                  <a:cubicBezTo>
                    <a:pt x="446460" y="102304"/>
                    <a:pt x="441259" y="94208"/>
                    <a:pt x="434635" y="87290"/>
                  </a:cubicBezTo>
                  <a:cubicBezTo>
                    <a:pt x="428060" y="80421"/>
                    <a:pt x="420013" y="74974"/>
                    <a:pt x="410837" y="71098"/>
                  </a:cubicBezTo>
                  <a:cubicBezTo>
                    <a:pt x="401613" y="67222"/>
                    <a:pt x="391358" y="65259"/>
                    <a:pt x="380269" y="65259"/>
                  </a:cubicBezTo>
                  <a:cubicBezTo>
                    <a:pt x="369817" y="65259"/>
                    <a:pt x="359808" y="67271"/>
                    <a:pt x="350583" y="71245"/>
                  </a:cubicBezTo>
                  <a:cubicBezTo>
                    <a:pt x="341359" y="75219"/>
                    <a:pt x="333262" y="80666"/>
                    <a:pt x="326442" y="87486"/>
                  </a:cubicBezTo>
                  <a:cubicBezTo>
                    <a:pt x="319671" y="94257"/>
                    <a:pt x="314175" y="102402"/>
                    <a:pt x="310201" y="111627"/>
                  </a:cubicBezTo>
                  <a:cubicBezTo>
                    <a:pt x="306227" y="120852"/>
                    <a:pt x="304215" y="130812"/>
                    <a:pt x="304215" y="141312"/>
                  </a:cubicBezTo>
                  <a:cubicBezTo>
                    <a:pt x="304215" y="151813"/>
                    <a:pt x="306128" y="161773"/>
                    <a:pt x="309907" y="170998"/>
                  </a:cubicBezTo>
                  <a:cubicBezTo>
                    <a:pt x="313685" y="180222"/>
                    <a:pt x="318984" y="188319"/>
                    <a:pt x="325706" y="195090"/>
                  </a:cubicBezTo>
                  <a:cubicBezTo>
                    <a:pt x="332379" y="201861"/>
                    <a:pt x="340623" y="207356"/>
                    <a:pt x="350092" y="211331"/>
                  </a:cubicBezTo>
                  <a:cubicBezTo>
                    <a:pt x="359611" y="215305"/>
                    <a:pt x="370161" y="217317"/>
                    <a:pt x="381397" y="217317"/>
                  </a:cubicBezTo>
                  <a:cubicBezTo>
                    <a:pt x="413978" y="217317"/>
                    <a:pt x="434291" y="202499"/>
                    <a:pt x="446411" y="188662"/>
                  </a:cubicBezTo>
                  <a:lnTo>
                    <a:pt x="418688" y="167563"/>
                  </a:lnTo>
                  <a:cubicBezTo>
                    <a:pt x="412849" y="174482"/>
                    <a:pt x="399012" y="183902"/>
                    <a:pt x="381692" y="183902"/>
                  </a:cubicBezTo>
                  <a:cubicBezTo>
                    <a:pt x="370848" y="183902"/>
                    <a:pt x="361868" y="181400"/>
                    <a:pt x="355146" y="176444"/>
                  </a:cubicBezTo>
                  <a:cubicBezTo>
                    <a:pt x="348375" y="171489"/>
                    <a:pt x="343714" y="164668"/>
                    <a:pt x="341260" y="156180"/>
                  </a:cubicBezTo>
                  <a:lnTo>
                    <a:pt x="340868" y="154806"/>
                  </a:lnTo>
                  <a:lnTo>
                    <a:pt x="455635" y="154806"/>
                  </a:lnTo>
                  <a:lnTo>
                    <a:pt x="455635" y="141067"/>
                  </a:lnTo>
                  <a:close/>
                  <a:moveTo>
                    <a:pt x="341211" y="127574"/>
                  </a:moveTo>
                  <a:cubicBezTo>
                    <a:pt x="341211" y="116877"/>
                    <a:pt x="353478" y="98183"/>
                    <a:pt x="379974" y="98183"/>
                  </a:cubicBezTo>
                  <a:cubicBezTo>
                    <a:pt x="406470" y="98183"/>
                    <a:pt x="418737" y="116828"/>
                    <a:pt x="418737" y="127525"/>
                  </a:cubicBezTo>
                  <a:lnTo>
                    <a:pt x="341211" y="127525"/>
                  </a:lnTo>
                  <a:close/>
                </a:path>
              </a:pathLst>
            </a:custGeom>
            <a:solidFill>
              <a:schemeClr val="bg2"/>
            </a:solidFill>
            <a:ln w="4903" cap="flat">
              <a:noFill/>
              <a:prstDash val="solid"/>
              <a:miter/>
            </a:ln>
          </p:spPr>
          <p:txBody>
            <a:bodyPr rtlCol="0" anchor="ctr"/>
            <a:lstStyle/>
            <a:p>
              <a:endParaRPr lang="en-US"/>
            </a:p>
          </p:txBody>
        </p:sp>
        <p:grpSp>
          <p:nvGrpSpPr>
            <p:cNvPr id="13" name="Graphic 4">
              <a:extLst>
                <a:ext uri="{FF2B5EF4-FFF2-40B4-BE49-F238E27FC236}">
                  <a16:creationId xmlns:a16="http://schemas.microsoft.com/office/drawing/2014/main" id="{D10FD838-DFE9-4C61-A531-5F63E47AC4BF}"/>
                </a:ext>
              </a:extLst>
            </p:cNvPr>
            <p:cNvGrpSpPr/>
            <p:nvPr/>
          </p:nvGrpSpPr>
          <p:grpSpPr>
            <a:xfrm>
              <a:off x="673890" y="6297005"/>
              <a:ext cx="31599" cy="31599"/>
              <a:chOff x="673890" y="6297005"/>
              <a:chExt cx="31599" cy="31599"/>
            </a:xfrm>
            <a:grpFill/>
          </p:grpSpPr>
          <p:sp>
            <p:nvSpPr>
              <p:cNvPr id="14" name="Freeform: Shape 13">
                <a:extLst>
                  <a:ext uri="{FF2B5EF4-FFF2-40B4-BE49-F238E27FC236}">
                    <a16:creationId xmlns:a16="http://schemas.microsoft.com/office/drawing/2014/main" id="{B0FBA4C0-76D8-48F2-A8D9-EBB244148321}"/>
                  </a:ext>
                </a:extLst>
              </p:cNvPr>
              <p:cNvSpPr/>
              <p:nvPr/>
            </p:nvSpPr>
            <p:spPr>
              <a:xfrm>
                <a:off x="673890" y="6297005"/>
                <a:ext cx="31599" cy="31599"/>
              </a:xfrm>
              <a:custGeom>
                <a:avLst/>
                <a:gdLst>
                  <a:gd name="connsiteX0" fmla="*/ 15800 w 31599"/>
                  <a:gd name="connsiteY0" fmla="*/ 2257 h 31599"/>
                  <a:gd name="connsiteX1" fmla="*/ 29342 w 31599"/>
                  <a:gd name="connsiteY1" fmla="*/ 15800 h 31599"/>
                  <a:gd name="connsiteX2" fmla="*/ 15800 w 31599"/>
                  <a:gd name="connsiteY2" fmla="*/ 29342 h 31599"/>
                  <a:gd name="connsiteX3" fmla="*/ 2257 w 31599"/>
                  <a:gd name="connsiteY3" fmla="*/ 15800 h 31599"/>
                  <a:gd name="connsiteX4" fmla="*/ 15800 w 31599"/>
                  <a:gd name="connsiteY4" fmla="*/ 2257 h 31599"/>
                  <a:gd name="connsiteX5" fmla="*/ 15800 w 31599"/>
                  <a:gd name="connsiteY5" fmla="*/ 0 h 31599"/>
                  <a:gd name="connsiteX6" fmla="*/ 0 w 31599"/>
                  <a:gd name="connsiteY6" fmla="*/ 15800 h 31599"/>
                  <a:gd name="connsiteX7" fmla="*/ 15800 w 31599"/>
                  <a:gd name="connsiteY7" fmla="*/ 31599 h 31599"/>
                  <a:gd name="connsiteX8" fmla="*/ 31599 w 31599"/>
                  <a:gd name="connsiteY8" fmla="*/ 15800 h 31599"/>
                  <a:gd name="connsiteX9" fmla="*/ 15800 w 31599"/>
                  <a:gd name="connsiteY9" fmla="*/ 0 h 31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599" h="31599">
                    <a:moveTo>
                      <a:pt x="15800" y="2257"/>
                    </a:moveTo>
                    <a:cubicBezTo>
                      <a:pt x="23258" y="2257"/>
                      <a:pt x="29342" y="8341"/>
                      <a:pt x="29342" y="15800"/>
                    </a:cubicBezTo>
                    <a:cubicBezTo>
                      <a:pt x="29342" y="23258"/>
                      <a:pt x="23258" y="29342"/>
                      <a:pt x="15800" y="29342"/>
                    </a:cubicBezTo>
                    <a:cubicBezTo>
                      <a:pt x="8341" y="29342"/>
                      <a:pt x="2257" y="23258"/>
                      <a:pt x="2257" y="15800"/>
                    </a:cubicBezTo>
                    <a:cubicBezTo>
                      <a:pt x="2257" y="8341"/>
                      <a:pt x="8341" y="2257"/>
                      <a:pt x="15800" y="2257"/>
                    </a:cubicBezTo>
                    <a:moveTo>
                      <a:pt x="15800" y="0"/>
                    </a:moveTo>
                    <a:cubicBezTo>
                      <a:pt x="7066" y="0"/>
                      <a:pt x="0" y="7066"/>
                      <a:pt x="0" y="15800"/>
                    </a:cubicBezTo>
                    <a:cubicBezTo>
                      <a:pt x="0" y="24533"/>
                      <a:pt x="7066" y="31599"/>
                      <a:pt x="15800" y="31599"/>
                    </a:cubicBezTo>
                    <a:cubicBezTo>
                      <a:pt x="24533" y="31599"/>
                      <a:pt x="31599" y="24533"/>
                      <a:pt x="31599" y="15800"/>
                    </a:cubicBezTo>
                    <a:cubicBezTo>
                      <a:pt x="31599" y="7066"/>
                      <a:pt x="24533" y="0"/>
                      <a:pt x="15800" y="0"/>
                    </a:cubicBezTo>
                  </a:path>
                </a:pathLst>
              </a:custGeom>
              <a:grpFill/>
              <a:ln w="4903"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C8B2FABF-1F8C-4770-B1E3-22C363A6ABB3}"/>
                  </a:ext>
                </a:extLst>
              </p:cNvPr>
              <p:cNvSpPr/>
              <p:nvPr/>
            </p:nvSpPr>
            <p:spPr>
              <a:xfrm>
                <a:off x="684293" y="6304904"/>
                <a:ext cx="12315" cy="15799"/>
              </a:xfrm>
              <a:custGeom>
                <a:avLst/>
                <a:gdLst>
                  <a:gd name="connsiteX0" fmla="*/ 6575 w 12315"/>
                  <a:gd name="connsiteY0" fmla="*/ 0 h 15799"/>
                  <a:gd name="connsiteX1" fmla="*/ 9274 w 12315"/>
                  <a:gd name="connsiteY1" fmla="*/ 638 h 15799"/>
                  <a:gd name="connsiteX2" fmla="*/ 11138 w 12315"/>
                  <a:gd name="connsiteY2" fmla="*/ 2404 h 15799"/>
                  <a:gd name="connsiteX3" fmla="*/ 11776 w 12315"/>
                  <a:gd name="connsiteY3" fmla="*/ 4956 h 15799"/>
                  <a:gd name="connsiteX4" fmla="*/ 10893 w 12315"/>
                  <a:gd name="connsiteY4" fmla="*/ 7802 h 15799"/>
                  <a:gd name="connsiteX5" fmla="*/ 8734 w 12315"/>
                  <a:gd name="connsiteY5" fmla="*/ 9470 h 15799"/>
                  <a:gd name="connsiteX6" fmla="*/ 12316 w 12315"/>
                  <a:gd name="connsiteY6" fmla="*/ 15800 h 15799"/>
                  <a:gd name="connsiteX7" fmla="*/ 9519 w 12315"/>
                  <a:gd name="connsiteY7" fmla="*/ 15800 h 15799"/>
                  <a:gd name="connsiteX8" fmla="*/ 6231 w 12315"/>
                  <a:gd name="connsiteY8" fmla="*/ 9912 h 15799"/>
                  <a:gd name="connsiteX9" fmla="*/ 2502 w 12315"/>
                  <a:gd name="connsiteY9" fmla="*/ 9912 h 15799"/>
                  <a:gd name="connsiteX10" fmla="*/ 2502 w 12315"/>
                  <a:gd name="connsiteY10" fmla="*/ 15800 h 15799"/>
                  <a:gd name="connsiteX11" fmla="*/ 0 w 12315"/>
                  <a:gd name="connsiteY11" fmla="*/ 15800 h 15799"/>
                  <a:gd name="connsiteX12" fmla="*/ 0 w 12315"/>
                  <a:gd name="connsiteY12" fmla="*/ 0 h 15799"/>
                  <a:gd name="connsiteX13" fmla="*/ 6526 w 12315"/>
                  <a:gd name="connsiteY13" fmla="*/ 0 h 15799"/>
                  <a:gd name="connsiteX14" fmla="*/ 6575 w 12315"/>
                  <a:gd name="connsiteY14" fmla="*/ 7654 h 15799"/>
                  <a:gd name="connsiteX15" fmla="*/ 7998 w 12315"/>
                  <a:gd name="connsiteY15" fmla="*/ 7311 h 15799"/>
                  <a:gd name="connsiteX16" fmla="*/ 8979 w 12315"/>
                  <a:gd name="connsiteY16" fmla="*/ 6330 h 15799"/>
                  <a:gd name="connsiteX17" fmla="*/ 9323 w 12315"/>
                  <a:gd name="connsiteY17" fmla="*/ 4907 h 15799"/>
                  <a:gd name="connsiteX18" fmla="*/ 8979 w 12315"/>
                  <a:gd name="connsiteY18" fmla="*/ 3484 h 15799"/>
                  <a:gd name="connsiteX19" fmla="*/ 7998 w 12315"/>
                  <a:gd name="connsiteY19" fmla="*/ 2502 h 15799"/>
                  <a:gd name="connsiteX20" fmla="*/ 6575 w 12315"/>
                  <a:gd name="connsiteY20" fmla="*/ 2159 h 15799"/>
                  <a:gd name="connsiteX21" fmla="*/ 2502 w 12315"/>
                  <a:gd name="connsiteY21" fmla="*/ 2159 h 15799"/>
                  <a:gd name="connsiteX22" fmla="*/ 2502 w 12315"/>
                  <a:gd name="connsiteY22" fmla="*/ 7556 h 15799"/>
                  <a:gd name="connsiteX23" fmla="*/ 6575 w 12315"/>
                  <a:gd name="connsiteY23" fmla="*/ 7556 h 1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315" h="15799">
                    <a:moveTo>
                      <a:pt x="6575" y="0"/>
                    </a:moveTo>
                    <a:cubicBezTo>
                      <a:pt x="7556" y="0"/>
                      <a:pt x="8440" y="245"/>
                      <a:pt x="9274" y="638"/>
                    </a:cubicBezTo>
                    <a:cubicBezTo>
                      <a:pt x="10059" y="1079"/>
                      <a:pt x="10697" y="1668"/>
                      <a:pt x="11138" y="2404"/>
                    </a:cubicBezTo>
                    <a:cubicBezTo>
                      <a:pt x="11580" y="3140"/>
                      <a:pt x="11776" y="3974"/>
                      <a:pt x="11776" y="4956"/>
                    </a:cubicBezTo>
                    <a:cubicBezTo>
                      <a:pt x="11776" y="6084"/>
                      <a:pt x="11482" y="7066"/>
                      <a:pt x="10893" y="7802"/>
                    </a:cubicBezTo>
                    <a:cubicBezTo>
                      <a:pt x="10304" y="8587"/>
                      <a:pt x="9617" y="9126"/>
                      <a:pt x="8734" y="9470"/>
                    </a:cubicBezTo>
                    <a:lnTo>
                      <a:pt x="12316" y="15800"/>
                    </a:lnTo>
                    <a:lnTo>
                      <a:pt x="9519" y="15800"/>
                    </a:lnTo>
                    <a:lnTo>
                      <a:pt x="6231" y="9912"/>
                    </a:lnTo>
                    <a:lnTo>
                      <a:pt x="2502" y="9912"/>
                    </a:lnTo>
                    <a:lnTo>
                      <a:pt x="2502" y="15800"/>
                    </a:lnTo>
                    <a:lnTo>
                      <a:pt x="0" y="15800"/>
                    </a:lnTo>
                    <a:lnTo>
                      <a:pt x="0" y="0"/>
                    </a:lnTo>
                    <a:lnTo>
                      <a:pt x="6526" y="0"/>
                    </a:lnTo>
                    <a:close/>
                    <a:moveTo>
                      <a:pt x="6575" y="7654"/>
                    </a:moveTo>
                    <a:cubicBezTo>
                      <a:pt x="7115" y="7654"/>
                      <a:pt x="7556" y="7556"/>
                      <a:pt x="7998" y="7311"/>
                    </a:cubicBezTo>
                    <a:cubicBezTo>
                      <a:pt x="8390" y="7066"/>
                      <a:pt x="8734" y="6771"/>
                      <a:pt x="8979" y="6330"/>
                    </a:cubicBezTo>
                    <a:cubicBezTo>
                      <a:pt x="9225" y="5937"/>
                      <a:pt x="9323" y="5446"/>
                      <a:pt x="9323" y="4907"/>
                    </a:cubicBezTo>
                    <a:cubicBezTo>
                      <a:pt x="9323" y="4367"/>
                      <a:pt x="9225" y="3925"/>
                      <a:pt x="8979" y="3484"/>
                    </a:cubicBezTo>
                    <a:cubicBezTo>
                      <a:pt x="8734" y="3091"/>
                      <a:pt x="8440" y="2748"/>
                      <a:pt x="7998" y="2502"/>
                    </a:cubicBezTo>
                    <a:cubicBezTo>
                      <a:pt x="7605" y="2257"/>
                      <a:pt x="7115" y="2159"/>
                      <a:pt x="6575" y="2159"/>
                    </a:cubicBezTo>
                    <a:lnTo>
                      <a:pt x="2502" y="2159"/>
                    </a:lnTo>
                    <a:lnTo>
                      <a:pt x="2502" y="7556"/>
                    </a:lnTo>
                    <a:lnTo>
                      <a:pt x="6575" y="7556"/>
                    </a:lnTo>
                    <a:close/>
                  </a:path>
                </a:pathLst>
              </a:custGeom>
              <a:grpFill/>
              <a:ln w="4903"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510153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preserve="1" userDrawn="1">
  <p:cSld name="3_Custom Layout">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45F0E-0527-45C2-9C85-5A58EF6B1120}"/>
              </a:ext>
            </a:extLst>
          </p:cNvPr>
          <p:cNvSpPr>
            <a:spLocks noGrp="1"/>
          </p:cNvSpPr>
          <p:nvPr>
            <p:ph type="title"/>
          </p:nvPr>
        </p:nvSpPr>
        <p:spPr>
          <a:xfrm>
            <a:off x="649224" y="557784"/>
            <a:ext cx="5403849" cy="985763"/>
          </a:xfrm>
        </p:spPr>
        <p:txBody>
          <a:bodyPr vert="horz" lIns="91440" tIns="45720" rIns="91440" bIns="45720" rtlCol="0" anchor="t">
            <a:normAutofit/>
          </a:bodyPr>
          <a:lstStyle>
            <a:lvl1pPr>
              <a:defRPr lang="en-US" sz="3200" dirty="0">
                <a:gradFill flip="none" rotWithShape="1">
                  <a:gsLst>
                    <a:gs pos="16000">
                      <a:schemeClr val="bg2"/>
                    </a:gs>
                    <a:gs pos="87000">
                      <a:schemeClr val="accent1"/>
                    </a:gs>
                  </a:gsLst>
                  <a:lin ang="2700000" scaled="1"/>
                  <a:tileRect/>
                </a:gradFill>
              </a:defRPr>
            </a:lvl1pPr>
          </a:lstStyle>
          <a:p>
            <a:pPr lvl="0"/>
            <a:r>
              <a:rPr lang="en-US"/>
              <a:t>Click to edit Master title style</a:t>
            </a:r>
          </a:p>
        </p:txBody>
      </p:sp>
      <p:pic>
        <p:nvPicPr>
          <p:cNvPr id="4" name="Picture 3" descr="A picture containing computer&#10;&#10;Description automatically generated">
            <a:extLst>
              <a:ext uri="{FF2B5EF4-FFF2-40B4-BE49-F238E27FC236}">
                <a16:creationId xmlns:a16="http://schemas.microsoft.com/office/drawing/2014/main" id="{B5584D78-9176-457C-9CEF-B0CAD0FD9135}"/>
              </a:ext>
            </a:extLst>
          </p:cNvPr>
          <p:cNvPicPr>
            <a:picLocks noChangeAspect="1"/>
          </p:cNvPicPr>
          <p:nvPr userDrawn="1"/>
        </p:nvPicPr>
        <p:blipFill rotWithShape="1">
          <a:blip r:embed="rId2">
            <a:extLst>
              <a:ext uri="{28A0092B-C50C-407E-A947-70E740481C1C}">
                <a14:useLocalDpi xmlns:a14="http://schemas.microsoft.com/office/drawing/2010/main"/>
              </a:ext>
            </a:extLst>
          </a:blip>
          <a:srcRect l="47708" r="3334"/>
          <a:stretch/>
        </p:blipFill>
        <p:spPr>
          <a:xfrm>
            <a:off x="6222999" y="0"/>
            <a:ext cx="5969001" cy="6858000"/>
          </a:xfrm>
          <a:prstGeom prst="rect">
            <a:avLst/>
          </a:prstGeom>
        </p:spPr>
      </p:pic>
      <p:cxnSp>
        <p:nvCxnSpPr>
          <p:cNvPr id="6" name="Straight Connector 5">
            <a:extLst>
              <a:ext uri="{FF2B5EF4-FFF2-40B4-BE49-F238E27FC236}">
                <a16:creationId xmlns:a16="http://schemas.microsoft.com/office/drawing/2014/main" id="{68FA20B7-8B22-42EB-8483-1431429A0DAA}"/>
              </a:ext>
            </a:extLst>
          </p:cNvPr>
          <p:cNvCxnSpPr>
            <a:cxnSpLocks/>
          </p:cNvCxnSpPr>
          <p:nvPr userDrawn="1"/>
        </p:nvCxnSpPr>
        <p:spPr>
          <a:xfrm>
            <a:off x="6228080" y="-15240"/>
            <a:ext cx="0" cy="6873240"/>
          </a:xfrm>
          <a:prstGeom prst="line">
            <a:avLst/>
          </a:prstGeom>
          <a:ln w="28575">
            <a:solidFill>
              <a:srgbClr val="AFD8EF"/>
            </a:solidFill>
          </a:ln>
          <a:effectLst>
            <a:glow rad="25400">
              <a:srgbClr val="B0EFFF">
                <a:alpha val="21000"/>
              </a:srgbClr>
            </a:glow>
          </a:effectLst>
        </p:spPr>
        <p:style>
          <a:lnRef idx="1">
            <a:schemeClr val="accent1"/>
          </a:lnRef>
          <a:fillRef idx="0">
            <a:schemeClr val="accent1"/>
          </a:fillRef>
          <a:effectRef idx="0">
            <a:schemeClr val="accent1"/>
          </a:effectRef>
          <a:fontRef idx="minor">
            <a:schemeClr val="tx1"/>
          </a:fontRef>
        </p:style>
      </p:cxnSp>
      <p:sp>
        <p:nvSpPr>
          <p:cNvPr id="8" name="Content Placeholder 7">
            <a:extLst>
              <a:ext uri="{FF2B5EF4-FFF2-40B4-BE49-F238E27FC236}">
                <a16:creationId xmlns:a16="http://schemas.microsoft.com/office/drawing/2014/main" id="{4CC8E11D-C616-45E9-A169-6B078201B8D4}"/>
              </a:ext>
            </a:extLst>
          </p:cNvPr>
          <p:cNvSpPr>
            <a:spLocks noGrp="1"/>
          </p:cNvSpPr>
          <p:nvPr>
            <p:ph sz="quarter" idx="10"/>
          </p:nvPr>
        </p:nvSpPr>
        <p:spPr>
          <a:xfrm>
            <a:off x="649223" y="1579563"/>
            <a:ext cx="5253101" cy="475456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20" name="Graphic 4">
            <a:extLst>
              <a:ext uri="{FF2B5EF4-FFF2-40B4-BE49-F238E27FC236}">
                <a16:creationId xmlns:a16="http://schemas.microsoft.com/office/drawing/2014/main" id="{A6CEA4AE-6CF8-4DC5-B2B6-554BADCB81BA}"/>
              </a:ext>
            </a:extLst>
          </p:cNvPr>
          <p:cNvGrpSpPr/>
          <p:nvPr userDrawn="1"/>
        </p:nvGrpSpPr>
        <p:grpSpPr>
          <a:xfrm>
            <a:off x="124734" y="6550337"/>
            <a:ext cx="665641" cy="149163"/>
            <a:chOff x="124734" y="6550337"/>
            <a:chExt cx="665641" cy="149163"/>
          </a:xfrm>
          <a:solidFill>
            <a:srgbClr val="00C7FD"/>
          </a:solidFill>
        </p:grpSpPr>
        <p:sp>
          <p:nvSpPr>
            <p:cNvPr id="21" name="Freeform: Shape 20">
              <a:extLst>
                <a:ext uri="{FF2B5EF4-FFF2-40B4-BE49-F238E27FC236}">
                  <a16:creationId xmlns:a16="http://schemas.microsoft.com/office/drawing/2014/main" id="{A55382D4-ACFE-4E25-9E13-2E77957126A0}"/>
                </a:ext>
              </a:extLst>
            </p:cNvPr>
            <p:cNvSpPr/>
            <p:nvPr/>
          </p:nvSpPr>
          <p:spPr>
            <a:xfrm>
              <a:off x="124734" y="6550337"/>
              <a:ext cx="631343" cy="149163"/>
            </a:xfrm>
            <a:custGeom>
              <a:avLst/>
              <a:gdLst>
                <a:gd name="connsiteX0" fmla="*/ 631344 w 631343"/>
                <a:gd name="connsiteY0" fmla="*/ 2061 h 149163"/>
                <a:gd name="connsiteX1" fmla="*/ 631344 w 631343"/>
                <a:gd name="connsiteY1" fmla="*/ 147102 h 149163"/>
                <a:gd name="connsiteX2" fmla="*/ 611668 w 631343"/>
                <a:gd name="connsiteY2" fmla="*/ 147102 h 149163"/>
                <a:gd name="connsiteX3" fmla="*/ 520011 w 631343"/>
                <a:gd name="connsiteY3" fmla="*/ 39989 h 149163"/>
                <a:gd name="connsiteX4" fmla="*/ 520011 w 631343"/>
                <a:gd name="connsiteY4" fmla="*/ 147102 h 149163"/>
                <a:gd name="connsiteX5" fmla="*/ 497195 w 631343"/>
                <a:gd name="connsiteY5" fmla="*/ 147102 h 149163"/>
                <a:gd name="connsiteX6" fmla="*/ 497195 w 631343"/>
                <a:gd name="connsiteY6" fmla="*/ 2061 h 149163"/>
                <a:gd name="connsiteX7" fmla="*/ 516871 w 631343"/>
                <a:gd name="connsiteY7" fmla="*/ 2061 h 149163"/>
                <a:gd name="connsiteX8" fmla="*/ 608528 w 631343"/>
                <a:gd name="connsiteY8" fmla="*/ 109174 h 149163"/>
                <a:gd name="connsiteX9" fmla="*/ 608528 w 631343"/>
                <a:gd name="connsiteY9" fmla="*/ 2061 h 149163"/>
                <a:gd name="connsiteX10" fmla="*/ 631344 w 631343"/>
                <a:gd name="connsiteY10" fmla="*/ 2061 h 149163"/>
                <a:gd name="connsiteX11" fmla="*/ 396117 w 631343"/>
                <a:gd name="connsiteY11" fmla="*/ 0 h 149163"/>
                <a:gd name="connsiteX12" fmla="*/ 472760 w 631343"/>
                <a:gd name="connsiteY12" fmla="*/ 74582 h 149163"/>
                <a:gd name="connsiteX13" fmla="*/ 396117 w 631343"/>
                <a:gd name="connsiteY13" fmla="*/ 149163 h 149163"/>
                <a:gd name="connsiteX14" fmla="*/ 319475 w 631343"/>
                <a:gd name="connsiteY14" fmla="*/ 74582 h 149163"/>
                <a:gd name="connsiteX15" fmla="*/ 396117 w 631343"/>
                <a:gd name="connsiteY15" fmla="*/ 0 h 149163"/>
                <a:gd name="connsiteX16" fmla="*/ 396117 w 631343"/>
                <a:gd name="connsiteY16" fmla="*/ 128457 h 149163"/>
                <a:gd name="connsiteX17" fmla="*/ 449993 w 631343"/>
                <a:gd name="connsiteY17" fmla="*/ 74582 h 149163"/>
                <a:gd name="connsiteX18" fmla="*/ 396117 w 631343"/>
                <a:gd name="connsiteY18" fmla="*/ 20706 h 149163"/>
                <a:gd name="connsiteX19" fmla="*/ 342242 w 631343"/>
                <a:gd name="connsiteY19" fmla="*/ 74582 h 149163"/>
                <a:gd name="connsiteX20" fmla="*/ 396117 w 631343"/>
                <a:gd name="connsiteY20" fmla="*/ 128457 h 149163"/>
                <a:gd name="connsiteX21" fmla="*/ 300829 w 631343"/>
                <a:gd name="connsiteY21" fmla="*/ 84984 h 149163"/>
                <a:gd name="connsiteX22" fmla="*/ 301565 w 631343"/>
                <a:gd name="connsiteY22" fmla="*/ 74582 h 149163"/>
                <a:gd name="connsiteX23" fmla="*/ 224923 w 631343"/>
                <a:gd name="connsiteY23" fmla="*/ 0 h 149163"/>
                <a:gd name="connsiteX24" fmla="*/ 148280 w 631343"/>
                <a:gd name="connsiteY24" fmla="*/ 74582 h 149163"/>
                <a:gd name="connsiteX25" fmla="*/ 224923 w 631343"/>
                <a:gd name="connsiteY25" fmla="*/ 149163 h 149163"/>
                <a:gd name="connsiteX26" fmla="*/ 290378 w 631343"/>
                <a:gd name="connsiteY26" fmla="*/ 120655 h 149163"/>
                <a:gd name="connsiteX27" fmla="*/ 272714 w 631343"/>
                <a:gd name="connsiteY27" fmla="*/ 107162 h 149163"/>
                <a:gd name="connsiteX28" fmla="*/ 224923 w 631343"/>
                <a:gd name="connsiteY28" fmla="*/ 128800 h 149163"/>
                <a:gd name="connsiteX29" fmla="*/ 172029 w 631343"/>
                <a:gd name="connsiteY29" fmla="*/ 84935 h 149163"/>
                <a:gd name="connsiteX30" fmla="*/ 300829 w 631343"/>
                <a:gd name="connsiteY30" fmla="*/ 84935 h 149163"/>
                <a:gd name="connsiteX31" fmla="*/ 224923 w 631343"/>
                <a:gd name="connsiteY31" fmla="*/ 20706 h 149163"/>
                <a:gd name="connsiteX32" fmla="*/ 277866 w 631343"/>
                <a:gd name="connsiteY32" fmla="*/ 64670 h 149163"/>
                <a:gd name="connsiteX33" fmla="*/ 171930 w 631343"/>
                <a:gd name="connsiteY33" fmla="*/ 64670 h 149163"/>
                <a:gd name="connsiteX34" fmla="*/ 224923 w 631343"/>
                <a:gd name="connsiteY34" fmla="*/ 20706 h 149163"/>
                <a:gd name="connsiteX35" fmla="*/ 145042 w 631343"/>
                <a:gd name="connsiteY35" fmla="*/ 2061 h 149163"/>
                <a:gd name="connsiteX36" fmla="*/ 116877 w 631343"/>
                <a:gd name="connsiteY36" fmla="*/ 2061 h 149163"/>
                <a:gd name="connsiteX37" fmla="*/ 72521 w 631343"/>
                <a:gd name="connsiteY37" fmla="*/ 57114 h 149163"/>
                <a:gd name="connsiteX38" fmla="*/ 28164 w 631343"/>
                <a:gd name="connsiteY38" fmla="*/ 2061 h 149163"/>
                <a:gd name="connsiteX39" fmla="*/ 0 w 631343"/>
                <a:gd name="connsiteY39" fmla="*/ 2061 h 149163"/>
                <a:gd name="connsiteX40" fmla="*/ 58439 w 631343"/>
                <a:gd name="connsiteY40" fmla="*/ 74582 h 149163"/>
                <a:gd name="connsiteX41" fmla="*/ 0 w 631343"/>
                <a:gd name="connsiteY41" fmla="*/ 147053 h 149163"/>
                <a:gd name="connsiteX42" fmla="*/ 28164 w 631343"/>
                <a:gd name="connsiteY42" fmla="*/ 147053 h 149163"/>
                <a:gd name="connsiteX43" fmla="*/ 72521 w 631343"/>
                <a:gd name="connsiteY43" fmla="*/ 92000 h 149163"/>
                <a:gd name="connsiteX44" fmla="*/ 116877 w 631343"/>
                <a:gd name="connsiteY44" fmla="*/ 147053 h 149163"/>
                <a:gd name="connsiteX45" fmla="*/ 145042 w 631343"/>
                <a:gd name="connsiteY45" fmla="*/ 147053 h 149163"/>
                <a:gd name="connsiteX46" fmla="*/ 86603 w 631343"/>
                <a:gd name="connsiteY46" fmla="*/ 74533 h 149163"/>
                <a:gd name="connsiteX47" fmla="*/ 145042 w 631343"/>
                <a:gd name="connsiteY47" fmla="*/ 2012 h 149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631343" h="149163">
                  <a:moveTo>
                    <a:pt x="631344" y="2061"/>
                  </a:moveTo>
                  <a:lnTo>
                    <a:pt x="631344" y="147102"/>
                  </a:lnTo>
                  <a:lnTo>
                    <a:pt x="611668" y="147102"/>
                  </a:lnTo>
                  <a:lnTo>
                    <a:pt x="520011" y="39989"/>
                  </a:lnTo>
                  <a:lnTo>
                    <a:pt x="520011" y="147102"/>
                  </a:lnTo>
                  <a:lnTo>
                    <a:pt x="497195" y="147102"/>
                  </a:lnTo>
                  <a:lnTo>
                    <a:pt x="497195" y="2061"/>
                  </a:lnTo>
                  <a:lnTo>
                    <a:pt x="516871" y="2061"/>
                  </a:lnTo>
                  <a:lnTo>
                    <a:pt x="608528" y="109174"/>
                  </a:lnTo>
                  <a:lnTo>
                    <a:pt x="608528" y="2061"/>
                  </a:lnTo>
                  <a:lnTo>
                    <a:pt x="631344" y="2061"/>
                  </a:lnTo>
                  <a:close/>
                  <a:moveTo>
                    <a:pt x="396117" y="0"/>
                  </a:moveTo>
                  <a:cubicBezTo>
                    <a:pt x="439640" y="0"/>
                    <a:pt x="472760" y="33169"/>
                    <a:pt x="472760" y="74582"/>
                  </a:cubicBezTo>
                  <a:cubicBezTo>
                    <a:pt x="472760" y="115994"/>
                    <a:pt x="439590" y="149163"/>
                    <a:pt x="396117" y="149163"/>
                  </a:cubicBezTo>
                  <a:cubicBezTo>
                    <a:pt x="352644" y="149163"/>
                    <a:pt x="319475" y="115994"/>
                    <a:pt x="319475" y="74582"/>
                  </a:cubicBezTo>
                  <a:cubicBezTo>
                    <a:pt x="319475" y="33169"/>
                    <a:pt x="352644" y="0"/>
                    <a:pt x="396117" y="0"/>
                  </a:cubicBezTo>
                  <a:close/>
                  <a:moveTo>
                    <a:pt x="396117" y="128457"/>
                  </a:moveTo>
                  <a:cubicBezTo>
                    <a:pt x="426146" y="128457"/>
                    <a:pt x="449993" y="104610"/>
                    <a:pt x="449993" y="74582"/>
                  </a:cubicBezTo>
                  <a:cubicBezTo>
                    <a:pt x="449993" y="44553"/>
                    <a:pt x="426146" y="20706"/>
                    <a:pt x="396117" y="20706"/>
                  </a:cubicBezTo>
                  <a:cubicBezTo>
                    <a:pt x="366088" y="20706"/>
                    <a:pt x="342242" y="44553"/>
                    <a:pt x="342242" y="74582"/>
                  </a:cubicBezTo>
                  <a:cubicBezTo>
                    <a:pt x="342242" y="104610"/>
                    <a:pt x="366088" y="128457"/>
                    <a:pt x="396117" y="128457"/>
                  </a:cubicBezTo>
                  <a:close/>
                  <a:moveTo>
                    <a:pt x="300829" y="84984"/>
                  </a:moveTo>
                  <a:cubicBezTo>
                    <a:pt x="301320" y="81598"/>
                    <a:pt x="301565" y="78114"/>
                    <a:pt x="301565" y="74582"/>
                  </a:cubicBezTo>
                  <a:cubicBezTo>
                    <a:pt x="301565" y="33169"/>
                    <a:pt x="268396" y="0"/>
                    <a:pt x="224923" y="0"/>
                  </a:cubicBezTo>
                  <a:cubicBezTo>
                    <a:pt x="181449" y="0"/>
                    <a:pt x="148280" y="33169"/>
                    <a:pt x="148280" y="74582"/>
                  </a:cubicBezTo>
                  <a:cubicBezTo>
                    <a:pt x="148280" y="115994"/>
                    <a:pt x="181449" y="149163"/>
                    <a:pt x="224923" y="149163"/>
                  </a:cubicBezTo>
                  <a:cubicBezTo>
                    <a:pt x="256865" y="149163"/>
                    <a:pt x="276836" y="136651"/>
                    <a:pt x="290378" y="120655"/>
                  </a:cubicBezTo>
                  <a:lnTo>
                    <a:pt x="272714" y="107162"/>
                  </a:lnTo>
                  <a:cubicBezTo>
                    <a:pt x="260251" y="122716"/>
                    <a:pt x="244599" y="128800"/>
                    <a:pt x="224923" y="128800"/>
                  </a:cubicBezTo>
                  <a:cubicBezTo>
                    <a:pt x="198427" y="128800"/>
                    <a:pt x="176788" y="109910"/>
                    <a:pt x="172029" y="84935"/>
                  </a:cubicBezTo>
                  <a:lnTo>
                    <a:pt x="300829" y="84935"/>
                  </a:lnTo>
                  <a:close/>
                  <a:moveTo>
                    <a:pt x="224923" y="20706"/>
                  </a:moveTo>
                  <a:cubicBezTo>
                    <a:pt x="251566" y="20706"/>
                    <a:pt x="273303" y="39450"/>
                    <a:pt x="277866" y="64670"/>
                  </a:cubicBezTo>
                  <a:lnTo>
                    <a:pt x="171930" y="64670"/>
                  </a:lnTo>
                  <a:cubicBezTo>
                    <a:pt x="176494" y="39450"/>
                    <a:pt x="198230" y="20706"/>
                    <a:pt x="224923" y="20706"/>
                  </a:cubicBezTo>
                  <a:close/>
                  <a:moveTo>
                    <a:pt x="145042" y="2061"/>
                  </a:moveTo>
                  <a:lnTo>
                    <a:pt x="116877" y="2061"/>
                  </a:lnTo>
                  <a:lnTo>
                    <a:pt x="72521" y="57114"/>
                  </a:lnTo>
                  <a:lnTo>
                    <a:pt x="28164" y="2061"/>
                  </a:lnTo>
                  <a:lnTo>
                    <a:pt x="0" y="2061"/>
                  </a:lnTo>
                  <a:lnTo>
                    <a:pt x="58439" y="74582"/>
                  </a:lnTo>
                  <a:lnTo>
                    <a:pt x="0" y="147053"/>
                  </a:lnTo>
                  <a:lnTo>
                    <a:pt x="28164" y="147053"/>
                  </a:lnTo>
                  <a:lnTo>
                    <a:pt x="72521" y="92000"/>
                  </a:lnTo>
                  <a:lnTo>
                    <a:pt x="116877" y="147053"/>
                  </a:lnTo>
                  <a:lnTo>
                    <a:pt x="145042" y="147053"/>
                  </a:lnTo>
                  <a:lnTo>
                    <a:pt x="86603" y="74533"/>
                  </a:lnTo>
                  <a:lnTo>
                    <a:pt x="145042" y="2012"/>
                  </a:lnTo>
                  <a:close/>
                </a:path>
              </a:pathLst>
            </a:custGeom>
            <a:solidFill>
              <a:srgbClr val="00C7FD"/>
            </a:solidFill>
            <a:ln w="4903" cap="flat">
              <a:noFill/>
              <a:prstDash val="solid"/>
              <a:miter/>
            </a:ln>
          </p:spPr>
          <p:txBody>
            <a:bodyPr rtlCol="0" anchor="ctr"/>
            <a:lstStyle/>
            <a:p>
              <a:endParaRPr lang="en-US"/>
            </a:p>
          </p:txBody>
        </p:sp>
        <p:grpSp>
          <p:nvGrpSpPr>
            <p:cNvPr id="22" name="Graphic 4">
              <a:extLst>
                <a:ext uri="{FF2B5EF4-FFF2-40B4-BE49-F238E27FC236}">
                  <a16:creationId xmlns:a16="http://schemas.microsoft.com/office/drawing/2014/main" id="{35E7DAD8-9530-41E5-A149-7066D2638E1B}"/>
                </a:ext>
              </a:extLst>
            </p:cNvPr>
            <p:cNvGrpSpPr/>
            <p:nvPr/>
          </p:nvGrpSpPr>
          <p:grpSpPr>
            <a:xfrm>
              <a:off x="772417" y="6552937"/>
              <a:ext cx="17958" cy="17958"/>
              <a:chOff x="772417" y="6552937"/>
              <a:chExt cx="17958" cy="17958"/>
            </a:xfrm>
            <a:solidFill>
              <a:srgbClr val="00C7FD"/>
            </a:solidFill>
          </p:grpSpPr>
          <p:sp>
            <p:nvSpPr>
              <p:cNvPr id="23" name="Freeform: Shape 22">
                <a:extLst>
                  <a:ext uri="{FF2B5EF4-FFF2-40B4-BE49-F238E27FC236}">
                    <a16:creationId xmlns:a16="http://schemas.microsoft.com/office/drawing/2014/main" id="{90E84B73-AEC3-4457-8767-0F0860F9566C}"/>
                  </a:ext>
                </a:extLst>
              </p:cNvPr>
              <p:cNvSpPr/>
              <p:nvPr/>
            </p:nvSpPr>
            <p:spPr>
              <a:xfrm>
                <a:off x="772417" y="6552937"/>
                <a:ext cx="17958" cy="17958"/>
              </a:xfrm>
              <a:custGeom>
                <a:avLst/>
                <a:gdLst>
                  <a:gd name="connsiteX0" fmla="*/ 8979 w 17958"/>
                  <a:gd name="connsiteY0" fmla="*/ 1276 h 17958"/>
                  <a:gd name="connsiteX1" fmla="*/ 16683 w 17958"/>
                  <a:gd name="connsiteY1" fmla="*/ 8979 h 17958"/>
                  <a:gd name="connsiteX2" fmla="*/ 8979 w 17958"/>
                  <a:gd name="connsiteY2" fmla="*/ 16683 h 17958"/>
                  <a:gd name="connsiteX3" fmla="*/ 1276 w 17958"/>
                  <a:gd name="connsiteY3" fmla="*/ 8979 h 17958"/>
                  <a:gd name="connsiteX4" fmla="*/ 8979 w 17958"/>
                  <a:gd name="connsiteY4" fmla="*/ 1276 h 17958"/>
                  <a:gd name="connsiteX5" fmla="*/ 8979 w 17958"/>
                  <a:gd name="connsiteY5" fmla="*/ 0 h 17958"/>
                  <a:gd name="connsiteX6" fmla="*/ 0 w 17958"/>
                  <a:gd name="connsiteY6" fmla="*/ 8979 h 17958"/>
                  <a:gd name="connsiteX7" fmla="*/ 8979 w 17958"/>
                  <a:gd name="connsiteY7" fmla="*/ 17958 h 17958"/>
                  <a:gd name="connsiteX8" fmla="*/ 17959 w 17958"/>
                  <a:gd name="connsiteY8" fmla="*/ 8979 h 17958"/>
                  <a:gd name="connsiteX9" fmla="*/ 8979 w 17958"/>
                  <a:gd name="connsiteY9" fmla="*/ 0 h 1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958" h="17958">
                    <a:moveTo>
                      <a:pt x="8979" y="1276"/>
                    </a:moveTo>
                    <a:cubicBezTo>
                      <a:pt x="13199" y="1276"/>
                      <a:pt x="16683" y="4710"/>
                      <a:pt x="16683" y="8979"/>
                    </a:cubicBezTo>
                    <a:cubicBezTo>
                      <a:pt x="16683" y="13248"/>
                      <a:pt x="13248" y="16683"/>
                      <a:pt x="8979" y="16683"/>
                    </a:cubicBezTo>
                    <a:cubicBezTo>
                      <a:pt x="4710" y="16683"/>
                      <a:pt x="1276" y="13248"/>
                      <a:pt x="1276" y="8979"/>
                    </a:cubicBezTo>
                    <a:cubicBezTo>
                      <a:pt x="1276" y="4710"/>
                      <a:pt x="4710" y="1276"/>
                      <a:pt x="8979" y="1276"/>
                    </a:cubicBezTo>
                    <a:moveTo>
                      <a:pt x="8979" y="0"/>
                    </a:moveTo>
                    <a:cubicBezTo>
                      <a:pt x="4024" y="0"/>
                      <a:pt x="0" y="4023"/>
                      <a:pt x="0" y="8979"/>
                    </a:cubicBezTo>
                    <a:cubicBezTo>
                      <a:pt x="0" y="13935"/>
                      <a:pt x="4024" y="17958"/>
                      <a:pt x="8979" y="17958"/>
                    </a:cubicBezTo>
                    <a:cubicBezTo>
                      <a:pt x="13935" y="17958"/>
                      <a:pt x="17959" y="13935"/>
                      <a:pt x="17959" y="8979"/>
                    </a:cubicBezTo>
                    <a:cubicBezTo>
                      <a:pt x="17959" y="4023"/>
                      <a:pt x="13935" y="0"/>
                      <a:pt x="8979" y="0"/>
                    </a:cubicBezTo>
                  </a:path>
                </a:pathLst>
              </a:custGeom>
              <a:solidFill>
                <a:srgbClr val="00C7FD"/>
              </a:solidFill>
              <a:ln w="4903"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337EF8BF-4952-473E-87D1-F1DB93ECAC13}"/>
                  </a:ext>
                </a:extLst>
              </p:cNvPr>
              <p:cNvSpPr/>
              <p:nvPr/>
            </p:nvSpPr>
            <p:spPr>
              <a:xfrm>
                <a:off x="778305" y="6557402"/>
                <a:ext cx="7016" cy="8979"/>
              </a:xfrm>
              <a:custGeom>
                <a:avLst/>
                <a:gdLst>
                  <a:gd name="connsiteX0" fmla="*/ 3729 w 7016"/>
                  <a:gd name="connsiteY0" fmla="*/ 0 h 8979"/>
                  <a:gd name="connsiteX1" fmla="*/ 5250 w 7016"/>
                  <a:gd name="connsiteY1" fmla="*/ 393 h 8979"/>
                  <a:gd name="connsiteX2" fmla="*/ 6281 w 7016"/>
                  <a:gd name="connsiteY2" fmla="*/ 1423 h 8979"/>
                  <a:gd name="connsiteX3" fmla="*/ 6673 w 7016"/>
                  <a:gd name="connsiteY3" fmla="*/ 2846 h 8979"/>
                  <a:gd name="connsiteX4" fmla="*/ 6182 w 7016"/>
                  <a:gd name="connsiteY4" fmla="*/ 4465 h 8979"/>
                  <a:gd name="connsiteX5" fmla="*/ 4956 w 7016"/>
                  <a:gd name="connsiteY5" fmla="*/ 5397 h 8979"/>
                  <a:gd name="connsiteX6" fmla="*/ 7017 w 7016"/>
                  <a:gd name="connsiteY6" fmla="*/ 8979 h 8979"/>
                  <a:gd name="connsiteX7" fmla="*/ 5397 w 7016"/>
                  <a:gd name="connsiteY7" fmla="*/ 8979 h 8979"/>
                  <a:gd name="connsiteX8" fmla="*/ 3533 w 7016"/>
                  <a:gd name="connsiteY8" fmla="*/ 5643 h 8979"/>
                  <a:gd name="connsiteX9" fmla="*/ 1423 w 7016"/>
                  <a:gd name="connsiteY9" fmla="*/ 5643 h 8979"/>
                  <a:gd name="connsiteX10" fmla="*/ 1423 w 7016"/>
                  <a:gd name="connsiteY10" fmla="*/ 8979 h 8979"/>
                  <a:gd name="connsiteX11" fmla="*/ 0 w 7016"/>
                  <a:gd name="connsiteY11" fmla="*/ 8979 h 8979"/>
                  <a:gd name="connsiteX12" fmla="*/ 0 w 7016"/>
                  <a:gd name="connsiteY12" fmla="*/ 0 h 8979"/>
                  <a:gd name="connsiteX13" fmla="*/ 3729 w 7016"/>
                  <a:gd name="connsiteY13" fmla="*/ 0 h 8979"/>
                  <a:gd name="connsiteX14" fmla="*/ 3729 w 7016"/>
                  <a:gd name="connsiteY14" fmla="*/ 4367 h 8979"/>
                  <a:gd name="connsiteX15" fmla="*/ 4514 w 7016"/>
                  <a:gd name="connsiteY15" fmla="*/ 4171 h 8979"/>
                  <a:gd name="connsiteX16" fmla="*/ 5054 w 7016"/>
                  <a:gd name="connsiteY16" fmla="*/ 3631 h 8979"/>
                  <a:gd name="connsiteX17" fmla="*/ 5250 w 7016"/>
                  <a:gd name="connsiteY17" fmla="*/ 2846 h 8979"/>
                  <a:gd name="connsiteX18" fmla="*/ 5054 w 7016"/>
                  <a:gd name="connsiteY18" fmla="*/ 2061 h 8979"/>
                  <a:gd name="connsiteX19" fmla="*/ 4514 w 7016"/>
                  <a:gd name="connsiteY19" fmla="*/ 1521 h 8979"/>
                  <a:gd name="connsiteX20" fmla="*/ 3729 w 7016"/>
                  <a:gd name="connsiteY20" fmla="*/ 1325 h 8979"/>
                  <a:gd name="connsiteX21" fmla="*/ 1423 w 7016"/>
                  <a:gd name="connsiteY21" fmla="*/ 1325 h 8979"/>
                  <a:gd name="connsiteX22" fmla="*/ 1423 w 7016"/>
                  <a:gd name="connsiteY22" fmla="*/ 4416 h 8979"/>
                  <a:gd name="connsiteX23" fmla="*/ 3729 w 7016"/>
                  <a:gd name="connsiteY23" fmla="*/ 4416 h 8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016" h="8979">
                    <a:moveTo>
                      <a:pt x="3729" y="0"/>
                    </a:moveTo>
                    <a:cubicBezTo>
                      <a:pt x="4269" y="0"/>
                      <a:pt x="4809" y="147"/>
                      <a:pt x="5250" y="393"/>
                    </a:cubicBezTo>
                    <a:cubicBezTo>
                      <a:pt x="5692" y="638"/>
                      <a:pt x="6035" y="981"/>
                      <a:pt x="6281" y="1423"/>
                    </a:cubicBezTo>
                    <a:cubicBezTo>
                      <a:pt x="6526" y="1865"/>
                      <a:pt x="6673" y="2306"/>
                      <a:pt x="6673" y="2846"/>
                    </a:cubicBezTo>
                    <a:cubicBezTo>
                      <a:pt x="6673" y="3484"/>
                      <a:pt x="6526" y="4023"/>
                      <a:pt x="6182" y="4465"/>
                    </a:cubicBezTo>
                    <a:cubicBezTo>
                      <a:pt x="5839" y="4907"/>
                      <a:pt x="5446" y="5201"/>
                      <a:pt x="4956" y="5397"/>
                    </a:cubicBezTo>
                    <a:lnTo>
                      <a:pt x="7017" y="8979"/>
                    </a:lnTo>
                    <a:lnTo>
                      <a:pt x="5397" y="8979"/>
                    </a:lnTo>
                    <a:lnTo>
                      <a:pt x="3533" y="5643"/>
                    </a:lnTo>
                    <a:lnTo>
                      <a:pt x="1423" y="5643"/>
                    </a:lnTo>
                    <a:lnTo>
                      <a:pt x="1423" y="8979"/>
                    </a:lnTo>
                    <a:lnTo>
                      <a:pt x="0" y="8979"/>
                    </a:lnTo>
                    <a:lnTo>
                      <a:pt x="0" y="0"/>
                    </a:lnTo>
                    <a:lnTo>
                      <a:pt x="3729" y="0"/>
                    </a:lnTo>
                    <a:close/>
                    <a:moveTo>
                      <a:pt x="3729" y="4367"/>
                    </a:moveTo>
                    <a:cubicBezTo>
                      <a:pt x="4024" y="4367"/>
                      <a:pt x="4269" y="4318"/>
                      <a:pt x="4514" y="4171"/>
                    </a:cubicBezTo>
                    <a:cubicBezTo>
                      <a:pt x="4759" y="4023"/>
                      <a:pt x="4907" y="3876"/>
                      <a:pt x="5054" y="3631"/>
                    </a:cubicBezTo>
                    <a:cubicBezTo>
                      <a:pt x="5201" y="3386"/>
                      <a:pt x="5250" y="3140"/>
                      <a:pt x="5250" y="2846"/>
                    </a:cubicBezTo>
                    <a:cubicBezTo>
                      <a:pt x="5250" y="2551"/>
                      <a:pt x="5201" y="2306"/>
                      <a:pt x="5054" y="2061"/>
                    </a:cubicBezTo>
                    <a:cubicBezTo>
                      <a:pt x="4907" y="1815"/>
                      <a:pt x="4759" y="1668"/>
                      <a:pt x="4514" y="1521"/>
                    </a:cubicBezTo>
                    <a:cubicBezTo>
                      <a:pt x="4269" y="1374"/>
                      <a:pt x="4024" y="1325"/>
                      <a:pt x="3729" y="1325"/>
                    </a:cubicBezTo>
                    <a:lnTo>
                      <a:pt x="1423" y="1325"/>
                    </a:lnTo>
                    <a:lnTo>
                      <a:pt x="1423" y="4416"/>
                    </a:lnTo>
                    <a:lnTo>
                      <a:pt x="3729" y="4416"/>
                    </a:lnTo>
                    <a:close/>
                  </a:path>
                </a:pathLst>
              </a:custGeom>
              <a:solidFill>
                <a:srgbClr val="00C7FD"/>
              </a:solidFill>
              <a:ln w="4903" cap="flat">
                <a:noFill/>
                <a:prstDash val="solid"/>
                <a:miter/>
              </a:ln>
            </p:spPr>
            <p:txBody>
              <a:bodyPr rtlCol="0" anchor="ctr"/>
              <a:lstStyle/>
              <a:p>
                <a:endParaRPr lang="en-US"/>
              </a:p>
            </p:txBody>
          </p:sp>
        </p:grpSp>
      </p:grpSp>
      <p:grpSp>
        <p:nvGrpSpPr>
          <p:cNvPr id="25" name="Graphic 4">
            <a:extLst>
              <a:ext uri="{FF2B5EF4-FFF2-40B4-BE49-F238E27FC236}">
                <a16:creationId xmlns:a16="http://schemas.microsoft.com/office/drawing/2014/main" id="{43F4BA17-3DD7-409A-AC0D-C81C0475CD55}"/>
              </a:ext>
            </a:extLst>
          </p:cNvPr>
          <p:cNvGrpSpPr/>
          <p:nvPr userDrawn="1"/>
        </p:nvGrpSpPr>
        <p:grpSpPr>
          <a:xfrm>
            <a:off x="138227" y="6297005"/>
            <a:ext cx="567262" cy="217316"/>
            <a:chOff x="138227" y="6297005"/>
            <a:chExt cx="567262" cy="217316"/>
          </a:xfrm>
          <a:solidFill>
            <a:schemeClr val="accent1"/>
          </a:solidFill>
        </p:grpSpPr>
        <p:sp>
          <p:nvSpPr>
            <p:cNvPr id="26" name="Freeform: Shape 25">
              <a:extLst>
                <a:ext uri="{FF2B5EF4-FFF2-40B4-BE49-F238E27FC236}">
                  <a16:creationId xmlns:a16="http://schemas.microsoft.com/office/drawing/2014/main" id="{39921D82-0B61-4915-87F4-95FE3E6EF0D1}"/>
                </a:ext>
              </a:extLst>
            </p:cNvPr>
            <p:cNvSpPr/>
            <p:nvPr/>
          </p:nvSpPr>
          <p:spPr>
            <a:xfrm>
              <a:off x="138227" y="6299949"/>
              <a:ext cx="40627" cy="40627"/>
            </a:xfrm>
            <a:custGeom>
              <a:avLst/>
              <a:gdLst>
                <a:gd name="connsiteX0" fmla="*/ 0 w 40627"/>
                <a:gd name="connsiteY0" fmla="*/ 0 h 40627"/>
                <a:gd name="connsiteX1" fmla="*/ 40627 w 40627"/>
                <a:gd name="connsiteY1" fmla="*/ 0 h 40627"/>
                <a:gd name="connsiteX2" fmla="*/ 40627 w 40627"/>
                <a:gd name="connsiteY2" fmla="*/ 40627 h 40627"/>
                <a:gd name="connsiteX3" fmla="*/ 0 w 40627"/>
                <a:gd name="connsiteY3" fmla="*/ 40627 h 40627"/>
              </a:gdLst>
              <a:ahLst/>
              <a:cxnLst>
                <a:cxn ang="0">
                  <a:pos x="connsiteX0" y="connsiteY0"/>
                </a:cxn>
                <a:cxn ang="0">
                  <a:pos x="connsiteX1" y="connsiteY1"/>
                </a:cxn>
                <a:cxn ang="0">
                  <a:pos x="connsiteX2" y="connsiteY2"/>
                </a:cxn>
                <a:cxn ang="0">
                  <a:pos x="connsiteX3" y="connsiteY3"/>
                </a:cxn>
              </a:cxnLst>
              <a:rect l="l" t="t" r="r" b="b"/>
              <a:pathLst>
                <a:path w="40627" h="40627">
                  <a:moveTo>
                    <a:pt x="0" y="0"/>
                  </a:moveTo>
                  <a:lnTo>
                    <a:pt x="40627" y="0"/>
                  </a:lnTo>
                  <a:lnTo>
                    <a:pt x="40627" y="40627"/>
                  </a:lnTo>
                  <a:lnTo>
                    <a:pt x="0" y="40627"/>
                  </a:lnTo>
                  <a:close/>
                </a:path>
              </a:pathLst>
            </a:custGeom>
            <a:solidFill>
              <a:schemeClr val="accent2"/>
            </a:solidFill>
            <a:ln w="4903"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30F11209-09D7-4CF0-873F-B41632545CE8}"/>
                </a:ext>
              </a:extLst>
            </p:cNvPr>
            <p:cNvSpPr/>
            <p:nvPr/>
          </p:nvSpPr>
          <p:spPr>
            <a:xfrm>
              <a:off x="139257" y="6297005"/>
              <a:ext cx="514270" cy="217316"/>
            </a:xfrm>
            <a:custGeom>
              <a:avLst/>
              <a:gdLst>
                <a:gd name="connsiteX0" fmla="*/ 38518 w 514270"/>
                <a:gd name="connsiteY0" fmla="*/ 214275 h 217316"/>
                <a:gd name="connsiteX1" fmla="*/ 38518 w 514270"/>
                <a:gd name="connsiteY1" fmla="*/ 68203 h 217316"/>
                <a:gd name="connsiteX2" fmla="*/ 0 w 514270"/>
                <a:gd name="connsiteY2" fmla="*/ 68203 h 217316"/>
                <a:gd name="connsiteX3" fmla="*/ 0 w 514270"/>
                <a:gd name="connsiteY3" fmla="*/ 214324 h 217316"/>
                <a:gd name="connsiteX4" fmla="*/ 38468 w 514270"/>
                <a:gd name="connsiteY4" fmla="*/ 214324 h 217316"/>
                <a:gd name="connsiteX5" fmla="*/ 293665 w 514270"/>
                <a:gd name="connsiteY5" fmla="*/ 215747 h 217316"/>
                <a:gd name="connsiteX6" fmla="*/ 293665 w 514270"/>
                <a:gd name="connsiteY6" fmla="*/ 179928 h 217316"/>
                <a:gd name="connsiteX7" fmla="*/ 279730 w 514270"/>
                <a:gd name="connsiteY7" fmla="*/ 179045 h 217316"/>
                <a:gd name="connsiteX8" fmla="*/ 270702 w 514270"/>
                <a:gd name="connsiteY8" fmla="*/ 175021 h 217316"/>
                <a:gd name="connsiteX9" fmla="*/ 266679 w 514270"/>
                <a:gd name="connsiteY9" fmla="*/ 166287 h 217316"/>
                <a:gd name="connsiteX10" fmla="*/ 265795 w 514270"/>
                <a:gd name="connsiteY10" fmla="*/ 152156 h 217316"/>
                <a:gd name="connsiteX11" fmla="*/ 265795 w 514270"/>
                <a:gd name="connsiteY11" fmla="*/ 101029 h 217316"/>
                <a:gd name="connsiteX12" fmla="*/ 293665 w 514270"/>
                <a:gd name="connsiteY12" fmla="*/ 101029 h 217316"/>
                <a:gd name="connsiteX13" fmla="*/ 293665 w 514270"/>
                <a:gd name="connsiteY13" fmla="*/ 68105 h 217316"/>
                <a:gd name="connsiteX14" fmla="*/ 265795 w 514270"/>
                <a:gd name="connsiteY14" fmla="*/ 68105 h 217316"/>
                <a:gd name="connsiteX15" fmla="*/ 265795 w 514270"/>
                <a:gd name="connsiteY15" fmla="*/ 11285 h 217316"/>
                <a:gd name="connsiteX16" fmla="*/ 227327 w 514270"/>
                <a:gd name="connsiteY16" fmla="*/ 11285 h 217316"/>
                <a:gd name="connsiteX17" fmla="*/ 227327 w 514270"/>
                <a:gd name="connsiteY17" fmla="*/ 152500 h 217316"/>
                <a:gd name="connsiteX18" fmla="*/ 230418 w 514270"/>
                <a:gd name="connsiteY18" fmla="*/ 182627 h 217316"/>
                <a:gd name="connsiteX19" fmla="*/ 240673 w 514270"/>
                <a:gd name="connsiteY19" fmla="*/ 202008 h 217316"/>
                <a:gd name="connsiteX20" fmla="*/ 259466 w 514270"/>
                <a:gd name="connsiteY20" fmla="*/ 212558 h 217316"/>
                <a:gd name="connsiteX21" fmla="*/ 288808 w 514270"/>
                <a:gd name="connsiteY21" fmla="*/ 215796 h 217316"/>
                <a:gd name="connsiteX22" fmla="*/ 293665 w 514270"/>
                <a:gd name="connsiteY22" fmla="*/ 215796 h 217316"/>
                <a:gd name="connsiteX23" fmla="*/ 514270 w 514270"/>
                <a:gd name="connsiteY23" fmla="*/ 214275 h 217316"/>
                <a:gd name="connsiteX24" fmla="*/ 514270 w 514270"/>
                <a:gd name="connsiteY24" fmla="*/ 0 h 217316"/>
                <a:gd name="connsiteX25" fmla="*/ 475802 w 514270"/>
                <a:gd name="connsiteY25" fmla="*/ 0 h 217316"/>
                <a:gd name="connsiteX26" fmla="*/ 475802 w 514270"/>
                <a:gd name="connsiteY26" fmla="*/ 214275 h 217316"/>
                <a:gd name="connsiteX27" fmla="*/ 514270 w 514270"/>
                <a:gd name="connsiteY27" fmla="*/ 214275 h 217316"/>
                <a:gd name="connsiteX28" fmla="*/ 190183 w 514270"/>
                <a:gd name="connsiteY28" fmla="*/ 82579 h 217316"/>
                <a:gd name="connsiteX29" fmla="*/ 145434 w 514270"/>
                <a:gd name="connsiteY29" fmla="*/ 65210 h 217316"/>
                <a:gd name="connsiteX30" fmla="*/ 120165 w 514270"/>
                <a:gd name="connsiteY30" fmla="*/ 70853 h 217316"/>
                <a:gd name="connsiteX31" fmla="*/ 101029 w 514270"/>
                <a:gd name="connsiteY31" fmla="*/ 86456 h 217316"/>
                <a:gd name="connsiteX32" fmla="*/ 98919 w 514270"/>
                <a:gd name="connsiteY32" fmla="*/ 89154 h 217316"/>
                <a:gd name="connsiteX33" fmla="*/ 98919 w 514270"/>
                <a:gd name="connsiteY33" fmla="*/ 86701 h 217316"/>
                <a:gd name="connsiteX34" fmla="*/ 98919 w 514270"/>
                <a:gd name="connsiteY34" fmla="*/ 68203 h 217316"/>
                <a:gd name="connsiteX35" fmla="*/ 60941 w 514270"/>
                <a:gd name="connsiteY35" fmla="*/ 68203 h 217316"/>
                <a:gd name="connsiteX36" fmla="*/ 60941 w 514270"/>
                <a:gd name="connsiteY36" fmla="*/ 214324 h 217316"/>
                <a:gd name="connsiteX37" fmla="*/ 99213 w 514270"/>
                <a:gd name="connsiteY37" fmla="*/ 214324 h 217316"/>
                <a:gd name="connsiteX38" fmla="*/ 99213 w 514270"/>
                <a:gd name="connsiteY38" fmla="*/ 141901 h 217316"/>
                <a:gd name="connsiteX39" fmla="*/ 99262 w 514270"/>
                <a:gd name="connsiteY39" fmla="*/ 139252 h 217316"/>
                <a:gd name="connsiteX40" fmla="*/ 109419 w 514270"/>
                <a:gd name="connsiteY40" fmla="*/ 108928 h 217316"/>
                <a:gd name="connsiteX41" fmla="*/ 133855 w 514270"/>
                <a:gd name="connsiteY41" fmla="*/ 98526 h 217316"/>
                <a:gd name="connsiteX42" fmla="*/ 159026 w 514270"/>
                <a:gd name="connsiteY42" fmla="*/ 108634 h 217316"/>
                <a:gd name="connsiteX43" fmla="*/ 167416 w 514270"/>
                <a:gd name="connsiteY43" fmla="*/ 136651 h 217316"/>
                <a:gd name="connsiteX44" fmla="*/ 167416 w 514270"/>
                <a:gd name="connsiteY44" fmla="*/ 136651 h 217316"/>
                <a:gd name="connsiteX45" fmla="*/ 167416 w 514270"/>
                <a:gd name="connsiteY45" fmla="*/ 136946 h 217316"/>
                <a:gd name="connsiteX46" fmla="*/ 167416 w 514270"/>
                <a:gd name="connsiteY46" fmla="*/ 136995 h 217316"/>
                <a:gd name="connsiteX47" fmla="*/ 167416 w 514270"/>
                <a:gd name="connsiteY47" fmla="*/ 136995 h 217316"/>
                <a:gd name="connsiteX48" fmla="*/ 167416 w 514270"/>
                <a:gd name="connsiteY48" fmla="*/ 214275 h 217316"/>
                <a:gd name="connsiteX49" fmla="*/ 206277 w 514270"/>
                <a:gd name="connsiteY49" fmla="*/ 214275 h 217316"/>
                <a:gd name="connsiteX50" fmla="*/ 206277 w 514270"/>
                <a:gd name="connsiteY50" fmla="*/ 131352 h 217316"/>
                <a:gd name="connsiteX51" fmla="*/ 190183 w 514270"/>
                <a:gd name="connsiteY51" fmla="*/ 82579 h 217316"/>
                <a:gd name="connsiteX52" fmla="*/ 455684 w 514270"/>
                <a:gd name="connsiteY52" fmla="*/ 140969 h 217316"/>
                <a:gd name="connsiteX53" fmla="*/ 450140 w 514270"/>
                <a:gd name="connsiteY53" fmla="*/ 111431 h 217316"/>
                <a:gd name="connsiteX54" fmla="*/ 434635 w 514270"/>
                <a:gd name="connsiteY54" fmla="*/ 87290 h 217316"/>
                <a:gd name="connsiteX55" fmla="*/ 410837 w 514270"/>
                <a:gd name="connsiteY55" fmla="*/ 71098 h 217316"/>
                <a:gd name="connsiteX56" fmla="*/ 380269 w 514270"/>
                <a:gd name="connsiteY56" fmla="*/ 65259 h 217316"/>
                <a:gd name="connsiteX57" fmla="*/ 350583 w 514270"/>
                <a:gd name="connsiteY57" fmla="*/ 71245 h 217316"/>
                <a:gd name="connsiteX58" fmla="*/ 326442 w 514270"/>
                <a:gd name="connsiteY58" fmla="*/ 87486 h 217316"/>
                <a:gd name="connsiteX59" fmla="*/ 310201 w 514270"/>
                <a:gd name="connsiteY59" fmla="*/ 111627 h 217316"/>
                <a:gd name="connsiteX60" fmla="*/ 304215 w 514270"/>
                <a:gd name="connsiteY60" fmla="*/ 141312 h 217316"/>
                <a:gd name="connsiteX61" fmla="*/ 309907 w 514270"/>
                <a:gd name="connsiteY61" fmla="*/ 170998 h 217316"/>
                <a:gd name="connsiteX62" fmla="*/ 325706 w 514270"/>
                <a:gd name="connsiteY62" fmla="*/ 195090 h 217316"/>
                <a:gd name="connsiteX63" fmla="*/ 350092 w 514270"/>
                <a:gd name="connsiteY63" fmla="*/ 211331 h 217316"/>
                <a:gd name="connsiteX64" fmla="*/ 381397 w 514270"/>
                <a:gd name="connsiteY64" fmla="*/ 217317 h 217316"/>
                <a:gd name="connsiteX65" fmla="*/ 446411 w 514270"/>
                <a:gd name="connsiteY65" fmla="*/ 188662 h 217316"/>
                <a:gd name="connsiteX66" fmla="*/ 418688 w 514270"/>
                <a:gd name="connsiteY66" fmla="*/ 167563 h 217316"/>
                <a:gd name="connsiteX67" fmla="*/ 381692 w 514270"/>
                <a:gd name="connsiteY67" fmla="*/ 183902 h 217316"/>
                <a:gd name="connsiteX68" fmla="*/ 355146 w 514270"/>
                <a:gd name="connsiteY68" fmla="*/ 176444 h 217316"/>
                <a:gd name="connsiteX69" fmla="*/ 341260 w 514270"/>
                <a:gd name="connsiteY69" fmla="*/ 156180 h 217316"/>
                <a:gd name="connsiteX70" fmla="*/ 340868 w 514270"/>
                <a:gd name="connsiteY70" fmla="*/ 154806 h 217316"/>
                <a:gd name="connsiteX71" fmla="*/ 455635 w 514270"/>
                <a:gd name="connsiteY71" fmla="*/ 154806 h 217316"/>
                <a:gd name="connsiteX72" fmla="*/ 455635 w 514270"/>
                <a:gd name="connsiteY72" fmla="*/ 141067 h 217316"/>
                <a:gd name="connsiteX73" fmla="*/ 341211 w 514270"/>
                <a:gd name="connsiteY73" fmla="*/ 127574 h 217316"/>
                <a:gd name="connsiteX74" fmla="*/ 379974 w 514270"/>
                <a:gd name="connsiteY74" fmla="*/ 98183 h 217316"/>
                <a:gd name="connsiteX75" fmla="*/ 418737 w 514270"/>
                <a:gd name="connsiteY75" fmla="*/ 127525 h 217316"/>
                <a:gd name="connsiteX76" fmla="*/ 341211 w 514270"/>
                <a:gd name="connsiteY76" fmla="*/ 127525 h 217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514270" h="217316">
                  <a:moveTo>
                    <a:pt x="38518" y="214275"/>
                  </a:moveTo>
                  <a:lnTo>
                    <a:pt x="38518" y="68203"/>
                  </a:lnTo>
                  <a:lnTo>
                    <a:pt x="0" y="68203"/>
                  </a:lnTo>
                  <a:lnTo>
                    <a:pt x="0" y="214324"/>
                  </a:lnTo>
                  <a:lnTo>
                    <a:pt x="38468" y="214324"/>
                  </a:lnTo>
                  <a:close/>
                  <a:moveTo>
                    <a:pt x="293665" y="215747"/>
                  </a:moveTo>
                  <a:lnTo>
                    <a:pt x="293665" y="179928"/>
                  </a:lnTo>
                  <a:cubicBezTo>
                    <a:pt x="287974" y="179928"/>
                    <a:pt x="283312" y="179585"/>
                    <a:pt x="279730" y="179045"/>
                  </a:cubicBezTo>
                  <a:cubicBezTo>
                    <a:pt x="275756" y="178407"/>
                    <a:pt x="272714" y="177082"/>
                    <a:pt x="270702" y="175021"/>
                  </a:cubicBezTo>
                  <a:cubicBezTo>
                    <a:pt x="268690" y="173010"/>
                    <a:pt x="267317" y="170066"/>
                    <a:pt x="266679" y="166287"/>
                  </a:cubicBezTo>
                  <a:cubicBezTo>
                    <a:pt x="266090" y="162706"/>
                    <a:pt x="265795" y="157946"/>
                    <a:pt x="265795" y="152156"/>
                  </a:cubicBezTo>
                  <a:lnTo>
                    <a:pt x="265795" y="101029"/>
                  </a:lnTo>
                  <a:lnTo>
                    <a:pt x="293665" y="101029"/>
                  </a:lnTo>
                  <a:lnTo>
                    <a:pt x="293665" y="68105"/>
                  </a:lnTo>
                  <a:lnTo>
                    <a:pt x="265795" y="68105"/>
                  </a:lnTo>
                  <a:lnTo>
                    <a:pt x="265795" y="11285"/>
                  </a:lnTo>
                  <a:lnTo>
                    <a:pt x="227327" y="11285"/>
                  </a:lnTo>
                  <a:lnTo>
                    <a:pt x="227327" y="152500"/>
                  </a:lnTo>
                  <a:cubicBezTo>
                    <a:pt x="227327" y="164423"/>
                    <a:pt x="228357" y="174531"/>
                    <a:pt x="230418" y="182627"/>
                  </a:cubicBezTo>
                  <a:cubicBezTo>
                    <a:pt x="232430" y="190625"/>
                    <a:pt x="235865" y="197151"/>
                    <a:pt x="240673" y="202008"/>
                  </a:cubicBezTo>
                  <a:cubicBezTo>
                    <a:pt x="245433" y="206866"/>
                    <a:pt x="251762" y="210448"/>
                    <a:pt x="259466" y="212558"/>
                  </a:cubicBezTo>
                  <a:cubicBezTo>
                    <a:pt x="267218" y="214716"/>
                    <a:pt x="277130" y="215796"/>
                    <a:pt x="288808" y="215796"/>
                  </a:cubicBezTo>
                  <a:lnTo>
                    <a:pt x="293665" y="215796"/>
                  </a:lnTo>
                  <a:close/>
                  <a:moveTo>
                    <a:pt x="514270" y="214275"/>
                  </a:moveTo>
                  <a:lnTo>
                    <a:pt x="514270" y="0"/>
                  </a:lnTo>
                  <a:lnTo>
                    <a:pt x="475802" y="0"/>
                  </a:lnTo>
                  <a:lnTo>
                    <a:pt x="475802" y="214275"/>
                  </a:lnTo>
                  <a:lnTo>
                    <a:pt x="514270" y="214275"/>
                  </a:lnTo>
                  <a:close/>
                  <a:moveTo>
                    <a:pt x="190183" y="82579"/>
                  </a:moveTo>
                  <a:cubicBezTo>
                    <a:pt x="179536" y="71049"/>
                    <a:pt x="164472" y="65210"/>
                    <a:pt x="145434" y="65210"/>
                  </a:cubicBezTo>
                  <a:cubicBezTo>
                    <a:pt x="136259" y="65210"/>
                    <a:pt x="127770" y="67123"/>
                    <a:pt x="120165" y="70853"/>
                  </a:cubicBezTo>
                  <a:cubicBezTo>
                    <a:pt x="112609" y="74582"/>
                    <a:pt x="106181" y="79832"/>
                    <a:pt x="101029" y="86456"/>
                  </a:cubicBezTo>
                  <a:lnTo>
                    <a:pt x="98919" y="89154"/>
                  </a:lnTo>
                  <a:lnTo>
                    <a:pt x="98919" y="86701"/>
                  </a:lnTo>
                  <a:cubicBezTo>
                    <a:pt x="98919" y="86701"/>
                    <a:pt x="98919" y="68203"/>
                    <a:pt x="98919" y="68203"/>
                  </a:cubicBezTo>
                  <a:lnTo>
                    <a:pt x="60941" y="68203"/>
                  </a:lnTo>
                  <a:lnTo>
                    <a:pt x="60941" y="214324"/>
                  </a:lnTo>
                  <a:lnTo>
                    <a:pt x="99213" y="214324"/>
                  </a:lnTo>
                  <a:lnTo>
                    <a:pt x="99213" y="141901"/>
                  </a:lnTo>
                  <a:cubicBezTo>
                    <a:pt x="99213" y="141018"/>
                    <a:pt x="99213" y="140135"/>
                    <a:pt x="99262" y="139252"/>
                  </a:cubicBezTo>
                  <a:cubicBezTo>
                    <a:pt x="99655" y="125611"/>
                    <a:pt x="103090" y="115405"/>
                    <a:pt x="109419" y="108928"/>
                  </a:cubicBezTo>
                  <a:cubicBezTo>
                    <a:pt x="116190" y="102059"/>
                    <a:pt x="124385" y="98526"/>
                    <a:pt x="133855" y="98526"/>
                  </a:cubicBezTo>
                  <a:cubicBezTo>
                    <a:pt x="144944" y="98526"/>
                    <a:pt x="153432" y="101912"/>
                    <a:pt x="159026" y="108634"/>
                  </a:cubicBezTo>
                  <a:cubicBezTo>
                    <a:pt x="164521" y="115209"/>
                    <a:pt x="167318" y="124630"/>
                    <a:pt x="167416" y="136651"/>
                  </a:cubicBezTo>
                  <a:lnTo>
                    <a:pt x="167416" y="136651"/>
                  </a:lnTo>
                  <a:lnTo>
                    <a:pt x="167416" y="136946"/>
                  </a:lnTo>
                  <a:cubicBezTo>
                    <a:pt x="167416" y="136946"/>
                    <a:pt x="167416" y="136946"/>
                    <a:pt x="167416" y="136995"/>
                  </a:cubicBezTo>
                  <a:lnTo>
                    <a:pt x="167416" y="136995"/>
                  </a:lnTo>
                  <a:cubicBezTo>
                    <a:pt x="167416" y="136995"/>
                    <a:pt x="167416" y="214275"/>
                    <a:pt x="167416" y="214275"/>
                  </a:cubicBezTo>
                  <a:lnTo>
                    <a:pt x="206277" y="214275"/>
                  </a:lnTo>
                  <a:lnTo>
                    <a:pt x="206277" y="131352"/>
                  </a:lnTo>
                  <a:cubicBezTo>
                    <a:pt x="206277" y="110548"/>
                    <a:pt x="200880" y="94110"/>
                    <a:pt x="190183" y="82579"/>
                  </a:cubicBezTo>
                  <a:close/>
                  <a:moveTo>
                    <a:pt x="455684" y="140969"/>
                  </a:moveTo>
                  <a:cubicBezTo>
                    <a:pt x="455684" y="130518"/>
                    <a:pt x="453820" y="120557"/>
                    <a:pt x="450140" y="111431"/>
                  </a:cubicBezTo>
                  <a:cubicBezTo>
                    <a:pt x="446460" y="102304"/>
                    <a:pt x="441259" y="94208"/>
                    <a:pt x="434635" y="87290"/>
                  </a:cubicBezTo>
                  <a:cubicBezTo>
                    <a:pt x="428060" y="80421"/>
                    <a:pt x="420013" y="74974"/>
                    <a:pt x="410837" y="71098"/>
                  </a:cubicBezTo>
                  <a:cubicBezTo>
                    <a:pt x="401613" y="67222"/>
                    <a:pt x="391358" y="65259"/>
                    <a:pt x="380269" y="65259"/>
                  </a:cubicBezTo>
                  <a:cubicBezTo>
                    <a:pt x="369817" y="65259"/>
                    <a:pt x="359808" y="67271"/>
                    <a:pt x="350583" y="71245"/>
                  </a:cubicBezTo>
                  <a:cubicBezTo>
                    <a:pt x="341359" y="75219"/>
                    <a:pt x="333262" y="80666"/>
                    <a:pt x="326442" y="87486"/>
                  </a:cubicBezTo>
                  <a:cubicBezTo>
                    <a:pt x="319671" y="94257"/>
                    <a:pt x="314175" y="102402"/>
                    <a:pt x="310201" y="111627"/>
                  </a:cubicBezTo>
                  <a:cubicBezTo>
                    <a:pt x="306227" y="120852"/>
                    <a:pt x="304215" y="130812"/>
                    <a:pt x="304215" y="141312"/>
                  </a:cubicBezTo>
                  <a:cubicBezTo>
                    <a:pt x="304215" y="151813"/>
                    <a:pt x="306128" y="161773"/>
                    <a:pt x="309907" y="170998"/>
                  </a:cubicBezTo>
                  <a:cubicBezTo>
                    <a:pt x="313685" y="180222"/>
                    <a:pt x="318984" y="188319"/>
                    <a:pt x="325706" y="195090"/>
                  </a:cubicBezTo>
                  <a:cubicBezTo>
                    <a:pt x="332379" y="201861"/>
                    <a:pt x="340623" y="207356"/>
                    <a:pt x="350092" y="211331"/>
                  </a:cubicBezTo>
                  <a:cubicBezTo>
                    <a:pt x="359611" y="215305"/>
                    <a:pt x="370161" y="217317"/>
                    <a:pt x="381397" y="217317"/>
                  </a:cubicBezTo>
                  <a:cubicBezTo>
                    <a:pt x="413978" y="217317"/>
                    <a:pt x="434291" y="202499"/>
                    <a:pt x="446411" y="188662"/>
                  </a:cubicBezTo>
                  <a:lnTo>
                    <a:pt x="418688" y="167563"/>
                  </a:lnTo>
                  <a:cubicBezTo>
                    <a:pt x="412849" y="174482"/>
                    <a:pt x="399012" y="183902"/>
                    <a:pt x="381692" y="183902"/>
                  </a:cubicBezTo>
                  <a:cubicBezTo>
                    <a:pt x="370848" y="183902"/>
                    <a:pt x="361868" y="181400"/>
                    <a:pt x="355146" y="176444"/>
                  </a:cubicBezTo>
                  <a:cubicBezTo>
                    <a:pt x="348375" y="171489"/>
                    <a:pt x="343714" y="164668"/>
                    <a:pt x="341260" y="156180"/>
                  </a:cubicBezTo>
                  <a:lnTo>
                    <a:pt x="340868" y="154806"/>
                  </a:lnTo>
                  <a:lnTo>
                    <a:pt x="455635" y="154806"/>
                  </a:lnTo>
                  <a:lnTo>
                    <a:pt x="455635" y="141067"/>
                  </a:lnTo>
                  <a:close/>
                  <a:moveTo>
                    <a:pt x="341211" y="127574"/>
                  </a:moveTo>
                  <a:cubicBezTo>
                    <a:pt x="341211" y="116877"/>
                    <a:pt x="353478" y="98183"/>
                    <a:pt x="379974" y="98183"/>
                  </a:cubicBezTo>
                  <a:cubicBezTo>
                    <a:pt x="406470" y="98183"/>
                    <a:pt x="418737" y="116828"/>
                    <a:pt x="418737" y="127525"/>
                  </a:cubicBezTo>
                  <a:lnTo>
                    <a:pt x="341211" y="127525"/>
                  </a:lnTo>
                  <a:close/>
                </a:path>
              </a:pathLst>
            </a:custGeom>
            <a:solidFill>
              <a:schemeClr val="bg2"/>
            </a:solidFill>
            <a:ln w="4903" cap="flat">
              <a:noFill/>
              <a:prstDash val="solid"/>
              <a:miter/>
            </a:ln>
          </p:spPr>
          <p:txBody>
            <a:bodyPr rtlCol="0" anchor="ctr"/>
            <a:lstStyle/>
            <a:p>
              <a:endParaRPr lang="en-US"/>
            </a:p>
          </p:txBody>
        </p:sp>
        <p:grpSp>
          <p:nvGrpSpPr>
            <p:cNvPr id="28" name="Graphic 4">
              <a:extLst>
                <a:ext uri="{FF2B5EF4-FFF2-40B4-BE49-F238E27FC236}">
                  <a16:creationId xmlns:a16="http://schemas.microsoft.com/office/drawing/2014/main" id="{C819EBA6-3B24-480C-A7DD-AAE71C314A05}"/>
                </a:ext>
              </a:extLst>
            </p:cNvPr>
            <p:cNvGrpSpPr/>
            <p:nvPr/>
          </p:nvGrpSpPr>
          <p:grpSpPr>
            <a:xfrm>
              <a:off x="673890" y="6297005"/>
              <a:ext cx="31599" cy="31599"/>
              <a:chOff x="673890" y="6297005"/>
              <a:chExt cx="31599" cy="31599"/>
            </a:xfrm>
            <a:grpFill/>
          </p:grpSpPr>
          <p:sp>
            <p:nvSpPr>
              <p:cNvPr id="29" name="Freeform: Shape 28">
                <a:extLst>
                  <a:ext uri="{FF2B5EF4-FFF2-40B4-BE49-F238E27FC236}">
                    <a16:creationId xmlns:a16="http://schemas.microsoft.com/office/drawing/2014/main" id="{AB9F4F63-CD41-4CB6-A375-079310B471C9}"/>
                  </a:ext>
                </a:extLst>
              </p:cNvPr>
              <p:cNvSpPr/>
              <p:nvPr/>
            </p:nvSpPr>
            <p:spPr>
              <a:xfrm>
                <a:off x="673890" y="6297005"/>
                <a:ext cx="31599" cy="31599"/>
              </a:xfrm>
              <a:custGeom>
                <a:avLst/>
                <a:gdLst>
                  <a:gd name="connsiteX0" fmla="*/ 15800 w 31599"/>
                  <a:gd name="connsiteY0" fmla="*/ 2257 h 31599"/>
                  <a:gd name="connsiteX1" fmla="*/ 29342 w 31599"/>
                  <a:gd name="connsiteY1" fmla="*/ 15800 h 31599"/>
                  <a:gd name="connsiteX2" fmla="*/ 15800 w 31599"/>
                  <a:gd name="connsiteY2" fmla="*/ 29342 h 31599"/>
                  <a:gd name="connsiteX3" fmla="*/ 2257 w 31599"/>
                  <a:gd name="connsiteY3" fmla="*/ 15800 h 31599"/>
                  <a:gd name="connsiteX4" fmla="*/ 15800 w 31599"/>
                  <a:gd name="connsiteY4" fmla="*/ 2257 h 31599"/>
                  <a:gd name="connsiteX5" fmla="*/ 15800 w 31599"/>
                  <a:gd name="connsiteY5" fmla="*/ 0 h 31599"/>
                  <a:gd name="connsiteX6" fmla="*/ 0 w 31599"/>
                  <a:gd name="connsiteY6" fmla="*/ 15800 h 31599"/>
                  <a:gd name="connsiteX7" fmla="*/ 15800 w 31599"/>
                  <a:gd name="connsiteY7" fmla="*/ 31599 h 31599"/>
                  <a:gd name="connsiteX8" fmla="*/ 31599 w 31599"/>
                  <a:gd name="connsiteY8" fmla="*/ 15800 h 31599"/>
                  <a:gd name="connsiteX9" fmla="*/ 15800 w 31599"/>
                  <a:gd name="connsiteY9" fmla="*/ 0 h 31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599" h="31599">
                    <a:moveTo>
                      <a:pt x="15800" y="2257"/>
                    </a:moveTo>
                    <a:cubicBezTo>
                      <a:pt x="23258" y="2257"/>
                      <a:pt x="29342" y="8341"/>
                      <a:pt x="29342" y="15800"/>
                    </a:cubicBezTo>
                    <a:cubicBezTo>
                      <a:pt x="29342" y="23258"/>
                      <a:pt x="23258" y="29342"/>
                      <a:pt x="15800" y="29342"/>
                    </a:cubicBezTo>
                    <a:cubicBezTo>
                      <a:pt x="8341" y="29342"/>
                      <a:pt x="2257" y="23258"/>
                      <a:pt x="2257" y="15800"/>
                    </a:cubicBezTo>
                    <a:cubicBezTo>
                      <a:pt x="2257" y="8341"/>
                      <a:pt x="8341" y="2257"/>
                      <a:pt x="15800" y="2257"/>
                    </a:cubicBezTo>
                    <a:moveTo>
                      <a:pt x="15800" y="0"/>
                    </a:moveTo>
                    <a:cubicBezTo>
                      <a:pt x="7066" y="0"/>
                      <a:pt x="0" y="7066"/>
                      <a:pt x="0" y="15800"/>
                    </a:cubicBezTo>
                    <a:cubicBezTo>
                      <a:pt x="0" y="24533"/>
                      <a:pt x="7066" y="31599"/>
                      <a:pt x="15800" y="31599"/>
                    </a:cubicBezTo>
                    <a:cubicBezTo>
                      <a:pt x="24533" y="31599"/>
                      <a:pt x="31599" y="24533"/>
                      <a:pt x="31599" y="15800"/>
                    </a:cubicBezTo>
                    <a:cubicBezTo>
                      <a:pt x="31599" y="7066"/>
                      <a:pt x="24533" y="0"/>
                      <a:pt x="15800" y="0"/>
                    </a:cubicBezTo>
                  </a:path>
                </a:pathLst>
              </a:custGeom>
              <a:grpFill/>
              <a:ln w="4903"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86971DB3-DB1F-4E10-B2AD-A1961B4C89BE}"/>
                  </a:ext>
                </a:extLst>
              </p:cNvPr>
              <p:cNvSpPr/>
              <p:nvPr/>
            </p:nvSpPr>
            <p:spPr>
              <a:xfrm>
                <a:off x="684293" y="6304904"/>
                <a:ext cx="12315" cy="15799"/>
              </a:xfrm>
              <a:custGeom>
                <a:avLst/>
                <a:gdLst>
                  <a:gd name="connsiteX0" fmla="*/ 6575 w 12315"/>
                  <a:gd name="connsiteY0" fmla="*/ 0 h 15799"/>
                  <a:gd name="connsiteX1" fmla="*/ 9274 w 12315"/>
                  <a:gd name="connsiteY1" fmla="*/ 638 h 15799"/>
                  <a:gd name="connsiteX2" fmla="*/ 11138 w 12315"/>
                  <a:gd name="connsiteY2" fmla="*/ 2404 h 15799"/>
                  <a:gd name="connsiteX3" fmla="*/ 11776 w 12315"/>
                  <a:gd name="connsiteY3" fmla="*/ 4956 h 15799"/>
                  <a:gd name="connsiteX4" fmla="*/ 10893 w 12315"/>
                  <a:gd name="connsiteY4" fmla="*/ 7802 h 15799"/>
                  <a:gd name="connsiteX5" fmla="*/ 8734 w 12315"/>
                  <a:gd name="connsiteY5" fmla="*/ 9470 h 15799"/>
                  <a:gd name="connsiteX6" fmla="*/ 12316 w 12315"/>
                  <a:gd name="connsiteY6" fmla="*/ 15800 h 15799"/>
                  <a:gd name="connsiteX7" fmla="*/ 9519 w 12315"/>
                  <a:gd name="connsiteY7" fmla="*/ 15800 h 15799"/>
                  <a:gd name="connsiteX8" fmla="*/ 6231 w 12315"/>
                  <a:gd name="connsiteY8" fmla="*/ 9912 h 15799"/>
                  <a:gd name="connsiteX9" fmla="*/ 2502 w 12315"/>
                  <a:gd name="connsiteY9" fmla="*/ 9912 h 15799"/>
                  <a:gd name="connsiteX10" fmla="*/ 2502 w 12315"/>
                  <a:gd name="connsiteY10" fmla="*/ 15800 h 15799"/>
                  <a:gd name="connsiteX11" fmla="*/ 0 w 12315"/>
                  <a:gd name="connsiteY11" fmla="*/ 15800 h 15799"/>
                  <a:gd name="connsiteX12" fmla="*/ 0 w 12315"/>
                  <a:gd name="connsiteY12" fmla="*/ 0 h 15799"/>
                  <a:gd name="connsiteX13" fmla="*/ 6526 w 12315"/>
                  <a:gd name="connsiteY13" fmla="*/ 0 h 15799"/>
                  <a:gd name="connsiteX14" fmla="*/ 6575 w 12315"/>
                  <a:gd name="connsiteY14" fmla="*/ 7654 h 15799"/>
                  <a:gd name="connsiteX15" fmla="*/ 7998 w 12315"/>
                  <a:gd name="connsiteY15" fmla="*/ 7311 h 15799"/>
                  <a:gd name="connsiteX16" fmla="*/ 8979 w 12315"/>
                  <a:gd name="connsiteY16" fmla="*/ 6330 h 15799"/>
                  <a:gd name="connsiteX17" fmla="*/ 9323 w 12315"/>
                  <a:gd name="connsiteY17" fmla="*/ 4907 h 15799"/>
                  <a:gd name="connsiteX18" fmla="*/ 8979 w 12315"/>
                  <a:gd name="connsiteY18" fmla="*/ 3484 h 15799"/>
                  <a:gd name="connsiteX19" fmla="*/ 7998 w 12315"/>
                  <a:gd name="connsiteY19" fmla="*/ 2502 h 15799"/>
                  <a:gd name="connsiteX20" fmla="*/ 6575 w 12315"/>
                  <a:gd name="connsiteY20" fmla="*/ 2159 h 15799"/>
                  <a:gd name="connsiteX21" fmla="*/ 2502 w 12315"/>
                  <a:gd name="connsiteY21" fmla="*/ 2159 h 15799"/>
                  <a:gd name="connsiteX22" fmla="*/ 2502 w 12315"/>
                  <a:gd name="connsiteY22" fmla="*/ 7556 h 15799"/>
                  <a:gd name="connsiteX23" fmla="*/ 6575 w 12315"/>
                  <a:gd name="connsiteY23" fmla="*/ 7556 h 1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315" h="15799">
                    <a:moveTo>
                      <a:pt x="6575" y="0"/>
                    </a:moveTo>
                    <a:cubicBezTo>
                      <a:pt x="7556" y="0"/>
                      <a:pt x="8440" y="245"/>
                      <a:pt x="9274" y="638"/>
                    </a:cubicBezTo>
                    <a:cubicBezTo>
                      <a:pt x="10059" y="1079"/>
                      <a:pt x="10697" y="1668"/>
                      <a:pt x="11138" y="2404"/>
                    </a:cubicBezTo>
                    <a:cubicBezTo>
                      <a:pt x="11580" y="3140"/>
                      <a:pt x="11776" y="3974"/>
                      <a:pt x="11776" y="4956"/>
                    </a:cubicBezTo>
                    <a:cubicBezTo>
                      <a:pt x="11776" y="6084"/>
                      <a:pt x="11482" y="7066"/>
                      <a:pt x="10893" y="7802"/>
                    </a:cubicBezTo>
                    <a:cubicBezTo>
                      <a:pt x="10304" y="8587"/>
                      <a:pt x="9617" y="9126"/>
                      <a:pt x="8734" y="9470"/>
                    </a:cubicBezTo>
                    <a:lnTo>
                      <a:pt x="12316" y="15800"/>
                    </a:lnTo>
                    <a:lnTo>
                      <a:pt x="9519" y="15800"/>
                    </a:lnTo>
                    <a:lnTo>
                      <a:pt x="6231" y="9912"/>
                    </a:lnTo>
                    <a:lnTo>
                      <a:pt x="2502" y="9912"/>
                    </a:lnTo>
                    <a:lnTo>
                      <a:pt x="2502" y="15800"/>
                    </a:lnTo>
                    <a:lnTo>
                      <a:pt x="0" y="15800"/>
                    </a:lnTo>
                    <a:lnTo>
                      <a:pt x="0" y="0"/>
                    </a:lnTo>
                    <a:lnTo>
                      <a:pt x="6526" y="0"/>
                    </a:lnTo>
                    <a:close/>
                    <a:moveTo>
                      <a:pt x="6575" y="7654"/>
                    </a:moveTo>
                    <a:cubicBezTo>
                      <a:pt x="7115" y="7654"/>
                      <a:pt x="7556" y="7556"/>
                      <a:pt x="7998" y="7311"/>
                    </a:cubicBezTo>
                    <a:cubicBezTo>
                      <a:pt x="8390" y="7066"/>
                      <a:pt x="8734" y="6771"/>
                      <a:pt x="8979" y="6330"/>
                    </a:cubicBezTo>
                    <a:cubicBezTo>
                      <a:pt x="9225" y="5937"/>
                      <a:pt x="9323" y="5446"/>
                      <a:pt x="9323" y="4907"/>
                    </a:cubicBezTo>
                    <a:cubicBezTo>
                      <a:pt x="9323" y="4367"/>
                      <a:pt x="9225" y="3925"/>
                      <a:pt x="8979" y="3484"/>
                    </a:cubicBezTo>
                    <a:cubicBezTo>
                      <a:pt x="8734" y="3091"/>
                      <a:pt x="8440" y="2748"/>
                      <a:pt x="7998" y="2502"/>
                    </a:cubicBezTo>
                    <a:cubicBezTo>
                      <a:pt x="7605" y="2257"/>
                      <a:pt x="7115" y="2159"/>
                      <a:pt x="6575" y="2159"/>
                    </a:cubicBezTo>
                    <a:lnTo>
                      <a:pt x="2502" y="2159"/>
                    </a:lnTo>
                    <a:lnTo>
                      <a:pt x="2502" y="7556"/>
                    </a:lnTo>
                    <a:lnTo>
                      <a:pt x="6575" y="7556"/>
                    </a:lnTo>
                    <a:close/>
                  </a:path>
                </a:pathLst>
              </a:custGeom>
              <a:grpFill/>
              <a:ln w="4903"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919531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preserve="1" userDrawn="1">
  <p:cSld name="4_Custom Layout">
    <p:bg>
      <p:bgPr>
        <a:solidFill>
          <a:schemeClr val="tx1"/>
        </a:solidFill>
        <a:effectLst/>
      </p:bgPr>
    </p:bg>
    <p:spTree>
      <p:nvGrpSpPr>
        <p:cNvPr id="1" name=""/>
        <p:cNvGrpSpPr/>
        <p:nvPr/>
      </p:nvGrpSpPr>
      <p:grpSpPr>
        <a:xfrm>
          <a:off x="0" y="0"/>
          <a:ext cx="0" cy="0"/>
          <a:chOff x="0" y="0"/>
          <a:chExt cx="0" cy="0"/>
        </a:xfrm>
      </p:grpSpPr>
      <p:pic>
        <p:nvPicPr>
          <p:cNvPr id="18" name="Picture 17" descr="A picture containing text, person&#10;&#10;Description automatically generated">
            <a:extLst>
              <a:ext uri="{FF2B5EF4-FFF2-40B4-BE49-F238E27FC236}">
                <a16:creationId xmlns:a16="http://schemas.microsoft.com/office/drawing/2014/main" id="{E5DC243F-546E-4527-B8BA-81139E4B6DE5}"/>
              </a:ext>
            </a:extLst>
          </p:cNvPr>
          <p:cNvPicPr>
            <a:picLocks noChangeAspect="1"/>
          </p:cNvPicPr>
          <p:nvPr userDrawn="1"/>
        </p:nvPicPr>
        <p:blipFill rotWithShape="1">
          <a:blip r:embed="rId2">
            <a:extLst>
              <a:ext uri="{28A0092B-C50C-407E-A947-70E740481C1C}">
                <a14:useLocalDpi xmlns:a14="http://schemas.microsoft.com/office/drawing/2010/main"/>
              </a:ext>
            </a:extLst>
          </a:blip>
          <a:srcRect l="29924" r="21201"/>
          <a:stretch/>
        </p:blipFill>
        <p:spPr>
          <a:xfrm>
            <a:off x="6233161" y="0"/>
            <a:ext cx="5958839" cy="6858000"/>
          </a:xfrm>
          <a:prstGeom prst="rect">
            <a:avLst/>
          </a:prstGeom>
        </p:spPr>
      </p:pic>
      <p:sp>
        <p:nvSpPr>
          <p:cNvPr id="2" name="Title 1">
            <a:extLst>
              <a:ext uri="{FF2B5EF4-FFF2-40B4-BE49-F238E27FC236}">
                <a16:creationId xmlns:a16="http://schemas.microsoft.com/office/drawing/2014/main" id="{F5C45F0E-0527-45C2-9C85-5A58EF6B1120}"/>
              </a:ext>
            </a:extLst>
          </p:cNvPr>
          <p:cNvSpPr>
            <a:spLocks noGrp="1"/>
          </p:cNvSpPr>
          <p:nvPr>
            <p:ph type="title"/>
          </p:nvPr>
        </p:nvSpPr>
        <p:spPr>
          <a:xfrm>
            <a:off x="649224" y="557784"/>
            <a:ext cx="5403849" cy="985763"/>
          </a:xfrm>
        </p:spPr>
        <p:txBody>
          <a:bodyPr vert="horz" lIns="91440" tIns="45720" rIns="91440" bIns="45720" rtlCol="0" anchor="t" anchorCtr="0">
            <a:normAutofit/>
          </a:bodyPr>
          <a:lstStyle>
            <a:lvl1pPr>
              <a:defRPr lang="en-US" sz="3200" dirty="0">
                <a:gradFill flip="none" rotWithShape="1">
                  <a:gsLst>
                    <a:gs pos="16000">
                      <a:schemeClr val="bg2"/>
                    </a:gs>
                    <a:gs pos="87000">
                      <a:schemeClr val="accent1"/>
                    </a:gs>
                  </a:gsLst>
                  <a:lin ang="2700000" scaled="1"/>
                  <a:tileRect/>
                </a:gradFill>
              </a:defRPr>
            </a:lvl1pPr>
          </a:lstStyle>
          <a:p>
            <a:pPr lvl="0"/>
            <a:r>
              <a:rPr lang="en-US"/>
              <a:t>Click to edit Master title style</a:t>
            </a:r>
          </a:p>
        </p:txBody>
      </p:sp>
      <p:cxnSp>
        <p:nvCxnSpPr>
          <p:cNvPr id="6" name="Straight Connector 5">
            <a:extLst>
              <a:ext uri="{FF2B5EF4-FFF2-40B4-BE49-F238E27FC236}">
                <a16:creationId xmlns:a16="http://schemas.microsoft.com/office/drawing/2014/main" id="{68FA20B7-8B22-42EB-8483-1431429A0DAA}"/>
              </a:ext>
            </a:extLst>
          </p:cNvPr>
          <p:cNvCxnSpPr>
            <a:cxnSpLocks/>
          </p:cNvCxnSpPr>
          <p:nvPr userDrawn="1"/>
        </p:nvCxnSpPr>
        <p:spPr>
          <a:xfrm>
            <a:off x="6228080" y="-15240"/>
            <a:ext cx="0" cy="6873240"/>
          </a:xfrm>
          <a:prstGeom prst="line">
            <a:avLst/>
          </a:prstGeom>
          <a:ln w="28575">
            <a:solidFill>
              <a:srgbClr val="AFD8EF"/>
            </a:solidFill>
          </a:ln>
          <a:effectLst>
            <a:glow rad="25400">
              <a:srgbClr val="B0EFFF">
                <a:alpha val="21000"/>
              </a:srgbClr>
            </a:glow>
          </a:effectLst>
        </p:spPr>
        <p:style>
          <a:lnRef idx="1">
            <a:schemeClr val="accent1"/>
          </a:lnRef>
          <a:fillRef idx="0">
            <a:schemeClr val="accent1"/>
          </a:fillRef>
          <a:effectRef idx="0">
            <a:schemeClr val="accent1"/>
          </a:effectRef>
          <a:fontRef idx="minor">
            <a:schemeClr val="tx1"/>
          </a:fontRef>
        </p:style>
      </p:cxnSp>
      <p:sp>
        <p:nvSpPr>
          <p:cNvPr id="8" name="Content Placeholder 7">
            <a:extLst>
              <a:ext uri="{FF2B5EF4-FFF2-40B4-BE49-F238E27FC236}">
                <a16:creationId xmlns:a16="http://schemas.microsoft.com/office/drawing/2014/main" id="{4CC8E11D-C616-45E9-A169-6B078201B8D4}"/>
              </a:ext>
            </a:extLst>
          </p:cNvPr>
          <p:cNvSpPr>
            <a:spLocks noGrp="1"/>
          </p:cNvSpPr>
          <p:nvPr>
            <p:ph sz="quarter" idx="10"/>
          </p:nvPr>
        </p:nvSpPr>
        <p:spPr>
          <a:xfrm>
            <a:off x="649223" y="1579563"/>
            <a:ext cx="5253101" cy="475456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20" name="Graphic 4">
            <a:extLst>
              <a:ext uri="{FF2B5EF4-FFF2-40B4-BE49-F238E27FC236}">
                <a16:creationId xmlns:a16="http://schemas.microsoft.com/office/drawing/2014/main" id="{A6CEA4AE-6CF8-4DC5-B2B6-554BADCB81BA}"/>
              </a:ext>
            </a:extLst>
          </p:cNvPr>
          <p:cNvGrpSpPr/>
          <p:nvPr userDrawn="1"/>
        </p:nvGrpSpPr>
        <p:grpSpPr>
          <a:xfrm>
            <a:off x="124734" y="6550337"/>
            <a:ext cx="665641" cy="149163"/>
            <a:chOff x="124734" y="6550337"/>
            <a:chExt cx="665641" cy="149163"/>
          </a:xfrm>
          <a:solidFill>
            <a:srgbClr val="00C7FD"/>
          </a:solidFill>
        </p:grpSpPr>
        <p:sp>
          <p:nvSpPr>
            <p:cNvPr id="21" name="Freeform: Shape 20">
              <a:extLst>
                <a:ext uri="{FF2B5EF4-FFF2-40B4-BE49-F238E27FC236}">
                  <a16:creationId xmlns:a16="http://schemas.microsoft.com/office/drawing/2014/main" id="{A55382D4-ACFE-4E25-9E13-2E77957126A0}"/>
                </a:ext>
              </a:extLst>
            </p:cNvPr>
            <p:cNvSpPr/>
            <p:nvPr/>
          </p:nvSpPr>
          <p:spPr>
            <a:xfrm>
              <a:off x="124734" y="6550337"/>
              <a:ext cx="631343" cy="149163"/>
            </a:xfrm>
            <a:custGeom>
              <a:avLst/>
              <a:gdLst>
                <a:gd name="connsiteX0" fmla="*/ 631344 w 631343"/>
                <a:gd name="connsiteY0" fmla="*/ 2061 h 149163"/>
                <a:gd name="connsiteX1" fmla="*/ 631344 w 631343"/>
                <a:gd name="connsiteY1" fmla="*/ 147102 h 149163"/>
                <a:gd name="connsiteX2" fmla="*/ 611668 w 631343"/>
                <a:gd name="connsiteY2" fmla="*/ 147102 h 149163"/>
                <a:gd name="connsiteX3" fmla="*/ 520011 w 631343"/>
                <a:gd name="connsiteY3" fmla="*/ 39989 h 149163"/>
                <a:gd name="connsiteX4" fmla="*/ 520011 w 631343"/>
                <a:gd name="connsiteY4" fmla="*/ 147102 h 149163"/>
                <a:gd name="connsiteX5" fmla="*/ 497195 w 631343"/>
                <a:gd name="connsiteY5" fmla="*/ 147102 h 149163"/>
                <a:gd name="connsiteX6" fmla="*/ 497195 w 631343"/>
                <a:gd name="connsiteY6" fmla="*/ 2061 h 149163"/>
                <a:gd name="connsiteX7" fmla="*/ 516871 w 631343"/>
                <a:gd name="connsiteY7" fmla="*/ 2061 h 149163"/>
                <a:gd name="connsiteX8" fmla="*/ 608528 w 631343"/>
                <a:gd name="connsiteY8" fmla="*/ 109174 h 149163"/>
                <a:gd name="connsiteX9" fmla="*/ 608528 w 631343"/>
                <a:gd name="connsiteY9" fmla="*/ 2061 h 149163"/>
                <a:gd name="connsiteX10" fmla="*/ 631344 w 631343"/>
                <a:gd name="connsiteY10" fmla="*/ 2061 h 149163"/>
                <a:gd name="connsiteX11" fmla="*/ 396117 w 631343"/>
                <a:gd name="connsiteY11" fmla="*/ 0 h 149163"/>
                <a:gd name="connsiteX12" fmla="*/ 472760 w 631343"/>
                <a:gd name="connsiteY12" fmla="*/ 74582 h 149163"/>
                <a:gd name="connsiteX13" fmla="*/ 396117 w 631343"/>
                <a:gd name="connsiteY13" fmla="*/ 149163 h 149163"/>
                <a:gd name="connsiteX14" fmla="*/ 319475 w 631343"/>
                <a:gd name="connsiteY14" fmla="*/ 74582 h 149163"/>
                <a:gd name="connsiteX15" fmla="*/ 396117 w 631343"/>
                <a:gd name="connsiteY15" fmla="*/ 0 h 149163"/>
                <a:gd name="connsiteX16" fmla="*/ 396117 w 631343"/>
                <a:gd name="connsiteY16" fmla="*/ 128457 h 149163"/>
                <a:gd name="connsiteX17" fmla="*/ 449993 w 631343"/>
                <a:gd name="connsiteY17" fmla="*/ 74582 h 149163"/>
                <a:gd name="connsiteX18" fmla="*/ 396117 w 631343"/>
                <a:gd name="connsiteY18" fmla="*/ 20706 h 149163"/>
                <a:gd name="connsiteX19" fmla="*/ 342242 w 631343"/>
                <a:gd name="connsiteY19" fmla="*/ 74582 h 149163"/>
                <a:gd name="connsiteX20" fmla="*/ 396117 w 631343"/>
                <a:gd name="connsiteY20" fmla="*/ 128457 h 149163"/>
                <a:gd name="connsiteX21" fmla="*/ 300829 w 631343"/>
                <a:gd name="connsiteY21" fmla="*/ 84984 h 149163"/>
                <a:gd name="connsiteX22" fmla="*/ 301565 w 631343"/>
                <a:gd name="connsiteY22" fmla="*/ 74582 h 149163"/>
                <a:gd name="connsiteX23" fmla="*/ 224923 w 631343"/>
                <a:gd name="connsiteY23" fmla="*/ 0 h 149163"/>
                <a:gd name="connsiteX24" fmla="*/ 148280 w 631343"/>
                <a:gd name="connsiteY24" fmla="*/ 74582 h 149163"/>
                <a:gd name="connsiteX25" fmla="*/ 224923 w 631343"/>
                <a:gd name="connsiteY25" fmla="*/ 149163 h 149163"/>
                <a:gd name="connsiteX26" fmla="*/ 290378 w 631343"/>
                <a:gd name="connsiteY26" fmla="*/ 120655 h 149163"/>
                <a:gd name="connsiteX27" fmla="*/ 272714 w 631343"/>
                <a:gd name="connsiteY27" fmla="*/ 107162 h 149163"/>
                <a:gd name="connsiteX28" fmla="*/ 224923 w 631343"/>
                <a:gd name="connsiteY28" fmla="*/ 128800 h 149163"/>
                <a:gd name="connsiteX29" fmla="*/ 172029 w 631343"/>
                <a:gd name="connsiteY29" fmla="*/ 84935 h 149163"/>
                <a:gd name="connsiteX30" fmla="*/ 300829 w 631343"/>
                <a:gd name="connsiteY30" fmla="*/ 84935 h 149163"/>
                <a:gd name="connsiteX31" fmla="*/ 224923 w 631343"/>
                <a:gd name="connsiteY31" fmla="*/ 20706 h 149163"/>
                <a:gd name="connsiteX32" fmla="*/ 277866 w 631343"/>
                <a:gd name="connsiteY32" fmla="*/ 64670 h 149163"/>
                <a:gd name="connsiteX33" fmla="*/ 171930 w 631343"/>
                <a:gd name="connsiteY33" fmla="*/ 64670 h 149163"/>
                <a:gd name="connsiteX34" fmla="*/ 224923 w 631343"/>
                <a:gd name="connsiteY34" fmla="*/ 20706 h 149163"/>
                <a:gd name="connsiteX35" fmla="*/ 145042 w 631343"/>
                <a:gd name="connsiteY35" fmla="*/ 2061 h 149163"/>
                <a:gd name="connsiteX36" fmla="*/ 116877 w 631343"/>
                <a:gd name="connsiteY36" fmla="*/ 2061 h 149163"/>
                <a:gd name="connsiteX37" fmla="*/ 72521 w 631343"/>
                <a:gd name="connsiteY37" fmla="*/ 57114 h 149163"/>
                <a:gd name="connsiteX38" fmla="*/ 28164 w 631343"/>
                <a:gd name="connsiteY38" fmla="*/ 2061 h 149163"/>
                <a:gd name="connsiteX39" fmla="*/ 0 w 631343"/>
                <a:gd name="connsiteY39" fmla="*/ 2061 h 149163"/>
                <a:gd name="connsiteX40" fmla="*/ 58439 w 631343"/>
                <a:gd name="connsiteY40" fmla="*/ 74582 h 149163"/>
                <a:gd name="connsiteX41" fmla="*/ 0 w 631343"/>
                <a:gd name="connsiteY41" fmla="*/ 147053 h 149163"/>
                <a:gd name="connsiteX42" fmla="*/ 28164 w 631343"/>
                <a:gd name="connsiteY42" fmla="*/ 147053 h 149163"/>
                <a:gd name="connsiteX43" fmla="*/ 72521 w 631343"/>
                <a:gd name="connsiteY43" fmla="*/ 92000 h 149163"/>
                <a:gd name="connsiteX44" fmla="*/ 116877 w 631343"/>
                <a:gd name="connsiteY44" fmla="*/ 147053 h 149163"/>
                <a:gd name="connsiteX45" fmla="*/ 145042 w 631343"/>
                <a:gd name="connsiteY45" fmla="*/ 147053 h 149163"/>
                <a:gd name="connsiteX46" fmla="*/ 86603 w 631343"/>
                <a:gd name="connsiteY46" fmla="*/ 74533 h 149163"/>
                <a:gd name="connsiteX47" fmla="*/ 145042 w 631343"/>
                <a:gd name="connsiteY47" fmla="*/ 2012 h 149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631343" h="149163">
                  <a:moveTo>
                    <a:pt x="631344" y="2061"/>
                  </a:moveTo>
                  <a:lnTo>
                    <a:pt x="631344" y="147102"/>
                  </a:lnTo>
                  <a:lnTo>
                    <a:pt x="611668" y="147102"/>
                  </a:lnTo>
                  <a:lnTo>
                    <a:pt x="520011" y="39989"/>
                  </a:lnTo>
                  <a:lnTo>
                    <a:pt x="520011" y="147102"/>
                  </a:lnTo>
                  <a:lnTo>
                    <a:pt x="497195" y="147102"/>
                  </a:lnTo>
                  <a:lnTo>
                    <a:pt x="497195" y="2061"/>
                  </a:lnTo>
                  <a:lnTo>
                    <a:pt x="516871" y="2061"/>
                  </a:lnTo>
                  <a:lnTo>
                    <a:pt x="608528" y="109174"/>
                  </a:lnTo>
                  <a:lnTo>
                    <a:pt x="608528" y="2061"/>
                  </a:lnTo>
                  <a:lnTo>
                    <a:pt x="631344" y="2061"/>
                  </a:lnTo>
                  <a:close/>
                  <a:moveTo>
                    <a:pt x="396117" y="0"/>
                  </a:moveTo>
                  <a:cubicBezTo>
                    <a:pt x="439640" y="0"/>
                    <a:pt x="472760" y="33169"/>
                    <a:pt x="472760" y="74582"/>
                  </a:cubicBezTo>
                  <a:cubicBezTo>
                    <a:pt x="472760" y="115994"/>
                    <a:pt x="439590" y="149163"/>
                    <a:pt x="396117" y="149163"/>
                  </a:cubicBezTo>
                  <a:cubicBezTo>
                    <a:pt x="352644" y="149163"/>
                    <a:pt x="319475" y="115994"/>
                    <a:pt x="319475" y="74582"/>
                  </a:cubicBezTo>
                  <a:cubicBezTo>
                    <a:pt x="319475" y="33169"/>
                    <a:pt x="352644" y="0"/>
                    <a:pt x="396117" y="0"/>
                  </a:cubicBezTo>
                  <a:close/>
                  <a:moveTo>
                    <a:pt x="396117" y="128457"/>
                  </a:moveTo>
                  <a:cubicBezTo>
                    <a:pt x="426146" y="128457"/>
                    <a:pt x="449993" y="104610"/>
                    <a:pt x="449993" y="74582"/>
                  </a:cubicBezTo>
                  <a:cubicBezTo>
                    <a:pt x="449993" y="44553"/>
                    <a:pt x="426146" y="20706"/>
                    <a:pt x="396117" y="20706"/>
                  </a:cubicBezTo>
                  <a:cubicBezTo>
                    <a:pt x="366088" y="20706"/>
                    <a:pt x="342242" y="44553"/>
                    <a:pt x="342242" y="74582"/>
                  </a:cubicBezTo>
                  <a:cubicBezTo>
                    <a:pt x="342242" y="104610"/>
                    <a:pt x="366088" y="128457"/>
                    <a:pt x="396117" y="128457"/>
                  </a:cubicBezTo>
                  <a:close/>
                  <a:moveTo>
                    <a:pt x="300829" y="84984"/>
                  </a:moveTo>
                  <a:cubicBezTo>
                    <a:pt x="301320" y="81598"/>
                    <a:pt x="301565" y="78114"/>
                    <a:pt x="301565" y="74582"/>
                  </a:cubicBezTo>
                  <a:cubicBezTo>
                    <a:pt x="301565" y="33169"/>
                    <a:pt x="268396" y="0"/>
                    <a:pt x="224923" y="0"/>
                  </a:cubicBezTo>
                  <a:cubicBezTo>
                    <a:pt x="181449" y="0"/>
                    <a:pt x="148280" y="33169"/>
                    <a:pt x="148280" y="74582"/>
                  </a:cubicBezTo>
                  <a:cubicBezTo>
                    <a:pt x="148280" y="115994"/>
                    <a:pt x="181449" y="149163"/>
                    <a:pt x="224923" y="149163"/>
                  </a:cubicBezTo>
                  <a:cubicBezTo>
                    <a:pt x="256865" y="149163"/>
                    <a:pt x="276836" y="136651"/>
                    <a:pt x="290378" y="120655"/>
                  </a:cubicBezTo>
                  <a:lnTo>
                    <a:pt x="272714" y="107162"/>
                  </a:lnTo>
                  <a:cubicBezTo>
                    <a:pt x="260251" y="122716"/>
                    <a:pt x="244599" y="128800"/>
                    <a:pt x="224923" y="128800"/>
                  </a:cubicBezTo>
                  <a:cubicBezTo>
                    <a:pt x="198427" y="128800"/>
                    <a:pt x="176788" y="109910"/>
                    <a:pt x="172029" y="84935"/>
                  </a:cubicBezTo>
                  <a:lnTo>
                    <a:pt x="300829" y="84935"/>
                  </a:lnTo>
                  <a:close/>
                  <a:moveTo>
                    <a:pt x="224923" y="20706"/>
                  </a:moveTo>
                  <a:cubicBezTo>
                    <a:pt x="251566" y="20706"/>
                    <a:pt x="273303" y="39450"/>
                    <a:pt x="277866" y="64670"/>
                  </a:cubicBezTo>
                  <a:lnTo>
                    <a:pt x="171930" y="64670"/>
                  </a:lnTo>
                  <a:cubicBezTo>
                    <a:pt x="176494" y="39450"/>
                    <a:pt x="198230" y="20706"/>
                    <a:pt x="224923" y="20706"/>
                  </a:cubicBezTo>
                  <a:close/>
                  <a:moveTo>
                    <a:pt x="145042" y="2061"/>
                  </a:moveTo>
                  <a:lnTo>
                    <a:pt x="116877" y="2061"/>
                  </a:lnTo>
                  <a:lnTo>
                    <a:pt x="72521" y="57114"/>
                  </a:lnTo>
                  <a:lnTo>
                    <a:pt x="28164" y="2061"/>
                  </a:lnTo>
                  <a:lnTo>
                    <a:pt x="0" y="2061"/>
                  </a:lnTo>
                  <a:lnTo>
                    <a:pt x="58439" y="74582"/>
                  </a:lnTo>
                  <a:lnTo>
                    <a:pt x="0" y="147053"/>
                  </a:lnTo>
                  <a:lnTo>
                    <a:pt x="28164" y="147053"/>
                  </a:lnTo>
                  <a:lnTo>
                    <a:pt x="72521" y="92000"/>
                  </a:lnTo>
                  <a:lnTo>
                    <a:pt x="116877" y="147053"/>
                  </a:lnTo>
                  <a:lnTo>
                    <a:pt x="145042" y="147053"/>
                  </a:lnTo>
                  <a:lnTo>
                    <a:pt x="86603" y="74533"/>
                  </a:lnTo>
                  <a:lnTo>
                    <a:pt x="145042" y="2012"/>
                  </a:lnTo>
                  <a:close/>
                </a:path>
              </a:pathLst>
            </a:custGeom>
            <a:solidFill>
              <a:srgbClr val="00C7FD"/>
            </a:solidFill>
            <a:ln w="4903" cap="flat">
              <a:noFill/>
              <a:prstDash val="solid"/>
              <a:miter/>
            </a:ln>
          </p:spPr>
          <p:txBody>
            <a:bodyPr rtlCol="0" anchor="ctr"/>
            <a:lstStyle/>
            <a:p>
              <a:endParaRPr lang="en-US"/>
            </a:p>
          </p:txBody>
        </p:sp>
        <p:grpSp>
          <p:nvGrpSpPr>
            <p:cNvPr id="22" name="Graphic 4">
              <a:extLst>
                <a:ext uri="{FF2B5EF4-FFF2-40B4-BE49-F238E27FC236}">
                  <a16:creationId xmlns:a16="http://schemas.microsoft.com/office/drawing/2014/main" id="{35E7DAD8-9530-41E5-A149-7066D2638E1B}"/>
                </a:ext>
              </a:extLst>
            </p:cNvPr>
            <p:cNvGrpSpPr/>
            <p:nvPr/>
          </p:nvGrpSpPr>
          <p:grpSpPr>
            <a:xfrm>
              <a:off x="772417" y="6552937"/>
              <a:ext cx="17958" cy="17958"/>
              <a:chOff x="772417" y="6552937"/>
              <a:chExt cx="17958" cy="17958"/>
            </a:xfrm>
            <a:solidFill>
              <a:srgbClr val="00C7FD"/>
            </a:solidFill>
          </p:grpSpPr>
          <p:sp>
            <p:nvSpPr>
              <p:cNvPr id="23" name="Freeform: Shape 22">
                <a:extLst>
                  <a:ext uri="{FF2B5EF4-FFF2-40B4-BE49-F238E27FC236}">
                    <a16:creationId xmlns:a16="http://schemas.microsoft.com/office/drawing/2014/main" id="{90E84B73-AEC3-4457-8767-0F0860F9566C}"/>
                  </a:ext>
                </a:extLst>
              </p:cNvPr>
              <p:cNvSpPr/>
              <p:nvPr/>
            </p:nvSpPr>
            <p:spPr>
              <a:xfrm>
                <a:off x="772417" y="6552937"/>
                <a:ext cx="17958" cy="17958"/>
              </a:xfrm>
              <a:custGeom>
                <a:avLst/>
                <a:gdLst>
                  <a:gd name="connsiteX0" fmla="*/ 8979 w 17958"/>
                  <a:gd name="connsiteY0" fmla="*/ 1276 h 17958"/>
                  <a:gd name="connsiteX1" fmla="*/ 16683 w 17958"/>
                  <a:gd name="connsiteY1" fmla="*/ 8979 h 17958"/>
                  <a:gd name="connsiteX2" fmla="*/ 8979 w 17958"/>
                  <a:gd name="connsiteY2" fmla="*/ 16683 h 17958"/>
                  <a:gd name="connsiteX3" fmla="*/ 1276 w 17958"/>
                  <a:gd name="connsiteY3" fmla="*/ 8979 h 17958"/>
                  <a:gd name="connsiteX4" fmla="*/ 8979 w 17958"/>
                  <a:gd name="connsiteY4" fmla="*/ 1276 h 17958"/>
                  <a:gd name="connsiteX5" fmla="*/ 8979 w 17958"/>
                  <a:gd name="connsiteY5" fmla="*/ 0 h 17958"/>
                  <a:gd name="connsiteX6" fmla="*/ 0 w 17958"/>
                  <a:gd name="connsiteY6" fmla="*/ 8979 h 17958"/>
                  <a:gd name="connsiteX7" fmla="*/ 8979 w 17958"/>
                  <a:gd name="connsiteY7" fmla="*/ 17958 h 17958"/>
                  <a:gd name="connsiteX8" fmla="*/ 17959 w 17958"/>
                  <a:gd name="connsiteY8" fmla="*/ 8979 h 17958"/>
                  <a:gd name="connsiteX9" fmla="*/ 8979 w 17958"/>
                  <a:gd name="connsiteY9" fmla="*/ 0 h 1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958" h="17958">
                    <a:moveTo>
                      <a:pt x="8979" y="1276"/>
                    </a:moveTo>
                    <a:cubicBezTo>
                      <a:pt x="13199" y="1276"/>
                      <a:pt x="16683" y="4710"/>
                      <a:pt x="16683" y="8979"/>
                    </a:cubicBezTo>
                    <a:cubicBezTo>
                      <a:pt x="16683" y="13248"/>
                      <a:pt x="13248" y="16683"/>
                      <a:pt x="8979" y="16683"/>
                    </a:cubicBezTo>
                    <a:cubicBezTo>
                      <a:pt x="4710" y="16683"/>
                      <a:pt x="1276" y="13248"/>
                      <a:pt x="1276" y="8979"/>
                    </a:cubicBezTo>
                    <a:cubicBezTo>
                      <a:pt x="1276" y="4710"/>
                      <a:pt x="4710" y="1276"/>
                      <a:pt x="8979" y="1276"/>
                    </a:cubicBezTo>
                    <a:moveTo>
                      <a:pt x="8979" y="0"/>
                    </a:moveTo>
                    <a:cubicBezTo>
                      <a:pt x="4024" y="0"/>
                      <a:pt x="0" y="4023"/>
                      <a:pt x="0" y="8979"/>
                    </a:cubicBezTo>
                    <a:cubicBezTo>
                      <a:pt x="0" y="13935"/>
                      <a:pt x="4024" y="17958"/>
                      <a:pt x="8979" y="17958"/>
                    </a:cubicBezTo>
                    <a:cubicBezTo>
                      <a:pt x="13935" y="17958"/>
                      <a:pt x="17959" y="13935"/>
                      <a:pt x="17959" y="8979"/>
                    </a:cubicBezTo>
                    <a:cubicBezTo>
                      <a:pt x="17959" y="4023"/>
                      <a:pt x="13935" y="0"/>
                      <a:pt x="8979" y="0"/>
                    </a:cubicBezTo>
                  </a:path>
                </a:pathLst>
              </a:custGeom>
              <a:solidFill>
                <a:srgbClr val="00C7FD"/>
              </a:solidFill>
              <a:ln w="4903"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337EF8BF-4952-473E-87D1-F1DB93ECAC13}"/>
                  </a:ext>
                </a:extLst>
              </p:cNvPr>
              <p:cNvSpPr/>
              <p:nvPr/>
            </p:nvSpPr>
            <p:spPr>
              <a:xfrm>
                <a:off x="778305" y="6557402"/>
                <a:ext cx="7016" cy="8979"/>
              </a:xfrm>
              <a:custGeom>
                <a:avLst/>
                <a:gdLst>
                  <a:gd name="connsiteX0" fmla="*/ 3729 w 7016"/>
                  <a:gd name="connsiteY0" fmla="*/ 0 h 8979"/>
                  <a:gd name="connsiteX1" fmla="*/ 5250 w 7016"/>
                  <a:gd name="connsiteY1" fmla="*/ 393 h 8979"/>
                  <a:gd name="connsiteX2" fmla="*/ 6281 w 7016"/>
                  <a:gd name="connsiteY2" fmla="*/ 1423 h 8979"/>
                  <a:gd name="connsiteX3" fmla="*/ 6673 w 7016"/>
                  <a:gd name="connsiteY3" fmla="*/ 2846 h 8979"/>
                  <a:gd name="connsiteX4" fmla="*/ 6182 w 7016"/>
                  <a:gd name="connsiteY4" fmla="*/ 4465 h 8979"/>
                  <a:gd name="connsiteX5" fmla="*/ 4956 w 7016"/>
                  <a:gd name="connsiteY5" fmla="*/ 5397 h 8979"/>
                  <a:gd name="connsiteX6" fmla="*/ 7017 w 7016"/>
                  <a:gd name="connsiteY6" fmla="*/ 8979 h 8979"/>
                  <a:gd name="connsiteX7" fmla="*/ 5397 w 7016"/>
                  <a:gd name="connsiteY7" fmla="*/ 8979 h 8979"/>
                  <a:gd name="connsiteX8" fmla="*/ 3533 w 7016"/>
                  <a:gd name="connsiteY8" fmla="*/ 5643 h 8979"/>
                  <a:gd name="connsiteX9" fmla="*/ 1423 w 7016"/>
                  <a:gd name="connsiteY9" fmla="*/ 5643 h 8979"/>
                  <a:gd name="connsiteX10" fmla="*/ 1423 w 7016"/>
                  <a:gd name="connsiteY10" fmla="*/ 8979 h 8979"/>
                  <a:gd name="connsiteX11" fmla="*/ 0 w 7016"/>
                  <a:gd name="connsiteY11" fmla="*/ 8979 h 8979"/>
                  <a:gd name="connsiteX12" fmla="*/ 0 w 7016"/>
                  <a:gd name="connsiteY12" fmla="*/ 0 h 8979"/>
                  <a:gd name="connsiteX13" fmla="*/ 3729 w 7016"/>
                  <a:gd name="connsiteY13" fmla="*/ 0 h 8979"/>
                  <a:gd name="connsiteX14" fmla="*/ 3729 w 7016"/>
                  <a:gd name="connsiteY14" fmla="*/ 4367 h 8979"/>
                  <a:gd name="connsiteX15" fmla="*/ 4514 w 7016"/>
                  <a:gd name="connsiteY15" fmla="*/ 4171 h 8979"/>
                  <a:gd name="connsiteX16" fmla="*/ 5054 w 7016"/>
                  <a:gd name="connsiteY16" fmla="*/ 3631 h 8979"/>
                  <a:gd name="connsiteX17" fmla="*/ 5250 w 7016"/>
                  <a:gd name="connsiteY17" fmla="*/ 2846 h 8979"/>
                  <a:gd name="connsiteX18" fmla="*/ 5054 w 7016"/>
                  <a:gd name="connsiteY18" fmla="*/ 2061 h 8979"/>
                  <a:gd name="connsiteX19" fmla="*/ 4514 w 7016"/>
                  <a:gd name="connsiteY19" fmla="*/ 1521 h 8979"/>
                  <a:gd name="connsiteX20" fmla="*/ 3729 w 7016"/>
                  <a:gd name="connsiteY20" fmla="*/ 1325 h 8979"/>
                  <a:gd name="connsiteX21" fmla="*/ 1423 w 7016"/>
                  <a:gd name="connsiteY21" fmla="*/ 1325 h 8979"/>
                  <a:gd name="connsiteX22" fmla="*/ 1423 w 7016"/>
                  <a:gd name="connsiteY22" fmla="*/ 4416 h 8979"/>
                  <a:gd name="connsiteX23" fmla="*/ 3729 w 7016"/>
                  <a:gd name="connsiteY23" fmla="*/ 4416 h 8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016" h="8979">
                    <a:moveTo>
                      <a:pt x="3729" y="0"/>
                    </a:moveTo>
                    <a:cubicBezTo>
                      <a:pt x="4269" y="0"/>
                      <a:pt x="4809" y="147"/>
                      <a:pt x="5250" y="393"/>
                    </a:cubicBezTo>
                    <a:cubicBezTo>
                      <a:pt x="5692" y="638"/>
                      <a:pt x="6035" y="981"/>
                      <a:pt x="6281" y="1423"/>
                    </a:cubicBezTo>
                    <a:cubicBezTo>
                      <a:pt x="6526" y="1865"/>
                      <a:pt x="6673" y="2306"/>
                      <a:pt x="6673" y="2846"/>
                    </a:cubicBezTo>
                    <a:cubicBezTo>
                      <a:pt x="6673" y="3484"/>
                      <a:pt x="6526" y="4023"/>
                      <a:pt x="6182" y="4465"/>
                    </a:cubicBezTo>
                    <a:cubicBezTo>
                      <a:pt x="5839" y="4907"/>
                      <a:pt x="5446" y="5201"/>
                      <a:pt x="4956" y="5397"/>
                    </a:cubicBezTo>
                    <a:lnTo>
                      <a:pt x="7017" y="8979"/>
                    </a:lnTo>
                    <a:lnTo>
                      <a:pt x="5397" y="8979"/>
                    </a:lnTo>
                    <a:lnTo>
                      <a:pt x="3533" y="5643"/>
                    </a:lnTo>
                    <a:lnTo>
                      <a:pt x="1423" y="5643"/>
                    </a:lnTo>
                    <a:lnTo>
                      <a:pt x="1423" y="8979"/>
                    </a:lnTo>
                    <a:lnTo>
                      <a:pt x="0" y="8979"/>
                    </a:lnTo>
                    <a:lnTo>
                      <a:pt x="0" y="0"/>
                    </a:lnTo>
                    <a:lnTo>
                      <a:pt x="3729" y="0"/>
                    </a:lnTo>
                    <a:close/>
                    <a:moveTo>
                      <a:pt x="3729" y="4367"/>
                    </a:moveTo>
                    <a:cubicBezTo>
                      <a:pt x="4024" y="4367"/>
                      <a:pt x="4269" y="4318"/>
                      <a:pt x="4514" y="4171"/>
                    </a:cubicBezTo>
                    <a:cubicBezTo>
                      <a:pt x="4759" y="4023"/>
                      <a:pt x="4907" y="3876"/>
                      <a:pt x="5054" y="3631"/>
                    </a:cubicBezTo>
                    <a:cubicBezTo>
                      <a:pt x="5201" y="3386"/>
                      <a:pt x="5250" y="3140"/>
                      <a:pt x="5250" y="2846"/>
                    </a:cubicBezTo>
                    <a:cubicBezTo>
                      <a:pt x="5250" y="2551"/>
                      <a:pt x="5201" y="2306"/>
                      <a:pt x="5054" y="2061"/>
                    </a:cubicBezTo>
                    <a:cubicBezTo>
                      <a:pt x="4907" y="1815"/>
                      <a:pt x="4759" y="1668"/>
                      <a:pt x="4514" y="1521"/>
                    </a:cubicBezTo>
                    <a:cubicBezTo>
                      <a:pt x="4269" y="1374"/>
                      <a:pt x="4024" y="1325"/>
                      <a:pt x="3729" y="1325"/>
                    </a:cubicBezTo>
                    <a:lnTo>
                      <a:pt x="1423" y="1325"/>
                    </a:lnTo>
                    <a:lnTo>
                      <a:pt x="1423" y="4416"/>
                    </a:lnTo>
                    <a:lnTo>
                      <a:pt x="3729" y="4416"/>
                    </a:lnTo>
                    <a:close/>
                  </a:path>
                </a:pathLst>
              </a:custGeom>
              <a:solidFill>
                <a:srgbClr val="00C7FD"/>
              </a:solidFill>
              <a:ln w="4903" cap="flat">
                <a:noFill/>
                <a:prstDash val="solid"/>
                <a:miter/>
              </a:ln>
            </p:spPr>
            <p:txBody>
              <a:bodyPr rtlCol="0" anchor="ctr"/>
              <a:lstStyle/>
              <a:p>
                <a:endParaRPr lang="en-US"/>
              </a:p>
            </p:txBody>
          </p:sp>
        </p:grpSp>
      </p:grpSp>
      <p:grpSp>
        <p:nvGrpSpPr>
          <p:cNvPr id="25" name="Graphic 4">
            <a:extLst>
              <a:ext uri="{FF2B5EF4-FFF2-40B4-BE49-F238E27FC236}">
                <a16:creationId xmlns:a16="http://schemas.microsoft.com/office/drawing/2014/main" id="{43F4BA17-3DD7-409A-AC0D-C81C0475CD55}"/>
              </a:ext>
            </a:extLst>
          </p:cNvPr>
          <p:cNvGrpSpPr/>
          <p:nvPr userDrawn="1"/>
        </p:nvGrpSpPr>
        <p:grpSpPr>
          <a:xfrm>
            <a:off x="138227" y="6297005"/>
            <a:ext cx="567262" cy="217316"/>
            <a:chOff x="138227" y="6297005"/>
            <a:chExt cx="567262" cy="217316"/>
          </a:xfrm>
          <a:solidFill>
            <a:schemeClr val="accent1"/>
          </a:solidFill>
        </p:grpSpPr>
        <p:sp>
          <p:nvSpPr>
            <p:cNvPr id="26" name="Freeform: Shape 25">
              <a:extLst>
                <a:ext uri="{FF2B5EF4-FFF2-40B4-BE49-F238E27FC236}">
                  <a16:creationId xmlns:a16="http://schemas.microsoft.com/office/drawing/2014/main" id="{39921D82-0B61-4915-87F4-95FE3E6EF0D1}"/>
                </a:ext>
              </a:extLst>
            </p:cNvPr>
            <p:cNvSpPr/>
            <p:nvPr/>
          </p:nvSpPr>
          <p:spPr>
            <a:xfrm>
              <a:off x="138227" y="6299949"/>
              <a:ext cx="40627" cy="40627"/>
            </a:xfrm>
            <a:custGeom>
              <a:avLst/>
              <a:gdLst>
                <a:gd name="connsiteX0" fmla="*/ 0 w 40627"/>
                <a:gd name="connsiteY0" fmla="*/ 0 h 40627"/>
                <a:gd name="connsiteX1" fmla="*/ 40627 w 40627"/>
                <a:gd name="connsiteY1" fmla="*/ 0 h 40627"/>
                <a:gd name="connsiteX2" fmla="*/ 40627 w 40627"/>
                <a:gd name="connsiteY2" fmla="*/ 40627 h 40627"/>
                <a:gd name="connsiteX3" fmla="*/ 0 w 40627"/>
                <a:gd name="connsiteY3" fmla="*/ 40627 h 40627"/>
              </a:gdLst>
              <a:ahLst/>
              <a:cxnLst>
                <a:cxn ang="0">
                  <a:pos x="connsiteX0" y="connsiteY0"/>
                </a:cxn>
                <a:cxn ang="0">
                  <a:pos x="connsiteX1" y="connsiteY1"/>
                </a:cxn>
                <a:cxn ang="0">
                  <a:pos x="connsiteX2" y="connsiteY2"/>
                </a:cxn>
                <a:cxn ang="0">
                  <a:pos x="connsiteX3" y="connsiteY3"/>
                </a:cxn>
              </a:cxnLst>
              <a:rect l="l" t="t" r="r" b="b"/>
              <a:pathLst>
                <a:path w="40627" h="40627">
                  <a:moveTo>
                    <a:pt x="0" y="0"/>
                  </a:moveTo>
                  <a:lnTo>
                    <a:pt x="40627" y="0"/>
                  </a:lnTo>
                  <a:lnTo>
                    <a:pt x="40627" y="40627"/>
                  </a:lnTo>
                  <a:lnTo>
                    <a:pt x="0" y="40627"/>
                  </a:lnTo>
                  <a:close/>
                </a:path>
              </a:pathLst>
            </a:custGeom>
            <a:solidFill>
              <a:schemeClr val="accent2"/>
            </a:solidFill>
            <a:ln w="4903"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30F11209-09D7-4CF0-873F-B41632545CE8}"/>
                </a:ext>
              </a:extLst>
            </p:cNvPr>
            <p:cNvSpPr/>
            <p:nvPr/>
          </p:nvSpPr>
          <p:spPr>
            <a:xfrm>
              <a:off x="139257" y="6297005"/>
              <a:ext cx="514270" cy="217316"/>
            </a:xfrm>
            <a:custGeom>
              <a:avLst/>
              <a:gdLst>
                <a:gd name="connsiteX0" fmla="*/ 38518 w 514270"/>
                <a:gd name="connsiteY0" fmla="*/ 214275 h 217316"/>
                <a:gd name="connsiteX1" fmla="*/ 38518 w 514270"/>
                <a:gd name="connsiteY1" fmla="*/ 68203 h 217316"/>
                <a:gd name="connsiteX2" fmla="*/ 0 w 514270"/>
                <a:gd name="connsiteY2" fmla="*/ 68203 h 217316"/>
                <a:gd name="connsiteX3" fmla="*/ 0 w 514270"/>
                <a:gd name="connsiteY3" fmla="*/ 214324 h 217316"/>
                <a:gd name="connsiteX4" fmla="*/ 38468 w 514270"/>
                <a:gd name="connsiteY4" fmla="*/ 214324 h 217316"/>
                <a:gd name="connsiteX5" fmla="*/ 293665 w 514270"/>
                <a:gd name="connsiteY5" fmla="*/ 215747 h 217316"/>
                <a:gd name="connsiteX6" fmla="*/ 293665 w 514270"/>
                <a:gd name="connsiteY6" fmla="*/ 179928 h 217316"/>
                <a:gd name="connsiteX7" fmla="*/ 279730 w 514270"/>
                <a:gd name="connsiteY7" fmla="*/ 179045 h 217316"/>
                <a:gd name="connsiteX8" fmla="*/ 270702 w 514270"/>
                <a:gd name="connsiteY8" fmla="*/ 175021 h 217316"/>
                <a:gd name="connsiteX9" fmla="*/ 266679 w 514270"/>
                <a:gd name="connsiteY9" fmla="*/ 166287 h 217316"/>
                <a:gd name="connsiteX10" fmla="*/ 265795 w 514270"/>
                <a:gd name="connsiteY10" fmla="*/ 152156 h 217316"/>
                <a:gd name="connsiteX11" fmla="*/ 265795 w 514270"/>
                <a:gd name="connsiteY11" fmla="*/ 101029 h 217316"/>
                <a:gd name="connsiteX12" fmla="*/ 293665 w 514270"/>
                <a:gd name="connsiteY12" fmla="*/ 101029 h 217316"/>
                <a:gd name="connsiteX13" fmla="*/ 293665 w 514270"/>
                <a:gd name="connsiteY13" fmla="*/ 68105 h 217316"/>
                <a:gd name="connsiteX14" fmla="*/ 265795 w 514270"/>
                <a:gd name="connsiteY14" fmla="*/ 68105 h 217316"/>
                <a:gd name="connsiteX15" fmla="*/ 265795 w 514270"/>
                <a:gd name="connsiteY15" fmla="*/ 11285 h 217316"/>
                <a:gd name="connsiteX16" fmla="*/ 227327 w 514270"/>
                <a:gd name="connsiteY16" fmla="*/ 11285 h 217316"/>
                <a:gd name="connsiteX17" fmla="*/ 227327 w 514270"/>
                <a:gd name="connsiteY17" fmla="*/ 152500 h 217316"/>
                <a:gd name="connsiteX18" fmla="*/ 230418 w 514270"/>
                <a:gd name="connsiteY18" fmla="*/ 182627 h 217316"/>
                <a:gd name="connsiteX19" fmla="*/ 240673 w 514270"/>
                <a:gd name="connsiteY19" fmla="*/ 202008 h 217316"/>
                <a:gd name="connsiteX20" fmla="*/ 259466 w 514270"/>
                <a:gd name="connsiteY20" fmla="*/ 212558 h 217316"/>
                <a:gd name="connsiteX21" fmla="*/ 288808 w 514270"/>
                <a:gd name="connsiteY21" fmla="*/ 215796 h 217316"/>
                <a:gd name="connsiteX22" fmla="*/ 293665 w 514270"/>
                <a:gd name="connsiteY22" fmla="*/ 215796 h 217316"/>
                <a:gd name="connsiteX23" fmla="*/ 514270 w 514270"/>
                <a:gd name="connsiteY23" fmla="*/ 214275 h 217316"/>
                <a:gd name="connsiteX24" fmla="*/ 514270 w 514270"/>
                <a:gd name="connsiteY24" fmla="*/ 0 h 217316"/>
                <a:gd name="connsiteX25" fmla="*/ 475802 w 514270"/>
                <a:gd name="connsiteY25" fmla="*/ 0 h 217316"/>
                <a:gd name="connsiteX26" fmla="*/ 475802 w 514270"/>
                <a:gd name="connsiteY26" fmla="*/ 214275 h 217316"/>
                <a:gd name="connsiteX27" fmla="*/ 514270 w 514270"/>
                <a:gd name="connsiteY27" fmla="*/ 214275 h 217316"/>
                <a:gd name="connsiteX28" fmla="*/ 190183 w 514270"/>
                <a:gd name="connsiteY28" fmla="*/ 82579 h 217316"/>
                <a:gd name="connsiteX29" fmla="*/ 145434 w 514270"/>
                <a:gd name="connsiteY29" fmla="*/ 65210 h 217316"/>
                <a:gd name="connsiteX30" fmla="*/ 120165 w 514270"/>
                <a:gd name="connsiteY30" fmla="*/ 70853 h 217316"/>
                <a:gd name="connsiteX31" fmla="*/ 101029 w 514270"/>
                <a:gd name="connsiteY31" fmla="*/ 86456 h 217316"/>
                <a:gd name="connsiteX32" fmla="*/ 98919 w 514270"/>
                <a:gd name="connsiteY32" fmla="*/ 89154 h 217316"/>
                <a:gd name="connsiteX33" fmla="*/ 98919 w 514270"/>
                <a:gd name="connsiteY33" fmla="*/ 86701 h 217316"/>
                <a:gd name="connsiteX34" fmla="*/ 98919 w 514270"/>
                <a:gd name="connsiteY34" fmla="*/ 68203 h 217316"/>
                <a:gd name="connsiteX35" fmla="*/ 60941 w 514270"/>
                <a:gd name="connsiteY35" fmla="*/ 68203 h 217316"/>
                <a:gd name="connsiteX36" fmla="*/ 60941 w 514270"/>
                <a:gd name="connsiteY36" fmla="*/ 214324 h 217316"/>
                <a:gd name="connsiteX37" fmla="*/ 99213 w 514270"/>
                <a:gd name="connsiteY37" fmla="*/ 214324 h 217316"/>
                <a:gd name="connsiteX38" fmla="*/ 99213 w 514270"/>
                <a:gd name="connsiteY38" fmla="*/ 141901 h 217316"/>
                <a:gd name="connsiteX39" fmla="*/ 99262 w 514270"/>
                <a:gd name="connsiteY39" fmla="*/ 139252 h 217316"/>
                <a:gd name="connsiteX40" fmla="*/ 109419 w 514270"/>
                <a:gd name="connsiteY40" fmla="*/ 108928 h 217316"/>
                <a:gd name="connsiteX41" fmla="*/ 133855 w 514270"/>
                <a:gd name="connsiteY41" fmla="*/ 98526 h 217316"/>
                <a:gd name="connsiteX42" fmla="*/ 159026 w 514270"/>
                <a:gd name="connsiteY42" fmla="*/ 108634 h 217316"/>
                <a:gd name="connsiteX43" fmla="*/ 167416 w 514270"/>
                <a:gd name="connsiteY43" fmla="*/ 136651 h 217316"/>
                <a:gd name="connsiteX44" fmla="*/ 167416 w 514270"/>
                <a:gd name="connsiteY44" fmla="*/ 136651 h 217316"/>
                <a:gd name="connsiteX45" fmla="*/ 167416 w 514270"/>
                <a:gd name="connsiteY45" fmla="*/ 136946 h 217316"/>
                <a:gd name="connsiteX46" fmla="*/ 167416 w 514270"/>
                <a:gd name="connsiteY46" fmla="*/ 136995 h 217316"/>
                <a:gd name="connsiteX47" fmla="*/ 167416 w 514270"/>
                <a:gd name="connsiteY47" fmla="*/ 136995 h 217316"/>
                <a:gd name="connsiteX48" fmla="*/ 167416 w 514270"/>
                <a:gd name="connsiteY48" fmla="*/ 214275 h 217316"/>
                <a:gd name="connsiteX49" fmla="*/ 206277 w 514270"/>
                <a:gd name="connsiteY49" fmla="*/ 214275 h 217316"/>
                <a:gd name="connsiteX50" fmla="*/ 206277 w 514270"/>
                <a:gd name="connsiteY50" fmla="*/ 131352 h 217316"/>
                <a:gd name="connsiteX51" fmla="*/ 190183 w 514270"/>
                <a:gd name="connsiteY51" fmla="*/ 82579 h 217316"/>
                <a:gd name="connsiteX52" fmla="*/ 455684 w 514270"/>
                <a:gd name="connsiteY52" fmla="*/ 140969 h 217316"/>
                <a:gd name="connsiteX53" fmla="*/ 450140 w 514270"/>
                <a:gd name="connsiteY53" fmla="*/ 111431 h 217316"/>
                <a:gd name="connsiteX54" fmla="*/ 434635 w 514270"/>
                <a:gd name="connsiteY54" fmla="*/ 87290 h 217316"/>
                <a:gd name="connsiteX55" fmla="*/ 410837 w 514270"/>
                <a:gd name="connsiteY55" fmla="*/ 71098 h 217316"/>
                <a:gd name="connsiteX56" fmla="*/ 380269 w 514270"/>
                <a:gd name="connsiteY56" fmla="*/ 65259 h 217316"/>
                <a:gd name="connsiteX57" fmla="*/ 350583 w 514270"/>
                <a:gd name="connsiteY57" fmla="*/ 71245 h 217316"/>
                <a:gd name="connsiteX58" fmla="*/ 326442 w 514270"/>
                <a:gd name="connsiteY58" fmla="*/ 87486 h 217316"/>
                <a:gd name="connsiteX59" fmla="*/ 310201 w 514270"/>
                <a:gd name="connsiteY59" fmla="*/ 111627 h 217316"/>
                <a:gd name="connsiteX60" fmla="*/ 304215 w 514270"/>
                <a:gd name="connsiteY60" fmla="*/ 141312 h 217316"/>
                <a:gd name="connsiteX61" fmla="*/ 309907 w 514270"/>
                <a:gd name="connsiteY61" fmla="*/ 170998 h 217316"/>
                <a:gd name="connsiteX62" fmla="*/ 325706 w 514270"/>
                <a:gd name="connsiteY62" fmla="*/ 195090 h 217316"/>
                <a:gd name="connsiteX63" fmla="*/ 350092 w 514270"/>
                <a:gd name="connsiteY63" fmla="*/ 211331 h 217316"/>
                <a:gd name="connsiteX64" fmla="*/ 381397 w 514270"/>
                <a:gd name="connsiteY64" fmla="*/ 217317 h 217316"/>
                <a:gd name="connsiteX65" fmla="*/ 446411 w 514270"/>
                <a:gd name="connsiteY65" fmla="*/ 188662 h 217316"/>
                <a:gd name="connsiteX66" fmla="*/ 418688 w 514270"/>
                <a:gd name="connsiteY66" fmla="*/ 167563 h 217316"/>
                <a:gd name="connsiteX67" fmla="*/ 381692 w 514270"/>
                <a:gd name="connsiteY67" fmla="*/ 183902 h 217316"/>
                <a:gd name="connsiteX68" fmla="*/ 355146 w 514270"/>
                <a:gd name="connsiteY68" fmla="*/ 176444 h 217316"/>
                <a:gd name="connsiteX69" fmla="*/ 341260 w 514270"/>
                <a:gd name="connsiteY69" fmla="*/ 156180 h 217316"/>
                <a:gd name="connsiteX70" fmla="*/ 340868 w 514270"/>
                <a:gd name="connsiteY70" fmla="*/ 154806 h 217316"/>
                <a:gd name="connsiteX71" fmla="*/ 455635 w 514270"/>
                <a:gd name="connsiteY71" fmla="*/ 154806 h 217316"/>
                <a:gd name="connsiteX72" fmla="*/ 455635 w 514270"/>
                <a:gd name="connsiteY72" fmla="*/ 141067 h 217316"/>
                <a:gd name="connsiteX73" fmla="*/ 341211 w 514270"/>
                <a:gd name="connsiteY73" fmla="*/ 127574 h 217316"/>
                <a:gd name="connsiteX74" fmla="*/ 379974 w 514270"/>
                <a:gd name="connsiteY74" fmla="*/ 98183 h 217316"/>
                <a:gd name="connsiteX75" fmla="*/ 418737 w 514270"/>
                <a:gd name="connsiteY75" fmla="*/ 127525 h 217316"/>
                <a:gd name="connsiteX76" fmla="*/ 341211 w 514270"/>
                <a:gd name="connsiteY76" fmla="*/ 127525 h 217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514270" h="217316">
                  <a:moveTo>
                    <a:pt x="38518" y="214275"/>
                  </a:moveTo>
                  <a:lnTo>
                    <a:pt x="38518" y="68203"/>
                  </a:lnTo>
                  <a:lnTo>
                    <a:pt x="0" y="68203"/>
                  </a:lnTo>
                  <a:lnTo>
                    <a:pt x="0" y="214324"/>
                  </a:lnTo>
                  <a:lnTo>
                    <a:pt x="38468" y="214324"/>
                  </a:lnTo>
                  <a:close/>
                  <a:moveTo>
                    <a:pt x="293665" y="215747"/>
                  </a:moveTo>
                  <a:lnTo>
                    <a:pt x="293665" y="179928"/>
                  </a:lnTo>
                  <a:cubicBezTo>
                    <a:pt x="287974" y="179928"/>
                    <a:pt x="283312" y="179585"/>
                    <a:pt x="279730" y="179045"/>
                  </a:cubicBezTo>
                  <a:cubicBezTo>
                    <a:pt x="275756" y="178407"/>
                    <a:pt x="272714" y="177082"/>
                    <a:pt x="270702" y="175021"/>
                  </a:cubicBezTo>
                  <a:cubicBezTo>
                    <a:pt x="268690" y="173010"/>
                    <a:pt x="267317" y="170066"/>
                    <a:pt x="266679" y="166287"/>
                  </a:cubicBezTo>
                  <a:cubicBezTo>
                    <a:pt x="266090" y="162706"/>
                    <a:pt x="265795" y="157946"/>
                    <a:pt x="265795" y="152156"/>
                  </a:cubicBezTo>
                  <a:lnTo>
                    <a:pt x="265795" y="101029"/>
                  </a:lnTo>
                  <a:lnTo>
                    <a:pt x="293665" y="101029"/>
                  </a:lnTo>
                  <a:lnTo>
                    <a:pt x="293665" y="68105"/>
                  </a:lnTo>
                  <a:lnTo>
                    <a:pt x="265795" y="68105"/>
                  </a:lnTo>
                  <a:lnTo>
                    <a:pt x="265795" y="11285"/>
                  </a:lnTo>
                  <a:lnTo>
                    <a:pt x="227327" y="11285"/>
                  </a:lnTo>
                  <a:lnTo>
                    <a:pt x="227327" y="152500"/>
                  </a:lnTo>
                  <a:cubicBezTo>
                    <a:pt x="227327" y="164423"/>
                    <a:pt x="228357" y="174531"/>
                    <a:pt x="230418" y="182627"/>
                  </a:cubicBezTo>
                  <a:cubicBezTo>
                    <a:pt x="232430" y="190625"/>
                    <a:pt x="235865" y="197151"/>
                    <a:pt x="240673" y="202008"/>
                  </a:cubicBezTo>
                  <a:cubicBezTo>
                    <a:pt x="245433" y="206866"/>
                    <a:pt x="251762" y="210448"/>
                    <a:pt x="259466" y="212558"/>
                  </a:cubicBezTo>
                  <a:cubicBezTo>
                    <a:pt x="267218" y="214716"/>
                    <a:pt x="277130" y="215796"/>
                    <a:pt x="288808" y="215796"/>
                  </a:cubicBezTo>
                  <a:lnTo>
                    <a:pt x="293665" y="215796"/>
                  </a:lnTo>
                  <a:close/>
                  <a:moveTo>
                    <a:pt x="514270" y="214275"/>
                  </a:moveTo>
                  <a:lnTo>
                    <a:pt x="514270" y="0"/>
                  </a:lnTo>
                  <a:lnTo>
                    <a:pt x="475802" y="0"/>
                  </a:lnTo>
                  <a:lnTo>
                    <a:pt x="475802" y="214275"/>
                  </a:lnTo>
                  <a:lnTo>
                    <a:pt x="514270" y="214275"/>
                  </a:lnTo>
                  <a:close/>
                  <a:moveTo>
                    <a:pt x="190183" y="82579"/>
                  </a:moveTo>
                  <a:cubicBezTo>
                    <a:pt x="179536" y="71049"/>
                    <a:pt x="164472" y="65210"/>
                    <a:pt x="145434" y="65210"/>
                  </a:cubicBezTo>
                  <a:cubicBezTo>
                    <a:pt x="136259" y="65210"/>
                    <a:pt x="127770" y="67123"/>
                    <a:pt x="120165" y="70853"/>
                  </a:cubicBezTo>
                  <a:cubicBezTo>
                    <a:pt x="112609" y="74582"/>
                    <a:pt x="106181" y="79832"/>
                    <a:pt x="101029" y="86456"/>
                  </a:cubicBezTo>
                  <a:lnTo>
                    <a:pt x="98919" y="89154"/>
                  </a:lnTo>
                  <a:lnTo>
                    <a:pt x="98919" y="86701"/>
                  </a:lnTo>
                  <a:cubicBezTo>
                    <a:pt x="98919" y="86701"/>
                    <a:pt x="98919" y="68203"/>
                    <a:pt x="98919" y="68203"/>
                  </a:cubicBezTo>
                  <a:lnTo>
                    <a:pt x="60941" y="68203"/>
                  </a:lnTo>
                  <a:lnTo>
                    <a:pt x="60941" y="214324"/>
                  </a:lnTo>
                  <a:lnTo>
                    <a:pt x="99213" y="214324"/>
                  </a:lnTo>
                  <a:lnTo>
                    <a:pt x="99213" y="141901"/>
                  </a:lnTo>
                  <a:cubicBezTo>
                    <a:pt x="99213" y="141018"/>
                    <a:pt x="99213" y="140135"/>
                    <a:pt x="99262" y="139252"/>
                  </a:cubicBezTo>
                  <a:cubicBezTo>
                    <a:pt x="99655" y="125611"/>
                    <a:pt x="103090" y="115405"/>
                    <a:pt x="109419" y="108928"/>
                  </a:cubicBezTo>
                  <a:cubicBezTo>
                    <a:pt x="116190" y="102059"/>
                    <a:pt x="124385" y="98526"/>
                    <a:pt x="133855" y="98526"/>
                  </a:cubicBezTo>
                  <a:cubicBezTo>
                    <a:pt x="144944" y="98526"/>
                    <a:pt x="153432" y="101912"/>
                    <a:pt x="159026" y="108634"/>
                  </a:cubicBezTo>
                  <a:cubicBezTo>
                    <a:pt x="164521" y="115209"/>
                    <a:pt x="167318" y="124630"/>
                    <a:pt x="167416" y="136651"/>
                  </a:cubicBezTo>
                  <a:lnTo>
                    <a:pt x="167416" y="136651"/>
                  </a:lnTo>
                  <a:lnTo>
                    <a:pt x="167416" y="136946"/>
                  </a:lnTo>
                  <a:cubicBezTo>
                    <a:pt x="167416" y="136946"/>
                    <a:pt x="167416" y="136946"/>
                    <a:pt x="167416" y="136995"/>
                  </a:cubicBezTo>
                  <a:lnTo>
                    <a:pt x="167416" y="136995"/>
                  </a:lnTo>
                  <a:cubicBezTo>
                    <a:pt x="167416" y="136995"/>
                    <a:pt x="167416" y="214275"/>
                    <a:pt x="167416" y="214275"/>
                  </a:cubicBezTo>
                  <a:lnTo>
                    <a:pt x="206277" y="214275"/>
                  </a:lnTo>
                  <a:lnTo>
                    <a:pt x="206277" y="131352"/>
                  </a:lnTo>
                  <a:cubicBezTo>
                    <a:pt x="206277" y="110548"/>
                    <a:pt x="200880" y="94110"/>
                    <a:pt x="190183" y="82579"/>
                  </a:cubicBezTo>
                  <a:close/>
                  <a:moveTo>
                    <a:pt x="455684" y="140969"/>
                  </a:moveTo>
                  <a:cubicBezTo>
                    <a:pt x="455684" y="130518"/>
                    <a:pt x="453820" y="120557"/>
                    <a:pt x="450140" y="111431"/>
                  </a:cubicBezTo>
                  <a:cubicBezTo>
                    <a:pt x="446460" y="102304"/>
                    <a:pt x="441259" y="94208"/>
                    <a:pt x="434635" y="87290"/>
                  </a:cubicBezTo>
                  <a:cubicBezTo>
                    <a:pt x="428060" y="80421"/>
                    <a:pt x="420013" y="74974"/>
                    <a:pt x="410837" y="71098"/>
                  </a:cubicBezTo>
                  <a:cubicBezTo>
                    <a:pt x="401613" y="67222"/>
                    <a:pt x="391358" y="65259"/>
                    <a:pt x="380269" y="65259"/>
                  </a:cubicBezTo>
                  <a:cubicBezTo>
                    <a:pt x="369817" y="65259"/>
                    <a:pt x="359808" y="67271"/>
                    <a:pt x="350583" y="71245"/>
                  </a:cubicBezTo>
                  <a:cubicBezTo>
                    <a:pt x="341359" y="75219"/>
                    <a:pt x="333262" y="80666"/>
                    <a:pt x="326442" y="87486"/>
                  </a:cubicBezTo>
                  <a:cubicBezTo>
                    <a:pt x="319671" y="94257"/>
                    <a:pt x="314175" y="102402"/>
                    <a:pt x="310201" y="111627"/>
                  </a:cubicBezTo>
                  <a:cubicBezTo>
                    <a:pt x="306227" y="120852"/>
                    <a:pt x="304215" y="130812"/>
                    <a:pt x="304215" y="141312"/>
                  </a:cubicBezTo>
                  <a:cubicBezTo>
                    <a:pt x="304215" y="151813"/>
                    <a:pt x="306128" y="161773"/>
                    <a:pt x="309907" y="170998"/>
                  </a:cubicBezTo>
                  <a:cubicBezTo>
                    <a:pt x="313685" y="180222"/>
                    <a:pt x="318984" y="188319"/>
                    <a:pt x="325706" y="195090"/>
                  </a:cubicBezTo>
                  <a:cubicBezTo>
                    <a:pt x="332379" y="201861"/>
                    <a:pt x="340623" y="207356"/>
                    <a:pt x="350092" y="211331"/>
                  </a:cubicBezTo>
                  <a:cubicBezTo>
                    <a:pt x="359611" y="215305"/>
                    <a:pt x="370161" y="217317"/>
                    <a:pt x="381397" y="217317"/>
                  </a:cubicBezTo>
                  <a:cubicBezTo>
                    <a:pt x="413978" y="217317"/>
                    <a:pt x="434291" y="202499"/>
                    <a:pt x="446411" y="188662"/>
                  </a:cubicBezTo>
                  <a:lnTo>
                    <a:pt x="418688" y="167563"/>
                  </a:lnTo>
                  <a:cubicBezTo>
                    <a:pt x="412849" y="174482"/>
                    <a:pt x="399012" y="183902"/>
                    <a:pt x="381692" y="183902"/>
                  </a:cubicBezTo>
                  <a:cubicBezTo>
                    <a:pt x="370848" y="183902"/>
                    <a:pt x="361868" y="181400"/>
                    <a:pt x="355146" y="176444"/>
                  </a:cubicBezTo>
                  <a:cubicBezTo>
                    <a:pt x="348375" y="171489"/>
                    <a:pt x="343714" y="164668"/>
                    <a:pt x="341260" y="156180"/>
                  </a:cubicBezTo>
                  <a:lnTo>
                    <a:pt x="340868" y="154806"/>
                  </a:lnTo>
                  <a:lnTo>
                    <a:pt x="455635" y="154806"/>
                  </a:lnTo>
                  <a:lnTo>
                    <a:pt x="455635" y="141067"/>
                  </a:lnTo>
                  <a:close/>
                  <a:moveTo>
                    <a:pt x="341211" y="127574"/>
                  </a:moveTo>
                  <a:cubicBezTo>
                    <a:pt x="341211" y="116877"/>
                    <a:pt x="353478" y="98183"/>
                    <a:pt x="379974" y="98183"/>
                  </a:cubicBezTo>
                  <a:cubicBezTo>
                    <a:pt x="406470" y="98183"/>
                    <a:pt x="418737" y="116828"/>
                    <a:pt x="418737" y="127525"/>
                  </a:cubicBezTo>
                  <a:lnTo>
                    <a:pt x="341211" y="127525"/>
                  </a:lnTo>
                  <a:close/>
                </a:path>
              </a:pathLst>
            </a:custGeom>
            <a:solidFill>
              <a:schemeClr val="bg2"/>
            </a:solidFill>
            <a:ln w="4903" cap="flat">
              <a:noFill/>
              <a:prstDash val="solid"/>
              <a:miter/>
            </a:ln>
          </p:spPr>
          <p:txBody>
            <a:bodyPr rtlCol="0" anchor="ctr"/>
            <a:lstStyle/>
            <a:p>
              <a:endParaRPr lang="en-US"/>
            </a:p>
          </p:txBody>
        </p:sp>
        <p:grpSp>
          <p:nvGrpSpPr>
            <p:cNvPr id="28" name="Graphic 4">
              <a:extLst>
                <a:ext uri="{FF2B5EF4-FFF2-40B4-BE49-F238E27FC236}">
                  <a16:creationId xmlns:a16="http://schemas.microsoft.com/office/drawing/2014/main" id="{C819EBA6-3B24-480C-A7DD-AAE71C314A05}"/>
                </a:ext>
              </a:extLst>
            </p:cNvPr>
            <p:cNvGrpSpPr/>
            <p:nvPr/>
          </p:nvGrpSpPr>
          <p:grpSpPr>
            <a:xfrm>
              <a:off x="673890" y="6297005"/>
              <a:ext cx="31599" cy="31599"/>
              <a:chOff x="673890" y="6297005"/>
              <a:chExt cx="31599" cy="31599"/>
            </a:xfrm>
            <a:grpFill/>
          </p:grpSpPr>
          <p:sp>
            <p:nvSpPr>
              <p:cNvPr id="29" name="Freeform: Shape 28">
                <a:extLst>
                  <a:ext uri="{FF2B5EF4-FFF2-40B4-BE49-F238E27FC236}">
                    <a16:creationId xmlns:a16="http://schemas.microsoft.com/office/drawing/2014/main" id="{AB9F4F63-CD41-4CB6-A375-079310B471C9}"/>
                  </a:ext>
                </a:extLst>
              </p:cNvPr>
              <p:cNvSpPr/>
              <p:nvPr/>
            </p:nvSpPr>
            <p:spPr>
              <a:xfrm>
                <a:off x="673890" y="6297005"/>
                <a:ext cx="31599" cy="31599"/>
              </a:xfrm>
              <a:custGeom>
                <a:avLst/>
                <a:gdLst>
                  <a:gd name="connsiteX0" fmla="*/ 15800 w 31599"/>
                  <a:gd name="connsiteY0" fmla="*/ 2257 h 31599"/>
                  <a:gd name="connsiteX1" fmla="*/ 29342 w 31599"/>
                  <a:gd name="connsiteY1" fmla="*/ 15800 h 31599"/>
                  <a:gd name="connsiteX2" fmla="*/ 15800 w 31599"/>
                  <a:gd name="connsiteY2" fmla="*/ 29342 h 31599"/>
                  <a:gd name="connsiteX3" fmla="*/ 2257 w 31599"/>
                  <a:gd name="connsiteY3" fmla="*/ 15800 h 31599"/>
                  <a:gd name="connsiteX4" fmla="*/ 15800 w 31599"/>
                  <a:gd name="connsiteY4" fmla="*/ 2257 h 31599"/>
                  <a:gd name="connsiteX5" fmla="*/ 15800 w 31599"/>
                  <a:gd name="connsiteY5" fmla="*/ 0 h 31599"/>
                  <a:gd name="connsiteX6" fmla="*/ 0 w 31599"/>
                  <a:gd name="connsiteY6" fmla="*/ 15800 h 31599"/>
                  <a:gd name="connsiteX7" fmla="*/ 15800 w 31599"/>
                  <a:gd name="connsiteY7" fmla="*/ 31599 h 31599"/>
                  <a:gd name="connsiteX8" fmla="*/ 31599 w 31599"/>
                  <a:gd name="connsiteY8" fmla="*/ 15800 h 31599"/>
                  <a:gd name="connsiteX9" fmla="*/ 15800 w 31599"/>
                  <a:gd name="connsiteY9" fmla="*/ 0 h 31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599" h="31599">
                    <a:moveTo>
                      <a:pt x="15800" y="2257"/>
                    </a:moveTo>
                    <a:cubicBezTo>
                      <a:pt x="23258" y="2257"/>
                      <a:pt x="29342" y="8341"/>
                      <a:pt x="29342" y="15800"/>
                    </a:cubicBezTo>
                    <a:cubicBezTo>
                      <a:pt x="29342" y="23258"/>
                      <a:pt x="23258" y="29342"/>
                      <a:pt x="15800" y="29342"/>
                    </a:cubicBezTo>
                    <a:cubicBezTo>
                      <a:pt x="8341" y="29342"/>
                      <a:pt x="2257" y="23258"/>
                      <a:pt x="2257" y="15800"/>
                    </a:cubicBezTo>
                    <a:cubicBezTo>
                      <a:pt x="2257" y="8341"/>
                      <a:pt x="8341" y="2257"/>
                      <a:pt x="15800" y="2257"/>
                    </a:cubicBezTo>
                    <a:moveTo>
                      <a:pt x="15800" y="0"/>
                    </a:moveTo>
                    <a:cubicBezTo>
                      <a:pt x="7066" y="0"/>
                      <a:pt x="0" y="7066"/>
                      <a:pt x="0" y="15800"/>
                    </a:cubicBezTo>
                    <a:cubicBezTo>
                      <a:pt x="0" y="24533"/>
                      <a:pt x="7066" y="31599"/>
                      <a:pt x="15800" y="31599"/>
                    </a:cubicBezTo>
                    <a:cubicBezTo>
                      <a:pt x="24533" y="31599"/>
                      <a:pt x="31599" y="24533"/>
                      <a:pt x="31599" y="15800"/>
                    </a:cubicBezTo>
                    <a:cubicBezTo>
                      <a:pt x="31599" y="7066"/>
                      <a:pt x="24533" y="0"/>
                      <a:pt x="15800" y="0"/>
                    </a:cubicBezTo>
                  </a:path>
                </a:pathLst>
              </a:custGeom>
              <a:grpFill/>
              <a:ln w="4903"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86971DB3-DB1F-4E10-B2AD-A1961B4C89BE}"/>
                  </a:ext>
                </a:extLst>
              </p:cNvPr>
              <p:cNvSpPr/>
              <p:nvPr/>
            </p:nvSpPr>
            <p:spPr>
              <a:xfrm>
                <a:off x="684293" y="6304904"/>
                <a:ext cx="12315" cy="15799"/>
              </a:xfrm>
              <a:custGeom>
                <a:avLst/>
                <a:gdLst>
                  <a:gd name="connsiteX0" fmla="*/ 6575 w 12315"/>
                  <a:gd name="connsiteY0" fmla="*/ 0 h 15799"/>
                  <a:gd name="connsiteX1" fmla="*/ 9274 w 12315"/>
                  <a:gd name="connsiteY1" fmla="*/ 638 h 15799"/>
                  <a:gd name="connsiteX2" fmla="*/ 11138 w 12315"/>
                  <a:gd name="connsiteY2" fmla="*/ 2404 h 15799"/>
                  <a:gd name="connsiteX3" fmla="*/ 11776 w 12315"/>
                  <a:gd name="connsiteY3" fmla="*/ 4956 h 15799"/>
                  <a:gd name="connsiteX4" fmla="*/ 10893 w 12315"/>
                  <a:gd name="connsiteY4" fmla="*/ 7802 h 15799"/>
                  <a:gd name="connsiteX5" fmla="*/ 8734 w 12315"/>
                  <a:gd name="connsiteY5" fmla="*/ 9470 h 15799"/>
                  <a:gd name="connsiteX6" fmla="*/ 12316 w 12315"/>
                  <a:gd name="connsiteY6" fmla="*/ 15800 h 15799"/>
                  <a:gd name="connsiteX7" fmla="*/ 9519 w 12315"/>
                  <a:gd name="connsiteY7" fmla="*/ 15800 h 15799"/>
                  <a:gd name="connsiteX8" fmla="*/ 6231 w 12315"/>
                  <a:gd name="connsiteY8" fmla="*/ 9912 h 15799"/>
                  <a:gd name="connsiteX9" fmla="*/ 2502 w 12315"/>
                  <a:gd name="connsiteY9" fmla="*/ 9912 h 15799"/>
                  <a:gd name="connsiteX10" fmla="*/ 2502 w 12315"/>
                  <a:gd name="connsiteY10" fmla="*/ 15800 h 15799"/>
                  <a:gd name="connsiteX11" fmla="*/ 0 w 12315"/>
                  <a:gd name="connsiteY11" fmla="*/ 15800 h 15799"/>
                  <a:gd name="connsiteX12" fmla="*/ 0 w 12315"/>
                  <a:gd name="connsiteY12" fmla="*/ 0 h 15799"/>
                  <a:gd name="connsiteX13" fmla="*/ 6526 w 12315"/>
                  <a:gd name="connsiteY13" fmla="*/ 0 h 15799"/>
                  <a:gd name="connsiteX14" fmla="*/ 6575 w 12315"/>
                  <a:gd name="connsiteY14" fmla="*/ 7654 h 15799"/>
                  <a:gd name="connsiteX15" fmla="*/ 7998 w 12315"/>
                  <a:gd name="connsiteY15" fmla="*/ 7311 h 15799"/>
                  <a:gd name="connsiteX16" fmla="*/ 8979 w 12315"/>
                  <a:gd name="connsiteY16" fmla="*/ 6330 h 15799"/>
                  <a:gd name="connsiteX17" fmla="*/ 9323 w 12315"/>
                  <a:gd name="connsiteY17" fmla="*/ 4907 h 15799"/>
                  <a:gd name="connsiteX18" fmla="*/ 8979 w 12315"/>
                  <a:gd name="connsiteY18" fmla="*/ 3484 h 15799"/>
                  <a:gd name="connsiteX19" fmla="*/ 7998 w 12315"/>
                  <a:gd name="connsiteY19" fmla="*/ 2502 h 15799"/>
                  <a:gd name="connsiteX20" fmla="*/ 6575 w 12315"/>
                  <a:gd name="connsiteY20" fmla="*/ 2159 h 15799"/>
                  <a:gd name="connsiteX21" fmla="*/ 2502 w 12315"/>
                  <a:gd name="connsiteY21" fmla="*/ 2159 h 15799"/>
                  <a:gd name="connsiteX22" fmla="*/ 2502 w 12315"/>
                  <a:gd name="connsiteY22" fmla="*/ 7556 h 15799"/>
                  <a:gd name="connsiteX23" fmla="*/ 6575 w 12315"/>
                  <a:gd name="connsiteY23" fmla="*/ 7556 h 1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315" h="15799">
                    <a:moveTo>
                      <a:pt x="6575" y="0"/>
                    </a:moveTo>
                    <a:cubicBezTo>
                      <a:pt x="7556" y="0"/>
                      <a:pt x="8440" y="245"/>
                      <a:pt x="9274" y="638"/>
                    </a:cubicBezTo>
                    <a:cubicBezTo>
                      <a:pt x="10059" y="1079"/>
                      <a:pt x="10697" y="1668"/>
                      <a:pt x="11138" y="2404"/>
                    </a:cubicBezTo>
                    <a:cubicBezTo>
                      <a:pt x="11580" y="3140"/>
                      <a:pt x="11776" y="3974"/>
                      <a:pt x="11776" y="4956"/>
                    </a:cubicBezTo>
                    <a:cubicBezTo>
                      <a:pt x="11776" y="6084"/>
                      <a:pt x="11482" y="7066"/>
                      <a:pt x="10893" y="7802"/>
                    </a:cubicBezTo>
                    <a:cubicBezTo>
                      <a:pt x="10304" y="8587"/>
                      <a:pt x="9617" y="9126"/>
                      <a:pt x="8734" y="9470"/>
                    </a:cubicBezTo>
                    <a:lnTo>
                      <a:pt x="12316" y="15800"/>
                    </a:lnTo>
                    <a:lnTo>
                      <a:pt x="9519" y="15800"/>
                    </a:lnTo>
                    <a:lnTo>
                      <a:pt x="6231" y="9912"/>
                    </a:lnTo>
                    <a:lnTo>
                      <a:pt x="2502" y="9912"/>
                    </a:lnTo>
                    <a:lnTo>
                      <a:pt x="2502" y="15800"/>
                    </a:lnTo>
                    <a:lnTo>
                      <a:pt x="0" y="15800"/>
                    </a:lnTo>
                    <a:lnTo>
                      <a:pt x="0" y="0"/>
                    </a:lnTo>
                    <a:lnTo>
                      <a:pt x="6526" y="0"/>
                    </a:lnTo>
                    <a:close/>
                    <a:moveTo>
                      <a:pt x="6575" y="7654"/>
                    </a:moveTo>
                    <a:cubicBezTo>
                      <a:pt x="7115" y="7654"/>
                      <a:pt x="7556" y="7556"/>
                      <a:pt x="7998" y="7311"/>
                    </a:cubicBezTo>
                    <a:cubicBezTo>
                      <a:pt x="8390" y="7066"/>
                      <a:pt x="8734" y="6771"/>
                      <a:pt x="8979" y="6330"/>
                    </a:cubicBezTo>
                    <a:cubicBezTo>
                      <a:pt x="9225" y="5937"/>
                      <a:pt x="9323" y="5446"/>
                      <a:pt x="9323" y="4907"/>
                    </a:cubicBezTo>
                    <a:cubicBezTo>
                      <a:pt x="9323" y="4367"/>
                      <a:pt x="9225" y="3925"/>
                      <a:pt x="8979" y="3484"/>
                    </a:cubicBezTo>
                    <a:cubicBezTo>
                      <a:pt x="8734" y="3091"/>
                      <a:pt x="8440" y="2748"/>
                      <a:pt x="7998" y="2502"/>
                    </a:cubicBezTo>
                    <a:cubicBezTo>
                      <a:pt x="7605" y="2257"/>
                      <a:pt x="7115" y="2159"/>
                      <a:pt x="6575" y="2159"/>
                    </a:cubicBezTo>
                    <a:lnTo>
                      <a:pt x="2502" y="2159"/>
                    </a:lnTo>
                    <a:lnTo>
                      <a:pt x="2502" y="7556"/>
                    </a:lnTo>
                    <a:lnTo>
                      <a:pt x="6575" y="7556"/>
                    </a:lnTo>
                    <a:close/>
                  </a:path>
                </a:pathLst>
              </a:custGeom>
              <a:grpFill/>
              <a:ln w="4903"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3410825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45F0E-0527-45C2-9C85-5A58EF6B1120}"/>
              </a:ext>
            </a:extLst>
          </p:cNvPr>
          <p:cNvSpPr>
            <a:spLocks noGrp="1"/>
          </p:cNvSpPr>
          <p:nvPr>
            <p:ph type="title"/>
          </p:nvPr>
        </p:nvSpPr>
        <p:spPr>
          <a:xfrm>
            <a:off x="649224" y="557784"/>
            <a:ext cx="5403849" cy="948546"/>
          </a:xfrm>
        </p:spPr>
        <p:txBody>
          <a:bodyPr>
            <a:normAutofit/>
          </a:bodyPr>
          <a:lstStyle>
            <a:lvl1pPr>
              <a:defRPr sz="3200"/>
            </a:lvl1pPr>
          </a:lstStyle>
          <a:p>
            <a:r>
              <a:rPr lang="en-US"/>
              <a:t>Click to edit Master title style</a:t>
            </a:r>
          </a:p>
        </p:txBody>
      </p:sp>
      <p:pic>
        <p:nvPicPr>
          <p:cNvPr id="4" name="Picture 3" descr="A picture containing computer&#10;&#10;Description automatically generated">
            <a:extLst>
              <a:ext uri="{FF2B5EF4-FFF2-40B4-BE49-F238E27FC236}">
                <a16:creationId xmlns:a16="http://schemas.microsoft.com/office/drawing/2014/main" id="{B5584D78-9176-457C-9CEF-B0CAD0FD9135}"/>
              </a:ext>
            </a:extLst>
          </p:cNvPr>
          <p:cNvPicPr>
            <a:picLocks noChangeAspect="1"/>
          </p:cNvPicPr>
          <p:nvPr userDrawn="1"/>
        </p:nvPicPr>
        <p:blipFill rotWithShape="1">
          <a:blip r:embed="rId2">
            <a:extLst>
              <a:ext uri="{28A0092B-C50C-407E-A947-70E740481C1C}">
                <a14:useLocalDpi xmlns:a14="http://schemas.microsoft.com/office/drawing/2010/main"/>
              </a:ext>
            </a:extLst>
          </a:blip>
          <a:srcRect l="47708" r="3334"/>
          <a:stretch/>
        </p:blipFill>
        <p:spPr>
          <a:xfrm>
            <a:off x="6222999" y="0"/>
            <a:ext cx="5969001" cy="6858000"/>
          </a:xfrm>
          <a:prstGeom prst="rect">
            <a:avLst/>
          </a:prstGeom>
        </p:spPr>
      </p:pic>
      <p:cxnSp>
        <p:nvCxnSpPr>
          <p:cNvPr id="6" name="Straight Connector 5">
            <a:extLst>
              <a:ext uri="{FF2B5EF4-FFF2-40B4-BE49-F238E27FC236}">
                <a16:creationId xmlns:a16="http://schemas.microsoft.com/office/drawing/2014/main" id="{68FA20B7-8B22-42EB-8483-1431429A0DAA}"/>
              </a:ext>
            </a:extLst>
          </p:cNvPr>
          <p:cNvCxnSpPr>
            <a:cxnSpLocks/>
          </p:cNvCxnSpPr>
          <p:nvPr userDrawn="1"/>
        </p:nvCxnSpPr>
        <p:spPr>
          <a:xfrm>
            <a:off x="6228080" y="-15240"/>
            <a:ext cx="0" cy="6873240"/>
          </a:xfrm>
          <a:prstGeom prst="line">
            <a:avLst/>
          </a:prstGeom>
          <a:ln w="28575">
            <a:solidFill>
              <a:srgbClr val="AFD8EF"/>
            </a:solidFill>
          </a:ln>
          <a:effectLst>
            <a:glow rad="25400">
              <a:srgbClr val="B0EFFF">
                <a:alpha val="21000"/>
              </a:srgbClr>
            </a:glow>
          </a:effectLst>
        </p:spPr>
        <p:style>
          <a:lnRef idx="1">
            <a:schemeClr val="accent1"/>
          </a:lnRef>
          <a:fillRef idx="0">
            <a:schemeClr val="accent1"/>
          </a:fillRef>
          <a:effectRef idx="0">
            <a:schemeClr val="accent1"/>
          </a:effectRef>
          <a:fontRef idx="minor">
            <a:schemeClr val="tx1"/>
          </a:fontRef>
        </p:style>
      </p:cxnSp>
      <p:sp>
        <p:nvSpPr>
          <p:cNvPr id="8" name="Content Placeholder 7">
            <a:extLst>
              <a:ext uri="{FF2B5EF4-FFF2-40B4-BE49-F238E27FC236}">
                <a16:creationId xmlns:a16="http://schemas.microsoft.com/office/drawing/2014/main" id="{4CC8E11D-C616-45E9-A169-6B078201B8D4}"/>
              </a:ext>
            </a:extLst>
          </p:cNvPr>
          <p:cNvSpPr>
            <a:spLocks noGrp="1"/>
          </p:cNvSpPr>
          <p:nvPr>
            <p:ph sz="quarter" idx="10"/>
          </p:nvPr>
        </p:nvSpPr>
        <p:spPr>
          <a:xfrm>
            <a:off x="649224" y="1579563"/>
            <a:ext cx="5403850" cy="47545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5618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5" name="Picture 4" descr="A picture containing text, person&#10;&#10;Description automatically generated">
            <a:extLst>
              <a:ext uri="{FF2B5EF4-FFF2-40B4-BE49-F238E27FC236}">
                <a16:creationId xmlns:a16="http://schemas.microsoft.com/office/drawing/2014/main" id="{F9565F47-0E8E-4429-B68B-3A8518121761}"/>
              </a:ext>
            </a:extLst>
          </p:cNvPr>
          <p:cNvPicPr>
            <a:picLocks noChangeAspect="1"/>
          </p:cNvPicPr>
          <p:nvPr userDrawn="1"/>
        </p:nvPicPr>
        <p:blipFill rotWithShape="1">
          <a:blip r:embed="rId2">
            <a:extLst>
              <a:ext uri="{28A0092B-C50C-407E-A947-70E740481C1C}">
                <a14:useLocalDpi xmlns:a14="http://schemas.microsoft.com/office/drawing/2010/main"/>
              </a:ext>
            </a:extLst>
          </a:blip>
          <a:srcRect l="29924" r="21201"/>
          <a:stretch/>
        </p:blipFill>
        <p:spPr>
          <a:xfrm>
            <a:off x="6233161" y="0"/>
            <a:ext cx="5958839" cy="6858000"/>
          </a:xfrm>
          <a:prstGeom prst="rect">
            <a:avLst/>
          </a:prstGeom>
        </p:spPr>
      </p:pic>
      <p:sp>
        <p:nvSpPr>
          <p:cNvPr id="2" name="Title 1">
            <a:extLst>
              <a:ext uri="{FF2B5EF4-FFF2-40B4-BE49-F238E27FC236}">
                <a16:creationId xmlns:a16="http://schemas.microsoft.com/office/drawing/2014/main" id="{F5C45F0E-0527-45C2-9C85-5A58EF6B1120}"/>
              </a:ext>
            </a:extLst>
          </p:cNvPr>
          <p:cNvSpPr>
            <a:spLocks noGrp="1"/>
          </p:cNvSpPr>
          <p:nvPr>
            <p:ph type="title"/>
          </p:nvPr>
        </p:nvSpPr>
        <p:spPr>
          <a:xfrm>
            <a:off x="497839" y="221694"/>
            <a:ext cx="5403847" cy="1199822"/>
          </a:xfrm>
        </p:spPr>
        <p:txBody>
          <a:bodyPr>
            <a:normAutofit/>
          </a:bodyPr>
          <a:lstStyle>
            <a:lvl1pPr>
              <a:defRPr sz="3200"/>
            </a:lvl1pPr>
          </a:lstStyle>
          <a:p>
            <a:r>
              <a:rPr lang="en-US"/>
              <a:t>Click to edit Master title style</a:t>
            </a:r>
          </a:p>
        </p:txBody>
      </p:sp>
      <p:cxnSp>
        <p:nvCxnSpPr>
          <p:cNvPr id="6" name="Straight Connector 5">
            <a:extLst>
              <a:ext uri="{FF2B5EF4-FFF2-40B4-BE49-F238E27FC236}">
                <a16:creationId xmlns:a16="http://schemas.microsoft.com/office/drawing/2014/main" id="{68FA20B7-8B22-42EB-8483-1431429A0DAA}"/>
              </a:ext>
            </a:extLst>
          </p:cNvPr>
          <p:cNvCxnSpPr>
            <a:cxnSpLocks/>
          </p:cNvCxnSpPr>
          <p:nvPr userDrawn="1"/>
        </p:nvCxnSpPr>
        <p:spPr>
          <a:xfrm>
            <a:off x="6228080" y="-15240"/>
            <a:ext cx="0" cy="6873240"/>
          </a:xfrm>
          <a:prstGeom prst="line">
            <a:avLst/>
          </a:prstGeom>
          <a:ln w="28575">
            <a:solidFill>
              <a:srgbClr val="AFD8EF"/>
            </a:solidFill>
          </a:ln>
          <a:effectLst>
            <a:glow rad="25400">
              <a:srgbClr val="B0EFFF">
                <a:alpha val="21000"/>
              </a:srgbClr>
            </a:glow>
          </a:effectLst>
        </p:spPr>
        <p:style>
          <a:lnRef idx="1">
            <a:schemeClr val="accent1"/>
          </a:lnRef>
          <a:fillRef idx="0">
            <a:schemeClr val="accent1"/>
          </a:fillRef>
          <a:effectRef idx="0">
            <a:schemeClr val="accent1"/>
          </a:effectRef>
          <a:fontRef idx="minor">
            <a:schemeClr val="tx1"/>
          </a:fontRef>
        </p:style>
      </p:cxnSp>
      <p:sp>
        <p:nvSpPr>
          <p:cNvPr id="8" name="Content Placeholder 7">
            <a:extLst>
              <a:ext uri="{FF2B5EF4-FFF2-40B4-BE49-F238E27FC236}">
                <a16:creationId xmlns:a16="http://schemas.microsoft.com/office/drawing/2014/main" id="{4CC8E11D-C616-45E9-A169-6B078201B8D4}"/>
              </a:ext>
            </a:extLst>
          </p:cNvPr>
          <p:cNvSpPr>
            <a:spLocks noGrp="1"/>
          </p:cNvSpPr>
          <p:nvPr>
            <p:ph sz="quarter" idx="10"/>
          </p:nvPr>
        </p:nvSpPr>
        <p:spPr>
          <a:xfrm>
            <a:off x="498475" y="1579563"/>
            <a:ext cx="5403850" cy="47545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32445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Thank You">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2391F35-F61F-438B-8E55-A4EBBEA90D55}"/>
              </a:ext>
            </a:extLst>
          </p:cNvPr>
          <p:cNvSpPr txBox="1"/>
          <p:nvPr userDrawn="1"/>
        </p:nvSpPr>
        <p:spPr>
          <a:xfrm>
            <a:off x="2704148" y="2767281"/>
            <a:ext cx="5351145" cy="1323439"/>
          </a:xfrm>
          <a:prstGeom prst="rect">
            <a:avLst/>
          </a:prstGeom>
          <a:noFill/>
        </p:spPr>
        <p:txBody>
          <a:bodyPr wrap="none" rtlCol="0">
            <a:spAutoFit/>
          </a:bodyPr>
          <a:lstStyle/>
          <a:p>
            <a:pPr algn="ctr"/>
            <a:r>
              <a:rPr lang="en-US" sz="8000">
                <a:solidFill>
                  <a:schemeClr val="tx2">
                    <a:lumMod val="50000"/>
                  </a:schemeClr>
                </a:solidFill>
                <a:latin typeface="+mj-lt"/>
              </a:rPr>
              <a:t>Thank You</a:t>
            </a:r>
          </a:p>
        </p:txBody>
      </p:sp>
    </p:spTree>
    <p:extLst>
      <p:ext uri="{BB962C8B-B14F-4D97-AF65-F5344CB8AC3E}">
        <p14:creationId xmlns:p14="http://schemas.microsoft.com/office/powerpoint/2010/main" val="2908730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preserve="1">
  <p:cSld name="Intel Logo">
    <p:bg>
      <p:bgPr>
        <a:gradFill>
          <a:gsLst>
            <a:gs pos="0">
              <a:srgbClr val="0F1D42"/>
            </a:gs>
            <a:gs pos="32000">
              <a:srgbClr val="174076"/>
            </a:gs>
            <a:gs pos="62000">
              <a:srgbClr val="163868"/>
            </a:gs>
            <a:gs pos="100000">
              <a:srgbClr val="0F1F43"/>
            </a:gs>
          </a:gsLst>
          <a:lin ang="2400000" scaled="0"/>
        </a:gra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CAC2093-F719-43E3-AFC1-465DA34C8759}"/>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3896360" y="2556820"/>
            <a:ext cx="4399280" cy="1744360"/>
          </a:xfrm>
          <a:prstGeom prst="rect">
            <a:avLst/>
          </a:prstGeom>
        </p:spPr>
      </p:pic>
    </p:spTree>
    <p:extLst>
      <p:ext uri="{BB962C8B-B14F-4D97-AF65-F5344CB8AC3E}">
        <p14:creationId xmlns:p14="http://schemas.microsoft.com/office/powerpoint/2010/main" val="3933294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preserve="1" userDrawn="1">
  <p:cSld name="Show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4150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preserve="1">
  <p:cSld name="Title Slide">
    <p:bg>
      <p:bgPr>
        <a:gradFill>
          <a:gsLst>
            <a:gs pos="0">
              <a:srgbClr val="0F1D42"/>
            </a:gs>
            <a:gs pos="32000">
              <a:srgbClr val="174076"/>
            </a:gs>
            <a:gs pos="62000">
              <a:srgbClr val="163868"/>
            </a:gs>
            <a:gs pos="100000">
              <a:srgbClr val="0F1F43"/>
            </a:gs>
          </a:gsLst>
          <a:lin ang="2400000" scaled="0"/>
        </a:gra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A5EBE21-72B0-4B0F-9205-0B469BDD5310}"/>
              </a:ext>
            </a:extLst>
          </p:cNvPr>
          <p:cNvSpPr/>
          <p:nvPr userDrawn="1"/>
        </p:nvSpPr>
        <p:spPr>
          <a:xfrm>
            <a:off x="2077236" y="1518839"/>
            <a:ext cx="8664690" cy="3724136"/>
          </a:xfrm>
          <a:prstGeom prst="rect">
            <a:avLst/>
          </a:prstGeom>
          <a:gradFill>
            <a:gsLst>
              <a:gs pos="0">
                <a:srgbClr val="0F1D42"/>
              </a:gs>
              <a:gs pos="32000">
                <a:srgbClr val="174076"/>
              </a:gs>
              <a:gs pos="62000">
                <a:srgbClr val="163868"/>
              </a:gs>
              <a:gs pos="100000">
                <a:srgbClr val="0F1F43"/>
              </a:gs>
            </a:gsLst>
            <a:lin ang="2400000" scaled="0"/>
          </a:gradFill>
          <a:ln w="28575">
            <a:solidFill>
              <a:schemeClr val="accent2"/>
            </a:solidFill>
          </a:ln>
          <a:effectLst>
            <a:outerShdw blurRad="215900" dist="38100" dir="2700000" algn="tl" rotWithShape="0">
              <a:srgbClr val="AFD8EF">
                <a:alpha val="19000"/>
              </a:srgbClr>
            </a:outerShdw>
          </a:effectLst>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6" name="Rectangle 15">
            <a:extLst>
              <a:ext uri="{FF2B5EF4-FFF2-40B4-BE49-F238E27FC236}">
                <a16:creationId xmlns:a16="http://schemas.microsoft.com/office/drawing/2014/main" id="{D91FDE39-D1D6-488C-920E-E2347F89C9C8}"/>
              </a:ext>
            </a:extLst>
          </p:cNvPr>
          <p:cNvSpPr/>
          <p:nvPr userDrawn="1"/>
        </p:nvSpPr>
        <p:spPr>
          <a:xfrm>
            <a:off x="1311895" y="4828898"/>
            <a:ext cx="158111" cy="158111"/>
          </a:xfrm>
          <a:prstGeom prst="rect">
            <a:avLst/>
          </a:prstGeom>
          <a:solidFill>
            <a:srgbClr val="028BF7"/>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17" name="Rectangle 16">
            <a:extLst>
              <a:ext uri="{FF2B5EF4-FFF2-40B4-BE49-F238E27FC236}">
                <a16:creationId xmlns:a16="http://schemas.microsoft.com/office/drawing/2014/main" id="{1F8B4D13-BBFA-4A66-9F6B-3B45FAAF61AF}"/>
              </a:ext>
            </a:extLst>
          </p:cNvPr>
          <p:cNvSpPr/>
          <p:nvPr userDrawn="1"/>
        </p:nvSpPr>
        <p:spPr>
          <a:xfrm>
            <a:off x="1025241" y="4981317"/>
            <a:ext cx="286654" cy="286654"/>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18" name="Rectangle 17">
            <a:extLst>
              <a:ext uri="{FF2B5EF4-FFF2-40B4-BE49-F238E27FC236}">
                <a16:creationId xmlns:a16="http://schemas.microsoft.com/office/drawing/2014/main" id="{EB2F237A-2457-4EE3-9608-7775069BE1B1}"/>
              </a:ext>
            </a:extLst>
          </p:cNvPr>
          <p:cNvSpPr/>
          <p:nvPr userDrawn="1"/>
        </p:nvSpPr>
        <p:spPr>
          <a:xfrm>
            <a:off x="1432872" y="5267971"/>
            <a:ext cx="610214" cy="610214"/>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pic>
        <p:nvPicPr>
          <p:cNvPr id="20" name="Picture 19" descr="Logo, company name&#10;&#10;Description automatically generated">
            <a:extLst>
              <a:ext uri="{FF2B5EF4-FFF2-40B4-BE49-F238E27FC236}">
                <a16:creationId xmlns:a16="http://schemas.microsoft.com/office/drawing/2014/main" id="{37DCB219-15EE-47D5-8F97-23CAC06327C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11895" y="5267971"/>
            <a:ext cx="731191" cy="731191"/>
          </a:xfrm>
          <a:prstGeom prst="rect">
            <a:avLst/>
          </a:prstGeom>
        </p:spPr>
      </p:pic>
      <p:sp>
        <p:nvSpPr>
          <p:cNvPr id="14" name="Text Placeholder 13">
            <a:extLst>
              <a:ext uri="{FF2B5EF4-FFF2-40B4-BE49-F238E27FC236}">
                <a16:creationId xmlns:a16="http://schemas.microsoft.com/office/drawing/2014/main" id="{22825262-3F6E-4DC6-AA53-E30B25B15839}"/>
              </a:ext>
            </a:extLst>
          </p:cNvPr>
          <p:cNvSpPr>
            <a:spLocks noGrp="1"/>
          </p:cNvSpPr>
          <p:nvPr>
            <p:ph type="body" sz="quarter" idx="10" hasCustomPrompt="1"/>
          </p:nvPr>
        </p:nvSpPr>
        <p:spPr>
          <a:xfrm>
            <a:off x="2235347" y="4307505"/>
            <a:ext cx="8280253" cy="588087"/>
          </a:xfrm>
        </p:spPr>
        <p:txBody>
          <a:bodyPr anchor="t" anchorCtr="0">
            <a:normAutofit/>
          </a:bodyPr>
          <a:lstStyle>
            <a:lvl1pPr marL="0" indent="0">
              <a:buFontTx/>
              <a:buNone/>
              <a:defRPr sz="2400">
                <a:solidFill>
                  <a:schemeClr val="accent2"/>
                </a:solidFill>
                <a:latin typeface="+mn-lt"/>
              </a:defRPr>
            </a:lvl1pPr>
          </a:lstStyle>
          <a:p>
            <a:pPr lvl="0"/>
            <a:r>
              <a:rPr lang="en-US"/>
              <a:t>Click to edit text styles</a:t>
            </a:r>
          </a:p>
        </p:txBody>
      </p:sp>
      <p:sp>
        <p:nvSpPr>
          <p:cNvPr id="2" name="Title 1">
            <a:extLst>
              <a:ext uri="{FF2B5EF4-FFF2-40B4-BE49-F238E27FC236}">
                <a16:creationId xmlns:a16="http://schemas.microsoft.com/office/drawing/2014/main" id="{A0E6BC2F-544E-4727-A6CC-2BE3B3E01B51}"/>
              </a:ext>
            </a:extLst>
          </p:cNvPr>
          <p:cNvSpPr>
            <a:spLocks noGrp="1"/>
          </p:cNvSpPr>
          <p:nvPr>
            <p:ph type="ctrTitle" hasCustomPrompt="1"/>
          </p:nvPr>
        </p:nvSpPr>
        <p:spPr>
          <a:xfrm>
            <a:off x="2235347" y="1635111"/>
            <a:ext cx="8280253" cy="1874852"/>
          </a:xfrm>
        </p:spPr>
        <p:txBody>
          <a:bodyPr anchor="b">
            <a:normAutofit/>
          </a:bodyPr>
          <a:lstStyle>
            <a:lvl1pPr algn="l">
              <a:defRPr lang="en-US" sz="5400" b="1" kern="1200" dirty="0">
                <a:gradFill flip="none" rotWithShape="1">
                  <a:gsLst>
                    <a:gs pos="16000">
                      <a:srgbClr val="ECD3F1">
                        <a:lumMod val="0"/>
                        <a:lumOff val="100000"/>
                      </a:srgbClr>
                    </a:gs>
                    <a:gs pos="87000">
                      <a:srgbClr val="76CEFF">
                        <a:lumMod val="38000"/>
                        <a:lumOff val="62000"/>
                      </a:srgbClr>
                    </a:gs>
                  </a:gsLst>
                  <a:lin ang="2700000" scaled="1"/>
                  <a:tileRect/>
                </a:gradFill>
                <a:latin typeface="IntelOne Display Medium" panose="020B0503020203020204" pitchFamily="34" charset="77"/>
                <a:ea typeface="+mn-ea"/>
                <a:cs typeface="Arial"/>
              </a:defRPr>
            </a:lvl1pPr>
          </a:lstStyle>
          <a:p>
            <a:pPr marL="0" marR="0" lvl="0" indent="0" algn="l" defTabSz="914400" rtl="0" eaLnBrk="1" fontAlgn="auto" latinLnBrk="0" hangingPunct="1">
              <a:lnSpc>
                <a:spcPct val="80000"/>
              </a:lnSpc>
              <a:spcBef>
                <a:spcPts val="0"/>
              </a:spcBef>
              <a:spcAft>
                <a:spcPts val="0"/>
              </a:spcAft>
              <a:buClrTx/>
              <a:buSzTx/>
              <a:buFontTx/>
              <a:buNone/>
              <a:tabLst/>
              <a:defRPr/>
            </a:pPr>
            <a:r>
              <a:rPr lang="en-US"/>
              <a:t>Click to edit title style</a:t>
            </a:r>
          </a:p>
        </p:txBody>
      </p:sp>
      <p:sp>
        <p:nvSpPr>
          <p:cNvPr id="3" name="Subtitle 2">
            <a:extLst>
              <a:ext uri="{FF2B5EF4-FFF2-40B4-BE49-F238E27FC236}">
                <a16:creationId xmlns:a16="http://schemas.microsoft.com/office/drawing/2014/main" id="{8BF0B31C-0AD0-4CC0-BF2B-DECE53E66658}"/>
              </a:ext>
            </a:extLst>
          </p:cNvPr>
          <p:cNvSpPr>
            <a:spLocks noGrp="1"/>
          </p:cNvSpPr>
          <p:nvPr>
            <p:ph type="subTitle" idx="1" hasCustomPrompt="1"/>
          </p:nvPr>
        </p:nvSpPr>
        <p:spPr>
          <a:xfrm>
            <a:off x="2235347" y="3602038"/>
            <a:ext cx="8280253" cy="684212"/>
          </a:xfrm>
        </p:spPr>
        <p:txBody>
          <a:bodyPr anchor="b" anchorCtr="0">
            <a:normAutofit/>
          </a:bodyPr>
          <a:lstStyle>
            <a:lvl1pPr marL="0" indent="0" algn="l">
              <a:buNone/>
              <a:defRPr sz="32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 style</a:t>
            </a:r>
          </a:p>
        </p:txBody>
      </p:sp>
      <p:pic>
        <p:nvPicPr>
          <p:cNvPr id="10" name="Graphic 9">
            <a:extLst>
              <a:ext uri="{FF2B5EF4-FFF2-40B4-BE49-F238E27FC236}">
                <a16:creationId xmlns:a16="http://schemas.microsoft.com/office/drawing/2014/main" id="{84047F50-C432-46C5-8DFB-46BE6E4CA3D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2152251" y="584200"/>
            <a:ext cx="1166828" cy="703528"/>
          </a:xfrm>
          <a:prstGeom prst="rect">
            <a:avLst/>
          </a:prstGeom>
        </p:spPr>
      </p:pic>
      <p:sp>
        <p:nvSpPr>
          <p:cNvPr id="11" name="TextBox 10">
            <a:extLst>
              <a:ext uri="{FF2B5EF4-FFF2-40B4-BE49-F238E27FC236}">
                <a16:creationId xmlns:a16="http://schemas.microsoft.com/office/drawing/2014/main" id="{F860400F-248B-4E1E-985E-0266BF13C529}"/>
              </a:ext>
            </a:extLst>
          </p:cNvPr>
          <p:cNvSpPr txBox="1"/>
          <p:nvPr userDrawn="1"/>
        </p:nvSpPr>
        <p:spPr>
          <a:xfrm>
            <a:off x="3319079" y="942335"/>
            <a:ext cx="2977098" cy="461665"/>
          </a:xfrm>
          <a:prstGeom prst="rect">
            <a:avLst/>
          </a:prstGeom>
          <a:noFill/>
        </p:spPr>
        <p:txBody>
          <a:bodyPr wrap="none" rtlCol="0">
            <a:spAutoFit/>
          </a:bodyPr>
          <a:lstStyle/>
          <a:p>
            <a:pPr algn="l"/>
            <a:r>
              <a:rPr kumimoji="0" lang="en-US" sz="2400" b="0" i="0" u="none" strike="noStrike" kern="1200" cap="none" normalizeH="0" baseline="0">
                <a:ln>
                  <a:noFill/>
                </a:ln>
                <a:effectLst/>
                <a:latin typeface="+mj-lt"/>
                <a:ea typeface="Intel Clear Light" panose="020B0404020203020204" pitchFamily="34" charset="0"/>
                <a:cs typeface="Intel Clear Light" panose="020B0404020203020204" pitchFamily="34" charset="0"/>
              </a:rPr>
              <a:t>Accelerate with Xeon</a:t>
            </a:r>
          </a:p>
        </p:txBody>
      </p:sp>
    </p:spTree>
    <p:extLst>
      <p:ext uri="{BB962C8B-B14F-4D97-AF65-F5344CB8AC3E}">
        <p14:creationId xmlns:p14="http://schemas.microsoft.com/office/powerpoint/2010/main" val="3642096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06897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Intel Logo">
    <p:bg>
      <p:bgPr>
        <a:gradFill>
          <a:gsLst>
            <a:gs pos="0">
              <a:srgbClr val="0F1D42"/>
            </a:gs>
            <a:gs pos="32000">
              <a:srgbClr val="174076"/>
            </a:gs>
            <a:gs pos="62000">
              <a:srgbClr val="163868"/>
            </a:gs>
            <a:gs pos="100000">
              <a:srgbClr val="0F1F43"/>
            </a:gs>
          </a:gsLst>
          <a:lin ang="2400000" scaled="0"/>
        </a:gra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CAC2093-F719-43E3-AFC1-465DA34C875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3896360" y="2556820"/>
            <a:ext cx="4399280" cy="1744360"/>
          </a:xfrm>
          <a:prstGeom prst="rect">
            <a:avLst/>
          </a:prstGeom>
        </p:spPr>
      </p:pic>
    </p:spTree>
    <p:extLst>
      <p:ext uri="{BB962C8B-B14F-4D97-AF65-F5344CB8AC3E}">
        <p14:creationId xmlns:p14="http://schemas.microsoft.com/office/powerpoint/2010/main" val="11331551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115AA-229D-4A6C-90C6-57CFD374E6F1}"/>
              </a:ext>
            </a:extLst>
          </p:cNvPr>
          <p:cNvSpPr>
            <a:spLocks noGrp="1"/>
          </p:cNvSpPr>
          <p:nvPr>
            <p:ph type="title" hasCustomPrompt="1"/>
          </p:nvPr>
        </p:nvSpPr>
        <p:spPr/>
        <p:txBody>
          <a:bodyPr/>
          <a:lstStyle>
            <a:lvl1pPr>
              <a:defRPr b="0"/>
            </a:lvl1pPr>
          </a:lstStyle>
          <a:p>
            <a:r>
              <a:rPr lang="en-US"/>
              <a:t>Click to edit title style</a:t>
            </a:r>
          </a:p>
        </p:txBody>
      </p:sp>
    </p:spTree>
    <p:extLst>
      <p:ext uri="{BB962C8B-B14F-4D97-AF65-F5344CB8AC3E}">
        <p14:creationId xmlns:p14="http://schemas.microsoft.com/office/powerpoint/2010/main" val="4223100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81D6D-2949-46BA-A90D-D85326E49A55}"/>
              </a:ext>
            </a:extLst>
          </p:cNvPr>
          <p:cNvSpPr>
            <a:spLocks noGrp="1"/>
          </p:cNvSpPr>
          <p:nvPr>
            <p:ph type="title" hasCustomPrompt="1"/>
          </p:nvPr>
        </p:nvSpPr>
        <p:spPr/>
        <p:txBody>
          <a:bodyPr/>
          <a:lstStyle/>
          <a:p>
            <a:r>
              <a:rPr lang="en-US"/>
              <a:t>Click to edit title style</a:t>
            </a:r>
          </a:p>
        </p:txBody>
      </p:sp>
      <p:sp>
        <p:nvSpPr>
          <p:cNvPr id="4" name="Content Placeholder 3">
            <a:extLst>
              <a:ext uri="{FF2B5EF4-FFF2-40B4-BE49-F238E27FC236}">
                <a16:creationId xmlns:a16="http://schemas.microsoft.com/office/drawing/2014/main" id="{A32A40B0-225B-42EE-88A6-A0212A85FC54}"/>
              </a:ext>
            </a:extLst>
          </p:cNvPr>
          <p:cNvSpPr>
            <a:spLocks noGrp="1"/>
          </p:cNvSpPr>
          <p:nvPr>
            <p:ph sz="quarter" idx="10" hasCustomPrompt="1"/>
          </p:nvPr>
        </p:nvSpPr>
        <p:spPr>
          <a:xfrm>
            <a:off x="665163" y="1559013"/>
            <a:ext cx="10922000" cy="4608512"/>
          </a:xfrm>
        </p:spPr>
        <p:txBody>
          <a:bodyPr/>
          <a:lstStyle>
            <a:lvl1pPr marL="282575" indent="-282575">
              <a:defRPr/>
            </a:lvl1pPr>
            <a:lvl2pPr marL="565150" indent="-282575">
              <a:defRPr/>
            </a:lvl2pPr>
            <a:lvl3pPr marL="798513" indent="-233363">
              <a:defRPr/>
            </a:lvl3pPr>
            <a:lvl4pPr marL="1030288" indent="-231775">
              <a:defRPr/>
            </a:lvl4pPr>
            <a:lvl5pPr marL="1263650" indent="-233363">
              <a:defRPr/>
            </a:lvl5p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83651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p:cSld name="Title and 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B35A4-51BC-4EA4-8E63-8A7D09FB8A18}"/>
              </a:ext>
            </a:extLst>
          </p:cNvPr>
          <p:cNvSpPr>
            <a:spLocks noGrp="1"/>
          </p:cNvSpPr>
          <p:nvPr>
            <p:ph type="title" hasCustomPrompt="1"/>
          </p:nvPr>
        </p:nvSpPr>
        <p:spPr/>
        <p:txBody>
          <a:bodyPr/>
          <a:lstStyle/>
          <a:p>
            <a:r>
              <a:rPr lang="en-US"/>
              <a:t>Click to edit title style</a:t>
            </a:r>
          </a:p>
        </p:txBody>
      </p:sp>
      <p:sp>
        <p:nvSpPr>
          <p:cNvPr id="3" name="Content Placeholder 2">
            <a:extLst>
              <a:ext uri="{FF2B5EF4-FFF2-40B4-BE49-F238E27FC236}">
                <a16:creationId xmlns:a16="http://schemas.microsoft.com/office/drawing/2014/main" id="{8C46AEA0-8A4A-4395-842E-1588A8A29D4C}"/>
              </a:ext>
            </a:extLst>
          </p:cNvPr>
          <p:cNvSpPr>
            <a:spLocks noGrp="1"/>
          </p:cNvSpPr>
          <p:nvPr>
            <p:ph sz="half" idx="1" hasCustomPrompt="1"/>
          </p:nvPr>
        </p:nvSpPr>
        <p:spPr>
          <a:xfrm>
            <a:off x="666749" y="1548767"/>
            <a:ext cx="5429865" cy="4686689"/>
          </a:xfrm>
        </p:spPr>
        <p:txBody>
          <a:body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629D013-C7B6-4628-B2EF-9C1967AE6122}"/>
              </a:ext>
            </a:extLst>
          </p:cNvPr>
          <p:cNvSpPr>
            <a:spLocks noGrp="1"/>
          </p:cNvSpPr>
          <p:nvPr>
            <p:ph sz="half" idx="2" hasCustomPrompt="1"/>
          </p:nvPr>
        </p:nvSpPr>
        <p:spPr>
          <a:xfrm>
            <a:off x="6209685" y="1548767"/>
            <a:ext cx="5429865" cy="4686689"/>
          </a:xfrm>
        </p:spPr>
        <p:txBody>
          <a:body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93401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type="titleOnly" preserve="1">
  <p:cSld name="1_Title Only">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115AA-229D-4A6C-90C6-57CFD374E6F1}"/>
              </a:ext>
            </a:extLst>
          </p:cNvPr>
          <p:cNvSpPr>
            <a:spLocks noGrp="1"/>
          </p:cNvSpPr>
          <p:nvPr>
            <p:ph type="title" hasCustomPrompt="1"/>
          </p:nvPr>
        </p:nvSpPr>
        <p:spPr/>
        <p:txBody>
          <a:bodyPr vert="horz" lIns="91440" tIns="45720" rIns="91440" bIns="45720" rtlCol="0" anchor="ctr">
            <a:normAutofit/>
          </a:bodyPr>
          <a:lstStyle>
            <a:lvl1pPr>
              <a:defRPr lang="en-US">
                <a:gradFill flip="none" rotWithShape="1">
                  <a:gsLst>
                    <a:gs pos="16000">
                      <a:schemeClr val="bg2"/>
                    </a:gs>
                    <a:gs pos="87000">
                      <a:schemeClr val="accent1"/>
                    </a:gs>
                  </a:gsLst>
                  <a:lin ang="2700000" scaled="1"/>
                  <a:tileRect/>
                </a:gradFill>
              </a:defRPr>
            </a:lvl1pPr>
          </a:lstStyle>
          <a:p>
            <a:pPr lvl="0"/>
            <a:r>
              <a:rPr lang="en-US"/>
              <a:t>Click to edit title style</a:t>
            </a:r>
          </a:p>
        </p:txBody>
      </p:sp>
      <p:grpSp>
        <p:nvGrpSpPr>
          <p:cNvPr id="3" name="Graphic 4">
            <a:extLst>
              <a:ext uri="{FF2B5EF4-FFF2-40B4-BE49-F238E27FC236}">
                <a16:creationId xmlns:a16="http://schemas.microsoft.com/office/drawing/2014/main" id="{31A882C2-36EB-422A-BE9C-E406300D63DD}"/>
              </a:ext>
            </a:extLst>
          </p:cNvPr>
          <p:cNvGrpSpPr/>
          <p:nvPr userDrawn="1"/>
        </p:nvGrpSpPr>
        <p:grpSpPr>
          <a:xfrm>
            <a:off x="124734" y="6550337"/>
            <a:ext cx="665641" cy="149163"/>
            <a:chOff x="124734" y="6550337"/>
            <a:chExt cx="665641" cy="149163"/>
          </a:xfrm>
          <a:solidFill>
            <a:srgbClr val="00C7FD"/>
          </a:solidFill>
        </p:grpSpPr>
        <p:sp>
          <p:nvSpPr>
            <p:cNvPr id="4" name="Freeform: Shape 3">
              <a:extLst>
                <a:ext uri="{FF2B5EF4-FFF2-40B4-BE49-F238E27FC236}">
                  <a16:creationId xmlns:a16="http://schemas.microsoft.com/office/drawing/2014/main" id="{F43F7DBB-526D-4069-B67C-16A6A26A48B1}"/>
                </a:ext>
              </a:extLst>
            </p:cNvPr>
            <p:cNvSpPr/>
            <p:nvPr/>
          </p:nvSpPr>
          <p:spPr>
            <a:xfrm>
              <a:off x="124734" y="6550337"/>
              <a:ext cx="631343" cy="149163"/>
            </a:xfrm>
            <a:custGeom>
              <a:avLst/>
              <a:gdLst>
                <a:gd name="connsiteX0" fmla="*/ 631344 w 631343"/>
                <a:gd name="connsiteY0" fmla="*/ 2061 h 149163"/>
                <a:gd name="connsiteX1" fmla="*/ 631344 w 631343"/>
                <a:gd name="connsiteY1" fmla="*/ 147102 h 149163"/>
                <a:gd name="connsiteX2" fmla="*/ 611668 w 631343"/>
                <a:gd name="connsiteY2" fmla="*/ 147102 h 149163"/>
                <a:gd name="connsiteX3" fmla="*/ 520011 w 631343"/>
                <a:gd name="connsiteY3" fmla="*/ 39989 h 149163"/>
                <a:gd name="connsiteX4" fmla="*/ 520011 w 631343"/>
                <a:gd name="connsiteY4" fmla="*/ 147102 h 149163"/>
                <a:gd name="connsiteX5" fmla="*/ 497195 w 631343"/>
                <a:gd name="connsiteY5" fmla="*/ 147102 h 149163"/>
                <a:gd name="connsiteX6" fmla="*/ 497195 w 631343"/>
                <a:gd name="connsiteY6" fmla="*/ 2061 h 149163"/>
                <a:gd name="connsiteX7" fmla="*/ 516871 w 631343"/>
                <a:gd name="connsiteY7" fmla="*/ 2061 h 149163"/>
                <a:gd name="connsiteX8" fmla="*/ 608528 w 631343"/>
                <a:gd name="connsiteY8" fmla="*/ 109174 h 149163"/>
                <a:gd name="connsiteX9" fmla="*/ 608528 w 631343"/>
                <a:gd name="connsiteY9" fmla="*/ 2061 h 149163"/>
                <a:gd name="connsiteX10" fmla="*/ 631344 w 631343"/>
                <a:gd name="connsiteY10" fmla="*/ 2061 h 149163"/>
                <a:gd name="connsiteX11" fmla="*/ 396117 w 631343"/>
                <a:gd name="connsiteY11" fmla="*/ 0 h 149163"/>
                <a:gd name="connsiteX12" fmla="*/ 472760 w 631343"/>
                <a:gd name="connsiteY12" fmla="*/ 74582 h 149163"/>
                <a:gd name="connsiteX13" fmla="*/ 396117 w 631343"/>
                <a:gd name="connsiteY13" fmla="*/ 149163 h 149163"/>
                <a:gd name="connsiteX14" fmla="*/ 319475 w 631343"/>
                <a:gd name="connsiteY14" fmla="*/ 74582 h 149163"/>
                <a:gd name="connsiteX15" fmla="*/ 396117 w 631343"/>
                <a:gd name="connsiteY15" fmla="*/ 0 h 149163"/>
                <a:gd name="connsiteX16" fmla="*/ 396117 w 631343"/>
                <a:gd name="connsiteY16" fmla="*/ 128457 h 149163"/>
                <a:gd name="connsiteX17" fmla="*/ 449993 w 631343"/>
                <a:gd name="connsiteY17" fmla="*/ 74582 h 149163"/>
                <a:gd name="connsiteX18" fmla="*/ 396117 w 631343"/>
                <a:gd name="connsiteY18" fmla="*/ 20706 h 149163"/>
                <a:gd name="connsiteX19" fmla="*/ 342242 w 631343"/>
                <a:gd name="connsiteY19" fmla="*/ 74582 h 149163"/>
                <a:gd name="connsiteX20" fmla="*/ 396117 w 631343"/>
                <a:gd name="connsiteY20" fmla="*/ 128457 h 149163"/>
                <a:gd name="connsiteX21" fmla="*/ 300829 w 631343"/>
                <a:gd name="connsiteY21" fmla="*/ 84984 h 149163"/>
                <a:gd name="connsiteX22" fmla="*/ 301565 w 631343"/>
                <a:gd name="connsiteY22" fmla="*/ 74582 h 149163"/>
                <a:gd name="connsiteX23" fmla="*/ 224923 w 631343"/>
                <a:gd name="connsiteY23" fmla="*/ 0 h 149163"/>
                <a:gd name="connsiteX24" fmla="*/ 148280 w 631343"/>
                <a:gd name="connsiteY24" fmla="*/ 74582 h 149163"/>
                <a:gd name="connsiteX25" fmla="*/ 224923 w 631343"/>
                <a:gd name="connsiteY25" fmla="*/ 149163 h 149163"/>
                <a:gd name="connsiteX26" fmla="*/ 290378 w 631343"/>
                <a:gd name="connsiteY26" fmla="*/ 120655 h 149163"/>
                <a:gd name="connsiteX27" fmla="*/ 272714 w 631343"/>
                <a:gd name="connsiteY27" fmla="*/ 107162 h 149163"/>
                <a:gd name="connsiteX28" fmla="*/ 224923 w 631343"/>
                <a:gd name="connsiteY28" fmla="*/ 128800 h 149163"/>
                <a:gd name="connsiteX29" fmla="*/ 172029 w 631343"/>
                <a:gd name="connsiteY29" fmla="*/ 84935 h 149163"/>
                <a:gd name="connsiteX30" fmla="*/ 300829 w 631343"/>
                <a:gd name="connsiteY30" fmla="*/ 84935 h 149163"/>
                <a:gd name="connsiteX31" fmla="*/ 224923 w 631343"/>
                <a:gd name="connsiteY31" fmla="*/ 20706 h 149163"/>
                <a:gd name="connsiteX32" fmla="*/ 277866 w 631343"/>
                <a:gd name="connsiteY32" fmla="*/ 64670 h 149163"/>
                <a:gd name="connsiteX33" fmla="*/ 171930 w 631343"/>
                <a:gd name="connsiteY33" fmla="*/ 64670 h 149163"/>
                <a:gd name="connsiteX34" fmla="*/ 224923 w 631343"/>
                <a:gd name="connsiteY34" fmla="*/ 20706 h 149163"/>
                <a:gd name="connsiteX35" fmla="*/ 145042 w 631343"/>
                <a:gd name="connsiteY35" fmla="*/ 2061 h 149163"/>
                <a:gd name="connsiteX36" fmla="*/ 116877 w 631343"/>
                <a:gd name="connsiteY36" fmla="*/ 2061 h 149163"/>
                <a:gd name="connsiteX37" fmla="*/ 72521 w 631343"/>
                <a:gd name="connsiteY37" fmla="*/ 57114 h 149163"/>
                <a:gd name="connsiteX38" fmla="*/ 28164 w 631343"/>
                <a:gd name="connsiteY38" fmla="*/ 2061 h 149163"/>
                <a:gd name="connsiteX39" fmla="*/ 0 w 631343"/>
                <a:gd name="connsiteY39" fmla="*/ 2061 h 149163"/>
                <a:gd name="connsiteX40" fmla="*/ 58439 w 631343"/>
                <a:gd name="connsiteY40" fmla="*/ 74582 h 149163"/>
                <a:gd name="connsiteX41" fmla="*/ 0 w 631343"/>
                <a:gd name="connsiteY41" fmla="*/ 147053 h 149163"/>
                <a:gd name="connsiteX42" fmla="*/ 28164 w 631343"/>
                <a:gd name="connsiteY42" fmla="*/ 147053 h 149163"/>
                <a:gd name="connsiteX43" fmla="*/ 72521 w 631343"/>
                <a:gd name="connsiteY43" fmla="*/ 92000 h 149163"/>
                <a:gd name="connsiteX44" fmla="*/ 116877 w 631343"/>
                <a:gd name="connsiteY44" fmla="*/ 147053 h 149163"/>
                <a:gd name="connsiteX45" fmla="*/ 145042 w 631343"/>
                <a:gd name="connsiteY45" fmla="*/ 147053 h 149163"/>
                <a:gd name="connsiteX46" fmla="*/ 86603 w 631343"/>
                <a:gd name="connsiteY46" fmla="*/ 74533 h 149163"/>
                <a:gd name="connsiteX47" fmla="*/ 145042 w 631343"/>
                <a:gd name="connsiteY47" fmla="*/ 2012 h 149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631343" h="149163">
                  <a:moveTo>
                    <a:pt x="631344" y="2061"/>
                  </a:moveTo>
                  <a:lnTo>
                    <a:pt x="631344" y="147102"/>
                  </a:lnTo>
                  <a:lnTo>
                    <a:pt x="611668" y="147102"/>
                  </a:lnTo>
                  <a:lnTo>
                    <a:pt x="520011" y="39989"/>
                  </a:lnTo>
                  <a:lnTo>
                    <a:pt x="520011" y="147102"/>
                  </a:lnTo>
                  <a:lnTo>
                    <a:pt x="497195" y="147102"/>
                  </a:lnTo>
                  <a:lnTo>
                    <a:pt x="497195" y="2061"/>
                  </a:lnTo>
                  <a:lnTo>
                    <a:pt x="516871" y="2061"/>
                  </a:lnTo>
                  <a:lnTo>
                    <a:pt x="608528" y="109174"/>
                  </a:lnTo>
                  <a:lnTo>
                    <a:pt x="608528" y="2061"/>
                  </a:lnTo>
                  <a:lnTo>
                    <a:pt x="631344" y="2061"/>
                  </a:lnTo>
                  <a:close/>
                  <a:moveTo>
                    <a:pt x="396117" y="0"/>
                  </a:moveTo>
                  <a:cubicBezTo>
                    <a:pt x="439640" y="0"/>
                    <a:pt x="472760" y="33169"/>
                    <a:pt x="472760" y="74582"/>
                  </a:cubicBezTo>
                  <a:cubicBezTo>
                    <a:pt x="472760" y="115994"/>
                    <a:pt x="439590" y="149163"/>
                    <a:pt x="396117" y="149163"/>
                  </a:cubicBezTo>
                  <a:cubicBezTo>
                    <a:pt x="352644" y="149163"/>
                    <a:pt x="319475" y="115994"/>
                    <a:pt x="319475" y="74582"/>
                  </a:cubicBezTo>
                  <a:cubicBezTo>
                    <a:pt x="319475" y="33169"/>
                    <a:pt x="352644" y="0"/>
                    <a:pt x="396117" y="0"/>
                  </a:cubicBezTo>
                  <a:close/>
                  <a:moveTo>
                    <a:pt x="396117" y="128457"/>
                  </a:moveTo>
                  <a:cubicBezTo>
                    <a:pt x="426146" y="128457"/>
                    <a:pt x="449993" y="104610"/>
                    <a:pt x="449993" y="74582"/>
                  </a:cubicBezTo>
                  <a:cubicBezTo>
                    <a:pt x="449993" y="44553"/>
                    <a:pt x="426146" y="20706"/>
                    <a:pt x="396117" y="20706"/>
                  </a:cubicBezTo>
                  <a:cubicBezTo>
                    <a:pt x="366088" y="20706"/>
                    <a:pt x="342242" y="44553"/>
                    <a:pt x="342242" y="74582"/>
                  </a:cubicBezTo>
                  <a:cubicBezTo>
                    <a:pt x="342242" y="104610"/>
                    <a:pt x="366088" y="128457"/>
                    <a:pt x="396117" y="128457"/>
                  </a:cubicBezTo>
                  <a:close/>
                  <a:moveTo>
                    <a:pt x="300829" y="84984"/>
                  </a:moveTo>
                  <a:cubicBezTo>
                    <a:pt x="301320" y="81598"/>
                    <a:pt x="301565" y="78114"/>
                    <a:pt x="301565" y="74582"/>
                  </a:cubicBezTo>
                  <a:cubicBezTo>
                    <a:pt x="301565" y="33169"/>
                    <a:pt x="268396" y="0"/>
                    <a:pt x="224923" y="0"/>
                  </a:cubicBezTo>
                  <a:cubicBezTo>
                    <a:pt x="181449" y="0"/>
                    <a:pt x="148280" y="33169"/>
                    <a:pt x="148280" y="74582"/>
                  </a:cubicBezTo>
                  <a:cubicBezTo>
                    <a:pt x="148280" y="115994"/>
                    <a:pt x="181449" y="149163"/>
                    <a:pt x="224923" y="149163"/>
                  </a:cubicBezTo>
                  <a:cubicBezTo>
                    <a:pt x="256865" y="149163"/>
                    <a:pt x="276836" y="136651"/>
                    <a:pt x="290378" y="120655"/>
                  </a:cubicBezTo>
                  <a:lnTo>
                    <a:pt x="272714" y="107162"/>
                  </a:lnTo>
                  <a:cubicBezTo>
                    <a:pt x="260251" y="122716"/>
                    <a:pt x="244599" y="128800"/>
                    <a:pt x="224923" y="128800"/>
                  </a:cubicBezTo>
                  <a:cubicBezTo>
                    <a:pt x="198427" y="128800"/>
                    <a:pt x="176788" y="109910"/>
                    <a:pt x="172029" y="84935"/>
                  </a:cubicBezTo>
                  <a:lnTo>
                    <a:pt x="300829" y="84935"/>
                  </a:lnTo>
                  <a:close/>
                  <a:moveTo>
                    <a:pt x="224923" y="20706"/>
                  </a:moveTo>
                  <a:cubicBezTo>
                    <a:pt x="251566" y="20706"/>
                    <a:pt x="273303" y="39450"/>
                    <a:pt x="277866" y="64670"/>
                  </a:cubicBezTo>
                  <a:lnTo>
                    <a:pt x="171930" y="64670"/>
                  </a:lnTo>
                  <a:cubicBezTo>
                    <a:pt x="176494" y="39450"/>
                    <a:pt x="198230" y="20706"/>
                    <a:pt x="224923" y="20706"/>
                  </a:cubicBezTo>
                  <a:close/>
                  <a:moveTo>
                    <a:pt x="145042" y="2061"/>
                  </a:moveTo>
                  <a:lnTo>
                    <a:pt x="116877" y="2061"/>
                  </a:lnTo>
                  <a:lnTo>
                    <a:pt x="72521" y="57114"/>
                  </a:lnTo>
                  <a:lnTo>
                    <a:pt x="28164" y="2061"/>
                  </a:lnTo>
                  <a:lnTo>
                    <a:pt x="0" y="2061"/>
                  </a:lnTo>
                  <a:lnTo>
                    <a:pt x="58439" y="74582"/>
                  </a:lnTo>
                  <a:lnTo>
                    <a:pt x="0" y="147053"/>
                  </a:lnTo>
                  <a:lnTo>
                    <a:pt x="28164" y="147053"/>
                  </a:lnTo>
                  <a:lnTo>
                    <a:pt x="72521" y="92000"/>
                  </a:lnTo>
                  <a:lnTo>
                    <a:pt x="116877" y="147053"/>
                  </a:lnTo>
                  <a:lnTo>
                    <a:pt x="145042" y="147053"/>
                  </a:lnTo>
                  <a:lnTo>
                    <a:pt x="86603" y="74533"/>
                  </a:lnTo>
                  <a:lnTo>
                    <a:pt x="145042" y="2012"/>
                  </a:lnTo>
                  <a:close/>
                </a:path>
              </a:pathLst>
            </a:custGeom>
            <a:solidFill>
              <a:srgbClr val="00C7FD"/>
            </a:solidFill>
            <a:ln w="4903" cap="flat">
              <a:noFill/>
              <a:prstDash val="solid"/>
              <a:miter/>
            </a:ln>
          </p:spPr>
          <p:txBody>
            <a:bodyPr rtlCol="0" anchor="ctr"/>
            <a:lstStyle/>
            <a:p>
              <a:endParaRPr lang="en-US"/>
            </a:p>
          </p:txBody>
        </p:sp>
        <p:grpSp>
          <p:nvGrpSpPr>
            <p:cNvPr id="5" name="Graphic 4">
              <a:extLst>
                <a:ext uri="{FF2B5EF4-FFF2-40B4-BE49-F238E27FC236}">
                  <a16:creationId xmlns:a16="http://schemas.microsoft.com/office/drawing/2014/main" id="{6DEAE12C-4DAD-4EE9-8DB0-AF182723411B}"/>
                </a:ext>
              </a:extLst>
            </p:cNvPr>
            <p:cNvGrpSpPr/>
            <p:nvPr/>
          </p:nvGrpSpPr>
          <p:grpSpPr>
            <a:xfrm>
              <a:off x="772417" y="6552937"/>
              <a:ext cx="17958" cy="17958"/>
              <a:chOff x="772417" y="6552937"/>
              <a:chExt cx="17958" cy="17958"/>
            </a:xfrm>
            <a:solidFill>
              <a:srgbClr val="00C7FD"/>
            </a:solidFill>
          </p:grpSpPr>
          <p:sp>
            <p:nvSpPr>
              <p:cNvPr id="6" name="Freeform: Shape 5">
                <a:extLst>
                  <a:ext uri="{FF2B5EF4-FFF2-40B4-BE49-F238E27FC236}">
                    <a16:creationId xmlns:a16="http://schemas.microsoft.com/office/drawing/2014/main" id="{0B3DF5D1-FF1F-4F1F-960C-85DFE8A6A057}"/>
                  </a:ext>
                </a:extLst>
              </p:cNvPr>
              <p:cNvSpPr/>
              <p:nvPr/>
            </p:nvSpPr>
            <p:spPr>
              <a:xfrm>
                <a:off x="772417" y="6552937"/>
                <a:ext cx="17958" cy="17958"/>
              </a:xfrm>
              <a:custGeom>
                <a:avLst/>
                <a:gdLst>
                  <a:gd name="connsiteX0" fmla="*/ 8979 w 17958"/>
                  <a:gd name="connsiteY0" fmla="*/ 1276 h 17958"/>
                  <a:gd name="connsiteX1" fmla="*/ 16683 w 17958"/>
                  <a:gd name="connsiteY1" fmla="*/ 8979 h 17958"/>
                  <a:gd name="connsiteX2" fmla="*/ 8979 w 17958"/>
                  <a:gd name="connsiteY2" fmla="*/ 16683 h 17958"/>
                  <a:gd name="connsiteX3" fmla="*/ 1276 w 17958"/>
                  <a:gd name="connsiteY3" fmla="*/ 8979 h 17958"/>
                  <a:gd name="connsiteX4" fmla="*/ 8979 w 17958"/>
                  <a:gd name="connsiteY4" fmla="*/ 1276 h 17958"/>
                  <a:gd name="connsiteX5" fmla="*/ 8979 w 17958"/>
                  <a:gd name="connsiteY5" fmla="*/ 0 h 17958"/>
                  <a:gd name="connsiteX6" fmla="*/ 0 w 17958"/>
                  <a:gd name="connsiteY6" fmla="*/ 8979 h 17958"/>
                  <a:gd name="connsiteX7" fmla="*/ 8979 w 17958"/>
                  <a:gd name="connsiteY7" fmla="*/ 17958 h 17958"/>
                  <a:gd name="connsiteX8" fmla="*/ 17959 w 17958"/>
                  <a:gd name="connsiteY8" fmla="*/ 8979 h 17958"/>
                  <a:gd name="connsiteX9" fmla="*/ 8979 w 17958"/>
                  <a:gd name="connsiteY9" fmla="*/ 0 h 1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958" h="17958">
                    <a:moveTo>
                      <a:pt x="8979" y="1276"/>
                    </a:moveTo>
                    <a:cubicBezTo>
                      <a:pt x="13199" y="1276"/>
                      <a:pt x="16683" y="4710"/>
                      <a:pt x="16683" y="8979"/>
                    </a:cubicBezTo>
                    <a:cubicBezTo>
                      <a:pt x="16683" y="13248"/>
                      <a:pt x="13248" y="16683"/>
                      <a:pt x="8979" y="16683"/>
                    </a:cubicBezTo>
                    <a:cubicBezTo>
                      <a:pt x="4710" y="16683"/>
                      <a:pt x="1276" y="13248"/>
                      <a:pt x="1276" y="8979"/>
                    </a:cubicBezTo>
                    <a:cubicBezTo>
                      <a:pt x="1276" y="4710"/>
                      <a:pt x="4710" y="1276"/>
                      <a:pt x="8979" y="1276"/>
                    </a:cubicBezTo>
                    <a:moveTo>
                      <a:pt x="8979" y="0"/>
                    </a:moveTo>
                    <a:cubicBezTo>
                      <a:pt x="4024" y="0"/>
                      <a:pt x="0" y="4023"/>
                      <a:pt x="0" y="8979"/>
                    </a:cubicBezTo>
                    <a:cubicBezTo>
                      <a:pt x="0" y="13935"/>
                      <a:pt x="4024" y="17958"/>
                      <a:pt x="8979" y="17958"/>
                    </a:cubicBezTo>
                    <a:cubicBezTo>
                      <a:pt x="13935" y="17958"/>
                      <a:pt x="17959" y="13935"/>
                      <a:pt x="17959" y="8979"/>
                    </a:cubicBezTo>
                    <a:cubicBezTo>
                      <a:pt x="17959" y="4023"/>
                      <a:pt x="13935" y="0"/>
                      <a:pt x="8979" y="0"/>
                    </a:cubicBezTo>
                  </a:path>
                </a:pathLst>
              </a:custGeom>
              <a:solidFill>
                <a:srgbClr val="00C7FD"/>
              </a:solidFill>
              <a:ln w="4903"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646FC15C-BF62-4E95-A967-F4CCDC5A125B}"/>
                  </a:ext>
                </a:extLst>
              </p:cNvPr>
              <p:cNvSpPr/>
              <p:nvPr/>
            </p:nvSpPr>
            <p:spPr>
              <a:xfrm>
                <a:off x="778305" y="6557402"/>
                <a:ext cx="7016" cy="8979"/>
              </a:xfrm>
              <a:custGeom>
                <a:avLst/>
                <a:gdLst>
                  <a:gd name="connsiteX0" fmla="*/ 3729 w 7016"/>
                  <a:gd name="connsiteY0" fmla="*/ 0 h 8979"/>
                  <a:gd name="connsiteX1" fmla="*/ 5250 w 7016"/>
                  <a:gd name="connsiteY1" fmla="*/ 393 h 8979"/>
                  <a:gd name="connsiteX2" fmla="*/ 6281 w 7016"/>
                  <a:gd name="connsiteY2" fmla="*/ 1423 h 8979"/>
                  <a:gd name="connsiteX3" fmla="*/ 6673 w 7016"/>
                  <a:gd name="connsiteY3" fmla="*/ 2846 h 8979"/>
                  <a:gd name="connsiteX4" fmla="*/ 6182 w 7016"/>
                  <a:gd name="connsiteY4" fmla="*/ 4465 h 8979"/>
                  <a:gd name="connsiteX5" fmla="*/ 4956 w 7016"/>
                  <a:gd name="connsiteY5" fmla="*/ 5397 h 8979"/>
                  <a:gd name="connsiteX6" fmla="*/ 7017 w 7016"/>
                  <a:gd name="connsiteY6" fmla="*/ 8979 h 8979"/>
                  <a:gd name="connsiteX7" fmla="*/ 5397 w 7016"/>
                  <a:gd name="connsiteY7" fmla="*/ 8979 h 8979"/>
                  <a:gd name="connsiteX8" fmla="*/ 3533 w 7016"/>
                  <a:gd name="connsiteY8" fmla="*/ 5643 h 8979"/>
                  <a:gd name="connsiteX9" fmla="*/ 1423 w 7016"/>
                  <a:gd name="connsiteY9" fmla="*/ 5643 h 8979"/>
                  <a:gd name="connsiteX10" fmla="*/ 1423 w 7016"/>
                  <a:gd name="connsiteY10" fmla="*/ 8979 h 8979"/>
                  <a:gd name="connsiteX11" fmla="*/ 0 w 7016"/>
                  <a:gd name="connsiteY11" fmla="*/ 8979 h 8979"/>
                  <a:gd name="connsiteX12" fmla="*/ 0 w 7016"/>
                  <a:gd name="connsiteY12" fmla="*/ 0 h 8979"/>
                  <a:gd name="connsiteX13" fmla="*/ 3729 w 7016"/>
                  <a:gd name="connsiteY13" fmla="*/ 0 h 8979"/>
                  <a:gd name="connsiteX14" fmla="*/ 3729 w 7016"/>
                  <a:gd name="connsiteY14" fmla="*/ 4367 h 8979"/>
                  <a:gd name="connsiteX15" fmla="*/ 4514 w 7016"/>
                  <a:gd name="connsiteY15" fmla="*/ 4171 h 8979"/>
                  <a:gd name="connsiteX16" fmla="*/ 5054 w 7016"/>
                  <a:gd name="connsiteY16" fmla="*/ 3631 h 8979"/>
                  <a:gd name="connsiteX17" fmla="*/ 5250 w 7016"/>
                  <a:gd name="connsiteY17" fmla="*/ 2846 h 8979"/>
                  <a:gd name="connsiteX18" fmla="*/ 5054 w 7016"/>
                  <a:gd name="connsiteY18" fmla="*/ 2061 h 8979"/>
                  <a:gd name="connsiteX19" fmla="*/ 4514 w 7016"/>
                  <a:gd name="connsiteY19" fmla="*/ 1521 h 8979"/>
                  <a:gd name="connsiteX20" fmla="*/ 3729 w 7016"/>
                  <a:gd name="connsiteY20" fmla="*/ 1325 h 8979"/>
                  <a:gd name="connsiteX21" fmla="*/ 1423 w 7016"/>
                  <a:gd name="connsiteY21" fmla="*/ 1325 h 8979"/>
                  <a:gd name="connsiteX22" fmla="*/ 1423 w 7016"/>
                  <a:gd name="connsiteY22" fmla="*/ 4416 h 8979"/>
                  <a:gd name="connsiteX23" fmla="*/ 3729 w 7016"/>
                  <a:gd name="connsiteY23" fmla="*/ 4416 h 8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016" h="8979">
                    <a:moveTo>
                      <a:pt x="3729" y="0"/>
                    </a:moveTo>
                    <a:cubicBezTo>
                      <a:pt x="4269" y="0"/>
                      <a:pt x="4809" y="147"/>
                      <a:pt x="5250" y="393"/>
                    </a:cubicBezTo>
                    <a:cubicBezTo>
                      <a:pt x="5692" y="638"/>
                      <a:pt x="6035" y="981"/>
                      <a:pt x="6281" y="1423"/>
                    </a:cubicBezTo>
                    <a:cubicBezTo>
                      <a:pt x="6526" y="1865"/>
                      <a:pt x="6673" y="2306"/>
                      <a:pt x="6673" y="2846"/>
                    </a:cubicBezTo>
                    <a:cubicBezTo>
                      <a:pt x="6673" y="3484"/>
                      <a:pt x="6526" y="4023"/>
                      <a:pt x="6182" y="4465"/>
                    </a:cubicBezTo>
                    <a:cubicBezTo>
                      <a:pt x="5839" y="4907"/>
                      <a:pt x="5446" y="5201"/>
                      <a:pt x="4956" y="5397"/>
                    </a:cubicBezTo>
                    <a:lnTo>
                      <a:pt x="7017" y="8979"/>
                    </a:lnTo>
                    <a:lnTo>
                      <a:pt x="5397" y="8979"/>
                    </a:lnTo>
                    <a:lnTo>
                      <a:pt x="3533" y="5643"/>
                    </a:lnTo>
                    <a:lnTo>
                      <a:pt x="1423" y="5643"/>
                    </a:lnTo>
                    <a:lnTo>
                      <a:pt x="1423" y="8979"/>
                    </a:lnTo>
                    <a:lnTo>
                      <a:pt x="0" y="8979"/>
                    </a:lnTo>
                    <a:lnTo>
                      <a:pt x="0" y="0"/>
                    </a:lnTo>
                    <a:lnTo>
                      <a:pt x="3729" y="0"/>
                    </a:lnTo>
                    <a:close/>
                    <a:moveTo>
                      <a:pt x="3729" y="4367"/>
                    </a:moveTo>
                    <a:cubicBezTo>
                      <a:pt x="4024" y="4367"/>
                      <a:pt x="4269" y="4318"/>
                      <a:pt x="4514" y="4171"/>
                    </a:cubicBezTo>
                    <a:cubicBezTo>
                      <a:pt x="4759" y="4023"/>
                      <a:pt x="4907" y="3876"/>
                      <a:pt x="5054" y="3631"/>
                    </a:cubicBezTo>
                    <a:cubicBezTo>
                      <a:pt x="5201" y="3386"/>
                      <a:pt x="5250" y="3140"/>
                      <a:pt x="5250" y="2846"/>
                    </a:cubicBezTo>
                    <a:cubicBezTo>
                      <a:pt x="5250" y="2551"/>
                      <a:pt x="5201" y="2306"/>
                      <a:pt x="5054" y="2061"/>
                    </a:cubicBezTo>
                    <a:cubicBezTo>
                      <a:pt x="4907" y="1815"/>
                      <a:pt x="4759" y="1668"/>
                      <a:pt x="4514" y="1521"/>
                    </a:cubicBezTo>
                    <a:cubicBezTo>
                      <a:pt x="4269" y="1374"/>
                      <a:pt x="4024" y="1325"/>
                      <a:pt x="3729" y="1325"/>
                    </a:cubicBezTo>
                    <a:lnTo>
                      <a:pt x="1423" y="1325"/>
                    </a:lnTo>
                    <a:lnTo>
                      <a:pt x="1423" y="4416"/>
                    </a:lnTo>
                    <a:lnTo>
                      <a:pt x="3729" y="4416"/>
                    </a:lnTo>
                    <a:close/>
                  </a:path>
                </a:pathLst>
              </a:custGeom>
              <a:solidFill>
                <a:srgbClr val="00C7FD"/>
              </a:solidFill>
              <a:ln w="4903" cap="flat">
                <a:noFill/>
                <a:prstDash val="solid"/>
                <a:miter/>
              </a:ln>
            </p:spPr>
            <p:txBody>
              <a:bodyPr rtlCol="0" anchor="ctr"/>
              <a:lstStyle/>
              <a:p>
                <a:endParaRPr lang="en-US"/>
              </a:p>
            </p:txBody>
          </p:sp>
        </p:grpSp>
      </p:grpSp>
      <p:grpSp>
        <p:nvGrpSpPr>
          <p:cNvPr id="8" name="Graphic 4">
            <a:extLst>
              <a:ext uri="{FF2B5EF4-FFF2-40B4-BE49-F238E27FC236}">
                <a16:creationId xmlns:a16="http://schemas.microsoft.com/office/drawing/2014/main" id="{6889EB5E-85D4-49FB-A18F-26ACEDEBC2DE}"/>
              </a:ext>
            </a:extLst>
          </p:cNvPr>
          <p:cNvGrpSpPr/>
          <p:nvPr userDrawn="1"/>
        </p:nvGrpSpPr>
        <p:grpSpPr>
          <a:xfrm>
            <a:off x="138227" y="6297005"/>
            <a:ext cx="567262" cy="217316"/>
            <a:chOff x="138227" y="6297005"/>
            <a:chExt cx="567262" cy="217316"/>
          </a:xfrm>
          <a:solidFill>
            <a:schemeClr val="accent1"/>
          </a:solidFill>
        </p:grpSpPr>
        <p:sp>
          <p:nvSpPr>
            <p:cNvPr id="9" name="Freeform: Shape 8">
              <a:extLst>
                <a:ext uri="{FF2B5EF4-FFF2-40B4-BE49-F238E27FC236}">
                  <a16:creationId xmlns:a16="http://schemas.microsoft.com/office/drawing/2014/main" id="{2F949C6F-FABA-40DD-9C5D-61065AE33A75}"/>
                </a:ext>
              </a:extLst>
            </p:cNvPr>
            <p:cNvSpPr/>
            <p:nvPr/>
          </p:nvSpPr>
          <p:spPr>
            <a:xfrm>
              <a:off x="138227" y="6299949"/>
              <a:ext cx="40627" cy="40627"/>
            </a:xfrm>
            <a:custGeom>
              <a:avLst/>
              <a:gdLst>
                <a:gd name="connsiteX0" fmla="*/ 0 w 40627"/>
                <a:gd name="connsiteY0" fmla="*/ 0 h 40627"/>
                <a:gd name="connsiteX1" fmla="*/ 40627 w 40627"/>
                <a:gd name="connsiteY1" fmla="*/ 0 h 40627"/>
                <a:gd name="connsiteX2" fmla="*/ 40627 w 40627"/>
                <a:gd name="connsiteY2" fmla="*/ 40627 h 40627"/>
                <a:gd name="connsiteX3" fmla="*/ 0 w 40627"/>
                <a:gd name="connsiteY3" fmla="*/ 40627 h 40627"/>
              </a:gdLst>
              <a:ahLst/>
              <a:cxnLst>
                <a:cxn ang="0">
                  <a:pos x="connsiteX0" y="connsiteY0"/>
                </a:cxn>
                <a:cxn ang="0">
                  <a:pos x="connsiteX1" y="connsiteY1"/>
                </a:cxn>
                <a:cxn ang="0">
                  <a:pos x="connsiteX2" y="connsiteY2"/>
                </a:cxn>
                <a:cxn ang="0">
                  <a:pos x="connsiteX3" y="connsiteY3"/>
                </a:cxn>
              </a:cxnLst>
              <a:rect l="l" t="t" r="r" b="b"/>
              <a:pathLst>
                <a:path w="40627" h="40627">
                  <a:moveTo>
                    <a:pt x="0" y="0"/>
                  </a:moveTo>
                  <a:lnTo>
                    <a:pt x="40627" y="0"/>
                  </a:lnTo>
                  <a:lnTo>
                    <a:pt x="40627" y="40627"/>
                  </a:lnTo>
                  <a:lnTo>
                    <a:pt x="0" y="40627"/>
                  </a:lnTo>
                  <a:close/>
                </a:path>
              </a:pathLst>
            </a:custGeom>
            <a:solidFill>
              <a:schemeClr val="accent2"/>
            </a:solidFill>
            <a:ln w="4903"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FE34B058-2DEE-4712-A846-663D295FF358}"/>
                </a:ext>
              </a:extLst>
            </p:cNvPr>
            <p:cNvSpPr/>
            <p:nvPr/>
          </p:nvSpPr>
          <p:spPr>
            <a:xfrm>
              <a:off x="139257" y="6297005"/>
              <a:ext cx="514270" cy="217316"/>
            </a:xfrm>
            <a:custGeom>
              <a:avLst/>
              <a:gdLst>
                <a:gd name="connsiteX0" fmla="*/ 38518 w 514270"/>
                <a:gd name="connsiteY0" fmla="*/ 214275 h 217316"/>
                <a:gd name="connsiteX1" fmla="*/ 38518 w 514270"/>
                <a:gd name="connsiteY1" fmla="*/ 68203 h 217316"/>
                <a:gd name="connsiteX2" fmla="*/ 0 w 514270"/>
                <a:gd name="connsiteY2" fmla="*/ 68203 h 217316"/>
                <a:gd name="connsiteX3" fmla="*/ 0 w 514270"/>
                <a:gd name="connsiteY3" fmla="*/ 214324 h 217316"/>
                <a:gd name="connsiteX4" fmla="*/ 38468 w 514270"/>
                <a:gd name="connsiteY4" fmla="*/ 214324 h 217316"/>
                <a:gd name="connsiteX5" fmla="*/ 293665 w 514270"/>
                <a:gd name="connsiteY5" fmla="*/ 215747 h 217316"/>
                <a:gd name="connsiteX6" fmla="*/ 293665 w 514270"/>
                <a:gd name="connsiteY6" fmla="*/ 179928 h 217316"/>
                <a:gd name="connsiteX7" fmla="*/ 279730 w 514270"/>
                <a:gd name="connsiteY7" fmla="*/ 179045 h 217316"/>
                <a:gd name="connsiteX8" fmla="*/ 270702 w 514270"/>
                <a:gd name="connsiteY8" fmla="*/ 175021 h 217316"/>
                <a:gd name="connsiteX9" fmla="*/ 266679 w 514270"/>
                <a:gd name="connsiteY9" fmla="*/ 166287 h 217316"/>
                <a:gd name="connsiteX10" fmla="*/ 265795 w 514270"/>
                <a:gd name="connsiteY10" fmla="*/ 152156 h 217316"/>
                <a:gd name="connsiteX11" fmla="*/ 265795 w 514270"/>
                <a:gd name="connsiteY11" fmla="*/ 101029 h 217316"/>
                <a:gd name="connsiteX12" fmla="*/ 293665 w 514270"/>
                <a:gd name="connsiteY12" fmla="*/ 101029 h 217316"/>
                <a:gd name="connsiteX13" fmla="*/ 293665 w 514270"/>
                <a:gd name="connsiteY13" fmla="*/ 68105 h 217316"/>
                <a:gd name="connsiteX14" fmla="*/ 265795 w 514270"/>
                <a:gd name="connsiteY14" fmla="*/ 68105 h 217316"/>
                <a:gd name="connsiteX15" fmla="*/ 265795 w 514270"/>
                <a:gd name="connsiteY15" fmla="*/ 11285 h 217316"/>
                <a:gd name="connsiteX16" fmla="*/ 227327 w 514270"/>
                <a:gd name="connsiteY16" fmla="*/ 11285 h 217316"/>
                <a:gd name="connsiteX17" fmla="*/ 227327 w 514270"/>
                <a:gd name="connsiteY17" fmla="*/ 152500 h 217316"/>
                <a:gd name="connsiteX18" fmla="*/ 230418 w 514270"/>
                <a:gd name="connsiteY18" fmla="*/ 182627 h 217316"/>
                <a:gd name="connsiteX19" fmla="*/ 240673 w 514270"/>
                <a:gd name="connsiteY19" fmla="*/ 202008 h 217316"/>
                <a:gd name="connsiteX20" fmla="*/ 259466 w 514270"/>
                <a:gd name="connsiteY20" fmla="*/ 212558 h 217316"/>
                <a:gd name="connsiteX21" fmla="*/ 288808 w 514270"/>
                <a:gd name="connsiteY21" fmla="*/ 215796 h 217316"/>
                <a:gd name="connsiteX22" fmla="*/ 293665 w 514270"/>
                <a:gd name="connsiteY22" fmla="*/ 215796 h 217316"/>
                <a:gd name="connsiteX23" fmla="*/ 514270 w 514270"/>
                <a:gd name="connsiteY23" fmla="*/ 214275 h 217316"/>
                <a:gd name="connsiteX24" fmla="*/ 514270 w 514270"/>
                <a:gd name="connsiteY24" fmla="*/ 0 h 217316"/>
                <a:gd name="connsiteX25" fmla="*/ 475802 w 514270"/>
                <a:gd name="connsiteY25" fmla="*/ 0 h 217316"/>
                <a:gd name="connsiteX26" fmla="*/ 475802 w 514270"/>
                <a:gd name="connsiteY26" fmla="*/ 214275 h 217316"/>
                <a:gd name="connsiteX27" fmla="*/ 514270 w 514270"/>
                <a:gd name="connsiteY27" fmla="*/ 214275 h 217316"/>
                <a:gd name="connsiteX28" fmla="*/ 190183 w 514270"/>
                <a:gd name="connsiteY28" fmla="*/ 82579 h 217316"/>
                <a:gd name="connsiteX29" fmla="*/ 145434 w 514270"/>
                <a:gd name="connsiteY29" fmla="*/ 65210 h 217316"/>
                <a:gd name="connsiteX30" fmla="*/ 120165 w 514270"/>
                <a:gd name="connsiteY30" fmla="*/ 70853 h 217316"/>
                <a:gd name="connsiteX31" fmla="*/ 101029 w 514270"/>
                <a:gd name="connsiteY31" fmla="*/ 86456 h 217316"/>
                <a:gd name="connsiteX32" fmla="*/ 98919 w 514270"/>
                <a:gd name="connsiteY32" fmla="*/ 89154 h 217316"/>
                <a:gd name="connsiteX33" fmla="*/ 98919 w 514270"/>
                <a:gd name="connsiteY33" fmla="*/ 86701 h 217316"/>
                <a:gd name="connsiteX34" fmla="*/ 98919 w 514270"/>
                <a:gd name="connsiteY34" fmla="*/ 68203 h 217316"/>
                <a:gd name="connsiteX35" fmla="*/ 60941 w 514270"/>
                <a:gd name="connsiteY35" fmla="*/ 68203 h 217316"/>
                <a:gd name="connsiteX36" fmla="*/ 60941 w 514270"/>
                <a:gd name="connsiteY36" fmla="*/ 214324 h 217316"/>
                <a:gd name="connsiteX37" fmla="*/ 99213 w 514270"/>
                <a:gd name="connsiteY37" fmla="*/ 214324 h 217316"/>
                <a:gd name="connsiteX38" fmla="*/ 99213 w 514270"/>
                <a:gd name="connsiteY38" fmla="*/ 141901 h 217316"/>
                <a:gd name="connsiteX39" fmla="*/ 99262 w 514270"/>
                <a:gd name="connsiteY39" fmla="*/ 139252 h 217316"/>
                <a:gd name="connsiteX40" fmla="*/ 109419 w 514270"/>
                <a:gd name="connsiteY40" fmla="*/ 108928 h 217316"/>
                <a:gd name="connsiteX41" fmla="*/ 133855 w 514270"/>
                <a:gd name="connsiteY41" fmla="*/ 98526 h 217316"/>
                <a:gd name="connsiteX42" fmla="*/ 159026 w 514270"/>
                <a:gd name="connsiteY42" fmla="*/ 108634 h 217316"/>
                <a:gd name="connsiteX43" fmla="*/ 167416 w 514270"/>
                <a:gd name="connsiteY43" fmla="*/ 136651 h 217316"/>
                <a:gd name="connsiteX44" fmla="*/ 167416 w 514270"/>
                <a:gd name="connsiteY44" fmla="*/ 136651 h 217316"/>
                <a:gd name="connsiteX45" fmla="*/ 167416 w 514270"/>
                <a:gd name="connsiteY45" fmla="*/ 136946 h 217316"/>
                <a:gd name="connsiteX46" fmla="*/ 167416 w 514270"/>
                <a:gd name="connsiteY46" fmla="*/ 136995 h 217316"/>
                <a:gd name="connsiteX47" fmla="*/ 167416 w 514270"/>
                <a:gd name="connsiteY47" fmla="*/ 136995 h 217316"/>
                <a:gd name="connsiteX48" fmla="*/ 167416 w 514270"/>
                <a:gd name="connsiteY48" fmla="*/ 214275 h 217316"/>
                <a:gd name="connsiteX49" fmla="*/ 206277 w 514270"/>
                <a:gd name="connsiteY49" fmla="*/ 214275 h 217316"/>
                <a:gd name="connsiteX50" fmla="*/ 206277 w 514270"/>
                <a:gd name="connsiteY50" fmla="*/ 131352 h 217316"/>
                <a:gd name="connsiteX51" fmla="*/ 190183 w 514270"/>
                <a:gd name="connsiteY51" fmla="*/ 82579 h 217316"/>
                <a:gd name="connsiteX52" fmla="*/ 455684 w 514270"/>
                <a:gd name="connsiteY52" fmla="*/ 140969 h 217316"/>
                <a:gd name="connsiteX53" fmla="*/ 450140 w 514270"/>
                <a:gd name="connsiteY53" fmla="*/ 111431 h 217316"/>
                <a:gd name="connsiteX54" fmla="*/ 434635 w 514270"/>
                <a:gd name="connsiteY54" fmla="*/ 87290 h 217316"/>
                <a:gd name="connsiteX55" fmla="*/ 410837 w 514270"/>
                <a:gd name="connsiteY55" fmla="*/ 71098 h 217316"/>
                <a:gd name="connsiteX56" fmla="*/ 380269 w 514270"/>
                <a:gd name="connsiteY56" fmla="*/ 65259 h 217316"/>
                <a:gd name="connsiteX57" fmla="*/ 350583 w 514270"/>
                <a:gd name="connsiteY57" fmla="*/ 71245 h 217316"/>
                <a:gd name="connsiteX58" fmla="*/ 326442 w 514270"/>
                <a:gd name="connsiteY58" fmla="*/ 87486 h 217316"/>
                <a:gd name="connsiteX59" fmla="*/ 310201 w 514270"/>
                <a:gd name="connsiteY59" fmla="*/ 111627 h 217316"/>
                <a:gd name="connsiteX60" fmla="*/ 304215 w 514270"/>
                <a:gd name="connsiteY60" fmla="*/ 141312 h 217316"/>
                <a:gd name="connsiteX61" fmla="*/ 309907 w 514270"/>
                <a:gd name="connsiteY61" fmla="*/ 170998 h 217316"/>
                <a:gd name="connsiteX62" fmla="*/ 325706 w 514270"/>
                <a:gd name="connsiteY62" fmla="*/ 195090 h 217316"/>
                <a:gd name="connsiteX63" fmla="*/ 350092 w 514270"/>
                <a:gd name="connsiteY63" fmla="*/ 211331 h 217316"/>
                <a:gd name="connsiteX64" fmla="*/ 381397 w 514270"/>
                <a:gd name="connsiteY64" fmla="*/ 217317 h 217316"/>
                <a:gd name="connsiteX65" fmla="*/ 446411 w 514270"/>
                <a:gd name="connsiteY65" fmla="*/ 188662 h 217316"/>
                <a:gd name="connsiteX66" fmla="*/ 418688 w 514270"/>
                <a:gd name="connsiteY66" fmla="*/ 167563 h 217316"/>
                <a:gd name="connsiteX67" fmla="*/ 381692 w 514270"/>
                <a:gd name="connsiteY67" fmla="*/ 183902 h 217316"/>
                <a:gd name="connsiteX68" fmla="*/ 355146 w 514270"/>
                <a:gd name="connsiteY68" fmla="*/ 176444 h 217316"/>
                <a:gd name="connsiteX69" fmla="*/ 341260 w 514270"/>
                <a:gd name="connsiteY69" fmla="*/ 156180 h 217316"/>
                <a:gd name="connsiteX70" fmla="*/ 340868 w 514270"/>
                <a:gd name="connsiteY70" fmla="*/ 154806 h 217316"/>
                <a:gd name="connsiteX71" fmla="*/ 455635 w 514270"/>
                <a:gd name="connsiteY71" fmla="*/ 154806 h 217316"/>
                <a:gd name="connsiteX72" fmla="*/ 455635 w 514270"/>
                <a:gd name="connsiteY72" fmla="*/ 141067 h 217316"/>
                <a:gd name="connsiteX73" fmla="*/ 341211 w 514270"/>
                <a:gd name="connsiteY73" fmla="*/ 127574 h 217316"/>
                <a:gd name="connsiteX74" fmla="*/ 379974 w 514270"/>
                <a:gd name="connsiteY74" fmla="*/ 98183 h 217316"/>
                <a:gd name="connsiteX75" fmla="*/ 418737 w 514270"/>
                <a:gd name="connsiteY75" fmla="*/ 127525 h 217316"/>
                <a:gd name="connsiteX76" fmla="*/ 341211 w 514270"/>
                <a:gd name="connsiteY76" fmla="*/ 127525 h 217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514270" h="217316">
                  <a:moveTo>
                    <a:pt x="38518" y="214275"/>
                  </a:moveTo>
                  <a:lnTo>
                    <a:pt x="38518" y="68203"/>
                  </a:lnTo>
                  <a:lnTo>
                    <a:pt x="0" y="68203"/>
                  </a:lnTo>
                  <a:lnTo>
                    <a:pt x="0" y="214324"/>
                  </a:lnTo>
                  <a:lnTo>
                    <a:pt x="38468" y="214324"/>
                  </a:lnTo>
                  <a:close/>
                  <a:moveTo>
                    <a:pt x="293665" y="215747"/>
                  </a:moveTo>
                  <a:lnTo>
                    <a:pt x="293665" y="179928"/>
                  </a:lnTo>
                  <a:cubicBezTo>
                    <a:pt x="287974" y="179928"/>
                    <a:pt x="283312" y="179585"/>
                    <a:pt x="279730" y="179045"/>
                  </a:cubicBezTo>
                  <a:cubicBezTo>
                    <a:pt x="275756" y="178407"/>
                    <a:pt x="272714" y="177082"/>
                    <a:pt x="270702" y="175021"/>
                  </a:cubicBezTo>
                  <a:cubicBezTo>
                    <a:pt x="268690" y="173010"/>
                    <a:pt x="267317" y="170066"/>
                    <a:pt x="266679" y="166287"/>
                  </a:cubicBezTo>
                  <a:cubicBezTo>
                    <a:pt x="266090" y="162706"/>
                    <a:pt x="265795" y="157946"/>
                    <a:pt x="265795" y="152156"/>
                  </a:cubicBezTo>
                  <a:lnTo>
                    <a:pt x="265795" y="101029"/>
                  </a:lnTo>
                  <a:lnTo>
                    <a:pt x="293665" y="101029"/>
                  </a:lnTo>
                  <a:lnTo>
                    <a:pt x="293665" y="68105"/>
                  </a:lnTo>
                  <a:lnTo>
                    <a:pt x="265795" y="68105"/>
                  </a:lnTo>
                  <a:lnTo>
                    <a:pt x="265795" y="11285"/>
                  </a:lnTo>
                  <a:lnTo>
                    <a:pt x="227327" y="11285"/>
                  </a:lnTo>
                  <a:lnTo>
                    <a:pt x="227327" y="152500"/>
                  </a:lnTo>
                  <a:cubicBezTo>
                    <a:pt x="227327" y="164423"/>
                    <a:pt x="228357" y="174531"/>
                    <a:pt x="230418" y="182627"/>
                  </a:cubicBezTo>
                  <a:cubicBezTo>
                    <a:pt x="232430" y="190625"/>
                    <a:pt x="235865" y="197151"/>
                    <a:pt x="240673" y="202008"/>
                  </a:cubicBezTo>
                  <a:cubicBezTo>
                    <a:pt x="245433" y="206866"/>
                    <a:pt x="251762" y="210448"/>
                    <a:pt x="259466" y="212558"/>
                  </a:cubicBezTo>
                  <a:cubicBezTo>
                    <a:pt x="267218" y="214716"/>
                    <a:pt x="277130" y="215796"/>
                    <a:pt x="288808" y="215796"/>
                  </a:cubicBezTo>
                  <a:lnTo>
                    <a:pt x="293665" y="215796"/>
                  </a:lnTo>
                  <a:close/>
                  <a:moveTo>
                    <a:pt x="514270" y="214275"/>
                  </a:moveTo>
                  <a:lnTo>
                    <a:pt x="514270" y="0"/>
                  </a:lnTo>
                  <a:lnTo>
                    <a:pt x="475802" y="0"/>
                  </a:lnTo>
                  <a:lnTo>
                    <a:pt x="475802" y="214275"/>
                  </a:lnTo>
                  <a:lnTo>
                    <a:pt x="514270" y="214275"/>
                  </a:lnTo>
                  <a:close/>
                  <a:moveTo>
                    <a:pt x="190183" y="82579"/>
                  </a:moveTo>
                  <a:cubicBezTo>
                    <a:pt x="179536" y="71049"/>
                    <a:pt x="164472" y="65210"/>
                    <a:pt x="145434" y="65210"/>
                  </a:cubicBezTo>
                  <a:cubicBezTo>
                    <a:pt x="136259" y="65210"/>
                    <a:pt x="127770" y="67123"/>
                    <a:pt x="120165" y="70853"/>
                  </a:cubicBezTo>
                  <a:cubicBezTo>
                    <a:pt x="112609" y="74582"/>
                    <a:pt x="106181" y="79832"/>
                    <a:pt x="101029" y="86456"/>
                  </a:cubicBezTo>
                  <a:lnTo>
                    <a:pt x="98919" y="89154"/>
                  </a:lnTo>
                  <a:lnTo>
                    <a:pt x="98919" y="86701"/>
                  </a:lnTo>
                  <a:cubicBezTo>
                    <a:pt x="98919" y="86701"/>
                    <a:pt x="98919" y="68203"/>
                    <a:pt x="98919" y="68203"/>
                  </a:cubicBezTo>
                  <a:lnTo>
                    <a:pt x="60941" y="68203"/>
                  </a:lnTo>
                  <a:lnTo>
                    <a:pt x="60941" y="214324"/>
                  </a:lnTo>
                  <a:lnTo>
                    <a:pt x="99213" y="214324"/>
                  </a:lnTo>
                  <a:lnTo>
                    <a:pt x="99213" y="141901"/>
                  </a:lnTo>
                  <a:cubicBezTo>
                    <a:pt x="99213" y="141018"/>
                    <a:pt x="99213" y="140135"/>
                    <a:pt x="99262" y="139252"/>
                  </a:cubicBezTo>
                  <a:cubicBezTo>
                    <a:pt x="99655" y="125611"/>
                    <a:pt x="103090" y="115405"/>
                    <a:pt x="109419" y="108928"/>
                  </a:cubicBezTo>
                  <a:cubicBezTo>
                    <a:pt x="116190" y="102059"/>
                    <a:pt x="124385" y="98526"/>
                    <a:pt x="133855" y="98526"/>
                  </a:cubicBezTo>
                  <a:cubicBezTo>
                    <a:pt x="144944" y="98526"/>
                    <a:pt x="153432" y="101912"/>
                    <a:pt x="159026" y="108634"/>
                  </a:cubicBezTo>
                  <a:cubicBezTo>
                    <a:pt x="164521" y="115209"/>
                    <a:pt x="167318" y="124630"/>
                    <a:pt x="167416" y="136651"/>
                  </a:cubicBezTo>
                  <a:lnTo>
                    <a:pt x="167416" y="136651"/>
                  </a:lnTo>
                  <a:lnTo>
                    <a:pt x="167416" y="136946"/>
                  </a:lnTo>
                  <a:cubicBezTo>
                    <a:pt x="167416" y="136946"/>
                    <a:pt x="167416" y="136946"/>
                    <a:pt x="167416" y="136995"/>
                  </a:cubicBezTo>
                  <a:lnTo>
                    <a:pt x="167416" y="136995"/>
                  </a:lnTo>
                  <a:cubicBezTo>
                    <a:pt x="167416" y="136995"/>
                    <a:pt x="167416" y="214275"/>
                    <a:pt x="167416" y="214275"/>
                  </a:cubicBezTo>
                  <a:lnTo>
                    <a:pt x="206277" y="214275"/>
                  </a:lnTo>
                  <a:lnTo>
                    <a:pt x="206277" y="131352"/>
                  </a:lnTo>
                  <a:cubicBezTo>
                    <a:pt x="206277" y="110548"/>
                    <a:pt x="200880" y="94110"/>
                    <a:pt x="190183" y="82579"/>
                  </a:cubicBezTo>
                  <a:close/>
                  <a:moveTo>
                    <a:pt x="455684" y="140969"/>
                  </a:moveTo>
                  <a:cubicBezTo>
                    <a:pt x="455684" y="130518"/>
                    <a:pt x="453820" y="120557"/>
                    <a:pt x="450140" y="111431"/>
                  </a:cubicBezTo>
                  <a:cubicBezTo>
                    <a:pt x="446460" y="102304"/>
                    <a:pt x="441259" y="94208"/>
                    <a:pt x="434635" y="87290"/>
                  </a:cubicBezTo>
                  <a:cubicBezTo>
                    <a:pt x="428060" y="80421"/>
                    <a:pt x="420013" y="74974"/>
                    <a:pt x="410837" y="71098"/>
                  </a:cubicBezTo>
                  <a:cubicBezTo>
                    <a:pt x="401613" y="67222"/>
                    <a:pt x="391358" y="65259"/>
                    <a:pt x="380269" y="65259"/>
                  </a:cubicBezTo>
                  <a:cubicBezTo>
                    <a:pt x="369817" y="65259"/>
                    <a:pt x="359808" y="67271"/>
                    <a:pt x="350583" y="71245"/>
                  </a:cubicBezTo>
                  <a:cubicBezTo>
                    <a:pt x="341359" y="75219"/>
                    <a:pt x="333262" y="80666"/>
                    <a:pt x="326442" y="87486"/>
                  </a:cubicBezTo>
                  <a:cubicBezTo>
                    <a:pt x="319671" y="94257"/>
                    <a:pt x="314175" y="102402"/>
                    <a:pt x="310201" y="111627"/>
                  </a:cubicBezTo>
                  <a:cubicBezTo>
                    <a:pt x="306227" y="120852"/>
                    <a:pt x="304215" y="130812"/>
                    <a:pt x="304215" y="141312"/>
                  </a:cubicBezTo>
                  <a:cubicBezTo>
                    <a:pt x="304215" y="151813"/>
                    <a:pt x="306128" y="161773"/>
                    <a:pt x="309907" y="170998"/>
                  </a:cubicBezTo>
                  <a:cubicBezTo>
                    <a:pt x="313685" y="180222"/>
                    <a:pt x="318984" y="188319"/>
                    <a:pt x="325706" y="195090"/>
                  </a:cubicBezTo>
                  <a:cubicBezTo>
                    <a:pt x="332379" y="201861"/>
                    <a:pt x="340623" y="207356"/>
                    <a:pt x="350092" y="211331"/>
                  </a:cubicBezTo>
                  <a:cubicBezTo>
                    <a:pt x="359611" y="215305"/>
                    <a:pt x="370161" y="217317"/>
                    <a:pt x="381397" y="217317"/>
                  </a:cubicBezTo>
                  <a:cubicBezTo>
                    <a:pt x="413978" y="217317"/>
                    <a:pt x="434291" y="202499"/>
                    <a:pt x="446411" y="188662"/>
                  </a:cubicBezTo>
                  <a:lnTo>
                    <a:pt x="418688" y="167563"/>
                  </a:lnTo>
                  <a:cubicBezTo>
                    <a:pt x="412849" y="174482"/>
                    <a:pt x="399012" y="183902"/>
                    <a:pt x="381692" y="183902"/>
                  </a:cubicBezTo>
                  <a:cubicBezTo>
                    <a:pt x="370848" y="183902"/>
                    <a:pt x="361868" y="181400"/>
                    <a:pt x="355146" y="176444"/>
                  </a:cubicBezTo>
                  <a:cubicBezTo>
                    <a:pt x="348375" y="171489"/>
                    <a:pt x="343714" y="164668"/>
                    <a:pt x="341260" y="156180"/>
                  </a:cubicBezTo>
                  <a:lnTo>
                    <a:pt x="340868" y="154806"/>
                  </a:lnTo>
                  <a:lnTo>
                    <a:pt x="455635" y="154806"/>
                  </a:lnTo>
                  <a:lnTo>
                    <a:pt x="455635" y="141067"/>
                  </a:lnTo>
                  <a:close/>
                  <a:moveTo>
                    <a:pt x="341211" y="127574"/>
                  </a:moveTo>
                  <a:cubicBezTo>
                    <a:pt x="341211" y="116877"/>
                    <a:pt x="353478" y="98183"/>
                    <a:pt x="379974" y="98183"/>
                  </a:cubicBezTo>
                  <a:cubicBezTo>
                    <a:pt x="406470" y="98183"/>
                    <a:pt x="418737" y="116828"/>
                    <a:pt x="418737" y="127525"/>
                  </a:cubicBezTo>
                  <a:lnTo>
                    <a:pt x="341211" y="127525"/>
                  </a:lnTo>
                  <a:close/>
                </a:path>
              </a:pathLst>
            </a:custGeom>
            <a:solidFill>
              <a:schemeClr val="bg2"/>
            </a:solidFill>
            <a:ln w="4903" cap="flat">
              <a:noFill/>
              <a:prstDash val="solid"/>
              <a:miter/>
            </a:ln>
          </p:spPr>
          <p:txBody>
            <a:bodyPr rtlCol="0" anchor="ctr"/>
            <a:lstStyle/>
            <a:p>
              <a:endParaRPr lang="en-US"/>
            </a:p>
          </p:txBody>
        </p:sp>
        <p:grpSp>
          <p:nvGrpSpPr>
            <p:cNvPr id="11" name="Graphic 4">
              <a:extLst>
                <a:ext uri="{FF2B5EF4-FFF2-40B4-BE49-F238E27FC236}">
                  <a16:creationId xmlns:a16="http://schemas.microsoft.com/office/drawing/2014/main" id="{AE93B4BE-1ED8-4293-BEAC-D1ABE78D5C67}"/>
                </a:ext>
              </a:extLst>
            </p:cNvPr>
            <p:cNvGrpSpPr/>
            <p:nvPr/>
          </p:nvGrpSpPr>
          <p:grpSpPr>
            <a:xfrm>
              <a:off x="673890" y="6297005"/>
              <a:ext cx="31599" cy="31599"/>
              <a:chOff x="673890" y="6297005"/>
              <a:chExt cx="31599" cy="31599"/>
            </a:xfrm>
            <a:grpFill/>
          </p:grpSpPr>
          <p:sp>
            <p:nvSpPr>
              <p:cNvPr id="12" name="Freeform: Shape 11">
                <a:extLst>
                  <a:ext uri="{FF2B5EF4-FFF2-40B4-BE49-F238E27FC236}">
                    <a16:creationId xmlns:a16="http://schemas.microsoft.com/office/drawing/2014/main" id="{EFD40599-5FEE-44B3-8666-5A2E41651BBF}"/>
                  </a:ext>
                </a:extLst>
              </p:cNvPr>
              <p:cNvSpPr/>
              <p:nvPr/>
            </p:nvSpPr>
            <p:spPr>
              <a:xfrm>
                <a:off x="673890" y="6297005"/>
                <a:ext cx="31599" cy="31599"/>
              </a:xfrm>
              <a:custGeom>
                <a:avLst/>
                <a:gdLst>
                  <a:gd name="connsiteX0" fmla="*/ 15800 w 31599"/>
                  <a:gd name="connsiteY0" fmla="*/ 2257 h 31599"/>
                  <a:gd name="connsiteX1" fmla="*/ 29342 w 31599"/>
                  <a:gd name="connsiteY1" fmla="*/ 15800 h 31599"/>
                  <a:gd name="connsiteX2" fmla="*/ 15800 w 31599"/>
                  <a:gd name="connsiteY2" fmla="*/ 29342 h 31599"/>
                  <a:gd name="connsiteX3" fmla="*/ 2257 w 31599"/>
                  <a:gd name="connsiteY3" fmla="*/ 15800 h 31599"/>
                  <a:gd name="connsiteX4" fmla="*/ 15800 w 31599"/>
                  <a:gd name="connsiteY4" fmla="*/ 2257 h 31599"/>
                  <a:gd name="connsiteX5" fmla="*/ 15800 w 31599"/>
                  <a:gd name="connsiteY5" fmla="*/ 0 h 31599"/>
                  <a:gd name="connsiteX6" fmla="*/ 0 w 31599"/>
                  <a:gd name="connsiteY6" fmla="*/ 15800 h 31599"/>
                  <a:gd name="connsiteX7" fmla="*/ 15800 w 31599"/>
                  <a:gd name="connsiteY7" fmla="*/ 31599 h 31599"/>
                  <a:gd name="connsiteX8" fmla="*/ 31599 w 31599"/>
                  <a:gd name="connsiteY8" fmla="*/ 15800 h 31599"/>
                  <a:gd name="connsiteX9" fmla="*/ 15800 w 31599"/>
                  <a:gd name="connsiteY9" fmla="*/ 0 h 31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599" h="31599">
                    <a:moveTo>
                      <a:pt x="15800" y="2257"/>
                    </a:moveTo>
                    <a:cubicBezTo>
                      <a:pt x="23258" y="2257"/>
                      <a:pt x="29342" y="8341"/>
                      <a:pt x="29342" y="15800"/>
                    </a:cubicBezTo>
                    <a:cubicBezTo>
                      <a:pt x="29342" y="23258"/>
                      <a:pt x="23258" y="29342"/>
                      <a:pt x="15800" y="29342"/>
                    </a:cubicBezTo>
                    <a:cubicBezTo>
                      <a:pt x="8341" y="29342"/>
                      <a:pt x="2257" y="23258"/>
                      <a:pt x="2257" y="15800"/>
                    </a:cubicBezTo>
                    <a:cubicBezTo>
                      <a:pt x="2257" y="8341"/>
                      <a:pt x="8341" y="2257"/>
                      <a:pt x="15800" y="2257"/>
                    </a:cubicBezTo>
                    <a:moveTo>
                      <a:pt x="15800" y="0"/>
                    </a:moveTo>
                    <a:cubicBezTo>
                      <a:pt x="7066" y="0"/>
                      <a:pt x="0" y="7066"/>
                      <a:pt x="0" y="15800"/>
                    </a:cubicBezTo>
                    <a:cubicBezTo>
                      <a:pt x="0" y="24533"/>
                      <a:pt x="7066" y="31599"/>
                      <a:pt x="15800" y="31599"/>
                    </a:cubicBezTo>
                    <a:cubicBezTo>
                      <a:pt x="24533" y="31599"/>
                      <a:pt x="31599" y="24533"/>
                      <a:pt x="31599" y="15800"/>
                    </a:cubicBezTo>
                    <a:cubicBezTo>
                      <a:pt x="31599" y="7066"/>
                      <a:pt x="24533" y="0"/>
                      <a:pt x="15800" y="0"/>
                    </a:cubicBezTo>
                  </a:path>
                </a:pathLst>
              </a:custGeom>
              <a:grpFill/>
              <a:ln w="4903"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A8E1F87E-F835-4EF1-8816-1B4DC8615853}"/>
                  </a:ext>
                </a:extLst>
              </p:cNvPr>
              <p:cNvSpPr/>
              <p:nvPr/>
            </p:nvSpPr>
            <p:spPr>
              <a:xfrm>
                <a:off x="684293" y="6304904"/>
                <a:ext cx="12315" cy="15799"/>
              </a:xfrm>
              <a:custGeom>
                <a:avLst/>
                <a:gdLst>
                  <a:gd name="connsiteX0" fmla="*/ 6575 w 12315"/>
                  <a:gd name="connsiteY0" fmla="*/ 0 h 15799"/>
                  <a:gd name="connsiteX1" fmla="*/ 9274 w 12315"/>
                  <a:gd name="connsiteY1" fmla="*/ 638 h 15799"/>
                  <a:gd name="connsiteX2" fmla="*/ 11138 w 12315"/>
                  <a:gd name="connsiteY2" fmla="*/ 2404 h 15799"/>
                  <a:gd name="connsiteX3" fmla="*/ 11776 w 12315"/>
                  <a:gd name="connsiteY3" fmla="*/ 4956 h 15799"/>
                  <a:gd name="connsiteX4" fmla="*/ 10893 w 12315"/>
                  <a:gd name="connsiteY4" fmla="*/ 7802 h 15799"/>
                  <a:gd name="connsiteX5" fmla="*/ 8734 w 12315"/>
                  <a:gd name="connsiteY5" fmla="*/ 9470 h 15799"/>
                  <a:gd name="connsiteX6" fmla="*/ 12316 w 12315"/>
                  <a:gd name="connsiteY6" fmla="*/ 15800 h 15799"/>
                  <a:gd name="connsiteX7" fmla="*/ 9519 w 12315"/>
                  <a:gd name="connsiteY7" fmla="*/ 15800 h 15799"/>
                  <a:gd name="connsiteX8" fmla="*/ 6231 w 12315"/>
                  <a:gd name="connsiteY8" fmla="*/ 9912 h 15799"/>
                  <a:gd name="connsiteX9" fmla="*/ 2502 w 12315"/>
                  <a:gd name="connsiteY9" fmla="*/ 9912 h 15799"/>
                  <a:gd name="connsiteX10" fmla="*/ 2502 w 12315"/>
                  <a:gd name="connsiteY10" fmla="*/ 15800 h 15799"/>
                  <a:gd name="connsiteX11" fmla="*/ 0 w 12315"/>
                  <a:gd name="connsiteY11" fmla="*/ 15800 h 15799"/>
                  <a:gd name="connsiteX12" fmla="*/ 0 w 12315"/>
                  <a:gd name="connsiteY12" fmla="*/ 0 h 15799"/>
                  <a:gd name="connsiteX13" fmla="*/ 6526 w 12315"/>
                  <a:gd name="connsiteY13" fmla="*/ 0 h 15799"/>
                  <a:gd name="connsiteX14" fmla="*/ 6575 w 12315"/>
                  <a:gd name="connsiteY14" fmla="*/ 7654 h 15799"/>
                  <a:gd name="connsiteX15" fmla="*/ 7998 w 12315"/>
                  <a:gd name="connsiteY15" fmla="*/ 7311 h 15799"/>
                  <a:gd name="connsiteX16" fmla="*/ 8979 w 12315"/>
                  <a:gd name="connsiteY16" fmla="*/ 6330 h 15799"/>
                  <a:gd name="connsiteX17" fmla="*/ 9323 w 12315"/>
                  <a:gd name="connsiteY17" fmla="*/ 4907 h 15799"/>
                  <a:gd name="connsiteX18" fmla="*/ 8979 w 12315"/>
                  <a:gd name="connsiteY18" fmla="*/ 3484 h 15799"/>
                  <a:gd name="connsiteX19" fmla="*/ 7998 w 12315"/>
                  <a:gd name="connsiteY19" fmla="*/ 2502 h 15799"/>
                  <a:gd name="connsiteX20" fmla="*/ 6575 w 12315"/>
                  <a:gd name="connsiteY20" fmla="*/ 2159 h 15799"/>
                  <a:gd name="connsiteX21" fmla="*/ 2502 w 12315"/>
                  <a:gd name="connsiteY21" fmla="*/ 2159 h 15799"/>
                  <a:gd name="connsiteX22" fmla="*/ 2502 w 12315"/>
                  <a:gd name="connsiteY22" fmla="*/ 7556 h 15799"/>
                  <a:gd name="connsiteX23" fmla="*/ 6575 w 12315"/>
                  <a:gd name="connsiteY23" fmla="*/ 7556 h 1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315" h="15799">
                    <a:moveTo>
                      <a:pt x="6575" y="0"/>
                    </a:moveTo>
                    <a:cubicBezTo>
                      <a:pt x="7556" y="0"/>
                      <a:pt x="8440" y="245"/>
                      <a:pt x="9274" y="638"/>
                    </a:cubicBezTo>
                    <a:cubicBezTo>
                      <a:pt x="10059" y="1079"/>
                      <a:pt x="10697" y="1668"/>
                      <a:pt x="11138" y="2404"/>
                    </a:cubicBezTo>
                    <a:cubicBezTo>
                      <a:pt x="11580" y="3140"/>
                      <a:pt x="11776" y="3974"/>
                      <a:pt x="11776" y="4956"/>
                    </a:cubicBezTo>
                    <a:cubicBezTo>
                      <a:pt x="11776" y="6084"/>
                      <a:pt x="11482" y="7066"/>
                      <a:pt x="10893" y="7802"/>
                    </a:cubicBezTo>
                    <a:cubicBezTo>
                      <a:pt x="10304" y="8587"/>
                      <a:pt x="9617" y="9126"/>
                      <a:pt x="8734" y="9470"/>
                    </a:cubicBezTo>
                    <a:lnTo>
                      <a:pt x="12316" y="15800"/>
                    </a:lnTo>
                    <a:lnTo>
                      <a:pt x="9519" y="15800"/>
                    </a:lnTo>
                    <a:lnTo>
                      <a:pt x="6231" y="9912"/>
                    </a:lnTo>
                    <a:lnTo>
                      <a:pt x="2502" y="9912"/>
                    </a:lnTo>
                    <a:lnTo>
                      <a:pt x="2502" y="15800"/>
                    </a:lnTo>
                    <a:lnTo>
                      <a:pt x="0" y="15800"/>
                    </a:lnTo>
                    <a:lnTo>
                      <a:pt x="0" y="0"/>
                    </a:lnTo>
                    <a:lnTo>
                      <a:pt x="6526" y="0"/>
                    </a:lnTo>
                    <a:close/>
                    <a:moveTo>
                      <a:pt x="6575" y="7654"/>
                    </a:moveTo>
                    <a:cubicBezTo>
                      <a:pt x="7115" y="7654"/>
                      <a:pt x="7556" y="7556"/>
                      <a:pt x="7998" y="7311"/>
                    </a:cubicBezTo>
                    <a:cubicBezTo>
                      <a:pt x="8390" y="7066"/>
                      <a:pt x="8734" y="6771"/>
                      <a:pt x="8979" y="6330"/>
                    </a:cubicBezTo>
                    <a:cubicBezTo>
                      <a:pt x="9225" y="5937"/>
                      <a:pt x="9323" y="5446"/>
                      <a:pt x="9323" y="4907"/>
                    </a:cubicBezTo>
                    <a:cubicBezTo>
                      <a:pt x="9323" y="4367"/>
                      <a:pt x="9225" y="3925"/>
                      <a:pt x="8979" y="3484"/>
                    </a:cubicBezTo>
                    <a:cubicBezTo>
                      <a:pt x="8734" y="3091"/>
                      <a:pt x="8440" y="2748"/>
                      <a:pt x="7998" y="2502"/>
                    </a:cubicBezTo>
                    <a:cubicBezTo>
                      <a:pt x="7605" y="2257"/>
                      <a:pt x="7115" y="2159"/>
                      <a:pt x="6575" y="2159"/>
                    </a:cubicBezTo>
                    <a:lnTo>
                      <a:pt x="2502" y="2159"/>
                    </a:lnTo>
                    <a:lnTo>
                      <a:pt x="2502" y="7556"/>
                    </a:lnTo>
                    <a:lnTo>
                      <a:pt x="6575" y="7556"/>
                    </a:lnTo>
                    <a:close/>
                  </a:path>
                </a:pathLst>
              </a:custGeom>
              <a:grpFill/>
              <a:ln w="4903"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007616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81D6D-2949-46BA-A90D-D85326E49A55}"/>
              </a:ext>
            </a:extLst>
          </p:cNvPr>
          <p:cNvSpPr>
            <a:spLocks noGrp="1"/>
          </p:cNvSpPr>
          <p:nvPr>
            <p:ph type="title" hasCustomPrompt="1"/>
          </p:nvPr>
        </p:nvSpPr>
        <p:spPr/>
        <p:txBody>
          <a:bodyPr/>
          <a:lstStyle>
            <a:lvl1pPr>
              <a:defRPr>
                <a:gradFill flip="none" rotWithShape="1">
                  <a:gsLst>
                    <a:gs pos="16000">
                      <a:schemeClr val="bg2"/>
                    </a:gs>
                    <a:gs pos="87000">
                      <a:schemeClr val="accent1"/>
                    </a:gs>
                  </a:gsLst>
                  <a:lin ang="2700000" scaled="1"/>
                  <a:tileRect/>
                </a:gradFill>
              </a:defRPr>
            </a:lvl1pPr>
          </a:lstStyle>
          <a:p>
            <a:r>
              <a:rPr lang="en-US"/>
              <a:t>Click to edit title style</a:t>
            </a:r>
          </a:p>
        </p:txBody>
      </p:sp>
      <p:sp>
        <p:nvSpPr>
          <p:cNvPr id="4" name="Content Placeholder 3">
            <a:extLst>
              <a:ext uri="{FF2B5EF4-FFF2-40B4-BE49-F238E27FC236}">
                <a16:creationId xmlns:a16="http://schemas.microsoft.com/office/drawing/2014/main" id="{A32A40B0-225B-42EE-88A6-A0212A85FC54}"/>
              </a:ext>
            </a:extLst>
          </p:cNvPr>
          <p:cNvSpPr>
            <a:spLocks noGrp="1"/>
          </p:cNvSpPr>
          <p:nvPr>
            <p:ph sz="quarter" idx="10" hasCustomPrompt="1"/>
          </p:nvPr>
        </p:nvSpPr>
        <p:spPr>
          <a:xfrm>
            <a:off x="665163" y="1559013"/>
            <a:ext cx="10922000" cy="4608512"/>
          </a:xfrm>
        </p:spPr>
        <p:txBody>
          <a:bodyPr/>
          <a:lstStyle>
            <a:lvl1pPr marL="282575" indent="-282575">
              <a:defRPr>
                <a:solidFill>
                  <a:schemeClr val="bg1"/>
                </a:solidFill>
              </a:defRPr>
            </a:lvl1pPr>
            <a:lvl2pPr marL="565150" indent="-282575">
              <a:defRPr>
                <a:solidFill>
                  <a:schemeClr val="bg1"/>
                </a:solidFill>
              </a:defRPr>
            </a:lvl2pPr>
            <a:lvl3pPr marL="798513" indent="-233363">
              <a:defRPr>
                <a:solidFill>
                  <a:schemeClr val="bg1"/>
                </a:solidFill>
              </a:defRPr>
            </a:lvl3pPr>
            <a:lvl4pPr marL="1030288" indent="-231775">
              <a:defRPr>
                <a:solidFill>
                  <a:schemeClr val="bg1"/>
                </a:solidFill>
              </a:defRPr>
            </a:lvl4pPr>
            <a:lvl5pPr marL="1263650" indent="-233363">
              <a:defRPr>
                <a:solidFill>
                  <a:schemeClr val="bg1"/>
                </a:solidFill>
              </a:defRPr>
            </a:lvl5p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grpSp>
        <p:nvGrpSpPr>
          <p:cNvPr id="7" name="Graphic 4">
            <a:extLst>
              <a:ext uri="{FF2B5EF4-FFF2-40B4-BE49-F238E27FC236}">
                <a16:creationId xmlns:a16="http://schemas.microsoft.com/office/drawing/2014/main" id="{CFC97D9B-0D72-419B-A768-445E8F1E784E}"/>
              </a:ext>
            </a:extLst>
          </p:cNvPr>
          <p:cNvGrpSpPr/>
          <p:nvPr/>
        </p:nvGrpSpPr>
        <p:grpSpPr>
          <a:xfrm>
            <a:off x="124734" y="6550337"/>
            <a:ext cx="665641" cy="149163"/>
            <a:chOff x="124734" y="6550337"/>
            <a:chExt cx="665641" cy="149163"/>
          </a:xfrm>
          <a:solidFill>
            <a:srgbClr val="00C7FD"/>
          </a:solidFill>
        </p:grpSpPr>
        <p:sp>
          <p:nvSpPr>
            <p:cNvPr id="8" name="Freeform: Shape 7">
              <a:extLst>
                <a:ext uri="{FF2B5EF4-FFF2-40B4-BE49-F238E27FC236}">
                  <a16:creationId xmlns:a16="http://schemas.microsoft.com/office/drawing/2014/main" id="{7233A604-86DC-44B5-BA7F-743922AAB001}"/>
                </a:ext>
              </a:extLst>
            </p:cNvPr>
            <p:cNvSpPr/>
            <p:nvPr/>
          </p:nvSpPr>
          <p:spPr>
            <a:xfrm>
              <a:off x="124734" y="6550337"/>
              <a:ext cx="631343" cy="149163"/>
            </a:xfrm>
            <a:custGeom>
              <a:avLst/>
              <a:gdLst>
                <a:gd name="connsiteX0" fmla="*/ 631344 w 631343"/>
                <a:gd name="connsiteY0" fmla="*/ 2061 h 149163"/>
                <a:gd name="connsiteX1" fmla="*/ 631344 w 631343"/>
                <a:gd name="connsiteY1" fmla="*/ 147102 h 149163"/>
                <a:gd name="connsiteX2" fmla="*/ 611668 w 631343"/>
                <a:gd name="connsiteY2" fmla="*/ 147102 h 149163"/>
                <a:gd name="connsiteX3" fmla="*/ 520011 w 631343"/>
                <a:gd name="connsiteY3" fmla="*/ 39989 h 149163"/>
                <a:gd name="connsiteX4" fmla="*/ 520011 w 631343"/>
                <a:gd name="connsiteY4" fmla="*/ 147102 h 149163"/>
                <a:gd name="connsiteX5" fmla="*/ 497195 w 631343"/>
                <a:gd name="connsiteY5" fmla="*/ 147102 h 149163"/>
                <a:gd name="connsiteX6" fmla="*/ 497195 w 631343"/>
                <a:gd name="connsiteY6" fmla="*/ 2061 h 149163"/>
                <a:gd name="connsiteX7" fmla="*/ 516871 w 631343"/>
                <a:gd name="connsiteY7" fmla="*/ 2061 h 149163"/>
                <a:gd name="connsiteX8" fmla="*/ 608528 w 631343"/>
                <a:gd name="connsiteY8" fmla="*/ 109174 h 149163"/>
                <a:gd name="connsiteX9" fmla="*/ 608528 w 631343"/>
                <a:gd name="connsiteY9" fmla="*/ 2061 h 149163"/>
                <a:gd name="connsiteX10" fmla="*/ 631344 w 631343"/>
                <a:gd name="connsiteY10" fmla="*/ 2061 h 149163"/>
                <a:gd name="connsiteX11" fmla="*/ 396117 w 631343"/>
                <a:gd name="connsiteY11" fmla="*/ 0 h 149163"/>
                <a:gd name="connsiteX12" fmla="*/ 472760 w 631343"/>
                <a:gd name="connsiteY12" fmla="*/ 74582 h 149163"/>
                <a:gd name="connsiteX13" fmla="*/ 396117 w 631343"/>
                <a:gd name="connsiteY13" fmla="*/ 149163 h 149163"/>
                <a:gd name="connsiteX14" fmla="*/ 319475 w 631343"/>
                <a:gd name="connsiteY14" fmla="*/ 74582 h 149163"/>
                <a:gd name="connsiteX15" fmla="*/ 396117 w 631343"/>
                <a:gd name="connsiteY15" fmla="*/ 0 h 149163"/>
                <a:gd name="connsiteX16" fmla="*/ 396117 w 631343"/>
                <a:gd name="connsiteY16" fmla="*/ 128457 h 149163"/>
                <a:gd name="connsiteX17" fmla="*/ 449993 w 631343"/>
                <a:gd name="connsiteY17" fmla="*/ 74582 h 149163"/>
                <a:gd name="connsiteX18" fmla="*/ 396117 w 631343"/>
                <a:gd name="connsiteY18" fmla="*/ 20706 h 149163"/>
                <a:gd name="connsiteX19" fmla="*/ 342242 w 631343"/>
                <a:gd name="connsiteY19" fmla="*/ 74582 h 149163"/>
                <a:gd name="connsiteX20" fmla="*/ 396117 w 631343"/>
                <a:gd name="connsiteY20" fmla="*/ 128457 h 149163"/>
                <a:gd name="connsiteX21" fmla="*/ 300829 w 631343"/>
                <a:gd name="connsiteY21" fmla="*/ 84984 h 149163"/>
                <a:gd name="connsiteX22" fmla="*/ 301565 w 631343"/>
                <a:gd name="connsiteY22" fmla="*/ 74582 h 149163"/>
                <a:gd name="connsiteX23" fmla="*/ 224923 w 631343"/>
                <a:gd name="connsiteY23" fmla="*/ 0 h 149163"/>
                <a:gd name="connsiteX24" fmla="*/ 148280 w 631343"/>
                <a:gd name="connsiteY24" fmla="*/ 74582 h 149163"/>
                <a:gd name="connsiteX25" fmla="*/ 224923 w 631343"/>
                <a:gd name="connsiteY25" fmla="*/ 149163 h 149163"/>
                <a:gd name="connsiteX26" fmla="*/ 290378 w 631343"/>
                <a:gd name="connsiteY26" fmla="*/ 120655 h 149163"/>
                <a:gd name="connsiteX27" fmla="*/ 272714 w 631343"/>
                <a:gd name="connsiteY27" fmla="*/ 107162 h 149163"/>
                <a:gd name="connsiteX28" fmla="*/ 224923 w 631343"/>
                <a:gd name="connsiteY28" fmla="*/ 128800 h 149163"/>
                <a:gd name="connsiteX29" fmla="*/ 172029 w 631343"/>
                <a:gd name="connsiteY29" fmla="*/ 84935 h 149163"/>
                <a:gd name="connsiteX30" fmla="*/ 300829 w 631343"/>
                <a:gd name="connsiteY30" fmla="*/ 84935 h 149163"/>
                <a:gd name="connsiteX31" fmla="*/ 224923 w 631343"/>
                <a:gd name="connsiteY31" fmla="*/ 20706 h 149163"/>
                <a:gd name="connsiteX32" fmla="*/ 277866 w 631343"/>
                <a:gd name="connsiteY32" fmla="*/ 64670 h 149163"/>
                <a:gd name="connsiteX33" fmla="*/ 171930 w 631343"/>
                <a:gd name="connsiteY33" fmla="*/ 64670 h 149163"/>
                <a:gd name="connsiteX34" fmla="*/ 224923 w 631343"/>
                <a:gd name="connsiteY34" fmla="*/ 20706 h 149163"/>
                <a:gd name="connsiteX35" fmla="*/ 145042 w 631343"/>
                <a:gd name="connsiteY35" fmla="*/ 2061 h 149163"/>
                <a:gd name="connsiteX36" fmla="*/ 116877 w 631343"/>
                <a:gd name="connsiteY36" fmla="*/ 2061 h 149163"/>
                <a:gd name="connsiteX37" fmla="*/ 72521 w 631343"/>
                <a:gd name="connsiteY37" fmla="*/ 57114 h 149163"/>
                <a:gd name="connsiteX38" fmla="*/ 28164 w 631343"/>
                <a:gd name="connsiteY38" fmla="*/ 2061 h 149163"/>
                <a:gd name="connsiteX39" fmla="*/ 0 w 631343"/>
                <a:gd name="connsiteY39" fmla="*/ 2061 h 149163"/>
                <a:gd name="connsiteX40" fmla="*/ 58439 w 631343"/>
                <a:gd name="connsiteY40" fmla="*/ 74582 h 149163"/>
                <a:gd name="connsiteX41" fmla="*/ 0 w 631343"/>
                <a:gd name="connsiteY41" fmla="*/ 147053 h 149163"/>
                <a:gd name="connsiteX42" fmla="*/ 28164 w 631343"/>
                <a:gd name="connsiteY42" fmla="*/ 147053 h 149163"/>
                <a:gd name="connsiteX43" fmla="*/ 72521 w 631343"/>
                <a:gd name="connsiteY43" fmla="*/ 92000 h 149163"/>
                <a:gd name="connsiteX44" fmla="*/ 116877 w 631343"/>
                <a:gd name="connsiteY44" fmla="*/ 147053 h 149163"/>
                <a:gd name="connsiteX45" fmla="*/ 145042 w 631343"/>
                <a:gd name="connsiteY45" fmla="*/ 147053 h 149163"/>
                <a:gd name="connsiteX46" fmla="*/ 86603 w 631343"/>
                <a:gd name="connsiteY46" fmla="*/ 74533 h 149163"/>
                <a:gd name="connsiteX47" fmla="*/ 145042 w 631343"/>
                <a:gd name="connsiteY47" fmla="*/ 2012 h 149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631343" h="149163">
                  <a:moveTo>
                    <a:pt x="631344" y="2061"/>
                  </a:moveTo>
                  <a:lnTo>
                    <a:pt x="631344" y="147102"/>
                  </a:lnTo>
                  <a:lnTo>
                    <a:pt x="611668" y="147102"/>
                  </a:lnTo>
                  <a:lnTo>
                    <a:pt x="520011" y="39989"/>
                  </a:lnTo>
                  <a:lnTo>
                    <a:pt x="520011" y="147102"/>
                  </a:lnTo>
                  <a:lnTo>
                    <a:pt x="497195" y="147102"/>
                  </a:lnTo>
                  <a:lnTo>
                    <a:pt x="497195" y="2061"/>
                  </a:lnTo>
                  <a:lnTo>
                    <a:pt x="516871" y="2061"/>
                  </a:lnTo>
                  <a:lnTo>
                    <a:pt x="608528" y="109174"/>
                  </a:lnTo>
                  <a:lnTo>
                    <a:pt x="608528" y="2061"/>
                  </a:lnTo>
                  <a:lnTo>
                    <a:pt x="631344" y="2061"/>
                  </a:lnTo>
                  <a:close/>
                  <a:moveTo>
                    <a:pt x="396117" y="0"/>
                  </a:moveTo>
                  <a:cubicBezTo>
                    <a:pt x="439640" y="0"/>
                    <a:pt x="472760" y="33169"/>
                    <a:pt x="472760" y="74582"/>
                  </a:cubicBezTo>
                  <a:cubicBezTo>
                    <a:pt x="472760" y="115994"/>
                    <a:pt x="439590" y="149163"/>
                    <a:pt x="396117" y="149163"/>
                  </a:cubicBezTo>
                  <a:cubicBezTo>
                    <a:pt x="352644" y="149163"/>
                    <a:pt x="319475" y="115994"/>
                    <a:pt x="319475" y="74582"/>
                  </a:cubicBezTo>
                  <a:cubicBezTo>
                    <a:pt x="319475" y="33169"/>
                    <a:pt x="352644" y="0"/>
                    <a:pt x="396117" y="0"/>
                  </a:cubicBezTo>
                  <a:close/>
                  <a:moveTo>
                    <a:pt x="396117" y="128457"/>
                  </a:moveTo>
                  <a:cubicBezTo>
                    <a:pt x="426146" y="128457"/>
                    <a:pt x="449993" y="104610"/>
                    <a:pt x="449993" y="74582"/>
                  </a:cubicBezTo>
                  <a:cubicBezTo>
                    <a:pt x="449993" y="44553"/>
                    <a:pt x="426146" y="20706"/>
                    <a:pt x="396117" y="20706"/>
                  </a:cubicBezTo>
                  <a:cubicBezTo>
                    <a:pt x="366088" y="20706"/>
                    <a:pt x="342242" y="44553"/>
                    <a:pt x="342242" y="74582"/>
                  </a:cubicBezTo>
                  <a:cubicBezTo>
                    <a:pt x="342242" y="104610"/>
                    <a:pt x="366088" y="128457"/>
                    <a:pt x="396117" y="128457"/>
                  </a:cubicBezTo>
                  <a:close/>
                  <a:moveTo>
                    <a:pt x="300829" y="84984"/>
                  </a:moveTo>
                  <a:cubicBezTo>
                    <a:pt x="301320" y="81598"/>
                    <a:pt x="301565" y="78114"/>
                    <a:pt x="301565" y="74582"/>
                  </a:cubicBezTo>
                  <a:cubicBezTo>
                    <a:pt x="301565" y="33169"/>
                    <a:pt x="268396" y="0"/>
                    <a:pt x="224923" y="0"/>
                  </a:cubicBezTo>
                  <a:cubicBezTo>
                    <a:pt x="181449" y="0"/>
                    <a:pt x="148280" y="33169"/>
                    <a:pt x="148280" y="74582"/>
                  </a:cubicBezTo>
                  <a:cubicBezTo>
                    <a:pt x="148280" y="115994"/>
                    <a:pt x="181449" y="149163"/>
                    <a:pt x="224923" y="149163"/>
                  </a:cubicBezTo>
                  <a:cubicBezTo>
                    <a:pt x="256865" y="149163"/>
                    <a:pt x="276836" y="136651"/>
                    <a:pt x="290378" y="120655"/>
                  </a:cubicBezTo>
                  <a:lnTo>
                    <a:pt x="272714" y="107162"/>
                  </a:lnTo>
                  <a:cubicBezTo>
                    <a:pt x="260251" y="122716"/>
                    <a:pt x="244599" y="128800"/>
                    <a:pt x="224923" y="128800"/>
                  </a:cubicBezTo>
                  <a:cubicBezTo>
                    <a:pt x="198427" y="128800"/>
                    <a:pt x="176788" y="109910"/>
                    <a:pt x="172029" y="84935"/>
                  </a:cubicBezTo>
                  <a:lnTo>
                    <a:pt x="300829" y="84935"/>
                  </a:lnTo>
                  <a:close/>
                  <a:moveTo>
                    <a:pt x="224923" y="20706"/>
                  </a:moveTo>
                  <a:cubicBezTo>
                    <a:pt x="251566" y="20706"/>
                    <a:pt x="273303" y="39450"/>
                    <a:pt x="277866" y="64670"/>
                  </a:cubicBezTo>
                  <a:lnTo>
                    <a:pt x="171930" y="64670"/>
                  </a:lnTo>
                  <a:cubicBezTo>
                    <a:pt x="176494" y="39450"/>
                    <a:pt x="198230" y="20706"/>
                    <a:pt x="224923" y="20706"/>
                  </a:cubicBezTo>
                  <a:close/>
                  <a:moveTo>
                    <a:pt x="145042" y="2061"/>
                  </a:moveTo>
                  <a:lnTo>
                    <a:pt x="116877" y="2061"/>
                  </a:lnTo>
                  <a:lnTo>
                    <a:pt x="72521" y="57114"/>
                  </a:lnTo>
                  <a:lnTo>
                    <a:pt x="28164" y="2061"/>
                  </a:lnTo>
                  <a:lnTo>
                    <a:pt x="0" y="2061"/>
                  </a:lnTo>
                  <a:lnTo>
                    <a:pt x="58439" y="74582"/>
                  </a:lnTo>
                  <a:lnTo>
                    <a:pt x="0" y="147053"/>
                  </a:lnTo>
                  <a:lnTo>
                    <a:pt x="28164" y="147053"/>
                  </a:lnTo>
                  <a:lnTo>
                    <a:pt x="72521" y="92000"/>
                  </a:lnTo>
                  <a:lnTo>
                    <a:pt x="116877" y="147053"/>
                  </a:lnTo>
                  <a:lnTo>
                    <a:pt x="145042" y="147053"/>
                  </a:lnTo>
                  <a:lnTo>
                    <a:pt x="86603" y="74533"/>
                  </a:lnTo>
                  <a:lnTo>
                    <a:pt x="145042" y="2012"/>
                  </a:lnTo>
                  <a:close/>
                </a:path>
              </a:pathLst>
            </a:custGeom>
            <a:solidFill>
              <a:srgbClr val="00C7FD"/>
            </a:solidFill>
            <a:ln w="4903" cap="flat">
              <a:noFill/>
              <a:prstDash val="solid"/>
              <a:miter/>
            </a:ln>
          </p:spPr>
          <p:txBody>
            <a:bodyPr rtlCol="0" anchor="ctr"/>
            <a:lstStyle/>
            <a:p>
              <a:endParaRPr lang="en-US"/>
            </a:p>
          </p:txBody>
        </p:sp>
        <p:grpSp>
          <p:nvGrpSpPr>
            <p:cNvPr id="9" name="Graphic 4">
              <a:extLst>
                <a:ext uri="{FF2B5EF4-FFF2-40B4-BE49-F238E27FC236}">
                  <a16:creationId xmlns:a16="http://schemas.microsoft.com/office/drawing/2014/main" id="{1C29A73F-A66B-4C88-A66C-2DD4F689B226}"/>
                </a:ext>
              </a:extLst>
            </p:cNvPr>
            <p:cNvGrpSpPr/>
            <p:nvPr/>
          </p:nvGrpSpPr>
          <p:grpSpPr>
            <a:xfrm>
              <a:off x="772417" y="6552937"/>
              <a:ext cx="17958" cy="17958"/>
              <a:chOff x="772417" y="6552937"/>
              <a:chExt cx="17958" cy="17958"/>
            </a:xfrm>
            <a:solidFill>
              <a:srgbClr val="00C7FD"/>
            </a:solidFill>
          </p:grpSpPr>
          <p:sp>
            <p:nvSpPr>
              <p:cNvPr id="10" name="Freeform: Shape 9">
                <a:extLst>
                  <a:ext uri="{FF2B5EF4-FFF2-40B4-BE49-F238E27FC236}">
                    <a16:creationId xmlns:a16="http://schemas.microsoft.com/office/drawing/2014/main" id="{26E415F6-5334-4777-A941-7B7D3C17578B}"/>
                  </a:ext>
                </a:extLst>
              </p:cNvPr>
              <p:cNvSpPr/>
              <p:nvPr/>
            </p:nvSpPr>
            <p:spPr>
              <a:xfrm>
                <a:off x="772417" y="6552937"/>
                <a:ext cx="17958" cy="17958"/>
              </a:xfrm>
              <a:custGeom>
                <a:avLst/>
                <a:gdLst>
                  <a:gd name="connsiteX0" fmla="*/ 8979 w 17958"/>
                  <a:gd name="connsiteY0" fmla="*/ 1276 h 17958"/>
                  <a:gd name="connsiteX1" fmla="*/ 16683 w 17958"/>
                  <a:gd name="connsiteY1" fmla="*/ 8979 h 17958"/>
                  <a:gd name="connsiteX2" fmla="*/ 8979 w 17958"/>
                  <a:gd name="connsiteY2" fmla="*/ 16683 h 17958"/>
                  <a:gd name="connsiteX3" fmla="*/ 1276 w 17958"/>
                  <a:gd name="connsiteY3" fmla="*/ 8979 h 17958"/>
                  <a:gd name="connsiteX4" fmla="*/ 8979 w 17958"/>
                  <a:gd name="connsiteY4" fmla="*/ 1276 h 17958"/>
                  <a:gd name="connsiteX5" fmla="*/ 8979 w 17958"/>
                  <a:gd name="connsiteY5" fmla="*/ 0 h 17958"/>
                  <a:gd name="connsiteX6" fmla="*/ 0 w 17958"/>
                  <a:gd name="connsiteY6" fmla="*/ 8979 h 17958"/>
                  <a:gd name="connsiteX7" fmla="*/ 8979 w 17958"/>
                  <a:gd name="connsiteY7" fmla="*/ 17958 h 17958"/>
                  <a:gd name="connsiteX8" fmla="*/ 17959 w 17958"/>
                  <a:gd name="connsiteY8" fmla="*/ 8979 h 17958"/>
                  <a:gd name="connsiteX9" fmla="*/ 8979 w 17958"/>
                  <a:gd name="connsiteY9" fmla="*/ 0 h 1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958" h="17958">
                    <a:moveTo>
                      <a:pt x="8979" y="1276"/>
                    </a:moveTo>
                    <a:cubicBezTo>
                      <a:pt x="13199" y="1276"/>
                      <a:pt x="16683" y="4710"/>
                      <a:pt x="16683" y="8979"/>
                    </a:cubicBezTo>
                    <a:cubicBezTo>
                      <a:pt x="16683" y="13248"/>
                      <a:pt x="13248" y="16683"/>
                      <a:pt x="8979" y="16683"/>
                    </a:cubicBezTo>
                    <a:cubicBezTo>
                      <a:pt x="4710" y="16683"/>
                      <a:pt x="1276" y="13248"/>
                      <a:pt x="1276" y="8979"/>
                    </a:cubicBezTo>
                    <a:cubicBezTo>
                      <a:pt x="1276" y="4710"/>
                      <a:pt x="4710" y="1276"/>
                      <a:pt x="8979" y="1276"/>
                    </a:cubicBezTo>
                    <a:moveTo>
                      <a:pt x="8979" y="0"/>
                    </a:moveTo>
                    <a:cubicBezTo>
                      <a:pt x="4024" y="0"/>
                      <a:pt x="0" y="4023"/>
                      <a:pt x="0" y="8979"/>
                    </a:cubicBezTo>
                    <a:cubicBezTo>
                      <a:pt x="0" y="13935"/>
                      <a:pt x="4024" y="17958"/>
                      <a:pt x="8979" y="17958"/>
                    </a:cubicBezTo>
                    <a:cubicBezTo>
                      <a:pt x="13935" y="17958"/>
                      <a:pt x="17959" y="13935"/>
                      <a:pt x="17959" y="8979"/>
                    </a:cubicBezTo>
                    <a:cubicBezTo>
                      <a:pt x="17959" y="4023"/>
                      <a:pt x="13935" y="0"/>
                      <a:pt x="8979" y="0"/>
                    </a:cubicBezTo>
                  </a:path>
                </a:pathLst>
              </a:custGeom>
              <a:solidFill>
                <a:srgbClr val="00C7FD"/>
              </a:solidFill>
              <a:ln w="4903"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2DF3CDE4-DBFA-4C81-B1EA-433BA4ACC2E0}"/>
                  </a:ext>
                </a:extLst>
              </p:cNvPr>
              <p:cNvSpPr/>
              <p:nvPr/>
            </p:nvSpPr>
            <p:spPr>
              <a:xfrm>
                <a:off x="778305" y="6557402"/>
                <a:ext cx="7016" cy="8979"/>
              </a:xfrm>
              <a:custGeom>
                <a:avLst/>
                <a:gdLst>
                  <a:gd name="connsiteX0" fmla="*/ 3729 w 7016"/>
                  <a:gd name="connsiteY0" fmla="*/ 0 h 8979"/>
                  <a:gd name="connsiteX1" fmla="*/ 5250 w 7016"/>
                  <a:gd name="connsiteY1" fmla="*/ 393 h 8979"/>
                  <a:gd name="connsiteX2" fmla="*/ 6281 w 7016"/>
                  <a:gd name="connsiteY2" fmla="*/ 1423 h 8979"/>
                  <a:gd name="connsiteX3" fmla="*/ 6673 w 7016"/>
                  <a:gd name="connsiteY3" fmla="*/ 2846 h 8979"/>
                  <a:gd name="connsiteX4" fmla="*/ 6182 w 7016"/>
                  <a:gd name="connsiteY4" fmla="*/ 4465 h 8979"/>
                  <a:gd name="connsiteX5" fmla="*/ 4956 w 7016"/>
                  <a:gd name="connsiteY5" fmla="*/ 5397 h 8979"/>
                  <a:gd name="connsiteX6" fmla="*/ 7017 w 7016"/>
                  <a:gd name="connsiteY6" fmla="*/ 8979 h 8979"/>
                  <a:gd name="connsiteX7" fmla="*/ 5397 w 7016"/>
                  <a:gd name="connsiteY7" fmla="*/ 8979 h 8979"/>
                  <a:gd name="connsiteX8" fmla="*/ 3533 w 7016"/>
                  <a:gd name="connsiteY8" fmla="*/ 5643 h 8979"/>
                  <a:gd name="connsiteX9" fmla="*/ 1423 w 7016"/>
                  <a:gd name="connsiteY9" fmla="*/ 5643 h 8979"/>
                  <a:gd name="connsiteX10" fmla="*/ 1423 w 7016"/>
                  <a:gd name="connsiteY10" fmla="*/ 8979 h 8979"/>
                  <a:gd name="connsiteX11" fmla="*/ 0 w 7016"/>
                  <a:gd name="connsiteY11" fmla="*/ 8979 h 8979"/>
                  <a:gd name="connsiteX12" fmla="*/ 0 w 7016"/>
                  <a:gd name="connsiteY12" fmla="*/ 0 h 8979"/>
                  <a:gd name="connsiteX13" fmla="*/ 3729 w 7016"/>
                  <a:gd name="connsiteY13" fmla="*/ 0 h 8979"/>
                  <a:gd name="connsiteX14" fmla="*/ 3729 w 7016"/>
                  <a:gd name="connsiteY14" fmla="*/ 4367 h 8979"/>
                  <a:gd name="connsiteX15" fmla="*/ 4514 w 7016"/>
                  <a:gd name="connsiteY15" fmla="*/ 4171 h 8979"/>
                  <a:gd name="connsiteX16" fmla="*/ 5054 w 7016"/>
                  <a:gd name="connsiteY16" fmla="*/ 3631 h 8979"/>
                  <a:gd name="connsiteX17" fmla="*/ 5250 w 7016"/>
                  <a:gd name="connsiteY17" fmla="*/ 2846 h 8979"/>
                  <a:gd name="connsiteX18" fmla="*/ 5054 w 7016"/>
                  <a:gd name="connsiteY18" fmla="*/ 2061 h 8979"/>
                  <a:gd name="connsiteX19" fmla="*/ 4514 w 7016"/>
                  <a:gd name="connsiteY19" fmla="*/ 1521 h 8979"/>
                  <a:gd name="connsiteX20" fmla="*/ 3729 w 7016"/>
                  <a:gd name="connsiteY20" fmla="*/ 1325 h 8979"/>
                  <a:gd name="connsiteX21" fmla="*/ 1423 w 7016"/>
                  <a:gd name="connsiteY21" fmla="*/ 1325 h 8979"/>
                  <a:gd name="connsiteX22" fmla="*/ 1423 w 7016"/>
                  <a:gd name="connsiteY22" fmla="*/ 4416 h 8979"/>
                  <a:gd name="connsiteX23" fmla="*/ 3729 w 7016"/>
                  <a:gd name="connsiteY23" fmla="*/ 4416 h 8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016" h="8979">
                    <a:moveTo>
                      <a:pt x="3729" y="0"/>
                    </a:moveTo>
                    <a:cubicBezTo>
                      <a:pt x="4269" y="0"/>
                      <a:pt x="4809" y="147"/>
                      <a:pt x="5250" y="393"/>
                    </a:cubicBezTo>
                    <a:cubicBezTo>
                      <a:pt x="5692" y="638"/>
                      <a:pt x="6035" y="981"/>
                      <a:pt x="6281" y="1423"/>
                    </a:cubicBezTo>
                    <a:cubicBezTo>
                      <a:pt x="6526" y="1865"/>
                      <a:pt x="6673" y="2306"/>
                      <a:pt x="6673" y="2846"/>
                    </a:cubicBezTo>
                    <a:cubicBezTo>
                      <a:pt x="6673" y="3484"/>
                      <a:pt x="6526" y="4023"/>
                      <a:pt x="6182" y="4465"/>
                    </a:cubicBezTo>
                    <a:cubicBezTo>
                      <a:pt x="5839" y="4907"/>
                      <a:pt x="5446" y="5201"/>
                      <a:pt x="4956" y="5397"/>
                    </a:cubicBezTo>
                    <a:lnTo>
                      <a:pt x="7017" y="8979"/>
                    </a:lnTo>
                    <a:lnTo>
                      <a:pt x="5397" y="8979"/>
                    </a:lnTo>
                    <a:lnTo>
                      <a:pt x="3533" y="5643"/>
                    </a:lnTo>
                    <a:lnTo>
                      <a:pt x="1423" y="5643"/>
                    </a:lnTo>
                    <a:lnTo>
                      <a:pt x="1423" y="8979"/>
                    </a:lnTo>
                    <a:lnTo>
                      <a:pt x="0" y="8979"/>
                    </a:lnTo>
                    <a:lnTo>
                      <a:pt x="0" y="0"/>
                    </a:lnTo>
                    <a:lnTo>
                      <a:pt x="3729" y="0"/>
                    </a:lnTo>
                    <a:close/>
                    <a:moveTo>
                      <a:pt x="3729" y="4367"/>
                    </a:moveTo>
                    <a:cubicBezTo>
                      <a:pt x="4024" y="4367"/>
                      <a:pt x="4269" y="4318"/>
                      <a:pt x="4514" y="4171"/>
                    </a:cubicBezTo>
                    <a:cubicBezTo>
                      <a:pt x="4759" y="4023"/>
                      <a:pt x="4907" y="3876"/>
                      <a:pt x="5054" y="3631"/>
                    </a:cubicBezTo>
                    <a:cubicBezTo>
                      <a:pt x="5201" y="3386"/>
                      <a:pt x="5250" y="3140"/>
                      <a:pt x="5250" y="2846"/>
                    </a:cubicBezTo>
                    <a:cubicBezTo>
                      <a:pt x="5250" y="2551"/>
                      <a:pt x="5201" y="2306"/>
                      <a:pt x="5054" y="2061"/>
                    </a:cubicBezTo>
                    <a:cubicBezTo>
                      <a:pt x="4907" y="1815"/>
                      <a:pt x="4759" y="1668"/>
                      <a:pt x="4514" y="1521"/>
                    </a:cubicBezTo>
                    <a:cubicBezTo>
                      <a:pt x="4269" y="1374"/>
                      <a:pt x="4024" y="1325"/>
                      <a:pt x="3729" y="1325"/>
                    </a:cubicBezTo>
                    <a:lnTo>
                      <a:pt x="1423" y="1325"/>
                    </a:lnTo>
                    <a:lnTo>
                      <a:pt x="1423" y="4416"/>
                    </a:lnTo>
                    <a:lnTo>
                      <a:pt x="3729" y="4416"/>
                    </a:lnTo>
                    <a:close/>
                  </a:path>
                </a:pathLst>
              </a:custGeom>
              <a:solidFill>
                <a:srgbClr val="00C7FD"/>
              </a:solidFill>
              <a:ln w="4903" cap="flat">
                <a:noFill/>
                <a:prstDash val="solid"/>
                <a:miter/>
              </a:ln>
            </p:spPr>
            <p:txBody>
              <a:bodyPr rtlCol="0" anchor="ctr"/>
              <a:lstStyle/>
              <a:p>
                <a:endParaRPr lang="en-US"/>
              </a:p>
            </p:txBody>
          </p:sp>
        </p:grpSp>
      </p:grpSp>
      <p:grpSp>
        <p:nvGrpSpPr>
          <p:cNvPr id="12" name="Graphic 4">
            <a:extLst>
              <a:ext uri="{FF2B5EF4-FFF2-40B4-BE49-F238E27FC236}">
                <a16:creationId xmlns:a16="http://schemas.microsoft.com/office/drawing/2014/main" id="{8F2EF7BB-4BF8-42CB-8BDD-A8F565A050F1}"/>
              </a:ext>
            </a:extLst>
          </p:cNvPr>
          <p:cNvGrpSpPr/>
          <p:nvPr/>
        </p:nvGrpSpPr>
        <p:grpSpPr>
          <a:xfrm>
            <a:off x="138227" y="6297005"/>
            <a:ext cx="567262" cy="217316"/>
            <a:chOff x="138227" y="6297005"/>
            <a:chExt cx="567262" cy="217316"/>
          </a:xfrm>
          <a:solidFill>
            <a:schemeClr val="accent1"/>
          </a:solidFill>
        </p:grpSpPr>
        <p:sp>
          <p:nvSpPr>
            <p:cNvPr id="13" name="Freeform: Shape 12">
              <a:extLst>
                <a:ext uri="{FF2B5EF4-FFF2-40B4-BE49-F238E27FC236}">
                  <a16:creationId xmlns:a16="http://schemas.microsoft.com/office/drawing/2014/main" id="{018D1FD1-A97D-493D-BC5A-A0234A0341C9}"/>
                </a:ext>
              </a:extLst>
            </p:cNvPr>
            <p:cNvSpPr/>
            <p:nvPr/>
          </p:nvSpPr>
          <p:spPr>
            <a:xfrm>
              <a:off x="138227" y="6299949"/>
              <a:ext cx="40627" cy="40627"/>
            </a:xfrm>
            <a:custGeom>
              <a:avLst/>
              <a:gdLst>
                <a:gd name="connsiteX0" fmla="*/ 0 w 40627"/>
                <a:gd name="connsiteY0" fmla="*/ 0 h 40627"/>
                <a:gd name="connsiteX1" fmla="*/ 40627 w 40627"/>
                <a:gd name="connsiteY1" fmla="*/ 0 h 40627"/>
                <a:gd name="connsiteX2" fmla="*/ 40627 w 40627"/>
                <a:gd name="connsiteY2" fmla="*/ 40627 h 40627"/>
                <a:gd name="connsiteX3" fmla="*/ 0 w 40627"/>
                <a:gd name="connsiteY3" fmla="*/ 40627 h 40627"/>
              </a:gdLst>
              <a:ahLst/>
              <a:cxnLst>
                <a:cxn ang="0">
                  <a:pos x="connsiteX0" y="connsiteY0"/>
                </a:cxn>
                <a:cxn ang="0">
                  <a:pos x="connsiteX1" y="connsiteY1"/>
                </a:cxn>
                <a:cxn ang="0">
                  <a:pos x="connsiteX2" y="connsiteY2"/>
                </a:cxn>
                <a:cxn ang="0">
                  <a:pos x="connsiteX3" y="connsiteY3"/>
                </a:cxn>
              </a:cxnLst>
              <a:rect l="l" t="t" r="r" b="b"/>
              <a:pathLst>
                <a:path w="40627" h="40627">
                  <a:moveTo>
                    <a:pt x="0" y="0"/>
                  </a:moveTo>
                  <a:lnTo>
                    <a:pt x="40627" y="0"/>
                  </a:lnTo>
                  <a:lnTo>
                    <a:pt x="40627" y="40627"/>
                  </a:lnTo>
                  <a:lnTo>
                    <a:pt x="0" y="40627"/>
                  </a:lnTo>
                  <a:close/>
                </a:path>
              </a:pathLst>
            </a:custGeom>
            <a:solidFill>
              <a:schemeClr val="accent2"/>
            </a:solidFill>
            <a:ln w="4903"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9416C71A-2E6E-46BB-8345-9FFE00C3B6AF}"/>
                </a:ext>
              </a:extLst>
            </p:cNvPr>
            <p:cNvSpPr/>
            <p:nvPr/>
          </p:nvSpPr>
          <p:spPr>
            <a:xfrm>
              <a:off x="139257" y="6297005"/>
              <a:ext cx="514270" cy="217316"/>
            </a:xfrm>
            <a:custGeom>
              <a:avLst/>
              <a:gdLst>
                <a:gd name="connsiteX0" fmla="*/ 38518 w 514270"/>
                <a:gd name="connsiteY0" fmla="*/ 214275 h 217316"/>
                <a:gd name="connsiteX1" fmla="*/ 38518 w 514270"/>
                <a:gd name="connsiteY1" fmla="*/ 68203 h 217316"/>
                <a:gd name="connsiteX2" fmla="*/ 0 w 514270"/>
                <a:gd name="connsiteY2" fmla="*/ 68203 h 217316"/>
                <a:gd name="connsiteX3" fmla="*/ 0 w 514270"/>
                <a:gd name="connsiteY3" fmla="*/ 214324 h 217316"/>
                <a:gd name="connsiteX4" fmla="*/ 38468 w 514270"/>
                <a:gd name="connsiteY4" fmla="*/ 214324 h 217316"/>
                <a:gd name="connsiteX5" fmla="*/ 293665 w 514270"/>
                <a:gd name="connsiteY5" fmla="*/ 215747 h 217316"/>
                <a:gd name="connsiteX6" fmla="*/ 293665 w 514270"/>
                <a:gd name="connsiteY6" fmla="*/ 179928 h 217316"/>
                <a:gd name="connsiteX7" fmla="*/ 279730 w 514270"/>
                <a:gd name="connsiteY7" fmla="*/ 179045 h 217316"/>
                <a:gd name="connsiteX8" fmla="*/ 270702 w 514270"/>
                <a:gd name="connsiteY8" fmla="*/ 175021 h 217316"/>
                <a:gd name="connsiteX9" fmla="*/ 266679 w 514270"/>
                <a:gd name="connsiteY9" fmla="*/ 166287 h 217316"/>
                <a:gd name="connsiteX10" fmla="*/ 265795 w 514270"/>
                <a:gd name="connsiteY10" fmla="*/ 152156 h 217316"/>
                <a:gd name="connsiteX11" fmla="*/ 265795 w 514270"/>
                <a:gd name="connsiteY11" fmla="*/ 101029 h 217316"/>
                <a:gd name="connsiteX12" fmla="*/ 293665 w 514270"/>
                <a:gd name="connsiteY12" fmla="*/ 101029 h 217316"/>
                <a:gd name="connsiteX13" fmla="*/ 293665 w 514270"/>
                <a:gd name="connsiteY13" fmla="*/ 68105 h 217316"/>
                <a:gd name="connsiteX14" fmla="*/ 265795 w 514270"/>
                <a:gd name="connsiteY14" fmla="*/ 68105 h 217316"/>
                <a:gd name="connsiteX15" fmla="*/ 265795 w 514270"/>
                <a:gd name="connsiteY15" fmla="*/ 11285 h 217316"/>
                <a:gd name="connsiteX16" fmla="*/ 227327 w 514270"/>
                <a:gd name="connsiteY16" fmla="*/ 11285 h 217316"/>
                <a:gd name="connsiteX17" fmla="*/ 227327 w 514270"/>
                <a:gd name="connsiteY17" fmla="*/ 152500 h 217316"/>
                <a:gd name="connsiteX18" fmla="*/ 230418 w 514270"/>
                <a:gd name="connsiteY18" fmla="*/ 182627 h 217316"/>
                <a:gd name="connsiteX19" fmla="*/ 240673 w 514270"/>
                <a:gd name="connsiteY19" fmla="*/ 202008 h 217316"/>
                <a:gd name="connsiteX20" fmla="*/ 259466 w 514270"/>
                <a:gd name="connsiteY20" fmla="*/ 212558 h 217316"/>
                <a:gd name="connsiteX21" fmla="*/ 288808 w 514270"/>
                <a:gd name="connsiteY21" fmla="*/ 215796 h 217316"/>
                <a:gd name="connsiteX22" fmla="*/ 293665 w 514270"/>
                <a:gd name="connsiteY22" fmla="*/ 215796 h 217316"/>
                <a:gd name="connsiteX23" fmla="*/ 514270 w 514270"/>
                <a:gd name="connsiteY23" fmla="*/ 214275 h 217316"/>
                <a:gd name="connsiteX24" fmla="*/ 514270 w 514270"/>
                <a:gd name="connsiteY24" fmla="*/ 0 h 217316"/>
                <a:gd name="connsiteX25" fmla="*/ 475802 w 514270"/>
                <a:gd name="connsiteY25" fmla="*/ 0 h 217316"/>
                <a:gd name="connsiteX26" fmla="*/ 475802 w 514270"/>
                <a:gd name="connsiteY26" fmla="*/ 214275 h 217316"/>
                <a:gd name="connsiteX27" fmla="*/ 514270 w 514270"/>
                <a:gd name="connsiteY27" fmla="*/ 214275 h 217316"/>
                <a:gd name="connsiteX28" fmla="*/ 190183 w 514270"/>
                <a:gd name="connsiteY28" fmla="*/ 82579 h 217316"/>
                <a:gd name="connsiteX29" fmla="*/ 145434 w 514270"/>
                <a:gd name="connsiteY29" fmla="*/ 65210 h 217316"/>
                <a:gd name="connsiteX30" fmla="*/ 120165 w 514270"/>
                <a:gd name="connsiteY30" fmla="*/ 70853 h 217316"/>
                <a:gd name="connsiteX31" fmla="*/ 101029 w 514270"/>
                <a:gd name="connsiteY31" fmla="*/ 86456 h 217316"/>
                <a:gd name="connsiteX32" fmla="*/ 98919 w 514270"/>
                <a:gd name="connsiteY32" fmla="*/ 89154 h 217316"/>
                <a:gd name="connsiteX33" fmla="*/ 98919 w 514270"/>
                <a:gd name="connsiteY33" fmla="*/ 86701 h 217316"/>
                <a:gd name="connsiteX34" fmla="*/ 98919 w 514270"/>
                <a:gd name="connsiteY34" fmla="*/ 68203 h 217316"/>
                <a:gd name="connsiteX35" fmla="*/ 60941 w 514270"/>
                <a:gd name="connsiteY35" fmla="*/ 68203 h 217316"/>
                <a:gd name="connsiteX36" fmla="*/ 60941 w 514270"/>
                <a:gd name="connsiteY36" fmla="*/ 214324 h 217316"/>
                <a:gd name="connsiteX37" fmla="*/ 99213 w 514270"/>
                <a:gd name="connsiteY37" fmla="*/ 214324 h 217316"/>
                <a:gd name="connsiteX38" fmla="*/ 99213 w 514270"/>
                <a:gd name="connsiteY38" fmla="*/ 141901 h 217316"/>
                <a:gd name="connsiteX39" fmla="*/ 99262 w 514270"/>
                <a:gd name="connsiteY39" fmla="*/ 139252 h 217316"/>
                <a:gd name="connsiteX40" fmla="*/ 109419 w 514270"/>
                <a:gd name="connsiteY40" fmla="*/ 108928 h 217316"/>
                <a:gd name="connsiteX41" fmla="*/ 133855 w 514270"/>
                <a:gd name="connsiteY41" fmla="*/ 98526 h 217316"/>
                <a:gd name="connsiteX42" fmla="*/ 159026 w 514270"/>
                <a:gd name="connsiteY42" fmla="*/ 108634 h 217316"/>
                <a:gd name="connsiteX43" fmla="*/ 167416 w 514270"/>
                <a:gd name="connsiteY43" fmla="*/ 136651 h 217316"/>
                <a:gd name="connsiteX44" fmla="*/ 167416 w 514270"/>
                <a:gd name="connsiteY44" fmla="*/ 136651 h 217316"/>
                <a:gd name="connsiteX45" fmla="*/ 167416 w 514270"/>
                <a:gd name="connsiteY45" fmla="*/ 136946 h 217316"/>
                <a:gd name="connsiteX46" fmla="*/ 167416 w 514270"/>
                <a:gd name="connsiteY46" fmla="*/ 136995 h 217316"/>
                <a:gd name="connsiteX47" fmla="*/ 167416 w 514270"/>
                <a:gd name="connsiteY47" fmla="*/ 136995 h 217316"/>
                <a:gd name="connsiteX48" fmla="*/ 167416 w 514270"/>
                <a:gd name="connsiteY48" fmla="*/ 214275 h 217316"/>
                <a:gd name="connsiteX49" fmla="*/ 206277 w 514270"/>
                <a:gd name="connsiteY49" fmla="*/ 214275 h 217316"/>
                <a:gd name="connsiteX50" fmla="*/ 206277 w 514270"/>
                <a:gd name="connsiteY50" fmla="*/ 131352 h 217316"/>
                <a:gd name="connsiteX51" fmla="*/ 190183 w 514270"/>
                <a:gd name="connsiteY51" fmla="*/ 82579 h 217316"/>
                <a:gd name="connsiteX52" fmla="*/ 455684 w 514270"/>
                <a:gd name="connsiteY52" fmla="*/ 140969 h 217316"/>
                <a:gd name="connsiteX53" fmla="*/ 450140 w 514270"/>
                <a:gd name="connsiteY53" fmla="*/ 111431 h 217316"/>
                <a:gd name="connsiteX54" fmla="*/ 434635 w 514270"/>
                <a:gd name="connsiteY54" fmla="*/ 87290 h 217316"/>
                <a:gd name="connsiteX55" fmla="*/ 410837 w 514270"/>
                <a:gd name="connsiteY55" fmla="*/ 71098 h 217316"/>
                <a:gd name="connsiteX56" fmla="*/ 380269 w 514270"/>
                <a:gd name="connsiteY56" fmla="*/ 65259 h 217316"/>
                <a:gd name="connsiteX57" fmla="*/ 350583 w 514270"/>
                <a:gd name="connsiteY57" fmla="*/ 71245 h 217316"/>
                <a:gd name="connsiteX58" fmla="*/ 326442 w 514270"/>
                <a:gd name="connsiteY58" fmla="*/ 87486 h 217316"/>
                <a:gd name="connsiteX59" fmla="*/ 310201 w 514270"/>
                <a:gd name="connsiteY59" fmla="*/ 111627 h 217316"/>
                <a:gd name="connsiteX60" fmla="*/ 304215 w 514270"/>
                <a:gd name="connsiteY60" fmla="*/ 141312 h 217316"/>
                <a:gd name="connsiteX61" fmla="*/ 309907 w 514270"/>
                <a:gd name="connsiteY61" fmla="*/ 170998 h 217316"/>
                <a:gd name="connsiteX62" fmla="*/ 325706 w 514270"/>
                <a:gd name="connsiteY62" fmla="*/ 195090 h 217316"/>
                <a:gd name="connsiteX63" fmla="*/ 350092 w 514270"/>
                <a:gd name="connsiteY63" fmla="*/ 211331 h 217316"/>
                <a:gd name="connsiteX64" fmla="*/ 381397 w 514270"/>
                <a:gd name="connsiteY64" fmla="*/ 217317 h 217316"/>
                <a:gd name="connsiteX65" fmla="*/ 446411 w 514270"/>
                <a:gd name="connsiteY65" fmla="*/ 188662 h 217316"/>
                <a:gd name="connsiteX66" fmla="*/ 418688 w 514270"/>
                <a:gd name="connsiteY66" fmla="*/ 167563 h 217316"/>
                <a:gd name="connsiteX67" fmla="*/ 381692 w 514270"/>
                <a:gd name="connsiteY67" fmla="*/ 183902 h 217316"/>
                <a:gd name="connsiteX68" fmla="*/ 355146 w 514270"/>
                <a:gd name="connsiteY68" fmla="*/ 176444 h 217316"/>
                <a:gd name="connsiteX69" fmla="*/ 341260 w 514270"/>
                <a:gd name="connsiteY69" fmla="*/ 156180 h 217316"/>
                <a:gd name="connsiteX70" fmla="*/ 340868 w 514270"/>
                <a:gd name="connsiteY70" fmla="*/ 154806 h 217316"/>
                <a:gd name="connsiteX71" fmla="*/ 455635 w 514270"/>
                <a:gd name="connsiteY71" fmla="*/ 154806 h 217316"/>
                <a:gd name="connsiteX72" fmla="*/ 455635 w 514270"/>
                <a:gd name="connsiteY72" fmla="*/ 141067 h 217316"/>
                <a:gd name="connsiteX73" fmla="*/ 341211 w 514270"/>
                <a:gd name="connsiteY73" fmla="*/ 127574 h 217316"/>
                <a:gd name="connsiteX74" fmla="*/ 379974 w 514270"/>
                <a:gd name="connsiteY74" fmla="*/ 98183 h 217316"/>
                <a:gd name="connsiteX75" fmla="*/ 418737 w 514270"/>
                <a:gd name="connsiteY75" fmla="*/ 127525 h 217316"/>
                <a:gd name="connsiteX76" fmla="*/ 341211 w 514270"/>
                <a:gd name="connsiteY76" fmla="*/ 127525 h 217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514270" h="217316">
                  <a:moveTo>
                    <a:pt x="38518" y="214275"/>
                  </a:moveTo>
                  <a:lnTo>
                    <a:pt x="38518" y="68203"/>
                  </a:lnTo>
                  <a:lnTo>
                    <a:pt x="0" y="68203"/>
                  </a:lnTo>
                  <a:lnTo>
                    <a:pt x="0" y="214324"/>
                  </a:lnTo>
                  <a:lnTo>
                    <a:pt x="38468" y="214324"/>
                  </a:lnTo>
                  <a:close/>
                  <a:moveTo>
                    <a:pt x="293665" y="215747"/>
                  </a:moveTo>
                  <a:lnTo>
                    <a:pt x="293665" y="179928"/>
                  </a:lnTo>
                  <a:cubicBezTo>
                    <a:pt x="287974" y="179928"/>
                    <a:pt x="283312" y="179585"/>
                    <a:pt x="279730" y="179045"/>
                  </a:cubicBezTo>
                  <a:cubicBezTo>
                    <a:pt x="275756" y="178407"/>
                    <a:pt x="272714" y="177082"/>
                    <a:pt x="270702" y="175021"/>
                  </a:cubicBezTo>
                  <a:cubicBezTo>
                    <a:pt x="268690" y="173010"/>
                    <a:pt x="267317" y="170066"/>
                    <a:pt x="266679" y="166287"/>
                  </a:cubicBezTo>
                  <a:cubicBezTo>
                    <a:pt x="266090" y="162706"/>
                    <a:pt x="265795" y="157946"/>
                    <a:pt x="265795" y="152156"/>
                  </a:cubicBezTo>
                  <a:lnTo>
                    <a:pt x="265795" y="101029"/>
                  </a:lnTo>
                  <a:lnTo>
                    <a:pt x="293665" y="101029"/>
                  </a:lnTo>
                  <a:lnTo>
                    <a:pt x="293665" y="68105"/>
                  </a:lnTo>
                  <a:lnTo>
                    <a:pt x="265795" y="68105"/>
                  </a:lnTo>
                  <a:lnTo>
                    <a:pt x="265795" y="11285"/>
                  </a:lnTo>
                  <a:lnTo>
                    <a:pt x="227327" y="11285"/>
                  </a:lnTo>
                  <a:lnTo>
                    <a:pt x="227327" y="152500"/>
                  </a:lnTo>
                  <a:cubicBezTo>
                    <a:pt x="227327" y="164423"/>
                    <a:pt x="228357" y="174531"/>
                    <a:pt x="230418" y="182627"/>
                  </a:cubicBezTo>
                  <a:cubicBezTo>
                    <a:pt x="232430" y="190625"/>
                    <a:pt x="235865" y="197151"/>
                    <a:pt x="240673" y="202008"/>
                  </a:cubicBezTo>
                  <a:cubicBezTo>
                    <a:pt x="245433" y="206866"/>
                    <a:pt x="251762" y="210448"/>
                    <a:pt x="259466" y="212558"/>
                  </a:cubicBezTo>
                  <a:cubicBezTo>
                    <a:pt x="267218" y="214716"/>
                    <a:pt x="277130" y="215796"/>
                    <a:pt x="288808" y="215796"/>
                  </a:cubicBezTo>
                  <a:lnTo>
                    <a:pt x="293665" y="215796"/>
                  </a:lnTo>
                  <a:close/>
                  <a:moveTo>
                    <a:pt x="514270" y="214275"/>
                  </a:moveTo>
                  <a:lnTo>
                    <a:pt x="514270" y="0"/>
                  </a:lnTo>
                  <a:lnTo>
                    <a:pt x="475802" y="0"/>
                  </a:lnTo>
                  <a:lnTo>
                    <a:pt x="475802" y="214275"/>
                  </a:lnTo>
                  <a:lnTo>
                    <a:pt x="514270" y="214275"/>
                  </a:lnTo>
                  <a:close/>
                  <a:moveTo>
                    <a:pt x="190183" y="82579"/>
                  </a:moveTo>
                  <a:cubicBezTo>
                    <a:pt x="179536" y="71049"/>
                    <a:pt x="164472" y="65210"/>
                    <a:pt x="145434" y="65210"/>
                  </a:cubicBezTo>
                  <a:cubicBezTo>
                    <a:pt x="136259" y="65210"/>
                    <a:pt x="127770" y="67123"/>
                    <a:pt x="120165" y="70853"/>
                  </a:cubicBezTo>
                  <a:cubicBezTo>
                    <a:pt x="112609" y="74582"/>
                    <a:pt x="106181" y="79832"/>
                    <a:pt x="101029" y="86456"/>
                  </a:cubicBezTo>
                  <a:lnTo>
                    <a:pt x="98919" y="89154"/>
                  </a:lnTo>
                  <a:lnTo>
                    <a:pt x="98919" y="86701"/>
                  </a:lnTo>
                  <a:cubicBezTo>
                    <a:pt x="98919" y="86701"/>
                    <a:pt x="98919" y="68203"/>
                    <a:pt x="98919" y="68203"/>
                  </a:cubicBezTo>
                  <a:lnTo>
                    <a:pt x="60941" y="68203"/>
                  </a:lnTo>
                  <a:lnTo>
                    <a:pt x="60941" y="214324"/>
                  </a:lnTo>
                  <a:lnTo>
                    <a:pt x="99213" y="214324"/>
                  </a:lnTo>
                  <a:lnTo>
                    <a:pt x="99213" y="141901"/>
                  </a:lnTo>
                  <a:cubicBezTo>
                    <a:pt x="99213" y="141018"/>
                    <a:pt x="99213" y="140135"/>
                    <a:pt x="99262" y="139252"/>
                  </a:cubicBezTo>
                  <a:cubicBezTo>
                    <a:pt x="99655" y="125611"/>
                    <a:pt x="103090" y="115405"/>
                    <a:pt x="109419" y="108928"/>
                  </a:cubicBezTo>
                  <a:cubicBezTo>
                    <a:pt x="116190" y="102059"/>
                    <a:pt x="124385" y="98526"/>
                    <a:pt x="133855" y="98526"/>
                  </a:cubicBezTo>
                  <a:cubicBezTo>
                    <a:pt x="144944" y="98526"/>
                    <a:pt x="153432" y="101912"/>
                    <a:pt x="159026" y="108634"/>
                  </a:cubicBezTo>
                  <a:cubicBezTo>
                    <a:pt x="164521" y="115209"/>
                    <a:pt x="167318" y="124630"/>
                    <a:pt x="167416" y="136651"/>
                  </a:cubicBezTo>
                  <a:lnTo>
                    <a:pt x="167416" y="136651"/>
                  </a:lnTo>
                  <a:lnTo>
                    <a:pt x="167416" y="136946"/>
                  </a:lnTo>
                  <a:cubicBezTo>
                    <a:pt x="167416" y="136946"/>
                    <a:pt x="167416" y="136946"/>
                    <a:pt x="167416" y="136995"/>
                  </a:cubicBezTo>
                  <a:lnTo>
                    <a:pt x="167416" y="136995"/>
                  </a:lnTo>
                  <a:cubicBezTo>
                    <a:pt x="167416" y="136995"/>
                    <a:pt x="167416" y="214275"/>
                    <a:pt x="167416" y="214275"/>
                  </a:cubicBezTo>
                  <a:lnTo>
                    <a:pt x="206277" y="214275"/>
                  </a:lnTo>
                  <a:lnTo>
                    <a:pt x="206277" y="131352"/>
                  </a:lnTo>
                  <a:cubicBezTo>
                    <a:pt x="206277" y="110548"/>
                    <a:pt x="200880" y="94110"/>
                    <a:pt x="190183" y="82579"/>
                  </a:cubicBezTo>
                  <a:close/>
                  <a:moveTo>
                    <a:pt x="455684" y="140969"/>
                  </a:moveTo>
                  <a:cubicBezTo>
                    <a:pt x="455684" y="130518"/>
                    <a:pt x="453820" y="120557"/>
                    <a:pt x="450140" y="111431"/>
                  </a:cubicBezTo>
                  <a:cubicBezTo>
                    <a:pt x="446460" y="102304"/>
                    <a:pt x="441259" y="94208"/>
                    <a:pt x="434635" y="87290"/>
                  </a:cubicBezTo>
                  <a:cubicBezTo>
                    <a:pt x="428060" y="80421"/>
                    <a:pt x="420013" y="74974"/>
                    <a:pt x="410837" y="71098"/>
                  </a:cubicBezTo>
                  <a:cubicBezTo>
                    <a:pt x="401613" y="67222"/>
                    <a:pt x="391358" y="65259"/>
                    <a:pt x="380269" y="65259"/>
                  </a:cubicBezTo>
                  <a:cubicBezTo>
                    <a:pt x="369817" y="65259"/>
                    <a:pt x="359808" y="67271"/>
                    <a:pt x="350583" y="71245"/>
                  </a:cubicBezTo>
                  <a:cubicBezTo>
                    <a:pt x="341359" y="75219"/>
                    <a:pt x="333262" y="80666"/>
                    <a:pt x="326442" y="87486"/>
                  </a:cubicBezTo>
                  <a:cubicBezTo>
                    <a:pt x="319671" y="94257"/>
                    <a:pt x="314175" y="102402"/>
                    <a:pt x="310201" y="111627"/>
                  </a:cubicBezTo>
                  <a:cubicBezTo>
                    <a:pt x="306227" y="120852"/>
                    <a:pt x="304215" y="130812"/>
                    <a:pt x="304215" y="141312"/>
                  </a:cubicBezTo>
                  <a:cubicBezTo>
                    <a:pt x="304215" y="151813"/>
                    <a:pt x="306128" y="161773"/>
                    <a:pt x="309907" y="170998"/>
                  </a:cubicBezTo>
                  <a:cubicBezTo>
                    <a:pt x="313685" y="180222"/>
                    <a:pt x="318984" y="188319"/>
                    <a:pt x="325706" y="195090"/>
                  </a:cubicBezTo>
                  <a:cubicBezTo>
                    <a:pt x="332379" y="201861"/>
                    <a:pt x="340623" y="207356"/>
                    <a:pt x="350092" y="211331"/>
                  </a:cubicBezTo>
                  <a:cubicBezTo>
                    <a:pt x="359611" y="215305"/>
                    <a:pt x="370161" y="217317"/>
                    <a:pt x="381397" y="217317"/>
                  </a:cubicBezTo>
                  <a:cubicBezTo>
                    <a:pt x="413978" y="217317"/>
                    <a:pt x="434291" y="202499"/>
                    <a:pt x="446411" y="188662"/>
                  </a:cubicBezTo>
                  <a:lnTo>
                    <a:pt x="418688" y="167563"/>
                  </a:lnTo>
                  <a:cubicBezTo>
                    <a:pt x="412849" y="174482"/>
                    <a:pt x="399012" y="183902"/>
                    <a:pt x="381692" y="183902"/>
                  </a:cubicBezTo>
                  <a:cubicBezTo>
                    <a:pt x="370848" y="183902"/>
                    <a:pt x="361868" y="181400"/>
                    <a:pt x="355146" y="176444"/>
                  </a:cubicBezTo>
                  <a:cubicBezTo>
                    <a:pt x="348375" y="171489"/>
                    <a:pt x="343714" y="164668"/>
                    <a:pt x="341260" y="156180"/>
                  </a:cubicBezTo>
                  <a:lnTo>
                    <a:pt x="340868" y="154806"/>
                  </a:lnTo>
                  <a:lnTo>
                    <a:pt x="455635" y="154806"/>
                  </a:lnTo>
                  <a:lnTo>
                    <a:pt x="455635" y="141067"/>
                  </a:lnTo>
                  <a:close/>
                  <a:moveTo>
                    <a:pt x="341211" y="127574"/>
                  </a:moveTo>
                  <a:cubicBezTo>
                    <a:pt x="341211" y="116877"/>
                    <a:pt x="353478" y="98183"/>
                    <a:pt x="379974" y="98183"/>
                  </a:cubicBezTo>
                  <a:cubicBezTo>
                    <a:pt x="406470" y="98183"/>
                    <a:pt x="418737" y="116828"/>
                    <a:pt x="418737" y="127525"/>
                  </a:cubicBezTo>
                  <a:lnTo>
                    <a:pt x="341211" y="127525"/>
                  </a:lnTo>
                  <a:close/>
                </a:path>
              </a:pathLst>
            </a:custGeom>
            <a:solidFill>
              <a:schemeClr val="bg2"/>
            </a:solidFill>
            <a:ln w="4903" cap="flat">
              <a:noFill/>
              <a:prstDash val="solid"/>
              <a:miter/>
            </a:ln>
          </p:spPr>
          <p:txBody>
            <a:bodyPr rtlCol="0" anchor="ctr"/>
            <a:lstStyle/>
            <a:p>
              <a:endParaRPr lang="en-US"/>
            </a:p>
          </p:txBody>
        </p:sp>
        <p:grpSp>
          <p:nvGrpSpPr>
            <p:cNvPr id="15" name="Graphic 4">
              <a:extLst>
                <a:ext uri="{FF2B5EF4-FFF2-40B4-BE49-F238E27FC236}">
                  <a16:creationId xmlns:a16="http://schemas.microsoft.com/office/drawing/2014/main" id="{A043BE46-7B9E-4467-9C46-D0F98AE0832F}"/>
                </a:ext>
              </a:extLst>
            </p:cNvPr>
            <p:cNvGrpSpPr/>
            <p:nvPr/>
          </p:nvGrpSpPr>
          <p:grpSpPr>
            <a:xfrm>
              <a:off x="673890" y="6297005"/>
              <a:ext cx="31599" cy="31599"/>
              <a:chOff x="673890" y="6297005"/>
              <a:chExt cx="31599" cy="31599"/>
            </a:xfrm>
            <a:grpFill/>
          </p:grpSpPr>
          <p:sp>
            <p:nvSpPr>
              <p:cNvPr id="16" name="Freeform: Shape 15">
                <a:extLst>
                  <a:ext uri="{FF2B5EF4-FFF2-40B4-BE49-F238E27FC236}">
                    <a16:creationId xmlns:a16="http://schemas.microsoft.com/office/drawing/2014/main" id="{3D35BED8-66C1-4C08-8EFE-8E9305D767B0}"/>
                  </a:ext>
                </a:extLst>
              </p:cNvPr>
              <p:cNvSpPr/>
              <p:nvPr/>
            </p:nvSpPr>
            <p:spPr>
              <a:xfrm>
                <a:off x="673890" y="6297005"/>
                <a:ext cx="31599" cy="31599"/>
              </a:xfrm>
              <a:custGeom>
                <a:avLst/>
                <a:gdLst>
                  <a:gd name="connsiteX0" fmla="*/ 15800 w 31599"/>
                  <a:gd name="connsiteY0" fmla="*/ 2257 h 31599"/>
                  <a:gd name="connsiteX1" fmla="*/ 29342 w 31599"/>
                  <a:gd name="connsiteY1" fmla="*/ 15800 h 31599"/>
                  <a:gd name="connsiteX2" fmla="*/ 15800 w 31599"/>
                  <a:gd name="connsiteY2" fmla="*/ 29342 h 31599"/>
                  <a:gd name="connsiteX3" fmla="*/ 2257 w 31599"/>
                  <a:gd name="connsiteY3" fmla="*/ 15800 h 31599"/>
                  <a:gd name="connsiteX4" fmla="*/ 15800 w 31599"/>
                  <a:gd name="connsiteY4" fmla="*/ 2257 h 31599"/>
                  <a:gd name="connsiteX5" fmla="*/ 15800 w 31599"/>
                  <a:gd name="connsiteY5" fmla="*/ 0 h 31599"/>
                  <a:gd name="connsiteX6" fmla="*/ 0 w 31599"/>
                  <a:gd name="connsiteY6" fmla="*/ 15800 h 31599"/>
                  <a:gd name="connsiteX7" fmla="*/ 15800 w 31599"/>
                  <a:gd name="connsiteY7" fmla="*/ 31599 h 31599"/>
                  <a:gd name="connsiteX8" fmla="*/ 31599 w 31599"/>
                  <a:gd name="connsiteY8" fmla="*/ 15800 h 31599"/>
                  <a:gd name="connsiteX9" fmla="*/ 15800 w 31599"/>
                  <a:gd name="connsiteY9" fmla="*/ 0 h 31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599" h="31599">
                    <a:moveTo>
                      <a:pt x="15800" y="2257"/>
                    </a:moveTo>
                    <a:cubicBezTo>
                      <a:pt x="23258" y="2257"/>
                      <a:pt x="29342" y="8341"/>
                      <a:pt x="29342" y="15800"/>
                    </a:cubicBezTo>
                    <a:cubicBezTo>
                      <a:pt x="29342" y="23258"/>
                      <a:pt x="23258" y="29342"/>
                      <a:pt x="15800" y="29342"/>
                    </a:cubicBezTo>
                    <a:cubicBezTo>
                      <a:pt x="8341" y="29342"/>
                      <a:pt x="2257" y="23258"/>
                      <a:pt x="2257" y="15800"/>
                    </a:cubicBezTo>
                    <a:cubicBezTo>
                      <a:pt x="2257" y="8341"/>
                      <a:pt x="8341" y="2257"/>
                      <a:pt x="15800" y="2257"/>
                    </a:cubicBezTo>
                    <a:moveTo>
                      <a:pt x="15800" y="0"/>
                    </a:moveTo>
                    <a:cubicBezTo>
                      <a:pt x="7066" y="0"/>
                      <a:pt x="0" y="7066"/>
                      <a:pt x="0" y="15800"/>
                    </a:cubicBezTo>
                    <a:cubicBezTo>
                      <a:pt x="0" y="24533"/>
                      <a:pt x="7066" y="31599"/>
                      <a:pt x="15800" y="31599"/>
                    </a:cubicBezTo>
                    <a:cubicBezTo>
                      <a:pt x="24533" y="31599"/>
                      <a:pt x="31599" y="24533"/>
                      <a:pt x="31599" y="15800"/>
                    </a:cubicBezTo>
                    <a:cubicBezTo>
                      <a:pt x="31599" y="7066"/>
                      <a:pt x="24533" y="0"/>
                      <a:pt x="15800" y="0"/>
                    </a:cubicBezTo>
                  </a:path>
                </a:pathLst>
              </a:custGeom>
              <a:grpFill/>
              <a:ln w="4903"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E322F586-C355-4ED1-A3F8-CB7601F1A391}"/>
                  </a:ext>
                </a:extLst>
              </p:cNvPr>
              <p:cNvSpPr/>
              <p:nvPr/>
            </p:nvSpPr>
            <p:spPr>
              <a:xfrm>
                <a:off x="684293" y="6304904"/>
                <a:ext cx="12315" cy="15799"/>
              </a:xfrm>
              <a:custGeom>
                <a:avLst/>
                <a:gdLst>
                  <a:gd name="connsiteX0" fmla="*/ 6575 w 12315"/>
                  <a:gd name="connsiteY0" fmla="*/ 0 h 15799"/>
                  <a:gd name="connsiteX1" fmla="*/ 9274 w 12315"/>
                  <a:gd name="connsiteY1" fmla="*/ 638 h 15799"/>
                  <a:gd name="connsiteX2" fmla="*/ 11138 w 12315"/>
                  <a:gd name="connsiteY2" fmla="*/ 2404 h 15799"/>
                  <a:gd name="connsiteX3" fmla="*/ 11776 w 12315"/>
                  <a:gd name="connsiteY3" fmla="*/ 4956 h 15799"/>
                  <a:gd name="connsiteX4" fmla="*/ 10893 w 12315"/>
                  <a:gd name="connsiteY4" fmla="*/ 7802 h 15799"/>
                  <a:gd name="connsiteX5" fmla="*/ 8734 w 12315"/>
                  <a:gd name="connsiteY5" fmla="*/ 9470 h 15799"/>
                  <a:gd name="connsiteX6" fmla="*/ 12316 w 12315"/>
                  <a:gd name="connsiteY6" fmla="*/ 15800 h 15799"/>
                  <a:gd name="connsiteX7" fmla="*/ 9519 w 12315"/>
                  <a:gd name="connsiteY7" fmla="*/ 15800 h 15799"/>
                  <a:gd name="connsiteX8" fmla="*/ 6231 w 12315"/>
                  <a:gd name="connsiteY8" fmla="*/ 9912 h 15799"/>
                  <a:gd name="connsiteX9" fmla="*/ 2502 w 12315"/>
                  <a:gd name="connsiteY9" fmla="*/ 9912 h 15799"/>
                  <a:gd name="connsiteX10" fmla="*/ 2502 w 12315"/>
                  <a:gd name="connsiteY10" fmla="*/ 15800 h 15799"/>
                  <a:gd name="connsiteX11" fmla="*/ 0 w 12315"/>
                  <a:gd name="connsiteY11" fmla="*/ 15800 h 15799"/>
                  <a:gd name="connsiteX12" fmla="*/ 0 w 12315"/>
                  <a:gd name="connsiteY12" fmla="*/ 0 h 15799"/>
                  <a:gd name="connsiteX13" fmla="*/ 6526 w 12315"/>
                  <a:gd name="connsiteY13" fmla="*/ 0 h 15799"/>
                  <a:gd name="connsiteX14" fmla="*/ 6575 w 12315"/>
                  <a:gd name="connsiteY14" fmla="*/ 7654 h 15799"/>
                  <a:gd name="connsiteX15" fmla="*/ 7998 w 12315"/>
                  <a:gd name="connsiteY15" fmla="*/ 7311 h 15799"/>
                  <a:gd name="connsiteX16" fmla="*/ 8979 w 12315"/>
                  <a:gd name="connsiteY16" fmla="*/ 6330 h 15799"/>
                  <a:gd name="connsiteX17" fmla="*/ 9323 w 12315"/>
                  <a:gd name="connsiteY17" fmla="*/ 4907 h 15799"/>
                  <a:gd name="connsiteX18" fmla="*/ 8979 w 12315"/>
                  <a:gd name="connsiteY18" fmla="*/ 3484 h 15799"/>
                  <a:gd name="connsiteX19" fmla="*/ 7998 w 12315"/>
                  <a:gd name="connsiteY19" fmla="*/ 2502 h 15799"/>
                  <a:gd name="connsiteX20" fmla="*/ 6575 w 12315"/>
                  <a:gd name="connsiteY20" fmla="*/ 2159 h 15799"/>
                  <a:gd name="connsiteX21" fmla="*/ 2502 w 12315"/>
                  <a:gd name="connsiteY21" fmla="*/ 2159 h 15799"/>
                  <a:gd name="connsiteX22" fmla="*/ 2502 w 12315"/>
                  <a:gd name="connsiteY22" fmla="*/ 7556 h 15799"/>
                  <a:gd name="connsiteX23" fmla="*/ 6575 w 12315"/>
                  <a:gd name="connsiteY23" fmla="*/ 7556 h 1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315" h="15799">
                    <a:moveTo>
                      <a:pt x="6575" y="0"/>
                    </a:moveTo>
                    <a:cubicBezTo>
                      <a:pt x="7556" y="0"/>
                      <a:pt x="8440" y="245"/>
                      <a:pt x="9274" y="638"/>
                    </a:cubicBezTo>
                    <a:cubicBezTo>
                      <a:pt x="10059" y="1079"/>
                      <a:pt x="10697" y="1668"/>
                      <a:pt x="11138" y="2404"/>
                    </a:cubicBezTo>
                    <a:cubicBezTo>
                      <a:pt x="11580" y="3140"/>
                      <a:pt x="11776" y="3974"/>
                      <a:pt x="11776" y="4956"/>
                    </a:cubicBezTo>
                    <a:cubicBezTo>
                      <a:pt x="11776" y="6084"/>
                      <a:pt x="11482" y="7066"/>
                      <a:pt x="10893" y="7802"/>
                    </a:cubicBezTo>
                    <a:cubicBezTo>
                      <a:pt x="10304" y="8587"/>
                      <a:pt x="9617" y="9126"/>
                      <a:pt x="8734" y="9470"/>
                    </a:cubicBezTo>
                    <a:lnTo>
                      <a:pt x="12316" y="15800"/>
                    </a:lnTo>
                    <a:lnTo>
                      <a:pt x="9519" y="15800"/>
                    </a:lnTo>
                    <a:lnTo>
                      <a:pt x="6231" y="9912"/>
                    </a:lnTo>
                    <a:lnTo>
                      <a:pt x="2502" y="9912"/>
                    </a:lnTo>
                    <a:lnTo>
                      <a:pt x="2502" y="15800"/>
                    </a:lnTo>
                    <a:lnTo>
                      <a:pt x="0" y="15800"/>
                    </a:lnTo>
                    <a:lnTo>
                      <a:pt x="0" y="0"/>
                    </a:lnTo>
                    <a:lnTo>
                      <a:pt x="6526" y="0"/>
                    </a:lnTo>
                    <a:close/>
                    <a:moveTo>
                      <a:pt x="6575" y="7654"/>
                    </a:moveTo>
                    <a:cubicBezTo>
                      <a:pt x="7115" y="7654"/>
                      <a:pt x="7556" y="7556"/>
                      <a:pt x="7998" y="7311"/>
                    </a:cubicBezTo>
                    <a:cubicBezTo>
                      <a:pt x="8390" y="7066"/>
                      <a:pt x="8734" y="6771"/>
                      <a:pt x="8979" y="6330"/>
                    </a:cubicBezTo>
                    <a:cubicBezTo>
                      <a:pt x="9225" y="5937"/>
                      <a:pt x="9323" y="5446"/>
                      <a:pt x="9323" y="4907"/>
                    </a:cubicBezTo>
                    <a:cubicBezTo>
                      <a:pt x="9323" y="4367"/>
                      <a:pt x="9225" y="3925"/>
                      <a:pt x="8979" y="3484"/>
                    </a:cubicBezTo>
                    <a:cubicBezTo>
                      <a:pt x="8734" y="3091"/>
                      <a:pt x="8440" y="2748"/>
                      <a:pt x="7998" y="2502"/>
                    </a:cubicBezTo>
                    <a:cubicBezTo>
                      <a:pt x="7605" y="2257"/>
                      <a:pt x="7115" y="2159"/>
                      <a:pt x="6575" y="2159"/>
                    </a:cubicBezTo>
                    <a:lnTo>
                      <a:pt x="2502" y="2159"/>
                    </a:lnTo>
                    <a:lnTo>
                      <a:pt x="2502" y="7556"/>
                    </a:lnTo>
                    <a:lnTo>
                      <a:pt x="6575" y="7556"/>
                    </a:lnTo>
                    <a:close/>
                  </a:path>
                </a:pathLst>
              </a:custGeom>
              <a:grpFill/>
              <a:ln w="4903"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869652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preserve="1">
  <p:cSld name="1_Title and Two Content">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B35A4-51BC-4EA4-8E63-8A7D09FB8A18}"/>
              </a:ext>
            </a:extLst>
          </p:cNvPr>
          <p:cNvSpPr>
            <a:spLocks noGrp="1"/>
          </p:cNvSpPr>
          <p:nvPr>
            <p:ph type="title" hasCustomPrompt="1"/>
          </p:nvPr>
        </p:nvSpPr>
        <p:spPr/>
        <p:txBody>
          <a:bodyPr vert="horz" lIns="91440" tIns="45720" rIns="91440" bIns="45720" rtlCol="0" anchor="ctr">
            <a:normAutofit/>
          </a:bodyPr>
          <a:lstStyle>
            <a:lvl1pPr>
              <a:defRPr lang="en-US">
                <a:gradFill flip="none" rotWithShape="1">
                  <a:gsLst>
                    <a:gs pos="16000">
                      <a:schemeClr val="bg2"/>
                    </a:gs>
                    <a:gs pos="87000">
                      <a:schemeClr val="accent1"/>
                    </a:gs>
                  </a:gsLst>
                  <a:lin ang="2700000" scaled="1"/>
                  <a:tileRect/>
                </a:gradFill>
              </a:defRPr>
            </a:lvl1pPr>
          </a:lstStyle>
          <a:p>
            <a:pPr lvl="0"/>
            <a:r>
              <a:rPr lang="en-US"/>
              <a:t>Click to edit title style</a:t>
            </a:r>
          </a:p>
        </p:txBody>
      </p:sp>
      <p:sp>
        <p:nvSpPr>
          <p:cNvPr id="3" name="Content Placeholder 2">
            <a:extLst>
              <a:ext uri="{FF2B5EF4-FFF2-40B4-BE49-F238E27FC236}">
                <a16:creationId xmlns:a16="http://schemas.microsoft.com/office/drawing/2014/main" id="{8C46AEA0-8A4A-4395-842E-1588A8A29D4C}"/>
              </a:ext>
            </a:extLst>
          </p:cNvPr>
          <p:cNvSpPr>
            <a:spLocks noGrp="1"/>
          </p:cNvSpPr>
          <p:nvPr>
            <p:ph sz="half" idx="1" hasCustomPrompt="1"/>
          </p:nvPr>
        </p:nvSpPr>
        <p:spPr>
          <a:xfrm>
            <a:off x="666749" y="1548767"/>
            <a:ext cx="5429865" cy="4686689"/>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629D013-C7B6-4628-B2EF-9C1967AE6122}"/>
              </a:ext>
            </a:extLst>
          </p:cNvPr>
          <p:cNvSpPr>
            <a:spLocks noGrp="1"/>
          </p:cNvSpPr>
          <p:nvPr>
            <p:ph sz="half" idx="2" hasCustomPrompt="1"/>
          </p:nvPr>
        </p:nvSpPr>
        <p:spPr>
          <a:xfrm>
            <a:off x="6209685" y="1548767"/>
            <a:ext cx="5429865" cy="4686689"/>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grpSp>
        <p:nvGrpSpPr>
          <p:cNvPr id="5" name="Graphic 4">
            <a:extLst>
              <a:ext uri="{FF2B5EF4-FFF2-40B4-BE49-F238E27FC236}">
                <a16:creationId xmlns:a16="http://schemas.microsoft.com/office/drawing/2014/main" id="{FF9ADE75-853C-4AA9-9F19-ED4A8E23CFA0}"/>
              </a:ext>
            </a:extLst>
          </p:cNvPr>
          <p:cNvGrpSpPr/>
          <p:nvPr userDrawn="1"/>
        </p:nvGrpSpPr>
        <p:grpSpPr>
          <a:xfrm>
            <a:off x="124734" y="6550337"/>
            <a:ext cx="665641" cy="149163"/>
            <a:chOff x="124734" y="6550337"/>
            <a:chExt cx="665641" cy="149163"/>
          </a:xfrm>
          <a:solidFill>
            <a:srgbClr val="00C7FD"/>
          </a:solidFill>
        </p:grpSpPr>
        <p:sp>
          <p:nvSpPr>
            <p:cNvPr id="6" name="Freeform: Shape 5">
              <a:extLst>
                <a:ext uri="{FF2B5EF4-FFF2-40B4-BE49-F238E27FC236}">
                  <a16:creationId xmlns:a16="http://schemas.microsoft.com/office/drawing/2014/main" id="{FC522AE8-2579-41B0-BD15-AD8E63401B50}"/>
                </a:ext>
              </a:extLst>
            </p:cNvPr>
            <p:cNvSpPr/>
            <p:nvPr/>
          </p:nvSpPr>
          <p:spPr>
            <a:xfrm>
              <a:off x="124734" y="6550337"/>
              <a:ext cx="631343" cy="149163"/>
            </a:xfrm>
            <a:custGeom>
              <a:avLst/>
              <a:gdLst>
                <a:gd name="connsiteX0" fmla="*/ 631344 w 631343"/>
                <a:gd name="connsiteY0" fmla="*/ 2061 h 149163"/>
                <a:gd name="connsiteX1" fmla="*/ 631344 w 631343"/>
                <a:gd name="connsiteY1" fmla="*/ 147102 h 149163"/>
                <a:gd name="connsiteX2" fmla="*/ 611668 w 631343"/>
                <a:gd name="connsiteY2" fmla="*/ 147102 h 149163"/>
                <a:gd name="connsiteX3" fmla="*/ 520011 w 631343"/>
                <a:gd name="connsiteY3" fmla="*/ 39989 h 149163"/>
                <a:gd name="connsiteX4" fmla="*/ 520011 w 631343"/>
                <a:gd name="connsiteY4" fmla="*/ 147102 h 149163"/>
                <a:gd name="connsiteX5" fmla="*/ 497195 w 631343"/>
                <a:gd name="connsiteY5" fmla="*/ 147102 h 149163"/>
                <a:gd name="connsiteX6" fmla="*/ 497195 w 631343"/>
                <a:gd name="connsiteY6" fmla="*/ 2061 h 149163"/>
                <a:gd name="connsiteX7" fmla="*/ 516871 w 631343"/>
                <a:gd name="connsiteY7" fmla="*/ 2061 h 149163"/>
                <a:gd name="connsiteX8" fmla="*/ 608528 w 631343"/>
                <a:gd name="connsiteY8" fmla="*/ 109174 h 149163"/>
                <a:gd name="connsiteX9" fmla="*/ 608528 w 631343"/>
                <a:gd name="connsiteY9" fmla="*/ 2061 h 149163"/>
                <a:gd name="connsiteX10" fmla="*/ 631344 w 631343"/>
                <a:gd name="connsiteY10" fmla="*/ 2061 h 149163"/>
                <a:gd name="connsiteX11" fmla="*/ 396117 w 631343"/>
                <a:gd name="connsiteY11" fmla="*/ 0 h 149163"/>
                <a:gd name="connsiteX12" fmla="*/ 472760 w 631343"/>
                <a:gd name="connsiteY12" fmla="*/ 74582 h 149163"/>
                <a:gd name="connsiteX13" fmla="*/ 396117 w 631343"/>
                <a:gd name="connsiteY13" fmla="*/ 149163 h 149163"/>
                <a:gd name="connsiteX14" fmla="*/ 319475 w 631343"/>
                <a:gd name="connsiteY14" fmla="*/ 74582 h 149163"/>
                <a:gd name="connsiteX15" fmla="*/ 396117 w 631343"/>
                <a:gd name="connsiteY15" fmla="*/ 0 h 149163"/>
                <a:gd name="connsiteX16" fmla="*/ 396117 w 631343"/>
                <a:gd name="connsiteY16" fmla="*/ 128457 h 149163"/>
                <a:gd name="connsiteX17" fmla="*/ 449993 w 631343"/>
                <a:gd name="connsiteY17" fmla="*/ 74582 h 149163"/>
                <a:gd name="connsiteX18" fmla="*/ 396117 w 631343"/>
                <a:gd name="connsiteY18" fmla="*/ 20706 h 149163"/>
                <a:gd name="connsiteX19" fmla="*/ 342242 w 631343"/>
                <a:gd name="connsiteY19" fmla="*/ 74582 h 149163"/>
                <a:gd name="connsiteX20" fmla="*/ 396117 w 631343"/>
                <a:gd name="connsiteY20" fmla="*/ 128457 h 149163"/>
                <a:gd name="connsiteX21" fmla="*/ 300829 w 631343"/>
                <a:gd name="connsiteY21" fmla="*/ 84984 h 149163"/>
                <a:gd name="connsiteX22" fmla="*/ 301565 w 631343"/>
                <a:gd name="connsiteY22" fmla="*/ 74582 h 149163"/>
                <a:gd name="connsiteX23" fmla="*/ 224923 w 631343"/>
                <a:gd name="connsiteY23" fmla="*/ 0 h 149163"/>
                <a:gd name="connsiteX24" fmla="*/ 148280 w 631343"/>
                <a:gd name="connsiteY24" fmla="*/ 74582 h 149163"/>
                <a:gd name="connsiteX25" fmla="*/ 224923 w 631343"/>
                <a:gd name="connsiteY25" fmla="*/ 149163 h 149163"/>
                <a:gd name="connsiteX26" fmla="*/ 290378 w 631343"/>
                <a:gd name="connsiteY26" fmla="*/ 120655 h 149163"/>
                <a:gd name="connsiteX27" fmla="*/ 272714 w 631343"/>
                <a:gd name="connsiteY27" fmla="*/ 107162 h 149163"/>
                <a:gd name="connsiteX28" fmla="*/ 224923 w 631343"/>
                <a:gd name="connsiteY28" fmla="*/ 128800 h 149163"/>
                <a:gd name="connsiteX29" fmla="*/ 172029 w 631343"/>
                <a:gd name="connsiteY29" fmla="*/ 84935 h 149163"/>
                <a:gd name="connsiteX30" fmla="*/ 300829 w 631343"/>
                <a:gd name="connsiteY30" fmla="*/ 84935 h 149163"/>
                <a:gd name="connsiteX31" fmla="*/ 224923 w 631343"/>
                <a:gd name="connsiteY31" fmla="*/ 20706 h 149163"/>
                <a:gd name="connsiteX32" fmla="*/ 277866 w 631343"/>
                <a:gd name="connsiteY32" fmla="*/ 64670 h 149163"/>
                <a:gd name="connsiteX33" fmla="*/ 171930 w 631343"/>
                <a:gd name="connsiteY33" fmla="*/ 64670 h 149163"/>
                <a:gd name="connsiteX34" fmla="*/ 224923 w 631343"/>
                <a:gd name="connsiteY34" fmla="*/ 20706 h 149163"/>
                <a:gd name="connsiteX35" fmla="*/ 145042 w 631343"/>
                <a:gd name="connsiteY35" fmla="*/ 2061 h 149163"/>
                <a:gd name="connsiteX36" fmla="*/ 116877 w 631343"/>
                <a:gd name="connsiteY36" fmla="*/ 2061 h 149163"/>
                <a:gd name="connsiteX37" fmla="*/ 72521 w 631343"/>
                <a:gd name="connsiteY37" fmla="*/ 57114 h 149163"/>
                <a:gd name="connsiteX38" fmla="*/ 28164 w 631343"/>
                <a:gd name="connsiteY38" fmla="*/ 2061 h 149163"/>
                <a:gd name="connsiteX39" fmla="*/ 0 w 631343"/>
                <a:gd name="connsiteY39" fmla="*/ 2061 h 149163"/>
                <a:gd name="connsiteX40" fmla="*/ 58439 w 631343"/>
                <a:gd name="connsiteY40" fmla="*/ 74582 h 149163"/>
                <a:gd name="connsiteX41" fmla="*/ 0 w 631343"/>
                <a:gd name="connsiteY41" fmla="*/ 147053 h 149163"/>
                <a:gd name="connsiteX42" fmla="*/ 28164 w 631343"/>
                <a:gd name="connsiteY42" fmla="*/ 147053 h 149163"/>
                <a:gd name="connsiteX43" fmla="*/ 72521 w 631343"/>
                <a:gd name="connsiteY43" fmla="*/ 92000 h 149163"/>
                <a:gd name="connsiteX44" fmla="*/ 116877 w 631343"/>
                <a:gd name="connsiteY44" fmla="*/ 147053 h 149163"/>
                <a:gd name="connsiteX45" fmla="*/ 145042 w 631343"/>
                <a:gd name="connsiteY45" fmla="*/ 147053 h 149163"/>
                <a:gd name="connsiteX46" fmla="*/ 86603 w 631343"/>
                <a:gd name="connsiteY46" fmla="*/ 74533 h 149163"/>
                <a:gd name="connsiteX47" fmla="*/ 145042 w 631343"/>
                <a:gd name="connsiteY47" fmla="*/ 2012 h 149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631343" h="149163">
                  <a:moveTo>
                    <a:pt x="631344" y="2061"/>
                  </a:moveTo>
                  <a:lnTo>
                    <a:pt x="631344" y="147102"/>
                  </a:lnTo>
                  <a:lnTo>
                    <a:pt x="611668" y="147102"/>
                  </a:lnTo>
                  <a:lnTo>
                    <a:pt x="520011" y="39989"/>
                  </a:lnTo>
                  <a:lnTo>
                    <a:pt x="520011" y="147102"/>
                  </a:lnTo>
                  <a:lnTo>
                    <a:pt x="497195" y="147102"/>
                  </a:lnTo>
                  <a:lnTo>
                    <a:pt x="497195" y="2061"/>
                  </a:lnTo>
                  <a:lnTo>
                    <a:pt x="516871" y="2061"/>
                  </a:lnTo>
                  <a:lnTo>
                    <a:pt x="608528" y="109174"/>
                  </a:lnTo>
                  <a:lnTo>
                    <a:pt x="608528" y="2061"/>
                  </a:lnTo>
                  <a:lnTo>
                    <a:pt x="631344" y="2061"/>
                  </a:lnTo>
                  <a:close/>
                  <a:moveTo>
                    <a:pt x="396117" y="0"/>
                  </a:moveTo>
                  <a:cubicBezTo>
                    <a:pt x="439640" y="0"/>
                    <a:pt x="472760" y="33169"/>
                    <a:pt x="472760" y="74582"/>
                  </a:cubicBezTo>
                  <a:cubicBezTo>
                    <a:pt x="472760" y="115994"/>
                    <a:pt x="439590" y="149163"/>
                    <a:pt x="396117" y="149163"/>
                  </a:cubicBezTo>
                  <a:cubicBezTo>
                    <a:pt x="352644" y="149163"/>
                    <a:pt x="319475" y="115994"/>
                    <a:pt x="319475" y="74582"/>
                  </a:cubicBezTo>
                  <a:cubicBezTo>
                    <a:pt x="319475" y="33169"/>
                    <a:pt x="352644" y="0"/>
                    <a:pt x="396117" y="0"/>
                  </a:cubicBezTo>
                  <a:close/>
                  <a:moveTo>
                    <a:pt x="396117" y="128457"/>
                  </a:moveTo>
                  <a:cubicBezTo>
                    <a:pt x="426146" y="128457"/>
                    <a:pt x="449993" y="104610"/>
                    <a:pt x="449993" y="74582"/>
                  </a:cubicBezTo>
                  <a:cubicBezTo>
                    <a:pt x="449993" y="44553"/>
                    <a:pt x="426146" y="20706"/>
                    <a:pt x="396117" y="20706"/>
                  </a:cubicBezTo>
                  <a:cubicBezTo>
                    <a:pt x="366088" y="20706"/>
                    <a:pt x="342242" y="44553"/>
                    <a:pt x="342242" y="74582"/>
                  </a:cubicBezTo>
                  <a:cubicBezTo>
                    <a:pt x="342242" y="104610"/>
                    <a:pt x="366088" y="128457"/>
                    <a:pt x="396117" y="128457"/>
                  </a:cubicBezTo>
                  <a:close/>
                  <a:moveTo>
                    <a:pt x="300829" y="84984"/>
                  </a:moveTo>
                  <a:cubicBezTo>
                    <a:pt x="301320" y="81598"/>
                    <a:pt x="301565" y="78114"/>
                    <a:pt x="301565" y="74582"/>
                  </a:cubicBezTo>
                  <a:cubicBezTo>
                    <a:pt x="301565" y="33169"/>
                    <a:pt x="268396" y="0"/>
                    <a:pt x="224923" y="0"/>
                  </a:cubicBezTo>
                  <a:cubicBezTo>
                    <a:pt x="181449" y="0"/>
                    <a:pt x="148280" y="33169"/>
                    <a:pt x="148280" y="74582"/>
                  </a:cubicBezTo>
                  <a:cubicBezTo>
                    <a:pt x="148280" y="115994"/>
                    <a:pt x="181449" y="149163"/>
                    <a:pt x="224923" y="149163"/>
                  </a:cubicBezTo>
                  <a:cubicBezTo>
                    <a:pt x="256865" y="149163"/>
                    <a:pt x="276836" y="136651"/>
                    <a:pt x="290378" y="120655"/>
                  </a:cubicBezTo>
                  <a:lnTo>
                    <a:pt x="272714" y="107162"/>
                  </a:lnTo>
                  <a:cubicBezTo>
                    <a:pt x="260251" y="122716"/>
                    <a:pt x="244599" y="128800"/>
                    <a:pt x="224923" y="128800"/>
                  </a:cubicBezTo>
                  <a:cubicBezTo>
                    <a:pt x="198427" y="128800"/>
                    <a:pt x="176788" y="109910"/>
                    <a:pt x="172029" y="84935"/>
                  </a:cubicBezTo>
                  <a:lnTo>
                    <a:pt x="300829" y="84935"/>
                  </a:lnTo>
                  <a:close/>
                  <a:moveTo>
                    <a:pt x="224923" y="20706"/>
                  </a:moveTo>
                  <a:cubicBezTo>
                    <a:pt x="251566" y="20706"/>
                    <a:pt x="273303" y="39450"/>
                    <a:pt x="277866" y="64670"/>
                  </a:cubicBezTo>
                  <a:lnTo>
                    <a:pt x="171930" y="64670"/>
                  </a:lnTo>
                  <a:cubicBezTo>
                    <a:pt x="176494" y="39450"/>
                    <a:pt x="198230" y="20706"/>
                    <a:pt x="224923" y="20706"/>
                  </a:cubicBezTo>
                  <a:close/>
                  <a:moveTo>
                    <a:pt x="145042" y="2061"/>
                  </a:moveTo>
                  <a:lnTo>
                    <a:pt x="116877" y="2061"/>
                  </a:lnTo>
                  <a:lnTo>
                    <a:pt x="72521" y="57114"/>
                  </a:lnTo>
                  <a:lnTo>
                    <a:pt x="28164" y="2061"/>
                  </a:lnTo>
                  <a:lnTo>
                    <a:pt x="0" y="2061"/>
                  </a:lnTo>
                  <a:lnTo>
                    <a:pt x="58439" y="74582"/>
                  </a:lnTo>
                  <a:lnTo>
                    <a:pt x="0" y="147053"/>
                  </a:lnTo>
                  <a:lnTo>
                    <a:pt x="28164" y="147053"/>
                  </a:lnTo>
                  <a:lnTo>
                    <a:pt x="72521" y="92000"/>
                  </a:lnTo>
                  <a:lnTo>
                    <a:pt x="116877" y="147053"/>
                  </a:lnTo>
                  <a:lnTo>
                    <a:pt x="145042" y="147053"/>
                  </a:lnTo>
                  <a:lnTo>
                    <a:pt x="86603" y="74533"/>
                  </a:lnTo>
                  <a:lnTo>
                    <a:pt x="145042" y="2012"/>
                  </a:lnTo>
                  <a:close/>
                </a:path>
              </a:pathLst>
            </a:custGeom>
            <a:solidFill>
              <a:srgbClr val="00C7FD"/>
            </a:solidFill>
            <a:ln w="4903" cap="flat">
              <a:noFill/>
              <a:prstDash val="solid"/>
              <a:miter/>
            </a:ln>
          </p:spPr>
          <p:txBody>
            <a:bodyPr rtlCol="0" anchor="ctr"/>
            <a:lstStyle/>
            <a:p>
              <a:endParaRPr lang="en-US"/>
            </a:p>
          </p:txBody>
        </p:sp>
        <p:grpSp>
          <p:nvGrpSpPr>
            <p:cNvPr id="7" name="Graphic 4">
              <a:extLst>
                <a:ext uri="{FF2B5EF4-FFF2-40B4-BE49-F238E27FC236}">
                  <a16:creationId xmlns:a16="http://schemas.microsoft.com/office/drawing/2014/main" id="{E52517DF-8574-4E63-A1F0-C930F265FDDF}"/>
                </a:ext>
              </a:extLst>
            </p:cNvPr>
            <p:cNvGrpSpPr/>
            <p:nvPr/>
          </p:nvGrpSpPr>
          <p:grpSpPr>
            <a:xfrm>
              <a:off x="772417" y="6552937"/>
              <a:ext cx="17958" cy="17958"/>
              <a:chOff x="772417" y="6552937"/>
              <a:chExt cx="17958" cy="17958"/>
            </a:xfrm>
            <a:solidFill>
              <a:srgbClr val="00C7FD"/>
            </a:solidFill>
          </p:grpSpPr>
          <p:sp>
            <p:nvSpPr>
              <p:cNvPr id="8" name="Freeform: Shape 7">
                <a:extLst>
                  <a:ext uri="{FF2B5EF4-FFF2-40B4-BE49-F238E27FC236}">
                    <a16:creationId xmlns:a16="http://schemas.microsoft.com/office/drawing/2014/main" id="{B994C507-8897-4B07-BF84-209B06AC1B56}"/>
                  </a:ext>
                </a:extLst>
              </p:cNvPr>
              <p:cNvSpPr/>
              <p:nvPr/>
            </p:nvSpPr>
            <p:spPr>
              <a:xfrm>
                <a:off x="772417" y="6552937"/>
                <a:ext cx="17958" cy="17958"/>
              </a:xfrm>
              <a:custGeom>
                <a:avLst/>
                <a:gdLst>
                  <a:gd name="connsiteX0" fmla="*/ 8979 w 17958"/>
                  <a:gd name="connsiteY0" fmla="*/ 1276 h 17958"/>
                  <a:gd name="connsiteX1" fmla="*/ 16683 w 17958"/>
                  <a:gd name="connsiteY1" fmla="*/ 8979 h 17958"/>
                  <a:gd name="connsiteX2" fmla="*/ 8979 w 17958"/>
                  <a:gd name="connsiteY2" fmla="*/ 16683 h 17958"/>
                  <a:gd name="connsiteX3" fmla="*/ 1276 w 17958"/>
                  <a:gd name="connsiteY3" fmla="*/ 8979 h 17958"/>
                  <a:gd name="connsiteX4" fmla="*/ 8979 w 17958"/>
                  <a:gd name="connsiteY4" fmla="*/ 1276 h 17958"/>
                  <a:gd name="connsiteX5" fmla="*/ 8979 w 17958"/>
                  <a:gd name="connsiteY5" fmla="*/ 0 h 17958"/>
                  <a:gd name="connsiteX6" fmla="*/ 0 w 17958"/>
                  <a:gd name="connsiteY6" fmla="*/ 8979 h 17958"/>
                  <a:gd name="connsiteX7" fmla="*/ 8979 w 17958"/>
                  <a:gd name="connsiteY7" fmla="*/ 17958 h 17958"/>
                  <a:gd name="connsiteX8" fmla="*/ 17959 w 17958"/>
                  <a:gd name="connsiteY8" fmla="*/ 8979 h 17958"/>
                  <a:gd name="connsiteX9" fmla="*/ 8979 w 17958"/>
                  <a:gd name="connsiteY9" fmla="*/ 0 h 1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958" h="17958">
                    <a:moveTo>
                      <a:pt x="8979" y="1276"/>
                    </a:moveTo>
                    <a:cubicBezTo>
                      <a:pt x="13199" y="1276"/>
                      <a:pt x="16683" y="4710"/>
                      <a:pt x="16683" y="8979"/>
                    </a:cubicBezTo>
                    <a:cubicBezTo>
                      <a:pt x="16683" y="13248"/>
                      <a:pt x="13248" y="16683"/>
                      <a:pt x="8979" y="16683"/>
                    </a:cubicBezTo>
                    <a:cubicBezTo>
                      <a:pt x="4710" y="16683"/>
                      <a:pt x="1276" y="13248"/>
                      <a:pt x="1276" y="8979"/>
                    </a:cubicBezTo>
                    <a:cubicBezTo>
                      <a:pt x="1276" y="4710"/>
                      <a:pt x="4710" y="1276"/>
                      <a:pt x="8979" y="1276"/>
                    </a:cubicBezTo>
                    <a:moveTo>
                      <a:pt x="8979" y="0"/>
                    </a:moveTo>
                    <a:cubicBezTo>
                      <a:pt x="4024" y="0"/>
                      <a:pt x="0" y="4023"/>
                      <a:pt x="0" y="8979"/>
                    </a:cubicBezTo>
                    <a:cubicBezTo>
                      <a:pt x="0" y="13935"/>
                      <a:pt x="4024" y="17958"/>
                      <a:pt x="8979" y="17958"/>
                    </a:cubicBezTo>
                    <a:cubicBezTo>
                      <a:pt x="13935" y="17958"/>
                      <a:pt x="17959" y="13935"/>
                      <a:pt x="17959" y="8979"/>
                    </a:cubicBezTo>
                    <a:cubicBezTo>
                      <a:pt x="17959" y="4023"/>
                      <a:pt x="13935" y="0"/>
                      <a:pt x="8979" y="0"/>
                    </a:cubicBezTo>
                  </a:path>
                </a:pathLst>
              </a:custGeom>
              <a:solidFill>
                <a:srgbClr val="00C7FD"/>
              </a:solidFill>
              <a:ln w="4903"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1C4375E9-67BB-452D-83EA-A55FCBD10E52}"/>
                  </a:ext>
                </a:extLst>
              </p:cNvPr>
              <p:cNvSpPr/>
              <p:nvPr/>
            </p:nvSpPr>
            <p:spPr>
              <a:xfrm>
                <a:off x="778305" y="6557402"/>
                <a:ext cx="7016" cy="8979"/>
              </a:xfrm>
              <a:custGeom>
                <a:avLst/>
                <a:gdLst>
                  <a:gd name="connsiteX0" fmla="*/ 3729 w 7016"/>
                  <a:gd name="connsiteY0" fmla="*/ 0 h 8979"/>
                  <a:gd name="connsiteX1" fmla="*/ 5250 w 7016"/>
                  <a:gd name="connsiteY1" fmla="*/ 393 h 8979"/>
                  <a:gd name="connsiteX2" fmla="*/ 6281 w 7016"/>
                  <a:gd name="connsiteY2" fmla="*/ 1423 h 8979"/>
                  <a:gd name="connsiteX3" fmla="*/ 6673 w 7016"/>
                  <a:gd name="connsiteY3" fmla="*/ 2846 h 8979"/>
                  <a:gd name="connsiteX4" fmla="*/ 6182 w 7016"/>
                  <a:gd name="connsiteY4" fmla="*/ 4465 h 8979"/>
                  <a:gd name="connsiteX5" fmla="*/ 4956 w 7016"/>
                  <a:gd name="connsiteY5" fmla="*/ 5397 h 8979"/>
                  <a:gd name="connsiteX6" fmla="*/ 7017 w 7016"/>
                  <a:gd name="connsiteY6" fmla="*/ 8979 h 8979"/>
                  <a:gd name="connsiteX7" fmla="*/ 5397 w 7016"/>
                  <a:gd name="connsiteY7" fmla="*/ 8979 h 8979"/>
                  <a:gd name="connsiteX8" fmla="*/ 3533 w 7016"/>
                  <a:gd name="connsiteY8" fmla="*/ 5643 h 8979"/>
                  <a:gd name="connsiteX9" fmla="*/ 1423 w 7016"/>
                  <a:gd name="connsiteY9" fmla="*/ 5643 h 8979"/>
                  <a:gd name="connsiteX10" fmla="*/ 1423 w 7016"/>
                  <a:gd name="connsiteY10" fmla="*/ 8979 h 8979"/>
                  <a:gd name="connsiteX11" fmla="*/ 0 w 7016"/>
                  <a:gd name="connsiteY11" fmla="*/ 8979 h 8979"/>
                  <a:gd name="connsiteX12" fmla="*/ 0 w 7016"/>
                  <a:gd name="connsiteY12" fmla="*/ 0 h 8979"/>
                  <a:gd name="connsiteX13" fmla="*/ 3729 w 7016"/>
                  <a:gd name="connsiteY13" fmla="*/ 0 h 8979"/>
                  <a:gd name="connsiteX14" fmla="*/ 3729 w 7016"/>
                  <a:gd name="connsiteY14" fmla="*/ 4367 h 8979"/>
                  <a:gd name="connsiteX15" fmla="*/ 4514 w 7016"/>
                  <a:gd name="connsiteY15" fmla="*/ 4171 h 8979"/>
                  <a:gd name="connsiteX16" fmla="*/ 5054 w 7016"/>
                  <a:gd name="connsiteY16" fmla="*/ 3631 h 8979"/>
                  <a:gd name="connsiteX17" fmla="*/ 5250 w 7016"/>
                  <a:gd name="connsiteY17" fmla="*/ 2846 h 8979"/>
                  <a:gd name="connsiteX18" fmla="*/ 5054 w 7016"/>
                  <a:gd name="connsiteY18" fmla="*/ 2061 h 8979"/>
                  <a:gd name="connsiteX19" fmla="*/ 4514 w 7016"/>
                  <a:gd name="connsiteY19" fmla="*/ 1521 h 8979"/>
                  <a:gd name="connsiteX20" fmla="*/ 3729 w 7016"/>
                  <a:gd name="connsiteY20" fmla="*/ 1325 h 8979"/>
                  <a:gd name="connsiteX21" fmla="*/ 1423 w 7016"/>
                  <a:gd name="connsiteY21" fmla="*/ 1325 h 8979"/>
                  <a:gd name="connsiteX22" fmla="*/ 1423 w 7016"/>
                  <a:gd name="connsiteY22" fmla="*/ 4416 h 8979"/>
                  <a:gd name="connsiteX23" fmla="*/ 3729 w 7016"/>
                  <a:gd name="connsiteY23" fmla="*/ 4416 h 8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016" h="8979">
                    <a:moveTo>
                      <a:pt x="3729" y="0"/>
                    </a:moveTo>
                    <a:cubicBezTo>
                      <a:pt x="4269" y="0"/>
                      <a:pt x="4809" y="147"/>
                      <a:pt x="5250" y="393"/>
                    </a:cubicBezTo>
                    <a:cubicBezTo>
                      <a:pt x="5692" y="638"/>
                      <a:pt x="6035" y="981"/>
                      <a:pt x="6281" y="1423"/>
                    </a:cubicBezTo>
                    <a:cubicBezTo>
                      <a:pt x="6526" y="1865"/>
                      <a:pt x="6673" y="2306"/>
                      <a:pt x="6673" y="2846"/>
                    </a:cubicBezTo>
                    <a:cubicBezTo>
                      <a:pt x="6673" y="3484"/>
                      <a:pt x="6526" y="4023"/>
                      <a:pt x="6182" y="4465"/>
                    </a:cubicBezTo>
                    <a:cubicBezTo>
                      <a:pt x="5839" y="4907"/>
                      <a:pt x="5446" y="5201"/>
                      <a:pt x="4956" y="5397"/>
                    </a:cubicBezTo>
                    <a:lnTo>
                      <a:pt x="7017" y="8979"/>
                    </a:lnTo>
                    <a:lnTo>
                      <a:pt x="5397" y="8979"/>
                    </a:lnTo>
                    <a:lnTo>
                      <a:pt x="3533" y="5643"/>
                    </a:lnTo>
                    <a:lnTo>
                      <a:pt x="1423" y="5643"/>
                    </a:lnTo>
                    <a:lnTo>
                      <a:pt x="1423" y="8979"/>
                    </a:lnTo>
                    <a:lnTo>
                      <a:pt x="0" y="8979"/>
                    </a:lnTo>
                    <a:lnTo>
                      <a:pt x="0" y="0"/>
                    </a:lnTo>
                    <a:lnTo>
                      <a:pt x="3729" y="0"/>
                    </a:lnTo>
                    <a:close/>
                    <a:moveTo>
                      <a:pt x="3729" y="4367"/>
                    </a:moveTo>
                    <a:cubicBezTo>
                      <a:pt x="4024" y="4367"/>
                      <a:pt x="4269" y="4318"/>
                      <a:pt x="4514" y="4171"/>
                    </a:cubicBezTo>
                    <a:cubicBezTo>
                      <a:pt x="4759" y="4023"/>
                      <a:pt x="4907" y="3876"/>
                      <a:pt x="5054" y="3631"/>
                    </a:cubicBezTo>
                    <a:cubicBezTo>
                      <a:pt x="5201" y="3386"/>
                      <a:pt x="5250" y="3140"/>
                      <a:pt x="5250" y="2846"/>
                    </a:cubicBezTo>
                    <a:cubicBezTo>
                      <a:pt x="5250" y="2551"/>
                      <a:pt x="5201" y="2306"/>
                      <a:pt x="5054" y="2061"/>
                    </a:cubicBezTo>
                    <a:cubicBezTo>
                      <a:pt x="4907" y="1815"/>
                      <a:pt x="4759" y="1668"/>
                      <a:pt x="4514" y="1521"/>
                    </a:cubicBezTo>
                    <a:cubicBezTo>
                      <a:pt x="4269" y="1374"/>
                      <a:pt x="4024" y="1325"/>
                      <a:pt x="3729" y="1325"/>
                    </a:cubicBezTo>
                    <a:lnTo>
                      <a:pt x="1423" y="1325"/>
                    </a:lnTo>
                    <a:lnTo>
                      <a:pt x="1423" y="4416"/>
                    </a:lnTo>
                    <a:lnTo>
                      <a:pt x="3729" y="4416"/>
                    </a:lnTo>
                    <a:close/>
                  </a:path>
                </a:pathLst>
              </a:custGeom>
              <a:solidFill>
                <a:srgbClr val="00C7FD"/>
              </a:solidFill>
              <a:ln w="4903" cap="flat">
                <a:noFill/>
                <a:prstDash val="solid"/>
                <a:miter/>
              </a:ln>
            </p:spPr>
            <p:txBody>
              <a:bodyPr rtlCol="0" anchor="ctr"/>
              <a:lstStyle/>
              <a:p>
                <a:endParaRPr lang="en-US"/>
              </a:p>
            </p:txBody>
          </p:sp>
        </p:grpSp>
      </p:grpSp>
      <p:grpSp>
        <p:nvGrpSpPr>
          <p:cNvPr id="10" name="Graphic 4">
            <a:extLst>
              <a:ext uri="{FF2B5EF4-FFF2-40B4-BE49-F238E27FC236}">
                <a16:creationId xmlns:a16="http://schemas.microsoft.com/office/drawing/2014/main" id="{E5792D5E-CED0-486E-83FA-D03CE92D5EC6}"/>
              </a:ext>
            </a:extLst>
          </p:cNvPr>
          <p:cNvGrpSpPr/>
          <p:nvPr userDrawn="1"/>
        </p:nvGrpSpPr>
        <p:grpSpPr>
          <a:xfrm>
            <a:off x="138227" y="6297005"/>
            <a:ext cx="567262" cy="217316"/>
            <a:chOff x="138227" y="6297005"/>
            <a:chExt cx="567262" cy="217316"/>
          </a:xfrm>
          <a:solidFill>
            <a:schemeClr val="accent1"/>
          </a:solidFill>
        </p:grpSpPr>
        <p:sp>
          <p:nvSpPr>
            <p:cNvPr id="11" name="Freeform: Shape 10">
              <a:extLst>
                <a:ext uri="{FF2B5EF4-FFF2-40B4-BE49-F238E27FC236}">
                  <a16:creationId xmlns:a16="http://schemas.microsoft.com/office/drawing/2014/main" id="{FD28F393-D7D6-49EC-80CA-6215D977BEBF}"/>
                </a:ext>
              </a:extLst>
            </p:cNvPr>
            <p:cNvSpPr/>
            <p:nvPr/>
          </p:nvSpPr>
          <p:spPr>
            <a:xfrm>
              <a:off x="138227" y="6299949"/>
              <a:ext cx="40627" cy="40627"/>
            </a:xfrm>
            <a:custGeom>
              <a:avLst/>
              <a:gdLst>
                <a:gd name="connsiteX0" fmla="*/ 0 w 40627"/>
                <a:gd name="connsiteY0" fmla="*/ 0 h 40627"/>
                <a:gd name="connsiteX1" fmla="*/ 40627 w 40627"/>
                <a:gd name="connsiteY1" fmla="*/ 0 h 40627"/>
                <a:gd name="connsiteX2" fmla="*/ 40627 w 40627"/>
                <a:gd name="connsiteY2" fmla="*/ 40627 h 40627"/>
                <a:gd name="connsiteX3" fmla="*/ 0 w 40627"/>
                <a:gd name="connsiteY3" fmla="*/ 40627 h 40627"/>
              </a:gdLst>
              <a:ahLst/>
              <a:cxnLst>
                <a:cxn ang="0">
                  <a:pos x="connsiteX0" y="connsiteY0"/>
                </a:cxn>
                <a:cxn ang="0">
                  <a:pos x="connsiteX1" y="connsiteY1"/>
                </a:cxn>
                <a:cxn ang="0">
                  <a:pos x="connsiteX2" y="connsiteY2"/>
                </a:cxn>
                <a:cxn ang="0">
                  <a:pos x="connsiteX3" y="connsiteY3"/>
                </a:cxn>
              </a:cxnLst>
              <a:rect l="l" t="t" r="r" b="b"/>
              <a:pathLst>
                <a:path w="40627" h="40627">
                  <a:moveTo>
                    <a:pt x="0" y="0"/>
                  </a:moveTo>
                  <a:lnTo>
                    <a:pt x="40627" y="0"/>
                  </a:lnTo>
                  <a:lnTo>
                    <a:pt x="40627" y="40627"/>
                  </a:lnTo>
                  <a:lnTo>
                    <a:pt x="0" y="40627"/>
                  </a:lnTo>
                  <a:close/>
                </a:path>
              </a:pathLst>
            </a:custGeom>
            <a:solidFill>
              <a:schemeClr val="accent2"/>
            </a:solidFill>
            <a:ln w="4903"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F0FCFB28-E63B-4BE9-912B-3B3BE4DEB0CB}"/>
                </a:ext>
              </a:extLst>
            </p:cNvPr>
            <p:cNvSpPr/>
            <p:nvPr/>
          </p:nvSpPr>
          <p:spPr>
            <a:xfrm>
              <a:off x="139257" y="6297005"/>
              <a:ext cx="514270" cy="217316"/>
            </a:xfrm>
            <a:custGeom>
              <a:avLst/>
              <a:gdLst>
                <a:gd name="connsiteX0" fmla="*/ 38518 w 514270"/>
                <a:gd name="connsiteY0" fmla="*/ 214275 h 217316"/>
                <a:gd name="connsiteX1" fmla="*/ 38518 w 514270"/>
                <a:gd name="connsiteY1" fmla="*/ 68203 h 217316"/>
                <a:gd name="connsiteX2" fmla="*/ 0 w 514270"/>
                <a:gd name="connsiteY2" fmla="*/ 68203 h 217316"/>
                <a:gd name="connsiteX3" fmla="*/ 0 w 514270"/>
                <a:gd name="connsiteY3" fmla="*/ 214324 h 217316"/>
                <a:gd name="connsiteX4" fmla="*/ 38468 w 514270"/>
                <a:gd name="connsiteY4" fmla="*/ 214324 h 217316"/>
                <a:gd name="connsiteX5" fmla="*/ 293665 w 514270"/>
                <a:gd name="connsiteY5" fmla="*/ 215747 h 217316"/>
                <a:gd name="connsiteX6" fmla="*/ 293665 w 514270"/>
                <a:gd name="connsiteY6" fmla="*/ 179928 h 217316"/>
                <a:gd name="connsiteX7" fmla="*/ 279730 w 514270"/>
                <a:gd name="connsiteY7" fmla="*/ 179045 h 217316"/>
                <a:gd name="connsiteX8" fmla="*/ 270702 w 514270"/>
                <a:gd name="connsiteY8" fmla="*/ 175021 h 217316"/>
                <a:gd name="connsiteX9" fmla="*/ 266679 w 514270"/>
                <a:gd name="connsiteY9" fmla="*/ 166287 h 217316"/>
                <a:gd name="connsiteX10" fmla="*/ 265795 w 514270"/>
                <a:gd name="connsiteY10" fmla="*/ 152156 h 217316"/>
                <a:gd name="connsiteX11" fmla="*/ 265795 w 514270"/>
                <a:gd name="connsiteY11" fmla="*/ 101029 h 217316"/>
                <a:gd name="connsiteX12" fmla="*/ 293665 w 514270"/>
                <a:gd name="connsiteY12" fmla="*/ 101029 h 217316"/>
                <a:gd name="connsiteX13" fmla="*/ 293665 w 514270"/>
                <a:gd name="connsiteY13" fmla="*/ 68105 h 217316"/>
                <a:gd name="connsiteX14" fmla="*/ 265795 w 514270"/>
                <a:gd name="connsiteY14" fmla="*/ 68105 h 217316"/>
                <a:gd name="connsiteX15" fmla="*/ 265795 w 514270"/>
                <a:gd name="connsiteY15" fmla="*/ 11285 h 217316"/>
                <a:gd name="connsiteX16" fmla="*/ 227327 w 514270"/>
                <a:gd name="connsiteY16" fmla="*/ 11285 h 217316"/>
                <a:gd name="connsiteX17" fmla="*/ 227327 w 514270"/>
                <a:gd name="connsiteY17" fmla="*/ 152500 h 217316"/>
                <a:gd name="connsiteX18" fmla="*/ 230418 w 514270"/>
                <a:gd name="connsiteY18" fmla="*/ 182627 h 217316"/>
                <a:gd name="connsiteX19" fmla="*/ 240673 w 514270"/>
                <a:gd name="connsiteY19" fmla="*/ 202008 h 217316"/>
                <a:gd name="connsiteX20" fmla="*/ 259466 w 514270"/>
                <a:gd name="connsiteY20" fmla="*/ 212558 h 217316"/>
                <a:gd name="connsiteX21" fmla="*/ 288808 w 514270"/>
                <a:gd name="connsiteY21" fmla="*/ 215796 h 217316"/>
                <a:gd name="connsiteX22" fmla="*/ 293665 w 514270"/>
                <a:gd name="connsiteY22" fmla="*/ 215796 h 217316"/>
                <a:gd name="connsiteX23" fmla="*/ 514270 w 514270"/>
                <a:gd name="connsiteY23" fmla="*/ 214275 h 217316"/>
                <a:gd name="connsiteX24" fmla="*/ 514270 w 514270"/>
                <a:gd name="connsiteY24" fmla="*/ 0 h 217316"/>
                <a:gd name="connsiteX25" fmla="*/ 475802 w 514270"/>
                <a:gd name="connsiteY25" fmla="*/ 0 h 217316"/>
                <a:gd name="connsiteX26" fmla="*/ 475802 w 514270"/>
                <a:gd name="connsiteY26" fmla="*/ 214275 h 217316"/>
                <a:gd name="connsiteX27" fmla="*/ 514270 w 514270"/>
                <a:gd name="connsiteY27" fmla="*/ 214275 h 217316"/>
                <a:gd name="connsiteX28" fmla="*/ 190183 w 514270"/>
                <a:gd name="connsiteY28" fmla="*/ 82579 h 217316"/>
                <a:gd name="connsiteX29" fmla="*/ 145434 w 514270"/>
                <a:gd name="connsiteY29" fmla="*/ 65210 h 217316"/>
                <a:gd name="connsiteX30" fmla="*/ 120165 w 514270"/>
                <a:gd name="connsiteY30" fmla="*/ 70853 h 217316"/>
                <a:gd name="connsiteX31" fmla="*/ 101029 w 514270"/>
                <a:gd name="connsiteY31" fmla="*/ 86456 h 217316"/>
                <a:gd name="connsiteX32" fmla="*/ 98919 w 514270"/>
                <a:gd name="connsiteY32" fmla="*/ 89154 h 217316"/>
                <a:gd name="connsiteX33" fmla="*/ 98919 w 514270"/>
                <a:gd name="connsiteY33" fmla="*/ 86701 h 217316"/>
                <a:gd name="connsiteX34" fmla="*/ 98919 w 514270"/>
                <a:gd name="connsiteY34" fmla="*/ 68203 h 217316"/>
                <a:gd name="connsiteX35" fmla="*/ 60941 w 514270"/>
                <a:gd name="connsiteY35" fmla="*/ 68203 h 217316"/>
                <a:gd name="connsiteX36" fmla="*/ 60941 w 514270"/>
                <a:gd name="connsiteY36" fmla="*/ 214324 h 217316"/>
                <a:gd name="connsiteX37" fmla="*/ 99213 w 514270"/>
                <a:gd name="connsiteY37" fmla="*/ 214324 h 217316"/>
                <a:gd name="connsiteX38" fmla="*/ 99213 w 514270"/>
                <a:gd name="connsiteY38" fmla="*/ 141901 h 217316"/>
                <a:gd name="connsiteX39" fmla="*/ 99262 w 514270"/>
                <a:gd name="connsiteY39" fmla="*/ 139252 h 217316"/>
                <a:gd name="connsiteX40" fmla="*/ 109419 w 514270"/>
                <a:gd name="connsiteY40" fmla="*/ 108928 h 217316"/>
                <a:gd name="connsiteX41" fmla="*/ 133855 w 514270"/>
                <a:gd name="connsiteY41" fmla="*/ 98526 h 217316"/>
                <a:gd name="connsiteX42" fmla="*/ 159026 w 514270"/>
                <a:gd name="connsiteY42" fmla="*/ 108634 h 217316"/>
                <a:gd name="connsiteX43" fmla="*/ 167416 w 514270"/>
                <a:gd name="connsiteY43" fmla="*/ 136651 h 217316"/>
                <a:gd name="connsiteX44" fmla="*/ 167416 w 514270"/>
                <a:gd name="connsiteY44" fmla="*/ 136651 h 217316"/>
                <a:gd name="connsiteX45" fmla="*/ 167416 w 514270"/>
                <a:gd name="connsiteY45" fmla="*/ 136946 h 217316"/>
                <a:gd name="connsiteX46" fmla="*/ 167416 w 514270"/>
                <a:gd name="connsiteY46" fmla="*/ 136995 h 217316"/>
                <a:gd name="connsiteX47" fmla="*/ 167416 w 514270"/>
                <a:gd name="connsiteY47" fmla="*/ 136995 h 217316"/>
                <a:gd name="connsiteX48" fmla="*/ 167416 w 514270"/>
                <a:gd name="connsiteY48" fmla="*/ 214275 h 217316"/>
                <a:gd name="connsiteX49" fmla="*/ 206277 w 514270"/>
                <a:gd name="connsiteY49" fmla="*/ 214275 h 217316"/>
                <a:gd name="connsiteX50" fmla="*/ 206277 w 514270"/>
                <a:gd name="connsiteY50" fmla="*/ 131352 h 217316"/>
                <a:gd name="connsiteX51" fmla="*/ 190183 w 514270"/>
                <a:gd name="connsiteY51" fmla="*/ 82579 h 217316"/>
                <a:gd name="connsiteX52" fmla="*/ 455684 w 514270"/>
                <a:gd name="connsiteY52" fmla="*/ 140969 h 217316"/>
                <a:gd name="connsiteX53" fmla="*/ 450140 w 514270"/>
                <a:gd name="connsiteY53" fmla="*/ 111431 h 217316"/>
                <a:gd name="connsiteX54" fmla="*/ 434635 w 514270"/>
                <a:gd name="connsiteY54" fmla="*/ 87290 h 217316"/>
                <a:gd name="connsiteX55" fmla="*/ 410837 w 514270"/>
                <a:gd name="connsiteY55" fmla="*/ 71098 h 217316"/>
                <a:gd name="connsiteX56" fmla="*/ 380269 w 514270"/>
                <a:gd name="connsiteY56" fmla="*/ 65259 h 217316"/>
                <a:gd name="connsiteX57" fmla="*/ 350583 w 514270"/>
                <a:gd name="connsiteY57" fmla="*/ 71245 h 217316"/>
                <a:gd name="connsiteX58" fmla="*/ 326442 w 514270"/>
                <a:gd name="connsiteY58" fmla="*/ 87486 h 217316"/>
                <a:gd name="connsiteX59" fmla="*/ 310201 w 514270"/>
                <a:gd name="connsiteY59" fmla="*/ 111627 h 217316"/>
                <a:gd name="connsiteX60" fmla="*/ 304215 w 514270"/>
                <a:gd name="connsiteY60" fmla="*/ 141312 h 217316"/>
                <a:gd name="connsiteX61" fmla="*/ 309907 w 514270"/>
                <a:gd name="connsiteY61" fmla="*/ 170998 h 217316"/>
                <a:gd name="connsiteX62" fmla="*/ 325706 w 514270"/>
                <a:gd name="connsiteY62" fmla="*/ 195090 h 217316"/>
                <a:gd name="connsiteX63" fmla="*/ 350092 w 514270"/>
                <a:gd name="connsiteY63" fmla="*/ 211331 h 217316"/>
                <a:gd name="connsiteX64" fmla="*/ 381397 w 514270"/>
                <a:gd name="connsiteY64" fmla="*/ 217317 h 217316"/>
                <a:gd name="connsiteX65" fmla="*/ 446411 w 514270"/>
                <a:gd name="connsiteY65" fmla="*/ 188662 h 217316"/>
                <a:gd name="connsiteX66" fmla="*/ 418688 w 514270"/>
                <a:gd name="connsiteY66" fmla="*/ 167563 h 217316"/>
                <a:gd name="connsiteX67" fmla="*/ 381692 w 514270"/>
                <a:gd name="connsiteY67" fmla="*/ 183902 h 217316"/>
                <a:gd name="connsiteX68" fmla="*/ 355146 w 514270"/>
                <a:gd name="connsiteY68" fmla="*/ 176444 h 217316"/>
                <a:gd name="connsiteX69" fmla="*/ 341260 w 514270"/>
                <a:gd name="connsiteY69" fmla="*/ 156180 h 217316"/>
                <a:gd name="connsiteX70" fmla="*/ 340868 w 514270"/>
                <a:gd name="connsiteY70" fmla="*/ 154806 h 217316"/>
                <a:gd name="connsiteX71" fmla="*/ 455635 w 514270"/>
                <a:gd name="connsiteY71" fmla="*/ 154806 h 217316"/>
                <a:gd name="connsiteX72" fmla="*/ 455635 w 514270"/>
                <a:gd name="connsiteY72" fmla="*/ 141067 h 217316"/>
                <a:gd name="connsiteX73" fmla="*/ 341211 w 514270"/>
                <a:gd name="connsiteY73" fmla="*/ 127574 h 217316"/>
                <a:gd name="connsiteX74" fmla="*/ 379974 w 514270"/>
                <a:gd name="connsiteY74" fmla="*/ 98183 h 217316"/>
                <a:gd name="connsiteX75" fmla="*/ 418737 w 514270"/>
                <a:gd name="connsiteY75" fmla="*/ 127525 h 217316"/>
                <a:gd name="connsiteX76" fmla="*/ 341211 w 514270"/>
                <a:gd name="connsiteY76" fmla="*/ 127525 h 217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514270" h="217316">
                  <a:moveTo>
                    <a:pt x="38518" y="214275"/>
                  </a:moveTo>
                  <a:lnTo>
                    <a:pt x="38518" y="68203"/>
                  </a:lnTo>
                  <a:lnTo>
                    <a:pt x="0" y="68203"/>
                  </a:lnTo>
                  <a:lnTo>
                    <a:pt x="0" y="214324"/>
                  </a:lnTo>
                  <a:lnTo>
                    <a:pt x="38468" y="214324"/>
                  </a:lnTo>
                  <a:close/>
                  <a:moveTo>
                    <a:pt x="293665" y="215747"/>
                  </a:moveTo>
                  <a:lnTo>
                    <a:pt x="293665" y="179928"/>
                  </a:lnTo>
                  <a:cubicBezTo>
                    <a:pt x="287974" y="179928"/>
                    <a:pt x="283312" y="179585"/>
                    <a:pt x="279730" y="179045"/>
                  </a:cubicBezTo>
                  <a:cubicBezTo>
                    <a:pt x="275756" y="178407"/>
                    <a:pt x="272714" y="177082"/>
                    <a:pt x="270702" y="175021"/>
                  </a:cubicBezTo>
                  <a:cubicBezTo>
                    <a:pt x="268690" y="173010"/>
                    <a:pt x="267317" y="170066"/>
                    <a:pt x="266679" y="166287"/>
                  </a:cubicBezTo>
                  <a:cubicBezTo>
                    <a:pt x="266090" y="162706"/>
                    <a:pt x="265795" y="157946"/>
                    <a:pt x="265795" y="152156"/>
                  </a:cubicBezTo>
                  <a:lnTo>
                    <a:pt x="265795" y="101029"/>
                  </a:lnTo>
                  <a:lnTo>
                    <a:pt x="293665" y="101029"/>
                  </a:lnTo>
                  <a:lnTo>
                    <a:pt x="293665" y="68105"/>
                  </a:lnTo>
                  <a:lnTo>
                    <a:pt x="265795" y="68105"/>
                  </a:lnTo>
                  <a:lnTo>
                    <a:pt x="265795" y="11285"/>
                  </a:lnTo>
                  <a:lnTo>
                    <a:pt x="227327" y="11285"/>
                  </a:lnTo>
                  <a:lnTo>
                    <a:pt x="227327" y="152500"/>
                  </a:lnTo>
                  <a:cubicBezTo>
                    <a:pt x="227327" y="164423"/>
                    <a:pt x="228357" y="174531"/>
                    <a:pt x="230418" y="182627"/>
                  </a:cubicBezTo>
                  <a:cubicBezTo>
                    <a:pt x="232430" y="190625"/>
                    <a:pt x="235865" y="197151"/>
                    <a:pt x="240673" y="202008"/>
                  </a:cubicBezTo>
                  <a:cubicBezTo>
                    <a:pt x="245433" y="206866"/>
                    <a:pt x="251762" y="210448"/>
                    <a:pt x="259466" y="212558"/>
                  </a:cubicBezTo>
                  <a:cubicBezTo>
                    <a:pt x="267218" y="214716"/>
                    <a:pt x="277130" y="215796"/>
                    <a:pt x="288808" y="215796"/>
                  </a:cubicBezTo>
                  <a:lnTo>
                    <a:pt x="293665" y="215796"/>
                  </a:lnTo>
                  <a:close/>
                  <a:moveTo>
                    <a:pt x="514270" y="214275"/>
                  </a:moveTo>
                  <a:lnTo>
                    <a:pt x="514270" y="0"/>
                  </a:lnTo>
                  <a:lnTo>
                    <a:pt x="475802" y="0"/>
                  </a:lnTo>
                  <a:lnTo>
                    <a:pt x="475802" y="214275"/>
                  </a:lnTo>
                  <a:lnTo>
                    <a:pt x="514270" y="214275"/>
                  </a:lnTo>
                  <a:close/>
                  <a:moveTo>
                    <a:pt x="190183" y="82579"/>
                  </a:moveTo>
                  <a:cubicBezTo>
                    <a:pt x="179536" y="71049"/>
                    <a:pt x="164472" y="65210"/>
                    <a:pt x="145434" y="65210"/>
                  </a:cubicBezTo>
                  <a:cubicBezTo>
                    <a:pt x="136259" y="65210"/>
                    <a:pt x="127770" y="67123"/>
                    <a:pt x="120165" y="70853"/>
                  </a:cubicBezTo>
                  <a:cubicBezTo>
                    <a:pt x="112609" y="74582"/>
                    <a:pt x="106181" y="79832"/>
                    <a:pt x="101029" y="86456"/>
                  </a:cubicBezTo>
                  <a:lnTo>
                    <a:pt x="98919" y="89154"/>
                  </a:lnTo>
                  <a:lnTo>
                    <a:pt x="98919" y="86701"/>
                  </a:lnTo>
                  <a:cubicBezTo>
                    <a:pt x="98919" y="86701"/>
                    <a:pt x="98919" y="68203"/>
                    <a:pt x="98919" y="68203"/>
                  </a:cubicBezTo>
                  <a:lnTo>
                    <a:pt x="60941" y="68203"/>
                  </a:lnTo>
                  <a:lnTo>
                    <a:pt x="60941" y="214324"/>
                  </a:lnTo>
                  <a:lnTo>
                    <a:pt x="99213" y="214324"/>
                  </a:lnTo>
                  <a:lnTo>
                    <a:pt x="99213" y="141901"/>
                  </a:lnTo>
                  <a:cubicBezTo>
                    <a:pt x="99213" y="141018"/>
                    <a:pt x="99213" y="140135"/>
                    <a:pt x="99262" y="139252"/>
                  </a:cubicBezTo>
                  <a:cubicBezTo>
                    <a:pt x="99655" y="125611"/>
                    <a:pt x="103090" y="115405"/>
                    <a:pt x="109419" y="108928"/>
                  </a:cubicBezTo>
                  <a:cubicBezTo>
                    <a:pt x="116190" y="102059"/>
                    <a:pt x="124385" y="98526"/>
                    <a:pt x="133855" y="98526"/>
                  </a:cubicBezTo>
                  <a:cubicBezTo>
                    <a:pt x="144944" y="98526"/>
                    <a:pt x="153432" y="101912"/>
                    <a:pt x="159026" y="108634"/>
                  </a:cubicBezTo>
                  <a:cubicBezTo>
                    <a:pt x="164521" y="115209"/>
                    <a:pt x="167318" y="124630"/>
                    <a:pt x="167416" y="136651"/>
                  </a:cubicBezTo>
                  <a:lnTo>
                    <a:pt x="167416" y="136651"/>
                  </a:lnTo>
                  <a:lnTo>
                    <a:pt x="167416" y="136946"/>
                  </a:lnTo>
                  <a:cubicBezTo>
                    <a:pt x="167416" y="136946"/>
                    <a:pt x="167416" y="136946"/>
                    <a:pt x="167416" y="136995"/>
                  </a:cubicBezTo>
                  <a:lnTo>
                    <a:pt x="167416" y="136995"/>
                  </a:lnTo>
                  <a:cubicBezTo>
                    <a:pt x="167416" y="136995"/>
                    <a:pt x="167416" y="214275"/>
                    <a:pt x="167416" y="214275"/>
                  </a:cubicBezTo>
                  <a:lnTo>
                    <a:pt x="206277" y="214275"/>
                  </a:lnTo>
                  <a:lnTo>
                    <a:pt x="206277" y="131352"/>
                  </a:lnTo>
                  <a:cubicBezTo>
                    <a:pt x="206277" y="110548"/>
                    <a:pt x="200880" y="94110"/>
                    <a:pt x="190183" y="82579"/>
                  </a:cubicBezTo>
                  <a:close/>
                  <a:moveTo>
                    <a:pt x="455684" y="140969"/>
                  </a:moveTo>
                  <a:cubicBezTo>
                    <a:pt x="455684" y="130518"/>
                    <a:pt x="453820" y="120557"/>
                    <a:pt x="450140" y="111431"/>
                  </a:cubicBezTo>
                  <a:cubicBezTo>
                    <a:pt x="446460" y="102304"/>
                    <a:pt x="441259" y="94208"/>
                    <a:pt x="434635" y="87290"/>
                  </a:cubicBezTo>
                  <a:cubicBezTo>
                    <a:pt x="428060" y="80421"/>
                    <a:pt x="420013" y="74974"/>
                    <a:pt x="410837" y="71098"/>
                  </a:cubicBezTo>
                  <a:cubicBezTo>
                    <a:pt x="401613" y="67222"/>
                    <a:pt x="391358" y="65259"/>
                    <a:pt x="380269" y="65259"/>
                  </a:cubicBezTo>
                  <a:cubicBezTo>
                    <a:pt x="369817" y="65259"/>
                    <a:pt x="359808" y="67271"/>
                    <a:pt x="350583" y="71245"/>
                  </a:cubicBezTo>
                  <a:cubicBezTo>
                    <a:pt x="341359" y="75219"/>
                    <a:pt x="333262" y="80666"/>
                    <a:pt x="326442" y="87486"/>
                  </a:cubicBezTo>
                  <a:cubicBezTo>
                    <a:pt x="319671" y="94257"/>
                    <a:pt x="314175" y="102402"/>
                    <a:pt x="310201" y="111627"/>
                  </a:cubicBezTo>
                  <a:cubicBezTo>
                    <a:pt x="306227" y="120852"/>
                    <a:pt x="304215" y="130812"/>
                    <a:pt x="304215" y="141312"/>
                  </a:cubicBezTo>
                  <a:cubicBezTo>
                    <a:pt x="304215" y="151813"/>
                    <a:pt x="306128" y="161773"/>
                    <a:pt x="309907" y="170998"/>
                  </a:cubicBezTo>
                  <a:cubicBezTo>
                    <a:pt x="313685" y="180222"/>
                    <a:pt x="318984" y="188319"/>
                    <a:pt x="325706" y="195090"/>
                  </a:cubicBezTo>
                  <a:cubicBezTo>
                    <a:pt x="332379" y="201861"/>
                    <a:pt x="340623" y="207356"/>
                    <a:pt x="350092" y="211331"/>
                  </a:cubicBezTo>
                  <a:cubicBezTo>
                    <a:pt x="359611" y="215305"/>
                    <a:pt x="370161" y="217317"/>
                    <a:pt x="381397" y="217317"/>
                  </a:cubicBezTo>
                  <a:cubicBezTo>
                    <a:pt x="413978" y="217317"/>
                    <a:pt x="434291" y="202499"/>
                    <a:pt x="446411" y="188662"/>
                  </a:cubicBezTo>
                  <a:lnTo>
                    <a:pt x="418688" y="167563"/>
                  </a:lnTo>
                  <a:cubicBezTo>
                    <a:pt x="412849" y="174482"/>
                    <a:pt x="399012" y="183902"/>
                    <a:pt x="381692" y="183902"/>
                  </a:cubicBezTo>
                  <a:cubicBezTo>
                    <a:pt x="370848" y="183902"/>
                    <a:pt x="361868" y="181400"/>
                    <a:pt x="355146" y="176444"/>
                  </a:cubicBezTo>
                  <a:cubicBezTo>
                    <a:pt x="348375" y="171489"/>
                    <a:pt x="343714" y="164668"/>
                    <a:pt x="341260" y="156180"/>
                  </a:cubicBezTo>
                  <a:lnTo>
                    <a:pt x="340868" y="154806"/>
                  </a:lnTo>
                  <a:lnTo>
                    <a:pt x="455635" y="154806"/>
                  </a:lnTo>
                  <a:lnTo>
                    <a:pt x="455635" y="141067"/>
                  </a:lnTo>
                  <a:close/>
                  <a:moveTo>
                    <a:pt x="341211" y="127574"/>
                  </a:moveTo>
                  <a:cubicBezTo>
                    <a:pt x="341211" y="116877"/>
                    <a:pt x="353478" y="98183"/>
                    <a:pt x="379974" y="98183"/>
                  </a:cubicBezTo>
                  <a:cubicBezTo>
                    <a:pt x="406470" y="98183"/>
                    <a:pt x="418737" y="116828"/>
                    <a:pt x="418737" y="127525"/>
                  </a:cubicBezTo>
                  <a:lnTo>
                    <a:pt x="341211" y="127525"/>
                  </a:lnTo>
                  <a:close/>
                </a:path>
              </a:pathLst>
            </a:custGeom>
            <a:solidFill>
              <a:schemeClr val="bg2"/>
            </a:solidFill>
            <a:ln w="4903" cap="flat">
              <a:noFill/>
              <a:prstDash val="solid"/>
              <a:miter/>
            </a:ln>
          </p:spPr>
          <p:txBody>
            <a:bodyPr rtlCol="0" anchor="ctr"/>
            <a:lstStyle/>
            <a:p>
              <a:endParaRPr lang="en-US"/>
            </a:p>
          </p:txBody>
        </p:sp>
        <p:grpSp>
          <p:nvGrpSpPr>
            <p:cNvPr id="13" name="Graphic 4">
              <a:extLst>
                <a:ext uri="{FF2B5EF4-FFF2-40B4-BE49-F238E27FC236}">
                  <a16:creationId xmlns:a16="http://schemas.microsoft.com/office/drawing/2014/main" id="{D10FD838-DFE9-4C61-A531-5F63E47AC4BF}"/>
                </a:ext>
              </a:extLst>
            </p:cNvPr>
            <p:cNvGrpSpPr/>
            <p:nvPr/>
          </p:nvGrpSpPr>
          <p:grpSpPr>
            <a:xfrm>
              <a:off x="673890" y="6297005"/>
              <a:ext cx="31599" cy="31599"/>
              <a:chOff x="673890" y="6297005"/>
              <a:chExt cx="31599" cy="31599"/>
            </a:xfrm>
            <a:grpFill/>
          </p:grpSpPr>
          <p:sp>
            <p:nvSpPr>
              <p:cNvPr id="14" name="Freeform: Shape 13">
                <a:extLst>
                  <a:ext uri="{FF2B5EF4-FFF2-40B4-BE49-F238E27FC236}">
                    <a16:creationId xmlns:a16="http://schemas.microsoft.com/office/drawing/2014/main" id="{B0FBA4C0-76D8-48F2-A8D9-EBB244148321}"/>
                  </a:ext>
                </a:extLst>
              </p:cNvPr>
              <p:cNvSpPr/>
              <p:nvPr/>
            </p:nvSpPr>
            <p:spPr>
              <a:xfrm>
                <a:off x="673890" y="6297005"/>
                <a:ext cx="31599" cy="31599"/>
              </a:xfrm>
              <a:custGeom>
                <a:avLst/>
                <a:gdLst>
                  <a:gd name="connsiteX0" fmla="*/ 15800 w 31599"/>
                  <a:gd name="connsiteY0" fmla="*/ 2257 h 31599"/>
                  <a:gd name="connsiteX1" fmla="*/ 29342 w 31599"/>
                  <a:gd name="connsiteY1" fmla="*/ 15800 h 31599"/>
                  <a:gd name="connsiteX2" fmla="*/ 15800 w 31599"/>
                  <a:gd name="connsiteY2" fmla="*/ 29342 h 31599"/>
                  <a:gd name="connsiteX3" fmla="*/ 2257 w 31599"/>
                  <a:gd name="connsiteY3" fmla="*/ 15800 h 31599"/>
                  <a:gd name="connsiteX4" fmla="*/ 15800 w 31599"/>
                  <a:gd name="connsiteY4" fmla="*/ 2257 h 31599"/>
                  <a:gd name="connsiteX5" fmla="*/ 15800 w 31599"/>
                  <a:gd name="connsiteY5" fmla="*/ 0 h 31599"/>
                  <a:gd name="connsiteX6" fmla="*/ 0 w 31599"/>
                  <a:gd name="connsiteY6" fmla="*/ 15800 h 31599"/>
                  <a:gd name="connsiteX7" fmla="*/ 15800 w 31599"/>
                  <a:gd name="connsiteY7" fmla="*/ 31599 h 31599"/>
                  <a:gd name="connsiteX8" fmla="*/ 31599 w 31599"/>
                  <a:gd name="connsiteY8" fmla="*/ 15800 h 31599"/>
                  <a:gd name="connsiteX9" fmla="*/ 15800 w 31599"/>
                  <a:gd name="connsiteY9" fmla="*/ 0 h 31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599" h="31599">
                    <a:moveTo>
                      <a:pt x="15800" y="2257"/>
                    </a:moveTo>
                    <a:cubicBezTo>
                      <a:pt x="23258" y="2257"/>
                      <a:pt x="29342" y="8341"/>
                      <a:pt x="29342" y="15800"/>
                    </a:cubicBezTo>
                    <a:cubicBezTo>
                      <a:pt x="29342" y="23258"/>
                      <a:pt x="23258" y="29342"/>
                      <a:pt x="15800" y="29342"/>
                    </a:cubicBezTo>
                    <a:cubicBezTo>
                      <a:pt x="8341" y="29342"/>
                      <a:pt x="2257" y="23258"/>
                      <a:pt x="2257" y="15800"/>
                    </a:cubicBezTo>
                    <a:cubicBezTo>
                      <a:pt x="2257" y="8341"/>
                      <a:pt x="8341" y="2257"/>
                      <a:pt x="15800" y="2257"/>
                    </a:cubicBezTo>
                    <a:moveTo>
                      <a:pt x="15800" y="0"/>
                    </a:moveTo>
                    <a:cubicBezTo>
                      <a:pt x="7066" y="0"/>
                      <a:pt x="0" y="7066"/>
                      <a:pt x="0" y="15800"/>
                    </a:cubicBezTo>
                    <a:cubicBezTo>
                      <a:pt x="0" y="24533"/>
                      <a:pt x="7066" y="31599"/>
                      <a:pt x="15800" y="31599"/>
                    </a:cubicBezTo>
                    <a:cubicBezTo>
                      <a:pt x="24533" y="31599"/>
                      <a:pt x="31599" y="24533"/>
                      <a:pt x="31599" y="15800"/>
                    </a:cubicBezTo>
                    <a:cubicBezTo>
                      <a:pt x="31599" y="7066"/>
                      <a:pt x="24533" y="0"/>
                      <a:pt x="15800" y="0"/>
                    </a:cubicBezTo>
                  </a:path>
                </a:pathLst>
              </a:custGeom>
              <a:grpFill/>
              <a:ln w="4903"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C8B2FABF-1F8C-4770-B1E3-22C363A6ABB3}"/>
                  </a:ext>
                </a:extLst>
              </p:cNvPr>
              <p:cNvSpPr/>
              <p:nvPr/>
            </p:nvSpPr>
            <p:spPr>
              <a:xfrm>
                <a:off x="684293" y="6304904"/>
                <a:ext cx="12315" cy="15799"/>
              </a:xfrm>
              <a:custGeom>
                <a:avLst/>
                <a:gdLst>
                  <a:gd name="connsiteX0" fmla="*/ 6575 w 12315"/>
                  <a:gd name="connsiteY0" fmla="*/ 0 h 15799"/>
                  <a:gd name="connsiteX1" fmla="*/ 9274 w 12315"/>
                  <a:gd name="connsiteY1" fmla="*/ 638 h 15799"/>
                  <a:gd name="connsiteX2" fmla="*/ 11138 w 12315"/>
                  <a:gd name="connsiteY2" fmla="*/ 2404 h 15799"/>
                  <a:gd name="connsiteX3" fmla="*/ 11776 w 12315"/>
                  <a:gd name="connsiteY3" fmla="*/ 4956 h 15799"/>
                  <a:gd name="connsiteX4" fmla="*/ 10893 w 12315"/>
                  <a:gd name="connsiteY4" fmla="*/ 7802 h 15799"/>
                  <a:gd name="connsiteX5" fmla="*/ 8734 w 12315"/>
                  <a:gd name="connsiteY5" fmla="*/ 9470 h 15799"/>
                  <a:gd name="connsiteX6" fmla="*/ 12316 w 12315"/>
                  <a:gd name="connsiteY6" fmla="*/ 15800 h 15799"/>
                  <a:gd name="connsiteX7" fmla="*/ 9519 w 12315"/>
                  <a:gd name="connsiteY7" fmla="*/ 15800 h 15799"/>
                  <a:gd name="connsiteX8" fmla="*/ 6231 w 12315"/>
                  <a:gd name="connsiteY8" fmla="*/ 9912 h 15799"/>
                  <a:gd name="connsiteX9" fmla="*/ 2502 w 12315"/>
                  <a:gd name="connsiteY9" fmla="*/ 9912 h 15799"/>
                  <a:gd name="connsiteX10" fmla="*/ 2502 w 12315"/>
                  <a:gd name="connsiteY10" fmla="*/ 15800 h 15799"/>
                  <a:gd name="connsiteX11" fmla="*/ 0 w 12315"/>
                  <a:gd name="connsiteY11" fmla="*/ 15800 h 15799"/>
                  <a:gd name="connsiteX12" fmla="*/ 0 w 12315"/>
                  <a:gd name="connsiteY12" fmla="*/ 0 h 15799"/>
                  <a:gd name="connsiteX13" fmla="*/ 6526 w 12315"/>
                  <a:gd name="connsiteY13" fmla="*/ 0 h 15799"/>
                  <a:gd name="connsiteX14" fmla="*/ 6575 w 12315"/>
                  <a:gd name="connsiteY14" fmla="*/ 7654 h 15799"/>
                  <a:gd name="connsiteX15" fmla="*/ 7998 w 12315"/>
                  <a:gd name="connsiteY15" fmla="*/ 7311 h 15799"/>
                  <a:gd name="connsiteX16" fmla="*/ 8979 w 12315"/>
                  <a:gd name="connsiteY16" fmla="*/ 6330 h 15799"/>
                  <a:gd name="connsiteX17" fmla="*/ 9323 w 12315"/>
                  <a:gd name="connsiteY17" fmla="*/ 4907 h 15799"/>
                  <a:gd name="connsiteX18" fmla="*/ 8979 w 12315"/>
                  <a:gd name="connsiteY18" fmla="*/ 3484 h 15799"/>
                  <a:gd name="connsiteX19" fmla="*/ 7998 w 12315"/>
                  <a:gd name="connsiteY19" fmla="*/ 2502 h 15799"/>
                  <a:gd name="connsiteX20" fmla="*/ 6575 w 12315"/>
                  <a:gd name="connsiteY20" fmla="*/ 2159 h 15799"/>
                  <a:gd name="connsiteX21" fmla="*/ 2502 w 12315"/>
                  <a:gd name="connsiteY21" fmla="*/ 2159 h 15799"/>
                  <a:gd name="connsiteX22" fmla="*/ 2502 w 12315"/>
                  <a:gd name="connsiteY22" fmla="*/ 7556 h 15799"/>
                  <a:gd name="connsiteX23" fmla="*/ 6575 w 12315"/>
                  <a:gd name="connsiteY23" fmla="*/ 7556 h 1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315" h="15799">
                    <a:moveTo>
                      <a:pt x="6575" y="0"/>
                    </a:moveTo>
                    <a:cubicBezTo>
                      <a:pt x="7556" y="0"/>
                      <a:pt x="8440" y="245"/>
                      <a:pt x="9274" y="638"/>
                    </a:cubicBezTo>
                    <a:cubicBezTo>
                      <a:pt x="10059" y="1079"/>
                      <a:pt x="10697" y="1668"/>
                      <a:pt x="11138" y="2404"/>
                    </a:cubicBezTo>
                    <a:cubicBezTo>
                      <a:pt x="11580" y="3140"/>
                      <a:pt x="11776" y="3974"/>
                      <a:pt x="11776" y="4956"/>
                    </a:cubicBezTo>
                    <a:cubicBezTo>
                      <a:pt x="11776" y="6084"/>
                      <a:pt x="11482" y="7066"/>
                      <a:pt x="10893" y="7802"/>
                    </a:cubicBezTo>
                    <a:cubicBezTo>
                      <a:pt x="10304" y="8587"/>
                      <a:pt x="9617" y="9126"/>
                      <a:pt x="8734" y="9470"/>
                    </a:cubicBezTo>
                    <a:lnTo>
                      <a:pt x="12316" y="15800"/>
                    </a:lnTo>
                    <a:lnTo>
                      <a:pt x="9519" y="15800"/>
                    </a:lnTo>
                    <a:lnTo>
                      <a:pt x="6231" y="9912"/>
                    </a:lnTo>
                    <a:lnTo>
                      <a:pt x="2502" y="9912"/>
                    </a:lnTo>
                    <a:lnTo>
                      <a:pt x="2502" y="15800"/>
                    </a:lnTo>
                    <a:lnTo>
                      <a:pt x="0" y="15800"/>
                    </a:lnTo>
                    <a:lnTo>
                      <a:pt x="0" y="0"/>
                    </a:lnTo>
                    <a:lnTo>
                      <a:pt x="6526" y="0"/>
                    </a:lnTo>
                    <a:close/>
                    <a:moveTo>
                      <a:pt x="6575" y="7654"/>
                    </a:moveTo>
                    <a:cubicBezTo>
                      <a:pt x="7115" y="7654"/>
                      <a:pt x="7556" y="7556"/>
                      <a:pt x="7998" y="7311"/>
                    </a:cubicBezTo>
                    <a:cubicBezTo>
                      <a:pt x="8390" y="7066"/>
                      <a:pt x="8734" y="6771"/>
                      <a:pt x="8979" y="6330"/>
                    </a:cubicBezTo>
                    <a:cubicBezTo>
                      <a:pt x="9225" y="5937"/>
                      <a:pt x="9323" y="5446"/>
                      <a:pt x="9323" y="4907"/>
                    </a:cubicBezTo>
                    <a:cubicBezTo>
                      <a:pt x="9323" y="4367"/>
                      <a:pt x="9225" y="3925"/>
                      <a:pt x="8979" y="3484"/>
                    </a:cubicBezTo>
                    <a:cubicBezTo>
                      <a:pt x="8734" y="3091"/>
                      <a:pt x="8440" y="2748"/>
                      <a:pt x="7998" y="2502"/>
                    </a:cubicBezTo>
                    <a:cubicBezTo>
                      <a:pt x="7605" y="2257"/>
                      <a:pt x="7115" y="2159"/>
                      <a:pt x="6575" y="2159"/>
                    </a:cubicBezTo>
                    <a:lnTo>
                      <a:pt x="2502" y="2159"/>
                    </a:lnTo>
                    <a:lnTo>
                      <a:pt x="2502" y="7556"/>
                    </a:lnTo>
                    <a:lnTo>
                      <a:pt x="6575" y="7556"/>
                    </a:lnTo>
                    <a:close/>
                  </a:path>
                </a:pathLst>
              </a:custGeom>
              <a:grpFill/>
              <a:ln w="4903"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3502466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preserve="1" userDrawn="1">
  <p:cSld name="3_Custom Layout">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45F0E-0527-45C2-9C85-5A58EF6B1120}"/>
              </a:ext>
            </a:extLst>
          </p:cNvPr>
          <p:cNvSpPr>
            <a:spLocks noGrp="1"/>
          </p:cNvSpPr>
          <p:nvPr>
            <p:ph type="title"/>
          </p:nvPr>
        </p:nvSpPr>
        <p:spPr>
          <a:xfrm>
            <a:off x="497839" y="221694"/>
            <a:ext cx="5403849" cy="1199822"/>
          </a:xfrm>
        </p:spPr>
        <p:txBody>
          <a:bodyPr vert="horz" lIns="91440" tIns="45720" rIns="91440" bIns="45720" rtlCol="0" anchor="ctr">
            <a:normAutofit/>
          </a:bodyPr>
          <a:lstStyle>
            <a:lvl1pPr>
              <a:defRPr lang="en-US" sz="3200" dirty="0">
                <a:gradFill flip="none" rotWithShape="1">
                  <a:gsLst>
                    <a:gs pos="16000">
                      <a:schemeClr val="bg2"/>
                    </a:gs>
                    <a:gs pos="87000">
                      <a:schemeClr val="accent1"/>
                    </a:gs>
                  </a:gsLst>
                  <a:lin ang="2700000" scaled="1"/>
                  <a:tileRect/>
                </a:gradFill>
              </a:defRPr>
            </a:lvl1pPr>
          </a:lstStyle>
          <a:p>
            <a:pPr lvl="0"/>
            <a:r>
              <a:rPr lang="en-US"/>
              <a:t>Click to edit Master title style</a:t>
            </a:r>
          </a:p>
        </p:txBody>
      </p:sp>
      <p:pic>
        <p:nvPicPr>
          <p:cNvPr id="4" name="Picture 3" descr="A picture containing computer&#10;&#10;Description automatically generated">
            <a:extLst>
              <a:ext uri="{FF2B5EF4-FFF2-40B4-BE49-F238E27FC236}">
                <a16:creationId xmlns:a16="http://schemas.microsoft.com/office/drawing/2014/main" id="{B5584D78-9176-457C-9CEF-B0CAD0FD913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7708" r="3334"/>
          <a:stretch/>
        </p:blipFill>
        <p:spPr>
          <a:xfrm>
            <a:off x="6222999" y="0"/>
            <a:ext cx="5969001" cy="6858000"/>
          </a:xfrm>
          <a:prstGeom prst="rect">
            <a:avLst/>
          </a:prstGeom>
        </p:spPr>
      </p:pic>
      <p:cxnSp>
        <p:nvCxnSpPr>
          <p:cNvPr id="6" name="Straight Connector 5">
            <a:extLst>
              <a:ext uri="{FF2B5EF4-FFF2-40B4-BE49-F238E27FC236}">
                <a16:creationId xmlns:a16="http://schemas.microsoft.com/office/drawing/2014/main" id="{68FA20B7-8B22-42EB-8483-1431429A0DAA}"/>
              </a:ext>
            </a:extLst>
          </p:cNvPr>
          <p:cNvCxnSpPr>
            <a:cxnSpLocks/>
          </p:cNvCxnSpPr>
          <p:nvPr userDrawn="1"/>
        </p:nvCxnSpPr>
        <p:spPr>
          <a:xfrm>
            <a:off x="6228080" y="-15240"/>
            <a:ext cx="0" cy="6873240"/>
          </a:xfrm>
          <a:prstGeom prst="line">
            <a:avLst/>
          </a:prstGeom>
          <a:ln w="28575">
            <a:solidFill>
              <a:srgbClr val="AFD8EF"/>
            </a:solidFill>
          </a:ln>
          <a:effectLst>
            <a:glow rad="25400">
              <a:srgbClr val="B0EFFF">
                <a:alpha val="21000"/>
              </a:srgbClr>
            </a:glow>
          </a:effectLst>
        </p:spPr>
        <p:style>
          <a:lnRef idx="1">
            <a:schemeClr val="accent1"/>
          </a:lnRef>
          <a:fillRef idx="0">
            <a:schemeClr val="accent1"/>
          </a:fillRef>
          <a:effectRef idx="0">
            <a:schemeClr val="accent1"/>
          </a:effectRef>
          <a:fontRef idx="minor">
            <a:schemeClr val="tx1"/>
          </a:fontRef>
        </p:style>
      </p:cxnSp>
      <p:sp>
        <p:nvSpPr>
          <p:cNvPr id="8" name="Content Placeholder 7">
            <a:extLst>
              <a:ext uri="{FF2B5EF4-FFF2-40B4-BE49-F238E27FC236}">
                <a16:creationId xmlns:a16="http://schemas.microsoft.com/office/drawing/2014/main" id="{4CC8E11D-C616-45E9-A169-6B078201B8D4}"/>
              </a:ext>
            </a:extLst>
          </p:cNvPr>
          <p:cNvSpPr>
            <a:spLocks noGrp="1"/>
          </p:cNvSpPr>
          <p:nvPr>
            <p:ph sz="quarter" idx="10"/>
          </p:nvPr>
        </p:nvSpPr>
        <p:spPr>
          <a:xfrm>
            <a:off x="498475" y="1579563"/>
            <a:ext cx="5403850" cy="475456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20" name="Graphic 4">
            <a:extLst>
              <a:ext uri="{FF2B5EF4-FFF2-40B4-BE49-F238E27FC236}">
                <a16:creationId xmlns:a16="http://schemas.microsoft.com/office/drawing/2014/main" id="{A6CEA4AE-6CF8-4DC5-B2B6-554BADCB81BA}"/>
              </a:ext>
            </a:extLst>
          </p:cNvPr>
          <p:cNvGrpSpPr/>
          <p:nvPr userDrawn="1"/>
        </p:nvGrpSpPr>
        <p:grpSpPr>
          <a:xfrm>
            <a:off x="124734" y="6550337"/>
            <a:ext cx="665641" cy="149163"/>
            <a:chOff x="124734" y="6550337"/>
            <a:chExt cx="665641" cy="149163"/>
          </a:xfrm>
          <a:solidFill>
            <a:srgbClr val="00C7FD"/>
          </a:solidFill>
        </p:grpSpPr>
        <p:sp>
          <p:nvSpPr>
            <p:cNvPr id="21" name="Freeform: Shape 20">
              <a:extLst>
                <a:ext uri="{FF2B5EF4-FFF2-40B4-BE49-F238E27FC236}">
                  <a16:creationId xmlns:a16="http://schemas.microsoft.com/office/drawing/2014/main" id="{A55382D4-ACFE-4E25-9E13-2E77957126A0}"/>
                </a:ext>
              </a:extLst>
            </p:cNvPr>
            <p:cNvSpPr/>
            <p:nvPr/>
          </p:nvSpPr>
          <p:spPr>
            <a:xfrm>
              <a:off x="124734" y="6550337"/>
              <a:ext cx="631343" cy="149163"/>
            </a:xfrm>
            <a:custGeom>
              <a:avLst/>
              <a:gdLst>
                <a:gd name="connsiteX0" fmla="*/ 631344 w 631343"/>
                <a:gd name="connsiteY0" fmla="*/ 2061 h 149163"/>
                <a:gd name="connsiteX1" fmla="*/ 631344 w 631343"/>
                <a:gd name="connsiteY1" fmla="*/ 147102 h 149163"/>
                <a:gd name="connsiteX2" fmla="*/ 611668 w 631343"/>
                <a:gd name="connsiteY2" fmla="*/ 147102 h 149163"/>
                <a:gd name="connsiteX3" fmla="*/ 520011 w 631343"/>
                <a:gd name="connsiteY3" fmla="*/ 39989 h 149163"/>
                <a:gd name="connsiteX4" fmla="*/ 520011 w 631343"/>
                <a:gd name="connsiteY4" fmla="*/ 147102 h 149163"/>
                <a:gd name="connsiteX5" fmla="*/ 497195 w 631343"/>
                <a:gd name="connsiteY5" fmla="*/ 147102 h 149163"/>
                <a:gd name="connsiteX6" fmla="*/ 497195 w 631343"/>
                <a:gd name="connsiteY6" fmla="*/ 2061 h 149163"/>
                <a:gd name="connsiteX7" fmla="*/ 516871 w 631343"/>
                <a:gd name="connsiteY7" fmla="*/ 2061 h 149163"/>
                <a:gd name="connsiteX8" fmla="*/ 608528 w 631343"/>
                <a:gd name="connsiteY8" fmla="*/ 109174 h 149163"/>
                <a:gd name="connsiteX9" fmla="*/ 608528 w 631343"/>
                <a:gd name="connsiteY9" fmla="*/ 2061 h 149163"/>
                <a:gd name="connsiteX10" fmla="*/ 631344 w 631343"/>
                <a:gd name="connsiteY10" fmla="*/ 2061 h 149163"/>
                <a:gd name="connsiteX11" fmla="*/ 396117 w 631343"/>
                <a:gd name="connsiteY11" fmla="*/ 0 h 149163"/>
                <a:gd name="connsiteX12" fmla="*/ 472760 w 631343"/>
                <a:gd name="connsiteY12" fmla="*/ 74582 h 149163"/>
                <a:gd name="connsiteX13" fmla="*/ 396117 w 631343"/>
                <a:gd name="connsiteY13" fmla="*/ 149163 h 149163"/>
                <a:gd name="connsiteX14" fmla="*/ 319475 w 631343"/>
                <a:gd name="connsiteY14" fmla="*/ 74582 h 149163"/>
                <a:gd name="connsiteX15" fmla="*/ 396117 w 631343"/>
                <a:gd name="connsiteY15" fmla="*/ 0 h 149163"/>
                <a:gd name="connsiteX16" fmla="*/ 396117 w 631343"/>
                <a:gd name="connsiteY16" fmla="*/ 128457 h 149163"/>
                <a:gd name="connsiteX17" fmla="*/ 449993 w 631343"/>
                <a:gd name="connsiteY17" fmla="*/ 74582 h 149163"/>
                <a:gd name="connsiteX18" fmla="*/ 396117 w 631343"/>
                <a:gd name="connsiteY18" fmla="*/ 20706 h 149163"/>
                <a:gd name="connsiteX19" fmla="*/ 342242 w 631343"/>
                <a:gd name="connsiteY19" fmla="*/ 74582 h 149163"/>
                <a:gd name="connsiteX20" fmla="*/ 396117 w 631343"/>
                <a:gd name="connsiteY20" fmla="*/ 128457 h 149163"/>
                <a:gd name="connsiteX21" fmla="*/ 300829 w 631343"/>
                <a:gd name="connsiteY21" fmla="*/ 84984 h 149163"/>
                <a:gd name="connsiteX22" fmla="*/ 301565 w 631343"/>
                <a:gd name="connsiteY22" fmla="*/ 74582 h 149163"/>
                <a:gd name="connsiteX23" fmla="*/ 224923 w 631343"/>
                <a:gd name="connsiteY23" fmla="*/ 0 h 149163"/>
                <a:gd name="connsiteX24" fmla="*/ 148280 w 631343"/>
                <a:gd name="connsiteY24" fmla="*/ 74582 h 149163"/>
                <a:gd name="connsiteX25" fmla="*/ 224923 w 631343"/>
                <a:gd name="connsiteY25" fmla="*/ 149163 h 149163"/>
                <a:gd name="connsiteX26" fmla="*/ 290378 w 631343"/>
                <a:gd name="connsiteY26" fmla="*/ 120655 h 149163"/>
                <a:gd name="connsiteX27" fmla="*/ 272714 w 631343"/>
                <a:gd name="connsiteY27" fmla="*/ 107162 h 149163"/>
                <a:gd name="connsiteX28" fmla="*/ 224923 w 631343"/>
                <a:gd name="connsiteY28" fmla="*/ 128800 h 149163"/>
                <a:gd name="connsiteX29" fmla="*/ 172029 w 631343"/>
                <a:gd name="connsiteY29" fmla="*/ 84935 h 149163"/>
                <a:gd name="connsiteX30" fmla="*/ 300829 w 631343"/>
                <a:gd name="connsiteY30" fmla="*/ 84935 h 149163"/>
                <a:gd name="connsiteX31" fmla="*/ 224923 w 631343"/>
                <a:gd name="connsiteY31" fmla="*/ 20706 h 149163"/>
                <a:gd name="connsiteX32" fmla="*/ 277866 w 631343"/>
                <a:gd name="connsiteY32" fmla="*/ 64670 h 149163"/>
                <a:gd name="connsiteX33" fmla="*/ 171930 w 631343"/>
                <a:gd name="connsiteY33" fmla="*/ 64670 h 149163"/>
                <a:gd name="connsiteX34" fmla="*/ 224923 w 631343"/>
                <a:gd name="connsiteY34" fmla="*/ 20706 h 149163"/>
                <a:gd name="connsiteX35" fmla="*/ 145042 w 631343"/>
                <a:gd name="connsiteY35" fmla="*/ 2061 h 149163"/>
                <a:gd name="connsiteX36" fmla="*/ 116877 w 631343"/>
                <a:gd name="connsiteY36" fmla="*/ 2061 h 149163"/>
                <a:gd name="connsiteX37" fmla="*/ 72521 w 631343"/>
                <a:gd name="connsiteY37" fmla="*/ 57114 h 149163"/>
                <a:gd name="connsiteX38" fmla="*/ 28164 w 631343"/>
                <a:gd name="connsiteY38" fmla="*/ 2061 h 149163"/>
                <a:gd name="connsiteX39" fmla="*/ 0 w 631343"/>
                <a:gd name="connsiteY39" fmla="*/ 2061 h 149163"/>
                <a:gd name="connsiteX40" fmla="*/ 58439 w 631343"/>
                <a:gd name="connsiteY40" fmla="*/ 74582 h 149163"/>
                <a:gd name="connsiteX41" fmla="*/ 0 w 631343"/>
                <a:gd name="connsiteY41" fmla="*/ 147053 h 149163"/>
                <a:gd name="connsiteX42" fmla="*/ 28164 w 631343"/>
                <a:gd name="connsiteY42" fmla="*/ 147053 h 149163"/>
                <a:gd name="connsiteX43" fmla="*/ 72521 w 631343"/>
                <a:gd name="connsiteY43" fmla="*/ 92000 h 149163"/>
                <a:gd name="connsiteX44" fmla="*/ 116877 w 631343"/>
                <a:gd name="connsiteY44" fmla="*/ 147053 h 149163"/>
                <a:gd name="connsiteX45" fmla="*/ 145042 w 631343"/>
                <a:gd name="connsiteY45" fmla="*/ 147053 h 149163"/>
                <a:gd name="connsiteX46" fmla="*/ 86603 w 631343"/>
                <a:gd name="connsiteY46" fmla="*/ 74533 h 149163"/>
                <a:gd name="connsiteX47" fmla="*/ 145042 w 631343"/>
                <a:gd name="connsiteY47" fmla="*/ 2012 h 149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631343" h="149163">
                  <a:moveTo>
                    <a:pt x="631344" y="2061"/>
                  </a:moveTo>
                  <a:lnTo>
                    <a:pt x="631344" y="147102"/>
                  </a:lnTo>
                  <a:lnTo>
                    <a:pt x="611668" y="147102"/>
                  </a:lnTo>
                  <a:lnTo>
                    <a:pt x="520011" y="39989"/>
                  </a:lnTo>
                  <a:lnTo>
                    <a:pt x="520011" y="147102"/>
                  </a:lnTo>
                  <a:lnTo>
                    <a:pt x="497195" y="147102"/>
                  </a:lnTo>
                  <a:lnTo>
                    <a:pt x="497195" y="2061"/>
                  </a:lnTo>
                  <a:lnTo>
                    <a:pt x="516871" y="2061"/>
                  </a:lnTo>
                  <a:lnTo>
                    <a:pt x="608528" y="109174"/>
                  </a:lnTo>
                  <a:lnTo>
                    <a:pt x="608528" y="2061"/>
                  </a:lnTo>
                  <a:lnTo>
                    <a:pt x="631344" y="2061"/>
                  </a:lnTo>
                  <a:close/>
                  <a:moveTo>
                    <a:pt x="396117" y="0"/>
                  </a:moveTo>
                  <a:cubicBezTo>
                    <a:pt x="439640" y="0"/>
                    <a:pt x="472760" y="33169"/>
                    <a:pt x="472760" y="74582"/>
                  </a:cubicBezTo>
                  <a:cubicBezTo>
                    <a:pt x="472760" y="115994"/>
                    <a:pt x="439590" y="149163"/>
                    <a:pt x="396117" y="149163"/>
                  </a:cubicBezTo>
                  <a:cubicBezTo>
                    <a:pt x="352644" y="149163"/>
                    <a:pt x="319475" y="115994"/>
                    <a:pt x="319475" y="74582"/>
                  </a:cubicBezTo>
                  <a:cubicBezTo>
                    <a:pt x="319475" y="33169"/>
                    <a:pt x="352644" y="0"/>
                    <a:pt x="396117" y="0"/>
                  </a:cubicBezTo>
                  <a:close/>
                  <a:moveTo>
                    <a:pt x="396117" y="128457"/>
                  </a:moveTo>
                  <a:cubicBezTo>
                    <a:pt x="426146" y="128457"/>
                    <a:pt x="449993" y="104610"/>
                    <a:pt x="449993" y="74582"/>
                  </a:cubicBezTo>
                  <a:cubicBezTo>
                    <a:pt x="449993" y="44553"/>
                    <a:pt x="426146" y="20706"/>
                    <a:pt x="396117" y="20706"/>
                  </a:cubicBezTo>
                  <a:cubicBezTo>
                    <a:pt x="366088" y="20706"/>
                    <a:pt x="342242" y="44553"/>
                    <a:pt x="342242" y="74582"/>
                  </a:cubicBezTo>
                  <a:cubicBezTo>
                    <a:pt x="342242" y="104610"/>
                    <a:pt x="366088" y="128457"/>
                    <a:pt x="396117" y="128457"/>
                  </a:cubicBezTo>
                  <a:close/>
                  <a:moveTo>
                    <a:pt x="300829" y="84984"/>
                  </a:moveTo>
                  <a:cubicBezTo>
                    <a:pt x="301320" y="81598"/>
                    <a:pt x="301565" y="78114"/>
                    <a:pt x="301565" y="74582"/>
                  </a:cubicBezTo>
                  <a:cubicBezTo>
                    <a:pt x="301565" y="33169"/>
                    <a:pt x="268396" y="0"/>
                    <a:pt x="224923" y="0"/>
                  </a:cubicBezTo>
                  <a:cubicBezTo>
                    <a:pt x="181449" y="0"/>
                    <a:pt x="148280" y="33169"/>
                    <a:pt x="148280" y="74582"/>
                  </a:cubicBezTo>
                  <a:cubicBezTo>
                    <a:pt x="148280" y="115994"/>
                    <a:pt x="181449" y="149163"/>
                    <a:pt x="224923" y="149163"/>
                  </a:cubicBezTo>
                  <a:cubicBezTo>
                    <a:pt x="256865" y="149163"/>
                    <a:pt x="276836" y="136651"/>
                    <a:pt x="290378" y="120655"/>
                  </a:cubicBezTo>
                  <a:lnTo>
                    <a:pt x="272714" y="107162"/>
                  </a:lnTo>
                  <a:cubicBezTo>
                    <a:pt x="260251" y="122716"/>
                    <a:pt x="244599" y="128800"/>
                    <a:pt x="224923" y="128800"/>
                  </a:cubicBezTo>
                  <a:cubicBezTo>
                    <a:pt x="198427" y="128800"/>
                    <a:pt x="176788" y="109910"/>
                    <a:pt x="172029" y="84935"/>
                  </a:cubicBezTo>
                  <a:lnTo>
                    <a:pt x="300829" y="84935"/>
                  </a:lnTo>
                  <a:close/>
                  <a:moveTo>
                    <a:pt x="224923" y="20706"/>
                  </a:moveTo>
                  <a:cubicBezTo>
                    <a:pt x="251566" y="20706"/>
                    <a:pt x="273303" y="39450"/>
                    <a:pt x="277866" y="64670"/>
                  </a:cubicBezTo>
                  <a:lnTo>
                    <a:pt x="171930" y="64670"/>
                  </a:lnTo>
                  <a:cubicBezTo>
                    <a:pt x="176494" y="39450"/>
                    <a:pt x="198230" y="20706"/>
                    <a:pt x="224923" y="20706"/>
                  </a:cubicBezTo>
                  <a:close/>
                  <a:moveTo>
                    <a:pt x="145042" y="2061"/>
                  </a:moveTo>
                  <a:lnTo>
                    <a:pt x="116877" y="2061"/>
                  </a:lnTo>
                  <a:lnTo>
                    <a:pt x="72521" y="57114"/>
                  </a:lnTo>
                  <a:lnTo>
                    <a:pt x="28164" y="2061"/>
                  </a:lnTo>
                  <a:lnTo>
                    <a:pt x="0" y="2061"/>
                  </a:lnTo>
                  <a:lnTo>
                    <a:pt x="58439" y="74582"/>
                  </a:lnTo>
                  <a:lnTo>
                    <a:pt x="0" y="147053"/>
                  </a:lnTo>
                  <a:lnTo>
                    <a:pt x="28164" y="147053"/>
                  </a:lnTo>
                  <a:lnTo>
                    <a:pt x="72521" y="92000"/>
                  </a:lnTo>
                  <a:lnTo>
                    <a:pt x="116877" y="147053"/>
                  </a:lnTo>
                  <a:lnTo>
                    <a:pt x="145042" y="147053"/>
                  </a:lnTo>
                  <a:lnTo>
                    <a:pt x="86603" y="74533"/>
                  </a:lnTo>
                  <a:lnTo>
                    <a:pt x="145042" y="2012"/>
                  </a:lnTo>
                  <a:close/>
                </a:path>
              </a:pathLst>
            </a:custGeom>
            <a:solidFill>
              <a:srgbClr val="00C7FD"/>
            </a:solidFill>
            <a:ln w="4903" cap="flat">
              <a:noFill/>
              <a:prstDash val="solid"/>
              <a:miter/>
            </a:ln>
          </p:spPr>
          <p:txBody>
            <a:bodyPr rtlCol="0" anchor="ctr"/>
            <a:lstStyle/>
            <a:p>
              <a:endParaRPr lang="en-US"/>
            </a:p>
          </p:txBody>
        </p:sp>
        <p:grpSp>
          <p:nvGrpSpPr>
            <p:cNvPr id="22" name="Graphic 4">
              <a:extLst>
                <a:ext uri="{FF2B5EF4-FFF2-40B4-BE49-F238E27FC236}">
                  <a16:creationId xmlns:a16="http://schemas.microsoft.com/office/drawing/2014/main" id="{35E7DAD8-9530-41E5-A149-7066D2638E1B}"/>
                </a:ext>
              </a:extLst>
            </p:cNvPr>
            <p:cNvGrpSpPr/>
            <p:nvPr/>
          </p:nvGrpSpPr>
          <p:grpSpPr>
            <a:xfrm>
              <a:off x="772417" y="6552937"/>
              <a:ext cx="17958" cy="17958"/>
              <a:chOff x="772417" y="6552937"/>
              <a:chExt cx="17958" cy="17958"/>
            </a:xfrm>
            <a:solidFill>
              <a:srgbClr val="00C7FD"/>
            </a:solidFill>
          </p:grpSpPr>
          <p:sp>
            <p:nvSpPr>
              <p:cNvPr id="23" name="Freeform: Shape 22">
                <a:extLst>
                  <a:ext uri="{FF2B5EF4-FFF2-40B4-BE49-F238E27FC236}">
                    <a16:creationId xmlns:a16="http://schemas.microsoft.com/office/drawing/2014/main" id="{90E84B73-AEC3-4457-8767-0F0860F9566C}"/>
                  </a:ext>
                </a:extLst>
              </p:cNvPr>
              <p:cNvSpPr/>
              <p:nvPr/>
            </p:nvSpPr>
            <p:spPr>
              <a:xfrm>
                <a:off x="772417" y="6552937"/>
                <a:ext cx="17958" cy="17958"/>
              </a:xfrm>
              <a:custGeom>
                <a:avLst/>
                <a:gdLst>
                  <a:gd name="connsiteX0" fmla="*/ 8979 w 17958"/>
                  <a:gd name="connsiteY0" fmla="*/ 1276 h 17958"/>
                  <a:gd name="connsiteX1" fmla="*/ 16683 w 17958"/>
                  <a:gd name="connsiteY1" fmla="*/ 8979 h 17958"/>
                  <a:gd name="connsiteX2" fmla="*/ 8979 w 17958"/>
                  <a:gd name="connsiteY2" fmla="*/ 16683 h 17958"/>
                  <a:gd name="connsiteX3" fmla="*/ 1276 w 17958"/>
                  <a:gd name="connsiteY3" fmla="*/ 8979 h 17958"/>
                  <a:gd name="connsiteX4" fmla="*/ 8979 w 17958"/>
                  <a:gd name="connsiteY4" fmla="*/ 1276 h 17958"/>
                  <a:gd name="connsiteX5" fmla="*/ 8979 w 17958"/>
                  <a:gd name="connsiteY5" fmla="*/ 0 h 17958"/>
                  <a:gd name="connsiteX6" fmla="*/ 0 w 17958"/>
                  <a:gd name="connsiteY6" fmla="*/ 8979 h 17958"/>
                  <a:gd name="connsiteX7" fmla="*/ 8979 w 17958"/>
                  <a:gd name="connsiteY7" fmla="*/ 17958 h 17958"/>
                  <a:gd name="connsiteX8" fmla="*/ 17959 w 17958"/>
                  <a:gd name="connsiteY8" fmla="*/ 8979 h 17958"/>
                  <a:gd name="connsiteX9" fmla="*/ 8979 w 17958"/>
                  <a:gd name="connsiteY9" fmla="*/ 0 h 1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958" h="17958">
                    <a:moveTo>
                      <a:pt x="8979" y="1276"/>
                    </a:moveTo>
                    <a:cubicBezTo>
                      <a:pt x="13199" y="1276"/>
                      <a:pt x="16683" y="4710"/>
                      <a:pt x="16683" y="8979"/>
                    </a:cubicBezTo>
                    <a:cubicBezTo>
                      <a:pt x="16683" y="13248"/>
                      <a:pt x="13248" y="16683"/>
                      <a:pt x="8979" y="16683"/>
                    </a:cubicBezTo>
                    <a:cubicBezTo>
                      <a:pt x="4710" y="16683"/>
                      <a:pt x="1276" y="13248"/>
                      <a:pt x="1276" y="8979"/>
                    </a:cubicBezTo>
                    <a:cubicBezTo>
                      <a:pt x="1276" y="4710"/>
                      <a:pt x="4710" y="1276"/>
                      <a:pt x="8979" y="1276"/>
                    </a:cubicBezTo>
                    <a:moveTo>
                      <a:pt x="8979" y="0"/>
                    </a:moveTo>
                    <a:cubicBezTo>
                      <a:pt x="4024" y="0"/>
                      <a:pt x="0" y="4023"/>
                      <a:pt x="0" y="8979"/>
                    </a:cubicBezTo>
                    <a:cubicBezTo>
                      <a:pt x="0" y="13935"/>
                      <a:pt x="4024" y="17958"/>
                      <a:pt x="8979" y="17958"/>
                    </a:cubicBezTo>
                    <a:cubicBezTo>
                      <a:pt x="13935" y="17958"/>
                      <a:pt x="17959" y="13935"/>
                      <a:pt x="17959" y="8979"/>
                    </a:cubicBezTo>
                    <a:cubicBezTo>
                      <a:pt x="17959" y="4023"/>
                      <a:pt x="13935" y="0"/>
                      <a:pt x="8979" y="0"/>
                    </a:cubicBezTo>
                  </a:path>
                </a:pathLst>
              </a:custGeom>
              <a:solidFill>
                <a:srgbClr val="00C7FD"/>
              </a:solidFill>
              <a:ln w="4903"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337EF8BF-4952-473E-87D1-F1DB93ECAC13}"/>
                  </a:ext>
                </a:extLst>
              </p:cNvPr>
              <p:cNvSpPr/>
              <p:nvPr/>
            </p:nvSpPr>
            <p:spPr>
              <a:xfrm>
                <a:off x="778305" y="6557402"/>
                <a:ext cx="7016" cy="8979"/>
              </a:xfrm>
              <a:custGeom>
                <a:avLst/>
                <a:gdLst>
                  <a:gd name="connsiteX0" fmla="*/ 3729 w 7016"/>
                  <a:gd name="connsiteY0" fmla="*/ 0 h 8979"/>
                  <a:gd name="connsiteX1" fmla="*/ 5250 w 7016"/>
                  <a:gd name="connsiteY1" fmla="*/ 393 h 8979"/>
                  <a:gd name="connsiteX2" fmla="*/ 6281 w 7016"/>
                  <a:gd name="connsiteY2" fmla="*/ 1423 h 8979"/>
                  <a:gd name="connsiteX3" fmla="*/ 6673 w 7016"/>
                  <a:gd name="connsiteY3" fmla="*/ 2846 h 8979"/>
                  <a:gd name="connsiteX4" fmla="*/ 6182 w 7016"/>
                  <a:gd name="connsiteY4" fmla="*/ 4465 h 8979"/>
                  <a:gd name="connsiteX5" fmla="*/ 4956 w 7016"/>
                  <a:gd name="connsiteY5" fmla="*/ 5397 h 8979"/>
                  <a:gd name="connsiteX6" fmla="*/ 7017 w 7016"/>
                  <a:gd name="connsiteY6" fmla="*/ 8979 h 8979"/>
                  <a:gd name="connsiteX7" fmla="*/ 5397 w 7016"/>
                  <a:gd name="connsiteY7" fmla="*/ 8979 h 8979"/>
                  <a:gd name="connsiteX8" fmla="*/ 3533 w 7016"/>
                  <a:gd name="connsiteY8" fmla="*/ 5643 h 8979"/>
                  <a:gd name="connsiteX9" fmla="*/ 1423 w 7016"/>
                  <a:gd name="connsiteY9" fmla="*/ 5643 h 8979"/>
                  <a:gd name="connsiteX10" fmla="*/ 1423 w 7016"/>
                  <a:gd name="connsiteY10" fmla="*/ 8979 h 8979"/>
                  <a:gd name="connsiteX11" fmla="*/ 0 w 7016"/>
                  <a:gd name="connsiteY11" fmla="*/ 8979 h 8979"/>
                  <a:gd name="connsiteX12" fmla="*/ 0 w 7016"/>
                  <a:gd name="connsiteY12" fmla="*/ 0 h 8979"/>
                  <a:gd name="connsiteX13" fmla="*/ 3729 w 7016"/>
                  <a:gd name="connsiteY13" fmla="*/ 0 h 8979"/>
                  <a:gd name="connsiteX14" fmla="*/ 3729 w 7016"/>
                  <a:gd name="connsiteY14" fmla="*/ 4367 h 8979"/>
                  <a:gd name="connsiteX15" fmla="*/ 4514 w 7016"/>
                  <a:gd name="connsiteY15" fmla="*/ 4171 h 8979"/>
                  <a:gd name="connsiteX16" fmla="*/ 5054 w 7016"/>
                  <a:gd name="connsiteY16" fmla="*/ 3631 h 8979"/>
                  <a:gd name="connsiteX17" fmla="*/ 5250 w 7016"/>
                  <a:gd name="connsiteY17" fmla="*/ 2846 h 8979"/>
                  <a:gd name="connsiteX18" fmla="*/ 5054 w 7016"/>
                  <a:gd name="connsiteY18" fmla="*/ 2061 h 8979"/>
                  <a:gd name="connsiteX19" fmla="*/ 4514 w 7016"/>
                  <a:gd name="connsiteY19" fmla="*/ 1521 h 8979"/>
                  <a:gd name="connsiteX20" fmla="*/ 3729 w 7016"/>
                  <a:gd name="connsiteY20" fmla="*/ 1325 h 8979"/>
                  <a:gd name="connsiteX21" fmla="*/ 1423 w 7016"/>
                  <a:gd name="connsiteY21" fmla="*/ 1325 h 8979"/>
                  <a:gd name="connsiteX22" fmla="*/ 1423 w 7016"/>
                  <a:gd name="connsiteY22" fmla="*/ 4416 h 8979"/>
                  <a:gd name="connsiteX23" fmla="*/ 3729 w 7016"/>
                  <a:gd name="connsiteY23" fmla="*/ 4416 h 8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016" h="8979">
                    <a:moveTo>
                      <a:pt x="3729" y="0"/>
                    </a:moveTo>
                    <a:cubicBezTo>
                      <a:pt x="4269" y="0"/>
                      <a:pt x="4809" y="147"/>
                      <a:pt x="5250" y="393"/>
                    </a:cubicBezTo>
                    <a:cubicBezTo>
                      <a:pt x="5692" y="638"/>
                      <a:pt x="6035" y="981"/>
                      <a:pt x="6281" y="1423"/>
                    </a:cubicBezTo>
                    <a:cubicBezTo>
                      <a:pt x="6526" y="1865"/>
                      <a:pt x="6673" y="2306"/>
                      <a:pt x="6673" y="2846"/>
                    </a:cubicBezTo>
                    <a:cubicBezTo>
                      <a:pt x="6673" y="3484"/>
                      <a:pt x="6526" y="4023"/>
                      <a:pt x="6182" y="4465"/>
                    </a:cubicBezTo>
                    <a:cubicBezTo>
                      <a:pt x="5839" y="4907"/>
                      <a:pt x="5446" y="5201"/>
                      <a:pt x="4956" y="5397"/>
                    </a:cubicBezTo>
                    <a:lnTo>
                      <a:pt x="7017" y="8979"/>
                    </a:lnTo>
                    <a:lnTo>
                      <a:pt x="5397" y="8979"/>
                    </a:lnTo>
                    <a:lnTo>
                      <a:pt x="3533" y="5643"/>
                    </a:lnTo>
                    <a:lnTo>
                      <a:pt x="1423" y="5643"/>
                    </a:lnTo>
                    <a:lnTo>
                      <a:pt x="1423" y="8979"/>
                    </a:lnTo>
                    <a:lnTo>
                      <a:pt x="0" y="8979"/>
                    </a:lnTo>
                    <a:lnTo>
                      <a:pt x="0" y="0"/>
                    </a:lnTo>
                    <a:lnTo>
                      <a:pt x="3729" y="0"/>
                    </a:lnTo>
                    <a:close/>
                    <a:moveTo>
                      <a:pt x="3729" y="4367"/>
                    </a:moveTo>
                    <a:cubicBezTo>
                      <a:pt x="4024" y="4367"/>
                      <a:pt x="4269" y="4318"/>
                      <a:pt x="4514" y="4171"/>
                    </a:cubicBezTo>
                    <a:cubicBezTo>
                      <a:pt x="4759" y="4023"/>
                      <a:pt x="4907" y="3876"/>
                      <a:pt x="5054" y="3631"/>
                    </a:cubicBezTo>
                    <a:cubicBezTo>
                      <a:pt x="5201" y="3386"/>
                      <a:pt x="5250" y="3140"/>
                      <a:pt x="5250" y="2846"/>
                    </a:cubicBezTo>
                    <a:cubicBezTo>
                      <a:pt x="5250" y="2551"/>
                      <a:pt x="5201" y="2306"/>
                      <a:pt x="5054" y="2061"/>
                    </a:cubicBezTo>
                    <a:cubicBezTo>
                      <a:pt x="4907" y="1815"/>
                      <a:pt x="4759" y="1668"/>
                      <a:pt x="4514" y="1521"/>
                    </a:cubicBezTo>
                    <a:cubicBezTo>
                      <a:pt x="4269" y="1374"/>
                      <a:pt x="4024" y="1325"/>
                      <a:pt x="3729" y="1325"/>
                    </a:cubicBezTo>
                    <a:lnTo>
                      <a:pt x="1423" y="1325"/>
                    </a:lnTo>
                    <a:lnTo>
                      <a:pt x="1423" y="4416"/>
                    </a:lnTo>
                    <a:lnTo>
                      <a:pt x="3729" y="4416"/>
                    </a:lnTo>
                    <a:close/>
                  </a:path>
                </a:pathLst>
              </a:custGeom>
              <a:solidFill>
                <a:srgbClr val="00C7FD"/>
              </a:solidFill>
              <a:ln w="4903" cap="flat">
                <a:noFill/>
                <a:prstDash val="solid"/>
                <a:miter/>
              </a:ln>
            </p:spPr>
            <p:txBody>
              <a:bodyPr rtlCol="0" anchor="ctr"/>
              <a:lstStyle/>
              <a:p>
                <a:endParaRPr lang="en-US"/>
              </a:p>
            </p:txBody>
          </p:sp>
        </p:grpSp>
      </p:grpSp>
      <p:grpSp>
        <p:nvGrpSpPr>
          <p:cNvPr id="25" name="Graphic 4">
            <a:extLst>
              <a:ext uri="{FF2B5EF4-FFF2-40B4-BE49-F238E27FC236}">
                <a16:creationId xmlns:a16="http://schemas.microsoft.com/office/drawing/2014/main" id="{43F4BA17-3DD7-409A-AC0D-C81C0475CD55}"/>
              </a:ext>
            </a:extLst>
          </p:cNvPr>
          <p:cNvGrpSpPr/>
          <p:nvPr userDrawn="1"/>
        </p:nvGrpSpPr>
        <p:grpSpPr>
          <a:xfrm>
            <a:off x="138227" y="6297005"/>
            <a:ext cx="567262" cy="217316"/>
            <a:chOff x="138227" y="6297005"/>
            <a:chExt cx="567262" cy="217316"/>
          </a:xfrm>
          <a:solidFill>
            <a:schemeClr val="accent1"/>
          </a:solidFill>
        </p:grpSpPr>
        <p:sp>
          <p:nvSpPr>
            <p:cNvPr id="26" name="Freeform: Shape 25">
              <a:extLst>
                <a:ext uri="{FF2B5EF4-FFF2-40B4-BE49-F238E27FC236}">
                  <a16:creationId xmlns:a16="http://schemas.microsoft.com/office/drawing/2014/main" id="{39921D82-0B61-4915-87F4-95FE3E6EF0D1}"/>
                </a:ext>
              </a:extLst>
            </p:cNvPr>
            <p:cNvSpPr/>
            <p:nvPr/>
          </p:nvSpPr>
          <p:spPr>
            <a:xfrm>
              <a:off x="138227" y="6299949"/>
              <a:ext cx="40627" cy="40627"/>
            </a:xfrm>
            <a:custGeom>
              <a:avLst/>
              <a:gdLst>
                <a:gd name="connsiteX0" fmla="*/ 0 w 40627"/>
                <a:gd name="connsiteY0" fmla="*/ 0 h 40627"/>
                <a:gd name="connsiteX1" fmla="*/ 40627 w 40627"/>
                <a:gd name="connsiteY1" fmla="*/ 0 h 40627"/>
                <a:gd name="connsiteX2" fmla="*/ 40627 w 40627"/>
                <a:gd name="connsiteY2" fmla="*/ 40627 h 40627"/>
                <a:gd name="connsiteX3" fmla="*/ 0 w 40627"/>
                <a:gd name="connsiteY3" fmla="*/ 40627 h 40627"/>
              </a:gdLst>
              <a:ahLst/>
              <a:cxnLst>
                <a:cxn ang="0">
                  <a:pos x="connsiteX0" y="connsiteY0"/>
                </a:cxn>
                <a:cxn ang="0">
                  <a:pos x="connsiteX1" y="connsiteY1"/>
                </a:cxn>
                <a:cxn ang="0">
                  <a:pos x="connsiteX2" y="connsiteY2"/>
                </a:cxn>
                <a:cxn ang="0">
                  <a:pos x="connsiteX3" y="connsiteY3"/>
                </a:cxn>
              </a:cxnLst>
              <a:rect l="l" t="t" r="r" b="b"/>
              <a:pathLst>
                <a:path w="40627" h="40627">
                  <a:moveTo>
                    <a:pt x="0" y="0"/>
                  </a:moveTo>
                  <a:lnTo>
                    <a:pt x="40627" y="0"/>
                  </a:lnTo>
                  <a:lnTo>
                    <a:pt x="40627" y="40627"/>
                  </a:lnTo>
                  <a:lnTo>
                    <a:pt x="0" y="40627"/>
                  </a:lnTo>
                  <a:close/>
                </a:path>
              </a:pathLst>
            </a:custGeom>
            <a:solidFill>
              <a:schemeClr val="accent2"/>
            </a:solidFill>
            <a:ln w="4903"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30F11209-09D7-4CF0-873F-B41632545CE8}"/>
                </a:ext>
              </a:extLst>
            </p:cNvPr>
            <p:cNvSpPr/>
            <p:nvPr/>
          </p:nvSpPr>
          <p:spPr>
            <a:xfrm>
              <a:off x="139257" y="6297005"/>
              <a:ext cx="514270" cy="217316"/>
            </a:xfrm>
            <a:custGeom>
              <a:avLst/>
              <a:gdLst>
                <a:gd name="connsiteX0" fmla="*/ 38518 w 514270"/>
                <a:gd name="connsiteY0" fmla="*/ 214275 h 217316"/>
                <a:gd name="connsiteX1" fmla="*/ 38518 w 514270"/>
                <a:gd name="connsiteY1" fmla="*/ 68203 h 217316"/>
                <a:gd name="connsiteX2" fmla="*/ 0 w 514270"/>
                <a:gd name="connsiteY2" fmla="*/ 68203 h 217316"/>
                <a:gd name="connsiteX3" fmla="*/ 0 w 514270"/>
                <a:gd name="connsiteY3" fmla="*/ 214324 h 217316"/>
                <a:gd name="connsiteX4" fmla="*/ 38468 w 514270"/>
                <a:gd name="connsiteY4" fmla="*/ 214324 h 217316"/>
                <a:gd name="connsiteX5" fmla="*/ 293665 w 514270"/>
                <a:gd name="connsiteY5" fmla="*/ 215747 h 217316"/>
                <a:gd name="connsiteX6" fmla="*/ 293665 w 514270"/>
                <a:gd name="connsiteY6" fmla="*/ 179928 h 217316"/>
                <a:gd name="connsiteX7" fmla="*/ 279730 w 514270"/>
                <a:gd name="connsiteY7" fmla="*/ 179045 h 217316"/>
                <a:gd name="connsiteX8" fmla="*/ 270702 w 514270"/>
                <a:gd name="connsiteY8" fmla="*/ 175021 h 217316"/>
                <a:gd name="connsiteX9" fmla="*/ 266679 w 514270"/>
                <a:gd name="connsiteY9" fmla="*/ 166287 h 217316"/>
                <a:gd name="connsiteX10" fmla="*/ 265795 w 514270"/>
                <a:gd name="connsiteY10" fmla="*/ 152156 h 217316"/>
                <a:gd name="connsiteX11" fmla="*/ 265795 w 514270"/>
                <a:gd name="connsiteY11" fmla="*/ 101029 h 217316"/>
                <a:gd name="connsiteX12" fmla="*/ 293665 w 514270"/>
                <a:gd name="connsiteY12" fmla="*/ 101029 h 217316"/>
                <a:gd name="connsiteX13" fmla="*/ 293665 w 514270"/>
                <a:gd name="connsiteY13" fmla="*/ 68105 h 217316"/>
                <a:gd name="connsiteX14" fmla="*/ 265795 w 514270"/>
                <a:gd name="connsiteY14" fmla="*/ 68105 h 217316"/>
                <a:gd name="connsiteX15" fmla="*/ 265795 w 514270"/>
                <a:gd name="connsiteY15" fmla="*/ 11285 h 217316"/>
                <a:gd name="connsiteX16" fmla="*/ 227327 w 514270"/>
                <a:gd name="connsiteY16" fmla="*/ 11285 h 217316"/>
                <a:gd name="connsiteX17" fmla="*/ 227327 w 514270"/>
                <a:gd name="connsiteY17" fmla="*/ 152500 h 217316"/>
                <a:gd name="connsiteX18" fmla="*/ 230418 w 514270"/>
                <a:gd name="connsiteY18" fmla="*/ 182627 h 217316"/>
                <a:gd name="connsiteX19" fmla="*/ 240673 w 514270"/>
                <a:gd name="connsiteY19" fmla="*/ 202008 h 217316"/>
                <a:gd name="connsiteX20" fmla="*/ 259466 w 514270"/>
                <a:gd name="connsiteY20" fmla="*/ 212558 h 217316"/>
                <a:gd name="connsiteX21" fmla="*/ 288808 w 514270"/>
                <a:gd name="connsiteY21" fmla="*/ 215796 h 217316"/>
                <a:gd name="connsiteX22" fmla="*/ 293665 w 514270"/>
                <a:gd name="connsiteY22" fmla="*/ 215796 h 217316"/>
                <a:gd name="connsiteX23" fmla="*/ 514270 w 514270"/>
                <a:gd name="connsiteY23" fmla="*/ 214275 h 217316"/>
                <a:gd name="connsiteX24" fmla="*/ 514270 w 514270"/>
                <a:gd name="connsiteY24" fmla="*/ 0 h 217316"/>
                <a:gd name="connsiteX25" fmla="*/ 475802 w 514270"/>
                <a:gd name="connsiteY25" fmla="*/ 0 h 217316"/>
                <a:gd name="connsiteX26" fmla="*/ 475802 w 514270"/>
                <a:gd name="connsiteY26" fmla="*/ 214275 h 217316"/>
                <a:gd name="connsiteX27" fmla="*/ 514270 w 514270"/>
                <a:gd name="connsiteY27" fmla="*/ 214275 h 217316"/>
                <a:gd name="connsiteX28" fmla="*/ 190183 w 514270"/>
                <a:gd name="connsiteY28" fmla="*/ 82579 h 217316"/>
                <a:gd name="connsiteX29" fmla="*/ 145434 w 514270"/>
                <a:gd name="connsiteY29" fmla="*/ 65210 h 217316"/>
                <a:gd name="connsiteX30" fmla="*/ 120165 w 514270"/>
                <a:gd name="connsiteY30" fmla="*/ 70853 h 217316"/>
                <a:gd name="connsiteX31" fmla="*/ 101029 w 514270"/>
                <a:gd name="connsiteY31" fmla="*/ 86456 h 217316"/>
                <a:gd name="connsiteX32" fmla="*/ 98919 w 514270"/>
                <a:gd name="connsiteY32" fmla="*/ 89154 h 217316"/>
                <a:gd name="connsiteX33" fmla="*/ 98919 w 514270"/>
                <a:gd name="connsiteY33" fmla="*/ 86701 h 217316"/>
                <a:gd name="connsiteX34" fmla="*/ 98919 w 514270"/>
                <a:gd name="connsiteY34" fmla="*/ 68203 h 217316"/>
                <a:gd name="connsiteX35" fmla="*/ 60941 w 514270"/>
                <a:gd name="connsiteY35" fmla="*/ 68203 h 217316"/>
                <a:gd name="connsiteX36" fmla="*/ 60941 w 514270"/>
                <a:gd name="connsiteY36" fmla="*/ 214324 h 217316"/>
                <a:gd name="connsiteX37" fmla="*/ 99213 w 514270"/>
                <a:gd name="connsiteY37" fmla="*/ 214324 h 217316"/>
                <a:gd name="connsiteX38" fmla="*/ 99213 w 514270"/>
                <a:gd name="connsiteY38" fmla="*/ 141901 h 217316"/>
                <a:gd name="connsiteX39" fmla="*/ 99262 w 514270"/>
                <a:gd name="connsiteY39" fmla="*/ 139252 h 217316"/>
                <a:gd name="connsiteX40" fmla="*/ 109419 w 514270"/>
                <a:gd name="connsiteY40" fmla="*/ 108928 h 217316"/>
                <a:gd name="connsiteX41" fmla="*/ 133855 w 514270"/>
                <a:gd name="connsiteY41" fmla="*/ 98526 h 217316"/>
                <a:gd name="connsiteX42" fmla="*/ 159026 w 514270"/>
                <a:gd name="connsiteY42" fmla="*/ 108634 h 217316"/>
                <a:gd name="connsiteX43" fmla="*/ 167416 w 514270"/>
                <a:gd name="connsiteY43" fmla="*/ 136651 h 217316"/>
                <a:gd name="connsiteX44" fmla="*/ 167416 w 514270"/>
                <a:gd name="connsiteY44" fmla="*/ 136651 h 217316"/>
                <a:gd name="connsiteX45" fmla="*/ 167416 w 514270"/>
                <a:gd name="connsiteY45" fmla="*/ 136946 h 217316"/>
                <a:gd name="connsiteX46" fmla="*/ 167416 w 514270"/>
                <a:gd name="connsiteY46" fmla="*/ 136995 h 217316"/>
                <a:gd name="connsiteX47" fmla="*/ 167416 w 514270"/>
                <a:gd name="connsiteY47" fmla="*/ 136995 h 217316"/>
                <a:gd name="connsiteX48" fmla="*/ 167416 w 514270"/>
                <a:gd name="connsiteY48" fmla="*/ 214275 h 217316"/>
                <a:gd name="connsiteX49" fmla="*/ 206277 w 514270"/>
                <a:gd name="connsiteY49" fmla="*/ 214275 h 217316"/>
                <a:gd name="connsiteX50" fmla="*/ 206277 w 514270"/>
                <a:gd name="connsiteY50" fmla="*/ 131352 h 217316"/>
                <a:gd name="connsiteX51" fmla="*/ 190183 w 514270"/>
                <a:gd name="connsiteY51" fmla="*/ 82579 h 217316"/>
                <a:gd name="connsiteX52" fmla="*/ 455684 w 514270"/>
                <a:gd name="connsiteY52" fmla="*/ 140969 h 217316"/>
                <a:gd name="connsiteX53" fmla="*/ 450140 w 514270"/>
                <a:gd name="connsiteY53" fmla="*/ 111431 h 217316"/>
                <a:gd name="connsiteX54" fmla="*/ 434635 w 514270"/>
                <a:gd name="connsiteY54" fmla="*/ 87290 h 217316"/>
                <a:gd name="connsiteX55" fmla="*/ 410837 w 514270"/>
                <a:gd name="connsiteY55" fmla="*/ 71098 h 217316"/>
                <a:gd name="connsiteX56" fmla="*/ 380269 w 514270"/>
                <a:gd name="connsiteY56" fmla="*/ 65259 h 217316"/>
                <a:gd name="connsiteX57" fmla="*/ 350583 w 514270"/>
                <a:gd name="connsiteY57" fmla="*/ 71245 h 217316"/>
                <a:gd name="connsiteX58" fmla="*/ 326442 w 514270"/>
                <a:gd name="connsiteY58" fmla="*/ 87486 h 217316"/>
                <a:gd name="connsiteX59" fmla="*/ 310201 w 514270"/>
                <a:gd name="connsiteY59" fmla="*/ 111627 h 217316"/>
                <a:gd name="connsiteX60" fmla="*/ 304215 w 514270"/>
                <a:gd name="connsiteY60" fmla="*/ 141312 h 217316"/>
                <a:gd name="connsiteX61" fmla="*/ 309907 w 514270"/>
                <a:gd name="connsiteY61" fmla="*/ 170998 h 217316"/>
                <a:gd name="connsiteX62" fmla="*/ 325706 w 514270"/>
                <a:gd name="connsiteY62" fmla="*/ 195090 h 217316"/>
                <a:gd name="connsiteX63" fmla="*/ 350092 w 514270"/>
                <a:gd name="connsiteY63" fmla="*/ 211331 h 217316"/>
                <a:gd name="connsiteX64" fmla="*/ 381397 w 514270"/>
                <a:gd name="connsiteY64" fmla="*/ 217317 h 217316"/>
                <a:gd name="connsiteX65" fmla="*/ 446411 w 514270"/>
                <a:gd name="connsiteY65" fmla="*/ 188662 h 217316"/>
                <a:gd name="connsiteX66" fmla="*/ 418688 w 514270"/>
                <a:gd name="connsiteY66" fmla="*/ 167563 h 217316"/>
                <a:gd name="connsiteX67" fmla="*/ 381692 w 514270"/>
                <a:gd name="connsiteY67" fmla="*/ 183902 h 217316"/>
                <a:gd name="connsiteX68" fmla="*/ 355146 w 514270"/>
                <a:gd name="connsiteY68" fmla="*/ 176444 h 217316"/>
                <a:gd name="connsiteX69" fmla="*/ 341260 w 514270"/>
                <a:gd name="connsiteY69" fmla="*/ 156180 h 217316"/>
                <a:gd name="connsiteX70" fmla="*/ 340868 w 514270"/>
                <a:gd name="connsiteY70" fmla="*/ 154806 h 217316"/>
                <a:gd name="connsiteX71" fmla="*/ 455635 w 514270"/>
                <a:gd name="connsiteY71" fmla="*/ 154806 h 217316"/>
                <a:gd name="connsiteX72" fmla="*/ 455635 w 514270"/>
                <a:gd name="connsiteY72" fmla="*/ 141067 h 217316"/>
                <a:gd name="connsiteX73" fmla="*/ 341211 w 514270"/>
                <a:gd name="connsiteY73" fmla="*/ 127574 h 217316"/>
                <a:gd name="connsiteX74" fmla="*/ 379974 w 514270"/>
                <a:gd name="connsiteY74" fmla="*/ 98183 h 217316"/>
                <a:gd name="connsiteX75" fmla="*/ 418737 w 514270"/>
                <a:gd name="connsiteY75" fmla="*/ 127525 h 217316"/>
                <a:gd name="connsiteX76" fmla="*/ 341211 w 514270"/>
                <a:gd name="connsiteY76" fmla="*/ 127525 h 217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514270" h="217316">
                  <a:moveTo>
                    <a:pt x="38518" y="214275"/>
                  </a:moveTo>
                  <a:lnTo>
                    <a:pt x="38518" y="68203"/>
                  </a:lnTo>
                  <a:lnTo>
                    <a:pt x="0" y="68203"/>
                  </a:lnTo>
                  <a:lnTo>
                    <a:pt x="0" y="214324"/>
                  </a:lnTo>
                  <a:lnTo>
                    <a:pt x="38468" y="214324"/>
                  </a:lnTo>
                  <a:close/>
                  <a:moveTo>
                    <a:pt x="293665" y="215747"/>
                  </a:moveTo>
                  <a:lnTo>
                    <a:pt x="293665" y="179928"/>
                  </a:lnTo>
                  <a:cubicBezTo>
                    <a:pt x="287974" y="179928"/>
                    <a:pt x="283312" y="179585"/>
                    <a:pt x="279730" y="179045"/>
                  </a:cubicBezTo>
                  <a:cubicBezTo>
                    <a:pt x="275756" y="178407"/>
                    <a:pt x="272714" y="177082"/>
                    <a:pt x="270702" y="175021"/>
                  </a:cubicBezTo>
                  <a:cubicBezTo>
                    <a:pt x="268690" y="173010"/>
                    <a:pt x="267317" y="170066"/>
                    <a:pt x="266679" y="166287"/>
                  </a:cubicBezTo>
                  <a:cubicBezTo>
                    <a:pt x="266090" y="162706"/>
                    <a:pt x="265795" y="157946"/>
                    <a:pt x="265795" y="152156"/>
                  </a:cubicBezTo>
                  <a:lnTo>
                    <a:pt x="265795" y="101029"/>
                  </a:lnTo>
                  <a:lnTo>
                    <a:pt x="293665" y="101029"/>
                  </a:lnTo>
                  <a:lnTo>
                    <a:pt x="293665" y="68105"/>
                  </a:lnTo>
                  <a:lnTo>
                    <a:pt x="265795" y="68105"/>
                  </a:lnTo>
                  <a:lnTo>
                    <a:pt x="265795" y="11285"/>
                  </a:lnTo>
                  <a:lnTo>
                    <a:pt x="227327" y="11285"/>
                  </a:lnTo>
                  <a:lnTo>
                    <a:pt x="227327" y="152500"/>
                  </a:lnTo>
                  <a:cubicBezTo>
                    <a:pt x="227327" y="164423"/>
                    <a:pt x="228357" y="174531"/>
                    <a:pt x="230418" y="182627"/>
                  </a:cubicBezTo>
                  <a:cubicBezTo>
                    <a:pt x="232430" y="190625"/>
                    <a:pt x="235865" y="197151"/>
                    <a:pt x="240673" y="202008"/>
                  </a:cubicBezTo>
                  <a:cubicBezTo>
                    <a:pt x="245433" y="206866"/>
                    <a:pt x="251762" y="210448"/>
                    <a:pt x="259466" y="212558"/>
                  </a:cubicBezTo>
                  <a:cubicBezTo>
                    <a:pt x="267218" y="214716"/>
                    <a:pt x="277130" y="215796"/>
                    <a:pt x="288808" y="215796"/>
                  </a:cubicBezTo>
                  <a:lnTo>
                    <a:pt x="293665" y="215796"/>
                  </a:lnTo>
                  <a:close/>
                  <a:moveTo>
                    <a:pt x="514270" y="214275"/>
                  </a:moveTo>
                  <a:lnTo>
                    <a:pt x="514270" y="0"/>
                  </a:lnTo>
                  <a:lnTo>
                    <a:pt x="475802" y="0"/>
                  </a:lnTo>
                  <a:lnTo>
                    <a:pt x="475802" y="214275"/>
                  </a:lnTo>
                  <a:lnTo>
                    <a:pt x="514270" y="214275"/>
                  </a:lnTo>
                  <a:close/>
                  <a:moveTo>
                    <a:pt x="190183" y="82579"/>
                  </a:moveTo>
                  <a:cubicBezTo>
                    <a:pt x="179536" y="71049"/>
                    <a:pt x="164472" y="65210"/>
                    <a:pt x="145434" y="65210"/>
                  </a:cubicBezTo>
                  <a:cubicBezTo>
                    <a:pt x="136259" y="65210"/>
                    <a:pt x="127770" y="67123"/>
                    <a:pt x="120165" y="70853"/>
                  </a:cubicBezTo>
                  <a:cubicBezTo>
                    <a:pt x="112609" y="74582"/>
                    <a:pt x="106181" y="79832"/>
                    <a:pt x="101029" y="86456"/>
                  </a:cubicBezTo>
                  <a:lnTo>
                    <a:pt x="98919" y="89154"/>
                  </a:lnTo>
                  <a:lnTo>
                    <a:pt x="98919" y="86701"/>
                  </a:lnTo>
                  <a:cubicBezTo>
                    <a:pt x="98919" y="86701"/>
                    <a:pt x="98919" y="68203"/>
                    <a:pt x="98919" y="68203"/>
                  </a:cubicBezTo>
                  <a:lnTo>
                    <a:pt x="60941" y="68203"/>
                  </a:lnTo>
                  <a:lnTo>
                    <a:pt x="60941" y="214324"/>
                  </a:lnTo>
                  <a:lnTo>
                    <a:pt x="99213" y="214324"/>
                  </a:lnTo>
                  <a:lnTo>
                    <a:pt x="99213" y="141901"/>
                  </a:lnTo>
                  <a:cubicBezTo>
                    <a:pt x="99213" y="141018"/>
                    <a:pt x="99213" y="140135"/>
                    <a:pt x="99262" y="139252"/>
                  </a:cubicBezTo>
                  <a:cubicBezTo>
                    <a:pt x="99655" y="125611"/>
                    <a:pt x="103090" y="115405"/>
                    <a:pt x="109419" y="108928"/>
                  </a:cubicBezTo>
                  <a:cubicBezTo>
                    <a:pt x="116190" y="102059"/>
                    <a:pt x="124385" y="98526"/>
                    <a:pt x="133855" y="98526"/>
                  </a:cubicBezTo>
                  <a:cubicBezTo>
                    <a:pt x="144944" y="98526"/>
                    <a:pt x="153432" y="101912"/>
                    <a:pt x="159026" y="108634"/>
                  </a:cubicBezTo>
                  <a:cubicBezTo>
                    <a:pt x="164521" y="115209"/>
                    <a:pt x="167318" y="124630"/>
                    <a:pt x="167416" y="136651"/>
                  </a:cubicBezTo>
                  <a:lnTo>
                    <a:pt x="167416" y="136651"/>
                  </a:lnTo>
                  <a:lnTo>
                    <a:pt x="167416" y="136946"/>
                  </a:lnTo>
                  <a:cubicBezTo>
                    <a:pt x="167416" y="136946"/>
                    <a:pt x="167416" y="136946"/>
                    <a:pt x="167416" y="136995"/>
                  </a:cubicBezTo>
                  <a:lnTo>
                    <a:pt x="167416" y="136995"/>
                  </a:lnTo>
                  <a:cubicBezTo>
                    <a:pt x="167416" y="136995"/>
                    <a:pt x="167416" y="214275"/>
                    <a:pt x="167416" y="214275"/>
                  </a:cubicBezTo>
                  <a:lnTo>
                    <a:pt x="206277" y="214275"/>
                  </a:lnTo>
                  <a:lnTo>
                    <a:pt x="206277" y="131352"/>
                  </a:lnTo>
                  <a:cubicBezTo>
                    <a:pt x="206277" y="110548"/>
                    <a:pt x="200880" y="94110"/>
                    <a:pt x="190183" y="82579"/>
                  </a:cubicBezTo>
                  <a:close/>
                  <a:moveTo>
                    <a:pt x="455684" y="140969"/>
                  </a:moveTo>
                  <a:cubicBezTo>
                    <a:pt x="455684" y="130518"/>
                    <a:pt x="453820" y="120557"/>
                    <a:pt x="450140" y="111431"/>
                  </a:cubicBezTo>
                  <a:cubicBezTo>
                    <a:pt x="446460" y="102304"/>
                    <a:pt x="441259" y="94208"/>
                    <a:pt x="434635" y="87290"/>
                  </a:cubicBezTo>
                  <a:cubicBezTo>
                    <a:pt x="428060" y="80421"/>
                    <a:pt x="420013" y="74974"/>
                    <a:pt x="410837" y="71098"/>
                  </a:cubicBezTo>
                  <a:cubicBezTo>
                    <a:pt x="401613" y="67222"/>
                    <a:pt x="391358" y="65259"/>
                    <a:pt x="380269" y="65259"/>
                  </a:cubicBezTo>
                  <a:cubicBezTo>
                    <a:pt x="369817" y="65259"/>
                    <a:pt x="359808" y="67271"/>
                    <a:pt x="350583" y="71245"/>
                  </a:cubicBezTo>
                  <a:cubicBezTo>
                    <a:pt x="341359" y="75219"/>
                    <a:pt x="333262" y="80666"/>
                    <a:pt x="326442" y="87486"/>
                  </a:cubicBezTo>
                  <a:cubicBezTo>
                    <a:pt x="319671" y="94257"/>
                    <a:pt x="314175" y="102402"/>
                    <a:pt x="310201" y="111627"/>
                  </a:cubicBezTo>
                  <a:cubicBezTo>
                    <a:pt x="306227" y="120852"/>
                    <a:pt x="304215" y="130812"/>
                    <a:pt x="304215" y="141312"/>
                  </a:cubicBezTo>
                  <a:cubicBezTo>
                    <a:pt x="304215" y="151813"/>
                    <a:pt x="306128" y="161773"/>
                    <a:pt x="309907" y="170998"/>
                  </a:cubicBezTo>
                  <a:cubicBezTo>
                    <a:pt x="313685" y="180222"/>
                    <a:pt x="318984" y="188319"/>
                    <a:pt x="325706" y="195090"/>
                  </a:cubicBezTo>
                  <a:cubicBezTo>
                    <a:pt x="332379" y="201861"/>
                    <a:pt x="340623" y="207356"/>
                    <a:pt x="350092" y="211331"/>
                  </a:cubicBezTo>
                  <a:cubicBezTo>
                    <a:pt x="359611" y="215305"/>
                    <a:pt x="370161" y="217317"/>
                    <a:pt x="381397" y="217317"/>
                  </a:cubicBezTo>
                  <a:cubicBezTo>
                    <a:pt x="413978" y="217317"/>
                    <a:pt x="434291" y="202499"/>
                    <a:pt x="446411" y="188662"/>
                  </a:cubicBezTo>
                  <a:lnTo>
                    <a:pt x="418688" y="167563"/>
                  </a:lnTo>
                  <a:cubicBezTo>
                    <a:pt x="412849" y="174482"/>
                    <a:pt x="399012" y="183902"/>
                    <a:pt x="381692" y="183902"/>
                  </a:cubicBezTo>
                  <a:cubicBezTo>
                    <a:pt x="370848" y="183902"/>
                    <a:pt x="361868" y="181400"/>
                    <a:pt x="355146" y="176444"/>
                  </a:cubicBezTo>
                  <a:cubicBezTo>
                    <a:pt x="348375" y="171489"/>
                    <a:pt x="343714" y="164668"/>
                    <a:pt x="341260" y="156180"/>
                  </a:cubicBezTo>
                  <a:lnTo>
                    <a:pt x="340868" y="154806"/>
                  </a:lnTo>
                  <a:lnTo>
                    <a:pt x="455635" y="154806"/>
                  </a:lnTo>
                  <a:lnTo>
                    <a:pt x="455635" y="141067"/>
                  </a:lnTo>
                  <a:close/>
                  <a:moveTo>
                    <a:pt x="341211" y="127574"/>
                  </a:moveTo>
                  <a:cubicBezTo>
                    <a:pt x="341211" y="116877"/>
                    <a:pt x="353478" y="98183"/>
                    <a:pt x="379974" y="98183"/>
                  </a:cubicBezTo>
                  <a:cubicBezTo>
                    <a:pt x="406470" y="98183"/>
                    <a:pt x="418737" y="116828"/>
                    <a:pt x="418737" y="127525"/>
                  </a:cubicBezTo>
                  <a:lnTo>
                    <a:pt x="341211" y="127525"/>
                  </a:lnTo>
                  <a:close/>
                </a:path>
              </a:pathLst>
            </a:custGeom>
            <a:solidFill>
              <a:schemeClr val="bg2"/>
            </a:solidFill>
            <a:ln w="4903" cap="flat">
              <a:noFill/>
              <a:prstDash val="solid"/>
              <a:miter/>
            </a:ln>
          </p:spPr>
          <p:txBody>
            <a:bodyPr rtlCol="0" anchor="ctr"/>
            <a:lstStyle/>
            <a:p>
              <a:endParaRPr lang="en-US"/>
            </a:p>
          </p:txBody>
        </p:sp>
        <p:grpSp>
          <p:nvGrpSpPr>
            <p:cNvPr id="28" name="Graphic 4">
              <a:extLst>
                <a:ext uri="{FF2B5EF4-FFF2-40B4-BE49-F238E27FC236}">
                  <a16:creationId xmlns:a16="http://schemas.microsoft.com/office/drawing/2014/main" id="{C819EBA6-3B24-480C-A7DD-AAE71C314A05}"/>
                </a:ext>
              </a:extLst>
            </p:cNvPr>
            <p:cNvGrpSpPr/>
            <p:nvPr/>
          </p:nvGrpSpPr>
          <p:grpSpPr>
            <a:xfrm>
              <a:off x="673890" y="6297005"/>
              <a:ext cx="31599" cy="31599"/>
              <a:chOff x="673890" y="6297005"/>
              <a:chExt cx="31599" cy="31599"/>
            </a:xfrm>
            <a:grpFill/>
          </p:grpSpPr>
          <p:sp>
            <p:nvSpPr>
              <p:cNvPr id="29" name="Freeform: Shape 28">
                <a:extLst>
                  <a:ext uri="{FF2B5EF4-FFF2-40B4-BE49-F238E27FC236}">
                    <a16:creationId xmlns:a16="http://schemas.microsoft.com/office/drawing/2014/main" id="{AB9F4F63-CD41-4CB6-A375-079310B471C9}"/>
                  </a:ext>
                </a:extLst>
              </p:cNvPr>
              <p:cNvSpPr/>
              <p:nvPr/>
            </p:nvSpPr>
            <p:spPr>
              <a:xfrm>
                <a:off x="673890" y="6297005"/>
                <a:ext cx="31599" cy="31599"/>
              </a:xfrm>
              <a:custGeom>
                <a:avLst/>
                <a:gdLst>
                  <a:gd name="connsiteX0" fmla="*/ 15800 w 31599"/>
                  <a:gd name="connsiteY0" fmla="*/ 2257 h 31599"/>
                  <a:gd name="connsiteX1" fmla="*/ 29342 w 31599"/>
                  <a:gd name="connsiteY1" fmla="*/ 15800 h 31599"/>
                  <a:gd name="connsiteX2" fmla="*/ 15800 w 31599"/>
                  <a:gd name="connsiteY2" fmla="*/ 29342 h 31599"/>
                  <a:gd name="connsiteX3" fmla="*/ 2257 w 31599"/>
                  <a:gd name="connsiteY3" fmla="*/ 15800 h 31599"/>
                  <a:gd name="connsiteX4" fmla="*/ 15800 w 31599"/>
                  <a:gd name="connsiteY4" fmla="*/ 2257 h 31599"/>
                  <a:gd name="connsiteX5" fmla="*/ 15800 w 31599"/>
                  <a:gd name="connsiteY5" fmla="*/ 0 h 31599"/>
                  <a:gd name="connsiteX6" fmla="*/ 0 w 31599"/>
                  <a:gd name="connsiteY6" fmla="*/ 15800 h 31599"/>
                  <a:gd name="connsiteX7" fmla="*/ 15800 w 31599"/>
                  <a:gd name="connsiteY7" fmla="*/ 31599 h 31599"/>
                  <a:gd name="connsiteX8" fmla="*/ 31599 w 31599"/>
                  <a:gd name="connsiteY8" fmla="*/ 15800 h 31599"/>
                  <a:gd name="connsiteX9" fmla="*/ 15800 w 31599"/>
                  <a:gd name="connsiteY9" fmla="*/ 0 h 31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599" h="31599">
                    <a:moveTo>
                      <a:pt x="15800" y="2257"/>
                    </a:moveTo>
                    <a:cubicBezTo>
                      <a:pt x="23258" y="2257"/>
                      <a:pt x="29342" y="8341"/>
                      <a:pt x="29342" y="15800"/>
                    </a:cubicBezTo>
                    <a:cubicBezTo>
                      <a:pt x="29342" y="23258"/>
                      <a:pt x="23258" y="29342"/>
                      <a:pt x="15800" y="29342"/>
                    </a:cubicBezTo>
                    <a:cubicBezTo>
                      <a:pt x="8341" y="29342"/>
                      <a:pt x="2257" y="23258"/>
                      <a:pt x="2257" y="15800"/>
                    </a:cubicBezTo>
                    <a:cubicBezTo>
                      <a:pt x="2257" y="8341"/>
                      <a:pt x="8341" y="2257"/>
                      <a:pt x="15800" y="2257"/>
                    </a:cubicBezTo>
                    <a:moveTo>
                      <a:pt x="15800" y="0"/>
                    </a:moveTo>
                    <a:cubicBezTo>
                      <a:pt x="7066" y="0"/>
                      <a:pt x="0" y="7066"/>
                      <a:pt x="0" y="15800"/>
                    </a:cubicBezTo>
                    <a:cubicBezTo>
                      <a:pt x="0" y="24533"/>
                      <a:pt x="7066" y="31599"/>
                      <a:pt x="15800" y="31599"/>
                    </a:cubicBezTo>
                    <a:cubicBezTo>
                      <a:pt x="24533" y="31599"/>
                      <a:pt x="31599" y="24533"/>
                      <a:pt x="31599" y="15800"/>
                    </a:cubicBezTo>
                    <a:cubicBezTo>
                      <a:pt x="31599" y="7066"/>
                      <a:pt x="24533" y="0"/>
                      <a:pt x="15800" y="0"/>
                    </a:cubicBezTo>
                  </a:path>
                </a:pathLst>
              </a:custGeom>
              <a:grpFill/>
              <a:ln w="4903"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86971DB3-DB1F-4E10-B2AD-A1961B4C89BE}"/>
                  </a:ext>
                </a:extLst>
              </p:cNvPr>
              <p:cNvSpPr/>
              <p:nvPr/>
            </p:nvSpPr>
            <p:spPr>
              <a:xfrm>
                <a:off x="684293" y="6304904"/>
                <a:ext cx="12315" cy="15799"/>
              </a:xfrm>
              <a:custGeom>
                <a:avLst/>
                <a:gdLst>
                  <a:gd name="connsiteX0" fmla="*/ 6575 w 12315"/>
                  <a:gd name="connsiteY0" fmla="*/ 0 h 15799"/>
                  <a:gd name="connsiteX1" fmla="*/ 9274 w 12315"/>
                  <a:gd name="connsiteY1" fmla="*/ 638 h 15799"/>
                  <a:gd name="connsiteX2" fmla="*/ 11138 w 12315"/>
                  <a:gd name="connsiteY2" fmla="*/ 2404 h 15799"/>
                  <a:gd name="connsiteX3" fmla="*/ 11776 w 12315"/>
                  <a:gd name="connsiteY3" fmla="*/ 4956 h 15799"/>
                  <a:gd name="connsiteX4" fmla="*/ 10893 w 12315"/>
                  <a:gd name="connsiteY4" fmla="*/ 7802 h 15799"/>
                  <a:gd name="connsiteX5" fmla="*/ 8734 w 12315"/>
                  <a:gd name="connsiteY5" fmla="*/ 9470 h 15799"/>
                  <a:gd name="connsiteX6" fmla="*/ 12316 w 12315"/>
                  <a:gd name="connsiteY6" fmla="*/ 15800 h 15799"/>
                  <a:gd name="connsiteX7" fmla="*/ 9519 w 12315"/>
                  <a:gd name="connsiteY7" fmla="*/ 15800 h 15799"/>
                  <a:gd name="connsiteX8" fmla="*/ 6231 w 12315"/>
                  <a:gd name="connsiteY8" fmla="*/ 9912 h 15799"/>
                  <a:gd name="connsiteX9" fmla="*/ 2502 w 12315"/>
                  <a:gd name="connsiteY9" fmla="*/ 9912 h 15799"/>
                  <a:gd name="connsiteX10" fmla="*/ 2502 w 12315"/>
                  <a:gd name="connsiteY10" fmla="*/ 15800 h 15799"/>
                  <a:gd name="connsiteX11" fmla="*/ 0 w 12315"/>
                  <a:gd name="connsiteY11" fmla="*/ 15800 h 15799"/>
                  <a:gd name="connsiteX12" fmla="*/ 0 w 12315"/>
                  <a:gd name="connsiteY12" fmla="*/ 0 h 15799"/>
                  <a:gd name="connsiteX13" fmla="*/ 6526 w 12315"/>
                  <a:gd name="connsiteY13" fmla="*/ 0 h 15799"/>
                  <a:gd name="connsiteX14" fmla="*/ 6575 w 12315"/>
                  <a:gd name="connsiteY14" fmla="*/ 7654 h 15799"/>
                  <a:gd name="connsiteX15" fmla="*/ 7998 w 12315"/>
                  <a:gd name="connsiteY15" fmla="*/ 7311 h 15799"/>
                  <a:gd name="connsiteX16" fmla="*/ 8979 w 12315"/>
                  <a:gd name="connsiteY16" fmla="*/ 6330 h 15799"/>
                  <a:gd name="connsiteX17" fmla="*/ 9323 w 12315"/>
                  <a:gd name="connsiteY17" fmla="*/ 4907 h 15799"/>
                  <a:gd name="connsiteX18" fmla="*/ 8979 w 12315"/>
                  <a:gd name="connsiteY18" fmla="*/ 3484 h 15799"/>
                  <a:gd name="connsiteX19" fmla="*/ 7998 w 12315"/>
                  <a:gd name="connsiteY19" fmla="*/ 2502 h 15799"/>
                  <a:gd name="connsiteX20" fmla="*/ 6575 w 12315"/>
                  <a:gd name="connsiteY20" fmla="*/ 2159 h 15799"/>
                  <a:gd name="connsiteX21" fmla="*/ 2502 w 12315"/>
                  <a:gd name="connsiteY21" fmla="*/ 2159 h 15799"/>
                  <a:gd name="connsiteX22" fmla="*/ 2502 w 12315"/>
                  <a:gd name="connsiteY22" fmla="*/ 7556 h 15799"/>
                  <a:gd name="connsiteX23" fmla="*/ 6575 w 12315"/>
                  <a:gd name="connsiteY23" fmla="*/ 7556 h 1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315" h="15799">
                    <a:moveTo>
                      <a:pt x="6575" y="0"/>
                    </a:moveTo>
                    <a:cubicBezTo>
                      <a:pt x="7556" y="0"/>
                      <a:pt x="8440" y="245"/>
                      <a:pt x="9274" y="638"/>
                    </a:cubicBezTo>
                    <a:cubicBezTo>
                      <a:pt x="10059" y="1079"/>
                      <a:pt x="10697" y="1668"/>
                      <a:pt x="11138" y="2404"/>
                    </a:cubicBezTo>
                    <a:cubicBezTo>
                      <a:pt x="11580" y="3140"/>
                      <a:pt x="11776" y="3974"/>
                      <a:pt x="11776" y="4956"/>
                    </a:cubicBezTo>
                    <a:cubicBezTo>
                      <a:pt x="11776" y="6084"/>
                      <a:pt x="11482" y="7066"/>
                      <a:pt x="10893" y="7802"/>
                    </a:cubicBezTo>
                    <a:cubicBezTo>
                      <a:pt x="10304" y="8587"/>
                      <a:pt x="9617" y="9126"/>
                      <a:pt x="8734" y="9470"/>
                    </a:cubicBezTo>
                    <a:lnTo>
                      <a:pt x="12316" y="15800"/>
                    </a:lnTo>
                    <a:lnTo>
                      <a:pt x="9519" y="15800"/>
                    </a:lnTo>
                    <a:lnTo>
                      <a:pt x="6231" y="9912"/>
                    </a:lnTo>
                    <a:lnTo>
                      <a:pt x="2502" y="9912"/>
                    </a:lnTo>
                    <a:lnTo>
                      <a:pt x="2502" y="15800"/>
                    </a:lnTo>
                    <a:lnTo>
                      <a:pt x="0" y="15800"/>
                    </a:lnTo>
                    <a:lnTo>
                      <a:pt x="0" y="0"/>
                    </a:lnTo>
                    <a:lnTo>
                      <a:pt x="6526" y="0"/>
                    </a:lnTo>
                    <a:close/>
                    <a:moveTo>
                      <a:pt x="6575" y="7654"/>
                    </a:moveTo>
                    <a:cubicBezTo>
                      <a:pt x="7115" y="7654"/>
                      <a:pt x="7556" y="7556"/>
                      <a:pt x="7998" y="7311"/>
                    </a:cubicBezTo>
                    <a:cubicBezTo>
                      <a:pt x="8390" y="7066"/>
                      <a:pt x="8734" y="6771"/>
                      <a:pt x="8979" y="6330"/>
                    </a:cubicBezTo>
                    <a:cubicBezTo>
                      <a:pt x="9225" y="5937"/>
                      <a:pt x="9323" y="5446"/>
                      <a:pt x="9323" y="4907"/>
                    </a:cubicBezTo>
                    <a:cubicBezTo>
                      <a:pt x="9323" y="4367"/>
                      <a:pt x="9225" y="3925"/>
                      <a:pt x="8979" y="3484"/>
                    </a:cubicBezTo>
                    <a:cubicBezTo>
                      <a:pt x="8734" y="3091"/>
                      <a:pt x="8440" y="2748"/>
                      <a:pt x="7998" y="2502"/>
                    </a:cubicBezTo>
                    <a:cubicBezTo>
                      <a:pt x="7605" y="2257"/>
                      <a:pt x="7115" y="2159"/>
                      <a:pt x="6575" y="2159"/>
                    </a:cubicBezTo>
                    <a:lnTo>
                      <a:pt x="2502" y="2159"/>
                    </a:lnTo>
                    <a:lnTo>
                      <a:pt x="2502" y="7556"/>
                    </a:lnTo>
                    <a:lnTo>
                      <a:pt x="6575" y="7556"/>
                    </a:lnTo>
                    <a:close/>
                  </a:path>
                </a:pathLst>
              </a:custGeom>
              <a:grpFill/>
              <a:ln w="4903"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880528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preserve="1" userDrawn="1">
  <p:cSld name="4_Custom Layout">
    <p:bg>
      <p:bgPr>
        <a:solidFill>
          <a:schemeClr val="tx1"/>
        </a:solidFill>
        <a:effectLst/>
      </p:bgPr>
    </p:bg>
    <p:spTree>
      <p:nvGrpSpPr>
        <p:cNvPr id="1" name=""/>
        <p:cNvGrpSpPr/>
        <p:nvPr/>
      </p:nvGrpSpPr>
      <p:grpSpPr>
        <a:xfrm>
          <a:off x="0" y="0"/>
          <a:ext cx="0" cy="0"/>
          <a:chOff x="0" y="0"/>
          <a:chExt cx="0" cy="0"/>
        </a:xfrm>
      </p:grpSpPr>
      <p:pic>
        <p:nvPicPr>
          <p:cNvPr id="18" name="Picture 17" descr="A picture containing text, person&#10;&#10;Description automatically generated">
            <a:extLst>
              <a:ext uri="{FF2B5EF4-FFF2-40B4-BE49-F238E27FC236}">
                <a16:creationId xmlns:a16="http://schemas.microsoft.com/office/drawing/2014/main" id="{E5DC243F-546E-4527-B8BA-81139E4B6DE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9924" r="21201"/>
          <a:stretch/>
        </p:blipFill>
        <p:spPr>
          <a:xfrm>
            <a:off x="6233161" y="0"/>
            <a:ext cx="5958839" cy="6858000"/>
          </a:xfrm>
          <a:prstGeom prst="rect">
            <a:avLst/>
          </a:prstGeom>
        </p:spPr>
      </p:pic>
      <p:sp>
        <p:nvSpPr>
          <p:cNvPr id="2" name="Title 1">
            <a:extLst>
              <a:ext uri="{FF2B5EF4-FFF2-40B4-BE49-F238E27FC236}">
                <a16:creationId xmlns:a16="http://schemas.microsoft.com/office/drawing/2014/main" id="{F5C45F0E-0527-45C2-9C85-5A58EF6B1120}"/>
              </a:ext>
            </a:extLst>
          </p:cNvPr>
          <p:cNvSpPr>
            <a:spLocks noGrp="1"/>
          </p:cNvSpPr>
          <p:nvPr>
            <p:ph type="title"/>
          </p:nvPr>
        </p:nvSpPr>
        <p:spPr>
          <a:xfrm>
            <a:off x="497839" y="221694"/>
            <a:ext cx="5403849" cy="1199822"/>
          </a:xfrm>
        </p:spPr>
        <p:txBody>
          <a:bodyPr vert="horz" lIns="91440" tIns="45720" rIns="91440" bIns="45720" rtlCol="0" anchor="ctr">
            <a:normAutofit/>
          </a:bodyPr>
          <a:lstStyle>
            <a:lvl1pPr>
              <a:defRPr lang="en-US" sz="3200" dirty="0">
                <a:gradFill flip="none" rotWithShape="1">
                  <a:gsLst>
                    <a:gs pos="16000">
                      <a:schemeClr val="bg2"/>
                    </a:gs>
                    <a:gs pos="87000">
                      <a:schemeClr val="accent1"/>
                    </a:gs>
                  </a:gsLst>
                  <a:lin ang="2700000" scaled="1"/>
                  <a:tileRect/>
                </a:gradFill>
              </a:defRPr>
            </a:lvl1pPr>
          </a:lstStyle>
          <a:p>
            <a:pPr lvl="0"/>
            <a:r>
              <a:rPr lang="en-US"/>
              <a:t>Click to edit Master title style</a:t>
            </a:r>
          </a:p>
        </p:txBody>
      </p:sp>
      <p:cxnSp>
        <p:nvCxnSpPr>
          <p:cNvPr id="6" name="Straight Connector 5">
            <a:extLst>
              <a:ext uri="{FF2B5EF4-FFF2-40B4-BE49-F238E27FC236}">
                <a16:creationId xmlns:a16="http://schemas.microsoft.com/office/drawing/2014/main" id="{68FA20B7-8B22-42EB-8483-1431429A0DAA}"/>
              </a:ext>
            </a:extLst>
          </p:cNvPr>
          <p:cNvCxnSpPr>
            <a:cxnSpLocks/>
          </p:cNvCxnSpPr>
          <p:nvPr userDrawn="1"/>
        </p:nvCxnSpPr>
        <p:spPr>
          <a:xfrm>
            <a:off x="6228080" y="-15240"/>
            <a:ext cx="0" cy="6873240"/>
          </a:xfrm>
          <a:prstGeom prst="line">
            <a:avLst/>
          </a:prstGeom>
          <a:ln w="28575">
            <a:solidFill>
              <a:srgbClr val="AFD8EF"/>
            </a:solidFill>
          </a:ln>
          <a:effectLst>
            <a:glow rad="25400">
              <a:srgbClr val="B0EFFF">
                <a:alpha val="21000"/>
              </a:srgbClr>
            </a:glow>
          </a:effectLst>
        </p:spPr>
        <p:style>
          <a:lnRef idx="1">
            <a:schemeClr val="accent1"/>
          </a:lnRef>
          <a:fillRef idx="0">
            <a:schemeClr val="accent1"/>
          </a:fillRef>
          <a:effectRef idx="0">
            <a:schemeClr val="accent1"/>
          </a:effectRef>
          <a:fontRef idx="minor">
            <a:schemeClr val="tx1"/>
          </a:fontRef>
        </p:style>
      </p:cxnSp>
      <p:sp>
        <p:nvSpPr>
          <p:cNvPr id="8" name="Content Placeholder 7">
            <a:extLst>
              <a:ext uri="{FF2B5EF4-FFF2-40B4-BE49-F238E27FC236}">
                <a16:creationId xmlns:a16="http://schemas.microsoft.com/office/drawing/2014/main" id="{4CC8E11D-C616-45E9-A169-6B078201B8D4}"/>
              </a:ext>
            </a:extLst>
          </p:cNvPr>
          <p:cNvSpPr>
            <a:spLocks noGrp="1"/>
          </p:cNvSpPr>
          <p:nvPr>
            <p:ph sz="quarter" idx="10"/>
          </p:nvPr>
        </p:nvSpPr>
        <p:spPr>
          <a:xfrm>
            <a:off x="498475" y="1579563"/>
            <a:ext cx="5403850" cy="475456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20" name="Graphic 4">
            <a:extLst>
              <a:ext uri="{FF2B5EF4-FFF2-40B4-BE49-F238E27FC236}">
                <a16:creationId xmlns:a16="http://schemas.microsoft.com/office/drawing/2014/main" id="{A6CEA4AE-6CF8-4DC5-B2B6-554BADCB81BA}"/>
              </a:ext>
            </a:extLst>
          </p:cNvPr>
          <p:cNvGrpSpPr/>
          <p:nvPr userDrawn="1"/>
        </p:nvGrpSpPr>
        <p:grpSpPr>
          <a:xfrm>
            <a:off x="124734" y="6550337"/>
            <a:ext cx="665641" cy="149163"/>
            <a:chOff x="124734" y="6550337"/>
            <a:chExt cx="665641" cy="149163"/>
          </a:xfrm>
          <a:solidFill>
            <a:srgbClr val="00C7FD"/>
          </a:solidFill>
        </p:grpSpPr>
        <p:sp>
          <p:nvSpPr>
            <p:cNvPr id="21" name="Freeform: Shape 20">
              <a:extLst>
                <a:ext uri="{FF2B5EF4-FFF2-40B4-BE49-F238E27FC236}">
                  <a16:creationId xmlns:a16="http://schemas.microsoft.com/office/drawing/2014/main" id="{A55382D4-ACFE-4E25-9E13-2E77957126A0}"/>
                </a:ext>
              </a:extLst>
            </p:cNvPr>
            <p:cNvSpPr/>
            <p:nvPr/>
          </p:nvSpPr>
          <p:spPr>
            <a:xfrm>
              <a:off x="124734" y="6550337"/>
              <a:ext cx="631343" cy="149163"/>
            </a:xfrm>
            <a:custGeom>
              <a:avLst/>
              <a:gdLst>
                <a:gd name="connsiteX0" fmla="*/ 631344 w 631343"/>
                <a:gd name="connsiteY0" fmla="*/ 2061 h 149163"/>
                <a:gd name="connsiteX1" fmla="*/ 631344 w 631343"/>
                <a:gd name="connsiteY1" fmla="*/ 147102 h 149163"/>
                <a:gd name="connsiteX2" fmla="*/ 611668 w 631343"/>
                <a:gd name="connsiteY2" fmla="*/ 147102 h 149163"/>
                <a:gd name="connsiteX3" fmla="*/ 520011 w 631343"/>
                <a:gd name="connsiteY3" fmla="*/ 39989 h 149163"/>
                <a:gd name="connsiteX4" fmla="*/ 520011 w 631343"/>
                <a:gd name="connsiteY4" fmla="*/ 147102 h 149163"/>
                <a:gd name="connsiteX5" fmla="*/ 497195 w 631343"/>
                <a:gd name="connsiteY5" fmla="*/ 147102 h 149163"/>
                <a:gd name="connsiteX6" fmla="*/ 497195 w 631343"/>
                <a:gd name="connsiteY6" fmla="*/ 2061 h 149163"/>
                <a:gd name="connsiteX7" fmla="*/ 516871 w 631343"/>
                <a:gd name="connsiteY7" fmla="*/ 2061 h 149163"/>
                <a:gd name="connsiteX8" fmla="*/ 608528 w 631343"/>
                <a:gd name="connsiteY8" fmla="*/ 109174 h 149163"/>
                <a:gd name="connsiteX9" fmla="*/ 608528 w 631343"/>
                <a:gd name="connsiteY9" fmla="*/ 2061 h 149163"/>
                <a:gd name="connsiteX10" fmla="*/ 631344 w 631343"/>
                <a:gd name="connsiteY10" fmla="*/ 2061 h 149163"/>
                <a:gd name="connsiteX11" fmla="*/ 396117 w 631343"/>
                <a:gd name="connsiteY11" fmla="*/ 0 h 149163"/>
                <a:gd name="connsiteX12" fmla="*/ 472760 w 631343"/>
                <a:gd name="connsiteY12" fmla="*/ 74582 h 149163"/>
                <a:gd name="connsiteX13" fmla="*/ 396117 w 631343"/>
                <a:gd name="connsiteY13" fmla="*/ 149163 h 149163"/>
                <a:gd name="connsiteX14" fmla="*/ 319475 w 631343"/>
                <a:gd name="connsiteY14" fmla="*/ 74582 h 149163"/>
                <a:gd name="connsiteX15" fmla="*/ 396117 w 631343"/>
                <a:gd name="connsiteY15" fmla="*/ 0 h 149163"/>
                <a:gd name="connsiteX16" fmla="*/ 396117 w 631343"/>
                <a:gd name="connsiteY16" fmla="*/ 128457 h 149163"/>
                <a:gd name="connsiteX17" fmla="*/ 449993 w 631343"/>
                <a:gd name="connsiteY17" fmla="*/ 74582 h 149163"/>
                <a:gd name="connsiteX18" fmla="*/ 396117 w 631343"/>
                <a:gd name="connsiteY18" fmla="*/ 20706 h 149163"/>
                <a:gd name="connsiteX19" fmla="*/ 342242 w 631343"/>
                <a:gd name="connsiteY19" fmla="*/ 74582 h 149163"/>
                <a:gd name="connsiteX20" fmla="*/ 396117 w 631343"/>
                <a:gd name="connsiteY20" fmla="*/ 128457 h 149163"/>
                <a:gd name="connsiteX21" fmla="*/ 300829 w 631343"/>
                <a:gd name="connsiteY21" fmla="*/ 84984 h 149163"/>
                <a:gd name="connsiteX22" fmla="*/ 301565 w 631343"/>
                <a:gd name="connsiteY22" fmla="*/ 74582 h 149163"/>
                <a:gd name="connsiteX23" fmla="*/ 224923 w 631343"/>
                <a:gd name="connsiteY23" fmla="*/ 0 h 149163"/>
                <a:gd name="connsiteX24" fmla="*/ 148280 w 631343"/>
                <a:gd name="connsiteY24" fmla="*/ 74582 h 149163"/>
                <a:gd name="connsiteX25" fmla="*/ 224923 w 631343"/>
                <a:gd name="connsiteY25" fmla="*/ 149163 h 149163"/>
                <a:gd name="connsiteX26" fmla="*/ 290378 w 631343"/>
                <a:gd name="connsiteY26" fmla="*/ 120655 h 149163"/>
                <a:gd name="connsiteX27" fmla="*/ 272714 w 631343"/>
                <a:gd name="connsiteY27" fmla="*/ 107162 h 149163"/>
                <a:gd name="connsiteX28" fmla="*/ 224923 w 631343"/>
                <a:gd name="connsiteY28" fmla="*/ 128800 h 149163"/>
                <a:gd name="connsiteX29" fmla="*/ 172029 w 631343"/>
                <a:gd name="connsiteY29" fmla="*/ 84935 h 149163"/>
                <a:gd name="connsiteX30" fmla="*/ 300829 w 631343"/>
                <a:gd name="connsiteY30" fmla="*/ 84935 h 149163"/>
                <a:gd name="connsiteX31" fmla="*/ 224923 w 631343"/>
                <a:gd name="connsiteY31" fmla="*/ 20706 h 149163"/>
                <a:gd name="connsiteX32" fmla="*/ 277866 w 631343"/>
                <a:gd name="connsiteY32" fmla="*/ 64670 h 149163"/>
                <a:gd name="connsiteX33" fmla="*/ 171930 w 631343"/>
                <a:gd name="connsiteY33" fmla="*/ 64670 h 149163"/>
                <a:gd name="connsiteX34" fmla="*/ 224923 w 631343"/>
                <a:gd name="connsiteY34" fmla="*/ 20706 h 149163"/>
                <a:gd name="connsiteX35" fmla="*/ 145042 w 631343"/>
                <a:gd name="connsiteY35" fmla="*/ 2061 h 149163"/>
                <a:gd name="connsiteX36" fmla="*/ 116877 w 631343"/>
                <a:gd name="connsiteY36" fmla="*/ 2061 h 149163"/>
                <a:gd name="connsiteX37" fmla="*/ 72521 w 631343"/>
                <a:gd name="connsiteY37" fmla="*/ 57114 h 149163"/>
                <a:gd name="connsiteX38" fmla="*/ 28164 w 631343"/>
                <a:gd name="connsiteY38" fmla="*/ 2061 h 149163"/>
                <a:gd name="connsiteX39" fmla="*/ 0 w 631343"/>
                <a:gd name="connsiteY39" fmla="*/ 2061 h 149163"/>
                <a:gd name="connsiteX40" fmla="*/ 58439 w 631343"/>
                <a:gd name="connsiteY40" fmla="*/ 74582 h 149163"/>
                <a:gd name="connsiteX41" fmla="*/ 0 w 631343"/>
                <a:gd name="connsiteY41" fmla="*/ 147053 h 149163"/>
                <a:gd name="connsiteX42" fmla="*/ 28164 w 631343"/>
                <a:gd name="connsiteY42" fmla="*/ 147053 h 149163"/>
                <a:gd name="connsiteX43" fmla="*/ 72521 w 631343"/>
                <a:gd name="connsiteY43" fmla="*/ 92000 h 149163"/>
                <a:gd name="connsiteX44" fmla="*/ 116877 w 631343"/>
                <a:gd name="connsiteY44" fmla="*/ 147053 h 149163"/>
                <a:gd name="connsiteX45" fmla="*/ 145042 w 631343"/>
                <a:gd name="connsiteY45" fmla="*/ 147053 h 149163"/>
                <a:gd name="connsiteX46" fmla="*/ 86603 w 631343"/>
                <a:gd name="connsiteY46" fmla="*/ 74533 h 149163"/>
                <a:gd name="connsiteX47" fmla="*/ 145042 w 631343"/>
                <a:gd name="connsiteY47" fmla="*/ 2012 h 149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631343" h="149163">
                  <a:moveTo>
                    <a:pt x="631344" y="2061"/>
                  </a:moveTo>
                  <a:lnTo>
                    <a:pt x="631344" y="147102"/>
                  </a:lnTo>
                  <a:lnTo>
                    <a:pt x="611668" y="147102"/>
                  </a:lnTo>
                  <a:lnTo>
                    <a:pt x="520011" y="39989"/>
                  </a:lnTo>
                  <a:lnTo>
                    <a:pt x="520011" y="147102"/>
                  </a:lnTo>
                  <a:lnTo>
                    <a:pt x="497195" y="147102"/>
                  </a:lnTo>
                  <a:lnTo>
                    <a:pt x="497195" y="2061"/>
                  </a:lnTo>
                  <a:lnTo>
                    <a:pt x="516871" y="2061"/>
                  </a:lnTo>
                  <a:lnTo>
                    <a:pt x="608528" y="109174"/>
                  </a:lnTo>
                  <a:lnTo>
                    <a:pt x="608528" y="2061"/>
                  </a:lnTo>
                  <a:lnTo>
                    <a:pt x="631344" y="2061"/>
                  </a:lnTo>
                  <a:close/>
                  <a:moveTo>
                    <a:pt x="396117" y="0"/>
                  </a:moveTo>
                  <a:cubicBezTo>
                    <a:pt x="439640" y="0"/>
                    <a:pt x="472760" y="33169"/>
                    <a:pt x="472760" y="74582"/>
                  </a:cubicBezTo>
                  <a:cubicBezTo>
                    <a:pt x="472760" y="115994"/>
                    <a:pt x="439590" y="149163"/>
                    <a:pt x="396117" y="149163"/>
                  </a:cubicBezTo>
                  <a:cubicBezTo>
                    <a:pt x="352644" y="149163"/>
                    <a:pt x="319475" y="115994"/>
                    <a:pt x="319475" y="74582"/>
                  </a:cubicBezTo>
                  <a:cubicBezTo>
                    <a:pt x="319475" y="33169"/>
                    <a:pt x="352644" y="0"/>
                    <a:pt x="396117" y="0"/>
                  </a:cubicBezTo>
                  <a:close/>
                  <a:moveTo>
                    <a:pt x="396117" y="128457"/>
                  </a:moveTo>
                  <a:cubicBezTo>
                    <a:pt x="426146" y="128457"/>
                    <a:pt x="449993" y="104610"/>
                    <a:pt x="449993" y="74582"/>
                  </a:cubicBezTo>
                  <a:cubicBezTo>
                    <a:pt x="449993" y="44553"/>
                    <a:pt x="426146" y="20706"/>
                    <a:pt x="396117" y="20706"/>
                  </a:cubicBezTo>
                  <a:cubicBezTo>
                    <a:pt x="366088" y="20706"/>
                    <a:pt x="342242" y="44553"/>
                    <a:pt x="342242" y="74582"/>
                  </a:cubicBezTo>
                  <a:cubicBezTo>
                    <a:pt x="342242" y="104610"/>
                    <a:pt x="366088" y="128457"/>
                    <a:pt x="396117" y="128457"/>
                  </a:cubicBezTo>
                  <a:close/>
                  <a:moveTo>
                    <a:pt x="300829" y="84984"/>
                  </a:moveTo>
                  <a:cubicBezTo>
                    <a:pt x="301320" y="81598"/>
                    <a:pt x="301565" y="78114"/>
                    <a:pt x="301565" y="74582"/>
                  </a:cubicBezTo>
                  <a:cubicBezTo>
                    <a:pt x="301565" y="33169"/>
                    <a:pt x="268396" y="0"/>
                    <a:pt x="224923" y="0"/>
                  </a:cubicBezTo>
                  <a:cubicBezTo>
                    <a:pt x="181449" y="0"/>
                    <a:pt x="148280" y="33169"/>
                    <a:pt x="148280" y="74582"/>
                  </a:cubicBezTo>
                  <a:cubicBezTo>
                    <a:pt x="148280" y="115994"/>
                    <a:pt x="181449" y="149163"/>
                    <a:pt x="224923" y="149163"/>
                  </a:cubicBezTo>
                  <a:cubicBezTo>
                    <a:pt x="256865" y="149163"/>
                    <a:pt x="276836" y="136651"/>
                    <a:pt x="290378" y="120655"/>
                  </a:cubicBezTo>
                  <a:lnTo>
                    <a:pt x="272714" y="107162"/>
                  </a:lnTo>
                  <a:cubicBezTo>
                    <a:pt x="260251" y="122716"/>
                    <a:pt x="244599" y="128800"/>
                    <a:pt x="224923" y="128800"/>
                  </a:cubicBezTo>
                  <a:cubicBezTo>
                    <a:pt x="198427" y="128800"/>
                    <a:pt x="176788" y="109910"/>
                    <a:pt x="172029" y="84935"/>
                  </a:cubicBezTo>
                  <a:lnTo>
                    <a:pt x="300829" y="84935"/>
                  </a:lnTo>
                  <a:close/>
                  <a:moveTo>
                    <a:pt x="224923" y="20706"/>
                  </a:moveTo>
                  <a:cubicBezTo>
                    <a:pt x="251566" y="20706"/>
                    <a:pt x="273303" y="39450"/>
                    <a:pt x="277866" y="64670"/>
                  </a:cubicBezTo>
                  <a:lnTo>
                    <a:pt x="171930" y="64670"/>
                  </a:lnTo>
                  <a:cubicBezTo>
                    <a:pt x="176494" y="39450"/>
                    <a:pt x="198230" y="20706"/>
                    <a:pt x="224923" y="20706"/>
                  </a:cubicBezTo>
                  <a:close/>
                  <a:moveTo>
                    <a:pt x="145042" y="2061"/>
                  </a:moveTo>
                  <a:lnTo>
                    <a:pt x="116877" y="2061"/>
                  </a:lnTo>
                  <a:lnTo>
                    <a:pt x="72521" y="57114"/>
                  </a:lnTo>
                  <a:lnTo>
                    <a:pt x="28164" y="2061"/>
                  </a:lnTo>
                  <a:lnTo>
                    <a:pt x="0" y="2061"/>
                  </a:lnTo>
                  <a:lnTo>
                    <a:pt x="58439" y="74582"/>
                  </a:lnTo>
                  <a:lnTo>
                    <a:pt x="0" y="147053"/>
                  </a:lnTo>
                  <a:lnTo>
                    <a:pt x="28164" y="147053"/>
                  </a:lnTo>
                  <a:lnTo>
                    <a:pt x="72521" y="92000"/>
                  </a:lnTo>
                  <a:lnTo>
                    <a:pt x="116877" y="147053"/>
                  </a:lnTo>
                  <a:lnTo>
                    <a:pt x="145042" y="147053"/>
                  </a:lnTo>
                  <a:lnTo>
                    <a:pt x="86603" y="74533"/>
                  </a:lnTo>
                  <a:lnTo>
                    <a:pt x="145042" y="2012"/>
                  </a:lnTo>
                  <a:close/>
                </a:path>
              </a:pathLst>
            </a:custGeom>
            <a:solidFill>
              <a:srgbClr val="00C7FD"/>
            </a:solidFill>
            <a:ln w="4903" cap="flat">
              <a:noFill/>
              <a:prstDash val="solid"/>
              <a:miter/>
            </a:ln>
          </p:spPr>
          <p:txBody>
            <a:bodyPr rtlCol="0" anchor="ctr"/>
            <a:lstStyle/>
            <a:p>
              <a:endParaRPr lang="en-US"/>
            </a:p>
          </p:txBody>
        </p:sp>
        <p:grpSp>
          <p:nvGrpSpPr>
            <p:cNvPr id="22" name="Graphic 4">
              <a:extLst>
                <a:ext uri="{FF2B5EF4-FFF2-40B4-BE49-F238E27FC236}">
                  <a16:creationId xmlns:a16="http://schemas.microsoft.com/office/drawing/2014/main" id="{35E7DAD8-9530-41E5-A149-7066D2638E1B}"/>
                </a:ext>
              </a:extLst>
            </p:cNvPr>
            <p:cNvGrpSpPr/>
            <p:nvPr/>
          </p:nvGrpSpPr>
          <p:grpSpPr>
            <a:xfrm>
              <a:off x="772417" y="6552937"/>
              <a:ext cx="17958" cy="17958"/>
              <a:chOff x="772417" y="6552937"/>
              <a:chExt cx="17958" cy="17958"/>
            </a:xfrm>
            <a:solidFill>
              <a:srgbClr val="00C7FD"/>
            </a:solidFill>
          </p:grpSpPr>
          <p:sp>
            <p:nvSpPr>
              <p:cNvPr id="23" name="Freeform: Shape 22">
                <a:extLst>
                  <a:ext uri="{FF2B5EF4-FFF2-40B4-BE49-F238E27FC236}">
                    <a16:creationId xmlns:a16="http://schemas.microsoft.com/office/drawing/2014/main" id="{90E84B73-AEC3-4457-8767-0F0860F9566C}"/>
                  </a:ext>
                </a:extLst>
              </p:cNvPr>
              <p:cNvSpPr/>
              <p:nvPr/>
            </p:nvSpPr>
            <p:spPr>
              <a:xfrm>
                <a:off x="772417" y="6552937"/>
                <a:ext cx="17958" cy="17958"/>
              </a:xfrm>
              <a:custGeom>
                <a:avLst/>
                <a:gdLst>
                  <a:gd name="connsiteX0" fmla="*/ 8979 w 17958"/>
                  <a:gd name="connsiteY0" fmla="*/ 1276 h 17958"/>
                  <a:gd name="connsiteX1" fmla="*/ 16683 w 17958"/>
                  <a:gd name="connsiteY1" fmla="*/ 8979 h 17958"/>
                  <a:gd name="connsiteX2" fmla="*/ 8979 w 17958"/>
                  <a:gd name="connsiteY2" fmla="*/ 16683 h 17958"/>
                  <a:gd name="connsiteX3" fmla="*/ 1276 w 17958"/>
                  <a:gd name="connsiteY3" fmla="*/ 8979 h 17958"/>
                  <a:gd name="connsiteX4" fmla="*/ 8979 w 17958"/>
                  <a:gd name="connsiteY4" fmla="*/ 1276 h 17958"/>
                  <a:gd name="connsiteX5" fmla="*/ 8979 w 17958"/>
                  <a:gd name="connsiteY5" fmla="*/ 0 h 17958"/>
                  <a:gd name="connsiteX6" fmla="*/ 0 w 17958"/>
                  <a:gd name="connsiteY6" fmla="*/ 8979 h 17958"/>
                  <a:gd name="connsiteX7" fmla="*/ 8979 w 17958"/>
                  <a:gd name="connsiteY7" fmla="*/ 17958 h 17958"/>
                  <a:gd name="connsiteX8" fmla="*/ 17959 w 17958"/>
                  <a:gd name="connsiteY8" fmla="*/ 8979 h 17958"/>
                  <a:gd name="connsiteX9" fmla="*/ 8979 w 17958"/>
                  <a:gd name="connsiteY9" fmla="*/ 0 h 1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958" h="17958">
                    <a:moveTo>
                      <a:pt x="8979" y="1276"/>
                    </a:moveTo>
                    <a:cubicBezTo>
                      <a:pt x="13199" y="1276"/>
                      <a:pt x="16683" y="4710"/>
                      <a:pt x="16683" y="8979"/>
                    </a:cubicBezTo>
                    <a:cubicBezTo>
                      <a:pt x="16683" y="13248"/>
                      <a:pt x="13248" y="16683"/>
                      <a:pt x="8979" y="16683"/>
                    </a:cubicBezTo>
                    <a:cubicBezTo>
                      <a:pt x="4710" y="16683"/>
                      <a:pt x="1276" y="13248"/>
                      <a:pt x="1276" y="8979"/>
                    </a:cubicBezTo>
                    <a:cubicBezTo>
                      <a:pt x="1276" y="4710"/>
                      <a:pt x="4710" y="1276"/>
                      <a:pt x="8979" y="1276"/>
                    </a:cubicBezTo>
                    <a:moveTo>
                      <a:pt x="8979" y="0"/>
                    </a:moveTo>
                    <a:cubicBezTo>
                      <a:pt x="4024" y="0"/>
                      <a:pt x="0" y="4023"/>
                      <a:pt x="0" y="8979"/>
                    </a:cubicBezTo>
                    <a:cubicBezTo>
                      <a:pt x="0" y="13935"/>
                      <a:pt x="4024" y="17958"/>
                      <a:pt x="8979" y="17958"/>
                    </a:cubicBezTo>
                    <a:cubicBezTo>
                      <a:pt x="13935" y="17958"/>
                      <a:pt x="17959" y="13935"/>
                      <a:pt x="17959" y="8979"/>
                    </a:cubicBezTo>
                    <a:cubicBezTo>
                      <a:pt x="17959" y="4023"/>
                      <a:pt x="13935" y="0"/>
                      <a:pt x="8979" y="0"/>
                    </a:cubicBezTo>
                  </a:path>
                </a:pathLst>
              </a:custGeom>
              <a:solidFill>
                <a:srgbClr val="00C7FD"/>
              </a:solidFill>
              <a:ln w="4903"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337EF8BF-4952-473E-87D1-F1DB93ECAC13}"/>
                  </a:ext>
                </a:extLst>
              </p:cNvPr>
              <p:cNvSpPr/>
              <p:nvPr/>
            </p:nvSpPr>
            <p:spPr>
              <a:xfrm>
                <a:off x="778305" y="6557402"/>
                <a:ext cx="7016" cy="8979"/>
              </a:xfrm>
              <a:custGeom>
                <a:avLst/>
                <a:gdLst>
                  <a:gd name="connsiteX0" fmla="*/ 3729 w 7016"/>
                  <a:gd name="connsiteY0" fmla="*/ 0 h 8979"/>
                  <a:gd name="connsiteX1" fmla="*/ 5250 w 7016"/>
                  <a:gd name="connsiteY1" fmla="*/ 393 h 8979"/>
                  <a:gd name="connsiteX2" fmla="*/ 6281 w 7016"/>
                  <a:gd name="connsiteY2" fmla="*/ 1423 h 8979"/>
                  <a:gd name="connsiteX3" fmla="*/ 6673 w 7016"/>
                  <a:gd name="connsiteY3" fmla="*/ 2846 h 8979"/>
                  <a:gd name="connsiteX4" fmla="*/ 6182 w 7016"/>
                  <a:gd name="connsiteY4" fmla="*/ 4465 h 8979"/>
                  <a:gd name="connsiteX5" fmla="*/ 4956 w 7016"/>
                  <a:gd name="connsiteY5" fmla="*/ 5397 h 8979"/>
                  <a:gd name="connsiteX6" fmla="*/ 7017 w 7016"/>
                  <a:gd name="connsiteY6" fmla="*/ 8979 h 8979"/>
                  <a:gd name="connsiteX7" fmla="*/ 5397 w 7016"/>
                  <a:gd name="connsiteY7" fmla="*/ 8979 h 8979"/>
                  <a:gd name="connsiteX8" fmla="*/ 3533 w 7016"/>
                  <a:gd name="connsiteY8" fmla="*/ 5643 h 8979"/>
                  <a:gd name="connsiteX9" fmla="*/ 1423 w 7016"/>
                  <a:gd name="connsiteY9" fmla="*/ 5643 h 8979"/>
                  <a:gd name="connsiteX10" fmla="*/ 1423 w 7016"/>
                  <a:gd name="connsiteY10" fmla="*/ 8979 h 8979"/>
                  <a:gd name="connsiteX11" fmla="*/ 0 w 7016"/>
                  <a:gd name="connsiteY11" fmla="*/ 8979 h 8979"/>
                  <a:gd name="connsiteX12" fmla="*/ 0 w 7016"/>
                  <a:gd name="connsiteY12" fmla="*/ 0 h 8979"/>
                  <a:gd name="connsiteX13" fmla="*/ 3729 w 7016"/>
                  <a:gd name="connsiteY13" fmla="*/ 0 h 8979"/>
                  <a:gd name="connsiteX14" fmla="*/ 3729 w 7016"/>
                  <a:gd name="connsiteY14" fmla="*/ 4367 h 8979"/>
                  <a:gd name="connsiteX15" fmla="*/ 4514 w 7016"/>
                  <a:gd name="connsiteY15" fmla="*/ 4171 h 8979"/>
                  <a:gd name="connsiteX16" fmla="*/ 5054 w 7016"/>
                  <a:gd name="connsiteY16" fmla="*/ 3631 h 8979"/>
                  <a:gd name="connsiteX17" fmla="*/ 5250 w 7016"/>
                  <a:gd name="connsiteY17" fmla="*/ 2846 h 8979"/>
                  <a:gd name="connsiteX18" fmla="*/ 5054 w 7016"/>
                  <a:gd name="connsiteY18" fmla="*/ 2061 h 8979"/>
                  <a:gd name="connsiteX19" fmla="*/ 4514 w 7016"/>
                  <a:gd name="connsiteY19" fmla="*/ 1521 h 8979"/>
                  <a:gd name="connsiteX20" fmla="*/ 3729 w 7016"/>
                  <a:gd name="connsiteY20" fmla="*/ 1325 h 8979"/>
                  <a:gd name="connsiteX21" fmla="*/ 1423 w 7016"/>
                  <a:gd name="connsiteY21" fmla="*/ 1325 h 8979"/>
                  <a:gd name="connsiteX22" fmla="*/ 1423 w 7016"/>
                  <a:gd name="connsiteY22" fmla="*/ 4416 h 8979"/>
                  <a:gd name="connsiteX23" fmla="*/ 3729 w 7016"/>
                  <a:gd name="connsiteY23" fmla="*/ 4416 h 8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016" h="8979">
                    <a:moveTo>
                      <a:pt x="3729" y="0"/>
                    </a:moveTo>
                    <a:cubicBezTo>
                      <a:pt x="4269" y="0"/>
                      <a:pt x="4809" y="147"/>
                      <a:pt x="5250" y="393"/>
                    </a:cubicBezTo>
                    <a:cubicBezTo>
                      <a:pt x="5692" y="638"/>
                      <a:pt x="6035" y="981"/>
                      <a:pt x="6281" y="1423"/>
                    </a:cubicBezTo>
                    <a:cubicBezTo>
                      <a:pt x="6526" y="1865"/>
                      <a:pt x="6673" y="2306"/>
                      <a:pt x="6673" y="2846"/>
                    </a:cubicBezTo>
                    <a:cubicBezTo>
                      <a:pt x="6673" y="3484"/>
                      <a:pt x="6526" y="4023"/>
                      <a:pt x="6182" y="4465"/>
                    </a:cubicBezTo>
                    <a:cubicBezTo>
                      <a:pt x="5839" y="4907"/>
                      <a:pt x="5446" y="5201"/>
                      <a:pt x="4956" y="5397"/>
                    </a:cubicBezTo>
                    <a:lnTo>
                      <a:pt x="7017" y="8979"/>
                    </a:lnTo>
                    <a:lnTo>
                      <a:pt x="5397" y="8979"/>
                    </a:lnTo>
                    <a:lnTo>
                      <a:pt x="3533" y="5643"/>
                    </a:lnTo>
                    <a:lnTo>
                      <a:pt x="1423" y="5643"/>
                    </a:lnTo>
                    <a:lnTo>
                      <a:pt x="1423" y="8979"/>
                    </a:lnTo>
                    <a:lnTo>
                      <a:pt x="0" y="8979"/>
                    </a:lnTo>
                    <a:lnTo>
                      <a:pt x="0" y="0"/>
                    </a:lnTo>
                    <a:lnTo>
                      <a:pt x="3729" y="0"/>
                    </a:lnTo>
                    <a:close/>
                    <a:moveTo>
                      <a:pt x="3729" y="4367"/>
                    </a:moveTo>
                    <a:cubicBezTo>
                      <a:pt x="4024" y="4367"/>
                      <a:pt x="4269" y="4318"/>
                      <a:pt x="4514" y="4171"/>
                    </a:cubicBezTo>
                    <a:cubicBezTo>
                      <a:pt x="4759" y="4023"/>
                      <a:pt x="4907" y="3876"/>
                      <a:pt x="5054" y="3631"/>
                    </a:cubicBezTo>
                    <a:cubicBezTo>
                      <a:pt x="5201" y="3386"/>
                      <a:pt x="5250" y="3140"/>
                      <a:pt x="5250" y="2846"/>
                    </a:cubicBezTo>
                    <a:cubicBezTo>
                      <a:pt x="5250" y="2551"/>
                      <a:pt x="5201" y="2306"/>
                      <a:pt x="5054" y="2061"/>
                    </a:cubicBezTo>
                    <a:cubicBezTo>
                      <a:pt x="4907" y="1815"/>
                      <a:pt x="4759" y="1668"/>
                      <a:pt x="4514" y="1521"/>
                    </a:cubicBezTo>
                    <a:cubicBezTo>
                      <a:pt x="4269" y="1374"/>
                      <a:pt x="4024" y="1325"/>
                      <a:pt x="3729" y="1325"/>
                    </a:cubicBezTo>
                    <a:lnTo>
                      <a:pt x="1423" y="1325"/>
                    </a:lnTo>
                    <a:lnTo>
                      <a:pt x="1423" y="4416"/>
                    </a:lnTo>
                    <a:lnTo>
                      <a:pt x="3729" y="4416"/>
                    </a:lnTo>
                    <a:close/>
                  </a:path>
                </a:pathLst>
              </a:custGeom>
              <a:solidFill>
                <a:srgbClr val="00C7FD"/>
              </a:solidFill>
              <a:ln w="4903" cap="flat">
                <a:noFill/>
                <a:prstDash val="solid"/>
                <a:miter/>
              </a:ln>
            </p:spPr>
            <p:txBody>
              <a:bodyPr rtlCol="0" anchor="ctr"/>
              <a:lstStyle/>
              <a:p>
                <a:endParaRPr lang="en-US"/>
              </a:p>
            </p:txBody>
          </p:sp>
        </p:grpSp>
      </p:grpSp>
      <p:grpSp>
        <p:nvGrpSpPr>
          <p:cNvPr id="25" name="Graphic 4">
            <a:extLst>
              <a:ext uri="{FF2B5EF4-FFF2-40B4-BE49-F238E27FC236}">
                <a16:creationId xmlns:a16="http://schemas.microsoft.com/office/drawing/2014/main" id="{43F4BA17-3DD7-409A-AC0D-C81C0475CD55}"/>
              </a:ext>
            </a:extLst>
          </p:cNvPr>
          <p:cNvGrpSpPr/>
          <p:nvPr userDrawn="1"/>
        </p:nvGrpSpPr>
        <p:grpSpPr>
          <a:xfrm>
            <a:off x="138227" y="6297005"/>
            <a:ext cx="567262" cy="217316"/>
            <a:chOff x="138227" y="6297005"/>
            <a:chExt cx="567262" cy="217316"/>
          </a:xfrm>
          <a:solidFill>
            <a:schemeClr val="accent1"/>
          </a:solidFill>
        </p:grpSpPr>
        <p:sp>
          <p:nvSpPr>
            <p:cNvPr id="26" name="Freeform: Shape 25">
              <a:extLst>
                <a:ext uri="{FF2B5EF4-FFF2-40B4-BE49-F238E27FC236}">
                  <a16:creationId xmlns:a16="http://schemas.microsoft.com/office/drawing/2014/main" id="{39921D82-0B61-4915-87F4-95FE3E6EF0D1}"/>
                </a:ext>
              </a:extLst>
            </p:cNvPr>
            <p:cNvSpPr/>
            <p:nvPr/>
          </p:nvSpPr>
          <p:spPr>
            <a:xfrm>
              <a:off x="138227" y="6299949"/>
              <a:ext cx="40627" cy="40627"/>
            </a:xfrm>
            <a:custGeom>
              <a:avLst/>
              <a:gdLst>
                <a:gd name="connsiteX0" fmla="*/ 0 w 40627"/>
                <a:gd name="connsiteY0" fmla="*/ 0 h 40627"/>
                <a:gd name="connsiteX1" fmla="*/ 40627 w 40627"/>
                <a:gd name="connsiteY1" fmla="*/ 0 h 40627"/>
                <a:gd name="connsiteX2" fmla="*/ 40627 w 40627"/>
                <a:gd name="connsiteY2" fmla="*/ 40627 h 40627"/>
                <a:gd name="connsiteX3" fmla="*/ 0 w 40627"/>
                <a:gd name="connsiteY3" fmla="*/ 40627 h 40627"/>
              </a:gdLst>
              <a:ahLst/>
              <a:cxnLst>
                <a:cxn ang="0">
                  <a:pos x="connsiteX0" y="connsiteY0"/>
                </a:cxn>
                <a:cxn ang="0">
                  <a:pos x="connsiteX1" y="connsiteY1"/>
                </a:cxn>
                <a:cxn ang="0">
                  <a:pos x="connsiteX2" y="connsiteY2"/>
                </a:cxn>
                <a:cxn ang="0">
                  <a:pos x="connsiteX3" y="connsiteY3"/>
                </a:cxn>
              </a:cxnLst>
              <a:rect l="l" t="t" r="r" b="b"/>
              <a:pathLst>
                <a:path w="40627" h="40627">
                  <a:moveTo>
                    <a:pt x="0" y="0"/>
                  </a:moveTo>
                  <a:lnTo>
                    <a:pt x="40627" y="0"/>
                  </a:lnTo>
                  <a:lnTo>
                    <a:pt x="40627" y="40627"/>
                  </a:lnTo>
                  <a:lnTo>
                    <a:pt x="0" y="40627"/>
                  </a:lnTo>
                  <a:close/>
                </a:path>
              </a:pathLst>
            </a:custGeom>
            <a:solidFill>
              <a:schemeClr val="accent2"/>
            </a:solidFill>
            <a:ln w="4903"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30F11209-09D7-4CF0-873F-B41632545CE8}"/>
                </a:ext>
              </a:extLst>
            </p:cNvPr>
            <p:cNvSpPr/>
            <p:nvPr/>
          </p:nvSpPr>
          <p:spPr>
            <a:xfrm>
              <a:off x="139257" y="6297005"/>
              <a:ext cx="514270" cy="217316"/>
            </a:xfrm>
            <a:custGeom>
              <a:avLst/>
              <a:gdLst>
                <a:gd name="connsiteX0" fmla="*/ 38518 w 514270"/>
                <a:gd name="connsiteY0" fmla="*/ 214275 h 217316"/>
                <a:gd name="connsiteX1" fmla="*/ 38518 w 514270"/>
                <a:gd name="connsiteY1" fmla="*/ 68203 h 217316"/>
                <a:gd name="connsiteX2" fmla="*/ 0 w 514270"/>
                <a:gd name="connsiteY2" fmla="*/ 68203 h 217316"/>
                <a:gd name="connsiteX3" fmla="*/ 0 w 514270"/>
                <a:gd name="connsiteY3" fmla="*/ 214324 h 217316"/>
                <a:gd name="connsiteX4" fmla="*/ 38468 w 514270"/>
                <a:gd name="connsiteY4" fmla="*/ 214324 h 217316"/>
                <a:gd name="connsiteX5" fmla="*/ 293665 w 514270"/>
                <a:gd name="connsiteY5" fmla="*/ 215747 h 217316"/>
                <a:gd name="connsiteX6" fmla="*/ 293665 w 514270"/>
                <a:gd name="connsiteY6" fmla="*/ 179928 h 217316"/>
                <a:gd name="connsiteX7" fmla="*/ 279730 w 514270"/>
                <a:gd name="connsiteY7" fmla="*/ 179045 h 217316"/>
                <a:gd name="connsiteX8" fmla="*/ 270702 w 514270"/>
                <a:gd name="connsiteY8" fmla="*/ 175021 h 217316"/>
                <a:gd name="connsiteX9" fmla="*/ 266679 w 514270"/>
                <a:gd name="connsiteY9" fmla="*/ 166287 h 217316"/>
                <a:gd name="connsiteX10" fmla="*/ 265795 w 514270"/>
                <a:gd name="connsiteY10" fmla="*/ 152156 h 217316"/>
                <a:gd name="connsiteX11" fmla="*/ 265795 w 514270"/>
                <a:gd name="connsiteY11" fmla="*/ 101029 h 217316"/>
                <a:gd name="connsiteX12" fmla="*/ 293665 w 514270"/>
                <a:gd name="connsiteY12" fmla="*/ 101029 h 217316"/>
                <a:gd name="connsiteX13" fmla="*/ 293665 w 514270"/>
                <a:gd name="connsiteY13" fmla="*/ 68105 h 217316"/>
                <a:gd name="connsiteX14" fmla="*/ 265795 w 514270"/>
                <a:gd name="connsiteY14" fmla="*/ 68105 h 217316"/>
                <a:gd name="connsiteX15" fmla="*/ 265795 w 514270"/>
                <a:gd name="connsiteY15" fmla="*/ 11285 h 217316"/>
                <a:gd name="connsiteX16" fmla="*/ 227327 w 514270"/>
                <a:gd name="connsiteY16" fmla="*/ 11285 h 217316"/>
                <a:gd name="connsiteX17" fmla="*/ 227327 w 514270"/>
                <a:gd name="connsiteY17" fmla="*/ 152500 h 217316"/>
                <a:gd name="connsiteX18" fmla="*/ 230418 w 514270"/>
                <a:gd name="connsiteY18" fmla="*/ 182627 h 217316"/>
                <a:gd name="connsiteX19" fmla="*/ 240673 w 514270"/>
                <a:gd name="connsiteY19" fmla="*/ 202008 h 217316"/>
                <a:gd name="connsiteX20" fmla="*/ 259466 w 514270"/>
                <a:gd name="connsiteY20" fmla="*/ 212558 h 217316"/>
                <a:gd name="connsiteX21" fmla="*/ 288808 w 514270"/>
                <a:gd name="connsiteY21" fmla="*/ 215796 h 217316"/>
                <a:gd name="connsiteX22" fmla="*/ 293665 w 514270"/>
                <a:gd name="connsiteY22" fmla="*/ 215796 h 217316"/>
                <a:gd name="connsiteX23" fmla="*/ 514270 w 514270"/>
                <a:gd name="connsiteY23" fmla="*/ 214275 h 217316"/>
                <a:gd name="connsiteX24" fmla="*/ 514270 w 514270"/>
                <a:gd name="connsiteY24" fmla="*/ 0 h 217316"/>
                <a:gd name="connsiteX25" fmla="*/ 475802 w 514270"/>
                <a:gd name="connsiteY25" fmla="*/ 0 h 217316"/>
                <a:gd name="connsiteX26" fmla="*/ 475802 w 514270"/>
                <a:gd name="connsiteY26" fmla="*/ 214275 h 217316"/>
                <a:gd name="connsiteX27" fmla="*/ 514270 w 514270"/>
                <a:gd name="connsiteY27" fmla="*/ 214275 h 217316"/>
                <a:gd name="connsiteX28" fmla="*/ 190183 w 514270"/>
                <a:gd name="connsiteY28" fmla="*/ 82579 h 217316"/>
                <a:gd name="connsiteX29" fmla="*/ 145434 w 514270"/>
                <a:gd name="connsiteY29" fmla="*/ 65210 h 217316"/>
                <a:gd name="connsiteX30" fmla="*/ 120165 w 514270"/>
                <a:gd name="connsiteY30" fmla="*/ 70853 h 217316"/>
                <a:gd name="connsiteX31" fmla="*/ 101029 w 514270"/>
                <a:gd name="connsiteY31" fmla="*/ 86456 h 217316"/>
                <a:gd name="connsiteX32" fmla="*/ 98919 w 514270"/>
                <a:gd name="connsiteY32" fmla="*/ 89154 h 217316"/>
                <a:gd name="connsiteX33" fmla="*/ 98919 w 514270"/>
                <a:gd name="connsiteY33" fmla="*/ 86701 h 217316"/>
                <a:gd name="connsiteX34" fmla="*/ 98919 w 514270"/>
                <a:gd name="connsiteY34" fmla="*/ 68203 h 217316"/>
                <a:gd name="connsiteX35" fmla="*/ 60941 w 514270"/>
                <a:gd name="connsiteY35" fmla="*/ 68203 h 217316"/>
                <a:gd name="connsiteX36" fmla="*/ 60941 w 514270"/>
                <a:gd name="connsiteY36" fmla="*/ 214324 h 217316"/>
                <a:gd name="connsiteX37" fmla="*/ 99213 w 514270"/>
                <a:gd name="connsiteY37" fmla="*/ 214324 h 217316"/>
                <a:gd name="connsiteX38" fmla="*/ 99213 w 514270"/>
                <a:gd name="connsiteY38" fmla="*/ 141901 h 217316"/>
                <a:gd name="connsiteX39" fmla="*/ 99262 w 514270"/>
                <a:gd name="connsiteY39" fmla="*/ 139252 h 217316"/>
                <a:gd name="connsiteX40" fmla="*/ 109419 w 514270"/>
                <a:gd name="connsiteY40" fmla="*/ 108928 h 217316"/>
                <a:gd name="connsiteX41" fmla="*/ 133855 w 514270"/>
                <a:gd name="connsiteY41" fmla="*/ 98526 h 217316"/>
                <a:gd name="connsiteX42" fmla="*/ 159026 w 514270"/>
                <a:gd name="connsiteY42" fmla="*/ 108634 h 217316"/>
                <a:gd name="connsiteX43" fmla="*/ 167416 w 514270"/>
                <a:gd name="connsiteY43" fmla="*/ 136651 h 217316"/>
                <a:gd name="connsiteX44" fmla="*/ 167416 w 514270"/>
                <a:gd name="connsiteY44" fmla="*/ 136651 h 217316"/>
                <a:gd name="connsiteX45" fmla="*/ 167416 w 514270"/>
                <a:gd name="connsiteY45" fmla="*/ 136946 h 217316"/>
                <a:gd name="connsiteX46" fmla="*/ 167416 w 514270"/>
                <a:gd name="connsiteY46" fmla="*/ 136995 h 217316"/>
                <a:gd name="connsiteX47" fmla="*/ 167416 w 514270"/>
                <a:gd name="connsiteY47" fmla="*/ 136995 h 217316"/>
                <a:gd name="connsiteX48" fmla="*/ 167416 w 514270"/>
                <a:gd name="connsiteY48" fmla="*/ 214275 h 217316"/>
                <a:gd name="connsiteX49" fmla="*/ 206277 w 514270"/>
                <a:gd name="connsiteY49" fmla="*/ 214275 h 217316"/>
                <a:gd name="connsiteX50" fmla="*/ 206277 w 514270"/>
                <a:gd name="connsiteY50" fmla="*/ 131352 h 217316"/>
                <a:gd name="connsiteX51" fmla="*/ 190183 w 514270"/>
                <a:gd name="connsiteY51" fmla="*/ 82579 h 217316"/>
                <a:gd name="connsiteX52" fmla="*/ 455684 w 514270"/>
                <a:gd name="connsiteY52" fmla="*/ 140969 h 217316"/>
                <a:gd name="connsiteX53" fmla="*/ 450140 w 514270"/>
                <a:gd name="connsiteY53" fmla="*/ 111431 h 217316"/>
                <a:gd name="connsiteX54" fmla="*/ 434635 w 514270"/>
                <a:gd name="connsiteY54" fmla="*/ 87290 h 217316"/>
                <a:gd name="connsiteX55" fmla="*/ 410837 w 514270"/>
                <a:gd name="connsiteY55" fmla="*/ 71098 h 217316"/>
                <a:gd name="connsiteX56" fmla="*/ 380269 w 514270"/>
                <a:gd name="connsiteY56" fmla="*/ 65259 h 217316"/>
                <a:gd name="connsiteX57" fmla="*/ 350583 w 514270"/>
                <a:gd name="connsiteY57" fmla="*/ 71245 h 217316"/>
                <a:gd name="connsiteX58" fmla="*/ 326442 w 514270"/>
                <a:gd name="connsiteY58" fmla="*/ 87486 h 217316"/>
                <a:gd name="connsiteX59" fmla="*/ 310201 w 514270"/>
                <a:gd name="connsiteY59" fmla="*/ 111627 h 217316"/>
                <a:gd name="connsiteX60" fmla="*/ 304215 w 514270"/>
                <a:gd name="connsiteY60" fmla="*/ 141312 h 217316"/>
                <a:gd name="connsiteX61" fmla="*/ 309907 w 514270"/>
                <a:gd name="connsiteY61" fmla="*/ 170998 h 217316"/>
                <a:gd name="connsiteX62" fmla="*/ 325706 w 514270"/>
                <a:gd name="connsiteY62" fmla="*/ 195090 h 217316"/>
                <a:gd name="connsiteX63" fmla="*/ 350092 w 514270"/>
                <a:gd name="connsiteY63" fmla="*/ 211331 h 217316"/>
                <a:gd name="connsiteX64" fmla="*/ 381397 w 514270"/>
                <a:gd name="connsiteY64" fmla="*/ 217317 h 217316"/>
                <a:gd name="connsiteX65" fmla="*/ 446411 w 514270"/>
                <a:gd name="connsiteY65" fmla="*/ 188662 h 217316"/>
                <a:gd name="connsiteX66" fmla="*/ 418688 w 514270"/>
                <a:gd name="connsiteY66" fmla="*/ 167563 h 217316"/>
                <a:gd name="connsiteX67" fmla="*/ 381692 w 514270"/>
                <a:gd name="connsiteY67" fmla="*/ 183902 h 217316"/>
                <a:gd name="connsiteX68" fmla="*/ 355146 w 514270"/>
                <a:gd name="connsiteY68" fmla="*/ 176444 h 217316"/>
                <a:gd name="connsiteX69" fmla="*/ 341260 w 514270"/>
                <a:gd name="connsiteY69" fmla="*/ 156180 h 217316"/>
                <a:gd name="connsiteX70" fmla="*/ 340868 w 514270"/>
                <a:gd name="connsiteY70" fmla="*/ 154806 h 217316"/>
                <a:gd name="connsiteX71" fmla="*/ 455635 w 514270"/>
                <a:gd name="connsiteY71" fmla="*/ 154806 h 217316"/>
                <a:gd name="connsiteX72" fmla="*/ 455635 w 514270"/>
                <a:gd name="connsiteY72" fmla="*/ 141067 h 217316"/>
                <a:gd name="connsiteX73" fmla="*/ 341211 w 514270"/>
                <a:gd name="connsiteY73" fmla="*/ 127574 h 217316"/>
                <a:gd name="connsiteX74" fmla="*/ 379974 w 514270"/>
                <a:gd name="connsiteY74" fmla="*/ 98183 h 217316"/>
                <a:gd name="connsiteX75" fmla="*/ 418737 w 514270"/>
                <a:gd name="connsiteY75" fmla="*/ 127525 h 217316"/>
                <a:gd name="connsiteX76" fmla="*/ 341211 w 514270"/>
                <a:gd name="connsiteY76" fmla="*/ 127525 h 217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514270" h="217316">
                  <a:moveTo>
                    <a:pt x="38518" y="214275"/>
                  </a:moveTo>
                  <a:lnTo>
                    <a:pt x="38518" y="68203"/>
                  </a:lnTo>
                  <a:lnTo>
                    <a:pt x="0" y="68203"/>
                  </a:lnTo>
                  <a:lnTo>
                    <a:pt x="0" y="214324"/>
                  </a:lnTo>
                  <a:lnTo>
                    <a:pt x="38468" y="214324"/>
                  </a:lnTo>
                  <a:close/>
                  <a:moveTo>
                    <a:pt x="293665" y="215747"/>
                  </a:moveTo>
                  <a:lnTo>
                    <a:pt x="293665" y="179928"/>
                  </a:lnTo>
                  <a:cubicBezTo>
                    <a:pt x="287974" y="179928"/>
                    <a:pt x="283312" y="179585"/>
                    <a:pt x="279730" y="179045"/>
                  </a:cubicBezTo>
                  <a:cubicBezTo>
                    <a:pt x="275756" y="178407"/>
                    <a:pt x="272714" y="177082"/>
                    <a:pt x="270702" y="175021"/>
                  </a:cubicBezTo>
                  <a:cubicBezTo>
                    <a:pt x="268690" y="173010"/>
                    <a:pt x="267317" y="170066"/>
                    <a:pt x="266679" y="166287"/>
                  </a:cubicBezTo>
                  <a:cubicBezTo>
                    <a:pt x="266090" y="162706"/>
                    <a:pt x="265795" y="157946"/>
                    <a:pt x="265795" y="152156"/>
                  </a:cubicBezTo>
                  <a:lnTo>
                    <a:pt x="265795" y="101029"/>
                  </a:lnTo>
                  <a:lnTo>
                    <a:pt x="293665" y="101029"/>
                  </a:lnTo>
                  <a:lnTo>
                    <a:pt x="293665" y="68105"/>
                  </a:lnTo>
                  <a:lnTo>
                    <a:pt x="265795" y="68105"/>
                  </a:lnTo>
                  <a:lnTo>
                    <a:pt x="265795" y="11285"/>
                  </a:lnTo>
                  <a:lnTo>
                    <a:pt x="227327" y="11285"/>
                  </a:lnTo>
                  <a:lnTo>
                    <a:pt x="227327" y="152500"/>
                  </a:lnTo>
                  <a:cubicBezTo>
                    <a:pt x="227327" y="164423"/>
                    <a:pt x="228357" y="174531"/>
                    <a:pt x="230418" y="182627"/>
                  </a:cubicBezTo>
                  <a:cubicBezTo>
                    <a:pt x="232430" y="190625"/>
                    <a:pt x="235865" y="197151"/>
                    <a:pt x="240673" y="202008"/>
                  </a:cubicBezTo>
                  <a:cubicBezTo>
                    <a:pt x="245433" y="206866"/>
                    <a:pt x="251762" y="210448"/>
                    <a:pt x="259466" y="212558"/>
                  </a:cubicBezTo>
                  <a:cubicBezTo>
                    <a:pt x="267218" y="214716"/>
                    <a:pt x="277130" y="215796"/>
                    <a:pt x="288808" y="215796"/>
                  </a:cubicBezTo>
                  <a:lnTo>
                    <a:pt x="293665" y="215796"/>
                  </a:lnTo>
                  <a:close/>
                  <a:moveTo>
                    <a:pt x="514270" y="214275"/>
                  </a:moveTo>
                  <a:lnTo>
                    <a:pt x="514270" y="0"/>
                  </a:lnTo>
                  <a:lnTo>
                    <a:pt x="475802" y="0"/>
                  </a:lnTo>
                  <a:lnTo>
                    <a:pt x="475802" y="214275"/>
                  </a:lnTo>
                  <a:lnTo>
                    <a:pt x="514270" y="214275"/>
                  </a:lnTo>
                  <a:close/>
                  <a:moveTo>
                    <a:pt x="190183" y="82579"/>
                  </a:moveTo>
                  <a:cubicBezTo>
                    <a:pt x="179536" y="71049"/>
                    <a:pt x="164472" y="65210"/>
                    <a:pt x="145434" y="65210"/>
                  </a:cubicBezTo>
                  <a:cubicBezTo>
                    <a:pt x="136259" y="65210"/>
                    <a:pt x="127770" y="67123"/>
                    <a:pt x="120165" y="70853"/>
                  </a:cubicBezTo>
                  <a:cubicBezTo>
                    <a:pt x="112609" y="74582"/>
                    <a:pt x="106181" y="79832"/>
                    <a:pt x="101029" y="86456"/>
                  </a:cubicBezTo>
                  <a:lnTo>
                    <a:pt x="98919" y="89154"/>
                  </a:lnTo>
                  <a:lnTo>
                    <a:pt x="98919" y="86701"/>
                  </a:lnTo>
                  <a:cubicBezTo>
                    <a:pt x="98919" y="86701"/>
                    <a:pt x="98919" y="68203"/>
                    <a:pt x="98919" y="68203"/>
                  </a:cubicBezTo>
                  <a:lnTo>
                    <a:pt x="60941" y="68203"/>
                  </a:lnTo>
                  <a:lnTo>
                    <a:pt x="60941" y="214324"/>
                  </a:lnTo>
                  <a:lnTo>
                    <a:pt x="99213" y="214324"/>
                  </a:lnTo>
                  <a:lnTo>
                    <a:pt x="99213" y="141901"/>
                  </a:lnTo>
                  <a:cubicBezTo>
                    <a:pt x="99213" y="141018"/>
                    <a:pt x="99213" y="140135"/>
                    <a:pt x="99262" y="139252"/>
                  </a:cubicBezTo>
                  <a:cubicBezTo>
                    <a:pt x="99655" y="125611"/>
                    <a:pt x="103090" y="115405"/>
                    <a:pt x="109419" y="108928"/>
                  </a:cubicBezTo>
                  <a:cubicBezTo>
                    <a:pt x="116190" y="102059"/>
                    <a:pt x="124385" y="98526"/>
                    <a:pt x="133855" y="98526"/>
                  </a:cubicBezTo>
                  <a:cubicBezTo>
                    <a:pt x="144944" y="98526"/>
                    <a:pt x="153432" y="101912"/>
                    <a:pt x="159026" y="108634"/>
                  </a:cubicBezTo>
                  <a:cubicBezTo>
                    <a:pt x="164521" y="115209"/>
                    <a:pt x="167318" y="124630"/>
                    <a:pt x="167416" y="136651"/>
                  </a:cubicBezTo>
                  <a:lnTo>
                    <a:pt x="167416" y="136651"/>
                  </a:lnTo>
                  <a:lnTo>
                    <a:pt x="167416" y="136946"/>
                  </a:lnTo>
                  <a:cubicBezTo>
                    <a:pt x="167416" y="136946"/>
                    <a:pt x="167416" y="136946"/>
                    <a:pt x="167416" y="136995"/>
                  </a:cubicBezTo>
                  <a:lnTo>
                    <a:pt x="167416" y="136995"/>
                  </a:lnTo>
                  <a:cubicBezTo>
                    <a:pt x="167416" y="136995"/>
                    <a:pt x="167416" y="214275"/>
                    <a:pt x="167416" y="214275"/>
                  </a:cubicBezTo>
                  <a:lnTo>
                    <a:pt x="206277" y="214275"/>
                  </a:lnTo>
                  <a:lnTo>
                    <a:pt x="206277" y="131352"/>
                  </a:lnTo>
                  <a:cubicBezTo>
                    <a:pt x="206277" y="110548"/>
                    <a:pt x="200880" y="94110"/>
                    <a:pt x="190183" y="82579"/>
                  </a:cubicBezTo>
                  <a:close/>
                  <a:moveTo>
                    <a:pt x="455684" y="140969"/>
                  </a:moveTo>
                  <a:cubicBezTo>
                    <a:pt x="455684" y="130518"/>
                    <a:pt x="453820" y="120557"/>
                    <a:pt x="450140" y="111431"/>
                  </a:cubicBezTo>
                  <a:cubicBezTo>
                    <a:pt x="446460" y="102304"/>
                    <a:pt x="441259" y="94208"/>
                    <a:pt x="434635" y="87290"/>
                  </a:cubicBezTo>
                  <a:cubicBezTo>
                    <a:pt x="428060" y="80421"/>
                    <a:pt x="420013" y="74974"/>
                    <a:pt x="410837" y="71098"/>
                  </a:cubicBezTo>
                  <a:cubicBezTo>
                    <a:pt x="401613" y="67222"/>
                    <a:pt x="391358" y="65259"/>
                    <a:pt x="380269" y="65259"/>
                  </a:cubicBezTo>
                  <a:cubicBezTo>
                    <a:pt x="369817" y="65259"/>
                    <a:pt x="359808" y="67271"/>
                    <a:pt x="350583" y="71245"/>
                  </a:cubicBezTo>
                  <a:cubicBezTo>
                    <a:pt x="341359" y="75219"/>
                    <a:pt x="333262" y="80666"/>
                    <a:pt x="326442" y="87486"/>
                  </a:cubicBezTo>
                  <a:cubicBezTo>
                    <a:pt x="319671" y="94257"/>
                    <a:pt x="314175" y="102402"/>
                    <a:pt x="310201" y="111627"/>
                  </a:cubicBezTo>
                  <a:cubicBezTo>
                    <a:pt x="306227" y="120852"/>
                    <a:pt x="304215" y="130812"/>
                    <a:pt x="304215" y="141312"/>
                  </a:cubicBezTo>
                  <a:cubicBezTo>
                    <a:pt x="304215" y="151813"/>
                    <a:pt x="306128" y="161773"/>
                    <a:pt x="309907" y="170998"/>
                  </a:cubicBezTo>
                  <a:cubicBezTo>
                    <a:pt x="313685" y="180222"/>
                    <a:pt x="318984" y="188319"/>
                    <a:pt x="325706" y="195090"/>
                  </a:cubicBezTo>
                  <a:cubicBezTo>
                    <a:pt x="332379" y="201861"/>
                    <a:pt x="340623" y="207356"/>
                    <a:pt x="350092" y="211331"/>
                  </a:cubicBezTo>
                  <a:cubicBezTo>
                    <a:pt x="359611" y="215305"/>
                    <a:pt x="370161" y="217317"/>
                    <a:pt x="381397" y="217317"/>
                  </a:cubicBezTo>
                  <a:cubicBezTo>
                    <a:pt x="413978" y="217317"/>
                    <a:pt x="434291" y="202499"/>
                    <a:pt x="446411" y="188662"/>
                  </a:cubicBezTo>
                  <a:lnTo>
                    <a:pt x="418688" y="167563"/>
                  </a:lnTo>
                  <a:cubicBezTo>
                    <a:pt x="412849" y="174482"/>
                    <a:pt x="399012" y="183902"/>
                    <a:pt x="381692" y="183902"/>
                  </a:cubicBezTo>
                  <a:cubicBezTo>
                    <a:pt x="370848" y="183902"/>
                    <a:pt x="361868" y="181400"/>
                    <a:pt x="355146" y="176444"/>
                  </a:cubicBezTo>
                  <a:cubicBezTo>
                    <a:pt x="348375" y="171489"/>
                    <a:pt x="343714" y="164668"/>
                    <a:pt x="341260" y="156180"/>
                  </a:cubicBezTo>
                  <a:lnTo>
                    <a:pt x="340868" y="154806"/>
                  </a:lnTo>
                  <a:lnTo>
                    <a:pt x="455635" y="154806"/>
                  </a:lnTo>
                  <a:lnTo>
                    <a:pt x="455635" y="141067"/>
                  </a:lnTo>
                  <a:close/>
                  <a:moveTo>
                    <a:pt x="341211" y="127574"/>
                  </a:moveTo>
                  <a:cubicBezTo>
                    <a:pt x="341211" y="116877"/>
                    <a:pt x="353478" y="98183"/>
                    <a:pt x="379974" y="98183"/>
                  </a:cubicBezTo>
                  <a:cubicBezTo>
                    <a:pt x="406470" y="98183"/>
                    <a:pt x="418737" y="116828"/>
                    <a:pt x="418737" y="127525"/>
                  </a:cubicBezTo>
                  <a:lnTo>
                    <a:pt x="341211" y="127525"/>
                  </a:lnTo>
                  <a:close/>
                </a:path>
              </a:pathLst>
            </a:custGeom>
            <a:solidFill>
              <a:schemeClr val="bg2"/>
            </a:solidFill>
            <a:ln w="4903" cap="flat">
              <a:noFill/>
              <a:prstDash val="solid"/>
              <a:miter/>
            </a:ln>
          </p:spPr>
          <p:txBody>
            <a:bodyPr rtlCol="0" anchor="ctr"/>
            <a:lstStyle/>
            <a:p>
              <a:endParaRPr lang="en-US"/>
            </a:p>
          </p:txBody>
        </p:sp>
        <p:grpSp>
          <p:nvGrpSpPr>
            <p:cNvPr id="28" name="Graphic 4">
              <a:extLst>
                <a:ext uri="{FF2B5EF4-FFF2-40B4-BE49-F238E27FC236}">
                  <a16:creationId xmlns:a16="http://schemas.microsoft.com/office/drawing/2014/main" id="{C819EBA6-3B24-480C-A7DD-AAE71C314A05}"/>
                </a:ext>
              </a:extLst>
            </p:cNvPr>
            <p:cNvGrpSpPr/>
            <p:nvPr/>
          </p:nvGrpSpPr>
          <p:grpSpPr>
            <a:xfrm>
              <a:off x="673890" y="6297005"/>
              <a:ext cx="31599" cy="31599"/>
              <a:chOff x="673890" y="6297005"/>
              <a:chExt cx="31599" cy="31599"/>
            </a:xfrm>
            <a:grpFill/>
          </p:grpSpPr>
          <p:sp>
            <p:nvSpPr>
              <p:cNvPr id="29" name="Freeform: Shape 28">
                <a:extLst>
                  <a:ext uri="{FF2B5EF4-FFF2-40B4-BE49-F238E27FC236}">
                    <a16:creationId xmlns:a16="http://schemas.microsoft.com/office/drawing/2014/main" id="{AB9F4F63-CD41-4CB6-A375-079310B471C9}"/>
                  </a:ext>
                </a:extLst>
              </p:cNvPr>
              <p:cNvSpPr/>
              <p:nvPr/>
            </p:nvSpPr>
            <p:spPr>
              <a:xfrm>
                <a:off x="673890" y="6297005"/>
                <a:ext cx="31599" cy="31599"/>
              </a:xfrm>
              <a:custGeom>
                <a:avLst/>
                <a:gdLst>
                  <a:gd name="connsiteX0" fmla="*/ 15800 w 31599"/>
                  <a:gd name="connsiteY0" fmla="*/ 2257 h 31599"/>
                  <a:gd name="connsiteX1" fmla="*/ 29342 w 31599"/>
                  <a:gd name="connsiteY1" fmla="*/ 15800 h 31599"/>
                  <a:gd name="connsiteX2" fmla="*/ 15800 w 31599"/>
                  <a:gd name="connsiteY2" fmla="*/ 29342 h 31599"/>
                  <a:gd name="connsiteX3" fmla="*/ 2257 w 31599"/>
                  <a:gd name="connsiteY3" fmla="*/ 15800 h 31599"/>
                  <a:gd name="connsiteX4" fmla="*/ 15800 w 31599"/>
                  <a:gd name="connsiteY4" fmla="*/ 2257 h 31599"/>
                  <a:gd name="connsiteX5" fmla="*/ 15800 w 31599"/>
                  <a:gd name="connsiteY5" fmla="*/ 0 h 31599"/>
                  <a:gd name="connsiteX6" fmla="*/ 0 w 31599"/>
                  <a:gd name="connsiteY6" fmla="*/ 15800 h 31599"/>
                  <a:gd name="connsiteX7" fmla="*/ 15800 w 31599"/>
                  <a:gd name="connsiteY7" fmla="*/ 31599 h 31599"/>
                  <a:gd name="connsiteX8" fmla="*/ 31599 w 31599"/>
                  <a:gd name="connsiteY8" fmla="*/ 15800 h 31599"/>
                  <a:gd name="connsiteX9" fmla="*/ 15800 w 31599"/>
                  <a:gd name="connsiteY9" fmla="*/ 0 h 31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599" h="31599">
                    <a:moveTo>
                      <a:pt x="15800" y="2257"/>
                    </a:moveTo>
                    <a:cubicBezTo>
                      <a:pt x="23258" y="2257"/>
                      <a:pt x="29342" y="8341"/>
                      <a:pt x="29342" y="15800"/>
                    </a:cubicBezTo>
                    <a:cubicBezTo>
                      <a:pt x="29342" y="23258"/>
                      <a:pt x="23258" y="29342"/>
                      <a:pt x="15800" y="29342"/>
                    </a:cubicBezTo>
                    <a:cubicBezTo>
                      <a:pt x="8341" y="29342"/>
                      <a:pt x="2257" y="23258"/>
                      <a:pt x="2257" y="15800"/>
                    </a:cubicBezTo>
                    <a:cubicBezTo>
                      <a:pt x="2257" y="8341"/>
                      <a:pt x="8341" y="2257"/>
                      <a:pt x="15800" y="2257"/>
                    </a:cubicBezTo>
                    <a:moveTo>
                      <a:pt x="15800" y="0"/>
                    </a:moveTo>
                    <a:cubicBezTo>
                      <a:pt x="7066" y="0"/>
                      <a:pt x="0" y="7066"/>
                      <a:pt x="0" y="15800"/>
                    </a:cubicBezTo>
                    <a:cubicBezTo>
                      <a:pt x="0" y="24533"/>
                      <a:pt x="7066" y="31599"/>
                      <a:pt x="15800" y="31599"/>
                    </a:cubicBezTo>
                    <a:cubicBezTo>
                      <a:pt x="24533" y="31599"/>
                      <a:pt x="31599" y="24533"/>
                      <a:pt x="31599" y="15800"/>
                    </a:cubicBezTo>
                    <a:cubicBezTo>
                      <a:pt x="31599" y="7066"/>
                      <a:pt x="24533" y="0"/>
                      <a:pt x="15800" y="0"/>
                    </a:cubicBezTo>
                  </a:path>
                </a:pathLst>
              </a:custGeom>
              <a:grpFill/>
              <a:ln w="4903"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86971DB3-DB1F-4E10-B2AD-A1961B4C89BE}"/>
                  </a:ext>
                </a:extLst>
              </p:cNvPr>
              <p:cNvSpPr/>
              <p:nvPr/>
            </p:nvSpPr>
            <p:spPr>
              <a:xfrm>
                <a:off x="684293" y="6304904"/>
                <a:ext cx="12315" cy="15799"/>
              </a:xfrm>
              <a:custGeom>
                <a:avLst/>
                <a:gdLst>
                  <a:gd name="connsiteX0" fmla="*/ 6575 w 12315"/>
                  <a:gd name="connsiteY0" fmla="*/ 0 h 15799"/>
                  <a:gd name="connsiteX1" fmla="*/ 9274 w 12315"/>
                  <a:gd name="connsiteY1" fmla="*/ 638 h 15799"/>
                  <a:gd name="connsiteX2" fmla="*/ 11138 w 12315"/>
                  <a:gd name="connsiteY2" fmla="*/ 2404 h 15799"/>
                  <a:gd name="connsiteX3" fmla="*/ 11776 w 12315"/>
                  <a:gd name="connsiteY3" fmla="*/ 4956 h 15799"/>
                  <a:gd name="connsiteX4" fmla="*/ 10893 w 12315"/>
                  <a:gd name="connsiteY4" fmla="*/ 7802 h 15799"/>
                  <a:gd name="connsiteX5" fmla="*/ 8734 w 12315"/>
                  <a:gd name="connsiteY5" fmla="*/ 9470 h 15799"/>
                  <a:gd name="connsiteX6" fmla="*/ 12316 w 12315"/>
                  <a:gd name="connsiteY6" fmla="*/ 15800 h 15799"/>
                  <a:gd name="connsiteX7" fmla="*/ 9519 w 12315"/>
                  <a:gd name="connsiteY7" fmla="*/ 15800 h 15799"/>
                  <a:gd name="connsiteX8" fmla="*/ 6231 w 12315"/>
                  <a:gd name="connsiteY8" fmla="*/ 9912 h 15799"/>
                  <a:gd name="connsiteX9" fmla="*/ 2502 w 12315"/>
                  <a:gd name="connsiteY9" fmla="*/ 9912 h 15799"/>
                  <a:gd name="connsiteX10" fmla="*/ 2502 w 12315"/>
                  <a:gd name="connsiteY10" fmla="*/ 15800 h 15799"/>
                  <a:gd name="connsiteX11" fmla="*/ 0 w 12315"/>
                  <a:gd name="connsiteY11" fmla="*/ 15800 h 15799"/>
                  <a:gd name="connsiteX12" fmla="*/ 0 w 12315"/>
                  <a:gd name="connsiteY12" fmla="*/ 0 h 15799"/>
                  <a:gd name="connsiteX13" fmla="*/ 6526 w 12315"/>
                  <a:gd name="connsiteY13" fmla="*/ 0 h 15799"/>
                  <a:gd name="connsiteX14" fmla="*/ 6575 w 12315"/>
                  <a:gd name="connsiteY14" fmla="*/ 7654 h 15799"/>
                  <a:gd name="connsiteX15" fmla="*/ 7998 w 12315"/>
                  <a:gd name="connsiteY15" fmla="*/ 7311 h 15799"/>
                  <a:gd name="connsiteX16" fmla="*/ 8979 w 12315"/>
                  <a:gd name="connsiteY16" fmla="*/ 6330 h 15799"/>
                  <a:gd name="connsiteX17" fmla="*/ 9323 w 12315"/>
                  <a:gd name="connsiteY17" fmla="*/ 4907 h 15799"/>
                  <a:gd name="connsiteX18" fmla="*/ 8979 w 12315"/>
                  <a:gd name="connsiteY18" fmla="*/ 3484 h 15799"/>
                  <a:gd name="connsiteX19" fmla="*/ 7998 w 12315"/>
                  <a:gd name="connsiteY19" fmla="*/ 2502 h 15799"/>
                  <a:gd name="connsiteX20" fmla="*/ 6575 w 12315"/>
                  <a:gd name="connsiteY20" fmla="*/ 2159 h 15799"/>
                  <a:gd name="connsiteX21" fmla="*/ 2502 w 12315"/>
                  <a:gd name="connsiteY21" fmla="*/ 2159 h 15799"/>
                  <a:gd name="connsiteX22" fmla="*/ 2502 w 12315"/>
                  <a:gd name="connsiteY22" fmla="*/ 7556 h 15799"/>
                  <a:gd name="connsiteX23" fmla="*/ 6575 w 12315"/>
                  <a:gd name="connsiteY23" fmla="*/ 7556 h 1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315" h="15799">
                    <a:moveTo>
                      <a:pt x="6575" y="0"/>
                    </a:moveTo>
                    <a:cubicBezTo>
                      <a:pt x="7556" y="0"/>
                      <a:pt x="8440" y="245"/>
                      <a:pt x="9274" y="638"/>
                    </a:cubicBezTo>
                    <a:cubicBezTo>
                      <a:pt x="10059" y="1079"/>
                      <a:pt x="10697" y="1668"/>
                      <a:pt x="11138" y="2404"/>
                    </a:cubicBezTo>
                    <a:cubicBezTo>
                      <a:pt x="11580" y="3140"/>
                      <a:pt x="11776" y="3974"/>
                      <a:pt x="11776" y="4956"/>
                    </a:cubicBezTo>
                    <a:cubicBezTo>
                      <a:pt x="11776" y="6084"/>
                      <a:pt x="11482" y="7066"/>
                      <a:pt x="10893" y="7802"/>
                    </a:cubicBezTo>
                    <a:cubicBezTo>
                      <a:pt x="10304" y="8587"/>
                      <a:pt x="9617" y="9126"/>
                      <a:pt x="8734" y="9470"/>
                    </a:cubicBezTo>
                    <a:lnTo>
                      <a:pt x="12316" y="15800"/>
                    </a:lnTo>
                    <a:lnTo>
                      <a:pt x="9519" y="15800"/>
                    </a:lnTo>
                    <a:lnTo>
                      <a:pt x="6231" y="9912"/>
                    </a:lnTo>
                    <a:lnTo>
                      <a:pt x="2502" y="9912"/>
                    </a:lnTo>
                    <a:lnTo>
                      <a:pt x="2502" y="15800"/>
                    </a:lnTo>
                    <a:lnTo>
                      <a:pt x="0" y="15800"/>
                    </a:lnTo>
                    <a:lnTo>
                      <a:pt x="0" y="0"/>
                    </a:lnTo>
                    <a:lnTo>
                      <a:pt x="6526" y="0"/>
                    </a:lnTo>
                    <a:close/>
                    <a:moveTo>
                      <a:pt x="6575" y="7654"/>
                    </a:moveTo>
                    <a:cubicBezTo>
                      <a:pt x="7115" y="7654"/>
                      <a:pt x="7556" y="7556"/>
                      <a:pt x="7998" y="7311"/>
                    </a:cubicBezTo>
                    <a:cubicBezTo>
                      <a:pt x="8390" y="7066"/>
                      <a:pt x="8734" y="6771"/>
                      <a:pt x="8979" y="6330"/>
                    </a:cubicBezTo>
                    <a:cubicBezTo>
                      <a:pt x="9225" y="5937"/>
                      <a:pt x="9323" y="5446"/>
                      <a:pt x="9323" y="4907"/>
                    </a:cubicBezTo>
                    <a:cubicBezTo>
                      <a:pt x="9323" y="4367"/>
                      <a:pt x="9225" y="3925"/>
                      <a:pt x="8979" y="3484"/>
                    </a:cubicBezTo>
                    <a:cubicBezTo>
                      <a:pt x="8734" y="3091"/>
                      <a:pt x="8440" y="2748"/>
                      <a:pt x="7998" y="2502"/>
                    </a:cubicBezTo>
                    <a:cubicBezTo>
                      <a:pt x="7605" y="2257"/>
                      <a:pt x="7115" y="2159"/>
                      <a:pt x="6575" y="2159"/>
                    </a:cubicBezTo>
                    <a:lnTo>
                      <a:pt x="2502" y="2159"/>
                    </a:lnTo>
                    <a:lnTo>
                      <a:pt x="2502" y="7556"/>
                    </a:lnTo>
                    <a:lnTo>
                      <a:pt x="6575" y="7556"/>
                    </a:lnTo>
                    <a:close/>
                  </a:path>
                </a:pathLst>
              </a:custGeom>
              <a:grpFill/>
              <a:ln w="4903"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185063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45F0E-0527-45C2-9C85-5A58EF6B1120}"/>
              </a:ext>
            </a:extLst>
          </p:cNvPr>
          <p:cNvSpPr>
            <a:spLocks noGrp="1"/>
          </p:cNvSpPr>
          <p:nvPr>
            <p:ph type="title"/>
          </p:nvPr>
        </p:nvSpPr>
        <p:spPr>
          <a:xfrm>
            <a:off x="497839" y="221694"/>
            <a:ext cx="5403849" cy="1199822"/>
          </a:xfrm>
        </p:spPr>
        <p:txBody>
          <a:bodyPr>
            <a:normAutofit/>
          </a:bodyPr>
          <a:lstStyle>
            <a:lvl1pPr>
              <a:defRPr sz="3200"/>
            </a:lvl1pPr>
          </a:lstStyle>
          <a:p>
            <a:r>
              <a:rPr lang="en-US"/>
              <a:t>Click to edit Master title style</a:t>
            </a:r>
          </a:p>
        </p:txBody>
      </p:sp>
      <p:pic>
        <p:nvPicPr>
          <p:cNvPr id="4" name="Picture 3" descr="A picture containing computer&#10;&#10;Description automatically generated">
            <a:extLst>
              <a:ext uri="{FF2B5EF4-FFF2-40B4-BE49-F238E27FC236}">
                <a16:creationId xmlns:a16="http://schemas.microsoft.com/office/drawing/2014/main" id="{B5584D78-9176-457C-9CEF-B0CAD0FD913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7708" r="3334"/>
          <a:stretch/>
        </p:blipFill>
        <p:spPr>
          <a:xfrm>
            <a:off x="6222999" y="0"/>
            <a:ext cx="5969001" cy="6858000"/>
          </a:xfrm>
          <a:prstGeom prst="rect">
            <a:avLst/>
          </a:prstGeom>
        </p:spPr>
      </p:pic>
      <p:cxnSp>
        <p:nvCxnSpPr>
          <p:cNvPr id="6" name="Straight Connector 5">
            <a:extLst>
              <a:ext uri="{FF2B5EF4-FFF2-40B4-BE49-F238E27FC236}">
                <a16:creationId xmlns:a16="http://schemas.microsoft.com/office/drawing/2014/main" id="{68FA20B7-8B22-42EB-8483-1431429A0DAA}"/>
              </a:ext>
            </a:extLst>
          </p:cNvPr>
          <p:cNvCxnSpPr>
            <a:cxnSpLocks/>
          </p:cNvCxnSpPr>
          <p:nvPr userDrawn="1"/>
        </p:nvCxnSpPr>
        <p:spPr>
          <a:xfrm>
            <a:off x="6228080" y="-15240"/>
            <a:ext cx="0" cy="6873240"/>
          </a:xfrm>
          <a:prstGeom prst="line">
            <a:avLst/>
          </a:prstGeom>
          <a:ln w="28575">
            <a:solidFill>
              <a:srgbClr val="AFD8EF"/>
            </a:solidFill>
          </a:ln>
          <a:effectLst>
            <a:glow rad="25400">
              <a:srgbClr val="B0EFFF">
                <a:alpha val="21000"/>
              </a:srgbClr>
            </a:glow>
          </a:effectLst>
        </p:spPr>
        <p:style>
          <a:lnRef idx="1">
            <a:schemeClr val="accent1"/>
          </a:lnRef>
          <a:fillRef idx="0">
            <a:schemeClr val="accent1"/>
          </a:fillRef>
          <a:effectRef idx="0">
            <a:schemeClr val="accent1"/>
          </a:effectRef>
          <a:fontRef idx="minor">
            <a:schemeClr val="tx1"/>
          </a:fontRef>
        </p:style>
      </p:cxnSp>
      <p:sp>
        <p:nvSpPr>
          <p:cNvPr id="8" name="Content Placeholder 7">
            <a:extLst>
              <a:ext uri="{FF2B5EF4-FFF2-40B4-BE49-F238E27FC236}">
                <a16:creationId xmlns:a16="http://schemas.microsoft.com/office/drawing/2014/main" id="{4CC8E11D-C616-45E9-A169-6B078201B8D4}"/>
              </a:ext>
            </a:extLst>
          </p:cNvPr>
          <p:cNvSpPr>
            <a:spLocks noGrp="1"/>
          </p:cNvSpPr>
          <p:nvPr>
            <p:ph sz="quarter" idx="10"/>
          </p:nvPr>
        </p:nvSpPr>
        <p:spPr>
          <a:xfrm>
            <a:off x="498475" y="1579563"/>
            <a:ext cx="5403850" cy="47545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52556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5" name="Picture 4" descr="A picture containing text, person&#10;&#10;Description automatically generated">
            <a:extLst>
              <a:ext uri="{FF2B5EF4-FFF2-40B4-BE49-F238E27FC236}">
                <a16:creationId xmlns:a16="http://schemas.microsoft.com/office/drawing/2014/main" id="{F9565F47-0E8E-4429-B68B-3A851812176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9924" r="21201"/>
          <a:stretch/>
        </p:blipFill>
        <p:spPr>
          <a:xfrm>
            <a:off x="6233161" y="0"/>
            <a:ext cx="5958839" cy="6858000"/>
          </a:xfrm>
          <a:prstGeom prst="rect">
            <a:avLst/>
          </a:prstGeom>
        </p:spPr>
      </p:pic>
      <p:sp>
        <p:nvSpPr>
          <p:cNvPr id="2" name="Title 1">
            <a:extLst>
              <a:ext uri="{FF2B5EF4-FFF2-40B4-BE49-F238E27FC236}">
                <a16:creationId xmlns:a16="http://schemas.microsoft.com/office/drawing/2014/main" id="{F5C45F0E-0527-45C2-9C85-5A58EF6B1120}"/>
              </a:ext>
            </a:extLst>
          </p:cNvPr>
          <p:cNvSpPr>
            <a:spLocks noGrp="1"/>
          </p:cNvSpPr>
          <p:nvPr>
            <p:ph type="title"/>
          </p:nvPr>
        </p:nvSpPr>
        <p:spPr>
          <a:xfrm>
            <a:off x="497839" y="221694"/>
            <a:ext cx="5403847" cy="1199822"/>
          </a:xfrm>
        </p:spPr>
        <p:txBody>
          <a:bodyPr>
            <a:normAutofit/>
          </a:bodyPr>
          <a:lstStyle>
            <a:lvl1pPr>
              <a:defRPr sz="3200"/>
            </a:lvl1pPr>
          </a:lstStyle>
          <a:p>
            <a:r>
              <a:rPr lang="en-US"/>
              <a:t>Click to edit Master title style</a:t>
            </a:r>
          </a:p>
        </p:txBody>
      </p:sp>
      <p:cxnSp>
        <p:nvCxnSpPr>
          <p:cNvPr id="6" name="Straight Connector 5">
            <a:extLst>
              <a:ext uri="{FF2B5EF4-FFF2-40B4-BE49-F238E27FC236}">
                <a16:creationId xmlns:a16="http://schemas.microsoft.com/office/drawing/2014/main" id="{68FA20B7-8B22-42EB-8483-1431429A0DAA}"/>
              </a:ext>
            </a:extLst>
          </p:cNvPr>
          <p:cNvCxnSpPr>
            <a:cxnSpLocks/>
          </p:cNvCxnSpPr>
          <p:nvPr userDrawn="1"/>
        </p:nvCxnSpPr>
        <p:spPr>
          <a:xfrm>
            <a:off x="6228080" y="-15240"/>
            <a:ext cx="0" cy="6873240"/>
          </a:xfrm>
          <a:prstGeom prst="line">
            <a:avLst/>
          </a:prstGeom>
          <a:ln w="28575">
            <a:solidFill>
              <a:srgbClr val="AFD8EF"/>
            </a:solidFill>
          </a:ln>
          <a:effectLst>
            <a:glow rad="25400">
              <a:srgbClr val="B0EFFF">
                <a:alpha val="21000"/>
              </a:srgbClr>
            </a:glow>
          </a:effectLst>
        </p:spPr>
        <p:style>
          <a:lnRef idx="1">
            <a:schemeClr val="accent1"/>
          </a:lnRef>
          <a:fillRef idx="0">
            <a:schemeClr val="accent1"/>
          </a:fillRef>
          <a:effectRef idx="0">
            <a:schemeClr val="accent1"/>
          </a:effectRef>
          <a:fontRef idx="minor">
            <a:schemeClr val="tx1"/>
          </a:fontRef>
        </p:style>
      </p:cxnSp>
      <p:sp>
        <p:nvSpPr>
          <p:cNvPr id="8" name="Content Placeholder 7">
            <a:extLst>
              <a:ext uri="{FF2B5EF4-FFF2-40B4-BE49-F238E27FC236}">
                <a16:creationId xmlns:a16="http://schemas.microsoft.com/office/drawing/2014/main" id="{4CC8E11D-C616-45E9-A169-6B078201B8D4}"/>
              </a:ext>
            </a:extLst>
          </p:cNvPr>
          <p:cNvSpPr>
            <a:spLocks noGrp="1"/>
          </p:cNvSpPr>
          <p:nvPr>
            <p:ph sz="quarter" idx="10"/>
          </p:nvPr>
        </p:nvSpPr>
        <p:spPr>
          <a:xfrm>
            <a:off x="498475" y="1579563"/>
            <a:ext cx="5403850" cy="47545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83421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ontent Gray | 1 colum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B9A3B72-7519-3A4F-AB7A-49704A2D75CD}"/>
              </a:ext>
            </a:extLst>
          </p:cNvPr>
          <p:cNvSpPr/>
          <p:nvPr userDrawn="1"/>
        </p:nvSpPr>
        <p:spPr>
          <a:xfrm>
            <a:off x="0" y="0"/>
            <a:ext cx="12192000" cy="6858000"/>
          </a:xfrm>
          <a:prstGeom prst="rect">
            <a:avLst/>
          </a:prstGeom>
          <a:gradFill flip="none" rotWithShape="1">
            <a:gsLst>
              <a:gs pos="3000">
                <a:schemeClr val="bg1">
                  <a:lumMod val="95000"/>
                </a:schemeClr>
              </a:gs>
              <a:gs pos="66000">
                <a:schemeClr val="bg1">
                  <a:lumMod val="99000"/>
                  <a:lumOff val="1000"/>
                </a:schemeClr>
              </a:gs>
              <a:gs pos="74000">
                <a:schemeClr val="bg1">
                  <a:lumMod val="9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6" name="Rectangle 5">
            <a:extLst>
              <a:ext uri="{FF2B5EF4-FFF2-40B4-BE49-F238E27FC236}">
                <a16:creationId xmlns:a16="http://schemas.microsoft.com/office/drawing/2014/main" id="{F94CF277-8B19-7248-AC87-A06A5B2B576D}"/>
              </a:ext>
            </a:extLst>
          </p:cNvPr>
          <p:cNvSpPr/>
          <p:nvPr userDrawn="1"/>
        </p:nvSpPr>
        <p:spPr>
          <a:xfrm>
            <a:off x="0" y="6409800"/>
            <a:ext cx="11741285" cy="450715"/>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marL="0" marR="0" indent="0" algn="ctr" defTabSz="1100639" rtl="0" fontAlgn="auto" latinLnBrk="0" hangingPunct="0">
              <a:lnSpc>
                <a:spcPct val="100000"/>
              </a:lnSpc>
              <a:spcBef>
                <a:spcPts val="0"/>
              </a:spcBef>
              <a:spcAft>
                <a:spcPts val="0"/>
              </a:spcAft>
              <a:buClrTx/>
              <a:buSzTx/>
              <a:buFontTx/>
              <a:buNone/>
              <a:tabLst/>
            </a:pPr>
            <a:endParaRPr kumimoji="0" lang="en-US" sz="4267"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10" name="Picture 9">
            <a:extLst>
              <a:ext uri="{FF2B5EF4-FFF2-40B4-BE49-F238E27FC236}">
                <a16:creationId xmlns:a16="http://schemas.microsoft.com/office/drawing/2014/main" id="{761D4AF9-1FB6-9B46-A1C1-4FE79F8FC24D}"/>
              </a:ext>
            </a:extLst>
          </p:cNvPr>
          <p:cNvPicPr>
            <a:picLocks noChangeAspect="1"/>
          </p:cNvPicPr>
          <p:nvPr userDrawn="1"/>
        </p:nvPicPr>
        <p:blipFill>
          <a:blip r:embed="rId2"/>
          <a:srcRect/>
          <a:stretch/>
        </p:blipFill>
        <p:spPr>
          <a:xfrm>
            <a:off x="11008513" y="6407285"/>
            <a:ext cx="676072" cy="450715"/>
          </a:xfrm>
          <a:prstGeom prst="rect">
            <a:avLst/>
          </a:prstGeom>
        </p:spPr>
      </p:pic>
      <p:sp>
        <p:nvSpPr>
          <p:cNvPr id="3" name="Footer Placeholder 2">
            <a:extLst>
              <a:ext uri="{FF2B5EF4-FFF2-40B4-BE49-F238E27FC236}">
                <a16:creationId xmlns:a16="http://schemas.microsoft.com/office/drawing/2014/main" id="{9A5D7839-4825-A946-9EFA-58C563696A19}"/>
              </a:ext>
            </a:extLst>
          </p:cNvPr>
          <p:cNvSpPr>
            <a:spLocks noGrp="1"/>
          </p:cNvSpPr>
          <p:nvPr>
            <p:ph type="ftr" sz="quarter" idx="10"/>
          </p:nvPr>
        </p:nvSpPr>
        <p:spPr>
          <a:xfrm>
            <a:off x="3755259" y="6520870"/>
            <a:ext cx="4114800" cy="226828"/>
          </a:xfrm>
          <a:prstGeom prst="rect">
            <a:avLst/>
          </a:prstGeom>
        </p:spPr>
        <p:txBody>
          <a:bodyPr vert="horz" lIns="91440" tIns="45720" rIns="91440" bIns="45720" rtlCol="0" anchor="ctr">
            <a:noAutofit/>
          </a:bodyPr>
          <a:lstStyle>
            <a:defPPr>
              <a:defRPr lang="en-US"/>
            </a:defPPr>
            <a:lvl1pPr marL="0" algn="ctr" defTabSz="914377" rtl="0" eaLnBrk="1" latinLnBrk="0" hangingPunct="1">
              <a:defRPr sz="1067" b="0" i="0" kern="1200">
                <a:solidFill>
                  <a:schemeClr val="tx1"/>
                </a:solidFill>
                <a:latin typeface="Intel Clear Light" panose="020B0404020203020204" pitchFamily="34" charset="0"/>
                <a:ea typeface="Intel Clear Light" panose="020B0404020203020204" pitchFamily="34" charset="0"/>
                <a:cs typeface="Intel Clear Light" panose="020B0404020203020204" pitchFamily="34" charset="0"/>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endParaRPr lang="en-NL">
              <a:latin typeface="Intel Clear Light" panose="020B0404020203020204" pitchFamily="34" charset="0"/>
              <a:ea typeface="Intel Clear Light" panose="020B0404020203020204" pitchFamily="34" charset="0"/>
              <a:cs typeface="Intel Clear Light" panose="020B0404020203020204" pitchFamily="34" charset="0"/>
            </a:endParaRPr>
          </a:p>
        </p:txBody>
      </p:sp>
      <p:sp>
        <p:nvSpPr>
          <p:cNvPr id="4" name="Slide Number Placeholder 3">
            <a:extLst>
              <a:ext uri="{FF2B5EF4-FFF2-40B4-BE49-F238E27FC236}">
                <a16:creationId xmlns:a16="http://schemas.microsoft.com/office/drawing/2014/main" id="{CB8A17BD-FDFF-0945-8F5E-434286A5EFFC}"/>
              </a:ext>
            </a:extLst>
          </p:cNvPr>
          <p:cNvSpPr>
            <a:spLocks noGrp="1"/>
          </p:cNvSpPr>
          <p:nvPr>
            <p:ph type="sldNum" sz="quarter" idx="11"/>
          </p:nvPr>
        </p:nvSpPr>
        <p:spPr>
          <a:xfrm>
            <a:off x="11741285" y="6407285"/>
            <a:ext cx="450715" cy="450715"/>
          </a:xfrm>
          <a:prstGeom prst="rect">
            <a:avLst/>
          </a:prstGeom>
        </p:spPr>
        <p:txBody>
          <a:bodyPr vert="horz" lIns="0" tIns="0" rIns="0" bIns="0" rtlCol="0" anchor="ctr">
            <a:noAutofit/>
          </a:bodyPr>
          <a:lstStyle>
            <a:defPPr>
              <a:defRPr lang="en-US"/>
            </a:defPPr>
            <a:lvl1pPr marL="0" algn="ctr" defTabSz="914377" rtl="0" eaLnBrk="1" latinLnBrk="0" hangingPunct="1">
              <a:defRPr sz="1067" b="0" i="0" kern="1200">
                <a:solidFill>
                  <a:schemeClr val="tx1"/>
                </a:solidFill>
                <a:latin typeface="Intel Clear Light" panose="020B0404020203020204" pitchFamily="34" charset="0"/>
                <a:ea typeface="Intel Clear Light" panose="020B0404020203020204" pitchFamily="34" charset="0"/>
                <a:cs typeface="Intel Clear Light" panose="020B0404020203020204" pitchFamily="34" charset="0"/>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fld id="{2C387426-3E3D-1147-8365-BF949FCD81FA}" type="slidenum">
              <a:rPr lang="en-NL" smtClean="0"/>
              <a:pPr/>
              <a:t>‹#›</a:t>
            </a:fld>
            <a:endParaRPr lang="en-NL" sz="1067"/>
          </a:p>
        </p:txBody>
      </p:sp>
      <p:sp>
        <p:nvSpPr>
          <p:cNvPr id="9" name="Rectangle 8">
            <a:extLst>
              <a:ext uri="{FF2B5EF4-FFF2-40B4-BE49-F238E27FC236}">
                <a16:creationId xmlns:a16="http://schemas.microsoft.com/office/drawing/2014/main" id="{20D390BC-DA62-9645-A069-EE3F832C7C44}"/>
              </a:ext>
            </a:extLst>
          </p:cNvPr>
          <p:cNvSpPr/>
          <p:nvPr userDrawn="1"/>
        </p:nvSpPr>
        <p:spPr>
          <a:xfrm rot="5400000">
            <a:off x="8764259" y="2977033"/>
            <a:ext cx="6404768" cy="450713"/>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7733" tIns="67733" rIns="67733" bIns="67733" numCol="1" spcCol="38100" rtlCol="0" anchor="ctr">
            <a:noAutofit/>
          </a:bodyPr>
          <a:lstStyle/>
          <a:p>
            <a:pPr marL="0" marR="0" indent="0" algn="ctr" defTabSz="1100639" rtl="0" fontAlgn="auto" latinLnBrk="0" hangingPunct="0">
              <a:lnSpc>
                <a:spcPct val="100000"/>
              </a:lnSpc>
              <a:spcBef>
                <a:spcPts val="0"/>
              </a:spcBef>
              <a:spcAft>
                <a:spcPts val="0"/>
              </a:spcAft>
              <a:buClrTx/>
              <a:buSzTx/>
              <a:buFontTx/>
              <a:buNone/>
              <a:tabLst/>
            </a:pPr>
            <a:endParaRPr kumimoji="0" lang="en-US" sz="4267"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12" name="Picture 11" descr="Text, logo&#10;&#10;Description automatically generated">
            <a:extLst>
              <a:ext uri="{FF2B5EF4-FFF2-40B4-BE49-F238E27FC236}">
                <a16:creationId xmlns:a16="http://schemas.microsoft.com/office/drawing/2014/main" id="{22BE4003-59D6-824A-8116-02184330FBD2}"/>
              </a:ext>
            </a:extLst>
          </p:cNvPr>
          <p:cNvPicPr>
            <a:picLocks noChangeAspect="1"/>
          </p:cNvPicPr>
          <p:nvPr userDrawn="1"/>
        </p:nvPicPr>
        <p:blipFill rotWithShape="1">
          <a:blip r:embed="rId3"/>
          <a:srcRect t="1" r="41103" b="-1"/>
          <a:stretch/>
        </p:blipFill>
        <p:spPr>
          <a:xfrm>
            <a:off x="440852" y="6520870"/>
            <a:ext cx="493557" cy="259839"/>
          </a:xfrm>
          <a:prstGeom prst="rect">
            <a:avLst/>
          </a:prstGeom>
        </p:spPr>
      </p:pic>
    </p:spTree>
    <p:extLst>
      <p:ext uri="{BB962C8B-B14F-4D97-AF65-F5344CB8AC3E}">
        <p14:creationId xmlns:p14="http://schemas.microsoft.com/office/powerpoint/2010/main" val="7664945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preserve="1">
  <p:cSld name="Intel Logo">
    <p:bg>
      <p:bgPr>
        <a:gradFill>
          <a:gsLst>
            <a:gs pos="0">
              <a:srgbClr val="0F1D42"/>
            </a:gs>
            <a:gs pos="32000">
              <a:srgbClr val="174076"/>
            </a:gs>
            <a:gs pos="62000">
              <a:srgbClr val="163868"/>
            </a:gs>
            <a:gs pos="100000">
              <a:srgbClr val="0F1F43"/>
            </a:gs>
          </a:gsLst>
          <a:lin ang="2400000" scaled="0"/>
        </a:gra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CAC2093-F719-43E3-AFC1-465DA34C875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3896360" y="2556820"/>
            <a:ext cx="4399280" cy="1744360"/>
          </a:xfrm>
          <a:prstGeom prst="rect">
            <a:avLst/>
          </a:prstGeom>
        </p:spPr>
      </p:pic>
    </p:spTree>
    <p:extLst>
      <p:ext uri="{BB962C8B-B14F-4D97-AF65-F5344CB8AC3E}">
        <p14:creationId xmlns:p14="http://schemas.microsoft.com/office/powerpoint/2010/main" val="2366235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1.xml><?xml version="1.0" encoding="utf-8"?>
<p:sldLayout xmlns:a="http://schemas.openxmlformats.org/drawingml/2006/main" xmlns:r="http://schemas.openxmlformats.org/officeDocument/2006/relationships" xmlns:p="http://schemas.openxmlformats.org/presentationml/2006/main">
  <p:cSld name="Title and Bulleted Text">
    <p:spTree>
      <p:nvGrpSpPr>
        <p:cNvPr id="1" name=""/>
        <p:cNvGrpSpPr/>
        <p:nvPr/>
      </p:nvGrpSpPr>
      <p:grpSpPr>
        <a:xfrm>
          <a:off x="0" y="0"/>
          <a:ext cx="0" cy="0"/>
          <a:chOff x="0" y="0"/>
          <a:chExt cx="0" cy="0"/>
        </a:xfrm>
      </p:grpSpPr>
      <p:sp>
        <p:nvSpPr>
          <p:cNvPr id="7" name="Title 6"/>
          <p:cNvSpPr>
            <a:spLocks noGrp="1"/>
          </p:cNvSpPr>
          <p:nvPr>
            <p:ph type="title" hasCustomPrompt="1"/>
          </p:nvPr>
        </p:nvSpPr>
        <p:spPr>
          <a:xfrm>
            <a:off x="607484" y="411797"/>
            <a:ext cx="10972800" cy="1158240"/>
          </a:xfrm>
        </p:spPr>
        <p:txBody>
          <a:bodyPr/>
          <a:lstStyle>
            <a:lvl1pPr>
              <a:defRPr b="0" i="0" baseline="0">
                <a:solidFill>
                  <a:schemeClr val="tx2"/>
                </a:solidFill>
                <a:latin typeface="Intel Clear"/>
                <a:cs typeface="Intel Clear"/>
              </a:defRPr>
            </a:lvl1pPr>
          </a:lstStyle>
          <a:p>
            <a:r>
              <a:rPr lang="en-US"/>
              <a:t>28pt Intel Clear Headline</a:t>
            </a:r>
          </a:p>
        </p:txBody>
      </p:sp>
      <p:sp>
        <p:nvSpPr>
          <p:cNvPr id="9" name="Content Placeholder 8"/>
          <p:cNvSpPr>
            <a:spLocks noGrp="1"/>
          </p:cNvSpPr>
          <p:nvPr>
            <p:ph sz="quarter" idx="13" hasCustomPrompt="1"/>
          </p:nvPr>
        </p:nvSpPr>
        <p:spPr>
          <a:xfrm>
            <a:off x="607484" y="1604434"/>
            <a:ext cx="10970683" cy="4567767"/>
          </a:xfrm>
        </p:spPr>
        <p:txBody>
          <a:bodyPr/>
          <a:lstStyle>
            <a:lvl1pPr>
              <a:defRPr>
                <a:solidFill>
                  <a:srgbClr val="0071C5"/>
                </a:solidFill>
              </a:defRPr>
            </a:lvl1pPr>
            <a:lvl2pPr>
              <a:defRPr sz="2400">
                <a:solidFill>
                  <a:schemeClr val="tx2"/>
                </a:solidFill>
              </a:defRPr>
            </a:lvl2pPr>
            <a:lvl3pPr>
              <a:defRPr sz="2400">
                <a:solidFill>
                  <a:schemeClr val="tx2"/>
                </a:solidFill>
              </a:defRPr>
            </a:lvl3pPr>
            <a:lvl4pPr>
              <a:defRPr sz="2133">
                <a:solidFill>
                  <a:schemeClr val="tx2"/>
                </a:solidFill>
              </a:defRPr>
            </a:lvl4pPr>
            <a:lvl5pPr>
              <a:defRPr>
                <a:solidFill>
                  <a:schemeClr val="tx2"/>
                </a:solidFill>
              </a:defRPr>
            </a:lvl5pPr>
          </a:lstStyle>
          <a:p>
            <a:pPr lvl="0"/>
            <a:r>
              <a:rPr lang="en-US"/>
              <a:t>18pt Intel Clear body text</a:t>
            </a:r>
          </a:p>
          <a:p>
            <a:pPr lvl="1"/>
            <a:r>
              <a:rPr lang="en-US"/>
              <a:t>18pt Intel Clear bullet one</a:t>
            </a:r>
          </a:p>
          <a:p>
            <a:pPr lvl="2"/>
            <a:r>
              <a:rPr lang="en-US"/>
              <a:t>18pt Intel Clear sub-bullet</a:t>
            </a:r>
          </a:p>
          <a:p>
            <a:pPr lvl="3"/>
            <a:r>
              <a:rPr lang="en-US"/>
              <a:t>16pt Intel Clear fourth level</a:t>
            </a:r>
          </a:p>
          <a:p>
            <a:pPr lvl="4"/>
            <a:r>
              <a:rPr lang="en-US" err="1"/>
              <a:t>14pt</a:t>
            </a:r>
            <a:r>
              <a:rPr lang="en-US"/>
              <a:t> Intel Clear fifth level</a:t>
            </a:r>
          </a:p>
        </p:txBody>
      </p:sp>
    </p:spTree>
    <p:extLst>
      <p:ext uri="{BB962C8B-B14F-4D97-AF65-F5344CB8AC3E}">
        <p14:creationId xmlns:p14="http://schemas.microsoft.com/office/powerpoint/2010/main" val="3726534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2.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638FB-A757-76E2-2945-A8E69C76F9D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7EC624F-B774-4101-7221-C42C05B33A2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69A333-53A2-5812-FE91-C38AA2D834C2}"/>
              </a:ext>
            </a:extLst>
          </p:cNvPr>
          <p:cNvSpPr>
            <a:spLocks noGrp="1"/>
          </p:cNvSpPr>
          <p:nvPr>
            <p:ph type="dt" sz="half" idx="10"/>
          </p:nvPr>
        </p:nvSpPr>
        <p:spPr/>
        <p:txBody>
          <a:bodyPr/>
          <a:lstStyle/>
          <a:p>
            <a:fld id="{C5E0BC75-2959-A446-B1AF-7556274D36ED}" type="datetimeFigureOut">
              <a:rPr lang="en-US" smtClean="0"/>
              <a:t>4/28/2023</a:t>
            </a:fld>
            <a:endParaRPr lang="en-US"/>
          </a:p>
        </p:txBody>
      </p:sp>
      <p:sp>
        <p:nvSpPr>
          <p:cNvPr id="5" name="Footer Placeholder 4">
            <a:extLst>
              <a:ext uri="{FF2B5EF4-FFF2-40B4-BE49-F238E27FC236}">
                <a16:creationId xmlns:a16="http://schemas.microsoft.com/office/drawing/2014/main" id="{05A162FA-E006-ABD0-8513-7A469CE56E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3F2CBF-6986-9126-6D02-912107111C76}"/>
              </a:ext>
            </a:extLst>
          </p:cNvPr>
          <p:cNvSpPr>
            <a:spLocks noGrp="1"/>
          </p:cNvSpPr>
          <p:nvPr>
            <p:ph type="sldNum" sz="quarter" idx="12"/>
          </p:nvPr>
        </p:nvSpPr>
        <p:spPr/>
        <p:txBody>
          <a:bodyPr/>
          <a:lstStyle/>
          <a:p>
            <a:fld id="{E7F8E9A5-321F-4542-BA1B-84B029B0876B}" type="slidenum">
              <a:rPr lang="en-US" smtClean="0"/>
              <a:t>‹#›</a:t>
            </a:fld>
            <a:endParaRPr lang="en-US"/>
          </a:p>
        </p:txBody>
      </p:sp>
    </p:spTree>
    <p:extLst>
      <p:ext uri="{BB962C8B-B14F-4D97-AF65-F5344CB8AC3E}">
        <p14:creationId xmlns:p14="http://schemas.microsoft.com/office/powerpoint/2010/main" val="2119466930"/>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userDrawn="1">
  <p:cSld name="4_Title Only">
    <p:spTree>
      <p:nvGrpSpPr>
        <p:cNvPr id="1" name=""/>
        <p:cNvGrpSpPr/>
        <p:nvPr/>
      </p:nvGrpSpPr>
      <p:grpSpPr>
        <a:xfrm>
          <a:off x="0" y="0"/>
          <a:ext cx="0" cy="0"/>
          <a:chOff x="0" y="0"/>
          <a:chExt cx="0" cy="0"/>
        </a:xfrm>
      </p:grpSpPr>
      <p:sp>
        <p:nvSpPr>
          <p:cNvPr id="17" name="Title Text">
            <a:extLst>
              <a:ext uri="{FF2B5EF4-FFF2-40B4-BE49-F238E27FC236}">
                <a16:creationId xmlns:a16="http://schemas.microsoft.com/office/drawing/2014/main" id="{14C27936-4608-A44C-9C6E-3708646E2002}"/>
              </a:ext>
            </a:extLst>
          </p:cNvPr>
          <p:cNvSpPr txBox="1">
            <a:spLocks noGrp="1"/>
          </p:cNvSpPr>
          <p:nvPr>
            <p:ph type="title" hasCustomPrompt="1"/>
          </p:nvPr>
        </p:nvSpPr>
        <p:spPr>
          <a:xfrm>
            <a:off x="315338" y="306325"/>
            <a:ext cx="11724263" cy="952499"/>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oAutofit/>
          </a:bodyPr>
          <a:lstStyle>
            <a:lvl1pPr>
              <a:defRPr sz="4000" b="0">
                <a:solidFill>
                  <a:srgbClr val="525252"/>
                </a:solidFill>
              </a:defRPr>
            </a:lvl1pPr>
          </a:lstStyle>
          <a:p>
            <a:r>
              <a:rPr lang="en-US"/>
              <a:t>40pt Intel Clear Light Text Goes Here</a:t>
            </a:r>
          </a:p>
        </p:txBody>
      </p:sp>
    </p:spTree>
    <p:extLst>
      <p:ext uri="{BB962C8B-B14F-4D97-AF65-F5344CB8AC3E}">
        <p14:creationId xmlns:p14="http://schemas.microsoft.com/office/powerpoint/2010/main" val="1916657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7584">
          <p15:clr>
            <a:srgbClr val="FBAE40"/>
          </p15:clr>
        </p15:guide>
      </p15:sldGuideLst>
    </p:ext>
  </p:extLst>
</p:sldLayout>
</file>

<file path=ppt/slideLayouts/slideLayout154.xml><?xml version="1.0" encoding="utf-8"?>
<p:sldLayout xmlns:a="http://schemas.openxmlformats.org/drawingml/2006/main" xmlns:r="http://schemas.openxmlformats.org/officeDocument/2006/relationships" xmlns:p="http://schemas.openxmlformats.org/presentationml/2006/main">
  <p:cSld name="Title &amp; Content">
    <p:spTree>
      <p:nvGrpSpPr>
        <p:cNvPr id="1" name=""/>
        <p:cNvGrpSpPr/>
        <p:nvPr/>
      </p:nvGrpSpPr>
      <p:grpSpPr>
        <a:xfrm>
          <a:off x="0" y="0"/>
          <a:ext cx="0" cy="0"/>
          <a:chOff x="0" y="0"/>
          <a:chExt cx="0" cy="0"/>
        </a:xfrm>
      </p:grpSpPr>
      <p:sp>
        <p:nvSpPr>
          <p:cNvPr id="17" name="Title Text">
            <a:extLst>
              <a:ext uri="{FF2B5EF4-FFF2-40B4-BE49-F238E27FC236}">
                <a16:creationId xmlns:a16="http://schemas.microsoft.com/office/drawing/2014/main" id="{14C27936-4608-A44C-9C6E-3708646E2002}"/>
              </a:ext>
            </a:extLst>
          </p:cNvPr>
          <p:cNvSpPr txBox="1">
            <a:spLocks noGrp="1"/>
          </p:cNvSpPr>
          <p:nvPr>
            <p:ph type="title" hasCustomPrompt="1"/>
          </p:nvPr>
        </p:nvSpPr>
        <p:spPr>
          <a:xfrm>
            <a:off x="313946" y="304801"/>
            <a:ext cx="11637175" cy="952499"/>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oAutofit/>
          </a:bodyPr>
          <a:lstStyle>
            <a:lvl1pPr>
              <a:defRPr sz="3733">
                <a:solidFill>
                  <a:srgbClr val="525252"/>
                </a:solidFill>
              </a:defRPr>
            </a:lvl1pPr>
          </a:lstStyle>
          <a:p>
            <a:r>
              <a:rPr lang="en-US"/>
              <a:t>28pt Intel Clear Light Text Goes Here</a:t>
            </a:r>
          </a:p>
        </p:txBody>
      </p:sp>
      <p:sp>
        <p:nvSpPr>
          <p:cNvPr id="3" name="Content Placeholder 2">
            <a:extLst>
              <a:ext uri="{FF2B5EF4-FFF2-40B4-BE49-F238E27FC236}">
                <a16:creationId xmlns:a16="http://schemas.microsoft.com/office/drawing/2014/main" id="{EBA0C540-99BD-45E3-99D2-78C2032EBE57}"/>
              </a:ext>
            </a:extLst>
          </p:cNvPr>
          <p:cNvSpPr>
            <a:spLocks noGrp="1"/>
          </p:cNvSpPr>
          <p:nvPr>
            <p:ph sz="quarter" idx="28"/>
          </p:nvPr>
        </p:nvSpPr>
        <p:spPr>
          <a:xfrm>
            <a:off x="313944" y="1301979"/>
            <a:ext cx="11637264" cy="49757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02952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37718-D034-4B2E-9F0A-EEAED12AB695}"/>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5239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amp; Content">
    <p:spTree>
      <p:nvGrpSpPr>
        <p:cNvPr id="1" name=""/>
        <p:cNvGrpSpPr/>
        <p:nvPr/>
      </p:nvGrpSpPr>
      <p:grpSpPr>
        <a:xfrm>
          <a:off x="0" y="0"/>
          <a:ext cx="0" cy="0"/>
          <a:chOff x="0" y="0"/>
          <a:chExt cx="0" cy="0"/>
        </a:xfrm>
      </p:grpSpPr>
      <p:sp>
        <p:nvSpPr>
          <p:cNvPr id="17" name="Title Text">
            <a:extLst>
              <a:ext uri="{FF2B5EF4-FFF2-40B4-BE49-F238E27FC236}">
                <a16:creationId xmlns:a16="http://schemas.microsoft.com/office/drawing/2014/main" id="{14C27936-4608-A44C-9C6E-3708646E2002}"/>
              </a:ext>
            </a:extLst>
          </p:cNvPr>
          <p:cNvSpPr txBox="1">
            <a:spLocks noGrp="1"/>
          </p:cNvSpPr>
          <p:nvPr>
            <p:ph type="title" hasCustomPrompt="1"/>
          </p:nvPr>
        </p:nvSpPr>
        <p:spPr>
          <a:xfrm>
            <a:off x="571370" y="571500"/>
            <a:ext cx="11010816" cy="9524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Autofit/>
          </a:bodyPr>
          <a:lstStyle>
            <a:lvl1pPr>
              <a:defRPr sz="4000">
                <a:solidFill>
                  <a:schemeClr val="tx1"/>
                </a:solidFill>
              </a:defRPr>
            </a:lvl1pPr>
          </a:lstStyle>
          <a:p>
            <a:r>
              <a:rPr lang="en-US"/>
              <a:t>40pt Intel Clear Light Text Goes Here</a:t>
            </a:r>
          </a:p>
        </p:txBody>
      </p:sp>
      <p:sp>
        <p:nvSpPr>
          <p:cNvPr id="3" name="Content Placeholder 2">
            <a:extLst>
              <a:ext uri="{FF2B5EF4-FFF2-40B4-BE49-F238E27FC236}">
                <a16:creationId xmlns:a16="http://schemas.microsoft.com/office/drawing/2014/main" id="{EBA0C540-99BD-45E3-99D2-78C2032EBE57}"/>
              </a:ext>
            </a:extLst>
          </p:cNvPr>
          <p:cNvSpPr>
            <a:spLocks noGrp="1"/>
          </p:cNvSpPr>
          <p:nvPr>
            <p:ph sz="quarter" idx="28"/>
          </p:nvPr>
        </p:nvSpPr>
        <p:spPr>
          <a:xfrm>
            <a:off x="571370" y="1673454"/>
            <a:ext cx="11010900" cy="45749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66470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amp;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368BF-F1E4-4683-BA9A-72115B1D9783}"/>
              </a:ext>
            </a:extLst>
          </p:cNvPr>
          <p:cNvSpPr>
            <a:spLocks noGrp="1"/>
          </p:cNvSpPr>
          <p:nvPr>
            <p:ph type="title" hasCustomPrompt="1"/>
          </p:nvPr>
        </p:nvSpPr>
        <p:spPr/>
        <p:txBody>
          <a:bodyPr/>
          <a:lstStyle/>
          <a:p>
            <a:r>
              <a:rPr lang="en-US"/>
              <a:t>Click to edit title style</a:t>
            </a:r>
          </a:p>
        </p:txBody>
      </p:sp>
      <p:sp>
        <p:nvSpPr>
          <p:cNvPr id="4" name="Content Placeholder 3">
            <a:extLst>
              <a:ext uri="{FF2B5EF4-FFF2-40B4-BE49-F238E27FC236}">
                <a16:creationId xmlns:a16="http://schemas.microsoft.com/office/drawing/2014/main" id="{EDB16C5C-41A7-48AD-AE8C-9CD787615F4E}"/>
              </a:ext>
            </a:extLst>
          </p:cNvPr>
          <p:cNvSpPr>
            <a:spLocks noGrp="1"/>
          </p:cNvSpPr>
          <p:nvPr>
            <p:ph sz="quarter" idx="10" hasCustomPrompt="1"/>
          </p:nvPr>
        </p:nvSpPr>
        <p:spPr>
          <a:xfrm>
            <a:off x="614363" y="1496350"/>
            <a:ext cx="10971212" cy="4705350"/>
          </a:xfrm>
        </p:spPr>
        <p:txBody>
          <a:body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36251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37718-D034-4B2E-9F0A-EEAED12AB695}"/>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323907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p:bg>
      <p:bgPr>
        <a:gradFill>
          <a:gsLst>
            <a:gs pos="0">
              <a:srgbClr val="0F1D42"/>
            </a:gs>
            <a:gs pos="32000">
              <a:srgbClr val="174076"/>
            </a:gs>
            <a:gs pos="62000">
              <a:srgbClr val="163868"/>
            </a:gs>
            <a:gs pos="100000">
              <a:srgbClr val="0F1F43"/>
            </a:gs>
          </a:gsLst>
          <a:lin ang="2400000" scaled="0"/>
        </a:gra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A5EBE21-72B0-4B0F-9205-0B469BDD5310}"/>
              </a:ext>
            </a:extLst>
          </p:cNvPr>
          <p:cNvSpPr/>
          <p:nvPr userDrawn="1"/>
        </p:nvSpPr>
        <p:spPr>
          <a:xfrm>
            <a:off x="2077236" y="1518839"/>
            <a:ext cx="8664690" cy="3724136"/>
          </a:xfrm>
          <a:prstGeom prst="rect">
            <a:avLst/>
          </a:prstGeom>
          <a:gradFill>
            <a:gsLst>
              <a:gs pos="0">
                <a:srgbClr val="0F1D42"/>
              </a:gs>
              <a:gs pos="32000">
                <a:srgbClr val="174076"/>
              </a:gs>
              <a:gs pos="62000">
                <a:srgbClr val="163868"/>
              </a:gs>
              <a:gs pos="100000">
                <a:srgbClr val="0F1F43"/>
              </a:gs>
            </a:gsLst>
            <a:lin ang="2400000" scaled="0"/>
          </a:gradFill>
          <a:ln w="28575">
            <a:solidFill>
              <a:schemeClr val="accent2"/>
            </a:solidFill>
          </a:ln>
          <a:effectLst>
            <a:outerShdw blurRad="215900" dist="38100" dir="2700000" algn="tl" rotWithShape="0">
              <a:srgbClr val="AFD8EF">
                <a:alpha val="19000"/>
              </a:srgbClr>
            </a:outerShdw>
          </a:effectLst>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6" name="Rectangle 15">
            <a:extLst>
              <a:ext uri="{FF2B5EF4-FFF2-40B4-BE49-F238E27FC236}">
                <a16:creationId xmlns:a16="http://schemas.microsoft.com/office/drawing/2014/main" id="{D91FDE39-D1D6-488C-920E-E2347F89C9C8}"/>
              </a:ext>
            </a:extLst>
          </p:cNvPr>
          <p:cNvSpPr/>
          <p:nvPr userDrawn="1"/>
        </p:nvSpPr>
        <p:spPr>
          <a:xfrm>
            <a:off x="1311895" y="4828898"/>
            <a:ext cx="158111" cy="158111"/>
          </a:xfrm>
          <a:prstGeom prst="rect">
            <a:avLst/>
          </a:prstGeom>
          <a:solidFill>
            <a:srgbClr val="028BF7"/>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17" name="Rectangle 16">
            <a:extLst>
              <a:ext uri="{FF2B5EF4-FFF2-40B4-BE49-F238E27FC236}">
                <a16:creationId xmlns:a16="http://schemas.microsoft.com/office/drawing/2014/main" id="{1F8B4D13-BBFA-4A66-9F6B-3B45FAAF61AF}"/>
              </a:ext>
            </a:extLst>
          </p:cNvPr>
          <p:cNvSpPr/>
          <p:nvPr userDrawn="1"/>
        </p:nvSpPr>
        <p:spPr>
          <a:xfrm>
            <a:off x="1025241" y="4981317"/>
            <a:ext cx="286654" cy="286654"/>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18" name="Rectangle 17">
            <a:extLst>
              <a:ext uri="{FF2B5EF4-FFF2-40B4-BE49-F238E27FC236}">
                <a16:creationId xmlns:a16="http://schemas.microsoft.com/office/drawing/2014/main" id="{EB2F237A-2457-4EE3-9608-7775069BE1B1}"/>
              </a:ext>
            </a:extLst>
          </p:cNvPr>
          <p:cNvSpPr/>
          <p:nvPr userDrawn="1"/>
        </p:nvSpPr>
        <p:spPr>
          <a:xfrm>
            <a:off x="1432872" y="5267971"/>
            <a:ext cx="610214" cy="610214"/>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pic>
        <p:nvPicPr>
          <p:cNvPr id="20" name="Picture 19" descr="Logo, company name&#10;&#10;Description automatically generated">
            <a:extLst>
              <a:ext uri="{FF2B5EF4-FFF2-40B4-BE49-F238E27FC236}">
                <a16:creationId xmlns:a16="http://schemas.microsoft.com/office/drawing/2014/main" id="{37DCB219-15EE-47D5-8F97-23CAC06327C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11895" y="5267971"/>
            <a:ext cx="731191" cy="731191"/>
          </a:xfrm>
          <a:prstGeom prst="rect">
            <a:avLst/>
          </a:prstGeom>
        </p:spPr>
      </p:pic>
      <p:sp>
        <p:nvSpPr>
          <p:cNvPr id="14" name="Text Placeholder 13">
            <a:extLst>
              <a:ext uri="{FF2B5EF4-FFF2-40B4-BE49-F238E27FC236}">
                <a16:creationId xmlns:a16="http://schemas.microsoft.com/office/drawing/2014/main" id="{22825262-3F6E-4DC6-AA53-E30B25B15839}"/>
              </a:ext>
            </a:extLst>
          </p:cNvPr>
          <p:cNvSpPr>
            <a:spLocks noGrp="1"/>
          </p:cNvSpPr>
          <p:nvPr>
            <p:ph type="body" sz="quarter" idx="10" hasCustomPrompt="1"/>
          </p:nvPr>
        </p:nvSpPr>
        <p:spPr>
          <a:xfrm>
            <a:off x="2235347" y="4307505"/>
            <a:ext cx="8280253" cy="588087"/>
          </a:xfrm>
        </p:spPr>
        <p:txBody>
          <a:bodyPr anchor="t" anchorCtr="0">
            <a:normAutofit/>
          </a:bodyPr>
          <a:lstStyle>
            <a:lvl1pPr marL="0" indent="0">
              <a:buFontTx/>
              <a:buNone/>
              <a:defRPr sz="2400">
                <a:solidFill>
                  <a:schemeClr val="accent2"/>
                </a:solidFill>
                <a:latin typeface="+mn-lt"/>
              </a:defRPr>
            </a:lvl1pPr>
          </a:lstStyle>
          <a:p>
            <a:pPr lvl="0"/>
            <a:r>
              <a:rPr lang="en-US"/>
              <a:t>Click to edit text styles</a:t>
            </a:r>
          </a:p>
        </p:txBody>
      </p:sp>
      <p:sp>
        <p:nvSpPr>
          <p:cNvPr id="2" name="Title 1">
            <a:extLst>
              <a:ext uri="{FF2B5EF4-FFF2-40B4-BE49-F238E27FC236}">
                <a16:creationId xmlns:a16="http://schemas.microsoft.com/office/drawing/2014/main" id="{A0E6BC2F-544E-4727-A6CC-2BE3B3E01B51}"/>
              </a:ext>
            </a:extLst>
          </p:cNvPr>
          <p:cNvSpPr>
            <a:spLocks noGrp="1"/>
          </p:cNvSpPr>
          <p:nvPr>
            <p:ph type="ctrTitle" hasCustomPrompt="1"/>
          </p:nvPr>
        </p:nvSpPr>
        <p:spPr>
          <a:xfrm>
            <a:off x="2235347" y="1635111"/>
            <a:ext cx="8280253" cy="1874852"/>
          </a:xfrm>
        </p:spPr>
        <p:txBody>
          <a:bodyPr anchor="b">
            <a:normAutofit/>
          </a:bodyPr>
          <a:lstStyle>
            <a:lvl1pPr algn="l">
              <a:defRPr lang="en-US" sz="5400" b="1" kern="1200" dirty="0">
                <a:gradFill flip="none" rotWithShape="1">
                  <a:gsLst>
                    <a:gs pos="16000">
                      <a:srgbClr val="ECD3F1">
                        <a:lumMod val="0"/>
                        <a:lumOff val="100000"/>
                      </a:srgbClr>
                    </a:gs>
                    <a:gs pos="87000">
                      <a:srgbClr val="76CEFF">
                        <a:lumMod val="38000"/>
                        <a:lumOff val="62000"/>
                      </a:srgbClr>
                    </a:gs>
                  </a:gsLst>
                  <a:lin ang="2700000" scaled="1"/>
                  <a:tileRect/>
                </a:gradFill>
                <a:latin typeface="IntelOne Display Medium" panose="020B0503020203020204" pitchFamily="34" charset="77"/>
                <a:ea typeface="+mn-ea"/>
                <a:cs typeface="Arial"/>
              </a:defRPr>
            </a:lvl1pPr>
          </a:lstStyle>
          <a:p>
            <a:pPr marL="0" marR="0" lvl="0" indent="0" algn="l" defTabSz="914400" rtl="0" eaLnBrk="1" fontAlgn="auto" latinLnBrk="0" hangingPunct="1">
              <a:lnSpc>
                <a:spcPct val="80000"/>
              </a:lnSpc>
              <a:spcBef>
                <a:spcPts val="0"/>
              </a:spcBef>
              <a:spcAft>
                <a:spcPts val="0"/>
              </a:spcAft>
              <a:buClrTx/>
              <a:buSzTx/>
              <a:buFontTx/>
              <a:buNone/>
              <a:tabLst/>
              <a:defRPr/>
            </a:pPr>
            <a:r>
              <a:rPr lang="en-US"/>
              <a:t>Click to edit title style</a:t>
            </a:r>
          </a:p>
        </p:txBody>
      </p:sp>
      <p:sp>
        <p:nvSpPr>
          <p:cNvPr id="3" name="Subtitle 2">
            <a:extLst>
              <a:ext uri="{FF2B5EF4-FFF2-40B4-BE49-F238E27FC236}">
                <a16:creationId xmlns:a16="http://schemas.microsoft.com/office/drawing/2014/main" id="{8BF0B31C-0AD0-4CC0-BF2B-DECE53E66658}"/>
              </a:ext>
            </a:extLst>
          </p:cNvPr>
          <p:cNvSpPr>
            <a:spLocks noGrp="1"/>
          </p:cNvSpPr>
          <p:nvPr>
            <p:ph type="subTitle" idx="1" hasCustomPrompt="1"/>
          </p:nvPr>
        </p:nvSpPr>
        <p:spPr>
          <a:xfrm>
            <a:off x="2235347" y="3602038"/>
            <a:ext cx="8280253" cy="684212"/>
          </a:xfrm>
        </p:spPr>
        <p:txBody>
          <a:bodyPr anchor="b" anchorCtr="0">
            <a:normAutofit/>
          </a:bodyPr>
          <a:lstStyle>
            <a:lvl1pPr marL="0" indent="0" algn="l">
              <a:buNone/>
              <a:defRPr sz="32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 style</a:t>
            </a:r>
          </a:p>
        </p:txBody>
      </p:sp>
      <p:pic>
        <p:nvPicPr>
          <p:cNvPr id="10" name="Graphic 9">
            <a:extLst>
              <a:ext uri="{FF2B5EF4-FFF2-40B4-BE49-F238E27FC236}">
                <a16:creationId xmlns:a16="http://schemas.microsoft.com/office/drawing/2014/main" id="{84047F50-C432-46C5-8DFB-46BE6E4CA3D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2152251" y="584200"/>
            <a:ext cx="1166828" cy="703528"/>
          </a:xfrm>
          <a:prstGeom prst="rect">
            <a:avLst/>
          </a:prstGeom>
        </p:spPr>
      </p:pic>
      <p:sp>
        <p:nvSpPr>
          <p:cNvPr id="11" name="TextBox 10">
            <a:extLst>
              <a:ext uri="{FF2B5EF4-FFF2-40B4-BE49-F238E27FC236}">
                <a16:creationId xmlns:a16="http://schemas.microsoft.com/office/drawing/2014/main" id="{F860400F-248B-4E1E-985E-0266BF13C529}"/>
              </a:ext>
            </a:extLst>
          </p:cNvPr>
          <p:cNvSpPr txBox="1"/>
          <p:nvPr userDrawn="1"/>
        </p:nvSpPr>
        <p:spPr>
          <a:xfrm>
            <a:off x="3319079" y="942335"/>
            <a:ext cx="2977098" cy="461665"/>
          </a:xfrm>
          <a:prstGeom prst="rect">
            <a:avLst/>
          </a:prstGeom>
          <a:noFill/>
        </p:spPr>
        <p:txBody>
          <a:bodyPr wrap="none" rtlCol="0">
            <a:spAutoFit/>
          </a:bodyPr>
          <a:lstStyle/>
          <a:p>
            <a:pPr algn="l"/>
            <a:r>
              <a:rPr kumimoji="0" lang="en-US" sz="2400" b="0" i="0" u="none" strike="noStrike" kern="1200" cap="none" normalizeH="0" baseline="0">
                <a:ln>
                  <a:noFill/>
                </a:ln>
                <a:effectLst/>
                <a:latin typeface="+mj-lt"/>
                <a:ea typeface="Intel Clear Light" panose="020B0404020203020204" pitchFamily="34" charset="0"/>
                <a:cs typeface="Intel Clear Light" panose="020B0404020203020204" pitchFamily="34" charset="0"/>
              </a:rPr>
              <a:t>Accelerate with Xeon</a:t>
            </a:r>
          </a:p>
        </p:txBody>
      </p:sp>
    </p:spTree>
    <p:extLst>
      <p:ext uri="{BB962C8B-B14F-4D97-AF65-F5344CB8AC3E}">
        <p14:creationId xmlns:p14="http://schemas.microsoft.com/office/powerpoint/2010/main" val="16324157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6" name="Title 6"/>
          <p:cNvSpPr>
            <a:spLocks noGrp="1"/>
          </p:cNvSpPr>
          <p:nvPr>
            <p:ph type="title" hasCustomPrompt="1"/>
          </p:nvPr>
        </p:nvSpPr>
        <p:spPr>
          <a:xfrm>
            <a:off x="607484" y="411797"/>
            <a:ext cx="10972800" cy="1158240"/>
          </a:xfrm>
        </p:spPr>
        <p:txBody>
          <a:bodyPr/>
          <a:lstStyle>
            <a:lvl1pPr>
              <a:defRPr b="0" i="0" baseline="0">
                <a:solidFill>
                  <a:schemeClr val="tx2"/>
                </a:solidFill>
                <a:latin typeface="Intel Clear"/>
                <a:cs typeface="Intel Clear"/>
              </a:defRPr>
            </a:lvl1pPr>
          </a:lstStyle>
          <a:p>
            <a:r>
              <a:rPr lang="en-US"/>
              <a:t>28pt Intel Clear Headline</a:t>
            </a:r>
          </a:p>
        </p:txBody>
      </p:sp>
    </p:spTree>
    <p:extLst>
      <p:ext uri="{BB962C8B-B14F-4D97-AF65-F5344CB8AC3E}">
        <p14:creationId xmlns:p14="http://schemas.microsoft.com/office/powerpoint/2010/main" val="31236941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Title onl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B9A3B72-7519-3A4F-AB7A-49704A2D75CD}"/>
              </a:ext>
            </a:extLst>
          </p:cNvPr>
          <p:cNvSpPr/>
          <p:nvPr userDrawn="1"/>
        </p:nvSpPr>
        <p:spPr>
          <a:xfrm>
            <a:off x="0" y="0"/>
            <a:ext cx="12192000" cy="6858000"/>
          </a:xfrm>
          <a:prstGeom prst="rect">
            <a:avLst/>
          </a:prstGeom>
          <a:gradFill flip="none" rotWithShape="1">
            <a:gsLst>
              <a:gs pos="3000">
                <a:schemeClr val="bg1">
                  <a:lumMod val="95000"/>
                </a:schemeClr>
              </a:gs>
              <a:gs pos="66000">
                <a:schemeClr val="bg1">
                  <a:lumMod val="99000"/>
                  <a:lumOff val="1000"/>
                </a:schemeClr>
              </a:gs>
              <a:gs pos="74000">
                <a:schemeClr val="bg1">
                  <a:lumMod val="9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2" name="Title 1"/>
          <p:cNvSpPr>
            <a:spLocks noGrp="1"/>
          </p:cNvSpPr>
          <p:nvPr>
            <p:ph type="title"/>
          </p:nvPr>
        </p:nvSpPr>
        <p:spPr/>
        <p:txBody>
          <a:bodyPr/>
          <a:lstStyle>
            <a:lvl1pPr>
              <a:defRPr>
                <a:solidFill>
                  <a:srgbClr val="001089"/>
                </a:solidFill>
              </a:defRPr>
            </a:lvl1pPr>
          </a:lstStyle>
          <a:p>
            <a:r>
              <a:rPr lang="en-GB"/>
              <a:t>Click to edit Master title style</a:t>
            </a:r>
            <a:endParaRPr lang="en-US"/>
          </a:p>
        </p:txBody>
      </p:sp>
      <p:sp>
        <p:nvSpPr>
          <p:cNvPr id="8" name="Footer Placeholder 7">
            <a:extLst>
              <a:ext uri="{FF2B5EF4-FFF2-40B4-BE49-F238E27FC236}">
                <a16:creationId xmlns:a16="http://schemas.microsoft.com/office/drawing/2014/main" id="{82A1A96E-1571-BC40-BB9F-B96BB75357FE}"/>
              </a:ext>
            </a:extLst>
          </p:cNvPr>
          <p:cNvSpPr>
            <a:spLocks noGrp="1"/>
          </p:cNvSpPr>
          <p:nvPr>
            <p:ph type="ftr" sz="quarter" idx="10"/>
          </p:nvPr>
        </p:nvSpPr>
        <p:spPr/>
        <p:txBody>
          <a:bodyPr/>
          <a:lstStyle/>
          <a:p>
            <a:r>
              <a:rPr lang="en-GB">
                <a:latin typeface="Intel Clear Light" panose="020B0404020203020204" pitchFamily="34" charset="0"/>
                <a:ea typeface="Intel Clear Light" panose="020B0404020203020204" pitchFamily="34" charset="0"/>
                <a:cs typeface="Intel Clear Light" panose="020B0404020203020204" pitchFamily="34" charset="0"/>
              </a:rPr>
              <a:t>Intel Confidential - Internal use only </a:t>
            </a:r>
            <a:endParaRPr lang="en-NL">
              <a:latin typeface="Intel Clear Light" panose="020B0404020203020204" pitchFamily="34" charset="0"/>
              <a:ea typeface="Intel Clear Light" panose="020B0404020203020204" pitchFamily="34" charset="0"/>
              <a:cs typeface="Intel Clear Light" panose="020B0404020203020204" pitchFamily="34" charset="0"/>
            </a:endParaRPr>
          </a:p>
        </p:txBody>
      </p:sp>
      <p:sp>
        <p:nvSpPr>
          <p:cNvPr id="9" name="Slide Number Placeholder 8">
            <a:extLst>
              <a:ext uri="{FF2B5EF4-FFF2-40B4-BE49-F238E27FC236}">
                <a16:creationId xmlns:a16="http://schemas.microsoft.com/office/drawing/2014/main" id="{4004933A-6F2B-DE4D-AEA9-DC557EAEA8E3}"/>
              </a:ext>
            </a:extLst>
          </p:cNvPr>
          <p:cNvSpPr>
            <a:spLocks noGrp="1"/>
          </p:cNvSpPr>
          <p:nvPr>
            <p:ph type="sldNum" sz="quarter" idx="11"/>
          </p:nvPr>
        </p:nvSpPr>
        <p:spPr/>
        <p:txBody>
          <a:bodyPr/>
          <a:lstStyle/>
          <a:p>
            <a:fld id="{2C387426-3E3D-1147-8365-BF949FCD81FA}" type="slidenum">
              <a:rPr lang="en-NL" smtClean="0"/>
              <a:pPr/>
              <a:t>‹#›</a:t>
            </a:fld>
            <a:endParaRPr lang="en-NL" sz="1067"/>
          </a:p>
        </p:txBody>
      </p:sp>
    </p:spTree>
    <p:extLst>
      <p:ext uri="{BB962C8B-B14F-4D97-AF65-F5344CB8AC3E}">
        <p14:creationId xmlns:p14="http://schemas.microsoft.com/office/powerpoint/2010/main" val="24936351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le Blue A">
    <p:bg>
      <p:bgPr>
        <a:solidFill>
          <a:srgbClr val="184A86"/>
        </a:solidFill>
        <a:effectLst/>
      </p:bgPr>
    </p:bg>
    <p:spTree>
      <p:nvGrpSpPr>
        <p:cNvPr id="1" name=""/>
        <p:cNvGrpSpPr/>
        <p:nvPr/>
      </p:nvGrpSpPr>
      <p:grpSpPr>
        <a:xfrm>
          <a:off x="0" y="0"/>
          <a:ext cx="0" cy="0"/>
          <a:chOff x="0" y="0"/>
          <a:chExt cx="0" cy="0"/>
        </a:xfrm>
      </p:grpSpPr>
      <p:sp>
        <p:nvSpPr>
          <p:cNvPr id="74" name="Rectangle"/>
          <p:cNvSpPr/>
          <p:nvPr/>
        </p:nvSpPr>
        <p:spPr>
          <a:xfrm>
            <a:off x="1469360" y="0"/>
            <a:ext cx="3430768" cy="5393161"/>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80" name="Square"/>
          <p:cNvSpPr/>
          <p:nvPr/>
        </p:nvSpPr>
        <p:spPr>
          <a:xfrm>
            <a:off x="861107" y="5390896"/>
            <a:ext cx="607299" cy="607299"/>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81" name="Rectangle"/>
          <p:cNvSpPr/>
          <p:nvPr/>
        </p:nvSpPr>
        <p:spPr>
          <a:xfrm>
            <a:off x="576067" y="5108797"/>
            <a:ext cx="286654" cy="282073"/>
          </a:xfrm>
          <a:prstGeom prst="rect">
            <a:avLst/>
          </a:prstGeom>
          <a:solidFill>
            <a:srgbClr val="00C7FD"/>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82" name="Square"/>
          <p:cNvSpPr/>
          <p:nvPr/>
        </p:nvSpPr>
        <p:spPr>
          <a:xfrm>
            <a:off x="861107" y="4952474"/>
            <a:ext cx="157461" cy="157461"/>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31" name="Title Text">
            <a:extLst>
              <a:ext uri="{FF2B5EF4-FFF2-40B4-BE49-F238E27FC236}">
                <a16:creationId xmlns:a16="http://schemas.microsoft.com/office/drawing/2014/main" id="{89FD31ED-4225-F549-987B-028F84979F81}"/>
              </a:ext>
            </a:extLst>
          </p:cNvPr>
          <p:cNvSpPr txBox="1">
            <a:spLocks noGrp="1"/>
          </p:cNvSpPr>
          <p:nvPr>
            <p:ph type="title" hasCustomPrompt="1"/>
          </p:nvPr>
        </p:nvSpPr>
        <p:spPr>
          <a:xfrm>
            <a:off x="1895475" y="3585279"/>
            <a:ext cx="10296525" cy="10918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Autofit/>
          </a:bodyPr>
          <a:lstStyle>
            <a:lvl1pPr>
              <a:defRPr sz="7500">
                <a:solidFill>
                  <a:schemeClr val="bg1"/>
                </a:solidFill>
              </a:defRPr>
            </a:lvl1pPr>
          </a:lstStyle>
          <a:p>
            <a:r>
              <a:rPr lang="en-US"/>
              <a:t>75 </a:t>
            </a:r>
            <a:r>
              <a:rPr lang="en-US" err="1"/>
              <a:t>pt</a:t>
            </a:r>
            <a:r>
              <a:rPr lang="en-US"/>
              <a:t> Intel Clear Light</a:t>
            </a:r>
            <a:endParaRPr/>
          </a:p>
        </p:txBody>
      </p:sp>
      <p:sp>
        <p:nvSpPr>
          <p:cNvPr id="17" name="Text Placeholder 2">
            <a:extLst>
              <a:ext uri="{FF2B5EF4-FFF2-40B4-BE49-F238E27FC236}">
                <a16:creationId xmlns:a16="http://schemas.microsoft.com/office/drawing/2014/main" id="{75379059-B28C-483A-9CD1-B3EB81874AEC}"/>
              </a:ext>
            </a:extLst>
          </p:cNvPr>
          <p:cNvSpPr>
            <a:spLocks noGrp="1"/>
          </p:cNvSpPr>
          <p:nvPr>
            <p:ph type="body" sz="quarter" idx="25" hasCustomPrompt="1"/>
          </p:nvPr>
        </p:nvSpPr>
        <p:spPr>
          <a:xfrm>
            <a:off x="1895474" y="3182315"/>
            <a:ext cx="10296525" cy="304800"/>
          </a:xfrm>
        </p:spPr>
        <p:txBody>
          <a:bodyPr>
            <a:normAutofit/>
          </a:bodyPr>
          <a:lstStyle>
            <a:lvl1pPr marL="0" indent="0">
              <a:buNone/>
              <a:defRPr sz="1600" b="1" i="0">
                <a:solidFill>
                  <a:srgbClr val="00C7FD"/>
                </a:solidFill>
                <a:latin typeface="Intel Clear" panose="020B0604020203020204" pitchFamily="34" charset="0"/>
                <a:ea typeface="Intel Clear" panose="020B0604020203020204" pitchFamily="34" charset="0"/>
                <a:cs typeface="Intel Clear" panose="020B0604020203020204" pitchFamily="34" charset="0"/>
              </a:defRPr>
            </a:lvl1pPr>
          </a:lstStyle>
          <a:p>
            <a:r>
              <a:rPr lang="en-US"/>
              <a:t>16pt Intel Clear Bold Intro:</a:t>
            </a:r>
          </a:p>
        </p:txBody>
      </p:sp>
      <p:sp>
        <p:nvSpPr>
          <p:cNvPr id="18" name="Text Placeholder 6">
            <a:extLst>
              <a:ext uri="{FF2B5EF4-FFF2-40B4-BE49-F238E27FC236}">
                <a16:creationId xmlns:a16="http://schemas.microsoft.com/office/drawing/2014/main" id="{BEFC1083-9176-4B55-B8AB-9F31A213ED26}"/>
              </a:ext>
            </a:extLst>
          </p:cNvPr>
          <p:cNvSpPr>
            <a:spLocks noGrp="1"/>
          </p:cNvSpPr>
          <p:nvPr>
            <p:ph type="body" sz="quarter" idx="27" hasCustomPrompt="1"/>
          </p:nvPr>
        </p:nvSpPr>
        <p:spPr>
          <a:xfrm>
            <a:off x="1908348" y="4778609"/>
            <a:ext cx="10283651" cy="326776"/>
          </a:xfrm>
        </p:spPr>
        <p:txBody>
          <a:bodyPr>
            <a:normAutofit/>
          </a:bodyPr>
          <a:lstStyle>
            <a:lvl1pPr marL="0" indent="0">
              <a:buNone/>
              <a:defRPr sz="1800" b="0" i="0">
                <a:solidFill>
                  <a:schemeClr val="bg1"/>
                </a:solidFill>
                <a:latin typeface="Intel Clear" panose="020B0604020203020204" pitchFamily="34" charset="0"/>
                <a:ea typeface="Intel Clear" panose="020B0604020203020204" pitchFamily="34" charset="0"/>
                <a:cs typeface="Intel Clear" panose="020B0604020203020204" pitchFamily="34" charset="0"/>
              </a:defRPr>
            </a:lvl1pPr>
          </a:lstStyle>
          <a:p>
            <a:r>
              <a:rPr lang="en-US"/>
              <a:t>18pt Intel Clear Subhead, Date, Etc.</a:t>
            </a:r>
          </a:p>
        </p:txBody>
      </p:sp>
      <p:pic>
        <p:nvPicPr>
          <p:cNvPr id="3" name="Graphic 2">
            <a:extLst>
              <a:ext uri="{FF2B5EF4-FFF2-40B4-BE49-F238E27FC236}">
                <a16:creationId xmlns:a16="http://schemas.microsoft.com/office/drawing/2014/main" id="{49D6D572-560D-475B-8EE2-51453B52746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981765" y="383586"/>
            <a:ext cx="791760" cy="692790"/>
          </a:xfrm>
          <a:prstGeom prst="rect">
            <a:avLst/>
          </a:prstGeom>
        </p:spPr>
      </p:pic>
      <p:pic>
        <p:nvPicPr>
          <p:cNvPr id="5" name="Picture 4" descr="Logo&#10;&#10;Description automatically generated">
            <a:extLst>
              <a:ext uri="{FF2B5EF4-FFF2-40B4-BE49-F238E27FC236}">
                <a16:creationId xmlns:a16="http://schemas.microsoft.com/office/drawing/2014/main" id="{E44DC8E1-BD1A-4D61-97A8-A961DD1FC048}"/>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468406" y="5998195"/>
            <a:ext cx="1051560" cy="426582"/>
          </a:xfrm>
          <a:prstGeom prst="rect">
            <a:avLst/>
          </a:prstGeom>
        </p:spPr>
      </p:pic>
    </p:spTree>
    <p:extLst>
      <p:ext uri="{BB962C8B-B14F-4D97-AF65-F5344CB8AC3E}">
        <p14:creationId xmlns:p14="http://schemas.microsoft.com/office/powerpoint/2010/main" val="29837153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_Title Blue B">
    <p:bg>
      <p:bgPr>
        <a:solidFill>
          <a:srgbClr val="184A86"/>
        </a:solidFill>
        <a:effectLst/>
      </p:bgPr>
    </p:bg>
    <p:spTree>
      <p:nvGrpSpPr>
        <p:cNvPr id="1" name=""/>
        <p:cNvGrpSpPr/>
        <p:nvPr/>
      </p:nvGrpSpPr>
      <p:grpSpPr>
        <a:xfrm>
          <a:off x="0" y="0"/>
          <a:ext cx="0" cy="0"/>
          <a:chOff x="0" y="0"/>
          <a:chExt cx="0" cy="0"/>
        </a:xfrm>
      </p:grpSpPr>
      <p:sp>
        <p:nvSpPr>
          <p:cNvPr id="74" name="Rectangle"/>
          <p:cNvSpPr/>
          <p:nvPr/>
        </p:nvSpPr>
        <p:spPr>
          <a:xfrm>
            <a:off x="1469360" y="0"/>
            <a:ext cx="3430768" cy="5393161"/>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16" name="Text Placeholder 2">
            <a:extLst>
              <a:ext uri="{FF2B5EF4-FFF2-40B4-BE49-F238E27FC236}">
                <a16:creationId xmlns:a16="http://schemas.microsoft.com/office/drawing/2014/main" id="{6E706504-BEDA-1441-8BC1-243269FBBCB8}"/>
              </a:ext>
            </a:extLst>
          </p:cNvPr>
          <p:cNvSpPr>
            <a:spLocks noGrp="1"/>
          </p:cNvSpPr>
          <p:nvPr>
            <p:ph type="body" sz="quarter" idx="25" hasCustomPrompt="1"/>
          </p:nvPr>
        </p:nvSpPr>
        <p:spPr>
          <a:xfrm>
            <a:off x="1895475" y="3182315"/>
            <a:ext cx="10296524" cy="304800"/>
          </a:xfrm>
        </p:spPr>
        <p:txBody>
          <a:bodyPr>
            <a:normAutofit/>
          </a:bodyPr>
          <a:lstStyle>
            <a:lvl1pPr marL="0" indent="0">
              <a:buNone/>
              <a:defRPr sz="1600" b="1" i="0">
                <a:solidFill>
                  <a:srgbClr val="00C7FD"/>
                </a:solidFill>
                <a:latin typeface="Intel Clear" panose="020B0604020203020204" pitchFamily="34" charset="0"/>
                <a:ea typeface="Intel Clear" panose="020B0604020203020204" pitchFamily="34" charset="0"/>
                <a:cs typeface="Intel Clear" panose="020B0604020203020204" pitchFamily="34" charset="0"/>
              </a:defRPr>
            </a:lvl1pPr>
          </a:lstStyle>
          <a:p>
            <a:r>
              <a:rPr lang="en-US"/>
              <a:t>16pt Intel Clear Bold Intro:</a:t>
            </a:r>
          </a:p>
        </p:txBody>
      </p:sp>
      <p:sp>
        <p:nvSpPr>
          <p:cNvPr id="31" name="Title Text">
            <a:extLst>
              <a:ext uri="{FF2B5EF4-FFF2-40B4-BE49-F238E27FC236}">
                <a16:creationId xmlns:a16="http://schemas.microsoft.com/office/drawing/2014/main" id="{89FD31ED-4225-F549-987B-028F84979F81}"/>
              </a:ext>
            </a:extLst>
          </p:cNvPr>
          <p:cNvSpPr txBox="1">
            <a:spLocks noGrp="1"/>
          </p:cNvSpPr>
          <p:nvPr>
            <p:ph type="title" hasCustomPrompt="1"/>
          </p:nvPr>
        </p:nvSpPr>
        <p:spPr>
          <a:xfrm>
            <a:off x="1895475" y="3585279"/>
            <a:ext cx="10972801" cy="1091827"/>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oAutofit/>
          </a:bodyPr>
          <a:lstStyle>
            <a:lvl1pPr>
              <a:defRPr sz="7500">
                <a:solidFill>
                  <a:schemeClr val="bg1"/>
                </a:solidFill>
              </a:defRPr>
            </a:lvl1pPr>
          </a:lstStyle>
          <a:p>
            <a:r>
              <a:rPr lang="en-US"/>
              <a:t>75 </a:t>
            </a:r>
            <a:r>
              <a:rPr lang="en-US" err="1"/>
              <a:t>pt</a:t>
            </a:r>
            <a:r>
              <a:rPr lang="en-US"/>
              <a:t> Intel Clear Light</a:t>
            </a:r>
            <a:endParaRPr/>
          </a:p>
        </p:txBody>
      </p:sp>
      <p:sp>
        <p:nvSpPr>
          <p:cNvPr id="21" name="Text Placeholder 6">
            <a:extLst>
              <a:ext uri="{FF2B5EF4-FFF2-40B4-BE49-F238E27FC236}">
                <a16:creationId xmlns:a16="http://schemas.microsoft.com/office/drawing/2014/main" id="{71E0DDC0-B435-4D0B-837E-0E27121099BC}"/>
              </a:ext>
            </a:extLst>
          </p:cNvPr>
          <p:cNvSpPr>
            <a:spLocks noGrp="1"/>
          </p:cNvSpPr>
          <p:nvPr>
            <p:ph type="body" sz="quarter" idx="27" hasCustomPrompt="1"/>
          </p:nvPr>
        </p:nvSpPr>
        <p:spPr>
          <a:xfrm>
            <a:off x="1908348" y="4778609"/>
            <a:ext cx="10283651" cy="326776"/>
          </a:xfrm>
        </p:spPr>
        <p:txBody>
          <a:bodyPr>
            <a:normAutofit/>
          </a:bodyPr>
          <a:lstStyle>
            <a:lvl1pPr marL="0" indent="0">
              <a:buNone/>
              <a:defRPr sz="1800" b="0" i="0">
                <a:solidFill>
                  <a:schemeClr val="bg1"/>
                </a:solidFill>
                <a:latin typeface="Intel Clear" panose="020B0604020203020204" pitchFamily="34" charset="0"/>
                <a:ea typeface="Intel Clear" panose="020B0604020203020204" pitchFamily="34" charset="0"/>
                <a:cs typeface="Intel Clear" panose="020B0604020203020204" pitchFamily="34" charset="0"/>
              </a:defRPr>
            </a:lvl1pPr>
          </a:lstStyle>
          <a:p>
            <a:r>
              <a:rPr lang="en-US"/>
              <a:t>18pt Intel Clear Subhead, Date, Etc.</a:t>
            </a:r>
          </a:p>
        </p:txBody>
      </p:sp>
      <p:sp>
        <p:nvSpPr>
          <p:cNvPr id="10" name="Square">
            <a:extLst>
              <a:ext uri="{FF2B5EF4-FFF2-40B4-BE49-F238E27FC236}">
                <a16:creationId xmlns:a16="http://schemas.microsoft.com/office/drawing/2014/main" id="{5F1BD0FC-D3B7-4D2E-989A-64ED187DAF99}"/>
              </a:ext>
            </a:extLst>
          </p:cNvPr>
          <p:cNvSpPr/>
          <p:nvPr userDrawn="1"/>
        </p:nvSpPr>
        <p:spPr>
          <a:xfrm>
            <a:off x="861107" y="5390896"/>
            <a:ext cx="607299" cy="607299"/>
          </a:xfrm>
          <a:prstGeom prst="rect">
            <a:avLst/>
          </a:prstGeom>
          <a:solidFill>
            <a:schemeClr val="accent4"/>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11" name="Rectangle">
            <a:extLst>
              <a:ext uri="{FF2B5EF4-FFF2-40B4-BE49-F238E27FC236}">
                <a16:creationId xmlns:a16="http://schemas.microsoft.com/office/drawing/2014/main" id="{3D2DE0DF-793A-4E90-BB4C-004CD646F4EF}"/>
              </a:ext>
            </a:extLst>
          </p:cNvPr>
          <p:cNvSpPr/>
          <p:nvPr userDrawn="1"/>
        </p:nvSpPr>
        <p:spPr>
          <a:xfrm>
            <a:off x="576067" y="5108797"/>
            <a:ext cx="286654" cy="282073"/>
          </a:xfrm>
          <a:prstGeom prst="rect">
            <a:avLst/>
          </a:prstGeom>
          <a:solidFill>
            <a:schemeClr val="accent3"/>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12" name="Square">
            <a:extLst>
              <a:ext uri="{FF2B5EF4-FFF2-40B4-BE49-F238E27FC236}">
                <a16:creationId xmlns:a16="http://schemas.microsoft.com/office/drawing/2014/main" id="{C39C59F8-1EBA-44B6-940C-E67247F76722}"/>
              </a:ext>
            </a:extLst>
          </p:cNvPr>
          <p:cNvSpPr/>
          <p:nvPr userDrawn="1"/>
        </p:nvSpPr>
        <p:spPr>
          <a:xfrm>
            <a:off x="861107" y="4952474"/>
            <a:ext cx="157461" cy="157461"/>
          </a:xfrm>
          <a:prstGeom prst="rect">
            <a:avLst/>
          </a:prstGeom>
          <a:solidFill>
            <a:schemeClr val="accent4"/>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grpSp>
        <p:nvGrpSpPr>
          <p:cNvPr id="14" name="Group 13">
            <a:extLst>
              <a:ext uri="{FF2B5EF4-FFF2-40B4-BE49-F238E27FC236}">
                <a16:creationId xmlns:a16="http://schemas.microsoft.com/office/drawing/2014/main" id="{25251DAF-788D-46D0-84B3-34DFEE6262F3}"/>
              </a:ext>
            </a:extLst>
          </p:cNvPr>
          <p:cNvGrpSpPr/>
          <p:nvPr userDrawn="1"/>
        </p:nvGrpSpPr>
        <p:grpSpPr>
          <a:xfrm>
            <a:off x="1468406" y="5995719"/>
            <a:ext cx="1059754" cy="396801"/>
            <a:chOff x="1314450" y="6391094"/>
            <a:chExt cx="1123377" cy="420623"/>
          </a:xfrm>
        </p:grpSpPr>
        <p:sp>
          <p:nvSpPr>
            <p:cNvPr id="15" name="Freeform: Shape 14">
              <a:extLst>
                <a:ext uri="{FF2B5EF4-FFF2-40B4-BE49-F238E27FC236}">
                  <a16:creationId xmlns:a16="http://schemas.microsoft.com/office/drawing/2014/main" id="{A050DF4B-855E-41F4-9B0B-9B0BA01FB4FE}"/>
                </a:ext>
              </a:extLst>
            </p:cNvPr>
            <p:cNvSpPr/>
            <p:nvPr/>
          </p:nvSpPr>
          <p:spPr>
            <a:xfrm>
              <a:off x="1314450" y="6396809"/>
              <a:ext cx="78581" cy="78581"/>
            </a:xfrm>
            <a:custGeom>
              <a:avLst/>
              <a:gdLst>
                <a:gd name="connsiteX0" fmla="*/ 0 w 78581"/>
                <a:gd name="connsiteY0" fmla="*/ 0 h 78581"/>
                <a:gd name="connsiteX1" fmla="*/ 78581 w 78581"/>
                <a:gd name="connsiteY1" fmla="*/ 0 h 78581"/>
                <a:gd name="connsiteX2" fmla="*/ 78581 w 78581"/>
                <a:gd name="connsiteY2" fmla="*/ 78581 h 78581"/>
                <a:gd name="connsiteX3" fmla="*/ 0 w 78581"/>
                <a:gd name="connsiteY3" fmla="*/ 78581 h 78581"/>
              </a:gdLst>
              <a:ahLst/>
              <a:cxnLst>
                <a:cxn ang="0">
                  <a:pos x="connsiteX0" y="connsiteY0"/>
                </a:cxn>
                <a:cxn ang="0">
                  <a:pos x="connsiteX1" y="connsiteY1"/>
                </a:cxn>
                <a:cxn ang="0">
                  <a:pos x="connsiteX2" y="connsiteY2"/>
                </a:cxn>
                <a:cxn ang="0">
                  <a:pos x="connsiteX3" y="connsiteY3"/>
                </a:cxn>
              </a:cxnLst>
              <a:rect l="l" t="t" r="r" b="b"/>
              <a:pathLst>
                <a:path w="78581" h="78581">
                  <a:moveTo>
                    <a:pt x="0" y="0"/>
                  </a:moveTo>
                  <a:lnTo>
                    <a:pt x="78581" y="0"/>
                  </a:lnTo>
                  <a:lnTo>
                    <a:pt x="78581" y="78581"/>
                  </a:lnTo>
                  <a:lnTo>
                    <a:pt x="0" y="78581"/>
                  </a:lnTo>
                  <a:close/>
                </a:path>
              </a:pathLst>
            </a:custGeom>
            <a:solidFill>
              <a:srgbClr val="00B2E3"/>
            </a:solid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D5E76890-19E8-4E79-B88A-5E246700E0DB}"/>
                </a:ext>
              </a:extLst>
            </p:cNvPr>
            <p:cNvSpPr/>
            <p:nvPr/>
          </p:nvSpPr>
          <p:spPr>
            <a:xfrm>
              <a:off x="1316545" y="6391094"/>
              <a:ext cx="995171" cy="420623"/>
            </a:xfrm>
            <a:custGeom>
              <a:avLst/>
              <a:gdLst>
                <a:gd name="connsiteX0" fmla="*/ 74486 w 995171"/>
                <a:gd name="connsiteY0" fmla="*/ 131921 h 420623"/>
                <a:gd name="connsiteX1" fmla="*/ 0 w 995171"/>
                <a:gd name="connsiteY1" fmla="*/ 131921 h 420623"/>
                <a:gd name="connsiteX2" fmla="*/ 0 w 995171"/>
                <a:gd name="connsiteY2" fmla="*/ 414719 h 420623"/>
                <a:gd name="connsiteX3" fmla="*/ 74486 w 995171"/>
                <a:gd name="connsiteY3" fmla="*/ 414719 h 420623"/>
                <a:gd name="connsiteX4" fmla="*/ 74486 w 995171"/>
                <a:gd name="connsiteY4" fmla="*/ 131921 h 420623"/>
                <a:gd name="connsiteX5" fmla="*/ 568262 w 995171"/>
                <a:gd name="connsiteY5" fmla="*/ 417576 h 420623"/>
                <a:gd name="connsiteX6" fmla="*/ 568262 w 995171"/>
                <a:gd name="connsiteY6" fmla="*/ 348234 h 420623"/>
                <a:gd name="connsiteX7" fmla="*/ 541306 w 995171"/>
                <a:gd name="connsiteY7" fmla="*/ 346520 h 420623"/>
                <a:gd name="connsiteX8" fmla="*/ 523780 w 995171"/>
                <a:gd name="connsiteY8" fmla="*/ 338804 h 420623"/>
                <a:gd name="connsiteX9" fmla="*/ 516065 w 995171"/>
                <a:gd name="connsiteY9" fmla="*/ 321945 h 420623"/>
                <a:gd name="connsiteX10" fmla="*/ 514350 w 995171"/>
                <a:gd name="connsiteY10" fmla="*/ 294608 h 420623"/>
                <a:gd name="connsiteX11" fmla="*/ 514350 w 995171"/>
                <a:gd name="connsiteY11" fmla="*/ 195644 h 420623"/>
                <a:gd name="connsiteX12" fmla="*/ 568262 w 995171"/>
                <a:gd name="connsiteY12" fmla="*/ 195644 h 420623"/>
                <a:gd name="connsiteX13" fmla="*/ 568262 w 995171"/>
                <a:gd name="connsiteY13" fmla="*/ 131921 h 420623"/>
                <a:gd name="connsiteX14" fmla="*/ 514350 w 995171"/>
                <a:gd name="connsiteY14" fmla="*/ 131921 h 420623"/>
                <a:gd name="connsiteX15" fmla="*/ 514350 w 995171"/>
                <a:gd name="connsiteY15" fmla="*/ 21812 h 420623"/>
                <a:gd name="connsiteX16" fmla="*/ 439865 w 995171"/>
                <a:gd name="connsiteY16" fmla="*/ 21812 h 420623"/>
                <a:gd name="connsiteX17" fmla="*/ 439865 w 995171"/>
                <a:gd name="connsiteY17" fmla="*/ 295180 h 420623"/>
                <a:gd name="connsiteX18" fmla="*/ 445865 w 995171"/>
                <a:gd name="connsiteY18" fmla="*/ 353473 h 420623"/>
                <a:gd name="connsiteX19" fmla="*/ 465677 w 995171"/>
                <a:gd name="connsiteY19" fmla="*/ 391001 h 420623"/>
                <a:gd name="connsiteX20" fmla="*/ 502063 w 995171"/>
                <a:gd name="connsiteY20" fmla="*/ 411385 h 420623"/>
                <a:gd name="connsiteX21" fmla="*/ 558927 w 995171"/>
                <a:gd name="connsiteY21" fmla="*/ 417671 h 420623"/>
                <a:gd name="connsiteX22" fmla="*/ 568262 w 995171"/>
                <a:gd name="connsiteY22" fmla="*/ 417671 h 420623"/>
                <a:gd name="connsiteX23" fmla="*/ 995172 w 995171"/>
                <a:gd name="connsiteY23" fmla="*/ 0 h 420623"/>
                <a:gd name="connsiteX24" fmla="*/ 920687 w 995171"/>
                <a:gd name="connsiteY24" fmla="*/ 0 h 420623"/>
                <a:gd name="connsiteX25" fmla="*/ 920687 w 995171"/>
                <a:gd name="connsiteY25" fmla="*/ 414719 h 420623"/>
                <a:gd name="connsiteX26" fmla="*/ 995172 w 995171"/>
                <a:gd name="connsiteY26" fmla="*/ 414719 h 420623"/>
                <a:gd name="connsiteX27" fmla="*/ 995172 w 995171"/>
                <a:gd name="connsiteY27" fmla="*/ 0 h 420623"/>
                <a:gd name="connsiteX28" fmla="*/ 367951 w 995171"/>
                <a:gd name="connsiteY28" fmla="*/ 159830 h 420623"/>
                <a:gd name="connsiteX29" fmla="*/ 281273 w 995171"/>
                <a:gd name="connsiteY29" fmla="*/ 126206 h 420623"/>
                <a:gd name="connsiteX30" fmla="*/ 232410 w 995171"/>
                <a:gd name="connsiteY30" fmla="*/ 137065 h 420623"/>
                <a:gd name="connsiteX31" fmla="*/ 195358 w 995171"/>
                <a:gd name="connsiteY31" fmla="*/ 167259 h 420623"/>
                <a:gd name="connsiteX32" fmla="*/ 191262 w 995171"/>
                <a:gd name="connsiteY32" fmla="*/ 172498 h 420623"/>
                <a:gd name="connsiteX33" fmla="*/ 191262 w 995171"/>
                <a:gd name="connsiteY33" fmla="*/ 167831 h 420623"/>
                <a:gd name="connsiteX34" fmla="*/ 191262 w 995171"/>
                <a:gd name="connsiteY34" fmla="*/ 132017 h 420623"/>
                <a:gd name="connsiteX35" fmla="*/ 117920 w 995171"/>
                <a:gd name="connsiteY35" fmla="*/ 132017 h 420623"/>
                <a:gd name="connsiteX36" fmla="*/ 117920 w 995171"/>
                <a:gd name="connsiteY36" fmla="*/ 414814 h 420623"/>
                <a:gd name="connsiteX37" fmla="*/ 191929 w 995171"/>
                <a:gd name="connsiteY37" fmla="*/ 414814 h 420623"/>
                <a:gd name="connsiteX38" fmla="*/ 191929 w 995171"/>
                <a:gd name="connsiteY38" fmla="*/ 264128 h 420623"/>
                <a:gd name="connsiteX39" fmla="*/ 192024 w 995171"/>
                <a:gd name="connsiteY39" fmla="*/ 274606 h 420623"/>
                <a:gd name="connsiteX40" fmla="*/ 192119 w 995171"/>
                <a:gd name="connsiteY40" fmla="*/ 269558 h 420623"/>
                <a:gd name="connsiteX41" fmla="*/ 211741 w 995171"/>
                <a:gd name="connsiteY41" fmla="*/ 210884 h 420623"/>
                <a:gd name="connsiteX42" fmla="*/ 258985 w 995171"/>
                <a:gd name="connsiteY42" fmla="*/ 190786 h 420623"/>
                <a:gd name="connsiteX43" fmla="*/ 307753 w 995171"/>
                <a:gd name="connsiteY43" fmla="*/ 210407 h 420623"/>
                <a:gd name="connsiteX44" fmla="*/ 323945 w 995171"/>
                <a:gd name="connsiteY44" fmla="*/ 264605 h 420623"/>
                <a:gd name="connsiteX45" fmla="*/ 323945 w 995171"/>
                <a:gd name="connsiteY45" fmla="*/ 264605 h 420623"/>
                <a:gd name="connsiteX46" fmla="*/ 323945 w 995171"/>
                <a:gd name="connsiteY46" fmla="*/ 265176 h 420623"/>
                <a:gd name="connsiteX47" fmla="*/ 323945 w 995171"/>
                <a:gd name="connsiteY47" fmla="*/ 265271 h 420623"/>
                <a:gd name="connsiteX48" fmla="*/ 323945 w 995171"/>
                <a:gd name="connsiteY48" fmla="*/ 414814 h 420623"/>
                <a:gd name="connsiteX49" fmla="*/ 399098 w 995171"/>
                <a:gd name="connsiteY49" fmla="*/ 414814 h 420623"/>
                <a:gd name="connsiteX50" fmla="*/ 399098 w 995171"/>
                <a:gd name="connsiteY50" fmla="*/ 254222 h 420623"/>
                <a:gd name="connsiteX51" fmla="*/ 367951 w 995171"/>
                <a:gd name="connsiteY51" fmla="*/ 159830 h 420623"/>
                <a:gd name="connsiteX52" fmla="*/ 881825 w 995171"/>
                <a:gd name="connsiteY52" fmla="*/ 272796 h 420623"/>
                <a:gd name="connsiteX53" fmla="*/ 871061 w 995171"/>
                <a:gd name="connsiteY53" fmla="*/ 215646 h 420623"/>
                <a:gd name="connsiteX54" fmla="*/ 841057 w 995171"/>
                <a:gd name="connsiteY54" fmla="*/ 168974 h 420623"/>
                <a:gd name="connsiteX55" fmla="*/ 794957 w 995171"/>
                <a:gd name="connsiteY55" fmla="*/ 137636 h 420623"/>
                <a:gd name="connsiteX56" fmla="*/ 735806 w 995171"/>
                <a:gd name="connsiteY56" fmla="*/ 126302 h 420623"/>
                <a:gd name="connsiteX57" fmla="*/ 678371 w 995171"/>
                <a:gd name="connsiteY57" fmla="*/ 137922 h 420623"/>
                <a:gd name="connsiteX58" fmla="*/ 631698 w 995171"/>
                <a:gd name="connsiteY58" fmla="*/ 169355 h 420623"/>
                <a:gd name="connsiteX59" fmla="*/ 600266 w 995171"/>
                <a:gd name="connsiteY59" fmla="*/ 216027 h 420623"/>
                <a:gd name="connsiteX60" fmla="*/ 588645 w 995171"/>
                <a:gd name="connsiteY60" fmla="*/ 273463 h 420623"/>
                <a:gd name="connsiteX61" fmla="*/ 599694 w 995171"/>
                <a:gd name="connsiteY61" fmla="*/ 330899 h 420623"/>
                <a:gd name="connsiteX62" fmla="*/ 630269 w 995171"/>
                <a:gd name="connsiteY62" fmla="*/ 377571 h 420623"/>
                <a:gd name="connsiteX63" fmla="*/ 677513 w 995171"/>
                <a:gd name="connsiteY63" fmla="*/ 409004 h 420623"/>
                <a:gd name="connsiteX64" fmla="*/ 738092 w 995171"/>
                <a:gd name="connsiteY64" fmla="*/ 420624 h 420623"/>
                <a:gd name="connsiteX65" fmla="*/ 863918 w 995171"/>
                <a:gd name="connsiteY65" fmla="*/ 365093 h 420623"/>
                <a:gd name="connsiteX66" fmla="*/ 810292 w 995171"/>
                <a:gd name="connsiteY66" fmla="*/ 324231 h 420623"/>
                <a:gd name="connsiteX67" fmla="*/ 738664 w 995171"/>
                <a:gd name="connsiteY67" fmla="*/ 355854 h 420623"/>
                <a:gd name="connsiteX68" fmla="*/ 687229 w 995171"/>
                <a:gd name="connsiteY68" fmla="*/ 341376 h 420623"/>
                <a:gd name="connsiteX69" fmla="*/ 660368 w 995171"/>
                <a:gd name="connsiteY69" fmla="*/ 302133 h 420623"/>
                <a:gd name="connsiteX70" fmla="*/ 659606 w 995171"/>
                <a:gd name="connsiteY70" fmla="*/ 299466 h 420623"/>
                <a:gd name="connsiteX71" fmla="*/ 881825 w 995171"/>
                <a:gd name="connsiteY71" fmla="*/ 299466 h 420623"/>
                <a:gd name="connsiteX72" fmla="*/ 881825 w 995171"/>
                <a:gd name="connsiteY72" fmla="*/ 272796 h 420623"/>
                <a:gd name="connsiteX73" fmla="*/ 660368 w 995171"/>
                <a:gd name="connsiteY73" fmla="*/ 246793 h 420623"/>
                <a:gd name="connsiteX74" fmla="*/ 735330 w 995171"/>
                <a:gd name="connsiteY74" fmla="*/ 189929 h 420623"/>
                <a:gd name="connsiteX75" fmla="*/ 810387 w 995171"/>
                <a:gd name="connsiteY75" fmla="*/ 246698 h 420623"/>
                <a:gd name="connsiteX76" fmla="*/ 660368 w 995171"/>
                <a:gd name="connsiteY76" fmla="*/ 246793 h 42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95171" h="420623">
                  <a:moveTo>
                    <a:pt x="74486" y="131921"/>
                  </a:moveTo>
                  <a:lnTo>
                    <a:pt x="0" y="131921"/>
                  </a:lnTo>
                  <a:lnTo>
                    <a:pt x="0" y="414719"/>
                  </a:lnTo>
                  <a:lnTo>
                    <a:pt x="74486" y="414719"/>
                  </a:lnTo>
                  <a:lnTo>
                    <a:pt x="74486" y="131921"/>
                  </a:lnTo>
                  <a:close/>
                  <a:moveTo>
                    <a:pt x="568262" y="417576"/>
                  </a:moveTo>
                  <a:lnTo>
                    <a:pt x="568262" y="348234"/>
                  </a:lnTo>
                  <a:cubicBezTo>
                    <a:pt x="557308" y="348139"/>
                    <a:pt x="548259" y="347567"/>
                    <a:pt x="541306" y="346520"/>
                  </a:cubicBezTo>
                  <a:cubicBezTo>
                    <a:pt x="533591" y="345281"/>
                    <a:pt x="527685" y="342710"/>
                    <a:pt x="523780" y="338804"/>
                  </a:cubicBezTo>
                  <a:cubicBezTo>
                    <a:pt x="519875" y="334899"/>
                    <a:pt x="517303" y="329184"/>
                    <a:pt x="516065" y="321945"/>
                  </a:cubicBezTo>
                  <a:cubicBezTo>
                    <a:pt x="514922" y="314992"/>
                    <a:pt x="514350" y="305753"/>
                    <a:pt x="514350" y="294608"/>
                  </a:cubicBezTo>
                  <a:lnTo>
                    <a:pt x="514350" y="195644"/>
                  </a:lnTo>
                  <a:lnTo>
                    <a:pt x="568262" y="195644"/>
                  </a:lnTo>
                  <a:lnTo>
                    <a:pt x="568262" y="131921"/>
                  </a:lnTo>
                  <a:lnTo>
                    <a:pt x="514350" y="131921"/>
                  </a:lnTo>
                  <a:lnTo>
                    <a:pt x="514350" y="21812"/>
                  </a:lnTo>
                  <a:lnTo>
                    <a:pt x="439865" y="21812"/>
                  </a:lnTo>
                  <a:lnTo>
                    <a:pt x="439865" y="295180"/>
                  </a:lnTo>
                  <a:cubicBezTo>
                    <a:pt x="439865" y="318230"/>
                    <a:pt x="441865" y="337852"/>
                    <a:pt x="445865" y="353473"/>
                  </a:cubicBezTo>
                  <a:cubicBezTo>
                    <a:pt x="449771" y="368903"/>
                    <a:pt x="456438" y="381572"/>
                    <a:pt x="465677" y="391001"/>
                  </a:cubicBezTo>
                  <a:cubicBezTo>
                    <a:pt x="474917" y="400431"/>
                    <a:pt x="487204" y="407289"/>
                    <a:pt x="502063" y="411385"/>
                  </a:cubicBezTo>
                  <a:cubicBezTo>
                    <a:pt x="517112" y="415481"/>
                    <a:pt x="536258" y="417671"/>
                    <a:pt x="558927" y="417671"/>
                  </a:cubicBezTo>
                  <a:lnTo>
                    <a:pt x="568262" y="417671"/>
                  </a:lnTo>
                  <a:close/>
                  <a:moveTo>
                    <a:pt x="995172" y="0"/>
                  </a:moveTo>
                  <a:lnTo>
                    <a:pt x="920687" y="0"/>
                  </a:lnTo>
                  <a:lnTo>
                    <a:pt x="920687" y="414719"/>
                  </a:lnTo>
                  <a:lnTo>
                    <a:pt x="995172" y="414719"/>
                  </a:lnTo>
                  <a:lnTo>
                    <a:pt x="995172" y="0"/>
                  </a:lnTo>
                  <a:close/>
                  <a:moveTo>
                    <a:pt x="367951" y="159830"/>
                  </a:moveTo>
                  <a:cubicBezTo>
                    <a:pt x="347282" y="137541"/>
                    <a:pt x="318135" y="126206"/>
                    <a:pt x="281273" y="126206"/>
                  </a:cubicBezTo>
                  <a:cubicBezTo>
                    <a:pt x="263462" y="126206"/>
                    <a:pt x="247079" y="129921"/>
                    <a:pt x="232410" y="137065"/>
                  </a:cubicBezTo>
                  <a:cubicBezTo>
                    <a:pt x="217742" y="144304"/>
                    <a:pt x="205264" y="154496"/>
                    <a:pt x="195358" y="167259"/>
                  </a:cubicBezTo>
                  <a:lnTo>
                    <a:pt x="191262" y="172498"/>
                  </a:lnTo>
                  <a:lnTo>
                    <a:pt x="191262" y="167831"/>
                  </a:lnTo>
                  <a:lnTo>
                    <a:pt x="191262" y="132017"/>
                  </a:lnTo>
                  <a:lnTo>
                    <a:pt x="117920" y="132017"/>
                  </a:lnTo>
                  <a:lnTo>
                    <a:pt x="117920" y="414814"/>
                  </a:lnTo>
                  <a:lnTo>
                    <a:pt x="191929" y="414814"/>
                  </a:lnTo>
                  <a:lnTo>
                    <a:pt x="191929" y="264128"/>
                  </a:lnTo>
                  <a:lnTo>
                    <a:pt x="192024" y="274606"/>
                  </a:lnTo>
                  <a:cubicBezTo>
                    <a:pt x="192024" y="272891"/>
                    <a:pt x="192024" y="271177"/>
                    <a:pt x="192119" y="269558"/>
                  </a:cubicBezTo>
                  <a:cubicBezTo>
                    <a:pt x="192881" y="243173"/>
                    <a:pt x="199454" y="223456"/>
                    <a:pt x="211741" y="210884"/>
                  </a:cubicBezTo>
                  <a:cubicBezTo>
                    <a:pt x="224790" y="197549"/>
                    <a:pt x="240697" y="190786"/>
                    <a:pt x="258985" y="190786"/>
                  </a:cubicBezTo>
                  <a:cubicBezTo>
                    <a:pt x="280511" y="190786"/>
                    <a:pt x="296894" y="197358"/>
                    <a:pt x="307753" y="210407"/>
                  </a:cubicBezTo>
                  <a:cubicBezTo>
                    <a:pt x="318421" y="223171"/>
                    <a:pt x="323850" y="241364"/>
                    <a:pt x="323945" y="264605"/>
                  </a:cubicBezTo>
                  <a:lnTo>
                    <a:pt x="323945" y="264605"/>
                  </a:lnTo>
                  <a:lnTo>
                    <a:pt x="323945" y="265176"/>
                  </a:lnTo>
                  <a:lnTo>
                    <a:pt x="323945" y="265271"/>
                  </a:lnTo>
                  <a:lnTo>
                    <a:pt x="323945" y="414814"/>
                  </a:lnTo>
                  <a:lnTo>
                    <a:pt x="399098" y="414814"/>
                  </a:lnTo>
                  <a:lnTo>
                    <a:pt x="399098" y="254222"/>
                  </a:lnTo>
                  <a:cubicBezTo>
                    <a:pt x="399193" y="213931"/>
                    <a:pt x="388620" y="182118"/>
                    <a:pt x="367951" y="159830"/>
                  </a:cubicBezTo>
                  <a:moveTo>
                    <a:pt x="881825" y="272796"/>
                  </a:moveTo>
                  <a:cubicBezTo>
                    <a:pt x="881825" y="252508"/>
                    <a:pt x="878205" y="233267"/>
                    <a:pt x="871061" y="215646"/>
                  </a:cubicBezTo>
                  <a:cubicBezTo>
                    <a:pt x="863918" y="198025"/>
                    <a:pt x="853821" y="182309"/>
                    <a:pt x="841057" y="168974"/>
                  </a:cubicBezTo>
                  <a:cubicBezTo>
                    <a:pt x="828294" y="155639"/>
                    <a:pt x="812768" y="145066"/>
                    <a:pt x="794957" y="137636"/>
                  </a:cubicBezTo>
                  <a:cubicBezTo>
                    <a:pt x="777145" y="130112"/>
                    <a:pt x="757238" y="126302"/>
                    <a:pt x="735806" y="126302"/>
                  </a:cubicBezTo>
                  <a:cubicBezTo>
                    <a:pt x="715518" y="126302"/>
                    <a:pt x="696182" y="130207"/>
                    <a:pt x="678371" y="137922"/>
                  </a:cubicBezTo>
                  <a:cubicBezTo>
                    <a:pt x="660559" y="145637"/>
                    <a:pt x="644843" y="156210"/>
                    <a:pt x="631698" y="169355"/>
                  </a:cubicBezTo>
                  <a:cubicBezTo>
                    <a:pt x="618554" y="182499"/>
                    <a:pt x="607981" y="198215"/>
                    <a:pt x="600266" y="216027"/>
                  </a:cubicBezTo>
                  <a:cubicBezTo>
                    <a:pt x="592550" y="233839"/>
                    <a:pt x="588645" y="253175"/>
                    <a:pt x="588645" y="273463"/>
                  </a:cubicBezTo>
                  <a:cubicBezTo>
                    <a:pt x="588645" y="293751"/>
                    <a:pt x="592360" y="313087"/>
                    <a:pt x="599694" y="330899"/>
                  </a:cubicBezTo>
                  <a:cubicBezTo>
                    <a:pt x="607028" y="348710"/>
                    <a:pt x="617315" y="364426"/>
                    <a:pt x="630269" y="377571"/>
                  </a:cubicBezTo>
                  <a:cubicBezTo>
                    <a:pt x="643223" y="390716"/>
                    <a:pt x="659130" y="401288"/>
                    <a:pt x="677513" y="409004"/>
                  </a:cubicBezTo>
                  <a:cubicBezTo>
                    <a:pt x="695897" y="416719"/>
                    <a:pt x="716280" y="420624"/>
                    <a:pt x="738092" y="420624"/>
                  </a:cubicBezTo>
                  <a:cubicBezTo>
                    <a:pt x="801148" y="420624"/>
                    <a:pt x="840391" y="391954"/>
                    <a:pt x="863918" y="365093"/>
                  </a:cubicBezTo>
                  <a:lnTo>
                    <a:pt x="810292" y="324231"/>
                  </a:lnTo>
                  <a:cubicBezTo>
                    <a:pt x="798957" y="337661"/>
                    <a:pt x="772192" y="355854"/>
                    <a:pt x="738664" y="355854"/>
                  </a:cubicBezTo>
                  <a:cubicBezTo>
                    <a:pt x="717614" y="355854"/>
                    <a:pt x="700373" y="350996"/>
                    <a:pt x="687229" y="341376"/>
                  </a:cubicBezTo>
                  <a:cubicBezTo>
                    <a:pt x="674084" y="331756"/>
                    <a:pt x="665036" y="318611"/>
                    <a:pt x="660368" y="302133"/>
                  </a:cubicBezTo>
                  <a:lnTo>
                    <a:pt x="659606" y="299466"/>
                  </a:lnTo>
                  <a:lnTo>
                    <a:pt x="881825" y="299466"/>
                  </a:lnTo>
                  <a:lnTo>
                    <a:pt x="881825" y="272796"/>
                  </a:lnTo>
                  <a:close/>
                  <a:moveTo>
                    <a:pt x="660368" y="246793"/>
                  </a:moveTo>
                  <a:cubicBezTo>
                    <a:pt x="660368" y="226124"/>
                    <a:pt x="684086" y="189929"/>
                    <a:pt x="735330" y="189929"/>
                  </a:cubicBezTo>
                  <a:cubicBezTo>
                    <a:pt x="786575" y="189929"/>
                    <a:pt x="810387" y="226028"/>
                    <a:pt x="810387" y="246698"/>
                  </a:cubicBezTo>
                  <a:lnTo>
                    <a:pt x="660368" y="246793"/>
                  </a:lnTo>
                  <a:close/>
                </a:path>
              </a:pathLst>
            </a:custGeom>
            <a:solidFill>
              <a:srgbClr val="FFFFFF"/>
            </a:solidFill>
            <a:ln w="952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1094D935-4B06-467E-ACD3-E78CD1B86EE3}"/>
                </a:ext>
              </a:extLst>
            </p:cNvPr>
            <p:cNvSpPr/>
            <p:nvPr/>
          </p:nvSpPr>
          <p:spPr>
            <a:xfrm>
              <a:off x="2358770" y="6728469"/>
              <a:ext cx="79057" cy="79057"/>
            </a:xfrm>
            <a:custGeom>
              <a:avLst/>
              <a:gdLst>
                <a:gd name="connsiteX0" fmla="*/ 39529 w 79057"/>
                <a:gd name="connsiteY0" fmla="*/ 5620 h 79057"/>
                <a:gd name="connsiteX1" fmla="*/ 73438 w 79057"/>
                <a:gd name="connsiteY1" fmla="*/ 39529 h 79057"/>
                <a:gd name="connsiteX2" fmla="*/ 39529 w 79057"/>
                <a:gd name="connsiteY2" fmla="*/ 73438 h 79057"/>
                <a:gd name="connsiteX3" fmla="*/ 5620 w 79057"/>
                <a:gd name="connsiteY3" fmla="*/ 39529 h 79057"/>
                <a:gd name="connsiteX4" fmla="*/ 39529 w 79057"/>
                <a:gd name="connsiteY4" fmla="*/ 5620 h 79057"/>
                <a:gd name="connsiteX5" fmla="*/ 39529 w 79057"/>
                <a:gd name="connsiteY5" fmla="*/ 0 h 79057"/>
                <a:gd name="connsiteX6" fmla="*/ 0 w 79057"/>
                <a:gd name="connsiteY6" fmla="*/ 39529 h 79057"/>
                <a:gd name="connsiteX7" fmla="*/ 39529 w 79057"/>
                <a:gd name="connsiteY7" fmla="*/ 79058 h 79057"/>
                <a:gd name="connsiteX8" fmla="*/ 79058 w 79057"/>
                <a:gd name="connsiteY8" fmla="*/ 39529 h 79057"/>
                <a:gd name="connsiteX9" fmla="*/ 39529 w 79057"/>
                <a:gd name="connsiteY9" fmla="*/ 0 h 79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79057">
                  <a:moveTo>
                    <a:pt x="39529" y="5620"/>
                  </a:moveTo>
                  <a:cubicBezTo>
                    <a:pt x="58198" y="5620"/>
                    <a:pt x="73438" y="20860"/>
                    <a:pt x="73438" y="39529"/>
                  </a:cubicBezTo>
                  <a:cubicBezTo>
                    <a:pt x="73438" y="58198"/>
                    <a:pt x="58198" y="73438"/>
                    <a:pt x="39529" y="73438"/>
                  </a:cubicBezTo>
                  <a:cubicBezTo>
                    <a:pt x="20860" y="73438"/>
                    <a:pt x="5620" y="58198"/>
                    <a:pt x="5620" y="39529"/>
                  </a:cubicBezTo>
                  <a:cubicBezTo>
                    <a:pt x="5620" y="20860"/>
                    <a:pt x="20860" y="5620"/>
                    <a:pt x="39529" y="5620"/>
                  </a:cubicBezTo>
                  <a:moveTo>
                    <a:pt x="39529" y="0"/>
                  </a:moveTo>
                  <a:cubicBezTo>
                    <a:pt x="17717" y="0"/>
                    <a:pt x="0" y="17717"/>
                    <a:pt x="0" y="39529"/>
                  </a:cubicBezTo>
                  <a:cubicBezTo>
                    <a:pt x="0" y="61341"/>
                    <a:pt x="17717" y="79058"/>
                    <a:pt x="39529" y="79058"/>
                  </a:cubicBezTo>
                  <a:cubicBezTo>
                    <a:pt x="61341" y="79058"/>
                    <a:pt x="79058" y="61341"/>
                    <a:pt x="79058" y="39529"/>
                  </a:cubicBezTo>
                  <a:cubicBezTo>
                    <a:pt x="79058" y="17717"/>
                    <a:pt x="61341" y="0"/>
                    <a:pt x="39529" y="0"/>
                  </a:cubicBezTo>
                </a:path>
              </a:pathLst>
            </a:custGeom>
            <a:solidFill>
              <a:srgbClr val="FFFFFF"/>
            </a:solid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C3E1BDA4-68F2-4FA3-BD91-CBC85BF15A79}"/>
                </a:ext>
              </a:extLst>
            </p:cNvPr>
            <p:cNvSpPr/>
            <p:nvPr/>
          </p:nvSpPr>
          <p:spPr>
            <a:xfrm>
              <a:off x="2384869" y="6748090"/>
              <a:ext cx="30765" cy="39528"/>
            </a:xfrm>
            <a:custGeom>
              <a:avLst/>
              <a:gdLst>
                <a:gd name="connsiteX0" fmla="*/ 16383 w 30765"/>
                <a:gd name="connsiteY0" fmla="*/ 95 h 39528"/>
                <a:gd name="connsiteX1" fmla="*/ 23051 w 30765"/>
                <a:gd name="connsiteY1" fmla="*/ 1715 h 39528"/>
                <a:gd name="connsiteX2" fmla="*/ 27718 w 30765"/>
                <a:gd name="connsiteY2" fmla="*/ 6191 h 39528"/>
                <a:gd name="connsiteX3" fmla="*/ 29337 w 30765"/>
                <a:gd name="connsiteY3" fmla="*/ 12478 h 39528"/>
                <a:gd name="connsiteX4" fmla="*/ 27146 w 30765"/>
                <a:gd name="connsiteY4" fmla="*/ 19622 h 39528"/>
                <a:gd name="connsiteX5" fmla="*/ 21812 w 30765"/>
                <a:gd name="connsiteY5" fmla="*/ 23717 h 39528"/>
                <a:gd name="connsiteX6" fmla="*/ 30766 w 30765"/>
                <a:gd name="connsiteY6" fmla="*/ 39529 h 39528"/>
                <a:gd name="connsiteX7" fmla="*/ 23717 w 30765"/>
                <a:gd name="connsiteY7" fmla="*/ 39529 h 39528"/>
                <a:gd name="connsiteX8" fmla="*/ 15526 w 30765"/>
                <a:gd name="connsiteY8" fmla="*/ 24860 h 39528"/>
                <a:gd name="connsiteX9" fmla="*/ 6191 w 30765"/>
                <a:gd name="connsiteY9" fmla="*/ 24860 h 39528"/>
                <a:gd name="connsiteX10" fmla="*/ 6191 w 30765"/>
                <a:gd name="connsiteY10" fmla="*/ 39529 h 39528"/>
                <a:gd name="connsiteX11" fmla="*/ 0 w 30765"/>
                <a:gd name="connsiteY11" fmla="*/ 39529 h 39528"/>
                <a:gd name="connsiteX12" fmla="*/ 0 w 30765"/>
                <a:gd name="connsiteY12" fmla="*/ 0 h 39528"/>
                <a:gd name="connsiteX13" fmla="*/ 16383 w 30765"/>
                <a:gd name="connsiteY13" fmla="*/ 0 h 39528"/>
                <a:gd name="connsiteX14" fmla="*/ 16383 w 30765"/>
                <a:gd name="connsiteY14" fmla="*/ 19336 h 39528"/>
                <a:gd name="connsiteX15" fmla="*/ 19907 w 30765"/>
                <a:gd name="connsiteY15" fmla="*/ 18478 h 39528"/>
                <a:gd name="connsiteX16" fmla="*/ 22289 w 30765"/>
                <a:gd name="connsiteY16" fmla="*/ 16097 h 39528"/>
                <a:gd name="connsiteX17" fmla="*/ 23146 w 30765"/>
                <a:gd name="connsiteY17" fmla="*/ 12573 h 39528"/>
                <a:gd name="connsiteX18" fmla="*/ 22289 w 30765"/>
                <a:gd name="connsiteY18" fmla="*/ 9049 h 39528"/>
                <a:gd name="connsiteX19" fmla="*/ 19907 w 30765"/>
                <a:gd name="connsiteY19" fmla="*/ 6668 h 39528"/>
                <a:gd name="connsiteX20" fmla="*/ 16383 w 30765"/>
                <a:gd name="connsiteY20" fmla="*/ 5810 h 39528"/>
                <a:gd name="connsiteX21" fmla="*/ 6191 w 30765"/>
                <a:gd name="connsiteY21" fmla="*/ 5810 h 39528"/>
                <a:gd name="connsiteX22" fmla="*/ 6191 w 30765"/>
                <a:gd name="connsiteY22" fmla="*/ 19336 h 39528"/>
                <a:gd name="connsiteX23" fmla="*/ 16383 w 30765"/>
                <a:gd name="connsiteY23" fmla="*/ 19336 h 3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765" h="39528">
                  <a:moveTo>
                    <a:pt x="16383" y="95"/>
                  </a:moveTo>
                  <a:cubicBezTo>
                    <a:pt x="18860" y="95"/>
                    <a:pt x="21050" y="667"/>
                    <a:pt x="23051" y="1715"/>
                  </a:cubicBezTo>
                  <a:cubicBezTo>
                    <a:pt x="25051" y="2762"/>
                    <a:pt x="26575" y="4286"/>
                    <a:pt x="27718" y="6191"/>
                  </a:cubicBezTo>
                  <a:cubicBezTo>
                    <a:pt x="28861" y="8096"/>
                    <a:pt x="29337" y="10192"/>
                    <a:pt x="29337" y="12478"/>
                  </a:cubicBezTo>
                  <a:cubicBezTo>
                    <a:pt x="29337" y="15335"/>
                    <a:pt x="28575" y="17717"/>
                    <a:pt x="27146" y="19622"/>
                  </a:cubicBezTo>
                  <a:cubicBezTo>
                    <a:pt x="25718" y="21527"/>
                    <a:pt x="23908" y="22860"/>
                    <a:pt x="21812" y="23717"/>
                  </a:cubicBezTo>
                  <a:lnTo>
                    <a:pt x="30766" y="39529"/>
                  </a:lnTo>
                  <a:lnTo>
                    <a:pt x="23717" y="39529"/>
                  </a:lnTo>
                  <a:lnTo>
                    <a:pt x="15526" y="24860"/>
                  </a:lnTo>
                  <a:lnTo>
                    <a:pt x="6191" y="24860"/>
                  </a:lnTo>
                  <a:lnTo>
                    <a:pt x="6191" y="39529"/>
                  </a:lnTo>
                  <a:lnTo>
                    <a:pt x="0" y="39529"/>
                  </a:lnTo>
                  <a:lnTo>
                    <a:pt x="0" y="0"/>
                  </a:lnTo>
                  <a:lnTo>
                    <a:pt x="16383" y="0"/>
                  </a:lnTo>
                  <a:close/>
                  <a:moveTo>
                    <a:pt x="16383" y="19336"/>
                  </a:moveTo>
                  <a:cubicBezTo>
                    <a:pt x="17717" y="19336"/>
                    <a:pt x="18860" y="19050"/>
                    <a:pt x="19907" y="18478"/>
                  </a:cubicBezTo>
                  <a:cubicBezTo>
                    <a:pt x="20955" y="17907"/>
                    <a:pt x="21717" y="17050"/>
                    <a:pt x="22289" y="16097"/>
                  </a:cubicBezTo>
                  <a:cubicBezTo>
                    <a:pt x="22860" y="15050"/>
                    <a:pt x="23146" y="13906"/>
                    <a:pt x="23146" y="12573"/>
                  </a:cubicBezTo>
                  <a:cubicBezTo>
                    <a:pt x="23146" y="11240"/>
                    <a:pt x="22860" y="10097"/>
                    <a:pt x="22289" y="9049"/>
                  </a:cubicBezTo>
                  <a:cubicBezTo>
                    <a:pt x="21717" y="8001"/>
                    <a:pt x="20860" y="7239"/>
                    <a:pt x="19907" y="6668"/>
                  </a:cubicBezTo>
                  <a:cubicBezTo>
                    <a:pt x="18860" y="6096"/>
                    <a:pt x="17717" y="5810"/>
                    <a:pt x="16383" y="5810"/>
                  </a:cubicBezTo>
                  <a:lnTo>
                    <a:pt x="6191" y="5810"/>
                  </a:lnTo>
                  <a:lnTo>
                    <a:pt x="6191" y="19336"/>
                  </a:lnTo>
                  <a:lnTo>
                    <a:pt x="16383" y="19336"/>
                  </a:lnTo>
                  <a:close/>
                </a:path>
              </a:pathLst>
            </a:custGeom>
            <a:solidFill>
              <a:srgbClr val="FFFFFF"/>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13309954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White">
    <p:spTree>
      <p:nvGrpSpPr>
        <p:cNvPr id="1" name=""/>
        <p:cNvGrpSpPr/>
        <p:nvPr/>
      </p:nvGrpSpPr>
      <p:grpSpPr>
        <a:xfrm>
          <a:off x="0" y="0"/>
          <a:ext cx="0" cy="0"/>
          <a:chOff x="0" y="0"/>
          <a:chExt cx="0" cy="0"/>
        </a:xfrm>
      </p:grpSpPr>
      <p:sp>
        <p:nvSpPr>
          <p:cNvPr id="137" name="Rectangle"/>
          <p:cNvSpPr/>
          <p:nvPr/>
        </p:nvSpPr>
        <p:spPr>
          <a:xfrm>
            <a:off x="1466513" y="-28456"/>
            <a:ext cx="3430768" cy="5421617"/>
          </a:xfrm>
          <a:prstGeom prst="rect">
            <a:avLst/>
          </a:prstGeom>
          <a:solidFill>
            <a:srgbClr val="E7E7E7">
              <a:alpha val="39000"/>
            </a:srgbClr>
          </a:solidFill>
          <a:ln w="12700">
            <a:miter lim="400000"/>
          </a:ln>
        </p:spPr>
        <p:txBody>
          <a:bodyPr lIns="0" tIns="0" rIns="0" bIns="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22" name="Title Text">
            <a:extLst>
              <a:ext uri="{FF2B5EF4-FFF2-40B4-BE49-F238E27FC236}">
                <a16:creationId xmlns:a16="http://schemas.microsoft.com/office/drawing/2014/main" id="{82EC668F-6093-6548-B182-47568630AF81}"/>
              </a:ext>
            </a:extLst>
          </p:cNvPr>
          <p:cNvSpPr txBox="1">
            <a:spLocks noGrp="1"/>
          </p:cNvSpPr>
          <p:nvPr>
            <p:ph type="title" hasCustomPrompt="1"/>
          </p:nvPr>
        </p:nvSpPr>
        <p:spPr>
          <a:xfrm>
            <a:off x="1895475" y="3585279"/>
            <a:ext cx="10972801" cy="1091827"/>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oAutofit/>
          </a:bodyPr>
          <a:lstStyle>
            <a:lvl1pPr>
              <a:defRPr sz="7500">
                <a:solidFill>
                  <a:schemeClr val="bg2"/>
                </a:solidFill>
              </a:defRPr>
            </a:lvl1pPr>
          </a:lstStyle>
          <a:p>
            <a:r>
              <a:rPr lang="en-US"/>
              <a:t>75 </a:t>
            </a:r>
            <a:r>
              <a:rPr lang="en-US" err="1"/>
              <a:t>pt</a:t>
            </a:r>
            <a:r>
              <a:rPr lang="en-US"/>
              <a:t> Intel Clear</a:t>
            </a:r>
            <a:endParaRPr/>
          </a:p>
        </p:txBody>
      </p:sp>
      <p:sp>
        <p:nvSpPr>
          <p:cNvPr id="15" name="Text Placeholder 2">
            <a:extLst>
              <a:ext uri="{FF2B5EF4-FFF2-40B4-BE49-F238E27FC236}">
                <a16:creationId xmlns:a16="http://schemas.microsoft.com/office/drawing/2014/main" id="{F87CC838-4D6E-4C99-A3F1-81F2913C62B3}"/>
              </a:ext>
            </a:extLst>
          </p:cNvPr>
          <p:cNvSpPr>
            <a:spLocks noGrp="1"/>
          </p:cNvSpPr>
          <p:nvPr>
            <p:ph type="body" sz="quarter" idx="25" hasCustomPrompt="1"/>
          </p:nvPr>
        </p:nvSpPr>
        <p:spPr>
          <a:xfrm>
            <a:off x="1895475" y="3182315"/>
            <a:ext cx="10296524" cy="304800"/>
          </a:xfrm>
        </p:spPr>
        <p:txBody>
          <a:bodyPr>
            <a:normAutofit/>
          </a:bodyPr>
          <a:lstStyle>
            <a:lvl1pPr marL="0" indent="0">
              <a:buNone/>
              <a:defRPr sz="1600" b="1" i="0">
                <a:solidFill>
                  <a:schemeClr val="accent1"/>
                </a:solidFill>
                <a:latin typeface="Intel Clear" panose="020B0604020203020204" pitchFamily="34" charset="0"/>
                <a:ea typeface="Intel Clear" panose="020B0604020203020204" pitchFamily="34" charset="0"/>
                <a:cs typeface="Intel Clear" panose="020B0604020203020204" pitchFamily="34" charset="0"/>
              </a:defRPr>
            </a:lvl1pPr>
          </a:lstStyle>
          <a:p>
            <a:r>
              <a:rPr lang="en-US"/>
              <a:t>16pt Intel Clear Bold Intro:</a:t>
            </a:r>
          </a:p>
        </p:txBody>
      </p:sp>
      <p:sp>
        <p:nvSpPr>
          <p:cNvPr id="18" name="Text Placeholder 6">
            <a:extLst>
              <a:ext uri="{FF2B5EF4-FFF2-40B4-BE49-F238E27FC236}">
                <a16:creationId xmlns:a16="http://schemas.microsoft.com/office/drawing/2014/main" id="{00C3E650-A810-40D9-81A8-D3E73C9326E4}"/>
              </a:ext>
            </a:extLst>
          </p:cNvPr>
          <p:cNvSpPr>
            <a:spLocks noGrp="1"/>
          </p:cNvSpPr>
          <p:nvPr>
            <p:ph type="body" sz="quarter" idx="27" hasCustomPrompt="1"/>
          </p:nvPr>
        </p:nvSpPr>
        <p:spPr>
          <a:xfrm>
            <a:off x="1908348" y="4778609"/>
            <a:ext cx="10283651" cy="326776"/>
          </a:xfrm>
        </p:spPr>
        <p:txBody>
          <a:bodyPr>
            <a:normAutofit/>
          </a:bodyPr>
          <a:lstStyle>
            <a:lvl1pPr marL="0" indent="0">
              <a:buNone/>
              <a:defRPr sz="1800" b="0" i="0">
                <a:solidFill>
                  <a:schemeClr val="bg2"/>
                </a:solidFill>
                <a:latin typeface="Intel Clear" panose="020B0604020203020204" pitchFamily="34" charset="0"/>
                <a:ea typeface="Intel Clear" panose="020B0604020203020204" pitchFamily="34" charset="0"/>
                <a:cs typeface="Intel Clear" panose="020B0604020203020204" pitchFamily="34" charset="0"/>
              </a:defRPr>
            </a:lvl1pPr>
          </a:lstStyle>
          <a:p>
            <a:r>
              <a:rPr lang="en-US"/>
              <a:t>18pt Intel Clear Subhead, Date, Etc.</a:t>
            </a:r>
          </a:p>
        </p:txBody>
      </p:sp>
      <p:sp>
        <p:nvSpPr>
          <p:cNvPr id="10" name="Square">
            <a:extLst>
              <a:ext uri="{FF2B5EF4-FFF2-40B4-BE49-F238E27FC236}">
                <a16:creationId xmlns:a16="http://schemas.microsoft.com/office/drawing/2014/main" id="{99F366F8-DC49-4E0B-B131-1FB92CC518E3}"/>
              </a:ext>
            </a:extLst>
          </p:cNvPr>
          <p:cNvSpPr/>
          <p:nvPr userDrawn="1"/>
        </p:nvSpPr>
        <p:spPr>
          <a:xfrm>
            <a:off x="861107" y="5390896"/>
            <a:ext cx="607299" cy="607299"/>
          </a:xfrm>
          <a:prstGeom prst="rect">
            <a:avLst/>
          </a:prstGeom>
          <a:solidFill>
            <a:srgbClr val="2872C5"/>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11" name="Rectangle">
            <a:extLst>
              <a:ext uri="{FF2B5EF4-FFF2-40B4-BE49-F238E27FC236}">
                <a16:creationId xmlns:a16="http://schemas.microsoft.com/office/drawing/2014/main" id="{10443275-64C7-4249-92B8-990C3BB41279}"/>
              </a:ext>
            </a:extLst>
          </p:cNvPr>
          <p:cNvSpPr/>
          <p:nvPr userDrawn="1"/>
        </p:nvSpPr>
        <p:spPr>
          <a:xfrm>
            <a:off x="576067" y="5108797"/>
            <a:ext cx="286654" cy="282073"/>
          </a:xfrm>
          <a:prstGeom prst="rect">
            <a:avLst/>
          </a:prstGeom>
          <a:solidFill>
            <a:srgbClr val="00C7FD"/>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12" name="Square">
            <a:extLst>
              <a:ext uri="{FF2B5EF4-FFF2-40B4-BE49-F238E27FC236}">
                <a16:creationId xmlns:a16="http://schemas.microsoft.com/office/drawing/2014/main" id="{85908D9A-1608-44B4-A0A3-FC9E665728CA}"/>
              </a:ext>
            </a:extLst>
          </p:cNvPr>
          <p:cNvSpPr/>
          <p:nvPr userDrawn="1"/>
        </p:nvSpPr>
        <p:spPr>
          <a:xfrm>
            <a:off x="861107" y="4952474"/>
            <a:ext cx="157461" cy="157461"/>
          </a:xfrm>
          <a:prstGeom prst="rect">
            <a:avLst/>
          </a:prstGeom>
          <a:solidFill>
            <a:srgbClr val="2872C5"/>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pic>
        <p:nvPicPr>
          <p:cNvPr id="3" name="Graphic 2">
            <a:extLst>
              <a:ext uri="{FF2B5EF4-FFF2-40B4-BE49-F238E27FC236}">
                <a16:creationId xmlns:a16="http://schemas.microsoft.com/office/drawing/2014/main" id="{2952F383-4862-4271-B541-5612120030D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66513" y="5992753"/>
            <a:ext cx="1031758" cy="384723"/>
          </a:xfrm>
          <a:prstGeom prst="rect">
            <a:avLst/>
          </a:prstGeom>
        </p:spPr>
      </p:pic>
    </p:spTree>
    <p:extLst>
      <p:ext uri="{BB962C8B-B14F-4D97-AF65-F5344CB8AC3E}">
        <p14:creationId xmlns:p14="http://schemas.microsoft.com/office/powerpoint/2010/main" val="7053769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17" name="Title Text">
            <a:extLst>
              <a:ext uri="{FF2B5EF4-FFF2-40B4-BE49-F238E27FC236}">
                <a16:creationId xmlns:a16="http://schemas.microsoft.com/office/drawing/2014/main" id="{14C27936-4608-A44C-9C6E-3708646E2002}"/>
              </a:ext>
            </a:extLst>
          </p:cNvPr>
          <p:cNvSpPr txBox="1">
            <a:spLocks noGrp="1"/>
          </p:cNvSpPr>
          <p:nvPr>
            <p:ph type="title" hasCustomPrompt="1"/>
          </p:nvPr>
        </p:nvSpPr>
        <p:spPr>
          <a:xfrm>
            <a:off x="571370" y="571500"/>
            <a:ext cx="11010816" cy="952499"/>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oAutofit/>
          </a:bodyPr>
          <a:lstStyle>
            <a:lvl1pPr>
              <a:defRPr sz="3600">
                <a:solidFill>
                  <a:schemeClr val="bg2"/>
                </a:solidFill>
              </a:defRPr>
            </a:lvl1pPr>
          </a:lstStyle>
          <a:p>
            <a:r>
              <a:rPr lang="en-US"/>
              <a:t>40pt Intel Clear Light Text Goes Here</a:t>
            </a:r>
          </a:p>
        </p:txBody>
      </p:sp>
      <p:sp>
        <p:nvSpPr>
          <p:cNvPr id="3" name="TextBox 2">
            <a:extLst>
              <a:ext uri="{FF2B5EF4-FFF2-40B4-BE49-F238E27FC236}">
                <a16:creationId xmlns:a16="http://schemas.microsoft.com/office/drawing/2014/main" id="{F60F5880-E4FF-6641-9BC6-CAC61FAB5E1D}"/>
              </a:ext>
            </a:extLst>
          </p:cNvPr>
          <p:cNvSpPr txBox="1"/>
          <p:nvPr userDrawn="1"/>
        </p:nvSpPr>
        <p:spPr>
          <a:xfrm>
            <a:off x="5422900" y="6540500"/>
            <a:ext cx="2565400" cy="1692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indent="0" algn="l" defTabSz="2438338" rtl="0" fontAlgn="auto" latinLnBrk="0" hangingPunct="0">
              <a:lnSpc>
                <a:spcPct val="100000"/>
              </a:lnSpc>
              <a:spcBef>
                <a:spcPts val="0"/>
              </a:spcBef>
              <a:spcAft>
                <a:spcPts val="0"/>
              </a:spcAft>
              <a:buClrTx/>
              <a:buSzTx/>
              <a:buFontTx/>
              <a:buNone/>
              <a:tabLst/>
            </a:pPr>
            <a:r>
              <a:rPr kumimoji="0" lang="en-US" sz="1100" b="0" i="0" u="none" strike="noStrike" cap="none" spc="0" normalizeH="0" baseline="0">
                <a:ln>
                  <a:noFill/>
                </a:ln>
                <a:solidFill>
                  <a:schemeClr val="bg2"/>
                </a:solidFill>
                <a:effectLst/>
                <a:uFillTx/>
                <a:latin typeface="+mn-lt"/>
                <a:ea typeface="+mn-ea"/>
                <a:cs typeface="+mn-cs"/>
                <a:sym typeface="Helvetica Neue"/>
              </a:rPr>
              <a:t>Intel Confidential</a:t>
            </a:r>
          </a:p>
        </p:txBody>
      </p:sp>
    </p:spTree>
    <p:extLst>
      <p:ext uri="{BB962C8B-B14F-4D97-AF65-F5344CB8AC3E}">
        <p14:creationId xmlns:p14="http://schemas.microsoft.com/office/powerpoint/2010/main" val="22765695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Title &amp; Content">
    <p:spTree>
      <p:nvGrpSpPr>
        <p:cNvPr id="1" name=""/>
        <p:cNvGrpSpPr/>
        <p:nvPr/>
      </p:nvGrpSpPr>
      <p:grpSpPr>
        <a:xfrm>
          <a:off x="0" y="0"/>
          <a:ext cx="0" cy="0"/>
          <a:chOff x="0" y="0"/>
          <a:chExt cx="0" cy="0"/>
        </a:xfrm>
      </p:grpSpPr>
      <p:sp>
        <p:nvSpPr>
          <p:cNvPr id="17" name="Title Text">
            <a:extLst>
              <a:ext uri="{FF2B5EF4-FFF2-40B4-BE49-F238E27FC236}">
                <a16:creationId xmlns:a16="http://schemas.microsoft.com/office/drawing/2014/main" id="{14C27936-4608-A44C-9C6E-3708646E2002}"/>
              </a:ext>
            </a:extLst>
          </p:cNvPr>
          <p:cNvSpPr txBox="1">
            <a:spLocks noGrp="1"/>
          </p:cNvSpPr>
          <p:nvPr>
            <p:ph type="title" hasCustomPrompt="1"/>
          </p:nvPr>
        </p:nvSpPr>
        <p:spPr>
          <a:xfrm>
            <a:off x="571370" y="571500"/>
            <a:ext cx="11010816" cy="952499"/>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oAutofit/>
          </a:bodyPr>
          <a:lstStyle>
            <a:lvl1pPr>
              <a:defRPr lang="en-US" dirty="0">
                <a:solidFill>
                  <a:schemeClr val="bg2"/>
                </a:solidFill>
              </a:defRPr>
            </a:lvl1pPr>
          </a:lstStyle>
          <a:p>
            <a:pPr lvl="0"/>
            <a:r>
              <a:rPr lang="en-US"/>
              <a:t>40pt Intel Clear Light Text Goes Here</a:t>
            </a:r>
          </a:p>
        </p:txBody>
      </p:sp>
      <p:sp>
        <p:nvSpPr>
          <p:cNvPr id="3" name="Content Placeholder 2">
            <a:extLst>
              <a:ext uri="{FF2B5EF4-FFF2-40B4-BE49-F238E27FC236}">
                <a16:creationId xmlns:a16="http://schemas.microsoft.com/office/drawing/2014/main" id="{EBA0C540-99BD-45E3-99D2-78C2032EBE57}"/>
              </a:ext>
            </a:extLst>
          </p:cNvPr>
          <p:cNvSpPr>
            <a:spLocks noGrp="1"/>
          </p:cNvSpPr>
          <p:nvPr>
            <p:ph sz="quarter" idx="28"/>
          </p:nvPr>
        </p:nvSpPr>
        <p:spPr>
          <a:xfrm>
            <a:off x="584070" y="1609954"/>
            <a:ext cx="11010900" cy="4574947"/>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extBox 1">
            <a:extLst>
              <a:ext uri="{FF2B5EF4-FFF2-40B4-BE49-F238E27FC236}">
                <a16:creationId xmlns:a16="http://schemas.microsoft.com/office/drawing/2014/main" id="{E0D4DFF7-389F-C742-85B6-B52ED39F375C}"/>
              </a:ext>
            </a:extLst>
          </p:cNvPr>
          <p:cNvSpPr txBox="1"/>
          <p:nvPr userDrawn="1"/>
        </p:nvSpPr>
        <p:spPr>
          <a:xfrm>
            <a:off x="5422900" y="6540500"/>
            <a:ext cx="2565400" cy="1692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indent="0" algn="l" defTabSz="2438338" rtl="0" fontAlgn="auto" latinLnBrk="0" hangingPunct="0">
              <a:lnSpc>
                <a:spcPct val="100000"/>
              </a:lnSpc>
              <a:spcBef>
                <a:spcPts val="0"/>
              </a:spcBef>
              <a:spcAft>
                <a:spcPts val="0"/>
              </a:spcAft>
              <a:buClrTx/>
              <a:buSzTx/>
              <a:buFontTx/>
              <a:buNone/>
              <a:tabLst/>
            </a:pPr>
            <a:r>
              <a:rPr kumimoji="0" lang="en-US" sz="1100" b="0" i="0" u="none" strike="noStrike" cap="none" spc="0" normalizeH="0" baseline="0">
                <a:ln>
                  <a:noFill/>
                </a:ln>
                <a:solidFill>
                  <a:schemeClr val="bg2"/>
                </a:solidFill>
                <a:effectLst/>
                <a:uFillTx/>
                <a:latin typeface="+mn-lt"/>
                <a:ea typeface="+mn-ea"/>
                <a:cs typeface="+mn-cs"/>
                <a:sym typeface="Helvetica Neue"/>
              </a:rPr>
              <a:t>Intel Confidential</a:t>
            </a:r>
          </a:p>
        </p:txBody>
      </p:sp>
    </p:spTree>
    <p:extLst>
      <p:ext uri="{BB962C8B-B14F-4D97-AF65-F5344CB8AC3E}">
        <p14:creationId xmlns:p14="http://schemas.microsoft.com/office/powerpoint/2010/main" val="17361249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ub &amp; Content">
    <p:spTree>
      <p:nvGrpSpPr>
        <p:cNvPr id="1" name=""/>
        <p:cNvGrpSpPr/>
        <p:nvPr/>
      </p:nvGrpSpPr>
      <p:grpSpPr>
        <a:xfrm>
          <a:off x="0" y="0"/>
          <a:ext cx="0" cy="0"/>
          <a:chOff x="0" y="0"/>
          <a:chExt cx="0" cy="0"/>
        </a:xfrm>
      </p:grpSpPr>
      <p:sp>
        <p:nvSpPr>
          <p:cNvPr id="17" name="Title Text">
            <a:extLst>
              <a:ext uri="{FF2B5EF4-FFF2-40B4-BE49-F238E27FC236}">
                <a16:creationId xmlns:a16="http://schemas.microsoft.com/office/drawing/2014/main" id="{14C27936-4608-A44C-9C6E-3708646E2002}"/>
              </a:ext>
            </a:extLst>
          </p:cNvPr>
          <p:cNvSpPr txBox="1">
            <a:spLocks noGrp="1"/>
          </p:cNvSpPr>
          <p:nvPr>
            <p:ph type="title" hasCustomPrompt="1"/>
          </p:nvPr>
        </p:nvSpPr>
        <p:spPr>
          <a:xfrm>
            <a:off x="571370" y="571500"/>
            <a:ext cx="11010816" cy="952499"/>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oAutofit/>
          </a:bodyPr>
          <a:lstStyle>
            <a:lvl1pPr>
              <a:defRPr lang="en-US" dirty="0">
                <a:solidFill>
                  <a:schemeClr val="bg2"/>
                </a:solidFill>
              </a:defRPr>
            </a:lvl1pPr>
          </a:lstStyle>
          <a:p>
            <a:pPr lvl="0"/>
            <a:r>
              <a:rPr lang="en-US"/>
              <a:t>40pt Intel Clear Light Text Goes Here</a:t>
            </a:r>
          </a:p>
        </p:txBody>
      </p:sp>
      <p:sp>
        <p:nvSpPr>
          <p:cNvPr id="3" name="Content Placeholder 2">
            <a:extLst>
              <a:ext uri="{FF2B5EF4-FFF2-40B4-BE49-F238E27FC236}">
                <a16:creationId xmlns:a16="http://schemas.microsoft.com/office/drawing/2014/main" id="{EBA0C540-99BD-45E3-99D2-78C2032EBE57}"/>
              </a:ext>
            </a:extLst>
          </p:cNvPr>
          <p:cNvSpPr>
            <a:spLocks noGrp="1"/>
          </p:cNvSpPr>
          <p:nvPr>
            <p:ph sz="quarter" idx="28"/>
          </p:nvPr>
        </p:nvSpPr>
        <p:spPr>
          <a:xfrm>
            <a:off x="571370" y="2139953"/>
            <a:ext cx="11010900" cy="410844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a:extLst>
              <a:ext uri="{FF2B5EF4-FFF2-40B4-BE49-F238E27FC236}">
                <a16:creationId xmlns:a16="http://schemas.microsoft.com/office/drawing/2014/main" id="{D980C114-FE9A-4B63-B509-F59F1A2C55A5}"/>
              </a:ext>
            </a:extLst>
          </p:cNvPr>
          <p:cNvSpPr>
            <a:spLocks noGrp="1"/>
          </p:cNvSpPr>
          <p:nvPr>
            <p:ph type="body" sz="quarter" idx="29"/>
          </p:nvPr>
        </p:nvSpPr>
        <p:spPr>
          <a:xfrm>
            <a:off x="571370" y="1612901"/>
            <a:ext cx="11022013" cy="438150"/>
          </a:xfrm>
        </p:spPr>
        <p:txBody>
          <a:bodyPr>
            <a:noAutofit/>
          </a:bodyPr>
          <a:lstStyle>
            <a:lvl1pPr marL="0" indent="0">
              <a:buNone/>
              <a:defRPr sz="3200">
                <a:solidFill>
                  <a:schemeClr val="accent1"/>
                </a:solidFill>
                <a:latin typeface="+mn-lt"/>
              </a:defRPr>
            </a:lvl1pPr>
            <a:lvl2pPr marL="228600" indent="0">
              <a:buNone/>
              <a:defRPr/>
            </a:lvl2pPr>
          </a:lstStyle>
          <a:p>
            <a:pPr lvl="0"/>
            <a:r>
              <a:rPr lang="en-US"/>
              <a:t>Click to edit Master text styles</a:t>
            </a:r>
          </a:p>
        </p:txBody>
      </p:sp>
      <p:sp>
        <p:nvSpPr>
          <p:cNvPr id="5" name="TextBox 4">
            <a:extLst>
              <a:ext uri="{FF2B5EF4-FFF2-40B4-BE49-F238E27FC236}">
                <a16:creationId xmlns:a16="http://schemas.microsoft.com/office/drawing/2014/main" id="{DEA8159D-EF11-254C-9C2D-CC03AF2691D0}"/>
              </a:ext>
            </a:extLst>
          </p:cNvPr>
          <p:cNvSpPr txBox="1"/>
          <p:nvPr userDrawn="1"/>
        </p:nvSpPr>
        <p:spPr>
          <a:xfrm>
            <a:off x="5422900" y="6540500"/>
            <a:ext cx="2565400" cy="1692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indent="0" algn="l" defTabSz="2438338" rtl="0" fontAlgn="auto" latinLnBrk="0" hangingPunct="0">
              <a:lnSpc>
                <a:spcPct val="100000"/>
              </a:lnSpc>
              <a:spcBef>
                <a:spcPts val="0"/>
              </a:spcBef>
              <a:spcAft>
                <a:spcPts val="0"/>
              </a:spcAft>
              <a:buClrTx/>
              <a:buSzTx/>
              <a:buFontTx/>
              <a:buNone/>
              <a:tabLst/>
            </a:pPr>
            <a:r>
              <a:rPr kumimoji="0" lang="en-US" sz="1100" b="0" i="0" u="none" strike="noStrike" cap="none" spc="0" normalizeH="0" baseline="0">
                <a:ln>
                  <a:noFill/>
                </a:ln>
                <a:solidFill>
                  <a:schemeClr val="bg2"/>
                </a:solidFill>
                <a:effectLst/>
                <a:uFillTx/>
                <a:latin typeface="+mn-lt"/>
                <a:ea typeface="+mn-ea"/>
                <a:cs typeface="+mn-cs"/>
                <a:sym typeface="Helvetica Neue"/>
              </a:rPr>
              <a:t>Intel Confidential</a:t>
            </a:r>
          </a:p>
        </p:txBody>
      </p:sp>
    </p:spTree>
    <p:extLst>
      <p:ext uri="{BB962C8B-B14F-4D97-AF65-F5344CB8AC3E}">
        <p14:creationId xmlns:p14="http://schemas.microsoft.com/office/powerpoint/2010/main" val="3291003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ub &amp; 2 Content Columns">
    <p:spTree>
      <p:nvGrpSpPr>
        <p:cNvPr id="1" name=""/>
        <p:cNvGrpSpPr/>
        <p:nvPr/>
      </p:nvGrpSpPr>
      <p:grpSpPr>
        <a:xfrm>
          <a:off x="0" y="0"/>
          <a:ext cx="0" cy="0"/>
          <a:chOff x="0" y="0"/>
          <a:chExt cx="0" cy="0"/>
        </a:xfrm>
      </p:grpSpPr>
      <p:sp>
        <p:nvSpPr>
          <p:cNvPr id="10" name="Title Text">
            <a:extLst>
              <a:ext uri="{FF2B5EF4-FFF2-40B4-BE49-F238E27FC236}">
                <a16:creationId xmlns:a16="http://schemas.microsoft.com/office/drawing/2014/main" id="{EBEEA47F-E66C-C546-A539-293E792A32CD}"/>
              </a:ext>
            </a:extLst>
          </p:cNvPr>
          <p:cNvSpPr txBox="1">
            <a:spLocks noGrp="1"/>
          </p:cNvSpPr>
          <p:nvPr>
            <p:ph type="title" hasCustomPrompt="1"/>
          </p:nvPr>
        </p:nvSpPr>
        <p:spPr>
          <a:xfrm>
            <a:off x="571500" y="571501"/>
            <a:ext cx="11010901" cy="952500"/>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oAutofit/>
          </a:bodyPr>
          <a:lstStyle>
            <a:lvl1pPr>
              <a:defRPr lang="en-US" dirty="0">
                <a:solidFill>
                  <a:schemeClr val="bg2"/>
                </a:solidFill>
              </a:defRPr>
            </a:lvl1pPr>
          </a:lstStyle>
          <a:p>
            <a:pPr lvl="0"/>
            <a:r>
              <a:rPr lang="en-US"/>
              <a:t>40pt Intel Clear Light Text Goes Here</a:t>
            </a:r>
          </a:p>
        </p:txBody>
      </p:sp>
      <p:sp>
        <p:nvSpPr>
          <p:cNvPr id="3" name="Content Placeholder 2">
            <a:extLst>
              <a:ext uri="{FF2B5EF4-FFF2-40B4-BE49-F238E27FC236}">
                <a16:creationId xmlns:a16="http://schemas.microsoft.com/office/drawing/2014/main" id="{F495712A-D685-7146-A64F-2AEC13EF76F9}"/>
              </a:ext>
            </a:extLst>
          </p:cNvPr>
          <p:cNvSpPr>
            <a:spLocks noGrp="1"/>
          </p:cNvSpPr>
          <p:nvPr>
            <p:ph sz="quarter" idx="27"/>
          </p:nvPr>
        </p:nvSpPr>
        <p:spPr>
          <a:xfrm>
            <a:off x="571500" y="2139951"/>
            <a:ext cx="5288525" cy="411828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2">
            <a:extLst>
              <a:ext uri="{FF2B5EF4-FFF2-40B4-BE49-F238E27FC236}">
                <a16:creationId xmlns:a16="http://schemas.microsoft.com/office/drawing/2014/main" id="{A8FE6631-4BAF-4E4B-B6F0-F9ED72A3155E}"/>
              </a:ext>
            </a:extLst>
          </p:cNvPr>
          <p:cNvSpPr>
            <a:spLocks noGrp="1"/>
          </p:cNvSpPr>
          <p:nvPr>
            <p:ph sz="quarter" idx="28"/>
          </p:nvPr>
        </p:nvSpPr>
        <p:spPr>
          <a:xfrm>
            <a:off x="6289113" y="2139951"/>
            <a:ext cx="5288525" cy="411828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3">
            <a:extLst>
              <a:ext uri="{FF2B5EF4-FFF2-40B4-BE49-F238E27FC236}">
                <a16:creationId xmlns:a16="http://schemas.microsoft.com/office/drawing/2014/main" id="{D4EEAA39-7062-4DCE-91B8-83056F818FA8}"/>
              </a:ext>
            </a:extLst>
          </p:cNvPr>
          <p:cNvSpPr>
            <a:spLocks noGrp="1"/>
          </p:cNvSpPr>
          <p:nvPr>
            <p:ph type="body" sz="quarter" idx="29"/>
          </p:nvPr>
        </p:nvSpPr>
        <p:spPr>
          <a:xfrm>
            <a:off x="571500" y="1612901"/>
            <a:ext cx="11022013" cy="438150"/>
          </a:xfrm>
        </p:spPr>
        <p:txBody>
          <a:bodyPr>
            <a:noAutofit/>
          </a:bodyPr>
          <a:lstStyle>
            <a:lvl1pPr marL="0" indent="0">
              <a:buNone/>
              <a:defRPr sz="3200">
                <a:solidFill>
                  <a:schemeClr val="accent1"/>
                </a:solidFill>
                <a:latin typeface="+mn-lt"/>
              </a:defRPr>
            </a:lvl1pPr>
            <a:lvl2pPr marL="228600" indent="0">
              <a:buNone/>
              <a:defRPr/>
            </a:lvl2pPr>
          </a:lstStyle>
          <a:p>
            <a:pPr lvl="0"/>
            <a:r>
              <a:rPr lang="en-US"/>
              <a:t>Click to edit Master text styles</a:t>
            </a:r>
          </a:p>
        </p:txBody>
      </p:sp>
      <p:sp>
        <p:nvSpPr>
          <p:cNvPr id="6" name="TextBox 5">
            <a:extLst>
              <a:ext uri="{FF2B5EF4-FFF2-40B4-BE49-F238E27FC236}">
                <a16:creationId xmlns:a16="http://schemas.microsoft.com/office/drawing/2014/main" id="{BC27A162-9720-A947-AD67-542B501929B4}"/>
              </a:ext>
            </a:extLst>
          </p:cNvPr>
          <p:cNvSpPr txBox="1"/>
          <p:nvPr userDrawn="1"/>
        </p:nvSpPr>
        <p:spPr>
          <a:xfrm>
            <a:off x="5422900" y="6540500"/>
            <a:ext cx="2565400" cy="1692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indent="0" algn="l" defTabSz="2438338" rtl="0" fontAlgn="auto" latinLnBrk="0" hangingPunct="0">
              <a:lnSpc>
                <a:spcPct val="100000"/>
              </a:lnSpc>
              <a:spcBef>
                <a:spcPts val="0"/>
              </a:spcBef>
              <a:spcAft>
                <a:spcPts val="0"/>
              </a:spcAft>
              <a:buClrTx/>
              <a:buSzTx/>
              <a:buFontTx/>
              <a:buNone/>
              <a:tabLst/>
            </a:pPr>
            <a:r>
              <a:rPr kumimoji="0" lang="en-US" sz="1100" b="0" i="0" u="none" strike="noStrike" cap="none" spc="0" normalizeH="0" baseline="0">
                <a:ln>
                  <a:noFill/>
                </a:ln>
                <a:solidFill>
                  <a:schemeClr val="bg2"/>
                </a:solidFill>
                <a:effectLst/>
                <a:uFillTx/>
                <a:latin typeface="+mn-lt"/>
                <a:ea typeface="+mn-ea"/>
                <a:cs typeface="+mn-cs"/>
                <a:sym typeface="Helvetica Neue"/>
              </a:rPr>
              <a:t>Intel Confidential</a:t>
            </a:r>
          </a:p>
        </p:txBody>
      </p:sp>
    </p:spTree>
    <p:extLst>
      <p:ext uri="{BB962C8B-B14F-4D97-AF65-F5344CB8AC3E}">
        <p14:creationId xmlns:p14="http://schemas.microsoft.com/office/powerpoint/2010/main" val="36915361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mp; 2 Content Columns">
    <p:spTree>
      <p:nvGrpSpPr>
        <p:cNvPr id="1" name=""/>
        <p:cNvGrpSpPr/>
        <p:nvPr/>
      </p:nvGrpSpPr>
      <p:grpSpPr>
        <a:xfrm>
          <a:off x="0" y="0"/>
          <a:ext cx="0" cy="0"/>
          <a:chOff x="0" y="0"/>
          <a:chExt cx="0" cy="0"/>
        </a:xfrm>
      </p:grpSpPr>
      <p:sp>
        <p:nvSpPr>
          <p:cNvPr id="10" name="Title Text">
            <a:extLst>
              <a:ext uri="{FF2B5EF4-FFF2-40B4-BE49-F238E27FC236}">
                <a16:creationId xmlns:a16="http://schemas.microsoft.com/office/drawing/2014/main" id="{EBEEA47F-E66C-C546-A539-293E792A32CD}"/>
              </a:ext>
            </a:extLst>
          </p:cNvPr>
          <p:cNvSpPr txBox="1">
            <a:spLocks noGrp="1"/>
          </p:cNvSpPr>
          <p:nvPr>
            <p:ph type="title" hasCustomPrompt="1"/>
          </p:nvPr>
        </p:nvSpPr>
        <p:spPr>
          <a:xfrm>
            <a:off x="571500" y="571501"/>
            <a:ext cx="11010901" cy="952500"/>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oAutofit/>
          </a:bodyPr>
          <a:lstStyle>
            <a:lvl1pPr>
              <a:defRPr lang="en-US" dirty="0">
                <a:solidFill>
                  <a:schemeClr val="bg2"/>
                </a:solidFill>
              </a:defRPr>
            </a:lvl1pPr>
          </a:lstStyle>
          <a:p>
            <a:pPr lvl="0"/>
            <a:r>
              <a:rPr lang="en-US"/>
              <a:t>40pt Intel Clear Light Text Goes Here</a:t>
            </a:r>
          </a:p>
        </p:txBody>
      </p:sp>
      <p:sp>
        <p:nvSpPr>
          <p:cNvPr id="3" name="Content Placeholder 2">
            <a:extLst>
              <a:ext uri="{FF2B5EF4-FFF2-40B4-BE49-F238E27FC236}">
                <a16:creationId xmlns:a16="http://schemas.microsoft.com/office/drawing/2014/main" id="{F495712A-D685-7146-A64F-2AEC13EF76F9}"/>
              </a:ext>
            </a:extLst>
          </p:cNvPr>
          <p:cNvSpPr>
            <a:spLocks noGrp="1"/>
          </p:cNvSpPr>
          <p:nvPr>
            <p:ph sz="quarter" idx="27"/>
          </p:nvPr>
        </p:nvSpPr>
        <p:spPr>
          <a:xfrm>
            <a:off x="571500" y="1673402"/>
            <a:ext cx="5288525" cy="458483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2">
            <a:extLst>
              <a:ext uri="{FF2B5EF4-FFF2-40B4-BE49-F238E27FC236}">
                <a16:creationId xmlns:a16="http://schemas.microsoft.com/office/drawing/2014/main" id="{A8FE6631-4BAF-4E4B-B6F0-F9ED72A3155E}"/>
              </a:ext>
            </a:extLst>
          </p:cNvPr>
          <p:cNvSpPr>
            <a:spLocks noGrp="1"/>
          </p:cNvSpPr>
          <p:nvPr>
            <p:ph sz="quarter" idx="28"/>
          </p:nvPr>
        </p:nvSpPr>
        <p:spPr>
          <a:xfrm>
            <a:off x="6289113" y="1673402"/>
            <a:ext cx="5288525" cy="458483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Footer Placeholder 1">
            <a:extLst>
              <a:ext uri="{FF2B5EF4-FFF2-40B4-BE49-F238E27FC236}">
                <a16:creationId xmlns:a16="http://schemas.microsoft.com/office/drawing/2014/main" id="{BB086BC4-4317-462D-8229-F24E8D5F5D41}"/>
              </a:ext>
            </a:extLst>
          </p:cNvPr>
          <p:cNvSpPr>
            <a:spLocks noGrp="1"/>
          </p:cNvSpPr>
          <p:nvPr>
            <p:ph type="ftr" sz="quarter" idx="29"/>
          </p:nvPr>
        </p:nvSpPr>
        <p:spPr>
          <a:xfrm>
            <a:off x="4934652" y="6546055"/>
            <a:ext cx="2322697" cy="249385"/>
          </a:xfrm>
          <a:prstGeom prst="rect">
            <a:avLst/>
          </a:prstGeom>
        </p:spPr>
        <p:txBody>
          <a:bodyPr/>
          <a:lstStyle/>
          <a:p>
            <a:r>
              <a:rPr lang="en-US">
                <a:solidFill>
                  <a:schemeClr val="bg2"/>
                </a:solidFill>
              </a:rPr>
              <a:t>Intel Confidential</a:t>
            </a:r>
            <a:endParaRPr lang="en-US" sz="1000">
              <a:solidFill>
                <a:schemeClr val="bg2"/>
              </a:solidFill>
            </a:endParaRPr>
          </a:p>
        </p:txBody>
      </p:sp>
    </p:spTree>
    <p:extLst>
      <p:ext uri="{BB962C8B-B14F-4D97-AF65-F5344CB8AC3E}">
        <p14:creationId xmlns:p14="http://schemas.microsoft.com/office/powerpoint/2010/main" val="33232593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1206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itle &amp; 2 Content Columns">
    <p:spTree>
      <p:nvGrpSpPr>
        <p:cNvPr id="1" name=""/>
        <p:cNvGrpSpPr/>
        <p:nvPr/>
      </p:nvGrpSpPr>
      <p:grpSpPr>
        <a:xfrm>
          <a:off x="0" y="0"/>
          <a:ext cx="0" cy="0"/>
          <a:chOff x="0" y="0"/>
          <a:chExt cx="0" cy="0"/>
        </a:xfrm>
      </p:grpSpPr>
      <p:sp>
        <p:nvSpPr>
          <p:cNvPr id="10" name="Title Text">
            <a:extLst>
              <a:ext uri="{FF2B5EF4-FFF2-40B4-BE49-F238E27FC236}">
                <a16:creationId xmlns:a16="http://schemas.microsoft.com/office/drawing/2014/main" id="{EBEEA47F-E66C-C546-A539-293E792A32CD}"/>
              </a:ext>
            </a:extLst>
          </p:cNvPr>
          <p:cNvSpPr txBox="1">
            <a:spLocks noGrp="1"/>
          </p:cNvSpPr>
          <p:nvPr>
            <p:ph type="title" hasCustomPrompt="1"/>
          </p:nvPr>
        </p:nvSpPr>
        <p:spPr>
          <a:xfrm>
            <a:off x="571500" y="571501"/>
            <a:ext cx="11010901" cy="9525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Autofit/>
          </a:bodyPr>
          <a:lstStyle>
            <a:lvl1pPr>
              <a:defRPr lang="en-US" dirty="0">
                <a:solidFill>
                  <a:schemeClr val="bg2"/>
                </a:solidFill>
              </a:defRPr>
            </a:lvl1pPr>
          </a:lstStyle>
          <a:p>
            <a:pPr lvl="0"/>
            <a:r>
              <a:rPr lang="en-US"/>
              <a:t>40pt Intel Clear Light Text Goes Here</a:t>
            </a:r>
          </a:p>
        </p:txBody>
      </p:sp>
      <p:sp>
        <p:nvSpPr>
          <p:cNvPr id="3" name="Content Placeholder 2">
            <a:extLst>
              <a:ext uri="{FF2B5EF4-FFF2-40B4-BE49-F238E27FC236}">
                <a16:creationId xmlns:a16="http://schemas.microsoft.com/office/drawing/2014/main" id="{F495712A-D685-7146-A64F-2AEC13EF76F9}"/>
              </a:ext>
            </a:extLst>
          </p:cNvPr>
          <p:cNvSpPr>
            <a:spLocks noGrp="1"/>
          </p:cNvSpPr>
          <p:nvPr>
            <p:ph sz="quarter" idx="27"/>
          </p:nvPr>
        </p:nvSpPr>
        <p:spPr>
          <a:xfrm>
            <a:off x="571500" y="1673402"/>
            <a:ext cx="5288525" cy="458483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Box 4">
            <a:extLst>
              <a:ext uri="{FF2B5EF4-FFF2-40B4-BE49-F238E27FC236}">
                <a16:creationId xmlns:a16="http://schemas.microsoft.com/office/drawing/2014/main" id="{6EE55DC3-A76C-1A43-9870-C1D5C87BFF09}"/>
              </a:ext>
            </a:extLst>
          </p:cNvPr>
          <p:cNvSpPr txBox="1"/>
          <p:nvPr userDrawn="1"/>
        </p:nvSpPr>
        <p:spPr>
          <a:xfrm>
            <a:off x="5422900" y="6540500"/>
            <a:ext cx="2565400" cy="1692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indent="0" algn="l" defTabSz="2438338" rtl="0" fontAlgn="auto" latinLnBrk="0" hangingPunct="0">
              <a:lnSpc>
                <a:spcPct val="100000"/>
              </a:lnSpc>
              <a:spcBef>
                <a:spcPts val="0"/>
              </a:spcBef>
              <a:spcAft>
                <a:spcPts val="0"/>
              </a:spcAft>
              <a:buClrTx/>
              <a:buSzTx/>
              <a:buFontTx/>
              <a:buNone/>
              <a:tabLst/>
            </a:pPr>
            <a:r>
              <a:rPr kumimoji="0" lang="en-US" sz="1100" b="0" i="0" u="none" strike="noStrike" cap="none" spc="0" normalizeH="0" baseline="0">
                <a:ln>
                  <a:noFill/>
                </a:ln>
                <a:solidFill>
                  <a:schemeClr val="bg2"/>
                </a:solidFill>
                <a:effectLst/>
                <a:uFillTx/>
                <a:latin typeface="+mn-lt"/>
                <a:ea typeface="+mn-ea"/>
                <a:cs typeface="+mn-cs"/>
                <a:sym typeface="Helvetica Neue"/>
              </a:rPr>
              <a:t>Intel Confidential</a:t>
            </a:r>
          </a:p>
        </p:txBody>
      </p:sp>
    </p:spTree>
    <p:extLst>
      <p:ext uri="{BB962C8B-B14F-4D97-AF65-F5344CB8AC3E}">
        <p14:creationId xmlns:p14="http://schemas.microsoft.com/office/powerpoint/2010/main" val="28088503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ub, Content &amp; 2 Pictures">
    <p:spTree>
      <p:nvGrpSpPr>
        <p:cNvPr id="1" name=""/>
        <p:cNvGrpSpPr/>
        <p:nvPr/>
      </p:nvGrpSpPr>
      <p:grpSpPr>
        <a:xfrm>
          <a:off x="0" y="0"/>
          <a:ext cx="0" cy="0"/>
          <a:chOff x="0" y="0"/>
          <a:chExt cx="0" cy="0"/>
        </a:xfrm>
      </p:grpSpPr>
      <p:sp>
        <p:nvSpPr>
          <p:cNvPr id="23" name="Title Text">
            <a:extLst>
              <a:ext uri="{FF2B5EF4-FFF2-40B4-BE49-F238E27FC236}">
                <a16:creationId xmlns:a16="http://schemas.microsoft.com/office/drawing/2014/main" id="{FAEAC0A3-8438-1245-A28C-64BC26BFB231}"/>
              </a:ext>
            </a:extLst>
          </p:cNvPr>
          <p:cNvSpPr txBox="1">
            <a:spLocks noGrp="1"/>
          </p:cNvSpPr>
          <p:nvPr>
            <p:ph type="title" hasCustomPrompt="1"/>
          </p:nvPr>
        </p:nvSpPr>
        <p:spPr>
          <a:xfrm>
            <a:off x="571500" y="567227"/>
            <a:ext cx="5755707" cy="945888"/>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oAutofit/>
          </a:bodyPr>
          <a:lstStyle>
            <a:lvl1pPr>
              <a:defRPr lang="en-US" dirty="0"/>
            </a:lvl1pPr>
          </a:lstStyle>
          <a:p>
            <a:pPr lvl="0"/>
            <a:r>
              <a:rPr lang="en-US"/>
              <a:t>40pt Intel Clear Light Text Goes Here</a:t>
            </a:r>
          </a:p>
        </p:txBody>
      </p:sp>
      <p:sp>
        <p:nvSpPr>
          <p:cNvPr id="25" name="Body Level One…">
            <a:extLst>
              <a:ext uri="{FF2B5EF4-FFF2-40B4-BE49-F238E27FC236}">
                <a16:creationId xmlns:a16="http://schemas.microsoft.com/office/drawing/2014/main" id="{6903F994-74B2-4D40-AA5F-7F3D24A00171}"/>
              </a:ext>
            </a:extLst>
          </p:cNvPr>
          <p:cNvSpPr txBox="1">
            <a:spLocks noGrp="1"/>
          </p:cNvSpPr>
          <p:nvPr>
            <p:ph idx="27" hasCustomPrompt="1"/>
          </p:nvPr>
        </p:nvSpPr>
        <p:spPr>
          <a:xfrm>
            <a:off x="6609331" y="2978828"/>
            <a:ext cx="4668837" cy="345342"/>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numCol="1">
            <a:normAutofit/>
          </a:bodyPr>
          <a:lstStyle>
            <a:lvl1pPr marL="0" marR="0" indent="0" algn="l" defTabSz="609600" eaLnBrk="1" fontAlgn="auto" latinLnBrk="0" hangingPunct="1">
              <a:lnSpc>
                <a:spcPts val="2450"/>
              </a:lnSpc>
              <a:spcBef>
                <a:spcPts val="0"/>
              </a:spcBef>
              <a:spcAft>
                <a:spcPts val="0"/>
              </a:spcAft>
              <a:buClrTx/>
              <a:buSzTx/>
              <a:buFont typeface="Arial" panose="020B0604020202020204" pitchFamily="34" charset="0"/>
              <a:buNone/>
              <a:tabLst/>
              <a:defRPr sz="1600">
                <a:solidFill>
                  <a:schemeClr val="tx2"/>
                </a:solidFill>
              </a:defRPr>
            </a:lvl1pPr>
          </a:lstStyle>
          <a:p>
            <a:r>
              <a:rPr lang="en-US"/>
              <a:t>Image Caption 16pt gray text</a:t>
            </a:r>
          </a:p>
        </p:txBody>
      </p:sp>
      <p:sp>
        <p:nvSpPr>
          <p:cNvPr id="26" name="Body Level One…">
            <a:extLst>
              <a:ext uri="{FF2B5EF4-FFF2-40B4-BE49-F238E27FC236}">
                <a16:creationId xmlns:a16="http://schemas.microsoft.com/office/drawing/2014/main" id="{BF74888E-798E-B543-94EF-279F3EA6E46B}"/>
              </a:ext>
            </a:extLst>
          </p:cNvPr>
          <p:cNvSpPr txBox="1">
            <a:spLocks noGrp="1"/>
          </p:cNvSpPr>
          <p:nvPr>
            <p:ph idx="28" hasCustomPrompt="1"/>
          </p:nvPr>
        </p:nvSpPr>
        <p:spPr>
          <a:xfrm>
            <a:off x="6609331" y="5929172"/>
            <a:ext cx="4668837" cy="345342"/>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numCol="1">
            <a:normAutofit/>
          </a:bodyPr>
          <a:lstStyle>
            <a:lvl1pPr marL="0" marR="0" indent="0" algn="l" defTabSz="609600" eaLnBrk="1" fontAlgn="auto" latinLnBrk="0" hangingPunct="1">
              <a:lnSpc>
                <a:spcPts val="2450"/>
              </a:lnSpc>
              <a:spcBef>
                <a:spcPts val="0"/>
              </a:spcBef>
              <a:spcAft>
                <a:spcPts val="0"/>
              </a:spcAft>
              <a:buClrTx/>
              <a:buSzTx/>
              <a:buFont typeface="Arial" panose="020B0604020202020204" pitchFamily="34" charset="0"/>
              <a:buNone/>
              <a:tabLst/>
              <a:defRPr sz="1600">
                <a:solidFill>
                  <a:schemeClr val="tx2"/>
                </a:solidFill>
              </a:defRPr>
            </a:lvl1pPr>
          </a:lstStyle>
          <a:p>
            <a:r>
              <a:rPr lang="en-US"/>
              <a:t>Image Caption 16pt gray text</a:t>
            </a:r>
          </a:p>
        </p:txBody>
      </p:sp>
      <p:sp>
        <p:nvSpPr>
          <p:cNvPr id="5" name="Picture Placeholder 4">
            <a:extLst>
              <a:ext uri="{FF2B5EF4-FFF2-40B4-BE49-F238E27FC236}">
                <a16:creationId xmlns:a16="http://schemas.microsoft.com/office/drawing/2014/main" id="{BB3C6455-4913-47BC-8232-AB0BABBA08C3}"/>
              </a:ext>
            </a:extLst>
          </p:cNvPr>
          <p:cNvSpPr>
            <a:spLocks noGrp="1"/>
          </p:cNvSpPr>
          <p:nvPr>
            <p:ph type="pic" sz="quarter" idx="30"/>
          </p:nvPr>
        </p:nvSpPr>
        <p:spPr>
          <a:xfrm>
            <a:off x="6609331" y="571500"/>
            <a:ext cx="4668837" cy="2381250"/>
          </a:xfrm>
        </p:spPr>
        <p:txBody>
          <a:bodyPr/>
          <a:lstStyle/>
          <a:p>
            <a:endParaRPr lang="en-US"/>
          </a:p>
        </p:txBody>
      </p:sp>
      <p:sp>
        <p:nvSpPr>
          <p:cNvPr id="20" name="Picture Placeholder 4">
            <a:extLst>
              <a:ext uri="{FF2B5EF4-FFF2-40B4-BE49-F238E27FC236}">
                <a16:creationId xmlns:a16="http://schemas.microsoft.com/office/drawing/2014/main" id="{5CA48836-DAA2-4E4F-A22A-2F5682E12CEF}"/>
              </a:ext>
            </a:extLst>
          </p:cNvPr>
          <p:cNvSpPr>
            <a:spLocks noGrp="1"/>
          </p:cNvSpPr>
          <p:nvPr>
            <p:ph type="pic" sz="quarter" idx="31"/>
          </p:nvPr>
        </p:nvSpPr>
        <p:spPr>
          <a:xfrm>
            <a:off x="6609331" y="3537061"/>
            <a:ext cx="4668837" cy="2381250"/>
          </a:xfrm>
        </p:spPr>
        <p:txBody>
          <a:bodyPr/>
          <a:lstStyle/>
          <a:p>
            <a:endParaRPr lang="en-US"/>
          </a:p>
        </p:txBody>
      </p:sp>
      <p:sp>
        <p:nvSpPr>
          <p:cNvPr id="14" name="Content Placeholder 2">
            <a:extLst>
              <a:ext uri="{FF2B5EF4-FFF2-40B4-BE49-F238E27FC236}">
                <a16:creationId xmlns:a16="http://schemas.microsoft.com/office/drawing/2014/main" id="{DC0D3278-E8A7-4B14-A5ED-BE235CEC6F80}"/>
              </a:ext>
            </a:extLst>
          </p:cNvPr>
          <p:cNvSpPr>
            <a:spLocks noGrp="1"/>
          </p:cNvSpPr>
          <p:nvPr>
            <p:ph sz="quarter" idx="32"/>
          </p:nvPr>
        </p:nvSpPr>
        <p:spPr>
          <a:xfrm>
            <a:off x="571500" y="2139952"/>
            <a:ext cx="5768944" cy="4118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3">
            <a:extLst>
              <a:ext uri="{FF2B5EF4-FFF2-40B4-BE49-F238E27FC236}">
                <a16:creationId xmlns:a16="http://schemas.microsoft.com/office/drawing/2014/main" id="{403FD6E6-528D-49D5-BBAB-B26572C15F20}"/>
              </a:ext>
            </a:extLst>
          </p:cNvPr>
          <p:cNvSpPr>
            <a:spLocks noGrp="1"/>
          </p:cNvSpPr>
          <p:nvPr>
            <p:ph type="body" sz="quarter" idx="29"/>
          </p:nvPr>
        </p:nvSpPr>
        <p:spPr>
          <a:xfrm>
            <a:off x="571500" y="1612901"/>
            <a:ext cx="5768944" cy="438150"/>
          </a:xfrm>
        </p:spPr>
        <p:txBody>
          <a:bodyPr>
            <a:noAutofit/>
          </a:bodyPr>
          <a:lstStyle>
            <a:lvl1pPr marL="0" indent="0">
              <a:buNone/>
              <a:defRPr sz="3200">
                <a:solidFill>
                  <a:schemeClr val="accent1"/>
                </a:solidFill>
                <a:latin typeface="+mn-lt"/>
              </a:defRPr>
            </a:lvl1pPr>
            <a:lvl2pPr marL="228600" indent="0">
              <a:buNone/>
              <a:defRPr/>
            </a:lvl2pPr>
          </a:lstStyle>
          <a:p>
            <a:pPr lvl="0"/>
            <a:r>
              <a:rPr lang="en-US"/>
              <a:t>Click to edit Master text styles</a:t>
            </a:r>
          </a:p>
        </p:txBody>
      </p:sp>
      <p:sp>
        <p:nvSpPr>
          <p:cNvPr id="2" name="Footer Placeholder 1">
            <a:extLst>
              <a:ext uri="{FF2B5EF4-FFF2-40B4-BE49-F238E27FC236}">
                <a16:creationId xmlns:a16="http://schemas.microsoft.com/office/drawing/2014/main" id="{99EAE05F-3B23-4B57-A6E6-1686C31257C7}"/>
              </a:ext>
            </a:extLst>
          </p:cNvPr>
          <p:cNvSpPr>
            <a:spLocks noGrp="1"/>
          </p:cNvSpPr>
          <p:nvPr>
            <p:ph type="ftr" sz="quarter" idx="33"/>
          </p:nvPr>
        </p:nvSpPr>
        <p:spPr>
          <a:xfrm>
            <a:off x="4934652" y="6546055"/>
            <a:ext cx="2322697" cy="249385"/>
          </a:xfrm>
          <a:prstGeom prst="rect">
            <a:avLst/>
          </a:prstGeom>
        </p:spPr>
        <p:txBody>
          <a:bodyPr/>
          <a:lstStyle/>
          <a:p>
            <a:r>
              <a:rPr lang="en-US">
                <a:solidFill>
                  <a:schemeClr val="bg2"/>
                </a:solidFill>
              </a:rPr>
              <a:t>Intel Confidential</a:t>
            </a:r>
            <a:endParaRPr lang="en-US" sz="1000">
              <a:solidFill>
                <a:schemeClr val="bg2"/>
              </a:solidFill>
            </a:endParaRPr>
          </a:p>
        </p:txBody>
      </p:sp>
    </p:spTree>
    <p:extLst>
      <p:ext uri="{BB962C8B-B14F-4D97-AF65-F5344CB8AC3E}">
        <p14:creationId xmlns:p14="http://schemas.microsoft.com/office/powerpoint/2010/main" val="10127510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ub, Content &amp; Pictur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B3C6455-4913-47BC-8232-AB0BABBA08C3}"/>
              </a:ext>
            </a:extLst>
          </p:cNvPr>
          <p:cNvSpPr>
            <a:spLocks noGrp="1"/>
          </p:cNvSpPr>
          <p:nvPr>
            <p:ph type="pic" sz="quarter" idx="30"/>
          </p:nvPr>
        </p:nvSpPr>
        <p:spPr>
          <a:xfrm>
            <a:off x="6615046" y="0"/>
            <a:ext cx="5129422" cy="6416167"/>
          </a:xfrm>
        </p:spPr>
        <p:txBody>
          <a:bodyPr/>
          <a:lstStyle/>
          <a:p>
            <a:endParaRPr lang="en-US"/>
          </a:p>
        </p:txBody>
      </p:sp>
      <p:sp>
        <p:nvSpPr>
          <p:cNvPr id="23" name="Title Text">
            <a:extLst>
              <a:ext uri="{FF2B5EF4-FFF2-40B4-BE49-F238E27FC236}">
                <a16:creationId xmlns:a16="http://schemas.microsoft.com/office/drawing/2014/main" id="{FAEAC0A3-8438-1245-A28C-64BC26BFB231}"/>
              </a:ext>
            </a:extLst>
          </p:cNvPr>
          <p:cNvSpPr txBox="1">
            <a:spLocks noGrp="1"/>
          </p:cNvSpPr>
          <p:nvPr>
            <p:ph type="title" hasCustomPrompt="1"/>
          </p:nvPr>
        </p:nvSpPr>
        <p:spPr>
          <a:xfrm>
            <a:off x="571500" y="567227"/>
            <a:ext cx="5747107" cy="945888"/>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oAutofit/>
          </a:bodyPr>
          <a:lstStyle>
            <a:lvl1pPr>
              <a:defRPr lang="en-US" dirty="0">
                <a:solidFill>
                  <a:schemeClr val="bg2"/>
                </a:solidFill>
              </a:defRPr>
            </a:lvl1pPr>
          </a:lstStyle>
          <a:p>
            <a:pPr lvl="0"/>
            <a:r>
              <a:rPr lang="en-US"/>
              <a:t>40pt Intel Clear Light Text Goes Here</a:t>
            </a:r>
          </a:p>
        </p:txBody>
      </p:sp>
      <p:sp>
        <p:nvSpPr>
          <p:cNvPr id="11" name="Content Placeholder 2">
            <a:extLst>
              <a:ext uri="{FF2B5EF4-FFF2-40B4-BE49-F238E27FC236}">
                <a16:creationId xmlns:a16="http://schemas.microsoft.com/office/drawing/2014/main" id="{7B7FB3F6-9C71-45A0-8236-12671533CA22}"/>
              </a:ext>
            </a:extLst>
          </p:cNvPr>
          <p:cNvSpPr>
            <a:spLocks noGrp="1"/>
          </p:cNvSpPr>
          <p:nvPr>
            <p:ph sz="quarter" idx="32"/>
          </p:nvPr>
        </p:nvSpPr>
        <p:spPr>
          <a:xfrm>
            <a:off x="571500" y="2139952"/>
            <a:ext cx="5768944" cy="411828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3">
            <a:extLst>
              <a:ext uri="{FF2B5EF4-FFF2-40B4-BE49-F238E27FC236}">
                <a16:creationId xmlns:a16="http://schemas.microsoft.com/office/drawing/2014/main" id="{B1C73349-1E00-4922-970C-187F97CE0620}"/>
              </a:ext>
            </a:extLst>
          </p:cNvPr>
          <p:cNvSpPr>
            <a:spLocks noGrp="1"/>
          </p:cNvSpPr>
          <p:nvPr>
            <p:ph type="body" sz="quarter" idx="29"/>
          </p:nvPr>
        </p:nvSpPr>
        <p:spPr>
          <a:xfrm>
            <a:off x="571500" y="1612901"/>
            <a:ext cx="5768944" cy="438150"/>
          </a:xfrm>
        </p:spPr>
        <p:txBody>
          <a:bodyPr>
            <a:noAutofit/>
          </a:bodyPr>
          <a:lstStyle>
            <a:lvl1pPr marL="0" indent="0">
              <a:buNone/>
              <a:defRPr sz="3200">
                <a:solidFill>
                  <a:schemeClr val="accent1"/>
                </a:solidFill>
                <a:latin typeface="+mn-lt"/>
              </a:defRPr>
            </a:lvl1pPr>
            <a:lvl2pPr marL="228600" indent="0">
              <a:buNone/>
              <a:defRPr/>
            </a:lvl2pPr>
          </a:lstStyle>
          <a:p>
            <a:pPr lvl="0"/>
            <a:r>
              <a:rPr lang="en-US"/>
              <a:t>Click to edit Master text styles</a:t>
            </a:r>
          </a:p>
        </p:txBody>
      </p:sp>
      <p:sp>
        <p:nvSpPr>
          <p:cNvPr id="2" name="Footer Placeholder 1">
            <a:extLst>
              <a:ext uri="{FF2B5EF4-FFF2-40B4-BE49-F238E27FC236}">
                <a16:creationId xmlns:a16="http://schemas.microsoft.com/office/drawing/2014/main" id="{4B09F2CE-49B5-4B8F-BE5B-D8E3D035F9B4}"/>
              </a:ext>
            </a:extLst>
          </p:cNvPr>
          <p:cNvSpPr>
            <a:spLocks noGrp="1"/>
          </p:cNvSpPr>
          <p:nvPr>
            <p:ph type="ftr" sz="quarter" idx="33"/>
          </p:nvPr>
        </p:nvSpPr>
        <p:spPr>
          <a:xfrm>
            <a:off x="4934652" y="6546055"/>
            <a:ext cx="2322697" cy="249385"/>
          </a:xfrm>
          <a:prstGeom prst="rect">
            <a:avLst/>
          </a:prstGeom>
        </p:spPr>
        <p:txBody>
          <a:bodyPr/>
          <a:lstStyle/>
          <a:p>
            <a:r>
              <a:rPr lang="en-US">
                <a:solidFill>
                  <a:schemeClr val="bg2"/>
                </a:solidFill>
              </a:rPr>
              <a:t>Intel Confidential</a:t>
            </a:r>
            <a:endParaRPr lang="en-US" sz="1000">
              <a:solidFill>
                <a:schemeClr val="bg2"/>
              </a:solidFill>
            </a:endParaRPr>
          </a:p>
        </p:txBody>
      </p:sp>
    </p:spTree>
    <p:extLst>
      <p:ext uri="{BB962C8B-B14F-4D97-AF65-F5344CB8AC3E}">
        <p14:creationId xmlns:p14="http://schemas.microsoft.com/office/powerpoint/2010/main" val="11711170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mp; Full Page Pictur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6AAD9210-5064-4050-9368-9292054D59F4}"/>
              </a:ext>
            </a:extLst>
          </p:cNvPr>
          <p:cNvSpPr>
            <a:spLocks noGrp="1"/>
          </p:cNvSpPr>
          <p:nvPr>
            <p:ph type="pic" sz="quarter" idx="10"/>
          </p:nvPr>
        </p:nvSpPr>
        <p:spPr>
          <a:xfrm>
            <a:off x="-11286" y="0"/>
            <a:ext cx="11744325" cy="6401797"/>
          </a:xfrm>
          <a:noFill/>
        </p:spPr>
        <p:txBody>
          <a:bodyPr/>
          <a:lstStyle/>
          <a:p>
            <a:endParaRPr lang="en-US"/>
          </a:p>
        </p:txBody>
      </p:sp>
      <p:sp>
        <p:nvSpPr>
          <p:cNvPr id="11" name="Title Text">
            <a:extLst>
              <a:ext uri="{FF2B5EF4-FFF2-40B4-BE49-F238E27FC236}">
                <a16:creationId xmlns:a16="http://schemas.microsoft.com/office/drawing/2014/main" id="{14AFAB66-6BED-5D47-B26F-D9C8808F3A18}"/>
              </a:ext>
            </a:extLst>
          </p:cNvPr>
          <p:cNvSpPr txBox="1">
            <a:spLocks noGrp="1"/>
          </p:cNvSpPr>
          <p:nvPr>
            <p:ph type="title" hasCustomPrompt="1"/>
          </p:nvPr>
        </p:nvSpPr>
        <p:spPr>
          <a:xfrm>
            <a:off x="571500" y="571500"/>
            <a:ext cx="11010899" cy="876300"/>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ormAutofit/>
          </a:bodyPr>
          <a:lstStyle>
            <a:lvl1pPr>
              <a:defRPr sz="3600">
                <a:solidFill>
                  <a:schemeClr val="tx2"/>
                </a:solidFill>
              </a:defRPr>
            </a:lvl1pPr>
          </a:lstStyle>
          <a:p>
            <a:r>
              <a:rPr lang="en-US"/>
              <a:t>Full page Image, Delete Title if Necessary</a:t>
            </a:r>
          </a:p>
        </p:txBody>
      </p:sp>
    </p:spTree>
    <p:extLst>
      <p:ext uri="{BB962C8B-B14F-4D97-AF65-F5344CB8AC3E}">
        <p14:creationId xmlns:p14="http://schemas.microsoft.com/office/powerpoint/2010/main" val="14856345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mp; Quote">
    <p:spTree>
      <p:nvGrpSpPr>
        <p:cNvPr id="1" name=""/>
        <p:cNvGrpSpPr/>
        <p:nvPr/>
      </p:nvGrpSpPr>
      <p:grpSpPr>
        <a:xfrm>
          <a:off x="0" y="0"/>
          <a:ext cx="0" cy="0"/>
          <a:chOff x="0" y="0"/>
          <a:chExt cx="0" cy="0"/>
        </a:xfrm>
      </p:grpSpPr>
      <p:sp>
        <p:nvSpPr>
          <p:cNvPr id="10" name="Title Text">
            <a:extLst>
              <a:ext uri="{FF2B5EF4-FFF2-40B4-BE49-F238E27FC236}">
                <a16:creationId xmlns:a16="http://schemas.microsoft.com/office/drawing/2014/main" id="{145FA424-6F4D-7644-8964-49FF4943202D}"/>
              </a:ext>
            </a:extLst>
          </p:cNvPr>
          <p:cNvSpPr txBox="1">
            <a:spLocks noGrp="1"/>
          </p:cNvSpPr>
          <p:nvPr>
            <p:ph type="title" hasCustomPrompt="1"/>
          </p:nvPr>
        </p:nvSpPr>
        <p:spPr>
          <a:xfrm>
            <a:off x="571501" y="571501"/>
            <a:ext cx="11022060" cy="873744"/>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oAutofit/>
          </a:bodyPr>
          <a:lstStyle>
            <a:lvl1pPr>
              <a:defRPr lang="en-US" dirty="0"/>
            </a:lvl1pPr>
          </a:lstStyle>
          <a:p>
            <a:pPr lvl="0"/>
            <a:r>
              <a:rPr lang="en-US"/>
              <a:t>40pt Intel Clear Light Text Goes Here</a:t>
            </a:r>
          </a:p>
        </p:txBody>
      </p:sp>
      <p:sp>
        <p:nvSpPr>
          <p:cNvPr id="3" name="Text Placeholder 2">
            <a:extLst>
              <a:ext uri="{FF2B5EF4-FFF2-40B4-BE49-F238E27FC236}">
                <a16:creationId xmlns:a16="http://schemas.microsoft.com/office/drawing/2014/main" id="{EBF36A7C-A787-47EC-ACD5-77F3FD6AFB8D}"/>
              </a:ext>
            </a:extLst>
          </p:cNvPr>
          <p:cNvSpPr>
            <a:spLocks noGrp="1"/>
          </p:cNvSpPr>
          <p:nvPr>
            <p:ph type="body" sz="quarter" idx="10"/>
          </p:nvPr>
        </p:nvSpPr>
        <p:spPr>
          <a:xfrm>
            <a:off x="571500" y="1592529"/>
            <a:ext cx="11010900" cy="3727184"/>
          </a:xfrm>
        </p:spPr>
        <p:txBody>
          <a:bodyPr>
            <a:normAutofit/>
          </a:bodyPr>
          <a:lstStyle>
            <a:lvl1pPr marL="0" indent="0">
              <a:buNone/>
              <a:defRPr sz="6000">
                <a:solidFill>
                  <a:schemeClr val="accent1"/>
                </a:solidFill>
              </a:defRPr>
            </a:lvl1pPr>
          </a:lstStyle>
          <a:p>
            <a:pPr lvl="0"/>
            <a:endParaRPr lang="en-US"/>
          </a:p>
        </p:txBody>
      </p:sp>
      <p:sp>
        <p:nvSpPr>
          <p:cNvPr id="9" name="Text Placeholder 3">
            <a:extLst>
              <a:ext uri="{FF2B5EF4-FFF2-40B4-BE49-F238E27FC236}">
                <a16:creationId xmlns:a16="http://schemas.microsoft.com/office/drawing/2014/main" id="{4E196E31-7238-4049-821C-D94FDEAEDC56}"/>
              </a:ext>
            </a:extLst>
          </p:cNvPr>
          <p:cNvSpPr>
            <a:spLocks noGrp="1"/>
          </p:cNvSpPr>
          <p:nvPr>
            <p:ph type="body" sz="quarter" idx="29"/>
          </p:nvPr>
        </p:nvSpPr>
        <p:spPr>
          <a:xfrm>
            <a:off x="571500" y="5461818"/>
            <a:ext cx="11022013" cy="438150"/>
          </a:xfrm>
        </p:spPr>
        <p:txBody>
          <a:bodyPr/>
          <a:lstStyle>
            <a:lvl1pPr marL="0" indent="0">
              <a:buNone/>
              <a:defRPr>
                <a:solidFill>
                  <a:schemeClr val="accent1"/>
                </a:solidFill>
                <a:latin typeface="+mn-lt"/>
              </a:defRPr>
            </a:lvl1pPr>
            <a:lvl2pPr marL="228600" indent="0">
              <a:buNone/>
              <a:defRPr/>
            </a:lvl2pPr>
          </a:lstStyle>
          <a:p>
            <a:pPr lvl="0"/>
            <a:r>
              <a:rPr lang="en-US"/>
              <a:t>Click to edit Master text styles</a:t>
            </a:r>
          </a:p>
        </p:txBody>
      </p:sp>
    </p:spTree>
    <p:extLst>
      <p:ext uri="{BB962C8B-B14F-4D97-AF65-F5344CB8AC3E}">
        <p14:creationId xmlns:p14="http://schemas.microsoft.com/office/powerpoint/2010/main" val="12718571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3_Chart Example">
    <p:bg>
      <p:bgPr>
        <a:solidFill>
          <a:schemeClr val="accent1"/>
        </a:solidFill>
        <a:effectLst/>
      </p:bgPr>
    </p:bg>
    <p:spTree>
      <p:nvGrpSpPr>
        <p:cNvPr id="1" name=""/>
        <p:cNvGrpSpPr/>
        <p:nvPr/>
      </p:nvGrpSpPr>
      <p:grpSpPr>
        <a:xfrm>
          <a:off x="0" y="0"/>
          <a:ext cx="0" cy="0"/>
          <a:chOff x="0" y="0"/>
          <a:chExt cx="0" cy="0"/>
        </a:xfrm>
      </p:grpSpPr>
      <p:sp>
        <p:nvSpPr>
          <p:cNvPr id="16" name="Square">
            <a:extLst>
              <a:ext uri="{FF2B5EF4-FFF2-40B4-BE49-F238E27FC236}">
                <a16:creationId xmlns:a16="http://schemas.microsoft.com/office/drawing/2014/main" id="{D4662ED0-432E-6C48-8B26-9A21EDA54E68}"/>
              </a:ext>
            </a:extLst>
          </p:cNvPr>
          <p:cNvSpPr/>
          <p:nvPr userDrawn="1"/>
        </p:nvSpPr>
        <p:spPr>
          <a:xfrm>
            <a:off x="11741697" y="6407185"/>
            <a:ext cx="450068" cy="450068"/>
          </a:xfrm>
          <a:prstGeom prst="rect">
            <a:avLst/>
          </a:prstGeom>
          <a:solidFill>
            <a:schemeClr val="accent1">
              <a:alpha val="50000"/>
            </a:schemeClr>
          </a:solidFill>
          <a:ln w="12700">
            <a:miter lim="400000"/>
          </a:ln>
        </p:spPr>
        <p:txBody>
          <a:bodyPr lIns="0" tIns="0" rIns="0" bIns="0" anchor="ctr"/>
          <a:lstStyle/>
          <a:p>
            <a:pPr defTabSz="412750">
              <a:defRPr sz="3200">
                <a:solidFill>
                  <a:srgbClr val="026FC5"/>
                </a:solidFill>
                <a:latin typeface="Helvetica Neue Medium"/>
                <a:ea typeface="Helvetica Neue Medium"/>
                <a:cs typeface="Helvetica Neue Medium"/>
                <a:sym typeface="Helvetica Neue Medium"/>
              </a:defRPr>
            </a:pPr>
            <a:endParaRPr sz="1600"/>
          </a:p>
        </p:txBody>
      </p:sp>
      <p:sp>
        <p:nvSpPr>
          <p:cNvPr id="29" name="TextBox 28">
            <a:extLst>
              <a:ext uri="{FF2B5EF4-FFF2-40B4-BE49-F238E27FC236}">
                <a16:creationId xmlns:a16="http://schemas.microsoft.com/office/drawing/2014/main" id="{EFDF4199-9905-E94D-9EEB-E7016E48C0FC}"/>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chemeClr val="bg1"/>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a:ln>
                <a:noFill/>
              </a:ln>
              <a:solidFill>
                <a:schemeClr val="bg1"/>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10" name="Title Text">
            <a:extLst>
              <a:ext uri="{FF2B5EF4-FFF2-40B4-BE49-F238E27FC236}">
                <a16:creationId xmlns:a16="http://schemas.microsoft.com/office/drawing/2014/main" id="{145FA424-6F4D-7644-8964-49FF4943202D}"/>
              </a:ext>
            </a:extLst>
          </p:cNvPr>
          <p:cNvSpPr txBox="1">
            <a:spLocks noGrp="1"/>
          </p:cNvSpPr>
          <p:nvPr>
            <p:ph type="title" hasCustomPrompt="1"/>
          </p:nvPr>
        </p:nvSpPr>
        <p:spPr>
          <a:xfrm>
            <a:off x="571501" y="571501"/>
            <a:ext cx="11022060" cy="873744"/>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ormAutofit/>
          </a:bodyPr>
          <a:lstStyle>
            <a:lvl1pPr>
              <a:defRPr sz="3600">
                <a:solidFill>
                  <a:schemeClr val="bg1"/>
                </a:solidFill>
              </a:defRPr>
            </a:lvl1pPr>
          </a:lstStyle>
          <a:p>
            <a:r>
              <a:rPr lang="en-US"/>
              <a:t>40pt Intel Clear Light Text Goes Here</a:t>
            </a:r>
          </a:p>
        </p:txBody>
      </p:sp>
      <p:sp>
        <p:nvSpPr>
          <p:cNvPr id="3" name="Text Placeholder 2">
            <a:extLst>
              <a:ext uri="{FF2B5EF4-FFF2-40B4-BE49-F238E27FC236}">
                <a16:creationId xmlns:a16="http://schemas.microsoft.com/office/drawing/2014/main" id="{EBF36A7C-A787-47EC-ACD5-77F3FD6AFB8D}"/>
              </a:ext>
            </a:extLst>
          </p:cNvPr>
          <p:cNvSpPr>
            <a:spLocks noGrp="1"/>
          </p:cNvSpPr>
          <p:nvPr>
            <p:ph type="body" sz="quarter" idx="10"/>
          </p:nvPr>
        </p:nvSpPr>
        <p:spPr>
          <a:xfrm>
            <a:off x="571500" y="1599816"/>
            <a:ext cx="11010900" cy="3719897"/>
          </a:xfrm>
        </p:spPr>
        <p:txBody>
          <a:bodyPr>
            <a:normAutofit/>
          </a:bodyPr>
          <a:lstStyle>
            <a:lvl1pPr marL="0" indent="0">
              <a:buNone/>
              <a:defRPr sz="6000">
                <a:solidFill>
                  <a:schemeClr val="bg1"/>
                </a:solidFill>
              </a:defRPr>
            </a:lvl1pPr>
          </a:lstStyle>
          <a:p>
            <a:pPr lvl="0"/>
            <a:endParaRPr lang="en-US"/>
          </a:p>
        </p:txBody>
      </p:sp>
      <p:sp>
        <p:nvSpPr>
          <p:cNvPr id="13" name="Rectangle 12" hidden="1">
            <a:extLst>
              <a:ext uri="{FF2B5EF4-FFF2-40B4-BE49-F238E27FC236}">
                <a16:creationId xmlns:a16="http://schemas.microsoft.com/office/drawing/2014/main" id="{485269BB-7AC7-41A6-BC05-71FDAD0FDBA2}"/>
              </a:ext>
            </a:extLst>
          </p:cNvPr>
          <p:cNvSpPr/>
          <p:nvPr userDrawn="1"/>
        </p:nvSpPr>
        <p:spPr>
          <a:xfrm>
            <a:off x="483010" y="6562504"/>
            <a:ext cx="1766830" cy="231410"/>
          </a:xfrm>
          <a:prstGeom prst="rect">
            <a:avLst/>
          </a:prstGeom>
        </p:spPr>
        <p:txBody>
          <a:bodyPr wrap="none">
            <a:spAutoFit/>
          </a:bodyPr>
          <a:lstStyle/>
          <a:p>
            <a:pPr algn="l"/>
            <a:r>
              <a:rPr lang="en-US" sz="1000">
                <a:solidFill>
                  <a:schemeClr val="bg1"/>
                </a:solidFill>
              </a:rPr>
              <a:t>Department or Event Name</a:t>
            </a:r>
          </a:p>
        </p:txBody>
      </p:sp>
      <p:sp>
        <p:nvSpPr>
          <p:cNvPr id="14" name="Text Placeholder 3">
            <a:extLst>
              <a:ext uri="{FF2B5EF4-FFF2-40B4-BE49-F238E27FC236}">
                <a16:creationId xmlns:a16="http://schemas.microsoft.com/office/drawing/2014/main" id="{222ECF1F-2453-406E-AC0D-F6E6614ECF80}"/>
              </a:ext>
            </a:extLst>
          </p:cNvPr>
          <p:cNvSpPr>
            <a:spLocks noGrp="1"/>
          </p:cNvSpPr>
          <p:nvPr>
            <p:ph type="body" sz="quarter" idx="29"/>
          </p:nvPr>
        </p:nvSpPr>
        <p:spPr>
          <a:xfrm>
            <a:off x="571500" y="5476099"/>
            <a:ext cx="11022013" cy="438150"/>
          </a:xfrm>
        </p:spPr>
        <p:txBody>
          <a:bodyPr/>
          <a:lstStyle>
            <a:lvl1pPr marL="0" indent="0">
              <a:buNone/>
              <a:defRPr>
                <a:solidFill>
                  <a:schemeClr val="bg1"/>
                </a:solidFill>
                <a:latin typeface="+mn-lt"/>
              </a:defRPr>
            </a:lvl1pPr>
            <a:lvl2pPr marL="228600" indent="0">
              <a:buNone/>
              <a:defRPr/>
            </a:lvl2pPr>
          </a:lstStyle>
          <a:p>
            <a:pPr lvl="0"/>
            <a:r>
              <a:rPr lang="en-US"/>
              <a:t>Click to edit Master text styles</a:t>
            </a:r>
          </a:p>
        </p:txBody>
      </p:sp>
      <p:sp>
        <p:nvSpPr>
          <p:cNvPr id="17" name="Rectangle 16">
            <a:extLst>
              <a:ext uri="{FF2B5EF4-FFF2-40B4-BE49-F238E27FC236}">
                <a16:creationId xmlns:a16="http://schemas.microsoft.com/office/drawing/2014/main" id="{16C53A36-6661-45AA-8054-02BA7512E621}"/>
              </a:ext>
            </a:extLst>
          </p:cNvPr>
          <p:cNvSpPr/>
          <p:nvPr userDrawn="1"/>
        </p:nvSpPr>
        <p:spPr>
          <a:xfrm rot="5400000">
            <a:off x="8758537" y="2978453"/>
            <a:ext cx="6407450" cy="450549"/>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grpSp>
        <p:nvGrpSpPr>
          <p:cNvPr id="18" name="Group 17">
            <a:extLst>
              <a:ext uri="{FF2B5EF4-FFF2-40B4-BE49-F238E27FC236}">
                <a16:creationId xmlns:a16="http://schemas.microsoft.com/office/drawing/2014/main" id="{F4D1DEA7-5CBB-463B-B780-A202F66CDAC4}"/>
              </a:ext>
            </a:extLst>
          </p:cNvPr>
          <p:cNvGrpSpPr>
            <a:grpSpLocks noChangeAspect="1"/>
          </p:cNvGrpSpPr>
          <p:nvPr userDrawn="1"/>
        </p:nvGrpSpPr>
        <p:grpSpPr>
          <a:xfrm>
            <a:off x="11152539" y="6542616"/>
            <a:ext cx="512847" cy="192024"/>
            <a:chOff x="1314450" y="6391094"/>
            <a:chExt cx="1123377" cy="420623"/>
          </a:xfrm>
          <a:solidFill>
            <a:schemeClr val="bg1"/>
          </a:solidFill>
        </p:grpSpPr>
        <p:sp>
          <p:nvSpPr>
            <p:cNvPr id="19" name="Freeform: Shape 18">
              <a:extLst>
                <a:ext uri="{FF2B5EF4-FFF2-40B4-BE49-F238E27FC236}">
                  <a16:creationId xmlns:a16="http://schemas.microsoft.com/office/drawing/2014/main" id="{AFB9F8F8-F5E9-43D9-9C2F-BFD9EECDB00C}"/>
                </a:ext>
              </a:extLst>
            </p:cNvPr>
            <p:cNvSpPr/>
            <p:nvPr/>
          </p:nvSpPr>
          <p:spPr>
            <a:xfrm>
              <a:off x="1314450" y="6396809"/>
              <a:ext cx="78581" cy="78581"/>
            </a:xfrm>
            <a:custGeom>
              <a:avLst/>
              <a:gdLst>
                <a:gd name="connsiteX0" fmla="*/ 0 w 78581"/>
                <a:gd name="connsiteY0" fmla="*/ 0 h 78581"/>
                <a:gd name="connsiteX1" fmla="*/ 78581 w 78581"/>
                <a:gd name="connsiteY1" fmla="*/ 0 h 78581"/>
                <a:gd name="connsiteX2" fmla="*/ 78581 w 78581"/>
                <a:gd name="connsiteY2" fmla="*/ 78581 h 78581"/>
                <a:gd name="connsiteX3" fmla="*/ 0 w 78581"/>
                <a:gd name="connsiteY3" fmla="*/ 78581 h 78581"/>
              </a:gdLst>
              <a:ahLst/>
              <a:cxnLst>
                <a:cxn ang="0">
                  <a:pos x="connsiteX0" y="connsiteY0"/>
                </a:cxn>
                <a:cxn ang="0">
                  <a:pos x="connsiteX1" y="connsiteY1"/>
                </a:cxn>
                <a:cxn ang="0">
                  <a:pos x="connsiteX2" y="connsiteY2"/>
                </a:cxn>
                <a:cxn ang="0">
                  <a:pos x="connsiteX3" y="connsiteY3"/>
                </a:cxn>
              </a:cxnLst>
              <a:rect l="l" t="t" r="r" b="b"/>
              <a:pathLst>
                <a:path w="78581" h="78581">
                  <a:moveTo>
                    <a:pt x="0" y="0"/>
                  </a:moveTo>
                  <a:lnTo>
                    <a:pt x="78581" y="0"/>
                  </a:lnTo>
                  <a:lnTo>
                    <a:pt x="78581" y="78581"/>
                  </a:lnTo>
                  <a:lnTo>
                    <a:pt x="0" y="78581"/>
                  </a:lnTo>
                  <a:close/>
                </a:path>
              </a:pathLst>
            </a:custGeom>
            <a:grp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A08ED6D1-81F4-4F49-8868-E5001CD48633}"/>
                </a:ext>
              </a:extLst>
            </p:cNvPr>
            <p:cNvSpPr/>
            <p:nvPr/>
          </p:nvSpPr>
          <p:spPr>
            <a:xfrm>
              <a:off x="1316545" y="6391094"/>
              <a:ext cx="995171" cy="420623"/>
            </a:xfrm>
            <a:custGeom>
              <a:avLst/>
              <a:gdLst>
                <a:gd name="connsiteX0" fmla="*/ 74486 w 995171"/>
                <a:gd name="connsiteY0" fmla="*/ 131921 h 420623"/>
                <a:gd name="connsiteX1" fmla="*/ 0 w 995171"/>
                <a:gd name="connsiteY1" fmla="*/ 131921 h 420623"/>
                <a:gd name="connsiteX2" fmla="*/ 0 w 995171"/>
                <a:gd name="connsiteY2" fmla="*/ 414719 h 420623"/>
                <a:gd name="connsiteX3" fmla="*/ 74486 w 995171"/>
                <a:gd name="connsiteY3" fmla="*/ 414719 h 420623"/>
                <a:gd name="connsiteX4" fmla="*/ 74486 w 995171"/>
                <a:gd name="connsiteY4" fmla="*/ 131921 h 420623"/>
                <a:gd name="connsiteX5" fmla="*/ 568262 w 995171"/>
                <a:gd name="connsiteY5" fmla="*/ 417576 h 420623"/>
                <a:gd name="connsiteX6" fmla="*/ 568262 w 995171"/>
                <a:gd name="connsiteY6" fmla="*/ 348234 h 420623"/>
                <a:gd name="connsiteX7" fmla="*/ 541306 w 995171"/>
                <a:gd name="connsiteY7" fmla="*/ 346520 h 420623"/>
                <a:gd name="connsiteX8" fmla="*/ 523780 w 995171"/>
                <a:gd name="connsiteY8" fmla="*/ 338804 h 420623"/>
                <a:gd name="connsiteX9" fmla="*/ 516065 w 995171"/>
                <a:gd name="connsiteY9" fmla="*/ 321945 h 420623"/>
                <a:gd name="connsiteX10" fmla="*/ 514350 w 995171"/>
                <a:gd name="connsiteY10" fmla="*/ 294608 h 420623"/>
                <a:gd name="connsiteX11" fmla="*/ 514350 w 995171"/>
                <a:gd name="connsiteY11" fmla="*/ 195644 h 420623"/>
                <a:gd name="connsiteX12" fmla="*/ 568262 w 995171"/>
                <a:gd name="connsiteY12" fmla="*/ 195644 h 420623"/>
                <a:gd name="connsiteX13" fmla="*/ 568262 w 995171"/>
                <a:gd name="connsiteY13" fmla="*/ 131921 h 420623"/>
                <a:gd name="connsiteX14" fmla="*/ 514350 w 995171"/>
                <a:gd name="connsiteY14" fmla="*/ 131921 h 420623"/>
                <a:gd name="connsiteX15" fmla="*/ 514350 w 995171"/>
                <a:gd name="connsiteY15" fmla="*/ 21812 h 420623"/>
                <a:gd name="connsiteX16" fmla="*/ 439865 w 995171"/>
                <a:gd name="connsiteY16" fmla="*/ 21812 h 420623"/>
                <a:gd name="connsiteX17" fmla="*/ 439865 w 995171"/>
                <a:gd name="connsiteY17" fmla="*/ 295180 h 420623"/>
                <a:gd name="connsiteX18" fmla="*/ 445865 w 995171"/>
                <a:gd name="connsiteY18" fmla="*/ 353473 h 420623"/>
                <a:gd name="connsiteX19" fmla="*/ 465677 w 995171"/>
                <a:gd name="connsiteY19" fmla="*/ 391001 h 420623"/>
                <a:gd name="connsiteX20" fmla="*/ 502063 w 995171"/>
                <a:gd name="connsiteY20" fmla="*/ 411385 h 420623"/>
                <a:gd name="connsiteX21" fmla="*/ 558927 w 995171"/>
                <a:gd name="connsiteY21" fmla="*/ 417671 h 420623"/>
                <a:gd name="connsiteX22" fmla="*/ 568262 w 995171"/>
                <a:gd name="connsiteY22" fmla="*/ 417671 h 420623"/>
                <a:gd name="connsiteX23" fmla="*/ 995172 w 995171"/>
                <a:gd name="connsiteY23" fmla="*/ 0 h 420623"/>
                <a:gd name="connsiteX24" fmla="*/ 920687 w 995171"/>
                <a:gd name="connsiteY24" fmla="*/ 0 h 420623"/>
                <a:gd name="connsiteX25" fmla="*/ 920687 w 995171"/>
                <a:gd name="connsiteY25" fmla="*/ 414719 h 420623"/>
                <a:gd name="connsiteX26" fmla="*/ 995172 w 995171"/>
                <a:gd name="connsiteY26" fmla="*/ 414719 h 420623"/>
                <a:gd name="connsiteX27" fmla="*/ 995172 w 995171"/>
                <a:gd name="connsiteY27" fmla="*/ 0 h 420623"/>
                <a:gd name="connsiteX28" fmla="*/ 367951 w 995171"/>
                <a:gd name="connsiteY28" fmla="*/ 159830 h 420623"/>
                <a:gd name="connsiteX29" fmla="*/ 281273 w 995171"/>
                <a:gd name="connsiteY29" fmla="*/ 126206 h 420623"/>
                <a:gd name="connsiteX30" fmla="*/ 232410 w 995171"/>
                <a:gd name="connsiteY30" fmla="*/ 137065 h 420623"/>
                <a:gd name="connsiteX31" fmla="*/ 195358 w 995171"/>
                <a:gd name="connsiteY31" fmla="*/ 167259 h 420623"/>
                <a:gd name="connsiteX32" fmla="*/ 191262 w 995171"/>
                <a:gd name="connsiteY32" fmla="*/ 172498 h 420623"/>
                <a:gd name="connsiteX33" fmla="*/ 191262 w 995171"/>
                <a:gd name="connsiteY33" fmla="*/ 167831 h 420623"/>
                <a:gd name="connsiteX34" fmla="*/ 191262 w 995171"/>
                <a:gd name="connsiteY34" fmla="*/ 132017 h 420623"/>
                <a:gd name="connsiteX35" fmla="*/ 117920 w 995171"/>
                <a:gd name="connsiteY35" fmla="*/ 132017 h 420623"/>
                <a:gd name="connsiteX36" fmla="*/ 117920 w 995171"/>
                <a:gd name="connsiteY36" fmla="*/ 414814 h 420623"/>
                <a:gd name="connsiteX37" fmla="*/ 191929 w 995171"/>
                <a:gd name="connsiteY37" fmla="*/ 414814 h 420623"/>
                <a:gd name="connsiteX38" fmla="*/ 191929 w 995171"/>
                <a:gd name="connsiteY38" fmla="*/ 264128 h 420623"/>
                <a:gd name="connsiteX39" fmla="*/ 192024 w 995171"/>
                <a:gd name="connsiteY39" fmla="*/ 274606 h 420623"/>
                <a:gd name="connsiteX40" fmla="*/ 192119 w 995171"/>
                <a:gd name="connsiteY40" fmla="*/ 269558 h 420623"/>
                <a:gd name="connsiteX41" fmla="*/ 211741 w 995171"/>
                <a:gd name="connsiteY41" fmla="*/ 210884 h 420623"/>
                <a:gd name="connsiteX42" fmla="*/ 258985 w 995171"/>
                <a:gd name="connsiteY42" fmla="*/ 190786 h 420623"/>
                <a:gd name="connsiteX43" fmla="*/ 307753 w 995171"/>
                <a:gd name="connsiteY43" fmla="*/ 210407 h 420623"/>
                <a:gd name="connsiteX44" fmla="*/ 323945 w 995171"/>
                <a:gd name="connsiteY44" fmla="*/ 264605 h 420623"/>
                <a:gd name="connsiteX45" fmla="*/ 323945 w 995171"/>
                <a:gd name="connsiteY45" fmla="*/ 264605 h 420623"/>
                <a:gd name="connsiteX46" fmla="*/ 323945 w 995171"/>
                <a:gd name="connsiteY46" fmla="*/ 265176 h 420623"/>
                <a:gd name="connsiteX47" fmla="*/ 323945 w 995171"/>
                <a:gd name="connsiteY47" fmla="*/ 265271 h 420623"/>
                <a:gd name="connsiteX48" fmla="*/ 323945 w 995171"/>
                <a:gd name="connsiteY48" fmla="*/ 414814 h 420623"/>
                <a:gd name="connsiteX49" fmla="*/ 399098 w 995171"/>
                <a:gd name="connsiteY49" fmla="*/ 414814 h 420623"/>
                <a:gd name="connsiteX50" fmla="*/ 399098 w 995171"/>
                <a:gd name="connsiteY50" fmla="*/ 254222 h 420623"/>
                <a:gd name="connsiteX51" fmla="*/ 367951 w 995171"/>
                <a:gd name="connsiteY51" fmla="*/ 159830 h 420623"/>
                <a:gd name="connsiteX52" fmla="*/ 881825 w 995171"/>
                <a:gd name="connsiteY52" fmla="*/ 272796 h 420623"/>
                <a:gd name="connsiteX53" fmla="*/ 871061 w 995171"/>
                <a:gd name="connsiteY53" fmla="*/ 215646 h 420623"/>
                <a:gd name="connsiteX54" fmla="*/ 841057 w 995171"/>
                <a:gd name="connsiteY54" fmla="*/ 168974 h 420623"/>
                <a:gd name="connsiteX55" fmla="*/ 794957 w 995171"/>
                <a:gd name="connsiteY55" fmla="*/ 137636 h 420623"/>
                <a:gd name="connsiteX56" fmla="*/ 735806 w 995171"/>
                <a:gd name="connsiteY56" fmla="*/ 126302 h 420623"/>
                <a:gd name="connsiteX57" fmla="*/ 678371 w 995171"/>
                <a:gd name="connsiteY57" fmla="*/ 137922 h 420623"/>
                <a:gd name="connsiteX58" fmla="*/ 631698 w 995171"/>
                <a:gd name="connsiteY58" fmla="*/ 169355 h 420623"/>
                <a:gd name="connsiteX59" fmla="*/ 600266 w 995171"/>
                <a:gd name="connsiteY59" fmla="*/ 216027 h 420623"/>
                <a:gd name="connsiteX60" fmla="*/ 588645 w 995171"/>
                <a:gd name="connsiteY60" fmla="*/ 273463 h 420623"/>
                <a:gd name="connsiteX61" fmla="*/ 599694 w 995171"/>
                <a:gd name="connsiteY61" fmla="*/ 330899 h 420623"/>
                <a:gd name="connsiteX62" fmla="*/ 630269 w 995171"/>
                <a:gd name="connsiteY62" fmla="*/ 377571 h 420623"/>
                <a:gd name="connsiteX63" fmla="*/ 677513 w 995171"/>
                <a:gd name="connsiteY63" fmla="*/ 409004 h 420623"/>
                <a:gd name="connsiteX64" fmla="*/ 738092 w 995171"/>
                <a:gd name="connsiteY64" fmla="*/ 420624 h 420623"/>
                <a:gd name="connsiteX65" fmla="*/ 863918 w 995171"/>
                <a:gd name="connsiteY65" fmla="*/ 365093 h 420623"/>
                <a:gd name="connsiteX66" fmla="*/ 810292 w 995171"/>
                <a:gd name="connsiteY66" fmla="*/ 324231 h 420623"/>
                <a:gd name="connsiteX67" fmla="*/ 738664 w 995171"/>
                <a:gd name="connsiteY67" fmla="*/ 355854 h 420623"/>
                <a:gd name="connsiteX68" fmla="*/ 687229 w 995171"/>
                <a:gd name="connsiteY68" fmla="*/ 341376 h 420623"/>
                <a:gd name="connsiteX69" fmla="*/ 660368 w 995171"/>
                <a:gd name="connsiteY69" fmla="*/ 302133 h 420623"/>
                <a:gd name="connsiteX70" fmla="*/ 659606 w 995171"/>
                <a:gd name="connsiteY70" fmla="*/ 299466 h 420623"/>
                <a:gd name="connsiteX71" fmla="*/ 881825 w 995171"/>
                <a:gd name="connsiteY71" fmla="*/ 299466 h 420623"/>
                <a:gd name="connsiteX72" fmla="*/ 881825 w 995171"/>
                <a:gd name="connsiteY72" fmla="*/ 272796 h 420623"/>
                <a:gd name="connsiteX73" fmla="*/ 660368 w 995171"/>
                <a:gd name="connsiteY73" fmla="*/ 246793 h 420623"/>
                <a:gd name="connsiteX74" fmla="*/ 735330 w 995171"/>
                <a:gd name="connsiteY74" fmla="*/ 189929 h 420623"/>
                <a:gd name="connsiteX75" fmla="*/ 810387 w 995171"/>
                <a:gd name="connsiteY75" fmla="*/ 246698 h 420623"/>
                <a:gd name="connsiteX76" fmla="*/ 660368 w 995171"/>
                <a:gd name="connsiteY76" fmla="*/ 246793 h 42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95171" h="420623">
                  <a:moveTo>
                    <a:pt x="74486" y="131921"/>
                  </a:moveTo>
                  <a:lnTo>
                    <a:pt x="0" y="131921"/>
                  </a:lnTo>
                  <a:lnTo>
                    <a:pt x="0" y="414719"/>
                  </a:lnTo>
                  <a:lnTo>
                    <a:pt x="74486" y="414719"/>
                  </a:lnTo>
                  <a:lnTo>
                    <a:pt x="74486" y="131921"/>
                  </a:lnTo>
                  <a:close/>
                  <a:moveTo>
                    <a:pt x="568262" y="417576"/>
                  </a:moveTo>
                  <a:lnTo>
                    <a:pt x="568262" y="348234"/>
                  </a:lnTo>
                  <a:cubicBezTo>
                    <a:pt x="557308" y="348139"/>
                    <a:pt x="548259" y="347567"/>
                    <a:pt x="541306" y="346520"/>
                  </a:cubicBezTo>
                  <a:cubicBezTo>
                    <a:pt x="533591" y="345281"/>
                    <a:pt x="527685" y="342710"/>
                    <a:pt x="523780" y="338804"/>
                  </a:cubicBezTo>
                  <a:cubicBezTo>
                    <a:pt x="519875" y="334899"/>
                    <a:pt x="517303" y="329184"/>
                    <a:pt x="516065" y="321945"/>
                  </a:cubicBezTo>
                  <a:cubicBezTo>
                    <a:pt x="514922" y="314992"/>
                    <a:pt x="514350" y="305753"/>
                    <a:pt x="514350" y="294608"/>
                  </a:cubicBezTo>
                  <a:lnTo>
                    <a:pt x="514350" y="195644"/>
                  </a:lnTo>
                  <a:lnTo>
                    <a:pt x="568262" y="195644"/>
                  </a:lnTo>
                  <a:lnTo>
                    <a:pt x="568262" y="131921"/>
                  </a:lnTo>
                  <a:lnTo>
                    <a:pt x="514350" y="131921"/>
                  </a:lnTo>
                  <a:lnTo>
                    <a:pt x="514350" y="21812"/>
                  </a:lnTo>
                  <a:lnTo>
                    <a:pt x="439865" y="21812"/>
                  </a:lnTo>
                  <a:lnTo>
                    <a:pt x="439865" y="295180"/>
                  </a:lnTo>
                  <a:cubicBezTo>
                    <a:pt x="439865" y="318230"/>
                    <a:pt x="441865" y="337852"/>
                    <a:pt x="445865" y="353473"/>
                  </a:cubicBezTo>
                  <a:cubicBezTo>
                    <a:pt x="449771" y="368903"/>
                    <a:pt x="456438" y="381572"/>
                    <a:pt x="465677" y="391001"/>
                  </a:cubicBezTo>
                  <a:cubicBezTo>
                    <a:pt x="474917" y="400431"/>
                    <a:pt x="487204" y="407289"/>
                    <a:pt x="502063" y="411385"/>
                  </a:cubicBezTo>
                  <a:cubicBezTo>
                    <a:pt x="517112" y="415481"/>
                    <a:pt x="536258" y="417671"/>
                    <a:pt x="558927" y="417671"/>
                  </a:cubicBezTo>
                  <a:lnTo>
                    <a:pt x="568262" y="417671"/>
                  </a:lnTo>
                  <a:close/>
                  <a:moveTo>
                    <a:pt x="995172" y="0"/>
                  </a:moveTo>
                  <a:lnTo>
                    <a:pt x="920687" y="0"/>
                  </a:lnTo>
                  <a:lnTo>
                    <a:pt x="920687" y="414719"/>
                  </a:lnTo>
                  <a:lnTo>
                    <a:pt x="995172" y="414719"/>
                  </a:lnTo>
                  <a:lnTo>
                    <a:pt x="995172" y="0"/>
                  </a:lnTo>
                  <a:close/>
                  <a:moveTo>
                    <a:pt x="367951" y="159830"/>
                  </a:moveTo>
                  <a:cubicBezTo>
                    <a:pt x="347282" y="137541"/>
                    <a:pt x="318135" y="126206"/>
                    <a:pt x="281273" y="126206"/>
                  </a:cubicBezTo>
                  <a:cubicBezTo>
                    <a:pt x="263462" y="126206"/>
                    <a:pt x="247079" y="129921"/>
                    <a:pt x="232410" y="137065"/>
                  </a:cubicBezTo>
                  <a:cubicBezTo>
                    <a:pt x="217742" y="144304"/>
                    <a:pt x="205264" y="154496"/>
                    <a:pt x="195358" y="167259"/>
                  </a:cubicBezTo>
                  <a:lnTo>
                    <a:pt x="191262" y="172498"/>
                  </a:lnTo>
                  <a:lnTo>
                    <a:pt x="191262" y="167831"/>
                  </a:lnTo>
                  <a:lnTo>
                    <a:pt x="191262" y="132017"/>
                  </a:lnTo>
                  <a:lnTo>
                    <a:pt x="117920" y="132017"/>
                  </a:lnTo>
                  <a:lnTo>
                    <a:pt x="117920" y="414814"/>
                  </a:lnTo>
                  <a:lnTo>
                    <a:pt x="191929" y="414814"/>
                  </a:lnTo>
                  <a:lnTo>
                    <a:pt x="191929" y="264128"/>
                  </a:lnTo>
                  <a:lnTo>
                    <a:pt x="192024" y="274606"/>
                  </a:lnTo>
                  <a:cubicBezTo>
                    <a:pt x="192024" y="272891"/>
                    <a:pt x="192024" y="271177"/>
                    <a:pt x="192119" y="269558"/>
                  </a:cubicBezTo>
                  <a:cubicBezTo>
                    <a:pt x="192881" y="243173"/>
                    <a:pt x="199454" y="223456"/>
                    <a:pt x="211741" y="210884"/>
                  </a:cubicBezTo>
                  <a:cubicBezTo>
                    <a:pt x="224790" y="197549"/>
                    <a:pt x="240697" y="190786"/>
                    <a:pt x="258985" y="190786"/>
                  </a:cubicBezTo>
                  <a:cubicBezTo>
                    <a:pt x="280511" y="190786"/>
                    <a:pt x="296894" y="197358"/>
                    <a:pt x="307753" y="210407"/>
                  </a:cubicBezTo>
                  <a:cubicBezTo>
                    <a:pt x="318421" y="223171"/>
                    <a:pt x="323850" y="241364"/>
                    <a:pt x="323945" y="264605"/>
                  </a:cubicBezTo>
                  <a:lnTo>
                    <a:pt x="323945" y="264605"/>
                  </a:lnTo>
                  <a:lnTo>
                    <a:pt x="323945" y="265176"/>
                  </a:lnTo>
                  <a:lnTo>
                    <a:pt x="323945" y="265271"/>
                  </a:lnTo>
                  <a:lnTo>
                    <a:pt x="323945" y="414814"/>
                  </a:lnTo>
                  <a:lnTo>
                    <a:pt x="399098" y="414814"/>
                  </a:lnTo>
                  <a:lnTo>
                    <a:pt x="399098" y="254222"/>
                  </a:lnTo>
                  <a:cubicBezTo>
                    <a:pt x="399193" y="213931"/>
                    <a:pt x="388620" y="182118"/>
                    <a:pt x="367951" y="159830"/>
                  </a:cubicBezTo>
                  <a:moveTo>
                    <a:pt x="881825" y="272796"/>
                  </a:moveTo>
                  <a:cubicBezTo>
                    <a:pt x="881825" y="252508"/>
                    <a:pt x="878205" y="233267"/>
                    <a:pt x="871061" y="215646"/>
                  </a:cubicBezTo>
                  <a:cubicBezTo>
                    <a:pt x="863918" y="198025"/>
                    <a:pt x="853821" y="182309"/>
                    <a:pt x="841057" y="168974"/>
                  </a:cubicBezTo>
                  <a:cubicBezTo>
                    <a:pt x="828294" y="155639"/>
                    <a:pt x="812768" y="145066"/>
                    <a:pt x="794957" y="137636"/>
                  </a:cubicBezTo>
                  <a:cubicBezTo>
                    <a:pt x="777145" y="130112"/>
                    <a:pt x="757238" y="126302"/>
                    <a:pt x="735806" y="126302"/>
                  </a:cubicBezTo>
                  <a:cubicBezTo>
                    <a:pt x="715518" y="126302"/>
                    <a:pt x="696182" y="130207"/>
                    <a:pt x="678371" y="137922"/>
                  </a:cubicBezTo>
                  <a:cubicBezTo>
                    <a:pt x="660559" y="145637"/>
                    <a:pt x="644843" y="156210"/>
                    <a:pt x="631698" y="169355"/>
                  </a:cubicBezTo>
                  <a:cubicBezTo>
                    <a:pt x="618554" y="182499"/>
                    <a:pt x="607981" y="198215"/>
                    <a:pt x="600266" y="216027"/>
                  </a:cubicBezTo>
                  <a:cubicBezTo>
                    <a:pt x="592550" y="233839"/>
                    <a:pt x="588645" y="253175"/>
                    <a:pt x="588645" y="273463"/>
                  </a:cubicBezTo>
                  <a:cubicBezTo>
                    <a:pt x="588645" y="293751"/>
                    <a:pt x="592360" y="313087"/>
                    <a:pt x="599694" y="330899"/>
                  </a:cubicBezTo>
                  <a:cubicBezTo>
                    <a:pt x="607028" y="348710"/>
                    <a:pt x="617315" y="364426"/>
                    <a:pt x="630269" y="377571"/>
                  </a:cubicBezTo>
                  <a:cubicBezTo>
                    <a:pt x="643223" y="390716"/>
                    <a:pt x="659130" y="401288"/>
                    <a:pt x="677513" y="409004"/>
                  </a:cubicBezTo>
                  <a:cubicBezTo>
                    <a:pt x="695897" y="416719"/>
                    <a:pt x="716280" y="420624"/>
                    <a:pt x="738092" y="420624"/>
                  </a:cubicBezTo>
                  <a:cubicBezTo>
                    <a:pt x="801148" y="420624"/>
                    <a:pt x="840391" y="391954"/>
                    <a:pt x="863918" y="365093"/>
                  </a:cubicBezTo>
                  <a:lnTo>
                    <a:pt x="810292" y="324231"/>
                  </a:lnTo>
                  <a:cubicBezTo>
                    <a:pt x="798957" y="337661"/>
                    <a:pt x="772192" y="355854"/>
                    <a:pt x="738664" y="355854"/>
                  </a:cubicBezTo>
                  <a:cubicBezTo>
                    <a:pt x="717614" y="355854"/>
                    <a:pt x="700373" y="350996"/>
                    <a:pt x="687229" y="341376"/>
                  </a:cubicBezTo>
                  <a:cubicBezTo>
                    <a:pt x="674084" y="331756"/>
                    <a:pt x="665036" y="318611"/>
                    <a:pt x="660368" y="302133"/>
                  </a:cubicBezTo>
                  <a:lnTo>
                    <a:pt x="659606" y="299466"/>
                  </a:lnTo>
                  <a:lnTo>
                    <a:pt x="881825" y="299466"/>
                  </a:lnTo>
                  <a:lnTo>
                    <a:pt x="881825" y="272796"/>
                  </a:lnTo>
                  <a:close/>
                  <a:moveTo>
                    <a:pt x="660368" y="246793"/>
                  </a:moveTo>
                  <a:cubicBezTo>
                    <a:pt x="660368" y="226124"/>
                    <a:pt x="684086" y="189929"/>
                    <a:pt x="735330" y="189929"/>
                  </a:cubicBezTo>
                  <a:cubicBezTo>
                    <a:pt x="786575" y="189929"/>
                    <a:pt x="810387" y="226028"/>
                    <a:pt x="810387" y="246698"/>
                  </a:cubicBezTo>
                  <a:lnTo>
                    <a:pt x="660368" y="246793"/>
                  </a:lnTo>
                  <a:close/>
                </a:path>
              </a:pathLst>
            </a:custGeom>
            <a:grpFill/>
            <a:ln w="952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EDB052B3-6925-4D7E-BED6-99164BE4D63F}"/>
                </a:ext>
              </a:extLst>
            </p:cNvPr>
            <p:cNvSpPr/>
            <p:nvPr/>
          </p:nvSpPr>
          <p:spPr>
            <a:xfrm>
              <a:off x="2358770" y="6728469"/>
              <a:ext cx="79057" cy="79057"/>
            </a:xfrm>
            <a:custGeom>
              <a:avLst/>
              <a:gdLst>
                <a:gd name="connsiteX0" fmla="*/ 39529 w 79057"/>
                <a:gd name="connsiteY0" fmla="*/ 5620 h 79057"/>
                <a:gd name="connsiteX1" fmla="*/ 73438 w 79057"/>
                <a:gd name="connsiteY1" fmla="*/ 39529 h 79057"/>
                <a:gd name="connsiteX2" fmla="*/ 39529 w 79057"/>
                <a:gd name="connsiteY2" fmla="*/ 73438 h 79057"/>
                <a:gd name="connsiteX3" fmla="*/ 5620 w 79057"/>
                <a:gd name="connsiteY3" fmla="*/ 39529 h 79057"/>
                <a:gd name="connsiteX4" fmla="*/ 39529 w 79057"/>
                <a:gd name="connsiteY4" fmla="*/ 5620 h 79057"/>
                <a:gd name="connsiteX5" fmla="*/ 39529 w 79057"/>
                <a:gd name="connsiteY5" fmla="*/ 0 h 79057"/>
                <a:gd name="connsiteX6" fmla="*/ 0 w 79057"/>
                <a:gd name="connsiteY6" fmla="*/ 39529 h 79057"/>
                <a:gd name="connsiteX7" fmla="*/ 39529 w 79057"/>
                <a:gd name="connsiteY7" fmla="*/ 79058 h 79057"/>
                <a:gd name="connsiteX8" fmla="*/ 79058 w 79057"/>
                <a:gd name="connsiteY8" fmla="*/ 39529 h 79057"/>
                <a:gd name="connsiteX9" fmla="*/ 39529 w 79057"/>
                <a:gd name="connsiteY9" fmla="*/ 0 h 79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79057">
                  <a:moveTo>
                    <a:pt x="39529" y="5620"/>
                  </a:moveTo>
                  <a:cubicBezTo>
                    <a:pt x="58198" y="5620"/>
                    <a:pt x="73438" y="20860"/>
                    <a:pt x="73438" y="39529"/>
                  </a:cubicBezTo>
                  <a:cubicBezTo>
                    <a:pt x="73438" y="58198"/>
                    <a:pt x="58198" y="73438"/>
                    <a:pt x="39529" y="73438"/>
                  </a:cubicBezTo>
                  <a:cubicBezTo>
                    <a:pt x="20860" y="73438"/>
                    <a:pt x="5620" y="58198"/>
                    <a:pt x="5620" y="39529"/>
                  </a:cubicBezTo>
                  <a:cubicBezTo>
                    <a:pt x="5620" y="20860"/>
                    <a:pt x="20860" y="5620"/>
                    <a:pt x="39529" y="5620"/>
                  </a:cubicBezTo>
                  <a:moveTo>
                    <a:pt x="39529" y="0"/>
                  </a:moveTo>
                  <a:cubicBezTo>
                    <a:pt x="17717" y="0"/>
                    <a:pt x="0" y="17717"/>
                    <a:pt x="0" y="39529"/>
                  </a:cubicBezTo>
                  <a:cubicBezTo>
                    <a:pt x="0" y="61341"/>
                    <a:pt x="17717" y="79058"/>
                    <a:pt x="39529" y="79058"/>
                  </a:cubicBezTo>
                  <a:cubicBezTo>
                    <a:pt x="61341" y="79058"/>
                    <a:pt x="79058" y="61341"/>
                    <a:pt x="79058" y="39529"/>
                  </a:cubicBezTo>
                  <a:cubicBezTo>
                    <a:pt x="79058" y="17717"/>
                    <a:pt x="61341" y="0"/>
                    <a:pt x="39529" y="0"/>
                  </a:cubicBezTo>
                </a:path>
              </a:pathLst>
            </a:custGeom>
            <a:grp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046FB555-502D-4E7C-8D1C-71EE5357C2BC}"/>
                </a:ext>
              </a:extLst>
            </p:cNvPr>
            <p:cNvSpPr/>
            <p:nvPr/>
          </p:nvSpPr>
          <p:spPr>
            <a:xfrm>
              <a:off x="2384869" y="6748090"/>
              <a:ext cx="30765" cy="39528"/>
            </a:xfrm>
            <a:custGeom>
              <a:avLst/>
              <a:gdLst>
                <a:gd name="connsiteX0" fmla="*/ 16383 w 30765"/>
                <a:gd name="connsiteY0" fmla="*/ 95 h 39528"/>
                <a:gd name="connsiteX1" fmla="*/ 23051 w 30765"/>
                <a:gd name="connsiteY1" fmla="*/ 1715 h 39528"/>
                <a:gd name="connsiteX2" fmla="*/ 27718 w 30765"/>
                <a:gd name="connsiteY2" fmla="*/ 6191 h 39528"/>
                <a:gd name="connsiteX3" fmla="*/ 29337 w 30765"/>
                <a:gd name="connsiteY3" fmla="*/ 12478 h 39528"/>
                <a:gd name="connsiteX4" fmla="*/ 27146 w 30765"/>
                <a:gd name="connsiteY4" fmla="*/ 19622 h 39528"/>
                <a:gd name="connsiteX5" fmla="*/ 21812 w 30765"/>
                <a:gd name="connsiteY5" fmla="*/ 23717 h 39528"/>
                <a:gd name="connsiteX6" fmla="*/ 30766 w 30765"/>
                <a:gd name="connsiteY6" fmla="*/ 39529 h 39528"/>
                <a:gd name="connsiteX7" fmla="*/ 23717 w 30765"/>
                <a:gd name="connsiteY7" fmla="*/ 39529 h 39528"/>
                <a:gd name="connsiteX8" fmla="*/ 15526 w 30765"/>
                <a:gd name="connsiteY8" fmla="*/ 24860 h 39528"/>
                <a:gd name="connsiteX9" fmla="*/ 6191 w 30765"/>
                <a:gd name="connsiteY9" fmla="*/ 24860 h 39528"/>
                <a:gd name="connsiteX10" fmla="*/ 6191 w 30765"/>
                <a:gd name="connsiteY10" fmla="*/ 39529 h 39528"/>
                <a:gd name="connsiteX11" fmla="*/ 0 w 30765"/>
                <a:gd name="connsiteY11" fmla="*/ 39529 h 39528"/>
                <a:gd name="connsiteX12" fmla="*/ 0 w 30765"/>
                <a:gd name="connsiteY12" fmla="*/ 0 h 39528"/>
                <a:gd name="connsiteX13" fmla="*/ 16383 w 30765"/>
                <a:gd name="connsiteY13" fmla="*/ 0 h 39528"/>
                <a:gd name="connsiteX14" fmla="*/ 16383 w 30765"/>
                <a:gd name="connsiteY14" fmla="*/ 19336 h 39528"/>
                <a:gd name="connsiteX15" fmla="*/ 19907 w 30765"/>
                <a:gd name="connsiteY15" fmla="*/ 18478 h 39528"/>
                <a:gd name="connsiteX16" fmla="*/ 22289 w 30765"/>
                <a:gd name="connsiteY16" fmla="*/ 16097 h 39528"/>
                <a:gd name="connsiteX17" fmla="*/ 23146 w 30765"/>
                <a:gd name="connsiteY17" fmla="*/ 12573 h 39528"/>
                <a:gd name="connsiteX18" fmla="*/ 22289 w 30765"/>
                <a:gd name="connsiteY18" fmla="*/ 9049 h 39528"/>
                <a:gd name="connsiteX19" fmla="*/ 19907 w 30765"/>
                <a:gd name="connsiteY19" fmla="*/ 6668 h 39528"/>
                <a:gd name="connsiteX20" fmla="*/ 16383 w 30765"/>
                <a:gd name="connsiteY20" fmla="*/ 5810 h 39528"/>
                <a:gd name="connsiteX21" fmla="*/ 6191 w 30765"/>
                <a:gd name="connsiteY21" fmla="*/ 5810 h 39528"/>
                <a:gd name="connsiteX22" fmla="*/ 6191 w 30765"/>
                <a:gd name="connsiteY22" fmla="*/ 19336 h 39528"/>
                <a:gd name="connsiteX23" fmla="*/ 16383 w 30765"/>
                <a:gd name="connsiteY23" fmla="*/ 19336 h 3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765" h="39528">
                  <a:moveTo>
                    <a:pt x="16383" y="95"/>
                  </a:moveTo>
                  <a:cubicBezTo>
                    <a:pt x="18860" y="95"/>
                    <a:pt x="21050" y="667"/>
                    <a:pt x="23051" y="1715"/>
                  </a:cubicBezTo>
                  <a:cubicBezTo>
                    <a:pt x="25051" y="2762"/>
                    <a:pt x="26575" y="4286"/>
                    <a:pt x="27718" y="6191"/>
                  </a:cubicBezTo>
                  <a:cubicBezTo>
                    <a:pt x="28861" y="8096"/>
                    <a:pt x="29337" y="10192"/>
                    <a:pt x="29337" y="12478"/>
                  </a:cubicBezTo>
                  <a:cubicBezTo>
                    <a:pt x="29337" y="15335"/>
                    <a:pt x="28575" y="17717"/>
                    <a:pt x="27146" y="19622"/>
                  </a:cubicBezTo>
                  <a:cubicBezTo>
                    <a:pt x="25718" y="21527"/>
                    <a:pt x="23908" y="22860"/>
                    <a:pt x="21812" y="23717"/>
                  </a:cubicBezTo>
                  <a:lnTo>
                    <a:pt x="30766" y="39529"/>
                  </a:lnTo>
                  <a:lnTo>
                    <a:pt x="23717" y="39529"/>
                  </a:lnTo>
                  <a:lnTo>
                    <a:pt x="15526" y="24860"/>
                  </a:lnTo>
                  <a:lnTo>
                    <a:pt x="6191" y="24860"/>
                  </a:lnTo>
                  <a:lnTo>
                    <a:pt x="6191" y="39529"/>
                  </a:lnTo>
                  <a:lnTo>
                    <a:pt x="0" y="39529"/>
                  </a:lnTo>
                  <a:lnTo>
                    <a:pt x="0" y="0"/>
                  </a:lnTo>
                  <a:lnTo>
                    <a:pt x="16383" y="0"/>
                  </a:lnTo>
                  <a:close/>
                  <a:moveTo>
                    <a:pt x="16383" y="19336"/>
                  </a:moveTo>
                  <a:cubicBezTo>
                    <a:pt x="17717" y="19336"/>
                    <a:pt x="18860" y="19050"/>
                    <a:pt x="19907" y="18478"/>
                  </a:cubicBezTo>
                  <a:cubicBezTo>
                    <a:pt x="20955" y="17907"/>
                    <a:pt x="21717" y="17050"/>
                    <a:pt x="22289" y="16097"/>
                  </a:cubicBezTo>
                  <a:cubicBezTo>
                    <a:pt x="22860" y="15050"/>
                    <a:pt x="23146" y="13906"/>
                    <a:pt x="23146" y="12573"/>
                  </a:cubicBezTo>
                  <a:cubicBezTo>
                    <a:pt x="23146" y="11240"/>
                    <a:pt x="22860" y="10097"/>
                    <a:pt x="22289" y="9049"/>
                  </a:cubicBezTo>
                  <a:cubicBezTo>
                    <a:pt x="21717" y="8001"/>
                    <a:pt x="20860" y="7239"/>
                    <a:pt x="19907" y="6668"/>
                  </a:cubicBezTo>
                  <a:cubicBezTo>
                    <a:pt x="18860" y="6096"/>
                    <a:pt x="17717" y="5810"/>
                    <a:pt x="16383" y="5810"/>
                  </a:cubicBezTo>
                  <a:lnTo>
                    <a:pt x="6191" y="5810"/>
                  </a:lnTo>
                  <a:lnTo>
                    <a:pt x="6191" y="19336"/>
                  </a:lnTo>
                  <a:lnTo>
                    <a:pt x="16383" y="19336"/>
                  </a:lnTo>
                  <a:close/>
                </a:path>
              </a:pathLst>
            </a:custGeom>
            <a:grpFill/>
            <a:ln w="9525" cap="flat">
              <a:noFill/>
              <a:prstDash val="solid"/>
              <a:miter/>
            </a:ln>
          </p:spPr>
          <p:txBody>
            <a:bodyPr rtlCol="0" anchor="ctr"/>
            <a:lstStyle/>
            <a:p>
              <a:endParaRPr lang="en-US"/>
            </a:p>
          </p:txBody>
        </p:sp>
      </p:grpSp>
      <p:sp>
        <p:nvSpPr>
          <p:cNvPr id="2" name="Footer Placeholder 1">
            <a:extLst>
              <a:ext uri="{FF2B5EF4-FFF2-40B4-BE49-F238E27FC236}">
                <a16:creationId xmlns:a16="http://schemas.microsoft.com/office/drawing/2014/main" id="{BADB72C5-65F8-4C84-8D50-81C15680D0FA}"/>
              </a:ext>
            </a:extLst>
          </p:cNvPr>
          <p:cNvSpPr>
            <a:spLocks noGrp="1"/>
          </p:cNvSpPr>
          <p:nvPr>
            <p:ph type="ftr" sz="quarter" idx="30"/>
          </p:nvPr>
        </p:nvSpPr>
        <p:spPr>
          <a:xfrm>
            <a:off x="4934652" y="6546055"/>
            <a:ext cx="2322697" cy="249385"/>
          </a:xfrm>
          <a:prstGeom prst="rect">
            <a:avLst/>
          </a:prstGeom>
        </p:spPr>
        <p:txBody>
          <a:bodyPr/>
          <a:lstStyle>
            <a:lvl1pPr>
              <a:defRPr>
                <a:solidFill>
                  <a:schemeClr val="bg1"/>
                </a:solidFill>
              </a:defRPr>
            </a:lvl1pPr>
          </a:lstStyle>
          <a:p>
            <a:r>
              <a:rPr lang="en-US"/>
              <a:t>Intel Confidential</a:t>
            </a:r>
          </a:p>
        </p:txBody>
      </p:sp>
    </p:spTree>
    <p:extLst>
      <p:ext uri="{BB962C8B-B14F-4D97-AF65-F5344CB8AC3E}">
        <p14:creationId xmlns:p14="http://schemas.microsoft.com/office/powerpoint/2010/main" val="31280266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ection Break White">
    <p:spTree>
      <p:nvGrpSpPr>
        <p:cNvPr id="1" name=""/>
        <p:cNvGrpSpPr/>
        <p:nvPr/>
      </p:nvGrpSpPr>
      <p:grpSpPr>
        <a:xfrm>
          <a:off x="0" y="0"/>
          <a:ext cx="0" cy="0"/>
          <a:chOff x="0" y="0"/>
          <a:chExt cx="0" cy="0"/>
        </a:xfrm>
      </p:grpSpPr>
      <p:sp>
        <p:nvSpPr>
          <p:cNvPr id="17" name="Title Text">
            <a:extLst>
              <a:ext uri="{FF2B5EF4-FFF2-40B4-BE49-F238E27FC236}">
                <a16:creationId xmlns:a16="http://schemas.microsoft.com/office/drawing/2014/main" id="{56CA39C9-EAE4-4511-9CE8-BB4D4B47FC0C}"/>
              </a:ext>
            </a:extLst>
          </p:cNvPr>
          <p:cNvSpPr txBox="1">
            <a:spLocks noGrp="1"/>
          </p:cNvSpPr>
          <p:nvPr>
            <p:ph type="title" hasCustomPrompt="1"/>
          </p:nvPr>
        </p:nvSpPr>
        <p:spPr>
          <a:xfrm>
            <a:off x="571370" y="2140785"/>
            <a:ext cx="11010816" cy="1651681"/>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chor="b" anchorCtr="0">
            <a:noAutofit/>
          </a:bodyPr>
          <a:lstStyle>
            <a:lvl1pPr>
              <a:defRPr sz="4800">
                <a:solidFill>
                  <a:schemeClr val="bg2"/>
                </a:solidFill>
              </a:defRPr>
            </a:lvl1pPr>
          </a:lstStyle>
          <a:p>
            <a:r>
              <a:rPr lang="en-US"/>
              <a:t>Section Break Text Goes Here</a:t>
            </a:r>
          </a:p>
        </p:txBody>
      </p:sp>
      <p:sp>
        <p:nvSpPr>
          <p:cNvPr id="8" name="Text Placeholder 3">
            <a:extLst>
              <a:ext uri="{FF2B5EF4-FFF2-40B4-BE49-F238E27FC236}">
                <a16:creationId xmlns:a16="http://schemas.microsoft.com/office/drawing/2014/main" id="{4B923F7B-306D-4D7E-9DB3-5B163B8D53FC}"/>
              </a:ext>
            </a:extLst>
          </p:cNvPr>
          <p:cNvSpPr>
            <a:spLocks noGrp="1"/>
          </p:cNvSpPr>
          <p:nvPr>
            <p:ph type="body" sz="quarter" idx="29"/>
          </p:nvPr>
        </p:nvSpPr>
        <p:spPr>
          <a:xfrm>
            <a:off x="571500" y="3939750"/>
            <a:ext cx="11022013" cy="438150"/>
          </a:xfrm>
        </p:spPr>
        <p:txBody>
          <a:bodyPr/>
          <a:lstStyle>
            <a:lvl1pPr marL="0" indent="0">
              <a:buNone/>
              <a:defRPr>
                <a:solidFill>
                  <a:schemeClr val="accent1"/>
                </a:solidFill>
                <a:latin typeface="+mn-lt"/>
              </a:defRPr>
            </a:lvl1pPr>
            <a:lvl2pPr marL="228600" indent="0">
              <a:buNone/>
              <a:defRPr/>
            </a:lvl2pPr>
          </a:lstStyle>
          <a:p>
            <a:pPr lvl="0"/>
            <a:r>
              <a:rPr lang="en-US"/>
              <a:t>Click to edit Master text styles</a:t>
            </a:r>
          </a:p>
        </p:txBody>
      </p:sp>
      <p:sp>
        <p:nvSpPr>
          <p:cNvPr id="5" name="TextBox 4">
            <a:extLst>
              <a:ext uri="{FF2B5EF4-FFF2-40B4-BE49-F238E27FC236}">
                <a16:creationId xmlns:a16="http://schemas.microsoft.com/office/drawing/2014/main" id="{F9564296-8F50-834B-BFE8-2773FB77881C}"/>
              </a:ext>
            </a:extLst>
          </p:cNvPr>
          <p:cNvSpPr txBox="1"/>
          <p:nvPr userDrawn="1"/>
        </p:nvSpPr>
        <p:spPr>
          <a:xfrm>
            <a:off x="5422900" y="6540500"/>
            <a:ext cx="2565400" cy="1692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indent="0" algn="l" defTabSz="2438338" rtl="0" fontAlgn="auto" latinLnBrk="0" hangingPunct="0">
              <a:lnSpc>
                <a:spcPct val="100000"/>
              </a:lnSpc>
              <a:spcBef>
                <a:spcPts val="0"/>
              </a:spcBef>
              <a:spcAft>
                <a:spcPts val="0"/>
              </a:spcAft>
              <a:buClrTx/>
              <a:buSzTx/>
              <a:buFontTx/>
              <a:buNone/>
              <a:tabLst/>
            </a:pPr>
            <a:r>
              <a:rPr kumimoji="0" lang="en-US" sz="1100" b="0" i="0" u="none" strike="noStrike" cap="none" spc="0" normalizeH="0" baseline="0">
                <a:ln>
                  <a:noFill/>
                </a:ln>
                <a:solidFill>
                  <a:schemeClr val="bg2"/>
                </a:solidFill>
                <a:effectLst/>
                <a:uFillTx/>
                <a:latin typeface="+mn-lt"/>
                <a:ea typeface="+mn-ea"/>
                <a:cs typeface="+mn-cs"/>
                <a:sym typeface="Helvetica Neue"/>
              </a:rPr>
              <a:t>Intel Confidential</a:t>
            </a:r>
          </a:p>
        </p:txBody>
      </p:sp>
    </p:spTree>
    <p:extLst>
      <p:ext uri="{BB962C8B-B14F-4D97-AF65-F5344CB8AC3E}">
        <p14:creationId xmlns:p14="http://schemas.microsoft.com/office/powerpoint/2010/main" val="3012781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Section Break Blue">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8B5B8CD-DD94-44E8-9F69-C9075C2E0A93}"/>
              </a:ext>
            </a:extLst>
          </p:cNvPr>
          <p:cNvSpPr/>
          <p:nvPr userDrawn="1"/>
        </p:nvSpPr>
        <p:spPr>
          <a:xfrm>
            <a:off x="0" y="6407451"/>
            <a:ext cx="11736987" cy="450549"/>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5" name="TextBox 14">
            <a:extLst>
              <a:ext uri="{FF2B5EF4-FFF2-40B4-BE49-F238E27FC236}">
                <a16:creationId xmlns:a16="http://schemas.microsoft.com/office/drawing/2014/main" id="{3F655609-5439-9C4A-8F0D-9AB5A1AAC9A3}"/>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14" name="Rectangle 13" hidden="1">
            <a:extLst>
              <a:ext uri="{FF2B5EF4-FFF2-40B4-BE49-F238E27FC236}">
                <a16:creationId xmlns:a16="http://schemas.microsoft.com/office/drawing/2014/main" id="{2588B335-02FC-4504-AF46-DF56B2EC52E4}"/>
              </a:ext>
            </a:extLst>
          </p:cNvPr>
          <p:cNvSpPr/>
          <p:nvPr userDrawn="1"/>
        </p:nvSpPr>
        <p:spPr>
          <a:xfrm>
            <a:off x="483010" y="6562504"/>
            <a:ext cx="1766830" cy="231410"/>
          </a:xfrm>
          <a:prstGeom prst="rect">
            <a:avLst/>
          </a:prstGeom>
        </p:spPr>
        <p:txBody>
          <a:bodyPr wrap="none">
            <a:spAutoFit/>
          </a:bodyPr>
          <a:lstStyle/>
          <a:p>
            <a:pPr algn="l"/>
            <a:r>
              <a:rPr lang="en-US" sz="1000">
                <a:solidFill>
                  <a:schemeClr val="bg1"/>
                </a:solidFill>
              </a:rPr>
              <a:t>Department or Event Name</a:t>
            </a:r>
          </a:p>
        </p:txBody>
      </p:sp>
      <p:sp>
        <p:nvSpPr>
          <p:cNvPr id="16" name="Title Text">
            <a:extLst>
              <a:ext uri="{FF2B5EF4-FFF2-40B4-BE49-F238E27FC236}">
                <a16:creationId xmlns:a16="http://schemas.microsoft.com/office/drawing/2014/main" id="{38003A1C-51D1-4427-BFE8-8448E4C61D6B}"/>
              </a:ext>
            </a:extLst>
          </p:cNvPr>
          <p:cNvSpPr txBox="1">
            <a:spLocks noGrp="1"/>
          </p:cNvSpPr>
          <p:nvPr>
            <p:ph type="title" hasCustomPrompt="1"/>
          </p:nvPr>
        </p:nvSpPr>
        <p:spPr>
          <a:xfrm>
            <a:off x="571370" y="2140785"/>
            <a:ext cx="11010816" cy="1651681"/>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chor="b" anchorCtr="0">
            <a:noAutofit/>
          </a:bodyPr>
          <a:lstStyle>
            <a:lvl1pPr>
              <a:defRPr sz="4800">
                <a:solidFill>
                  <a:schemeClr val="bg1"/>
                </a:solidFill>
              </a:defRPr>
            </a:lvl1pPr>
          </a:lstStyle>
          <a:p>
            <a:r>
              <a:rPr lang="en-US"/>
              <a:t>Section Break Text Goes Here</a:t>
            </a:r>
          </a:p>
        </p:txBody>
      </p:sp>
      <p:sp>
        <p:nvSpPr>
          <p:cNvPr id="10" name="Text Placeholder 3">
            <a:extLst>
              <a:ext uri="{FF2B5EF4-FFF2-40B4-BE49-F238E27FC236}">
                <a16:creationId xmlns:a16="http://schemas.microsoft.com/office/drawing/2014/main" id="{130F9DFC-5AE2-4BB1-822C-8EAEAE2CA5F2}"/>
              </a:ext>
            </a:extLst>
          </p:cNvPr>
          <p:cNvSpPr>
            <a:spLocks noGrp="1"/>
          </p:cNvSpPr>
          <p:nvPr>
            <p:ph type="body" sz="quarter" idx="29"/>
          </p:nvPr>
        </p:nvSpPr>
        <p:spPr>
          <a:xfrm>
            <a:off x="571500" y="3948942"/>
            <a:ext cx="11022013" cy="438150"/>
          </a:xfrm>
        </p:spPr>
        <p:txBody>
          <a:bodyPr/>
          <a:lstStyle>
            <a:lvl1pPr marL="0" indent="0">
              <a:buNone/>
              <a:defRPr>
                <a:solidFill>
                  <a:schemeClr val="bg1"/>
                </a:solidFill>
                <a:latin typeface="+mn-lt"/>
              </a:defRPr>
            </a:lvl1pPr>
            <a:lvl2pPr marL="228600" indent="0">
              <a:buNone/>
              <a:defRPr/>
            </a:lvl2pPr>
          </a:lstStyle>
          <a:p>
            <a:pPr lvl="0"/>
            <a:r>
              <a:rPr lang="en-US"/>
              <a:t>Click to edit Master text styles</a:t>
            </a:r>
          </a:p>
        </p:txBody>
      </p:sp>
      <p:sp>
        <p:nvSpPr>
          <p:cNvPr id="12" name="Rectangle 11">
            <a:extLst>
              <a:ext uri="{FF2B5EF4-FFF2-40B4-BE49-F238E27FC236}">
                <a16:creationId xmlns:a16="http://schemas.microsoft.com/office/drawing/2014/main" id="{F82519BB-51CE-4A9C-AFEF-514971F5D779}"/>
              </a:ext>
            </a:extLst>
          </p:cNvPr>
          <p:cNvSpPr/>
          <p:nvPr userDrawn="1"/>
        </p:nvSpPr>
        <p:spPr>
          <a:xfrm rot="5400000">
            <a:off x="8758537" y="2978453"/>
            <a:ext cx="6407450" cy="450549"/>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grpSp>
        <p:nvGrpSpPr>
          <p:cNvPr id="17" name="Group 16">
            <a:extLst>
              <a:ext uri="{FF2B5EF4-FFF2-40B4-BE49-F238E27FC236}">
                <a16:creationId xmlns:a16="http://schemas.microsoft.com/office/drawing/2014/main" id="{57B3A2D4-A5E5-4636-B0F5-FF9381E9D6B6}"/>
              </a:ext>
            </a:extLst>
          </p:cNvPr>
          <p:cNvGrpSpPr>
            <a:grpSpLocks noChangeAspect="1"/>
          </p:cNvGrpSpPr>
          <p:nvPr userDrawn="1"/>
        </p:nvGrpSpPr>
        <p:grpSpPr>
          <a:xfrm>
            <a:off x="11152539" y="6542616"/>
            <a:ext cx="512847" cy="192024"/>
            <a:chOff x="1314450" y="6391094"/>
            <a:chExt cx="1123377" cy="420623"/>
          </a:xfrm>
          <a:solidFill>
            <a:schemeClr val="bg1"/>
          </a:solidFill>
        </p:grpSpPr>
        <p:sp>
          <p:nvSpPr>
            <p:cNvPr id="18" name="Freeform: Shape 17">
              <a:extLst>
                <a:ext uri="{FF2B5EF4-FFF2-40B4-BE49-F238E27FC236}">
                  <a16:creationId xmlns:a16="http://schemas.microsoft.com/office/drawing/2014/main" id="{463C6AFC-B5F3-4D3D-A524-21B1D080CDA5}"/>
                </a:ext>
              </a:extLst>
            </p:cNvPr>
            <p:cNvSpPr/>
            <p:nvPr/>
          </p:nvSpPr>
          <p:spPr>
            <a:xfrm>
              <a:off x="1314450" y="6396809"/>
              <a:ext cx="78581" cy="78581"/>
            </a:xfrm>
            <a:custGeom>
              <a:avLst/>
              <a:gdLst>
                <a:gd name="connsiteX0" fmla="*/ 0 w 78581"/>
                <a:gd name="connsiteY0" fmla="*/ 0 h 78581"/>
                <a:gd name="connsiteX1" fmla="*/ 78581 w 78581"/>
                <a:gd name="connsiteY1" fmla="*/ 0 h 78581"/>
                <a:gd name="connsiteX2" fmla="*/ 78581 w 78581"/>
                <a:gd name="connsiteY2" fmla="*/ 78581 h 78581"/>
                <a:gd name="connsiteX3" fmla="*/ 0 w 78581"/>
                <a:gd name="connsiteY3" fmla="*/ 78581 h 78581"/>
              </a:gdLst>
              <a:ahLst/>
              <a:cxnLst>
                <a:cxn ang="0">
                  <a:pos x="connsiteX0" y="connsiteY0"/>
                </a:cxn>
                <a:cxn ang="0">
                  <a:pos x="connsiteX1" y="connsiteY1"/>
                </a:cxn>
                <a:cxn ang="0">
                  <a:pos x="connsiteX2" y="connsiteY2"/>
                </a:cxn>
                <a:cxn ang="0">
                  <a:pos x="connsiteX3" y="connsiteY3"/>
                </a:cxn>
              </a:cxnLst>
              <a:rect l="l" t="t" r="r" b="b"/>
              <a:pathLst>
                <a:path w="78581" h="78581">
                  <a:moveTo>
                    <a:pt x="0" y="0"/>
                  </a:moveTo>
                  <a:lnTo>
                    <a:pt x="78581" y="0"/>
                  </a:lnTo>
                  <a:lnTo>
                    <a:pt x="78581" y="78581"/>
                  </a:lnTo>
                  <a:lnTo>
                    <a:pt x="0" y="78581"/>
                  </a:lnTo>
                  <a:close/>
                </a:path>
              </a:pathLst>
            </a:custGeom>
            <a:grp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DFF6B1FF-A85D-40BA-9D37-F16BCF9C86BB}"/>
                </a:ext>
              </a:extLst>
            </p:cNvPr>
            <p:cNvSpPr/>
            <p:nvPr/>
          </p:nvSpPr>
          <p:spPr>
            <a:xfrm>
              <a:off x="1316545" y="6391094"/>
              <a:ext cx="995171" cy="420623"/>
            </a:xfrm>
            <a:custGeom>
              <a:avLst/>
              <a:gdLst>
                <a:gd name="connsiteX0" fmla="*/ 74486 w 995171"/>
                <a:gd name="connsiteY0" fmla="*/ 131921 h 420623"/>
                <a:gd name="connsiteX1" fmla="*/ 0 w 995171"/>
                <a:gd name="connsiteY1" fmla="*/ 131921 h 420623"/>
                <a:gd name="connsiteX2" fmla="*/ 0 w 995171"/>
                <a:gd name="connsiteY2" fmla="*/ 414719 h 420623"/>
                <a:gd name="connsiteX3" fmla="*/ 74486 w 995171"/>
                <a:gd name="connsiteY3" fmla="*/ 414719 h 420623"/>
                <a:gd name="connsiteX4" fmla="*/ 74486 w 995171"/>
                <a:gd name="connsiteY4" fmla="*/ 131921 h 420623"/>
                <a:gd name="connsiteX5" fmla="*/ 568262 w 995171"/>
                <a:gd name="connsiteY5" fmla="*/ 417576 h 420623"/>
                <a:gd name="connsiteX6" fmla="*/ 568262 w 995171"/>
                <a:gd name="connsiteY6" fmla="*/ 348234 h 420623"/>
                <a:gd name="connsiteX7" fmla="*/ 541306 w 995171"/>
                <a:gd name="connsiteY7" fmla="*/ 346520 h 420623"/>
                <a:gd name="connsiteX8" fmla="*/ 523780 w 995171"/>
                <a:gd name="connsiteY8" fmla="*/ 338804 h 420623"/>
                <a:gd name="connsiteX9" fmla="*/ 516065 w 995171"/>
                <a:gd name="connsiteY9" fmla="*/ 321945 h 420623"/>
                <a:gd name="connsiteX10" fmla="*/ 514350 w 995171"/>
                <a:gd name="connsiteY10" fmla="*/ 294608 h 420623"/>
                <a:gd name="connsiteX11" fmla="*/ 514350 w 995171"/>
                <a:gd name="connsiteY11" fmla="*/ 195644 h 420623"/>
                <a:gd name="connsiteX12" fmla="*/ 568262 w 995171"/>
                <a:gd name="connsiteY12" fmla="*/ 195644 h 420623"/>
                <a:gd name="connsiteX13" fmla="*/ 568262 w 995171"/>
                <a:gd name="connsiteY13" fmla="*/ 131921 h 420623"/>
                <a:gd name="connsiteX14" fmla="*/ 514350 w 995171"/>
                <a:gd name="connsiteY14" fmla="*/ 131921 h 420623"/>
                <a:gd name="connsiteX15" fmla="*/ 514350 w 995171"/>
                <a:gd name="connsiteY15" fmla="*/ 21812 h 420623"/>
                <a:gd name="connsiteX16" fmla="*/ 439865 w 995171"/>
                <a:gd name="connsiteY16" fmla="*/ 21812 h 420623"/>
                <a:gd name="connsiteX17" fmla="*/ 439865 w 995171"/>
                <a:gd name="connsiteY17" fmla="*/ 295180 h 420623"/>
                <a:gd name="connsiteX18" fmla="*/ 445865 w 995171"/>
                <a:gd name="connsiteY18" fmla="*/ 353473 h 420623"/>
                <a:gd name="connsiteX19" fmla="*/ 465677 w 995171"/>
                <a:gd name="connsiteY19" fmla="*/ 391001 h 420623"/>
                <a:gd name="connsiteX20" fmla="*/ 502063 w 995171"/>
                <a:gd name="connsiteY20" fmla="*/ 411385 h 420623"/>
                <a:gd name="connsiteX21" fmla="*/ 558927 w 995171"/>
                <a:gd name="connsiteY21" fmla="*/ 417671 h 420623"/>
                <a:gd name="connsiteX22" fmla="*/ 568262 w 995171"/>
                <a:gd name="connsiteY22" fmla="*/ 417671 h 420623"/>
                <a:gd name="connsiteX23" fmla="*/ 995172 w 995171"/>
                <a:gd name="connsiteY23" fmla="*/ 0 h 420623"/>
                <a:gd name="connsiteX24" fmla="*/ 920687 w 995171"/>
                <a:gd name="connsiteY24" fmla="*/ 0 h 420623"/>
                <a:gd name="connsiteX25" fmla="*/ 920687 w 995171"/>
                <a:gd name="connsiteY25" fmla="*/ 414719 h 420623"/>
                <a:gd name="connsiteX26" fmla="*/ 995172 w 995171"/>
                <a:gd name="connsiteY26" fmla="*/ 414719 h 420623"/>
                <a:gd name="connsiteX27" fmla="*/ 995172 w 995171"/>
                <a:gd name="connsiteY27" fmla="*/ 0 h 420623"/>
                <a:gd name="connsiteX28" fmla="*/ 367951 w 995171"/>
                <a:gd name="connsiteY28" fmla="*/ 159830 h 420623"/>
                <a:gd name="connsiteX29" fmla="*/ 281273 w 995171"/>
                <a:gd name="connsiteY29" fmla="*/ 126206 h 420623"/>
                <a:gd name="connsiteX30" fmla="*/ 232410 w 995171"/>
                <a:gd name="connsiteY30" fmla="*/ 137065 h 420623"/>
                <a:gd name="connsiteX31" fmla="*/ 195358 w 995171"/>
                <a:gd name="connsiteY31" fmla="*/ 167259 h 420623"/>
                <a:gd name="connsiteX32" fmla="*/ 191262 w 995171"/>
                <a:gd name="connsiteY32" fmla="*/ 172498 h 420623"/>
                <a:gd name="connsiteX33" fmla="*/ 191262 w 995171"/>
                <a:gd name="connsiteY33" fmla="*/ 167831 h 420623"/>
                <a:gd name="connsiteX34" fmla="*/ 191262 w 995171"/>
                <a:gd name="connsiteY34" fmla="*/ 132017 h 420623"/>
                <a:gd name="connsiteX35" fmla="*/ 117920 w 995171"/>
                <a:gd name="connsiteY35" fmla="*/ 132017 h 420623"/>
                <a:gd name="connsiteX36" fmla="*/ 117920 w 995171"/>
                <a:gd name="connsiteY36" fmla="*/ 414814 h 420623"/>
                <a:gd name="connsiteX37" fmla="*/ 191929 w 995171"/>
                <a:gd name="connsiteY37" fmla="*/ 414814 h 420623"/>
                <a:gd name="connsiteX38" fmla="*/ 191929 w 995171"/>
                <a:gd name="connsiteY38" fmla="*/ 264128 h 420623"/>
                <a:gd name="connsiteX39" fmla="*/ 192024 w 995171"/>
                <a:gd name="connsiteY39" fmla="*/ 274606 h 420623"/>
                <a:gd name="connsiteX40" fmla="*/ 192119 w 995171"/>
                <a:gd name="connsiteY40" fmla="*/ 269558 h 420623"/>
                <a:gd name="connsiteX41" fmla="*/ 211741 w 995171"/>
                <a:gd name="connsiteY41" fmla="*/ 210884 h 420623"/>
                <a:gd name="connsiteX42" fmla="*/ 258985 w 995171"/>
                <a:gd name="connsiteY42" fmla="*/ 190786 h 420623"/>
                <a:gd name="connsiteX43" fmla="*/ 307753 w 995171"/>
                <a:gd name="connsiteY43" fmla="*/ 210407 h 420623"/>
                <a:gd name="connsiteX44" fmla="*/ 323945 w 995171"/>
                <a:gd name="connsiteY44" fmla="*/ 264605 h 420623"/>
                <a:gd name="connsiteX45" fmla="*/ 323945 w 995171"/>
                <a:gd name="connsiteY45" fmla="*/ 264605 h 420623"/>
                <a:gd name="connsiteX46" fmla="*/ 323945 w 995171"/>
                <a:gd name="connsiteY46" fmla="*/ 265176 h 420623"/>
                <a:gd name="connsiteX47" fmla="*/ 323945 w 995171"/>
                <a:gd name="connsiteY47" fmla="*/ 265271 h 420623"/>
                <a:gd name="connsiteX48" fmla="*/ 323945 w 995171"/>
                <a:gd name="connsiteY48" fmla="*/ 414814 h 420623"/>
                <a:gd name="connsiteX49" fmla="*/ 399098 w 995171"/>
                <a:gd name="connsiteY49" fmla="*/ 414814 h 420623"/>
                <a:gd name="connsiteX50" fmla="*/ 399098 w 995171"/>
                <a:gd name="connsiteY50" fmla="*/ 254222 h 420623"/>
                <a:gd name="connsiteX51" fmla="*/ 367951 w 995171"/>
                <a:gd name="connsiteY51" fmla="*/ 159830 h 420623"/>
                <a:gd name="connsiteX52" fmla="*/ 881825 w 995171"/>
                <a:gd name="connsiteY52" fmla="*/ 272796 h 420623"/>
                <a:gd name="connsiteX53" fmla="*/ 871061 w 995171"/>
                <a:gd name="connsiteY53" fmla="*/ 215646 h 420623"/>
                <a:gd name="connsiteX54" fmla="*/ 841057 w 995171"/>
                <a:gd name="connsiteY54" fmla="*/ 168974 h 420623"/>
                <a:gd name="connsiteX55" fmla="*/ 794957 w 995171"/>
                <a:gd name="connsiteY55" fmla="*/ 137636 h 420623"/>
                <a:gd name="connsiteX56" fmla="*/ 735806 w 995171"/>
                <a:gd name="connsiteY56" fmla="*/ 126302 h 420623"/>
                <a:gd name="connsiteX57" fmla="*/ 678371 w 995171"/>
                <a:gd name="connsiteY57" fmla="*/ 137922 h 420623"/>
                <a:gd name="connsiteX58" fmla="*/ 631698 w 995171"/>
                <a:gd name="connsiteY58" fmla="*/ 169355 h 420623"/>
                <a:gd name="connsiteX59" fmla="*/ 600266 w 995171"/>
                <a:gd name="connsiteY59" fmla="*/ 216027 h 420623"/>
                <a:gd name="connsiteX60" fmla="*/ 588645 w 995171"/>
                <a:gd name="connsiteY60" fmla="*/ 273463 h 420623"/>
                <a:gd name="connsiteX61" fmla="*/ 599694 w 995171"/>
                <a:gd name="connsiteY61" fmla="*/ 330899 h 420623"/>
                <a:gd name="connsiteX62" fmla="*/ 630269 w 995171"/>
                <a:gd name="connsiteY62" fmla="*/ 377571 h 420623"/>
                <a:gd name="connsiteX63" fmla="*/ 677513 w 995171"/>
                <a:gd name="connsiteY63" fmla="*/ 409004 h 420623"/>
                <a:gd name="connsiteX64" fmla="*/ 738092 w 995171"/>
                <a:gd name="connsiteY64" fmla="*/ 420624 h 420623"/>
                <a:gd name="connsiteX65" fmla="*/ 863918 w 995171"/>
                <a:gd name="connsiteY65" fmla="*/ 365093 h 420623"/>
                <a:gd name="connsiteX66" fmla="*/ 810292 w 995171"/>
                <a:gd name="connsiteY66" fmla="*/ 324231 h 420623"/>
                <a:gd name="connsiteX67" fmla="*/ 738664 w 995171"/>
                <a:gd name="connsiteY67" fmla="*/ 355854 h 420623"/>
                <a:gd name="connsiteX68" fmla="*/ 687229 w 995171"/>
                <a:gd name="connsiteY68" fmla="*/ 341376 h 420623"/>
                <a:gd name="connsiteX69" fmla="*/ 660368 w 995171"/>
                <a:gd name="connsiteY69" fmla="*/ 302133 h 420623"/>
                <a:gd name="connsiteX70" fmla="*/ 659606 w 995171"/>
                <a:gd name="connsiteY70" fmla="*/ 299466 h 420623"/>
                <a:gd name="connsiteX71" fmla="*/ 881825 w 995171"/>
                <a:gd name="connsiteY71" fmla="*/ 299466 h 420623"/>
                <a:gd name="connsiteX72" fmla="*/ 881825 w 995171"/>
                <a:gd name="connsiteY72" fmla="*/ 272796 h 420623"/>
                <a:gd name="connsiteX73" fmla="*/ 660368 w 995171"/>
                <a:gd name="connsiteY73" fmla="*/ 246793 h 420623"/>
                <a:gd name="connsiteX74" fmla="*/ 735330 w 995171"/>
                <a:gd name="connsiteY74" fmla="*/ 189929 h 420623"/>
                <a:gd name="connsiteX75" fmla="*/ 810387 w 995171"/>
                <a:gd name="connsiteY75" fmla="*/ 246698 h 420623"/>
                <a:gd name="connsiteX76" fmla="*/ 660368 w 995171"/>
                <a:gd name="connsiteY76" fmla="*/ 246793 h 42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95171" h="420623">
                  <a:moveTo>
                    <a:pt x="74486" y="131921"/>
                  </a:moveTo>
                  <a:lnTo>
                    <a:pt x="0" y="131921"/>
                  </a:lnTo>
                  <a:lnTo>
                    <a:pt x="0" y="414719"/>
                  </a:lnTo>
                  <a:lnTo>
                    <a:pt x="74486" y="414719"/>
                  </a:lnTo>
                  <a:lnTo>
                    <a:pt x="74486" y="131921"/>
                  </a:lnTo>
                  <a:close/>
                  <a:moveTo>
                    <a:pt x="568262" y="417576"/>
                  </a:moveTo>
                  <a:lnTo>
                    <a:pt x="568262" y="348234"/>
                  </a:lnTo>
                  <a:cubicBezTo>
                    <a:pt x="557308" y="348139"/>
                    <a:pt x="548259" y="347567"/>
                    <a:pt x="541306" y="346520"/>
                  </a:cubicBezTo>
                  <a:cubicBezTo>
                    <a:pt x="533591" y="345281"/>
                    <a:pt x="527685" y="342710"/>
                    <a:pt x="523780" y="338804"/>
                  </a:cubicBezTo>
                  <a:cubicBezTo>
                    <a:pt x="519875" y="334899"/>
                    <a:pt x="517303" y="329184"/>
                    <a:pt x="516065" y="321945"/>
                  </a:cubicBezTo>
                  <a:cubicBezTo>
                    <a:pt x="514922" y="314992"/>
                    <a:pt x="514350" y="305753"/>
                    <a:pt x="514350" y="294608"/>
                  </a:cubicBezTo>
                  <a:lnTo>
                    <a:pt x="514350" y="195644"/>
                  </a:lnTo>
                  <a:lnTo>
                    <a:pt x="568262" y="195644"/>
                  </a:lnTo>
                  <a:lnTo>
                    <a:pt x="568262" y="131921"/>
                  </a:lnTo>
                  <a:lnTo>
                    <a:pt x="514350" y="131921"/>
                  </a:lnTo>
                  <a:lnTo>
                    <a:pt x="514350" y="21812"/>
                  </a:lnTo>
                  <a:lnTo>
                    <a:pt x="439865" y="21812"/>
                  </a:lnTo>
                  <a:lnTo>
                    <a:pt x="439865" y="295180"/>
                  </a:lnTo>
                  <a:cubicBezTo>
                    <a:pt x="439865" y="318230"/>
                    <a:pt x="441865" y="337852"/>
                    <a:pt x="445865" y="353473"/>
                  </a:cubicBezTo>
                  <a:cubicBezTo>
                    <a:pt x="449771" y="368903"/>
                    <a:pt x="456438" y="381572"/>
                    <a:pt x="465677" y="391001"/>
                  </a:cubicBezTo>
                  <a:cubicBezTo>
                    <a:pt x="474917" y="400431"/>
                    <a:pt x="487204" y="407289"/>
                    <a:pt x="502063" y="411385"/>
                  </a:cubicBezTo>
                  <a:cubicBezTo>
                    <a:pt x="517112" y="415481"/>
                    <a:pt x="536258" y="417671"/>
                    <a:pt x="558927" y="417671"/>
                  </a:cubicBezTo>
                  <a:lnTo>
                    <a:pt x="568262" y="417671"/>
                  </a:lnTo>
                  <a:close/>
                  <a:moveTo>
                    <a:pt x="995172" y="0"/>
                  </a:moveTo>
                  <a:lnTo>
                    <a:pt x="920687" y="0"/>
                  </a:lnTo>
                  <a:lnTo>
                    <a:pt x="920687" y="414719"/>
                  </a:lnTo>
                  <a:lnTo>
                    <a:pt x="995172" y="414719"/>
                  </a:lnTo>
                  <a:lnTo>
                    <a:pt x="995172" y="0"/>
                  </a:lnTo>
                  <a:close/>
                  <a:moveTo>
                    <a:pt x="367951" y="159830"/>
                  </a:moveTo>
                  <a:cubicBezTo>
                    <a:pt x="347282" y="137541"/>
                    <a:pt x="318135" y="126206"/>
                    <a:pt x="281273" y="126206"/>
                  </a:cubicBezTo>
                  <a:cubicBezTo>
                    <a:pt x="263462" y="126206"/>
                    <a:pt x="247079" y="129921"/>
                    <a:pt x="232410" y="137065"/>
                  </a:cubicBezTo>
                  <a:cubicBezTo>
                    <a:pt x="217742" y="144304"/>
                    <a:pt x="205264" y="154496"/>
                    <a:pt x="195358" y="167259"/>
                  </a:cubicBezTo>
                  <a:lnTo>
                    <a:pt x="191262" y="172498"/>
                  </a:lnTo>
                  <a:lnTo>
                    <a:pt x="191262" y="167831"/>
                  </a:lnTo>
                  <a:lnTo>
                    <a:pt x="191262" y="132017"/>
                  </a:lnTo>
                  <a:lnTo>
                    <a:pt x="117920" y="132017"/>
                  </a:lnTo>
                  <a:lnTo>
                    <a:pt x="117920" y="414814"/>
                  </a:lnTo>
                  <a:lnTo>
                    <a:pt x="191929" y="414814"/>
                  </a:lnTo>
                  <a:lnTo>
                    <a:pt x="191929" y="264128"/>
                  </a:lnTo>
                  <a:lnTo>
                    <a:pt x="192024" y="274606"/>
                  </a:lnTo>
                  <a:cubicBezTo>
                    <a:pt x="192024" y="272891"/>
                    <a:pt x="192024" y="271177"/>
                    <a:pt x="192119" y="269558"/>
                  </a:cubicBezTo>
                  <a:cubicBezTo>
                    <a:pt x="192881" y="243173"/>
                    <a:pt x="199454" y="223456"/>
                    <a:pt x="211741" y="210884"/>
                  </a:cubicBezTo>
                  <a:cubicBezTo>
                    <a:pt x="224790" y="197549"/>
                    <a:pt x="240697" y="190786"/>
                    <a:pt x="258985" y="190786"/>
                  </a:cubicBezTo>
                  <a:cubicBezTo>
                    <a:pt x="280511" y="190786"/>
                    <a:pt x="296894" y="197358"/>
                    <a:pt x="307753" y="210407"/>
                  </a:cubicBezTo>
                  <a:cubicBezTo>
                    <a:pt x="318421" y="223171"/>
                    <a:pt x="323850" y="241364"/>
                    <a:pt x="323945" y="264605"/>
                  </a:cubicBezTo>
                  <a:lnTo>
                    <a:pt x="323945" y="264605"/>
                  </a:lnTo>
                  <a:lnTo>
                    <a:pt x="323945" y="265176"/>
                  </a:lnTo>
                  <a:lnTo>
                    <a:pt x="323945" y="265271"/>
                  </a:lnTo>
                  <a:lnTo>
                    <a:pt x="323945" y="414814"/>
                  </a:lnTo>
                  <a:lnTo>
                    <a:pt x="399098" y="414814"/>
                  </a:lnTo>
                  <a:lnTo>
                    <a:pt x="399098" y="254222"/>
                  </a:lnTo>
                  <a:cubicBezTo>
                    <a:pt x="399193" y="213931"/>
                    <a:pt x="388620" y="182118"/>
                    <a:pt x="367951" y="159830"/>
                  </a:cubicBezTo>
                  <a:moveTo>
                    <a:pt x="881825" y="272796"/>
                  </a:moveTo>
                  <a:cubicBezTo>
                    <a:pt x="881825" y="252508"/>
                    <a:pt x="878205" y="233267"/>
                    <a:pt x="871061" y="215646"/>
                  </a:cubicBezTo>
                  <a:cubicBezTo>
                    <a:pt x="863918" y="198025"/>
                    <a:pt x="853821" y="182309"/>
                    <a:pt x="841057" y="168974"/>
                  </a:cubicBezTo>
                  <a:cubicBezTo>
                    <a:pt x="828294" y="155639"/>
                    <a:pt x="812768" y="145066"/>
                    <a:pt x="794957" y="137636"/>
                  </a:cubicBezTo>
                  <a:cubicBezTo>
                    <a:pt x="777145" y="130112"/>
                    <a:pt x="757238" y="126302"/>
                    <a:pt x="735806" y="126302"/>
                  </a:cubicBezTo>
                  <a:cubicBezTo>
                    <a:pt x="715518" y="126302"/>
                    <a:pt x="696182" y="130207"/>
                    <a:pt x="678371" y="137922"/>
                  </a:cubicBezTo>
                  <a:cubicBezTo>
                    <a:pt x="660559" y="145637"/>
                    <a:pt x="644843" y="156210"/>
                    <a:pt x="631698" y="169355"/>
                  </a:cubicBezTo>
                  <a:cubicBezTo>
                    <a:pt x="618554" y="182499"/>
                    <a:pt x="607981" y="198215"/>
                    <a:pt x="600266" y="216027"/>
                  </a:cubicBezTo>
                  <a:cubicBezTo>
                    <a:pt x="592550" y="233839"/>
                    <a:pt x="588645" y="253175"/>
                    <a:pt x="588645" y="273463"/>
                  </a:cubicBezTo>
                  <a:cubicBezTo>
                    <a:pt x="588645" y="293751"/>
                    <a:pt x="592360" y="313087"/>
                    <a:pt x="599694" y="330899"/>
                  </a:cubicBezTo>
                  <a:cubicBezTo>
                    <a:pt x="607028" y="348710"/>
                    <a:pt x="617315" y="364426"/>
                    <a:pt x="630269" y="377571"/>
                  </a:cubicBezTo>
                  <a:cubicBezTo>
                    <a:pt x="643223" y="390716"/>
                    <a:pt x="659130" y="401288"/>
                    <a:pt x="677513" y="409004"/>
                  </a:cubicBezTo>
                  <a:cubicBezTo>
                    <a:pt x="695897" y="416719"/>
                    <a:pt x="716280" y="420624"/>
                    <a:pt x="738092" y="420624"/>
                  </a:cubicBezTo>
                  <a:cubicBezTo>
                    <a:pt x="801148" y="420624"/>
                    <a:pt x="840391" y="391954"/>
                    <a:pt x="863918" y="365093"/>
                  </a:cubicBezTo>
                  <a:lnTo>
                    <a:pt x="810292" y="324231"/>
                  </a:lnTo>
                  <a:cubicBezTo>
                    <a:pt x="798957" y="337661"/>
                    <a:pt x="772192" y="355854"/>
                    <a:pt x="738664" y="355854"/>
                  </a:cubicBezTo>
                  <a:cubicBezTo>
                    <a:pt x="717614" y="355854"/>
                    <a:pt x="700373" y="350996"/>
                    <a:pt x="687229" y="341376"/>
                  </a:cubicBezTo>
                  <a:cubicBezTo>
                    <a:pt x="674084" y="331756"/>
                    <a:pt x="665036" y="318611"/>
                    <a:pt x="660368" y="302133"/>
                  </a:cubicBezTo>
                  <a:lnTo>
                    <a:pt x="659606" y="299466"/>
                  </a:lnTo>
                  <a:lnTo>
                    <a:pt x="881825" y="299466"/>
                  </a:lnTo>
                  <a:lnTo>
                    <a:pt x="881825" y="272796"/>
                  </a:lnTo>
                  <a:close/>
                  <a:moveTo>
                    <a:pt x="660368" y="246793"/>
                  </a:moveTo>
                  <a:cubicBezTo>
                    <a:pt x="660368" y="226124"/>
                    <a:pt x="684086" y="189929"/>
                    <a:pt x="735330" y="189929"/>
                  </a:cubicBezTo>
                  <a:cubicBezTo>
                    <a:pt x="786575" y="189929"/>
                    <a:pt x="810387" y="226028"/>
                    <a:pt x="810387" y="246698"/>
                  </a:cubicBezTo>
                  <a:lnTo>
                    <a:pt x="660368" y="246793"/>
                  </a:lnTo>
                  <a:close/>
                </a:path>
              </a:pathLst>
            </a:custGeom>
            <a:grp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A955BE0B-3FCE-40D6-BAB5-D4994723B872}"/>
                </a:ext>
              </a:extLst>
            </p:cNvPr>
            <p:cNvSpPr/>
            <p:nvPr/>
          </p:nvSpPr>
          <p:spPr>
            <a:xfrm>
              <a:off x="2358770" y="6728469"/>
              <a:ext cx="79057" cy="79057"/>
            </a:xfrm>
            <a:custGeom>
              <a:avLst/>
              <a:gdLst>
                <a:gd name="connsiteX0" fmla="*/ 39529 w 79057"/>
                <a:gd name="connsiteY0" fmla="*/ 5620 h 79057"/>
                <a:gd name="connsiteX1" fmla="*/ 73438 w 79057"/>
                <a:gd name="connsiteY1" fmla="*/ 39529 h 79057"/>
                <a:gd name="connsiteX2" fmla="*/ 39529 w 79057"/>
                <a:gd name="connsiteY2" fmla="*/ 73438 h 79057"/>
                <a:gd name="connsiteX3" fmla="*/ 5620 w 79057"/>
                <a:gd name="connsiteY3" fmla="*/ 39529 h 79057"/>
                <a:gd name="connsiteX4" fmla="*/ 39529 w 79057"/>
                <a:gd name="connsiteY4" fmla="*/ 5620 h 79057"/>
                <a:gd name="connsiteX5" fmla="*/ 39529 w 79057"/>
                <a:gd name="connsiteY5" fmla="*/ 0 h 79057"/>
                <a:gd name="connsiteX6" fmla="*/ 0 w 79057"/>
                <a:gd name="connsiteY6" fmla="*/ 39529 h 79057"/>
                <a:gd name="connsiteX7" fmla="*/ 39529 w 79057"/>
                <a:gd name="connsiteY7" fmla="*/ 79058 h 79057"/>
                <a:gd name="connsiteX8" fmla="*/ 79058 w 79057"/>
                <a:gd name="connsiteY8" fmla="*/ 39529 h 79057"/>
                <a:gd name="connsiteX9" fmla="*/ 39529 w 79057"/>
                <a:gd name="connsiteY9" fmla="*/ 0 h 79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79057">
                  <a:moveTo>
                    <a:pt x="39529" y="5620"/>
                  </a:moveTo>
                  <a:cubicBezTo>
                    <a:pt x="58198" y="5620"/>
                    <a:pt x="73438" y="20860"/>
                    <a:pt x="73438" y="39529"/>
                  </a:cubicBezTo>
                  <a:cubicBezTo>
                    <a:pt x="73438" y="58198"/>
                    <a:pt x="58198" y="73438"/>
                    <a:pt x="39529" y="73438"/>
                  </a:cubicBezTo>
                  <a:cubicBezTo>
                    <a:pt x="20860" y="73438"/>
                    <a:pt x="5620" y="58198"/>
                    <a:pt x="5620" y="39529"/>
                  </a:cubicBezTo>
                  <a:cubicBezTo>
                    <a:pt x="5620" y="20860"/>
                    <a:pt x="20860" y="5620"/>
                    <a:pt x="39529" y="5620"/>
                  </a:cubicBezTo>
                  <a:moveTo>
                    <a:pt x="39529" y="0"/>
                  </a:moveTo>
                  <a:cubicBezTo>
                    <a:pt x="17717" y="0"/>
                    <a:pt x="0" y="17717"/>
                    <a:pt x="0" y="39529"/>
                  </a:cubicBezTo>
                  <a:cubicBezTo>
                    <a:pt x="0" y="61341"/>
                    <a:pt x="17717" y="79058"/>
                    <a:pt x="39529" y="79058"/>
                  </a:cubicBezTo>
                  <a:cubicBezTo>
                    <a:pt x="61341" y="79058"/>
                    <a:pt x="79058" y="61341"/>
                    <a:pt x="79058" y="39529"/>
                  </a:cubicBezTo>
                  <a:cubicBezTo>
                    <a:pt x="79058" y="17717"/>
                    <a:pt x="61341" y="0"/>
                    <a:pt x="39529" y="0"/>
                  </a:cubicBezTo>
                </a:path>
              </a:pathLst>
            </a:custGeom>
            <a:grpFill/>
            <a:ln w="952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3ABB89CA-FAD5-4E77-A8DF-B5C2EA2C2E65}"/>
                </a:ext>
              </a:extLst>
            </p:cNvPr>
            <p:cNvSpPr/>
            <p:nvPr/>
          </p:nvSpPr>
          <p:spPr>
            <a:xfrm>
              <a:off x="2384869" y="6748090"/>
              <a:ext cx="30765" cy="39528"/>
            </a:xfrm>
            <a:custGeom>
              <a:avLst/>
              <a:gdLst>
                <a:gd name="connsiteX0" fmla="*/ 16383 w 30765"/>
                <a:gd name="connsiteY0" fmla="*/ 95 h 39528"/>
                <a:gd name="connsiteX1" fmla="*/ 23051 w 30765"/>
                <a:gd name="connsiteY1" fmla="*/ 1715 h 39528"/>
                <a:gd name="connsiteX2" fmla="*/ 27718 w 30765"/>
                <a:gd name="connsiteY2" fmla="*/ 6191 h 39528"/>
                <a:gd name="connsiteX3" fmla="*/ 29337 w 30765"/>
                <a:gd name="connsiteY3" fmla="*/ 12478 h 39528"/>
                <a:gd name="connsiteX4" fmla="*/ 27146 w 30765"/>
                <a:gd name="connsiteY4" fmla="*/ 19622 h 39528"/>
                <a:gd name="connsiteX5" fmla="*/ 21812 w 30765"/>
                <a:gd name="connsiteY5" fmla="*/ 23717 h 39528"/>
                <a:gd name="connsiteX6" fmla="*/ 30766 w 30765"/>
                <a:gd name="connsiteY6" fmla="*/ 39529 h 39528"/>
                <a:gd name="connsiteX7" fmla="*/ 23717 w 30765"/>
                <a:gd name="connsiteY7" fmla="*/ 39529 h 39528"/>
                <a:gd name="connsiteX8" fmla="*/ 15526 w 30765"/>
                <a:gd name="connsiteY8" fmla="*/ 24860 h 39528"/>
                <a:gd name="connsiteX9" fmla="*/ 6191 w 30765"/>
                <a:gd name="connsiteY9" fmla="*/ 24860 h 39528"/>
                <a:gd name="connsiteX10" fmla="*/ 6191 w 30765"/>
                <a:gd name="connsiteY10" fmla="*/ 39529 h 39528"/>
                <a:gd name="connsiteX11" fmla="*/ 0 w 30765"/>
                <a:gd name="connsiteY11" fmla="*/ 39529 h 39528"/>
                <a:gd name="connsiteX12" fmla="*/ 0 w 30765"/>
                <a:gd name="connsiteY12" fmla="*/ 0 h 39528"/>
                <a:gd name="connsiteX13" fmla="*/ 16383 w 30765"/>
                <a:gd name="connsiteY13" fmla="*/ 0 h 39528"/>
                <a:gd name="connsiteX14" fmla="*/ 16383 w 30765"/>
                <a:gd name="connsiteY14" fmla="*/ 19336 h 39528"/>
                <a:gd name="connsiteX15" fmla="*/ 19907 w 30765"/>
                <a:gd name="connsiteY15" fmla="*/ 18478 h 39528"/>
                <a:gd name="connsiteX16" fmla="*/ 22289 w 30765"/>
                <a:gd name="connsiteY16" fmla="*/ 16097 h 39528"/>
                <a:gd name="connsiteX17" fmla="*/ 23146 w 30765"/>
                <a:gd name="connsiteY17" fmla="*/ 12573 h 39528"/>
                <a:gd name="connsiteX18" fmla="*/ 22289 w 30765"/>
                <a:gd name="connsiteY18" fmla="*/ 9049 h 39528"/>
                <a:gd name="connsiteX19" fmla="*/ 19907 w 30765"/>
                <a:gd name="connsiteY19" fmla="*/ 6668 h 39528"/>
                <a:gd name="connsiteX20" fmla="*/ 16383 w 30765"/>
                <a:gd name="connsiteY20" fmla="*/ 5810 h 39528"/>
                <a:gd name="connsiteX21" fmla="*/ 6191 w 30765"/>
                <a:gd name="connsiteY21" fmla="*/ 5810 h 39528"/>
                <a:gd name="connsiteX22" fmla="*/ 6191 w 30765"/>
                <a:gd name="connsiteY22" fmla="*/ 19336 h 39528"/>
                <a:gd name="connsiteX23" fmla="*/ 16383 w 30765"/>
                <a:gd name="connsiteY23" fmla="*/ 19336 h 3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765" h="39528">
                  <a:moveTo>
                    <a:pt x="16383" y="95"/>
                  </a:moveTo>
                  <a:cubicBezTo>
                    <a:pt x="18860" y="95"/>
                    <a:pt x="21050" y="667"/>
                    <a:pt x="23051" y="1715"/>
                  </a:cubicBezTo>
                  <a:cubicBezTo>
                    <a:pt x="25051" y="2762"/>
                    <a:pt x="26575" y="4286"/>
                    <a:pt x="27718" y="6191"/>
                  </a:cubicBezTo>
                  <a:cubicBezTo>
                    <a:pt x="28861" y="8096"/>
                    <a:pt x="29337" y="10192"/>
                    <a:pt x="29337" y="12478"/>
                  </a:cubicBezTo>
                  <a:cubicBezTo>
                    <a:pt x="29337" y="15335"/>
                    <a:pt x="28575" y="17717"/>
                    <a:pt x="27146" y="19622"/>
                  </a:cubicBezTo>
                  <a:cubicBezTo>
                    <a:pt x="25718" y="21527"/>
                    <a:pt x="23908" y="22860"/>
                    <a:pt x="21812" y="23717"/>
                  </a:cubicBezTo>
                  <a:lnTo>
                    <a:pt x="30766" y="39529"/>
                  </a:lnTo>
                  <a:lnTo>
                    <a:pt x="23717" y="39529"/>
                  </a:lnTo>
                  <a:lnTo>
                    <a:pt x="15526" y="24860"/>
                  </a:lnTo>
                  <a:lnTo>
                    <a:pt x="6191" y="24860"/>
                  </a:lnTo>
                  <a:lnTo>
                    <a:pt x="6191" y="39529"/>
                  </a:lnTo>
                  <a:lnTo>
                    <a:pt x="0" y="39529"/>
                  </a:lnTo>
                  <a:lnTo>
                    <a:pt x="0" y="0"/>
                  </a:lnTo>
                  <a:lnTo>
                    <a:pt x="16383" y="0"/>
                  </a:lnTo>
                  <a:close/>
                  <a:moveTo>
                    <a:pt x="16383" y="19336"/>
                  </a:moveTo>
                  <a:cubicBezTo>
                    <a:pt x="17717" y="19336"/>
                    <a:pt x="18860" y="19050"/>
                    <a:pt x="19907" y="18478"/>
                  </a:cubicBezTo>
                  <a:cubicBezTo>
                    <a:pt x="20955" y="17907"/>
                    <a:pt x="21717" y="17050"/>
                    <a:pt x="22289" y="16097"/>
                  </a:cubicBezTo>
                  <a:cubicBezTo>
                    <a:pt x="22860" y="15050"/>
                    <a:pt x="23146" y="13906"/>
                    <a:pt x="23146" y="12573"/>
                  </a:cubicBezTo>
                  <a:cubicBezTo>
                    <a:pt x="23146" y="11240"/>
                    <a:pt x="22860" y="10097"/>
                    <a:pt x="22289" y="9049"/>
                  </a:cubicBezTo>
                  <a:cubicBezTo>
                    <a:pt x="21717" y="8001"/>
                    <a:pt x="20860" y="7239"/>
                    <a:pt x="19907" y="6668"/>
                  </a:cubicBezTo>
                  <a:cubicBezTo>
                    <a:pt x="18860" y="6096"/>
                    <a:pt x="17717" y="5810"/>
                    <a:pt x="16383" y="5810"/>
                  </a:cubicBezTo>
                  <a:lnTo>
                    <a:pt x="6191" y="5810"/>
                  </a:lnTo>
                  <a:lnTo>
                    <a:pt x="6191" y="19336"/>
                  </a:lnTo>
                  <a:lnTo>
                    <a:pt x="16383" y="19336"/>
                  </a:lnTo>
                  <a:close/>
                </a:path>
              </a:pathLst>
            </a:custGeom>
            <a:grpFill/>
            <a:ln w="9525" cap="flat">
              <a:noFill/>
              <a:prstDash val="solid"/>
              <a:miter/>
            </a:ln>
          </p:spPr>
          <p:txBody>
            <a:bodyPr rtlCol="0" anchor="ctr"/>
            <a:lstStyle/>
            <a:p>
              <a:endParaRPr lang="en-US"/>
            </a:p>
          </p:txBody>
        </p:sp>
      </p:grpSp>
      <p:sp>
        <p:nvSpPr>
          <p:cNvPr id="2" name="Footer Placeholder 1">
            <a:extLst>
              <a:ext uri="{FF2B5EF4-FFF2-40B4-BE49-F238E27FC236}">
                <a16:creationId xmlns:a16="http://schemas.microsoft.com/office/drawing/2014/main" id="{10B1C10F-7515-40ED-B03B-FE26FC2365C8}"/>
              </a:ext>
            </a:extLst>
          </p:cNvPr>
          <p:cNvSpPr>
            <a:spLocks noGrp="1"/>
          </p:cNvSpPr>
          <p:nvPr>
            <p:ph type="ftr" sz="quarter" idx="30"/>
          </p:nvPr>
        </p:nvSpPr>
        <p:spPr>
          <a:xfrm>
            <a:off x="4934652" y="6546055"/>
            <a:ext cx="2322697" cy="249385"/>
          </a:xfrm>
          <a:prstGeom prst="rect">
            <a:avLst/>
          </a:prstGeom>
        </p:spPr>
        <p:txBody>
          <a:bodyPr/>
          <a:lstStyle>
            <a:lvl1pPr>
              <a:defRPr>
                <a:solidFill>
                  <a:schemeClr val="bg1"/>
                </a:solidFill>
              </a:defRPr>
            </a:lvl1pPr>
          </a:lstStyle>
          <a:p>
            <a:r>
              <a:rPr lang="en-US"/>
              <a:t>Intel Confidential</a:t>
            </a:r>
          </a:p>
        </p:txBody>
      </p:sp>
    </p:spTree>
    <p:extLst>
      <p:ext uri="{BB962C8B-B14F-4D97-AF65-F5344CB8AC3E}">
        <p14:creationId xmlns:p14="http://schemas.microsoft.com/office/powerpoint/2010/main" val="12302557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Section Break Light Blue">
    <p:bg>
      <p:bgPr>
        <a:solidFill>
          <a:schemeClr val="accent2">
            <a:lumMod val="75000"/>
          </a:schemeClr>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07A2BC2-9250-4B6C-8674-1CD30F0A349F}"/>
              </a:ext>
            </a:extLst>
          </p:cNvPr>
          <p:cNvSpPr/>
          <p:nvPr userDrawn="1"/>
        </p:nvSpPr>
        <p:spPr>
          <a:xfrm>
            <a:off x="0" y="6407451"/>
            <a:ext cx="11736987" cy="450549"/>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4" name="Rectangle 13">
            <a:extLst>
              <a:ext uri="{FF2B5EF4-FFF2-40B4-BE49-F238E27FC236}">
                <a16:creationId xmlns:a16="http://schemas.microsoft.com/office/drawing/2014/main" id="{FE22C60C-8CBC-40B8-ABEA-44BF775A3581}"/>
              </a:ext>
            </a:extLst>
          </p:cNvPr>
          <p:cNvSpPr/>
          <p:nvPr userDrawn="1"/>
        </p:nvSpPr>
        <p:spPr>
          <a:xfrm rot="5400000">
            <a:off x="8758537" y="2978453"/>
            <a:ext cx="6407450" cy="450549"/>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866" name="Text"/>
          <p:cNvSpPr txBox="1"/>
          <p:nvPr/>
        </p:nvSpPr>
        <p:spPr>
          <a:xfrm>
            <a:off x="11942955" y="6538004"/>
            <a:ext cx="51361" cy="189796"/>
          </a:xfrm>
          <a:prstGeom prst="rect">
            <a:avLst/>
          </a:prstGeom>
          <a:ln w="12700">
            <a:miter lim="400000"/>
          </a:ln>
        </p:spPr>
        <p:txBody>
          <a:bodyPr wrap="none" lIns="25400" tIns="25400" rIns="25400" bIns="25400" anchor="b">
            <a:spAutoFit/>
          </a:bodyPr>
          <a:lstStyle/>
          <a:p>
            <a:pPr algn="ctr" defTabSz="292100">
              <a:lnSpc>
                <a:spcPct val="100000"/>
              </a:lnSpc>
              <a:spcBef>
                <a:spcPts val="0"/>
              </a:spcBef>
              <a:defRPr sz="1800">
                <a:solidFill>
                  <a:srgbClr val="FFFFFF"/>
                </a:solidFill>
                <a:latin typeface="Intel Clear"/>
                <a:ea typeface="Intel Clear"/>
                <a:cs typeface="Intel Clear"/>
                <a:sym typeface="Intel Clear"/>
              </a:defRPr>
            </a:pPr>
            <a:endParaRPr sz="900"/>
          </a:p>
        </p:txBody>
      </p:sp>
      <p:sp>
        <p:nvSpPr>
          <p:cNvPr id="13" name="TextBox 12">
            <a:extLst>
              <a:ext uri="{FF2B5EF4-FFF2-40B4-BE49-F238E27FC236}">
                <a16:creationId xmlns:a16="http://schemas.microsoft.com/office/drawing/2014/main" id="{9D4875CE-AB47-3643-8581-D89E9CF7EFC1}"/>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16" name="Rectangle 15" hidden="1">
            <a:extLst>
              <a:ext uri="{FF2B5EF4-FFF2-40B4-BE49-F238E27FC236}">
                <a16:creationId xmlns:a16="http://schemas.microsoft.com/office/drawing/2014/main" id="{48FC8DFF-85CB-4435-B144-6A1DC4093482}"/>
              </a:ext>
            </a:extLst>
          </p:cNvPr>
          <p:cNvSpPr/>
          <p:nvPr userDrawn="1"/>
        </p:nvSpPr>
        <p:spPr>
          <a:xfrm>
            <a:off x="483010" y="6562504"/>
            <a:ext cx="1766830" cy="231410"/>
          </a:xfrm>
          <a:prstGeom prst="rect">
            <a:avLst/>
          </a:prstGeom>
        </p:spPr>
        <p:txBody>
          <a:bodyPr wrap="none">
            <a:spAutoFit/>
          </a:bodyPr>
          <a:lstStyle/>
          <a:p>
            <a:pPr algn="l"/>
            <a:r>
              <a:rPr lang="en-US" sz="1000">
                <a:solidFill>
                  <a:schemeClr val="bg1"/>
                </a:solidFill>
              </a:rPr>
              <a:t>Department or Event Name</a:t>
            </a:r>
          </a:p>
        </p:txBody>
      </p:sp>
      <p:sp>
        <p:nvSpPr>
          <p:cNvPr id="17" name="Title Text">
            <a:extLst>
              <a:ext uri="{FF2B5EF4-FFF2-40B4-BE49-F238E27FC236}">
                <a16:creationId xmlns:a16="http://schemas.microsoft.com/office/drawing/2014/main" id="{5844F860-03F8-4657-A6E6-4E8919DD4FFF}"/>
              </a:ext>
            </a:extLst>
          </p:cNvPr>
          <p:cNvSpPr txBox="1">
            <a:spLocks noGrp="1"/>
          </p:cNvSpPr>
          <p:nvPr>
            <p:ph type="title" hasCustomPrompt="1"/>
          </p:nvPr>
        </p:nvSpPr>
        <p:spPr>
          <a:xfrm>
            <a:off x="571370" y="2140785"/>
            <a:ext cx="11010816" cy="1651681"/>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chor="b" anchorCtr="0">
            <a:noAutofit/>
          </a:bodyPr>
          <a:lstStyle>
            <a:lvl1pPr>
              <a:defRPr sz="4800">
                <a:solidFill>
                  <a:schemeClr val="bg1"/>
                </a:solidFill>
              </a:defRPr>
            </a:lvl1pPr>
          </a:lstStyle>
          <a:p>
            <a:r>
              <a:rPr lang="en-US"/>
              <a:t>Section Break Text Goes Here</a:t>
            </a:r>
          </a:p>
        </p:txBody>
      </p:sp>
      <p:sp>
        <p:nvSpPr>
          <p:cNvPr id="11" name="Text Placeholder 3">
            <a:extLst>
              <a:ext uri="{FF2B5EF4-FFF2-40B4-BE49-F238E27FC236}">
                <a16:creationId xmlns:a16="http://schemas.microsoft.com/office/drawing/2014/main" id="{ADACC9CB-1B2F-42BF-8D9F-62EC595FEA6C}"/>
              </a:ext>
            </a:extLst>
          </p:cNvPr>
          <p:cNvSpPr>
            <a:spLocks noGrp="1"/>
          </p:cNvSpPr>
          <p:nvPr>
            <p:ph type="body" sz="quarter" idx="29"/>
          </p:nvPr>
        </p:nvSpPr>
        <p:spPr>
          <a:xfrm>
            <a:off x="571500" y="3964420"/>
            <a:ext cx="11022013" cy="438150"/>
          </a:xfrm>
        </p:spPr>
        <p:txBody>
          <a:bodyPr/>
          <a:lstStyle>
            <a:lvl1pPr marL="0" indent="0">
              <a:buNone/>
              <a:defRPr>
                <a:solidFill>
                  <a:schemeClr val="bg1"/>
                </a:solidFill>
                <a:latin typeface="+mn-lt"/>
              </a:defRPr>
            </a:lvl1pPr>
            <a:lvl2pPr marL="228600" indent="0">
              <a:buNone/>
              <a:defRPr/>
            </a:lvl2pPr>
          </a:lstStyle>
          <a:p>
            <a:pPr lvl="0"/>
            <a:r>
              <a:rPr lang="en-US"/>
              <a:t>Click to edit Master text styles</a:t>
            </a:r>
          </a:p>
        </p:txBody>
      </p:sp>
      <p:grpSp>
        <p:nvGrpSpPr>
          <p:cNvPr id="18" name="Group 17">
            <a:extLst>
              <a:ext uri="{FF2B5EF4-FFF2-40B4-BE49-F238E27FC236}">
                <a16:creationId xmlns:a16="http://schemas.microsoft.com/office/drawing/2014/main" id="{87472890-226C-4B4F-BCFE-F5A9ECB98A20}"/>
              </a:ext>
            </a:extLst>
          </p:cNvPr>
          <p:cNvGrpSpPr>
            <a:grpSpLocks noChangeAspect="1"/>
          </p:cNvGrpSpPr>
          <p:nvPr userDrawn="1"/>
        </p:nvGrpSpPr>
        <p:grpSpPr>
          <a:xfrm>
            <a:off x="11152539" y="6542616"/>
            <a:ext cx="512847" cy="192024"/>
            <a:chOff x="1314450" y="6391094"/>
            <a:chExt cx="1123377" cy="420623"/>
          </a:xfrm>
          <a:solidFill>
            <a:schemeClr val="bg1"/>
          </a:solidFill>
        </p:grpSpPr>
        <p:sp>
          <p:nvSpPr>
            <p:cNvPr id="19" name="Freeform: Shape 18">
              <a:extLst>
                <a:ext uri="{FF2B5EF4-FFF2-40B4-BE49-F238E27FC236}">
                  <a16:creationId xmlns:a16="http://schemas.microsoft.com/office/drawing/2014/main" id="{4876D4E6-94A3-410D-B025-F6C4D7FB7788}"/>
                </a:ext>
              </a:extLst>
            </p:cNvPr>
            <p:cNvSpPr/>
            <p:nvPr/>
          </p:nvSpPr>
          <p:spPr>
            <a:xfrm>
              <a:off x="1314450" y="6396809"/>
              <a:ext cx="78581" cy="78581"/>
            </a:xfrm>
            <a:custGeom>
              <a:avLst/>
              <a:gdLst>
                <a:gd name="connsiteX0" fmla="*/ 0 w 78581"/>
                <a:gd name="connsiteY0" fmla="*/ 0 h 78581"/>
                <a:gd name="connsiteX1" fmla="*/ 78581 w 78581"/>
                <a:gd name="connsiteY1" fmla="*/ 0 h 78581"/>
                <a:gd name="connsiteX2" fmla="*/ 78581 w 78581"/>
                <a:gd name="connsiteY2" fmla="*/ 78581 h 78581"/>
                <a:gd name="connsiteX3" fmla="*/ 0 w 78581"/>
                <a:gd name="connsiteY3" fmla="*/ 78581 h 78581"/>
              </a:gdLst>
              <a:ahLst/>
              <a:cxnLst>
                <a:cxn ang="0">
                  <a:pos x="connsiteX0" y="connsiteY0"/>
                </a:cxn>
                <a:cxn ang="0">
                  <a:pos x="connsiteX1" y="connsiteY1"/>
                </a:cxn>
                <a:cxn ang="0">
                  <a:pos x="connsiteX2" y="connsiteY2"/>
                </a:cxn>
                <a:cxn ang="0">
                  <a:pos x="connsiteX3" y="connsiteY3"/>
                </a:cxn>
              </a:cxnLst>
              <a:rect l="l" t="t" r="r" b="b"/>
              <a:pathLst>
                <a:path w="78581" h="78581">
                  <a:moveTo>
                    <a:pt x="0" y="0"/>
                  </a:moveTo>
                  <a:lnTo>
                    <a:pt x="78581" y="0"/>
                  </a:lnTo>
                  <a:lnTo>
                    <a:pt x="78581" y="78581"/>
                  </a:lnTo>
                  <a:lnTo>
                    <a:pt x="0" y="78581"/>
                  </a:lnTo>
                  <a:close/>
                </a:path>
              </a:pathLst>
            </a:custGeom>
            <a:grp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923EA48E-A645-4F4B-AF6C-07AEE25CF6C4}"/>
                </a:ext>
              </a:extLst>
            </p:cNvPr>
            <p:cNvSpPr/>
            <p:nvPr/>
          </p:nvSpPr>
          <p:spPr>
            <a:xfrm>
              <a:off x="1316545" y="6391094"/>
              <a:ext cx="995171" cy="420623"/>
            </a:xfrm>
            <a:custGeom>
              <a:avLst/>
              <a:gdLst>
                <a:gd name="connsiteX0" fmla="*/ 74486 w 995171"/>
                <a:gd name="connsiteY0" fmla="*/ 131921 h 420623"/>
                <a:gd name="connsiteX1" fmla="*/ 0 w 995171"/>
                <a:gd name="connsiteY1" fmla="*/ 131921 h 420623"/>
                <a:gd name="connsiteX2" fmla="*/ 0 w 995171"/>
                <a:gd name="connsiteY2" fmla="*/ 414719 h 420623"/>
                <a:gd name="connsiteX3" fmla="*/ 74486 w 995171"/>
                <a:gd name="connsiteY3" fmla="*/ 414719 h 420623"/>
                <a:gd name="connsiteX4" fmla="*/ 74486 w 995171"/>
                <a:gd name="connsiteY4" fmla="*/ 131921 h 420623"/>
                <a:gd name="connsiteX5" fmla="*/ 568262 w 995171"/>
                <a:gd name="connsiteY5" fmla="*/ 417576 h 420623"/>
                <a:gd name="connsiteX6" fmla="*/ 568262 w 995171"/>
                <a:gd name="connsiteY6" fmla="*/ 348234 h 420623"/>
                <a:gd name="connsiteX7" fmla="*/ 541306 w 995171"/>
                <a:gd name="connsiteY7" fmla="*/ 346520 h 420623"/>
                <a:gd name="connsiteX8" fmla="*/ 523780 w 995171"/>
                <a:gd name="connsiteY8" fmla="*/ 338804 h 420623"/>
                <a:gd name="connsiteX9" fmla="*/ 516065 w 995171"/>
                <a:gd name="connsiteY9" fmla="*/ 321945 h 420623"/>
                <a:gd name="connsiteX10" fmla="*/ 514350 w 995171"/>
                <a:gd name="connsiteY10" fmla="*/ 294608 h 420623"/>
                <a:gd name="connsiteX11" fmla="*/ 514350 w 995171"/>
                <a:gd name="connsiteY11" fmla="*/ 195644 h 420623"/>
                <a:gd name="connsiteX12" fmla="*/ 568262 w 995171"/>
                <a:gd name="connsiteY12" fmla="*/ 195644 h 420623"/>
                <a:gd name="connsiteX13" fmla="*/ 568262 w 995171"/>
                <a:gd name="connsiteY13" fmla="*/ 131921 h 420623"/>
                <a:gd name="connsiteX14" fmla="*/ 514350 w 995171"/>
                <a:gd name="connsiteY14" fmla="*/ 131921 h 420623"/>
                <a:gd name="connsiteX15" fmla="*/ 514350 w 995171"/>
                <a:gd name="connsiteY15" fmla="*/ 21812 h 420623"/>
                <a:gd name="connsiteX16" fmla="*/ 439865 w 995171"/>
                <a:gd name="connsiteY16" fmla="*/ 21812 h 420623"/>
                <a:gd name="connsiteX17" fmla="*/ 439865 w 995171"/>
                <a:gd name="connsiteY17" fmla="*/ 295180 h 420623"/>
                <a:gd name="connsiteX18" fmla="*/ 445865 w 995171"/>
                <a:gd name="connsiteY18" fmla="*/ 353473 h 420623"/>
                <a:gd name="connsiteX19" fmla="*/ 465677 w 995171"/>
                <a:gd name="connsiteY19" fmla="*/ 391001 h 420623"/>
                <a:gd name="connsiteX20" fmla="*/ 502063 w 995171"/>
                <a:gd name="connsiteY20" fmla="*/ 411385 h 420623"/>
                <a:gd name="connsiteX21" fmla="*/ 558927 w 995171"/>
                <a:gd name="connsiteY21" fmla="*/ 417671 h 420623"/>
                <a:gd name="connsiteX22" fmla="*/ 568262 w 995171"/>
                <a:gd name="connsiteY22" fmla="*/ 417671 h 420623"/>
                <a:gd name="connsiteX23" fmla="*/ 995172 w 995171"/>
                <a:gd name="connsiteY23" fmla="*/ 0 h 420623"/>
                <a:gd name="connsiteX24" fmla="*/ 920687 w 995171"/>
                <a:gd name="connsiteY24" fmla="*/ 0 h 420623"/>
                <a:gd name="connsiteX25" fmla="*/ 920687 w 995171"/>
                <a:gd name="connsiteY25" fmla="*/ 414719 h 420623"/>
                <a:gd name="connsiteX26" fmla="*/ 995172 w 995171"/>
                <a:gd name="connsiteY26" fmla="*/ 414719 h 420623"/>
                <a:gd name="connsiteX27" fmla="*/ 995172 w 995171"/>
                <a:gd name="connsiteY27" fmla="*/ 0 h 420623"/>
                <a:gd name="connsiteX28" fmla="*/ 367951 w 995171"/>
                <a:gd name="connsiteY28" fmla="*/ 159830 h 420623"/>
                <a:gd name="connsiteX29" fmla="*/ 281273 w 995171"/>
                <a:gd name="connsiteY29" fmla="*/ 126206 h 420623"/>
                <a:gd name="connsiteX30" fmla="*/ 232410 w 995171"/>
                <a:gd name="connsiteY30" fmla="*/ 137065 h 420623"/>
                <a:gd name="connsiteX31" fmla="*/ 195358 w 995171"/>
                <a:gd name="connsiteY31" fmla="*/ 167259 h 420623"/>
                <a:gd name="connsiteX32" fmla="*/ 191262 w 995171"/>
                <a:gd name="connsiteY32" fmla="*/ 172498 h 420623"/>
                <a:gd name="connsiteX33" fmla="*/ 191262 w 995171"/>
                <a:gd name="connsiteY33" fmla="*/ 167831 h 420623"/>
                <a:gd name="connsiteX34" fmla="*/ 191262 w 995171"/>
                <a:gd name="connsiteY34" fmla="*/ 132017 h 420623"/>
                <a:gd name="connsiteX35" fmla="*/ 117920 w 995171"/>
                <a:gd name="connsiteY35" fmla="*/ 132017 h 420623"/>
                <a:gd name="connsiteX36" fmla="*/ 117920 w 995171"/>
                <a:gd name="connsiteY36" fmla="*/ 414814 h 420623"/>
                <a:gd name="connsiteX37" fmla="*/ 191929 w 995171"/>
                <a:gd name="connsiteY37" fmla="*/ 414814 h 420623"/>
                <a:gd name="connsiteX38" fmla="*/ 191929 w 995171"/>
                <a:gd name="connsiteY38" fmla="*/ 264128 h 420623"/>
                <a:gd name="connsiteX39" fmla="*/ 192024 w 995171"/>
                <a:gd name="connsiteY39" fmla="*/ 274606 h 420623"/>
                <a:gd name="connsiteX40" fmla="*/ 192119 w 995171"/>
                <a:gd name="connsiteY40" fmla="*/ 269558 h 420623"/>
                <a:gd name="connsiteX41" fmla="*/ 211741 w 995171"/>
                <a:gd name="connsiteY41" fmla="*/ 210884 h 420623"/>
                <a:gd name="connsiteX42" fmla="*/ 258985 w 995171"/>
                <a:gd name="connsiteY42" fmla="*/ 190786 h 420623"/>
                <a:gd name="connsiteX43" fmla="*/ 307753 w 995171"/>
                <a:gd name="connsiteY43" fmla="*/ 210407 h 420623"/>
                <a:gd name="connsiteX44" fmla="*/ 323945 w 995171"/>
                <a:gd name="connsiteY44" fmla="*/ 264605 h 420623"/>
                <a:gd name="connsiteX45" fmla="*/ 323945 w 995171"/>
                <a:gd name="connsiteY45" fmla="*/ 264605 h 420623"/>
                <a:gd name="connsiteX46" fmla="*/ 323945 w 995171"/>
                <a:gd name="connsiteY46" fmla="*/ 265176 h 420623"/>
                <a:gd name="connsiteX47" fmla="*/ 323945 w 995171"/>
                <a:gd name="connsiteY47" fmla="*/ 265271 h 420623"/>
                <a:gd name="connsiteX48" fmla="*/ 323945 w 995171"/>
                <a:gd name="connsiteY48" fmla="*/ 414814 h 420623"/>
                <a:gd name="connsiteX49" fmla="*/ 399098 w 995171"/>
                <a:gd name="connsiteY49" fmla="*/ 414814 h 420623"/>
                <a:gd name="connsiteX50" fmla="*/ 399098 w 995171"/>
                <a:gd name="connsiteY50" fmla="*/ 254222 h 420623"/>
                <a:gd name="connsiteX51" fmla="*/ 367951 w 995171"/>
                <a:gd name="connsiteY51" fmla="*/ 159830 h 420623"/>
                <a:gd name="connsiteX52" fmla="*/ 881825 w 995171"/>
                <a:gd name="connsiteY52" fmla="*/ 272796 h 420623"/>
                <a:gd name="connsiteX53" fmla="*/ 871061 w 995171"/>
                <a:gd name="connsiteY53" fmla="*/ 215646 h 420623"/>
                <a:gd name="connsiteX54" fmla="*/ 841057 w 995171"/>
                <a:gd name="connsiteY54" fmla="*/ 168974 h 420623"/>
                <a:gd name="connsiteX55" fmla="*/ 794957 w 995171"/>
                <a:gd name="connsiteY55" fmla="*/ 137636 h 420623"/>
                <a:gd name="connsiteX56" fmla="*/ 735806 w 995171"/>
                <a:gd name="connsiteY56" fmla="*/ 126302 h 420623"/>
                <a:gd name="connsiteX57" fmla="*/ 678371 w 995171"/>
                <a:gd name="connsiteY57" fmla="*/ 137922 h 420623"/>
                <a:gd name="connsiteX58" fmla="*/ 631698 w 995171"/>
                <a:gd name="connsiteY58" fmla="*/ 169355 h 420623"/>
                <a:gd name="connsiteX59" fmla="*/ 600266 w 995171"/>
                <a:gd name="connsiteY59" fmla="*/ 216027 h 420623"/>
                <a:gd name="connsiteX60" fmla="*/ 588645 w 995171"/>
                <a:gd name="connsiteY60" fmla="*/ 273463 h 420623"/>
                <a:gd name="connsiteX61" fmla="*/ 599694 w 995171"/>
                <a:gd name="connsiteY61" fmla="*/ 330899 h 420623"/>
                <a:gd name="connsiteX62" fmla="*/ 630269 w 995171"/>
                <a:gd name="connsiteY62" fmla="*/ 377571 h 420623"/>
                <a:gd name="connsiteX63" fmla="*/ 677513 w 995171"/>
                <a:gd name="connsiteY63" fmla="*/ 409004 h 420623"/>
                <a:gd name="connsiteX64" fmla="*/ 738092 w 995171"/>
                <a:gd name="connsiteY64" fmla="*/ 420624 h 420623"/>
                <a:gd name="connsiteX65" fmla="*/ 863918 w 995171"/>
                <a:gd name="connsiteY65" fmla="*/ 365093 h 420623"/>
                <a:gd name="connsiteX66" fmla="*/ 810292 w 995171"/>
                <a:gd name="connsiteY66" fmla="*/ 324231 h 420623"/>
                <a:gd name="connsiteX67" fmla="*/ 738664 w 995171"/>
                <a:gd name="connsiteY67" fmla="*/ 355854 h 420623"/>
                <a:gd name="connsiteX68" fmla="*/ 687229 w 995171"/>
                <a:gd name="connsiteY68" fmla="*/ 341376 h 420623"/>
                <a:gd name="connsiteX69" fmla="*/ 660368 w 995171"/>
                <a:gd name="connsiteY69" fmla="*/ 302133 h 420623"/>
                <a:gd name="connsiteX70" fmla="*/ 659606 w 995171"/>
                <a:gd name="connsiteY70" fmla="*/ 299466 h 420623"/>
                <a:gd name="connsiteX71" fmla="*/ 881825 w 995171"/>
                <a:gd name="connsiteY71" fmla="*/ 299466 h 420623"/>
                <a:gd name="connsiteX72" fmla="*/ 881825 w 995171"/>
                <a:gd name="connsiteY72" fmla="*/ 272796 h 420623"/>
                <a:gd name="connsiteX73" fmla="*/ 660368 w 995171"/>
                <a:gd name="connsiteY73" fmla="*/ 246793 h 420623"/>
                <a:gd name="connsiteX74" fmla="*/ 735330 w 995171"/>
                <a:gd name="connsiteY74" fmla="*/ 189929 h 420623"/>
                <a:gd name="connsiteX75" fmla="*/ 810387 w 995171"/>
                <a:gd name="connsiteY75" fmla="*/ 246698 h 420623"/>
                <a:gd name="connsiteX76" fmla="*/ 660368 w 995171"/>
                <a:gd name="connsiteY76" fmla="*/ 246793 h 42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95171" h="420623">
                  <a:moveTo>
                    <a:pt x="74486" y="131921"/>
                  </a:moveTo>
                  <a:lnTo>
                    <a:pt x="0" y="131921"/>
                  </a:lnTo>
                  <a:lnTo>
                    <a:pt x="0" y="414719"/>
                  </a:lnTo>
                  <a:lnTo>
                    <a:pt x="74486" y="414719"/>
                  </a:lnTo>
                  <a:lnTo>
                    <a:pt x="74486" y="131921"/>
                  </a:lnTo>
                  <a:close/>
                  <a:moveTo>
                    <a:pt x="568262" y="417576"/>
                  </a:moveTo>
                  <a:lnTo>
                    <a:pt x="568262" y="348234"/>
                  </a:lnTo>
                  <a:cubicBezTo>
                    <a:pt x="557308" y="348139"/>
                    <a:pt x="548259" y="347567"/>
                    <a:pt x="541306" y="346520"/>
                  </a:cubicBezTo>
                  <a:cubicBezTo>
                    <a:pt x="533591" y="345281"/>
                    <a:pt x="527685" y="342710"/>
                    <a:pt x="523780" y="338804"/>
                  </a:cubicBezTo>
                  <a:cubicBezTo>
                    <a:pt x="519875" y="334899"/>
                    <a:pt x="517303" y="329184"/>
                    <a:pt x="516065" y="321945"/>
                  </a:cubicBezTo>
                  <a:cubicBezTo>
                    <a:pt x="514922" y="314992"/>
                    <a:pt x="514350" y="305753"/>
                    <a:pt x="514350" y="294608"/>
                  </a:cubicBezTo>
                  <a:lnTo>
                    <a:pt x="514350" y="195644"/>
                  </a:lnTo>
                  <a:lnTo>
                    <a:pt x="568262" y="195644"/>
                  </a:lnTo>
                  <a:lnTo>
                    <a:pt x="568262" y="131921"/>
                  </a:lnTo>
                  <a:lnTo>
                    <a:pt x="514350" y="131921"/>
                  </a:lnTo>
                  <a:lnTo>
                    <a:pt x="514350" y="21812"/>
                  </a:lnTo>
                  <a:lnTo>
                    <a:pt x="439865" y="21812"/>
                  </a:lnTo>
                  <a:lnTo>
                    <a:pt x="439865" y="295180"/>
                  </a:lnTo>
                  <a:cubicBezTo>
                    <a:pt x="439865" y="318230"/>
                    <a:pt x="441865" y="337852"/>
                    <a:pt x="445865" y="353473"/>
                  </a:cubicBezTo>
                  <a:cubicBezTo>
                    <a:pt x="449771" y="368903"/>
                    <a:pt x="456438" y="381572"/>
                    <a:pt x="465677" y="391001"/>
                  </a:cubicBezTo>
                  <a:cubicBezTo>
                    <a:pt x="474917" y="400431"/>
                    <a:pt x="487204" y="407289"/>
                    <a:pt x="502063" y="411385"/>
                  </a:cubicBezTo>
                  <a:cubicBezTo>
                    <a:pt x="517112" y="415481"/>
                    <a:pt x="536258" y="417671"/>
                    <a:pt x="558927" y="417671"/>
                  </a:cubicBezTo>
                  <a:lnTo>
                    <a:pt x="568262" y="417671"/>
                  </a:lnTo>
                  <a:close/>
                  <a:moveTo>
                    <a:pt x="995172" y="0"/>
                  </a:moveTo>
                  <a:lnTo>
                    <a:pt x="920687" y="0"/>
                  </a:lnTo>
                  <a:lnTo>
                    <a:pt x="920687" y="414719"/>
                  </a:lnTo>
                  <a:lnTo>
                    <a:pt x="995172" y="414719"/>
                  </a:lnTo>
                  <a:lnTo>
                    <a:pt x="995172" y="0"/>
                  </a:lnTo>
                  <a:close/>
                  <a:moveTo>
                    <a:pt x="367951" y="159830"/>
                  </a:moveTo>
                  <a:cubicBezTo>
                    <a:pt x="347282" y="137541"/>
                    <a:pt x="318135" y="126206"/>
                    <a:pt x="281273" y="126206"/>
                  </a:cubicBezTo>
                  <a:cubicBezTo>
                    <a:pt x="263462" y="126206"/>
                    <a:pt x="247079" y="129921"/>
                    <a:pt x="232410" y="137065"/>
                  </a:cubicBezTo>
                  <a:cubicBezTo>
                    <a:pt x="217742" y="144304"/>
                    <a:pt x="205264" y="154496"/>
                    <a:pt x="195358" y="167259"/>
                  </a:cubicBezTo>
                  <a:lnTo>
                    <a:pt x="191262" y="172498"/>
                  </a:lnTo>
                  <a:lnTo>
                    <a:pt x="191262" y="167831"/>
                  </a:lnTo>
                  <a:lnTo>
                    <a:pt x="191262" y="132017"/>
                  </a:lnTo>
                  <a:lnTo>
                    <a:pt x="117920" y="132017"/>
                  </a:lnTo>
                  <a:lnTo>
                    <a:pt x="117920" y="414814"/>
                  </a:lnTo>
                  <a:lnTo>
                    <a:pt x="191929" y="414814"/>
                  </a:lnTo>
                  <a:lnTo>
                    <a:pt x="191929" y="264128"/>
                  </a:lnTo>
                  <a:lnTo>
                    <a:pt x="192024" y="274606"/>
                  </a:lnTo>
                  <a:cubicBezTo>
                    <a:pt x="192024" y="272891"/>
                    <a:pt x="192024" y="271177"/>
                    <a:pt x="192119" y="269558"/>
                  </a:cubicBezTo>
                  <a:cubicBezTo>
                    <a:pt x="192881" y="243173"/>
                    <a:pt x="199454" y="223456"/>
                    <a:pt x="211741" y="210884"/>
                  </a:cubicBezTo>
                  <a:cubicBezTo>
                    <a:pt x="224790" y="197549"/>
                    <a:pt x="240697" y="190786"/>
                    <a:pt x="258985" y="190786"/>
                  </a:cubicBezTo>
                  <a:cubicBezTo>
                    <a:pt x="280511" y="190786"/>
                    <a:pt x="296894" y="197358"/>
                    <a:pt x="307753" y="210407"/>
                  </a:cubicBezTo>
                  <a:cubicBezTo>
                    <a:pt x="318421" y="223171"/>
                    <a:pt x="323850" y="241364"/>
                    <a:pt x="323945" y="264605"/>
                  </a:cubicBezTo>
                  <a:lnTo>
                    <a:pt x="323945" y="264605"/>
                  </a:lnTo>
                  <a:lnTo>
                    <a:pt x="323945" y="265176"/>
                  </a:lnTo>
                  <a:lnTo>
                    <a:pt x="323945" y="265271"/>
                  </a:lnTo>
                  <a:lnTo>
                    <a:pt x="323945" y="414814"/>
                  </a:lnTo>
                  <a:lnTo>
                    <a:pt x="399098" y="414814"/>
                  </a:lnTo>
                  <a:lnTo>
                    <a:pt x="399098" y="254222"/>
                  </a:lnTo>
                  <a:cubicBezTo>
                    <a:pt x="399193" y="213931"/>
                    <a:pt x="388620" y="182118"/>
                    <a:pt x="367951" y="159830"/>
                  </a:cubicBezTo>
                  <a:moveTo>
                    <a:pt x="881825" y="272796"/>
                  </a:moveTo>
                  <a:cubicBezTo>
                    <a:pt x="881825" y="252508"/>
                    <a:pt x="878205" y="233267"/>
                    <a:pt x="871061" y="215646"/>
                  </a:cubicBezTo>
                  <a:cubicBezTo>
                    <a:pt x="863918" y="198025"/>
                    <a:pt x="853821" y="182309"/>
                    <a:pt x="841057" y="168974"/>
                  </a:cubicBezTo>
                  <a:cubicBezTo>
                    <a:pt x="828294" y="155639"/>
                    <a:pt x="812768" y="145066"/>
                    <a:pt x="794957" y="137636"/>
                  </a:cubicBezTo>
                  <a:cubicBezTo>
                    <a:pt x="777145" y="130112"/>
                    <a:pt x="757238" y="126302"/>
                    <a:pt x="735806" y="126302"/>
                  </a:cubicBezTo>
                  <a:cubicBezTo>
                    <a:pt x="715518" y="126302"/>
                    <a:pt x="696182" y="130207"/>
                    <a:pt x="678371" y="137922"/>
                  </a:cubicBezTo>
                  <a:cubicBezTo>
                    <a:pt x="660559" y="145637"/>
                    <a:pt x="644843" y="156210"/>
                    <a:pt x="631698" y="169355"/>
                  </a:cubicBezTo>
                  <a:cubicBezTo>
                    <a:pt x="618554" y="182499"/>
                    <a:pt x="607981" y="198215"/>
                    <a:pt x="600266" y="216027"/>
                  </a:cubicBezTo>
                  <a:cubicBezTo>
                    <a:pt x="592550" y="233839"/>
                    <a:pt x="588645" y="253175"/>
                    <a:pt x="588645" y="273463"/>
                  </a:cubicBezTo>
                  <a:cubicBezTo>
                    <a:pt x="588645" y="293751"/>
                    <a:pt x="592360" y="313087"/>
                    <a:pt x="599694" y="330899"/>
                  </a:cubicBezTo>
                  <a:cubicBezTo>
                    <a:pt x="607028" y="348710"/>
                    <a:pt x="617315" y="364426"/>
                    <a:pt x="630269" y="377571"/>
                  </a:cubicBezTo>
                  <a:cubicBezTo>
                    <a:pt x="643223" y="390716"/>
                    <a:pt x="659130" y="401288"/>
                    <a:pt x="677513" y="409004"/>
                  </a:cubicBezTo>
                  <a:cubicBezTo>
                    <a:pt x="695897" y="416719"/>
                    <a:pt x="716280" y="420624"/>
                    <a:pt x="738092" y="420624"/>
                  </a:cubicBezTo>
                  <a:cubicBezTo>
                    <a:pt x="801148" y="420624"/>
                    <a:pt x="840391" y="391954"/>
                    <a:pt x="863918" y="365093"/>
                  </a:cubicBezTo>
                  <a:lnTo>
                    <a:pt x="810292" y="324231"/>
                  </a:lnTo>
                  <a:cubicBezTo>
                    <a:pt x="798957" y="337661"/>
                    <a:pt x="772192" y="355854"/>
                    <a:pt x="738664" y="355854"/>
                  </a:cubicBezTo>
                  <a:cubicBezTo>
                    <a:pt x="717614" y="355854"/>
                    <a:pt x="700373" y="350996"/>
                    <a:pt x="687229" y="341376"/>
                  </a:cubicBezTo>
                  <a:cubicBezTo>
                    <a:pt x="674084" y="331756"/>
                    <a:pt x="665036" y="318611"/>
                    <a:pt x="660368" y="302133"/>
                  </a:cubicBezTo>
                  <a:lnTo>
                    <a:pt x="659606" y="299466"/>
                  </a:lnTo>
                  <a:lnTo>
                    <a:pt x="881825" y="299466"/>
                  </a:lnTo>
                  <a:lnTo>
                    <a:pt x="881825" y="272796"/>
                  </a:lnTo>
                  <a:close/>
                  <a:moveTo>
                    <a:pt x="660368" y="246793"/>
                  </a:moveTo>
                  <a:cubicBezTo>
                    <a:pt x="660368" y="226124"/>
                    <a:pt x="684086" y="189929"/>
                    <a:pt x="735330" y="189929"/>
                  </a:cubicBezTo>
                  <a:cubicBezTo>
                    <a:pt x="786575" y="189929"/>
                    <a:pt x="810387" y="226028"/>
                    <a:pt x="810387" y="246698"/>
                  </a:cubicBezTo>
                  <a:lnTo>
                    <a:pt x="660368" y="246793"/>
                  </a:lnTo>
                  <a:close/>
                </a:path>
              </a:pathLst>
            </a:custGeom>
            <a:grpFill/>
            <a:ln w="952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4A965E07-06B2-4D30-873C-DC1B77F53ACE}"/>
                </a:ext>
              </a:extLst>
            </p:cNvPr>
            <p:cNvSpPr/>
            <p:nvPr/>
          </p:nvSpPr>
          <p:spPr>
            <a:xfrm>
              <a:off x="2358770" y="6728469"/>
              <a:ext cx="79057" cy="79057"/>
            </a:xfrm>
            <a:custGeom>
              <a:avLst/>
              <a:gdLst>
                <a:gd name="connsiteX0" fmla="*/ 39529 w 79057"/>
                <a:gd name="connsiteY0" fmla="*/ 5620 h 79057"/>
                <a:gd name="connsiteX1" fmla="*/ 73438 w 79057"/>
                <a:gd name="connsiteY1" fmla="*/ 39529 h 79057"/>
                <a:gd name="connsiteX2" fmla="*/ 39529 w 79057"/>
                <a:gd name="connsiteY2" fmla="*/ 73438 h 79057"/>
                <a:gd name="connsiteX3" fmla="*/ 5620 w 79057"/>
                <a:gd name="connsiteY3" fmla="*/ 39529 h 79057"/>
                <a:gd name="connsiteX4" fmla="*/ 39529 w 79057"/>
                <a:gd name="connsiteY4" fmla="*/ 5620 h 79057"/>
                <a:gd name="connsiteX5" fmla="*/ 39529 w 79057"/>
                <a:gd name="connsiteY5" fmla="*/ 0 h 79057"/>
                <a:gd name="connsiteX6" fmla="*/ 0 w 79057"/>
                <a:gd name="connsiteY6" fmla="*/ 39529 h 79057"/>
                <a:gd name="connsiteX7" fmla="*/ 39529 w 79057"/>
                <a:gd name="connsiteY7" fmla="*/ 79058 h 79057"/>
                <a:gd name="connsiteX8" fmla="*/ 79058 w 79057"/>
                <a:gd name="connsiteY8" fmla="*/ 39529 h 79057"/>
                <a:gd name="connsiteX9" fmla="*/ 39529 w 79057"/>
                <a:gd name="connsiteY9" fmla="*/ 0 h 79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79057">
                  <a:moveTo>
                    <a:pt x="39529" y="5620"/>
                  </a:moveTo>
                  <a:cubicBezTo>
                    <a:pt x="58198" y="5620"/>
                    <a:pt x="73438" y="20860"/>
                    <a:pt x="73438" y="39529"/>
                  </a:cubicBezTo>
                  <a:cubicBezTo>
                    <a:pt x="73438" y="58198"/>
                    <a:pt x="58198" y="73438"/>
                    <a:pt x="39529" y="73438"/>
                  </a:cubicBezTo>
                  <a:cubicBezTo>
                    <a:pt x="20860" y="73438"/>
                    <a:pt x="5620" y="58198"/>
                    <a:pt x="5620" y="39529"/>
                  </a:cubicBezTo>
                  <a:cubicBezTo>
                    <a:pt x="5620" y="20860"/>
                    <a:pt x="20860" y="5620"/>
                    <a:pt x="39529" y="5620"/>
                  </a:cubicBezTo>
                  <a:moveTo>
                    <a:pt x="39529" y="0"/>
                  </a:moveTo>
                  <a:cubicBezTo>
                    <a:pt x="17717" y="0"/>
                    <a:pt x="0" y="17717"/>
                    <a:pt x="0" y="39529"/>
                  </a:cubicBezTo>
                  <a:cubicBezTo>
                    <a:pt x="0" y="61341"/>
                    <a:pt x="17717" y="79058"/>
                    <a:pt x="39529" y="79058"/>
                  </a:cubicBezTo>
                  <a:cubicBezTo>
                    <a:pt x="61341" y="79058"/>
                    <a:pt x="79058" y="61341"/>
                    <a:pt x="79058" y="39529"/>
                  </a:cubicBezTo>
                  <a:cubicBezTo>
                    <a:pt x="79058" y="17717"/>
                    <a:pt x="61341" y="0"/>
                    <a:pt x="39529" y="0"/>
                  </a:cubicBezTo>
                </a:path>
              </a:pathLst>
            </a:custGeom>
            <a:grp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1730B440-8B98-4F46-9D0E-B742B8ADDE54}"/>
                </a:ext>
              </a:extLst>
            </p:cNvPr>
            <p:cNvSpPr/>
            <p:nvPr/>
          </p:nvSpPr>
          <p:spPr>
            <a:xfrm>
              <a:off x="2384869" y="6748090"/>
              <a:ext cx="30765" cy="39528"/>
            </a:xfrm>
            <a:custGeom>
              <a:avLst/>
              <a:gdLst>
                <a:gd name="connsiteX0" fmla="*/ 16383 w 30765"/>
                <a:gd name="connsiteY0" fmla="*/ 95 h 39528"/>
                <a:gd name="connsiteX1" fmla="*/ 23051 w 30765"/>
                <a:gd name="connsiteY1" fmla="*/ 1715 h 39528"/>
                <a:gd name="connsiteX2" fmla="*/ 27718 w 30765"/>
                <a:gd name="connsiteY2" fmla="*/ 6191 h 39528"/>
                <a:gd name="connsiteX3" fmla="*/ 29337 w 30765"/>
                <a:gd name="connsiteY3" fmla="*/ 12478 h 39528"/>
                <a:gd name="connsiteX4" fmla="*/ 27146 w 30765"/>
                <a:gd name="connsiteY4" fmla="*/ 19622 h 39528"/>
                <a:gd name="connsiteX5" fmla="*/ 21812 w 30765"/>
                <a:gd name="connsiteY5" fmla="*/ 23717 h 39528"/>
                <a:gd name="connsiteX6" fmla="*/ 30766 w 30765"/>
                <a:gd name="connsiteY6" fmla="*/ 39529 h 39528"/>
                <a:gd name="connsiteX7" fmla="*/ 23717 w 30765"/>
                <a:gd name="connsiteY7" fmla="*/ 39529 h 39528"/>
                <a:gd name="connsiteX8" fmla="*/ 15526 w 30765"/>
                <a:gd name="connsiteY8" fmla="*/ 24860 h 39528"/>
                <a:gd name="connsiteX9" fmla="*/ 6191 w 30765"/>
                <a:gd name="connsiteY9" fmla="*/ 24860 h 39528"/>
                <a:gd name="connsiteX10" fmla="*/ 6191 w 30765"/>
                <a:gd name="connsiteY10" fmla="*/ 39529 h 39528"/>
                <a:gd name="connsiteX11" fmla="*/ 0 w 30765"/>
                <a:gd name="connsiteY11" fmla="*/ 39529 h 39528"/>
                <a:gd name="connsiteX12" fmla="*/ 0 w 30765"/>
                <a:gd name="connsiteY12" fmla="*/ 0 h 39528"/>
                <a:gd name="connsiteX13" fmla="*/ 16383 w 30765"/>
                <a:gd name="connsiteY13" fmla="*/ 0 h 39528"/>
                <a:gd name="connsiteX14" fmla="*/ 16383 w 30765"/>
                <a:gd name="connsiteY14" fmla="*/ 19336 h 39528"/>
                <a:gd name="connsiteX15" fmla="*/ 19907 w 30765"/>
                <a:gd name="connsiteY15" fmla="*/ 18478 h 39528"/>
                <a:gd name="connsiteX16" fmla="*/ 22289 w 30765"/>
                <a:gd name="connsiteY16" fmla="*/ 16097 h 39528"/>
                <a:gd name="connsiteX17" fmla="*/ 23146 w 30765"/>
                <a:gd name="connsiteY17" fmla="*/ 12573 h 39528"/>
                <a:gd name="connsiteX18" fmla="*/ 22289 w 30765"/>
                <a:gd name="connsiteY18" fmla="*/ 9049 h 39528"/>
                <a:gd name="connsiteX19" fmla="*/ 19907 w 30765"/>
                <a:gd name="connsiteY19" fmla="*/ 6668 h 39528"/>
                <a:gd name="connsiteX20" fmla="*/ 16383 w 30765"/>
                <a:gd name="connsiteY20" fmla="*/ 5810 h 39528"/>
                <a:gd name="connsiteX21" fmla="*/ 6191 w 30765"/>
                <a:gd name="connsiteY21" fmla="*/ 5810 h 39528"/>
                <a:gd name="connsiteX22" fmla="*/ 6191 w 30765"/>
                <a:gd name="connsiteY22" fmla="*/ 19336 h 39528"/>
                <a:gd name="connsiteX23" fmla="*/ 16383 w 30765"/>
                <a:gd name="connsiteY23" fmla="*/ 19336 h 3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765" h="39528">
                  <a:moveTo>
                    <a:pt x="16383" y="95"/>
                  </a:moveTo>
                  <a:cubicBezTo>
                    <a:pt x="18860" y="95"/>
                    <a:pt x="21050" y="667"/>
                    <a:pt x="23051" y="1715"/>
                  </a:cubicBezTo>
                  <a:cubicBezTo>
                    <a:pt x="25051" y="2762"/>
                    <a:pt x="26575" y="4286"/>
                    <a:pt x="27718" y="6191"/>
                  </a:cubicBezTo>
                  <a:cubicBezTo>
                    <a:pt x="28861" y="8096"/>
                    <a:pt x="29337" y="10192"/>
                    <a:pt x="29337" y="12478"/>
                  </a:cubicBezTo>
                  <a:cubicBezTo>
                    <a:pt x="29337" y="15335"/>
                    <a:pt x="28575" y="17717"/>
                    <a:pt x="27146" y="19622"/>
                  </a:cubicBezTo>
                  <a:cubicBezTo>
                    <a:pt x="25718" y="21527"/>
                    <a:pt x="23908" y="22860"/>
                    <a:pt x="21812" y="23717"/>
                  </a:cubicBezTo>
                  <a:lnTo>
                    <a:pt x="30766" y="39529"/>
                  </a:lnTo>
                  <a:lnTo>
                    <a:pt x="23717" y="39529"/>
                  </a:lnTo>
                  <a:lnTo>
                    <a:pt x="15526" y="24860"/>
                  </a:lnTo>
                  <a:lnTo>
                    <a:pt x="6191" y="24860"/>
                  </a:lnTo>
                  <a:lnTo>
                    <a:pt x="6191" y="39529"/>
                  </a:lnTo>
                  <a:lnTo>
                    <a:pt x="0" y="39529"/>
                  </a:lnTo>
                  <a:lnTo>
                    <a:pt x="0" y="0"/>
                  </a:lnTo>
                  <a:lnTo>
                    <a:pt x="16383" y="0"/>
                  </a:lnTo>
                  <a:close/>
                  <a:moveTo>
                    <a:pt x="16383" y="19336"/>
                  </a:moveTo>
                  <a:cubicBezTo>
                    <a:pt x="17717" y="19336"/>
                    <a:pt x="18860" y="19050"/>
                    <a:pt x="19907" y="18478"/>
                  </a:cubicBezTo>
                  <a:cubicBezTo>
                    <a:pt x="20955" y="17907"/>
                    <a:pt x="21717" y="17050"/>
                    <a:pt x="22289" y="16097"/>
                  </a:cubicBezTo>
                  <a:cubicBezTo>
                    <a:pt x="22860" y="15050"/>
                    <a:pt x="23146" y="13906"/>
                    <a:pt x="23146" y="12573"/>
                  </a:cubicBezTo>
                  <a:cubicBezTo>
                    <a:pt x="23146" y="11240"/>
                    <a:pt x="22860" y="10097"/>
                    <a:pt x="22289" y="9049"/>
                  </a:cubicBezTo>
                  <a:cubicBezTo>
                    <a:pt x="21717" y="8001"/>
                    <a:pt x="20860" y="7239"/>
                    <a:pt x="19907" y="6668"/>
                  </a:cubicBezTo>
                  <a:cubicBezTo>
                    <a:pt x="18860" y="6096"/>
                    <a:pt x="17717" y="5810"/>
                    <a:pt x="16383" y="5810"/>
                  </a:cubicBezTo>
                  <a:lnTo>
                    <a:pt x="6191" y="5810"/>
                  </a:lnTo>
                  <a:lnTo>
                    <a:pt x="6191" y="19336"/>
                  </a:lnTo>
                  <a:lnTo>
                    <a:pt x="16383" y="19336"/>
                  </a:lnTo>
                  <a:close/>
                </a:path>
              </a:pathLst>
            </a:custGeom>
            <a:grpFill/>
            <a:ln w="9525" cap="flat">
              <a:noFill/>
              <a:prstDash val="solid"/>
              <a:miter/>
            </a:ln>
          </p:spPr>
          <p:txBody>
            <a:bodyPr rtlCol="0" anchor="ctr"/>
            <a:lstStyle/>
            <a:p>
              <a:endParaRPr lang="en-US"/>
            </a:p>
          </p:txBody>
        </p:sp>
      </p:grpSp>
      <p:sp>
        <p:nvSpPr>
          <p:cNvPr id="2" name="Footer Placeholder 1">
            <a:extLst>
              <a:ext uri="{FF2B5EF4-FFF2-40B4-BE49-F238E27FC236}">
                <a16:creationId xmlns:a16="http://schemas.microsoft.com/office/drawing/2014/main" id="{40B8FCE8-11CC-42C3-8113-2B5A7AE3A7F6}"/>
              </a:ext>
            </a:extLst>
          </p:cNvPr>
          <p:cNvSpPr>
            <a:spLocks noGrp="1"/>
          </p:cNvSpPr>
          <p:nvPr>
            <p:ph type="ftr" sz="quarter" idx="30"/>
          </p:nvPr>
        </p:nvSpPr>
        <p:spPr>
          <a:xfrm>
            <a:off x="4934652" y="6546055"/>
            <a:ext cx="2322697" cy="249385"/>
          </a:xfrm>
          <a:prstGeom prst="rect">
            <a:avLst/>
          </a:prstGeom>
        </p:spPr>
        <p:txBody>
          <a:bodyPr/>
          <a:lstStyle>
            <a:lvl1pPr>
              <a:defRPr>
                <a:solidFill>
                  <a:schemeClr val="bg1"/>
                </a:solidFill>
              </a:defRPr>
            </a:lvl1pPr>
          </a:lstStyle>
          <a:p>
            <a:r>
              <a:rPr lang="en-US"/>
              <a:t>Intel Confidential</a:t>
            </a:r>
          </a:p>
        </p:txBody>
      </p:sp>
    </p:spTree>
    <p:extLst>
      <p:ext uri="{BB962C8B-B14F-4D97-AF65-F5344CB8AC3E}">
        <p14:creationId xmlns:p14="http://schemas.microsoft.com/office/powerpoint/2010/main" val="6431481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Title, Sub &amp; Content Blue">
    <p:bg>
      <p:bgPr>
        <a:solidFill>
          <a:schemeClr val="tx2"/>
        </a:solidFill>
        <a:effectLst/>
      </p:bgPr>
    </p:bg>
    <p:spTree>
      <p:nvGrpSpPr>
        <p:cNvPr id="1" name=""/>
        <p:cNvGrpSpPr/>
        <p:nvPr/>
      </p:nvGrpSpPr>
      <p:grpSpPr>
        <a:xfrm>
          <a:off x="0" y="0"/>
          <a:ext cx="0" cy="0"/>
          <a:chOff x="0" y="0"/>
          <a:chExt cx="0" cy="0"/>
        </a:xfrm>
      </p:grpSpPr>
      <p:sp>
        <p:nvSpPr>
          <p:cNvPr id="21" name="Square">
            <a:extLst>
              <a:ext uri="{FF2B5EF4-FFF2-40B4-BE49-F238E27FC236}">
                <a16:creationId xmlns:a16="http://schemas.microsoft.com/office/drawing/2014/main" id="{4C58A6BF-BF0D-4749-B07B-7C0A27747D42}"/>
              </a:ext>
            </a:extLst>
          </p:cNvPr>
          <p:cNvSpPr/>
          <p:nvPr userDrawn="1"/>
        </p:nvSpPr>
        <p:spPr>
          <a:xfrm>
            <a:off x="11741697" y="6405280"/>
            <a:ext cx="450068" cy="450068"/>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697" name="Square"/>
          <p:cNvSpPr/>
          <p:nvPr/>
        </p:nvSpPr>
        <p:spPr>
          <a:xfrm>
            <a:off x="709974" y="2295859"/>
            <a:ext cx="318638" cy="318638"/>
          </a:xfrm>
          <a:prstGeom prst="rect">
            <a:avLst/>
          </a:prstGeom>
          <a:solidFill>
            <a:srgbClr val="00C7FD"/>
          </a:solidFill>
          <a:ln w="12700">
            <a:miter lim="400000"/>
          </a:ln>
        </p:spPr>
        <p:txBody>
          <a:bodyPr lIns="25400" tIns="25400" rIns="25400" bIns="25400" anchor="ctr"/>
          <a:lstStyle/>
          <a:p>
            <a:pPr algn="ctr" defTabSz="412750">
              <a:lnSpc>
                <a:spcPct val="100000"/>
              </a:lnSpc>
              <a:spcBef>
                <a:spcPts val="0"/>
              </a:spcBef>
              <a:defRPr sz="3200">
                <a:solidFill>
                  <a:srgbClr val="0068B5"/>
                </a:solidFill>
                <a:latin typeface="Helvetica Neue Medium"/>
                <a:ea typeface="Helvetica Neue Medium"/>
                <a:cs typeface="Helvetica Neue Medium"/>
                <a:sym typeface="Helvetica Neue Medium"/>
              </a:defRPr>
            </a:pPr>
            <a:endParaRPr sz="1600"/>
          </a:p>
        </p:txBody>
      </p:sp>
      <p:sp>
        <p:nvSpPr>
          <p:cNvPr id="698" name="Square"/>
          <p:cNvSpPr/>
          <p:nvPr/>
        </p:nvSpPr>
        <p:spPr>
          <a:xfrm>
            <a:off x="536812" y="2122317"/>
            <a:ext cx="174318" cy="174318"/>
          </a:xfrm>
          <a:prstGeom prst="rect">
            <a:avLst/>
          </a:prstGeom>
          <a:solidFill>
            <a:srgbClr val="7BDEFF"/>
          </a:solidFill>
          <a:ln w="12700">
            <a:miter lim="400000"/>
          </a:ln>
        </p:spPr>
        <p:txBody>
          <a:bodyPr lIns="25400" tIns="25400" rIns="25400" bIns="2540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699" name="Square"/>
          <p:cNvSpPr/>
          <p:nvPr/>
        </p:nvSpPr>
        <p:spPr>
          <a:xfrm>
            <a:off x="709974" y="2023075"/>
            <a:ext cx="98724" cy="98723"/>
          </a:xfrm>
          <a:prstGeom prst="rect">
            <a:avLst/>
          </a:prstGeom>
          <a:solidFill>
            <a:srgbClr val="B4F0FF"/>
          </a:solidFill>
          <a:ln w="12700">
            <a:miter lim="400000"/>
          </a:ln>
        </p:spPr>
        <p:txBody>
          <a:bodyPr lIns="25400" tIns="25400" rIns="25400" bIns="2540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700" name="Rectangle"/>
          <p:cNvSpPr/>
          <p:nvPr/>
        </p:nvSpPr>
        <p:spPr>
          <a:xfrm>
            <a:off x="5814183" y="402558"/>
            <a:ext cx="5927511" cy="6003471"/>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18" name="TextBox 17">
            <a:extLst>
              <a:ext uri="{FF2B5EF4-FFF2-40B4-BE49-F238E27FC236}">
                <a16:creationId xmlns:a16="http://schemas.microsoft.com/office/drawing/2014/main" id="{F5846515-4871-AA4D-B71A-1561CC2E3701}"/>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13" name="Content Placeholder 2">
            <a:extLst>
              <a:ext uri="{FF2B5EF4-FFF2-40B4-BE49-F238E27FC236}">
                <a16:creationId xmlns:a16="http://schemas.microsoft.com/office/drawing/2014/main" id="{DFE89D76-523B-456C-9EE9-BC9CB964E5C3}"/>
              </a:ext>
            </a:extLst>
          </p:cNvPr>
          <p:cNvSpPr>
            <a:spLocks noGrp="1"/>
          </p:cNvSpPr>
          <p:nvPr>
            <p:ph sz="quarter" idx="27"/>
          </p:nvPr>
        </p:nvSpPr>
        <p:spPr>
          <a:xfrm>
            <a:off x="6394450" y="1974850"/>
            <a:ext cx="4852988" cy="37036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Rectangle 19" hidden="1">
            <a:extLst>
              <a:ext uri="{FF2B5EF4-FFF2-40B4-BE49-F238E27FC236}">
                <a16:creationId xmlns:a16="http://schemas.microsoft.com/office/drawing/2014/main" id="{1DEF55E0-947C-4281-8A2A-E59398C246AB}"/>
              </a:ext>
            </a:extLst>
          </p:cNvPr>
          <p:cNvSpPr/>
          <p:nvPr userDrawn="1"/>
        </p:nvSpPr>
        <p:spPr>
          <a:xfrm>
            <a:off x="483010" y="6562504"/>
            <a:ext cx="1766830" cy="231410"/>
          </a:xfrm>
          <a:prstGeom prst="rect">
            <a:avLst/>
          </a:prstGeom>
        </p:spPr>
        <p:txBody>
          <a:bodyPr wrap="none">
            <a:spAutoFit/>
          </a:bodyPr>
          <a:lstStyle/>
          <a:p>
            <a:pPr algn="l"/>
            <a:r>
              <a:rPr lang="en-US" sz="1000">
                <a:solidFill>
                  <a:schemeClr val="bg1"/>
                </a:solidFill>
              </a:rPr>
              <a:t>Department or Event Name</a:t>
            </a:r>
          </a:p>
        </p:txBody>
      </p:sp>
      <p:sp>
        <p:nvSpPr>
          <p:cNvPr id="23" name="Title Text">
            <a:extLst>
              <a:ext uri="{FF2B5EF4-FFF2-40B4-BE49-F238E27FC236}">
                <a16:creationId xmlns:a16="http://schemas.microsoft.com/office/drawing/2014/main" id="{5F192548-45E5-4F50-A32B-E61F6CFA996F}"/>
              </a:ext>
            </a:extLst>
          </p:cNvPr>
          <p:cNvSpPr txBox="1">
            <a:spLocks noGrp="1"/>
          </p:cNvSpPr>
          <p:nvPr>
            <p:ph type="title" hasCustomPrompt="1"/>
          </p:nvPr>
        </p:nvSpPr>
        <p:spPr>
          <a:xfrm>
            <a:off x="1014757" y="2545222"/>
            <a:ext cx="4785571" cy="2497830"/>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chor="t" anchorCtr="0">
            <a:noAutofit/>
          </a:bodyPr>
          <a:lstStyle>
            <a:lvl1pPr>
              <a:defRPr sz="3600">
                <a:solidFill>
                  <a:schemeClr val="bg1"/>
                </a:solidFill>
              </a:defRPr>
            </a:lvl1pPr>
          </a:lstStyle>
          <a:p>
            <a:r>
              <a:rPr lang="en-US"/>
              <a:t>Title Text Goes Here</a:t>
            </a:r>
          </a:p>
        </p:txBody>
      </p:sp>
      <p:sp>
        <p:nvSpPr>
          <p:cNvPr id="14" name="Text Placeholder 3">
            <a:extLst>
              <a:ext uri="{FF2B5EF4-FFF2-40B4-BE49-F238E27FC236}">
                <a16:creationId xmlns:a16="http://schemas.microsoft.com/office/drawing/2014/main" id="{38703551-AC59-4BD9-8B3C-616B6DFB3DB4}"/>
              </a:ext>
            </a:extLst>
          </p:cNvPr>
          <p:cNvSpPr>
            <a:spLocks noGrp="1"/>
          </p:cNvSpPr>
          <p:nvPr>
            <p:ph type="body" sz="quarter" idx="29"/>
          </p:nvPr>
        </p:nvSpPr>
        <p:spPr>
          <a:xfrm>
            <a:off x="6394450" y="740229"/>
            <a:ext cx="4865211" cy="1078146"/>
          </a:xfrm>
        </p:spPr>
        <p:txBody>
          <a:bodyPr anchor="b" anchorCtr="0">
            <a:normAutofit/>
          </a:bodyPr>
          <a:lstStyle>
            <a:lvl1pPr marL="0" indent="0">
              <a:buNone/>
              <a:defRPr sz="3200">
                <a:solidFill>
                  <a:schemeClr val="bg1"/>
                </a:solidFill>
                <a:latin typeface="+mn-lt"/>
              </a:defRPr>
            </a:lvl1pPr>
            <a:lvl2pPr marL="228600" indent="0">
              <a:buNone/>
              <a:defRPr/>
            </a:lvl2pPr>
          </a:lstStyle>
          <a:p>
            <a:pPr lvl="0"/>
            <a:r>
              <a:rPr lang="en-US"/>
              <a:t>Click to edit Master text styles</a:t>
            </a:r>
          </a:p>
        </p:txBody>
      </p:sp>
      <p:grpSp>
        <p:nvGrpSpPr>
          <p:cNvPr id="15" name="Group 14">
            <a:extLst>
              <a:ext uri="{FF2B5EF4-FFF2-40B4-BE49-F238E27FC236}">
                <a16:creationId xmlns:a16="http://schemas.microsoft.com/office/drawing/2014/main" id="{6457AEDF-6856-4269-9EC6-7A7968DBF368}"/>
              </a:ext>
            </a:extLst>
          </p:cNvPr>
          <p:cNvGrpSpPr>
            <a:grpSpLocks noChangeAspect="1"/>
          </p:cNvGrpSpPr>
          <p:nvPr userDrawn="1"/>
        </p:nvGrpSpPr>
        <p:grpSpPr>
          <a:xfrm>
            <a:off x="11152539" y="6542616"/>
            <a:ext cx="512847" cy="192024"/>
            <a:chOff x="1314450" y="6391094"/>
            <a:chExt cx="1123377" cy="420623"/>
          </a:xfrm>
          <a:solidFill>
            <a:schemeClr val="bg1"/>
          </a:solidFill>
        </p:grpSpPr>
        <p:sp>
          <p:nvSpPr>
            <p:cNvPr id="16" name="Freeform: Shape 15">
              <a:extLst>
                <a:ext uri="{FF2B5EF4-FFF2-40B4-BE49-F238E27FC236}">
                  <a16:creationId xmlns:a16="http://schemas.microsoft.com/office/drawing/2014/main" id="{4621E301-4C45-4212-8410-80C586FA4707}"/>
                </a:ext>
              </a:extLst>
            </p:cNvPr>
            <p:cNvSpPr/>
            <p:nvPr/>
          </p:nvSpPr>
          <p:spPr>
            <a:xfrm>
              <a:off x="1314450" y="6396809"/>
              <a:ext cx="78581" cy="78581"/>
            </a:xfrm>
            <a:custGeom>
              <a:avLst/>
              <a:gdLst>
                <a:gd name="connsiteX0" fmla="*/ 0 w 78581"/>
                <a:gd name="connsiteY0" fmla="*/ 0 h 78581"/>
                <a:gd name="connsiteX1" fmla="*/ 78581 w 78581"/>
                <a:gd name="connsiteY1" fmla="*/ 0 h 78581"/>
                <a:gd name="connsiteX2" fmla="*/ 78581 w 78581"/>
                <a:gd name="connsiteY2" fmla="*/ 78581 h 78581"/>
                <a:gd name="connsiteX3" fmla="*/ 0 w 78581"/>
                <a:gd name="connsiteY3" fmla="*/ 78581 h 78581"/>
              </a:gdLst>
              <a:ahLst/>
              <a:cxnLst>
                <a:cxn ang="0">
                  <a:pos x="connsiteX0" y="connsiteY0"/>
                </a:cxn>
                <a:cxn ang="0">
                  <a:pos x="connsiteX1" y="connsiteY1"/>
                </a:cxn>
                <a:cxn ang="0">
                  <a:pos x="connsiteX2" y="connsiteY2"/>
                </a:cxn>
                <a:cxn ang="0">
                  <a:pos x="connsiteX3" y="connsiteY3"/>
                </a:cxn>
              </a:cxnLst>
              <a:rect l="l" t="t" r="r" b="b"/>
              <a:pathLst>
                <a:path w="78581" h="78581">
                  <a:moveTo>
                    <a:pt x="0" y="0"/>
                  </a:moveTo>
                  <a:lnTo>
                    <a:pt x="78581" y="0"/>
                  </a:lnTo>
                  <a:lnTo>
                    <a:pt x="78581" y="78581"/>
                  </a:lnTo>
                  <a:lnTo>
                    <a:pt x="0" y="78581"/>
                  </a:lnTo>
                  <a:close/>
                </a:path>
              </a:pathLst>
            </a:custGeom>
            <a:grp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5CBAC977-FDDE-428B-836E-790ABAE36A80}"/>
                </a:ext>
              </a:extLst>
            </p:cNvPr>
            <p:cNvSpPr/>
            <p:nvPr/>
          </p:nvSpPr>
          <p:spPr>
            <a:xfrm>
              <a:off x="1316545" y="6391094"/>
              <a:ext cx="995171" cy="420623"/>
            </a:xfrm>
            <a:custGeom>
              <a:avLst/>
              <a:gdLst>
                <a:gd name="connsiteX0" fmla="*/ 74486 w 995171"/>
                <a:gd name="connsiteY0" fmla="*/ 131921 h 420623"/>
                <a:gd name="connsiteX1" fmla="*/ 0 w 995171"/>
                <a:gd name="connsiteY1" fmla="*/ 131921 h 420623"/>
                <a:gd name="connsiteX2" fmla="*/ 0 w 995171"/>
                <a:gd name="connsiteY2" fmla="*/ 414719 h 420623"/>
                <a:gd name="connsiteX3" fmla="*/ 74486 w 995171"/>
                <a:gd name="connsiteY3" fmla="*/ 414719 h 420623"/>
                <a:gd name="connsiteX4" fmla="*/ 74486 w 995171"/>
                <a:gd name="connsiteY4" fmla="*/ 131921 h 420623"/>
                <a:gd name="connsiteX5" fmla="*/ 568262 w 995171"/>
                <a:gd name="connsiteY5" fmla="*/ 417576 h 420623"/>
                <a:gd name="connsiteX6" fmla="*/ 568262 w 995171"/>
                <a:gd name="connsiteY6" fmla="*/ 348234 h 420623"/>
                <a:gd name="connsiteX7" fmla="*/ 541306 w 995171"/>
                <a:gd name="connsiteY7" fmla="*/ 346520 h 420623"/>
                <a:gd name="connsiteX8" fmla="*/ 523780 w 995171"/>
                <a:gd name="connsiteY8" fmla="*/ 338804 h 420623"/>
                <a:gd name="connsiteX9" fmla="*/ 516065 w 995171"/>
                <a:gd name="connsiteY9" fmla="*/ 321945 h 420623"/>
                <a:gd name="connsiteX10" fmla="*/ 514350 w 995171"/>
                <a:gd name="connsiteY10" fmla="*/ 294608 h 420623"/>
                <a:gd name="connsiteX11" fmla="*/ 514350 w 995171"/>
                <a:gd name="connsiteY11" fmla="*/ 195644 h 420623"/>
                <a:gd name="connsiteX12" fmla="*/ 568262 w 995171"/>
                <a:gd name="connsiteY12" fmla="*/ 195644 h 420623"/>
                <a:gd name="connsiteX13" fmla="*/ 568262 w 995171"/>
                <a:gd name="connsiteY13" fmla="*/ 131921 h 420623"/>
                <a:gd name="connsiteX14" fmla="*/ 514350 w 995171"/>
                <a:gd name="connsiteY14" fmla="*/ 131921 h 420623"/>
                <a:gd name="connsiteX15" fmla="*/ 514350 w 995171"/>
                <a:gd name="connsiteY15" fmla="*/ 21812 h 420623"/>
                <a:gd name="connsiteX16" fmla="*/ 439865 w 995171"/>
                <a:gd name="connsiteY16" fmla="*/ 21812 h 420623"/>
                <a:gd name="connsiteX17" fmla="*/ 439865 w 995171"/>
                <a:gd name="connsiteY17" fmla="*/ 295180 h 420623"/>
                <a:gd name="connsiteX18" fmla="*/ 445865 w 995171"/>
                <a:gd name="connsiteY18" fmla="*/ 353473 h 420623"/>
                <a:gd name="connsiteX19" fmla="*/ 465677 w 995171"/>
                <a:gd name="connsiteY19" fmla="*/ 391001 h 420623"/>
                <a:gd name="connsiteX20" fmla="*/ 502063 w 995171"/>
                <a:gd name="connsiteY20" fmla="*/ 411385 h 420623"/>
                <a:gd name="connsiteX21" fmla="*/ 558927 w 995171"/>
                <a:gd name="connsiteY21" fmla="*/ 417671 h 420623"/>
                <a:gd name="connsiteX22" fmla="*/ 568262 w 995171"/>
                <a:gd name="connsiteY22" fmla="*/ 417671 h 420623"/>
                <a:gd name="connsiteX23" fmla="*/ 995172 w 995171"/>
                <a:gd name="connsiteY23" fmla="*/ 0 h 420623"/>
                <a:gd name="connsiteX24" fmla="*/ 920687 w 995171"/>
                <a:gd name="connsiteY24" fmla="*/ 0 h 420623"/>
                <a:gd name="connsiteX25" fmla="*/ 920687 w 995171"/>
                <a:gd name="connsiteY25" fmla="*/ 414719 h 420623"/>
                <a:gd name="connsiteX26" fmla="*/ 995172 w 995171"/>
                <a:gd name="connsiteY26" fmla="*/ 414719 h 420623"/>
                <a:gd name="connsiteX27" fmla="*/ 995172 w 995171"/>
                <a:gd name="connsiteY27" fmla="*/ 0 h 420623"/>
                <a:gd name="connsiteX28" fmla="*/ 367951 w 995171"/>
                <a:gd name="connsiteY28" fmla="*/ 159830 h 420623"/>
                <a:gd name="connsiteX29" fmla="*/ 281273 w 995171"/>
                <a:gd name="connsiteY29" fmla="*/ 126206 h 420623"/>
                <a:gd name="connsiteX30" fmla="*/ 232410 w 995171"/>
                <a:gd name="connsiteY30" fmla="*/ 137065 h 420623"/>
                <a:gd name="connsiteX31" fmla="*/ 195358 w 995171"/>
                <a:gd name="connsiteY31" fmla="*/ 167259 h 420623"/>
                <a:gd name="connsiteX32" fmla="*/ 191262 w 995171"/>
                <a:gd name="connsiteY32" fmla="*/ 172498 h 420623"/>
                <a:gd name="connsiteX33" fmla="*/ 191262 w 995171"/>
                <a:gd name="connsiteY33" fmla="*/ 167831 h 420623"/>
                <a:gd name="connsiteX34" fmla="*/ 191262 w 995171"/>
                <a:gd name="connsiteY34" fmla="*/ 132017 h 420623"/>
                <a:gd name="connsiteX35" fmla="*/ 117920 w 995171"/>
                <a:gd name="connsiteY35" fmla="*/ 132017 h 420623"/>
                <a:gd name="connsiteX36" fmla="*/ 117920 w 995171"/>
                <a:gd name="connsiteY36" fmla="*/ 414814 h 420623"/>
                <a:gd name="connsiteX37" fmla="*/ 191929 w 995171"/>
                <a:gd name="connsiteY37" fmla="*/ 414814 h 420623"/>
                <a:gd name="connsiteX38" fmla="*/ 191929 w 995171"/>
                <a:gd name="connsiteY38" fmla="*/ 264128 h 420623"/>
                <a:gd name="connsiteX39" fmla="*/ 192024 w 995171"/>
                <a:gd name="connsiteY39" fmla="*/ 274606 h 420623"/>
                <a:gd name="connsiteX40" fmla="*/ 192119 w 995171"/>
                <a:gd name="connsiteY40" fmla="*/ 269558 h 420623"/>
                <a:gd name="connsiteX41" fmla="*/ 211741 w 995171"/>
                <a:gd name="connsiteY41" fmla="*/ 210884 h 420623"/>
                <a:gd name="connsiteX42" fmla="*/ 258985 w 995171"/>
                <a:gd name="connsiteY42" fmla="*/ 190786 h 420623"/>
                <a:gd name="connsiteX43" fmla="*/ 307753 w 995171"/>
                <a:gd name="connsiteY43" fmla="*/ 210407 h 420623"/>
                <a:gd name="connsiteX44" fmla="*/ 323945 w 995171"/>
                <a:gd name="connsiteY44" fmla="*/ 264605 h 420623"/>
                <a:gd name="connsiteX45" fmla="*/ 323945 w 995171"/>
                <a:gd name="connsiteY45" fmla="*/ 264605 h 420623"/>
                <a:gd name="connsiteX46" fmla="*/ 323945 w 995171"/>
                <a:gd name="connsiteY46" fmla="*/ 265176 h 420623"/>
                <a:gd name="connsiteX47" fmla="*/ 323945 w 995171"/>
                <a:gd name="connsiteY47" fmla="*/ 265271 h 420623"/>
                <a:gd name="connsiteX48" fmla="*/ 323945 w 995171"/>
                <a:gd name="connsiteY48" fmla="*/ 414814 h 420623"/>
                <a:gd name="connsiteX49" fmla="*/ 399098 w 995171"/>
                <a:gd name="connsiteY49" fmla="*/ 414814 h 420623"/>
                <a:gd name="connsiteX50" fmla="*/ 399098 w 995171"/>
                <a:gd name="connsiteY50" fmla="*/ 254222 h 420623"/>
                <a:gd name="connsiteX51" fmla="*/ 367951 w 995171"/>
                <a:gd name="connsiteY51" fmla="*/ 159830 h 420623"/>
                <a:gd name="connsiteX52" fmla="*/ 881825 w 995171"/>
                <a:gd name="connsiteY52" fmla="*/ 272796 h 420623"/>
                <a:gd name="connsiteX53" fmla="*/ 871061 w 995171"/>
                <a:gd name="connsiteY53" fmla="*/ 215646 h 420623"/>
                <a:gd name="connsiteX54" fmla="*/ 841057 w 995171"/>
                <a:gd name="connsiteY54" fmla="*/ 168974 h 420623"/>
                <a:gd name="connsiteX55" fmla="*/ 794957 w 995171"/>
                <a:gd name="connsiteY55" fmla="*/ 137636 h 420623"/>
                <a:gd name="connsiteX56" fmla="*/ 735806 w 995171"/>
                <a:gd name="connsiteY56" fmla="*/ 126302 h 420623"/>
                <a:gd name="connsiteX57" fmla="*/ 678371 w 995171"/>
                <a:gd name="connsiteY57" fmla="*/ 137922 h 420623"/>
                <a:gd name="connsiteX58" fmla="*/ 631698 w 995171"/>
                <a:gd name="connsiteY58" fmla="*/ 169355 h 420623"/>
                <a:gd name="connsiteX59" fmla="*/ 600266 w 995171"/>
                <a:gd name="connsiteY59" fmla="*/ 216027 h 420623"/>
                <a:gd name="connsiteX60" fmla="*/ 588645 w 995171"/>
                <a:gd name="connsiteY60" fmla="*/ 273463 h 420623"/>
                <a:gd name="connsiteX61" fmla="*/ 599694 w 995171"/>
                <a:gd name="connsiteY61" fmla="*/ 330899 h 420623"/>
                <a:gd name="connsiteX62" fmla="*/ 630269 w 995171"/>
                <a:gd name="connsiteY62" fmla="*/ 377571 h 420623"/>
                <a:gd name="connsiteX63" fmla="*/ 677513 w 995171"/>
                <a:gd name="connsiteY63" fmla="*/ 409004 h 420623"/>
                <a:gd name="connsiteX64" fmla="*/ 738092 w 995171"/>
                <a:gd name="connsiteY64" fmla="*/ 420624 h 420623"/>
                <a:gd name="connsiteX65" fmla="*/ 863918 w 995171"/>
                <a:gd name="connsiteY65" fmla="*/ 365093 h 420623"/>
                <a:gd name="connsiteX66" fmla="*/ 810292 w 995171"/>
                <a:gd name="connsiteY66" fmla="*/ 324231 h 420623"/>
                <a:gd name="connsiteX67" fmla="*/ 738664 w 995171"/>
                <a:gd name="connsiteY67" fmla="*/ 355854 h 420623"/>
                <a:gd name="connsiteX68" fmla="*/ 687229 w 995171"/>
                <a:gd name="connsiteY68" fmla="*/ 341376 h 420623"/>
                <a:gd name="connsiteX69" fmla="*/ 660368 w 995171"/>
                <a:gd name="connsiteY69" fmla="*/ 302133 h 420623"/>
                <a:gd name="connsiteX70" fmla="*/ 659606 w 995171"/>
                <a:gd name="connsiteY70" fmla="*/ 299466 h 420623"/>
                <a:gd name="connsiteX71" fmla="*/ 881825 w 995171"/>
                <a:gd name="connsiteY71" fmla="*/ 299466 h 420623"/>
                <a:gd name="connsiteX72" fmla="*/ 881825 w 995171"/>
                <a:gd name="connsiteY72" fmla="*/ 272796 h 420623"/>
                <a:gd name="connsiteX73" fmla="*/ 660368 w 995171"/>
                <a:gd name="connsiteY73" fmla="*/ 246793 h 420623"/>
                <a:gd name="connsiteX74" fmla="*/ 735330 w 995171"/>
                <a:gd name="connsiteY74" fmla="*/ 189929 h 420623"/>
                <a:gd name="connsiteX75" fmla="*/ 810387 w 995171"/>
                <a:gd name="connsiteY75" fmla="*/ 246698 h 420623"/>
                <a:gd name="connsiteX76" fmla="*/ 660368 w 995171"/>
                <a:gd name="connsiteY76" fmla="*/ 246793 h 42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95171" h="420623">
                  <a:moveTo>
                    <a:pt x="74486" y="131921"/>
                  </a:moveTo>
                  <a:lnTo>
                    <a:pt x="0" y="131921"/>
                  </a:lnTo>
                  <a:lnTo>
                    <a:pt x="0" y="414719"/>
                  </a:lnTo>
                  <a:lnTo>
                    <a:pt x="74486" y="414719"/>
                  </a:lnTo>
                  <a:lnTo>
                    <a:pt x="74486" y="131921"/>
                  </a:lnTo>
                  <a:close/>
                  <a:moveTo>
                    <a:pt x="568262" y="417576"/>
                  </a:moveTo>
                  <a:lnTo>
                    <a:pt x="568262" y="348234"/>
                  </a:lnTo>
                  <a:cubicBezTo>
                    <a:pt x="557308" y="348139"/>
                    <a:pt x="548259" y="347567"/>
                    <a:pt x="541306" y="346520"/>
                  </a:cubicBezTo>
                  <a:cubicBezTo>
                    <a:pt x="533591" y="345281"/>
                    <a:pt x="527685" y="342710"/>
                    <a:pt x="523780" y="338804"/>
                  </a:cubicBezTo>
                  <a:cubicBezTo>
                    <a:pt x="519875" y="334899"/>
                    <a:pt x="517303" y="329184"/>
                    <a:pt x="516065" y="321945"/>
                  </a:cubicBezTo>
                  <a:cubicBezTo>
                    <a:pt x="514922" y="314992"/>
                    <a:pt x="514350" y="305753"/>
                    <a:pt x="514350" y="294608"/>
                  </a:cubicBezTo>
                  <a:lnTo>
                    <a:pt x="514350" y="195644"/>
                  </a:lnTo>
                  <a:lnTo>
                    <a:pt x="568262" y="195644"/>
                  </a:lnTo>
                  <a:lnTo>
                    <a:pt x="568262" y="131921"/>
                  </a:lnTo>
                  <a:lnTo>
                    <a:pt x="514350" y="131921"/>
                  </a:lnTo>
                  <a:lnTo>
                    <a:pt x="514350" y="21812"/>
                  </a:lnTo>
                  <a:lnTo>
                    <a:pt x="439865" y="21812"/>
                  </a:lnTo>
                  <a:lnTo>
                    <a:pt x="439865" y="295180"/>
                  </a:lnTo>
                  <a:cubicBezTo>
                    <a:pt x="439865" y="318230"/>
                    <a:pt x="441865" y="337852"/>
                    <a:pt x="445865" y="353473"/>
                  </a:cubicBezTo>
                  <a:cubicBezTo>
                    <a:pt x="449771" y="368903"/>
                    <a:pt x="456438" y="381572"/>
                    <a:pt x="465677" y="391001"/>
                  </a:cubicBezTo>
                  <a:cubicBezTo>
                    <a:pt x="474917" y="400431"/>
                    <a:pt x="487204" y="407289"/>
                    <a:pt x="502063" y="411385"/>
                  </a:cubicBezTo>
                  <a:cubicBezTo>
                    <a:pt x="517112" y="415481"/>
                    <a:pt x="536258" y="417671"/>
                    <a:pt x="558927" y="417671"/>
                  </a:cubicBezTo>
                  <a:lnTo>
                    <a:pt x="568262" y="417671"/>
                  </a:lnTo>
                  <a:close/>
                  <a:moveTo>
                    <a:pt x="995172" y="0"/>
                  </a:moveTo>
                  <a:lnTo>
                    <a:pt x="920687" y="0"/>
                  </a:lnTo>
                  <a:lnTo>
                    <a:pt x="920687" y="414719"/>
                  </a:lnTo>
                  <a:lnTo>
                    <a:pt x="995172" y="414719"/>
                  </a:lnTo>
                  <a:lnTo>
                    <a:pt x="995172" y="0"/>
                  </a:lnTo>
                  <a:close/>
                  <a:moveTo>
                    <a:pt x="367951" y="159830"/>
                  </a:moveTo>
                  <a:cubicBezTo>
                    <a:pt x="347282" y="137541"/>
                    <a:pt x="318135" y="126206"/>
                    <a:pt x="281273" y="126206"/>
                  </a:cubicBezTo>
                  <a:cubicBezTo>
                    <a:pt x="263462" y="126206"/>
                    <a:pt x="247079" y="129921"/>
                    <a:pt x="232410" y="137065"/>
                  </a:cubicBezTo>
                  <a:cubicBezTo>
                    <a:pt x="217742" y="144304"/>
                    <a:pt x="205264" y="154496"/>
                    <a:pt x="195358" y="167259"/>
                  </a:cubicBezTo>
                  <a:lnTo>
                    <a:pt x="191262" y="172498"/>
                  </a:lnTo>
                  <a:lnTo>
                    <a:pt x="191262" y="167831"/>
                  </a:lnTo>
                  <a:lnTo>
                    <a:pt x="191262" y="132017"/>
                  </a:lnTo>
                  <a:lnTo>
                    <a:pt x="117920" y="132017"/>
                  </a:lnTo>
                  <a:lnTo>
                    <a:pt x="117920" y="414814"/>
                  </a:lnTo>
                  <a:lnTo>
                    <a:pt x="191929" y="414814"/>
                  </a:lnTo>
                  <a:lnTo>
                    <a:pt x="191929" y="264128"/>
                  </a:lnTo>
                  <a:lnTo>
                    <a:pt x="192024" y="274606"/>
                  </a:lnTo>
                  <a:cubicBezTo>
                    <a:pt x="192024" y="272891"/>
                    <a:pt x="192024" y="271177"/>
                    <a:pt x="192119" y="269558"/>
                  </a:cubicBezTo>
                  <a:cubicBezTo>
                    <a:pt x="192881" y="243173"/>
                    <a:pt x="199454" y="223456"/>
                    <a:pt x="211741" y="210884"/>
                  </a:cubicBezTo>
                  <a:cubicBezTo>
                    <a:pt x="224790" y="197549"/>
                    <a:pt x="240697" y="190786"/>
                    <a:pt x="258985" y="190786"/>
                  </a:cubicBezTo>
                  <a:cubicBezTo>
                    <a:pt x="280511" y="190786"/>
                    <a:pt x="296894" y="197358"/>
                    <a:pt x="307753" y="210407"/>
                  </a:cubicBezTo>
                  <a:cubicBezTo>
                    <a:pt x="318421" y="223171"/>
                    <a:pt x="323850" y="241364"/>
                    <a:pt x="323945" y="264605"/>
                  </a:cubicBezTo>
                  <a:lnTo>
                    <a:pt x="323945" y="264605"/>
                  </a:lnTo>
                  <a:lnTo>
                    <a:pt x="323945" y="265176"/>
                  </a:lnTo>
                  <a:lnTo>
                    <a:pt x="323945" y="265271"/>
                  </a:lnTo>
                  <a:lnTo>
                    <a:pt x="323945" y="414814"/>
                  </a:lnTo>
                  <a:lnTo>
                    <a:pt x="399098" y="414814"/>
                  </a:lnTo>
                  <a:lnTo>
                    <a:pt x="399098" y="254222"/>
                  </a:lnTo>
                  <a:cubicBezTo>
                    <a:pt x="399193" y="213931"/>
                    <a:pt x="388620" y="182118"/>
                    <a:pt x="367951" y="159830"/>
                  </a:cubicBezTo>
                  <a:moveTo>
                    <a:pt x="881825" y="272796"/>
                  </a:moveTo>
                  <a:cubicBezTo>
                    <a:pt x="881825" y="252508"/>
                    <a:pt x="878205" y="233267"/>
                    <a:pt x="871061" y="215646"/>
                  </a:cubicBezTo>
                  <a:cubicBezTo>
                    <a:pt x="863918" y="198025"/>
                    <a:pt x="853821" y="182309"/>
                    <a:pt x="841057" y="168974"/>
                  </a:cubicBezTo>
                  <a:cubicBezTo>
                    <a:pt x="828294" y="155639"/>
                    <a:pt x="812768" y="145066"/>
                    <a:pt x="794957" y="137636"/>
                  </a:cubicBezTo>
                  <a:cubicBezTo>
                    <a:pt x="777145" y="130112"/>
                    <a:pt x="757238" y="126302"/>
                    <a:pt x="735806" y="126302"/>
                  </a:cubicBezTo>
                  <a:cubicBezTo>
                    <a:pt x="715518" y="126302"/>
                    <a:pt x="696182" y="130207"/>
                    <a:pt x="678371" y="137922"/>
                  </a:cubicBezTo>
                  <a:cubicBezTo>
                    <a:pt x="660559" y="145637"/>
                    <a:pt x="644843" y="156210"/>
                    <a:pt x="631698" y="169355"/>
                  </a:cubicBezTo>
                  <a:cubicBezTo>
                    <a:pt x="618554" y="182499"/>
                    <a:pt x="607981" y="198215"/>
                    <a:pt x="600266" y="216027"/>
                  </a:cubicBezTo>
                  <a:cubicBezTo>
                    <a:pt x="592550" y="233839"/>
                    <a:pt x="588645" y="253175"/>
                    <a:pt x="588645" y="273463"/>
                  </a:cubicBezTo>
                  <a:cubicBezTo>
                    <a:pt x="588645" y="293751"/>
                    <a:pt x="592360" y="313087"/>
                    <a:pt x="599694" y="330899"/>
                  </a:cubicBezTo>
                  <a:cubicBezTo>
                    <a:pt x="607028" y="348710"/>
                    <a:pt x="617315" y="364426"/>
                    <a:pt x="630269" y="377571"/>
                  </a:cubicBezTo>
                  <a:cubicBezTo>
                    <a:pt x="643223" y="390716"/>
                    <a:pt x="659130" y="401288"/>
                    <a:pt x="677513" y="409004"/>
                  </a:cubicBezTo>
                  <a:cubicBezTo>
                    <a:pt x="695897" y="416719"/>
                    <a:pt x="716280" y="420624"/>
                    <a:pt x="738092" y="420624"/>
                  </a:cubicBezTo>
                  <a:cubicBezTo>
                    <a:pt x="801148" y="420624"/>
                    <a:pt x="840391" y="391954"/>
                    <a:pt x="863918" y="365093"/>
                  </a:cubicBezTo>
                  <a:lnTo>
                    <a:pt x="810292" y="324231"/>
                  </a:lnTo>
                  <a:cubicBezTo>
                    <a:pt x="798957" y="337661"/>
                    <a:pt x="772192" y="355854"/>
                    <a:pt x="738664" y="355854"/>
                  </a:cubicBezTo>
                  <a:cubicBezTo>
                    <a:pt x="717614" y="355854"/>
                    <a:pt x="700373" y="350996"/>
                    <a:pt x="687229" y="341376"/>
                  </a:cubicBezTo>
                  <a:cubicBezTo>
                    <a:pt x="674084" y="331756"/>
                    <a:pt x="665036" y="318611"/>
                    <a:pt x="660368" y="302133"/>
                  </a:cubicBezTo>
                  <a:lnTo>
                    <a:pt x="659606" y="299466"/>
                  </a:lnTo>
                  <a:lnTo>
                    <a:pt x="881825" y="299466"/>
                  </a:lnTo>
                  <a:lnTo>
                    <a:pt x="881825" y="272796"/>
                  </a:lnTo>
                  <a:close/>
                  <a:moveTo>
                    <a:pt x="660368" y="246793"/>
                  </a:moveTo>
                  <a:cubicBezTo>
                    <a:pt x="660368" y="226124"/>
                    <a:pt x="684086" y="189929"/>
                    <a:pt x="735330" y="189929"/>
                  </a:cubicBezTo>
                  <a:cubicBezTo>
                    <a:pt x="786575" y="189929"/>
                    <a:pt x="810387" y="226028"/>
                    <a:pt x="810387" y="246698"/>
                  </a:cubicBezTo>
                  <a:lnTo>
                    <a:pt x="660368" y="246793"/>
                  </a:lnTo>
                  <a:close/>
                </a:path>
              </a:pathLst>
            </a:custGeom>
            <a:grp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A75D9BAC-5B21-4F06-824A-96641D1AFF4E}"/>
                </a:ext>
              </a:extLst>
            </p:cNvPr>
            <p:cNvSpPr/>
            <p:nvPr/>
          </p:nvSpPr>
          <p:spPr>
            <a:xfrm>
              <a:off x="2358770" y="6728469"/>
              <a:ext cx="79057" cy="79057"/>
            </a:xfrm>
            <a:custGeom>
              <a:avLst/>
              <a:gdLst>
                <a:gd name="connsiteX0" fmla="*/ 39529 w 79057"/>
                <a:gd name="connsiteY0" fmla="*/ 5620 h 79057"/>
                <a:gd name="connsiteX1" fmla="*/ 73438 w 79057"/>
                <a:gd name="connsiteY1" fmla="*/ 39529 h 79057"/>
                <a:gd name="connsiteX2" fmla="*/ 39529 w 79057"/>
                <a:gd name="connsiteY2" fmla="*/ 73438 h 79057"/>
                <a:gd name="connsiteX3" fmla="*/ 5620 w 79057"/>
                <a:gd name="connsiteY3" fmla="*/ 39529 h 79057"/>
                <a:gd name="connsiteX4" fmla="*/ 39529 w 79057"/>
                <a:gd name="connsiteY4" fmla="*/ 5620 h 79057"/>
                <a:gd name="connsiteX5" fmla="*/ 39529 w 79057"/>
                <a:gd name="connsiteY5" fmla="*/ 0 h 79057"/>
                <a:gd name="connsiteX6" fmla="*/ 0 w 79057"/>
                <a:gd name="connsiteY6" fmla="*/ 39529 h 79057"/>
                <a:gd name="connsiteX7" fmla="*/ 39529 w 79057"/>
                <a:gd name="connsiteY7" fmla="*/ 79058 h 79057"/>
                <a:gd name="connsiteX8" fmla="*/ 79058 w 79057"/>
                <a:gd name="connsiteY8" fmla="*/ 39529 h 79057"/>
                <a:gd name="connsiteX9" fmla="*/ 39529 w 79057"/>
                <a:gd name="connsiteY9" fmla="*/ 0 h 79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79057">
                  <a:moveTo>
                    <a:pt x="39529" y="5620"/>
                  </a:moveTo>
                  <a:cubicBezTo>
                    <a:pt x="58198" y="5620"/>
                    <a:pt x="73438" y="20860"/>
                    <a:pt x="73438" y="39529"/>
                  </a:cubicBezTo>
                  <a:cubicBezTo>
                    <a:pt x="73438" y="58198"/>
                    <a:pt x="58198" y="73438"/>
                    <a:pt x="39529" y="73438"/>
                  </a:cubicBezTo>
                  <a:cubicBezTo>
                    <a:pt x="20860" y="73438"/>
                    <a:pt x="5620" y="58198"/>
                    <a:pt x="5620" y="39529"/>
                  </a:cubicBezTo>
                  <a:cubicBezTo>
                    <a:pt x="5620" y="20860"/>
                    <a:pt x="20860" y="5620"/>
                    <a:pt x="39529" y="5620"/>
                  </a:cubicBezTo>
                  <a:moveTo>
                    <a:pt x="39529" y="0"/>
                  </a:moveTo>
                  <a:cubicBezTo>
                    <a:pt x="17717" y="0"/>
                    <a:pt x="0" y="17717"/>
                    <a:pt x="0" y="39529"/>
                  </a:cubicBezTo>
                  <a:cubicBezTo>
                    <a:pt x="0" y="61341"/>
                    <a:pt x="17717" y="79058"/>
                    <a:pt x="39529" y="79058"/>
                  </a:cubicBezTo>
                  <a:cubicBezTo>
                    <a:pt x="61341" y="79058"/>
                    <a:pt x="79058" y="61341"/>
                    <a:pt x="79058" y="39529"/>
                  </a:cubicBezTo>
                  <a:cubicBezTo>
                    <a:pt x="79058" y="17717"/>
                    <a:pt x="61341" y="0"/>
                    <a:pt x="39529" y="0"/>
                  </a:cubicBezTo>
                </a:path>
              </a:pathLst>
            </a:custGeom>
            <a:grp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95257B4B-5C83-490A-817E-4F9803487EAA}"/>
                </a:ext>
              </a:extLst>
            </p:cNvPr>
            <p:cNvSpPr/>
            <p:nvPr/>
          </p:nvSpPr>
          <p:spPr>
            <a:xfrm>
              <a:off x="2384869" y="6748090"/>
              <a:ext cx="30765" cy="39528"/>
            </a:xfrm>
            <a:custGeom>
              <a:avLst/>
              <a:gdLst>
                <a:gd name="connsiteX0" fmla="*/ 16383 w 30765"/>
                <a:gd name="connsiteY0" fmla="*/ 95 h 39528"/>
                <a:gd name="connsiteX1" fmla="*/ 23051 w 30765"/>
                <a:gd name="connsiteY1" fmla="*/ 1715 h 39528"/>
                <a:gd name="connsiteX2" fmla="*/ 27718 w 30765"/>
                <a:gd name="connsiteY2" fmla="*/ 6191 h 39528"/>
                <a:gd name="connsiteX3" fmla="*/ 29337 w 30765"/>
                <a:gd name="connsiteY3" fmla="*/ 12478 h 39528"/>
                <a:gd name="connsiteX4" fmla="*/ 27146 w 30765"/>
                <a:gd name="connsiteY4" fmla="*/ 19622 h 39528"/>
                <a:gd name="connsiteX5" fmla="*/ 21812 w 30765"/>
                <a:gd name="connsiteY5" fmla="*/ 23717 h 39528"/>
                <a:gd name="connsiteX6" fmla="*/ 30766 w 30765"/>
                <a:gd name="connsiteY6" fmla="*/ 39529 h 39528"/>
                <a:gd name="connsiteX7" fmla="*/ 23717 w 30765"/>
                <a:gd name="connsiteY7" fmla="*/ 39529 h 39528"/>
                <a:gd name="connsiteX8" fmla="*/ 15526 w 30765"/>
                <a:gd name="connsiteY8" fmla="*/ 24860 h 39528"/>
                <a:gd name="connsiteX9" fmla="*/ 6191 w 30765"/>
                <a:gd name="connsiteY9" fmla="*/ 24860 h 39528"/>
                <a:gd name="connsiteX10" fmla="*/ 6191 w 30765"/>
                <a:gd name="connsiteY10" fmla="*/ 39529 h 39528"/>
                <a:gd name="connsiteX11" fmla="*/ 0 w 30765"/>
                <a:gd name="connsiteY11" fmla="*/ 39529 h 39528"/>
                <a:gd name="connsiteX12" fmla="*/ 0 w 30765"/>
                <a:gd name="connsiteY12" fmla="*/ 0 h 39528"/>
                <a:gd name="connsiteX13" fmla="*/ 16383 w 30765"/>
                <a:gd name="connsiteY13" fmla="*/ 0 h 39528"/>
                <a:gd name="connsiteX14" fmla="*/ 16383 w 30765"/>
                <a:gd name="connsiteY14" fmla="*/ 19336 h 39528"/>
                <a:gd name="connsiteX15" fmla="*/ 19907 w 30765"/>
                <a:gd name="connsiteY15" fmla="*/ 18478 h 39528"/>
                <a:gd name="connsiteX16" fmla="*/ 22289 w 30765"/>
                <a:gd name="connsiteY16" fmla="*/ 16097 h 39528"/>
                <a:gd name="connsiteX17" fmla="*/ 23146 w 30765"/>
                <a:gd name="connsiteY17" fmla="*/ 12573 h 39528"/>
                <a:gd name="connsiteX18" fmla="*/ 22289 w 30765"/>
                <a:gd name="connsiteY18" fmla="*/ 9049 h 39528"/>
                <a:gd name="connsiteX19" fmla="*/ 19907 w 30765"/>
                <a:gd name="connsiteY19" fmla="*/ 6668 h 39528"/>
                <a:gd name="connsiteX20" fmla="*/ 16383 w 30765"/>
                <a:gd name="connsiteY20" fmla="*/ 5810 h 39528"/>
                <a:gd name="connsiteX21" fmla="*/ 6191 w 30765"/>
                <a:gd name="connsiteY21" fmla="*/ 5810 h 39528"/>
                <a:gd name="connsiteX22" fmla="*/ 6191 w 30765"/>
                <a:gd name="connsiteY22" fmla="*/ 19336 h 39528"/>
                <a:gd name="connsiteX23" fmla="*/ 16383 w 30765"/>
                <a:gd name="connsiteY23" fmla="*/ 19336 h 3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765" h="39528">
                  <a:moveTo>
                    <a:pt x="16383" y="95"/>
                  </a:moveTo>
                  <a:cubicBezTo>
                    <a:pt x="18860" y="95"/>
                    <a:pt x="21050" y="667"/>
                    <a:pt x="23051" y="1715"/>
                  </a:cubicBezTo>
                  <a:cubicBezTo>
                    <a:pt x="25051" y="2762"/>
                    <a:pt x="26575" y="4286"/>
                    <a:pt x="27718" y="6191"/>
                  </a:cubicBezTo>
                  <a:cubicBezTo>
                    <a:pt x="28861" y="8096"/>
                    <a:pt x="29337" y="10192"/>
                    <a:pt x="29337" y="12478"/>
                  </a:cubicBezTo>
                  <a:cubicBezTo>
                    <a:pt x="29337" y="15335"/>
                    <a:pt x="28575" y="17717"/>
                    <a:pt x="27146" y="19622"/>
                  </a:cubicBezTo>
                  <a:cubicBezTo>
                    <a:pt x="25718" y="21527"/>
                    <a:pt x="23908" y="22860"/>
                    <a:pt x="21812" y="23717"/>
                  </a:cubicBezTo>
                  <a:lnTo>
                    <a:pt x="30766" y="39529"/>
                  </a:lnTo>
                  <a:lnTo>
                    <a:pt x="23717" y="39529"/>
                  </a:lnTo>
                  <a:lnTo>
                    <a:pt x="15526" y="24860"/>
                  </a:lnTo>
                  <a:lnTo>
                    <a:pt x="6191" y="24860"/>
                  </a:lnTo>
                  <a:lnTo>
                    <a:pt x="6191" y="39529"/>
                  </a:lnTo>
                  <a:lnTo>
                    <a:pt x="0" y="39529"/>
                  </a:lnTo>
                  <a:lnTo>
                    <a:pt x="0" y="0"/>
                  </a:lnTo>
                  <a:lnTo>
                    <a:pt x="16383" y="0"/>
                  </a:lnTo>
                  <a:close/>
                  <a:moveTo>
                    <a:pt x="16383" y="19336"/>
                  </a:moveTo>
                  <a:cubicBezTo>
                    <a:pt x="17717" y="19336"/>
                    <a:pt x="18860" y="19050"/>
                    <a:pt x="19907" y="18478"/>
                  </a:cubicBezTo>
                  <a:cubicBezTo>
                    <a:pt x="20955" y="17907"/>
                    <a:pt x="21717" y="17050"/>
                    <a:pt x="22289" y="16097"/>
                  </a:cubicBezTo>
                  <a:cubicBezTo>
                    <a:pt x="22860" y="15050"/>
                    <a:pt x="23146" y="13906"/>
                    <a:pt x="23146" y="12573"/>
                  </a:cubicBezTo>
                  <a:cubicBezTo>
                    <a:pt x="23146" y="11240"/>
                    <a:pt x="22860" y="10097"/>
                    <a:pt x="22289" y="9049"/>
                  </a:cubicBezTo>
                  <a:cubicBezTo>
                    <a:pt x="21717" y="8001"/>
                    <a:pt x="20860" y="7239"/>
                    <a:pt x="19907" y="6668"/>
                  </a:cubicBezTo>
                  <a:cubicBezTo>
                    <a:pt x="18860" y="6096"/>
                    <a:pt x="17717" y="5810"/>
                    <a:pt x="16383" y="5810"/>
                  </a:cubicBezTo>
                  <a:lnTo>
                    <a:pt x="6191" y="5810"/>
                  </a:lnTo>
                  <a:lnTo>
                    <a:pt x="6191" y="19336"/>
                  </a:lnTo>
                  <a:lnTo>
                    <a:pt x="16383" y="19336"/>
                  </a:lnTo>
                  <a:close/>
                </a:path>
              </a:pathLst>
            </a:custGeom>
            <a:grpFill/>
            <a:ln w="9525" cap="flat">
              <a:noFill/>
              <a:prstDash val="solid"/>
              <a:miter/>
            </a:ln>
          </p:spPr>
          <p:txBody>
            <a:bodyPr rtlCol="0" anchor="ctr"/>
            <a:lstStyle/>
            <a:p>
              <a:endParaRPr lang="en-US"/>
            </a:p>
          </p:txBody>
        </p:sp>
      </p:grpSp>
      <p:sp>
        <p:nvSpPr>
          <p:cNvPr id="2" name="Footer Placeholder 1">
            <a:extLst>
              <a:ext uri="{FF2B5EF4-FFF2-40B4-BE49-F238E27FC236}">
                <a16:creationId xmlns:a16="http://schemas.microsoft.com/office/drawing/2014/main" id="{E3C01BD1-EB3A-417F-A286-C615B04BD9B1}"/>
              </a:ext>
            </a:extLst>
          </p:cNvPr>
          <p:cNvSpPr>
            <a:spLocks noGrp="1"/>
          </p:cNvSpPr>
          <p:nvPr>
            <p:ph type="ftr" sz="quarter" idx="30"/>
          </p:nvPr>
        </p:nvSpPr>
        <p:spPr>
          <a:xfrm>
            <a:off x="4934652" y="6546055"/>
            <a:ext cx="2322697" cy="249385"/>
          </a:xfrm>
          <a:prstGeom prst="rect">
            <a:avLst/>
          </a:prstGeom>
        </p:spPr>
        <p:txBody>
          <a:bodyPr/>
          <a:lstStyle>
            <a:lvl1pPr>
              <a:defRPr>
                <a:solidFill>
                  <a:schemeClr val="bg1"/>
                </a:solidFill>
              </a:defRPr>
            </a:lvl1pPr>
          </a:lstStyle>
          <a:p>
            <a:r>
              <a:rPr lang="en-US"/>
              <a:t>Intel Confidential</a:t>
            </a:r>
          </a:p>
        </p:txBody>
      </p:sp>
    </p:spTree>
    <p:extLst>
      <p:ext uri="{BB962C8B-B14F-4D97-AF65-F5344CB8AC3E}">
        <p14:creationId xmlns:p14="http://schemas.microsoft.com/office/powerpoint/2010/main" val="29782832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115AA-229D-4A6C-90C6-57CFD374E6F1}"/>
              </a:ext>
            </a:extLst>
          </p:cNvPr>
          <p:cNvSpPr>
            <a:spLocks noGrp="1"/>
          </p:cNvSpPr>
          <p:nvPr>
            <p:ph type="title" hasCustomPrompt="1"/>
          </p:nvPr>
        </p:nvSpPr>
        <p:spPr/>
        <p:txBody>
          <a:bodyPr/>
          <a:lstStyle>
            <a:lvl1pPr>
              <a:defRPr b="0"/>
            </a:lvl1pPr>
          </a:lstStyle>
          <a:p>
            <a:r>
              <a:rPr lang="en-US"/>
              <a:t>Click to edit title style</a:t>
            </a:r>
          </a:p>
        </p:txBody>
      </p:sp>
    </p:spTree>
    <p:extLst>
      <p:ext uri="{BB962C8B-B14F-4D97-AF65-F5344CB8AC3E}">
        <p14:creationId xmlns:p14="http://schemas.microsoft.com/office/powerpoint/2010/main" val="41885020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Title, Sub &amp; Content Blue 2">
    <p:bg>
      <p:bgPr>
        <a:solidFill>
          <a:schemeClr val="tx2"/>
        </a:solidFill>
        <a:effectLst/>
      </p:bgPr>
    </p:bg>
    <p:spTree>
      <p:nvGrpSpPr>
        <p:cNvPr id="1" name=""/>
        <p:cNvGrpSpPr/>
        <p:nvPr/>
      </p:nvGrpSpPr>
      <p:grpSpPr>
        <a:xfrm>
          <a:off x="0" y="0"/>
          <a:ext cx="0" cy="0"/>
          <a:chOff x="0" y="0"/>
          <a:chExt cx="0" cy="0"/>
        </a:xfrm>
      </p:grpSpPr>
      <p:sp>
        <p:nvSpPr>
          <p:cNvPr id="21" name="Square">
            <a:extLst>
              <a:ext uri="{FF2B5EF4-FFF2-40B4-BE49-F238E27FC236}">
                <a16:creationId xmlns:a16="http://schemas.microsoft.com/office/drawing/2014/main" id="{3B808FDC-D2A2-42EB-B356-E69E4A048F8E}"/>
              </a:ext>
            </a:extLst>
          </p:cNvPr>
          <p:cNvSpPr/>
          <p:nvPr userDrawn="1"/>
        </p:nvSpPr>
        <p:spPr>
          <a:xfrm>
            <a:off x="11741697" y="6405280"/>
            <a:ext cx="450068" cy="450068"/>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22" name="Rectangle">
            <a:extLst>
              <a:ext uri="{FF2B5EF4-FFF2-40B4-BE49-F238E27FC236}">
                <a16:creationId xmlns:a16="http://schemas.microsoft.com/office/drawing/2014/main" id="{8A1BD37C-2C85-4873-ABDD-4B358A87ED4B}"/>
              </a:ext>
            </a:extLst>
          </p:cNvPr>
          <p:cNvSpPr/>
          <p:nvPr userDrawn="1"/>
        </p:nvSpPr>
        <p:spPr>
          <a:xfrm>
            <a:off x="5814183" y="402558"/>
            <a:ext cx="5927511" cy="6003471"/>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670" name="Square"/>
          <p:cNvSpPr/>
          <p:nvPr/>
        </p:nvSpPr>
        <p:spPr>
          <a:xfrm>
            <a:off x="707513" y="2295859"/>
            <a:ext cx="318638" cy="318638"/>
          </a:xfrm>
          <a:prstGeom prst="rect">
            <a:avLst/>
          </a:prstGeom>
          <a:solidFill>
            <a:srgbClr val="D9692F"/>
          </a:solidFill>
          <a:ln w="12700">
            <a:miter lim="400000"/>
          </a:ln>
        </p:spPr>
        <p:txBody>
          <a:bodyPr lIns="25400" tIns="25400" rIns="25400" bIns="25400" anchor="ctr"/>
          <a:lstStyle/>
          <a:p>
            <a:pPr algn="ctr" defTabSz="412750">
              <a:lnSpc>
                <a:spcPct val="100000"/>
              </a:lnSpc>
              <a:spcBef>
                <a:spcPts val="0"/>
              </a:spcBef>
              <a:defRPr sz="3200">
                <a:solidFill>
                  <a:srgbClr val="0068B5"/>
                </a:solidFill>
                <a:latin typeface="Helvetica Neue Medium"/>
                <a:ea typeface="Helvetica Neue Medium"/>
                <a:cs typeface="Helvetica Neue Medium"/>
                <a:sym typeface="Helvetica Neue Medium"/>
              </a:defRPr>
            </a:pPr>
            <a:endParaRPr sz="1600"/>
          </a:p>
        </p:txBody>
      </p:sp>
      <p:sp>
        <p:nvSpPr>
          <p:cNvPr id="671" name="Square"/>
          <p:cNvSpPr/>
          <p:nvPr/>
        </p:nvSpPr>
        <p:spPr>
          <a:xfrm>
            <a:off x="533946" y="2122317"/>
            <a:ext cx="174318" cy="174318"/>
          </a:xfrm>
          <a:prstGeom prst="rect">
            <a:avLst/>
          </a:prstGeom>
          <a:solidFill>
            <a:srgbClr val="F6CB4B"/>
          </a:solidFill>
          <a:ln w="12700">
            <a:miter lim="400000"/>
          </a:ln>
        </p:spPr>
        <p:txBody>
          <a:bodyPr lIns="25400" tIns="25400" rIns="25400" bIns="2540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672" name="Square"/>
          <p:cNvSpPr/>
          <p:nvPr/>
        </p:nvSpPr>
        <p:spPr>
          <a:xfrm>
            <a:off x="707513" y="2023075"/>
            <a:ext cx="98724" cy="98723"/>
          </a:xfrm>
          <a:prstGeom prst="rect">
            <a:avLst/>
          </a:prstGeom>
          <a:solidFill>
            <a:srgbClr val="D9692F"/>
          </a:solidFill>
          <a:ln w="12700">
            <a:miter lim="400000"/>
          </a:ln>
        </p:spPr>
        <p:txBody>
          <a:bodyPr lIns="25400" tIns="25400" rIns="25400" bIns="2540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19" name="TextBox 18">
            <a:extLst>
              <a:ext uri="{FF2B5EF4-FFF2-40B4-BE49-F238E27FC236}">
                <a16:creationId xmlns:a16="http://schemas.microsoft.com/office/drawing/2014/main" id="{C90FD0E6-78D1-5F44-A938-3A961F43FACD}"/>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13" name="Content Placeholder 2">
            <a:extLst>
              <a:ext uri="{FF2B5EF4-FFF2-40B4-BE49-F238E27FC236}">
                <a16:creationId xmlns:a16="http://schemas.microsoft.com/office/drawing/2014/main" id="{25002A24-73D0-4602-A8A1-5D9281BAF934}"/>
              </a:ext>
            </a:extLst>
          </p:cNvPr>
          <p:cNvSpPr>
            <a:spLocks noGrp="1"/>
          </p:cNvSpPr>
          <p:nvPr>
            <p:ph sz="quarter" idx="27"/>
          </p:nvPr>
        </p:nvSpPr>
        <p:spPr>
          <a:xfrm>
            <a:off x="6394450" y="1974850"/>
            <a:ext cx="4852988" cy="37036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Rectangle 19" hidden="1">
            <a:extLst>
              <a:ext uri="{FF2B5EF4-FFF2-40B4-BE49-F238E27FC236}">
                <a16:creationId xmlns:a16="http://schemas.microsoft.com/office/drawing/2014/main" id="{C660C086-3964-411C-85AF-F720D5E83519}"/>
              </a:ext>
            </a:extLst>
          </p:cNvPr>
          <p:cNvSpPr/>
          <p:nvPr userDrawn="1"/>
        </p:nvSpPr>
        <p:spPr>
          <a:xfrm>
            <a:off x="483010" y="6562504"/>
            <a:ext cx="1766830" cy="231410"/>
          </a:xfrm>
          <a:prstGeom prst="rect">
            <a:avLst/>
          </a:prstGeom>
        </p:spPr>
        <p:txBody>
          <a:bodyPr wrap="none">
            <a:spAutoFit/>
          </a:bodyPr>
          <a:lstStyle/>
          <a:p>
            <a:pPr algn="l"/>
            <a:r>
              <a:rPr lang="en-US" sz="1000">
                <a:solidFill>
                  <a:schemeClr val="bg1"/>
                </a:solidFill>
              </a:rPr>
              <a:t>Department or Event Name</a:t>
            </a:r>
          </a:p>
        </p:txBody>
      </p:sp>
      <p:sp>
        <p:nvSpPr>
          <p:cNvPr id="25" name="Title Text">
            <a:extLst>
              <a:ext uri="{FF2B5EF4-FFF2-40B4-BE49-F238E27FC236}">
                <a16:creationId xmlns:a16="http://schemas.microsoft.com/office/drawing/2014/main" id="{1F252960-CAAB-483D-8A6A-5882E4B6282A}"/>
              </a:ext>
            </a:extLst>
          </p:cNvPr>
          <p:cNvSpPr txBox="1">
            <a:spLocks noGrp="1"/>
          </p:cNvSpPr>
          <p:nvPr>
            <p:ph type="title" hasCustomPrompt="1"/>
          </p:nvPr>
        </p:nvSpPr>
        <p:spPr>
          <a:xfrm>
            <a:off x="1014757" y="2545222"/>
            <a:ext cx="4785571" cy="2497830"/>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chor="t" anchorCtr="0">
            <a:noAutofit/>
          </a:bodyPr>
          <a:lstStyle>
            <a:lvl1pPr>
              <a:defRPr sz="3600">
                <a:solidFill>
                  <a:schemeClr val="bg1"/>
                </a:solidFill>
              </a:defRPr>
            </a:lvl1pPr>
          </a:lstStyle>
          <a:p>
            <a:r>
              <a:rPr lang="en-US"/>
              <a:t>Title Text Goes Here</a:t>
            </a:r>
          </a:p>
        </p:txBody>
      </p:sp>
      <p:sp>
        <p:nvSpPr>
          <p:cNvPr id="14" name="Text Placeholder 3">
            <a:extLst>
              <a:ext uri="{FF2B5EF4-FFF2-40B4-BE49-F238E27FC236}">
                <a16:creationId xmlns:a16="http://schemas.microsoft.com/office/drawing/2014/main" id="{AAFA146E-21CD-4BD6-A89D-E6C5A6850811}"/>
              </a:ext>
            </a:extLst>
          </p:cNvPr>
          <p:cNvSpPr>
            <a:spLocks noGrp="1"/>
          </p:cNvSpPr>
          <p:nvPr>
            <p:ph type="body" sz="quarter" idx="29"/>
          </p:nvPr>
        </p:nvSpPr>
        <p:spPr>
          <a:xfrm>
            <a:off x="6394450" y="740229"/>
            <a:ext cx="4865211" cy="1078146"/>
          </a:xfrm>
        </p:spPr>
        <p:txBody>
          <a:bodyPr anchor="b" anchorCtr="0">
            <a:normAutofit/>
          </a:bodyPr>
          <a:lstStyle>
            <a:lvl1pPr marL="0" indent="0">
              <a:buNone/>
              <a:defRPr sz="3200">
                <a:solidFill>
                  <a:schemeClr val="bg1"/>
                </a:solidFill>
                <a:latin typeface="+mn-lt"/>
              </a:defRPr>
            </a:lvl1pPr>
            <a:lvl2pPr marL="228600" indent="0">
              <a:buNone/>
              <a:defRPr/>
            </a:lvl2pPr>
          </a:lstStyle>
          <a:p>
            <a:pPr lvl="0"/>
            <a:r>
              <a:rPr lang="en-US"/>
              <a:t>Click to edit Master text styles</a:t>
            </a:r>
          </a:p>
        </p:txBody>
      </p:sp>
      <p:grpSp>
        <p:nvGrpSpPr>
          <p:cNvPr id="16" name="Group 15">
            <a:extLst>
              <a:ext uri="{FF2B5EF4-FFF2-40B4-BE49-F238E27FC236}">
                <a16:creationId xmlns:a16="http://schemas.microsoft.com/office/drawing/2014/main" id="{566A58F2-33C2-4C92-AACC-A816820EDFE5}"/>
              </a:ext>
            </a:extLst>
          </p:cNvPr>
          <p:cNvGrpSpPr>
            <a:grpSpLocks noChangeAspect="1"/>
          </p:cNvGrpSpPr>
          <p:nvPr userDrawn="1"/>
        </p:nvGrpSpPr>
        <p:grpSpPr>
          <a:xfrm>
            <a:off x="11152539" y="6542616"/>
            <a:ext cx="512847" cy="192024"/>
            <a:chOff x="1314450" y="6391094"/>
            <a:chExt cx="1123377" cy="420623"/>
          </a:xfrm>
          <a:solidFill>
            <a:schemeClr val="bg1"/>
          </a:solidFill>
        </p:grpSpPr>
        <p:sp>
          <p:nvSpPr>
            <p:cNvPr id="17" name="Freeform: Shape 16">
              <a:extLst>
                <a:ext uri="{FF2B5EF4-FFF2-40B4-BE49-F238E27FC236}">
                  <a16:creationId xmlns:a16="http://schemas.microsoft.com/office/drawing/2014/main" id="{AF4CBECD-3722-4C55-BF5C-D8D75E13C22E}"/>
                </a:ext>
              </a:extLst>
            </p:cNvPr>
            <p:cNvSpPr/>
            <p:nvPr/>
          </p:nvSpPr>
          <p:spPr>
            <a:xfrm>
              <a:off x="1314450" y="6396809"/>
              <a:ext cx="78581" cy="78581"/>
            </a:xfrm>
            <a:custGeom>
              <a:avLst/>
              <a:gdLst>
                <a:gd name="connsiteX0" fmla="*/ 0 w 78581"/>
                <a:gd name="connsiteY0" fmla="*/ 0 h 78581"/>
                <a:gd name="connsiteX1" fmla="*/ 78581 w 78581"/>
                <a:gd name="connsiteY1" fmla="*/ 0 h 78581"/>
                <a:gd name="connsiteX2" fmla="*/ 78581 w 78581"/>
                <a:gd name="connsiteY2" fmla="*/ 78581 h 78581"/>
                <a:gd name="connsiteX3" fmla="*/ 0 w 78581"/>
                <a:gd name="connsiteY3" fmla="*/ 78581 h 78581"/>
              </a:gdLst>
              <a:ahLst/>
              <a:cxnLst>
                <a:cxn ang="0">
                  <a:pos x="connsiteX0" y="connsiteY0"/>
                </a:cxn>
                <a:cxn ang="0">
                  <a:pos x="connsiteX1" y="connsiteY1"/>
                </a:cxn>
                <a:cxn ang="0">
                  <a:pos x="connsiteX2" y="connsiteY2"/>
                </a:cxn>
                <a:cxn ang="0">
                  <a:pos x="connsiteX3" y="connsiteY3"/>
                </a:cxn>
              </a:cxnLst>
              <a:rect l="l" t="t" r="r" b="b"/>
              <a:pathLst>
                <a:path w="78581" h="78581">
                  <a:moveTo>
                    <a:pt x="0" y="0"/>
                  </a:moveTo>
                  <a:lnTo>
                    <a:pt x="78581" y="0"/>
                  </a:lnTo>
                  <a:lnTo>
                    <a:pt x="78581" y="78581"/>
                  </a:lnTo>
                  <a:lnTo>
                    <a:pt x="0" y="78581"/>
                  </a:lnTo>
                  <a:close/>
                </a:path>
              </a:pathLst>
            </a:custGeom>
            <a:grpFill/>
            <a:ln w="952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0050CADB-7E8B-448B-9714-0B0F7CA2E582}"/>
                </a:ext>
              </a:extLst>
            </p:cNvPr>
            <p:cNvSpPr/>
            <p:nvPr/>
          </p:nvSpPr>
          <p:spPr>
            <a:xfrm>
              <a:off x="1316545" y="6391094"/>
              <a:ext cx="995171" cy="420623"/>
            </a:xfrm>
            <a:custGeom>
              <a:avLst/>
              <a:gdLst>
                <a:gd name="connsiteX0" fmla="*/ 74486 w 995171"/>
                <a:gd name="connsiteY0" fmla="*/ 131921 h 420623"/>
                <a:gd name="connsiteX1" fmla="*/ 0 w 995171"/>
                <a:gd name="connsiteY1" fmla="*/ 131921 h 420623"/>
                <a:gd name="connsiteX2" fmla="*/ 0 w 995171"/>
                <a:gd name="connsiteY2" fmla="*/ 414719 h 420623"/>
                <a:gd name="connsiteX3" fmla="*/ 74486 w 995171"/>
                <a:gd name="connsiteY3" fmla="*/ 414719 h 420623"/>
                <a:gd name="connsiteX4" fmla="*/ 74486 w 995171"/>
                <a:gd name="connsiteY4" fmla="*/ 131921 h 420623"/>
                <a:gd name="connsiteX5" fmla="*/ 568262 w 995171"/>
                <a:gd name="connsiteY5" fmla="*/ 417576 h 420623"/>
                <a:gd name="connsiteX6" fmla="*/ 568262 w 995171"/>
                <a:gd name="connsiteY6" fmla="*/ 348234 h 420623"/>
                <a:gd name="connsiteX7" fmla="*/ 541306 w 995171"/>
                <a:gd name="connsiteY7" fmla="*/ 346520 h 420623"/>
                <a:gd name="connsiteX8" fmla="*/ 523780 w 995171"/>
                <a:gd name="connsiteY8" fmla="*/ 338804 h 420623"/>
                <a:gd name="connsiteX9" fmla="*/ 516065 w 995171"/>
                <a:gd name="connsiteY9" fmla="*/ 321945 h 420623"/>
                <a:gd name="connsiteX10" fmla="*/ 514350 w 995171"/>
                <a:gd name="connsiteY10" fmla="*/ 294608 h 420623"/>
                <a:gd name="connsiteX11" fmla="*/ 514350 w 995171"/>
                <a:gd name="connsiteY11" fmla="*/ 195644 h 420623"/>
                <a:gd name="connsiteX12" fmla="*/ 568262 w 995171"/>
                <a:gd name="connsiteY12" fmla="*/ 195644 h 420623"/>
                <a:gd name="connsiteX13" fmla="*/ 568262 w 995171"/>
                <a:gd name="connsiteY13" fmla="*/ 131921 h 420623"/>
                <a:gd name="connsiteX14" fmla="*/ 514350 w 995171"/>
                <a:gd name="connsiteY14" fmla="*/ 131921 h 420623"/>
                <a:gd name="connsiteX15" fmla="*/ 514350 w 995171"/>
                <a:gd name="connsiteY15" fmla="*/ 21812 h 420623"/>
                <a:gd name="connsiteX16" fmla="*/ 439865 w 995171"/>
                <a:gd name="connsiteY16" fmla="*/ 21812 h 420623"/>
                <a:gd name="connsiteX17" fmla="*/ 439865 w 995171"/>
                <a:gd name="connsiteY17" fmla="*/ 295180 h 420623"/>
                <a:gd name="connsiteX18" fmla="*/ 445865 w 995171"/>
                <a:gd name="connsiteY18" fmla="*/ 353473 h 420623"/>
                <a:gd name="connsiteX19" fmla="*/ 465677 w 995171"/>
                <a:gd name="connsiteY19" fmla="*/ 391001 h 420623"/>
                <a:gd name="connsiteX20" fmla="*/ 502063 w 995171"/>
                <a:gd name="connsiteY20" fmla="*/ 411385 h 420623"/>
                <a:gd name="connsiteX21" fmla="*/ 558927 w 995171"/>
                <a:gd name="connsiteY21" fmla="*/ 417671 h 420623"/>
                <a:gd name="connsiteX22" fmla="*/ 568262 w 995171"/>
                <a:gd name="connsiteY22" fmla="*/ 417671 h 420623"/>
                <a:gd name="connsiteX23" fmla="*/ 995172 w 995171"/>
                <a:gd name="connsiteY23" fmla="*/ 0 h 420623"/>
                <a:gd name="connsiteX24" fmla="*/ 920687 w 995171"/>
                <a:gd name="connsiteY24" fmla="*/ 0 h 420623"/>
                <a:gd name="connsiteX25" fmla="*/ 920687 w 995171"/>
                <a:gd name="connsiteY25" fmla="*/ 414719 h 420623"/>
                <a:gd name="connsiteX26" fmla="*/ 995172 w 995171"/>
                <a:gd name="connsiteY26" fmla="*/ 414719 h 420623"/>
                <a:gd name="connsiteX27" fmla="*/ 995172 w 995171"/>
                <a:gd name="connsiteY27" fmla="*/ 0 h 420623"/>
                <a:gd name="connsiteX28" fmla="*/ 367951 w 995171"/>
                <a:gd name="connsiteY28" fmla="*/ 159830 h 420623"/>
                <a:gd name="connsiteX29" fmla="*/ 281273 w 995171"/>
                <a:gd name="connsiteY29" fmla="*/ 126206 h 420623"/>
                <a:gd name="connsiteX30" fmla="*/ 232410 w 995171"/>
                <a:gd name="connsiteY30" fmla="*/ 137065 h 420623"/>
                <a:gd name="connsiteX31" fmla="*/ 195358 w 995171"/>
                <a:gd name="connsiteY31" fmla="*/ 167259 h 420623"/>
                <a:gd name="connsiteX32" fmla="*/ 191262 w 995171"/>
                <a:gd name="connsiteY32" fmla="*/ 172498 h 420623"/>
                <a:gd name="connsiteX33" fmla="*/ 191262 w 995171"/>
                <a:gd name="connsiteY33" fmla="*/ 167831 h 420623"/>
                <a:gd name="connsiteX34" fmla="*/ 191262 w 995171"/>
                <a:gd name="connsiteY34" fmla="*/ 132017 h 420623"/>
                <a:gd name="connsiteX35" fmla="*/ 117920 w 995171"/>
                <a:gd name="connsiteY35" fmla="*/ 132017 h 420623"/>
                <a:gd name="connsiteX36" fmla="*/ 117920 w 995171"/>
                <a:gd name="connsiteY36" fmla="*/ 414814 h 420623"/>
                <a:gd name="connsiteX37" fmla="*/ 191929 w 995171"/>
                <a:gd name="connsiteY37" fmla="*/ 414814 h 420623"/>
                <a:gd name="connsiteX38" fmla="*/ 191929 w 995171"/>
                <a:gd name="connsiteY38" fmla="*/ 264128 h 420623"/>
                <a:gd name="connsiteX39" fmla="*/ 192024 w 995171"/>
                <a:gd name="connsiteY39" fmla="*/ 274606 h 420623"/>
                <a:gd name="connsiteX40" fmla="*/ 192119 w 995171"/>
                <a:gd name="connsiteY40" fmla="*/ 269558 h 420623"/>
                <a:gd name="connsiteX41" fmla="*/ 211741 w 995171"/>
                <a:gd name="connsiteY41" fmla="*/ 210884 h 420623"/>
                <a:gd name="connsiteX42" fmla="*/ 258985 w 995171"/>
                <a:gd name="connsiteY42" fmla="*/ 190786 h 420623"/>
                <a:gd name="connsiteX43" fmla="*/ 307753 w 995171"/>
                <a:gd name="connsiteY43" fmla="*/ 210407 h 420623"/>
                <a:gd name="connsiteX44" fmla="*/ 323945 w 995171"/>
                <a:gd name="connsiteY44" fmla="*/ 264605 h 420623"/>
                <a:gd name="connsiteX45" fmla="*/ 323945 w 995171"/>
                <a:gd name="connsiteY45" fmla="*/ 264605 h 420623"/>
                <a:gd name="connsiteX46" fmla="*/ 323945 w 995171"/>
                <a:gd name="connsiteY46" fmla="*/ 265176 h 420623"/>
                <a:gd name="connsiteX47" fmla="*/ 323945 w 995171"/>
                <a:gd name="connsiteY47" fmla="*/ 265271 h 420623"/>
                <a:gd name="connsiteX48" fmla="*/ 323945 w 995171"/>
                <a:gd name="connsiteY48" fmla="*/ 414814 h 420623"/>
                <a:gd name="connsiteX49" fmla="*/ 399098 w 995171"/>
                <a:gd name="connsiteY49" fmla="*/ 414814 h 420623"/>
                <a:gd name="connsiteX50" fmla="*/ 399098 w 995171"/>
                <a:gd name="connsiteY50" fmla="*/ 254222 h 420623"/>
                <a:gd name="connsiteX51" fmla="*/ 367951 w 995171"/>
                <a:gd name="connsiteY51" fmla="*/ 159830 h 420623"/>
                <a:gd name="connsiteX52" fmla="*/ 881825 w 995171"/>
                <a:gd name="connsiteY52" fmla="*/ 272796 h 420623"/>
                <a:gd name="connsiteX53" fmla="*/ 871061 w 995171"/>
                <a:gd name="connsiteY53" fmla="*/ 215646 h 420623"/>
                <a:gd name="connsiteX54" fmla="*/ 841057 w 995171"/>
                <a:gd name="connsiteY54" fmla="*/ 168974 h 420623"/>
                <a:gd name="connsiteX55" fmla="*/ 794957 w 995171"/>
                <a:gd name="connsiteY55" fmla="*/ 137636 h 420623"/>
                <a:gd name="connsiteX56" fmla="*/ 735806 w 995171"/>
                <a:gd name="connsiteY56" fmla="*/ 126302 h 420623"/>
                <a:gd name="connsiteX57" fmla="*/ 678371 w 995171"/>
                <a:gd name="connsiteY57" fmla="*/ 137922 h 420623"/>
                <a:gd name="connsiteX58" fmla="*/ 631698 w 995171"/>
                <a:gd name="connsiteY58" fmla="*/ 169355 h 420623"/>
                <a:gd name="connsiteX59" fmla="*/ 600266 w 995171"/>
                <a:gd name="connsiteY59" fmla="*/ 216027 h 420623"/>
                <a:gd name="connsiteX60" fmla="*/ 588645 w 995171"/>
                <a:gd name="connsiteY60" fmla="*/ 273463 h 420623"/>
                <a:gd name="connsiteX61" fmla="*/ 599694 w 995171"/>
                <a:gd name="connsiteY61" fmla="*/ 330899 h 420623"/>
                <a:gd name="connsiteX62" fmla="*/ 630269 w 995171"/>
                <a:gd name="connsiteY62" fmla="*/ 377571 h 420623"/>
                <a:gd name="connsiteX63" fmla="*/ 677513 w 995171"/>
                <a:gd name="connsiteY63" fmla="*/ 409004 h 420623"/>
                <a:gd name="connsiteX64" fmla="*/ 738092 w 995171"/>
                <a:gd name="connsiteY64" fmla="*/ 420624 h 420623"/>
                <a:gd name="connsiteX65" fmla="*/ 863918 w 995171"/>
                <a:gd name="connsiteY65" fmla="*/ 365093 h 420623"/>
                <a:gd name="connsiteX66" fmla="*/ 810292 w 995171"/>
                <a:gd name="connsiteY66" fmla="*/ 324231 h 420623"/>
                <a:gd name="connsiteX67" fmla="*/ 738664 w 995171"/>
                <a:gd name="connsiteY67" fmla="*/ 355854 h 420623"/>
                <a:gd name="connsiteX68" fmla="*/ 687229 w 995171"/>
                <a:gd name="connsiteY68" fmla="*/ 341376 h 420623"/>
                <a:gd name="connsiteX69" fmla="*/ 660368 w 995171"/>
                <a:gd name="connsiteY69" fmla="*/ 302133 h 420623"/>
                <a:gd name="connsiteX70" fmla="*/ 659606 w 995171"/>
                <a:gd name="connsiteY70" fmla="*/ 299466 h 420623"/>
                <a:gd name="connsiteX71" fmla="*/ 881825 w 995171"/>
                <a:gd name="connsiteY71" fmla="*/ 299466 h 420623"/>
                <a:gd name="connsiteX72" fmla="*/ 881825 w 995171"/>
                <a:gd name="connsiteY72" fmla="*/ 272796 h 420623"/>
                <a:gd name="connsiteX73" fmla="*/ 660368 w 995171"/>
                <a:gd name="connsiteY73" fmla="*/ 246793 h 420623"/>
                <a:gd name="connsiteX74" fmla="*/ 735330 w 995171"/>
                <a:gd name="connsiteY74" fmla="*/ 189929 h 420623"/>
                <a:gd name="connsiteX75" fmla="*/ 810387 w 995171"/>
                <a:gd name="connsiteY75" fmla="*/ 246698 h 420623"/>
                <a:gd name="connsiteX76" fmla="*/ 660368 w 995171"/>
                <a:gd name="connsiteY76" fmla="*/ 246793 h 42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95171" h="420623">
                  <a:moveTo>
                    <a:pt x="74486" y="131921"/>
                  </a:moveTo>
                  <a:lnTo>
                    <a:pt x="0" y="131921"/>
                  </a:lnTo>
                  <a:lnTo>
                    <a:pt x="0" y="414719"/>
                  </a:lnTo>
                  <a:lnTo>
                    <a:pt x="74486" y="414719"/>
                  </a:lnTo>
                  <a:lnTo>
                    <a:pt x="74486" y="131921"/>
                  </a:lnTo>
                  <a:close/>
                  <a:moveTo>
                    <a:pt x="568262" y="417576"/>
                  </a:moveTo>
                  <a:lnTo>
                    <a:pt x="568262" y="348234"/>
                  </a:lnTo>
                  <a:cubicBezTo>
                    <a:pt x="557308" y="348139"/>
                    <a:pt x="548259" y="347567"/>
                    <a:pt x="541306" y="346520"/>
                  </a:cubicBezTo>
                  <a:cubicBezTo>
                    <a:pt x="533591" y="345281"/>
                    <a:pt x="527685" y="342710"/>
                    <a:pt x="523780" y="338804"/>
                  </a:cubicBezTo>
                  <a:cubicBezTo>
                    <a:pt x="519875" y="334899"/>
                    <a:pt x="517303" y="329184"/>
                    <a:pt x="516065" y="321945"/>
                  </a:cubicBezTo>
                  <a:cubicBezTo>
                    <a:pt x="514922" y="314992"/>
                    <a:pt x="514350" y="305753"/>
                    <a:pt x="514350" y="294608"/>
                  </a:cubicBezTo>
                  <a:lnTo>
                    <a:pt x="514350" y="195644"/>
                  </a:lnTo>
                  <a:lnTo>
                    <a:pt x="568262" y="195644"/>
                  </a:lnTo>
                  <a:lnTo>
                    <a:pt x="568262" y="131921"/>
                  </a:lnTo>
                  <a:lnTo>
                    <a:pt x="514350" y="131921"/>
                  </a:lnTo>
                  <a:lnTo>
                    <a:pt x="514350" y="21812"/>
                  </a:lnTo>
                  <a:lnTo>
                    <a:pt x="439865" y="21812"/>
                  </a:lnTo>
                  <a:lnTo>
                    <a:pt x="439865" y="295180"/>
                  </a:lnTo>
                  <a:cubicBezTo>
                    <a:pt x="439865" y="318230"/>
                    <a:pt x="441865" y="337852"/>
                    <a:pt x="445865" y="353473"/>
                  </a:cubicBezTo>
                  <a:cubicBezTo>
                    <a:pt x="449771" y="368903"/>
                    <a:pt x="456438" y="381572"/>
                    <a:pt x="465677" y="391001"/>
                  </a:cubicBezTo>
                  <a:cubicBezTo>
                    <a:pt x="474917" y="400431"/>
                    <a:pt x="487204" y="407289"/>
                    <a:pt x="502063" y="411385"/>
                  </a:cubicBezTo>
                  <a:cubicBezTo>
                    <a:pt x="517112" y="415481"/>
                    <a:pt x="536258" y="417671"/>
                    <a:pt x="558927" y="417671"/>
                  </a:cubicBezTo>
                  <a:lnTo>
                    <a:pt x="568262" y="417671"/>
                  </a:lnTo>
                  <a:close/>
                  <a:moveTo>
                    <a:pt x="995172" y="0"/>
                  </a:moveTo>
                  <a:lnTo>
                    <a:pt x="920687" y="0"/>
                  </a:lnTo>
                  <a:lnTo>
                    <a:pt x="920687" y="414719"/>
                  </a:lnTo>
                  <a:lnTo>
                    <a:pt x="995172" y="414719"/>
                  </a:lnTo>
                  <a:lnTo>
                    <a:pt x="995172" y="0"/>
                  </a:lnTo>
                  <a:close/>
                  <a:moveTo>
                    <a:pt x="367951" y="159830"/>
                  </a:moveTo>
                  <a:cubicBezTo>
                    <a:pt x="347282" y="137541"/>
                    <a:pt x="318135" y="126206"/>
                    <a:pt x="281273" y="126206"/>
                  </a:cubicBezTo>
                  <a:cubicBezTo>
                    <a:pt x="263462" y="126206"/>
                    <a:pt x="247079" y="129921"/>
                    <a:pt x="232410" y="137065"/>
                  </a:cubicBezTo>
                  <a:cubicBezTo>
                    <a:pt x="217742" y="144304"/>
                    <a:pt x="205264" y="154496"/>
                    <a:pt x="195358" y="167259"/>
                  </a:cubicBezTo>
                  <a:lnTo>
                    <a:pt x="191262" y="172498"/>
                  </a:lnTo>
                  <a:lnTo>
                    <a:pt x="191262" y="167831"/>
                  </a:lnTo>
                  <a:lnTo>
                    <a:pt x="191262" y="132017"/>
                  </a:lnTo>
                  <a:lnTo>
                    <a:pt x="117920" y="132017"/>
                  </a:lnTo>
                  <a:lnTo>
                    <a:pt x="117920" y="414814"/>
                  </a:lnTo>
                  <a:lnTo>
                    <a:pt x="191929" y="414814"/>
                  </a:lnTo>
                  <a:lnTo>
                    <a:pt x="191929" y="264128"/>
                  </a:lnTo>
                  <a:lnTo>
                    <a:pt x="192024" y="274606"/>
                  </a:lnTo>
                  <a:cubicBezTo>
                    <a:pt x="192024" y="272891"/>
                    <a:pt x="192024" y="271177"/>
                    <a:pt x="192119" y="269558"/>
                  </a:cubicBezTo>
                  <a:cubicBezTo>
                    <a:pt x="192881" y="243173"/>
                    <a:pt x="199454" y="223456"/>
                    <a:pt x="211741" y="210884"/>
                  </a:cubicBezTo>
                  <a:cubicBezTo>
                    <a:pt x="224790" y="197549"/>
                    <a:pt x="240697" y="190786"/>
                    <a:pt x="258985" y="190786"/>
                  </a:cubicBezTo>
                  <a:cubicBezTo>
                    <a:pt x="280511" y="190786"/>
                    <a:pt x="296894" y="197358"/>
                    <a:pt x="307753" y="210407"/>
                  </a:cubicBezTo>
                  <a:cubicBezTo>
                    <a:pt x="318421" y="223171"/>
                    <a:pt x="323850" y="241364"/>
                    <a:pt x="323945" y="264605"/>
                  </a:cubicBezTo>
                  <a:lnTo>
                    <a:pt x="323945" y="264605"/>
                  </a:lnTo>
                  <a:lnTo>
                    <a:pt x="323945" y="265176"/>
                  </a:lnTo>
                  <a:lnTo>
                    <a:pt x="323945" y="265271"/>
                  </a:lnTo>
                  <a:lnTo>
                    <a:pt x="323945" y="414814"/>
                  </a:lnTo>
                  <a:lnTo>
                    <a:pt x="399098" y="414814"/>
                  </a:lnTo>
                  <a:lnTo>
                    <a:pt x="399098" y="254222"/>
                  </a:lnTo>
                  <a:cubicBezTo>
                    <a:pt x="399193" y="213931"/>
                    <a:pt x="388620" y="182118"/>
                    <a:pt x="367951" y="159830"/>
                  </a:cubicBezTo>
                  <a:moveTo>
                    <a:pt x="881825" y="272796"/>
                  </a:moveTo>
                  <a:cubicBezTo>
                    <a:pt x="881825" y="252508"/>
                    <a:pt x="878205" y="233267"/>
                    <a:pt x="871061" y="215646"/>
                  </a:cubicBezTo>
                  <a:cubicBezTo>
                    <a:pt x="863918" y="198025"/>
                    <a:pt x="853821" y="182309"/>
                    <a:pt x="841057" y="168974"/>
                  </a:cubicBezTo>
                  <a:cubicBezTo>
                    <a:pt x="828294" y="155639"/>
                    <a:pt x="812768" y="145066"/>
                    <a:pt x="794957" y="137636"/>
                  </a:cubicBezTo>
                  <a:cubicBezTo>
                    <a:pt x="777145" y="130112"/>
                    <a:pt x="757238" y="126302"/>
                    <a:pt x="735806" y="126302"/>
                  </a:cubicBezTo>
                  <a:cubicBezTo>
                    <a:pt x="715518" y="126302"/>
                    <a:pt x="696182" y="130207"/>
                    <a:pt x="678371" y="137922"/>
                  </a:cubicBezTo>
                  <a:cubicBezTo>
                    <a:pt x="660559" y="145637"/>
                    <a:pt x="644843" y="156210"/>
                    <a:pt x="631698" y="169355"/>
                  </a:cubicBezTo>
                  <a:cubicBezTo>
                    <a:pt x="618554" y="182499"/>
                    <a:pt x="607981" y="198215"/>
                    <a:pt x="600266" y="216027"/>
                  </a:cubicBezTo>
                  <a:cubicBezTo>
                    <a:pt x="592550" y="233839"/>
                    <a:pt x="588645" y="253175"/>
                    <a:pt x="588645" y="273463"/>
                  </a:cubicBezTo>
                  <a:cubicBezTo>
                    <a:pt x="588645" y="293751"/>
                    <a:pt x="592360" y="313087"/>
                    <a:pt x="599694" y="330899"/>
                  </a:cubicBezTo>
                  <a:cubicBezTo>
                    <a:pt x="607028" y="348710"/>
                    <a:pt x="617315" y="364426"/>
                    <a:pt x="630269" y="377571"/>
                  </a:cubicBezTo>
                  <a:cubicBezTo>
                    <a:pt x="643223" y="390716"/>
                    <a:pt x="659130" y="401288"/>
                    <a:pt x="677513" y="409004"/>
                  </a:cubicBezTo>
                  <a:cubicBezTo>
                    <a:pt x="695897" y="416719"/>
                    <a:pt x="716280" y="420624"/>
                    <a:pt x="738092" y="420624"/>
                  </a:cubicBezTo>
                  <a:cubicBezTo>
                    <a:pt x="801148" y="420624"/>
                    <a:pt x="840391" y="391954"/>
                    <a:pt x="863918" y="365093"/>
                  </a:cubicBezTo>
                  <a:lnTo>
                    <a:pt x="810292" y="324231"/>
                  </a:lnTo>
                  <a:cubicBezTo>
                    <a:pt x="798957" y="337661"/>
                    <a:pt x="772192" y="355854"/>
                    <a:pt x="738664" y="355854"/>
                  </a:cubicBezTo>
                  <a:cubicBezTo>
                    <a:pt x="717614" y="355854"/>
                    <a:pt x="700373" y="350996"/>
                    <a:pt x="687229" y="341376"/>
                  </a:cubicBezTo>
                  <a:cubicBezTo>
                    <a:pt x="674084" y="331756"/>
                    <a:pt x="665036" y="318611"/>
                    <a:pt x="660368" y="302133"/>
                  </a:cubicBezTo>
                  <a:lnTo>
                    <a:pt x="659606" y="299466"/>
                  </a:lnTo>
                  <a:lnTo>
                    <a:pt x="881825" y="299466"/>
                  </a:lnTo>
                  <a:lnTo>
                    <a:pt x="881825" y="272796"/>
                  </a:lnTo>
                  <a:close/>
                  <a:moveTo>
                    <a:pt x="660368" y="246793"/>
                  </a:moveTo>
                  <a:cubicBezTo>
                    <a:pt x="660368" y="226124"/>
                    <a:pt x="684086" y="189929"/>
                    <a:pt x="735330" y="189929"/>
                  </a:cubicBezTo>
                  <a:cubicBezTo>
                    <a:pt x="786575" y="189929"/>
                    <a:pt x="810387" y="226028"/>
                    <a:pt x="810387" y="246698"/>
                  </a:cubicBezTo>
                  <a:lnTo>
                    <a:pt x="660368" y="246793"/>
                  </a:lnTo>
                  <a:close/>
                </a:path>
              </a:pathLst>
            </a:custGeom>
            <a:grp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557D0792-D0AD-4066-8DB9-FD1422C601FC}"/>
                </a:ext>
              </a:extLst>
            </p:cNvPr>
            <p:cNvSpPr/>
            <p:nvPr/>
          </p:nvSpPr>
          <p:spPr>
            <a:xfrm>
              <a:off x="2358770" y="6728469"/>
              <a:ext cx="79057" cy="79057"/>
            </a:xfrm>
            <a:custGeom>
              <a:avLst/>
              <a:gdLst>
                <a:gd name="connsiteX0" fmla="*/ 39529 w 79057"/>
                <a:gd name="connsiteY0" fmla="*/ 5620 h 79057"/>
                <a:gd name="connsiteX1" fmla="*/ 73438 w 79057"/>
                <a:gd name="connsiteY1" fmla="*/ 39529 h 79057"/>
                <a:gd name="connsiteX2" fmla="*/ 39529 w 79057"/>
                <a:gd name="connsiteY2" fmla="*/ 73438 h 79057"/>
                <a:gd name="connsiteX3" fmla="*/ 5620 w 79057"/>
                <a:gd name="connsiteY3" fmla="*/ 39529 h 79057"/>
                <a:gd name="connsiteX4" fmla="*/ 39529 w 79057"/>
                <a:gd name="connsiteY4" fmla="*/ 5620 h 79057"/>
                <a:gd name="connsiteX5" fmla="*/ 39529 w 79057"/>
                <a:gd name="connsiteY5" fmla="*/ 0 h 79057"/>
                <a:gd name="connsiteX6" fmla="*/ 0 w 79057"/>
                <a:gd name="connsiteY6" fmla="*/ 39529 h 79057"/>
                <a:gd name="connsiteX7" fmla="*/ 39529 w 79057"/>
                <a:gd name="connsiteY7" fmla="*/ 79058 h 79057"/>
                <a:gd name="connsiteX8" fmla="*/ 79058 w 79057"/>
                <a:gd name="connsiteY8" fmla="*/ 39529 h 79057"/>
                <a:gd name="connsiteX9" fmla="*/ 39529 w 79057"/>
                <a:gd name="connsiteY9" fmla="*/ 0 h 79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79057">
                  <a:moveTo>
                    <a:pt x="39529" y="5620"/>
                  </a:moveTo>
                  <a:cubicBezTo>
                    <a:pt x="58198" y="5620"/>
                    <a:pt x="73438" y="20860"/>
                    <a:pt x="73438" y="39529"/>
                  </a:cubicBezTo>
                  <a:cubicBezTo>
                    <a:pt x="73438" y="58198"/>
                    <a:pt x="58198" y="73438"/>
                    <a:pt x="39529" y="73438"/>
                  </a:cubicBezTo>
                  <a:cubicBezTo>
                    <a:pt x="20860" y="73438"/>
                    <a:pt x="5620" y="58198"/>
                    <a:pt x="5620" y="39529"/>
                  </a:cubicBezTo>
                  <a:cubicBezTo>
                    <a:pt x="5620" y="20860"/>
                    <a:pt x="20860" y="5620"/>
                    <a:pt x="39529" y="5620"/>
                  </a:cubicBezTo>
                  <a:moveTo>
                    <a:pt x="39529" y="0"/>
                  </a:moveTo>
                  <a:cubicBezTo>
                    <a:pt x="17717" y="0"/>
                    <a:pt x="0" y="17717"/>
                    <a:pt x="0" y="39529"/>
                  </a:cubicBezTo>
                  <a:cubicBezTo>
                    <a:pt x="0" y="61341"/>
                    <a:pt x="17717" y="79058"/>
                    <a:pt x="39529" y="79058"/>
                  </a:cubicBezTo>
                  <a:cubicBezTo>
                    <a:pt x="61341" y="79058"/>
                    <a:pt x="79058" y="61341"/>
                    <a:pt x="79058" y="39529"/>
                  </a:cubicBezTo>
                  <a:cubicBezTo>
                    <a:pt x="79058" y="17717"/>
                    <a:pt x="61341" y="0"/>
                    <a:pt x="39529" y="0"/>
                  </a:cubicBezTo>
                </a:path>
              </a:pathLst>
            </a:custGeom>
            <a:grp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922950AE-27C5-43B6-B6D5-268C86DC81BB}"/>
                </a:ext>
              </a:extLst>
            </p:cNvPr>
            <p:cNvSpPr/>
            <p:nvPr/>
          </p:nvSpPr>
          <p:spPr>
            <a:xfrm>
              <a:off x="2384869" y="6748090"/>
              <a:ext cx="30765" cy="39528"/>
            </a:xfrm>
            <a:custGeom>
              <a:avLst/>
              <a:gdLst>
                <a:gd name="connsiteX0" fmla="*/ 16383 w 30765"/>
                <a:gd name="connsiteY0" fmla="*/ 95 h 39528"/>
                <a:gd name="connsiteX1" fmla="*/ 23051 w 30765"/>
                <a:gd name="connsiteY1" fmla="*/ 1715 h 39528"/>
                <a:gd name="connsiteX2" fmla="*/ 27718 w 30765"/>
                <a:gd name="connsiteY2" fmla="*/ 6191 h 39528"/>
                <a:gd name="connsiteX3" fmla="*/ 29337 w 30765"/>
                <a:gd name="connsiteY3" fmla="*/ 12478 h 39528"/>
                <a:gd name="connsiteX4" fmla="*/ 27146 w 30765"/>
                <a:gd name="connsiteY4" fmla="*/ 19622 h 39528"/>
                <a:gd name="connsiteX5" fmla="*/ 21812 w 30765"/>
                <a:gd name="connsiteY5" fmla="*/ 23717 h 39528"/>
                <a:gd name="connsiteX6" fmla="*/ 30766 w 30765"/>
                <a:gd name="connsiteY6" fmla="*/ 39529 h 39528"/>
                <a:gd name="connsiteX7" fmla="*/ 23717 w 30765"/>
                <a:gd name="connsiteY7" fmla="*/ 39529 h 39528"/>
                <a:gd name="connsiteX8" fmla="*/ 15526 w 30765"/>
                <a:gd name="connsiteY8" fmla="*/ 24860 h 39528"/>
                <a:gd name="connsiteX9" fmla="*/ 6191 w 30765"/>
                <a:gd name="connsiteY9" fmla="*/ 24860 h 39528"/>
                <a:gd name="connsiteX10" fmla="*/ 6191 w 30765"/>
                <a:gd name="connsiteY10" fmla="*/ 39529 h 39528"/>
                <a:gd name="connsiteX11" fmla="*/ 0 w 30765"/>
                <a:gd name="connsiteY11" fmla="*/ 39529 h 39528"/>
                <a:gd name="connsiteX12" fmla="*/ 0 w 30765"/>
                <a:gd name="connsiteY12" fmla="*/ 0 h 39528"/>
                <a:gd name="connsiteX13" fmla="*/ 16383 w 30765"/>
                <a:gd name="connsiteY13" fmla="*/ 0 h 39528"/>
                <a:gd name="connsiteX14" fmla="*/ 16383 w 30765"/>
                <a:gd name="connsiteY14" fmla="*/ 19336 h 39528"/>
                <a:gd name="connsiteX15" fmla="*/ 19907 w 30765"/>
                <a:gd name="connsiteY15" fmla="*/ 18478 h 39528"/>
                <a:gd name="connsiteX16" fmla="*/ 22289 w 30765"/>
                <a:gd name="connsiteY16" fmla="*/ 16097 h 39528"/>
                <a:gd name="connsiteX17" fmla="*/ 23146 w 30765"/>
                <a:gd name="connsiteY17" fmla="*/ 12573 h 39528"/>
                <a:gd name="connsiteX18" fmla="*/ 22289 w 30765"/>
                <a:gd name="connsiteY18" fmla="*/ 9049 h 39528"/>
                <a:gd name="connsiteX19" fmla="*/ 19907 w 30765"/>
                <a:gd name="connsiteY19" fmla="*/ 6668 h 39528"/>
                <a:gd name="connsiteX20" fmla="*/ 16383 w 30765"/>
                <a:gd name="connsiteY20" fmla="*/ 5810 h 39528"/>
                <a:gd name="connsiteX21" fmla="*/ 6191 w 30765"/>
                <a:gd name="connsiteY21" fmla="*/ 5810 h 39528"/>
                <a:gd name="connsiteX22" fmla="*/ 6191 w 30765"/>
                <a:gd name="connsiteY22" fmla="*/ 19336 h 39528"/>
                <a:gd name="connsiteX23" fmla="*/ 16383 w 30765"/>
                <a:gd name="connsiteY23" fmla="*/ 19336 h 3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765" h="39528">
                  <a:moveTo>
                    <a:pt x="16383" y="95"/>
                  </a:moveTo>
                  <a:cubicBezTo>
                    <a:pt x="18860" y="95"/>
                    <a:pt x="21050" y="667"/>
                    <a:pt x="23051" y="1715"/>
                  </a:cubicBezTo>
                  <a:cubicBezTo>
                    <a:pt x="25051" y="2762"/>
                    <a:pt x="26575" y="4286"/>
                    <a:pt x="27718" y="6191"/>
                  </a:cubicBezTo>
                  <a:cubicBezTo>
                    <a:pt x="28861" y="8096"/>
                    <a:pt x="29337" y="10192"/>
                    <a:pt x="29337" y="12478"/>
                  </a:cubicBezTo>
                  <a:cubicBezTo>
                    <a:pt x="29337" y="15335"/>
                    <a:pt x="28575" y="17717"/>
                    <a:pt x="27146" y="19622"/>
                  </a:cubicBezTo>
                  <a:cubicBezTo>
                    <a:pt x="25718" y="21527"/>
                    <a:pt x="23908" y="22860"/>
                    <a:pt x="21812" y="23717"/>
                  </a:cubicBezTo>
                  <a:lnTo>
                    <a:pt x="30766" y="39529"/>
                  </a:lnTo>
                  <a:lnTo>
                    <a:pt x="23717" y="39529"/>
                  </a:lnTo>
                  <a:lnTo>
                    <a:pt x="15526" y="24860"/>
                  </a:lnTo>
                  <a:lnTo>
                    <a:pt x="6191" y="24860"/>
                  </a:lnTo>
                  <a:lnTo>
                    <a:pt x="6191" y="39529"/>
                  </a:lnTo>
                  <a:lnTo>
                    <a:pt x="0" y="39529"/>
                  </a:lnTo>
                  <a:lnTo>
                    <a:pt x="0" y="0"/>
                  </a:lnTo>
                  <a:lnTo>
                    <a:pt x="16383" y="0"/>
                  </a:lnTo>
                  <a:close/>
                  <a:moveTo>
                    <a:pt x="16383" y="19336"/>
                  </a:moveTo>
                  <a:cubicBezTo>
                    <a:pt x="17717" y="19336"/>
                    <a:pt x="18860" y="19050"/>
                    <a:pt x="19907" y="18478"/>
                  </a:cubicBezTo>
                  <a:cubicBezTo>
                    <a:pt x="20955" y="17907"/>
                    <a:pt x="21717" y="17050"/>
                    <a:pt x="22289" y="16097"/>
                  </a:cubicBezTo>
                  <a:cubicBezTo>
                    <a:pt x="22860" y="15050"/>
                    <a:pt x="23146" y="13906"/>
                    <a:pt x="23146" y="12573"/>
                  </a:cubicBezTo>
                  <a:cubicBezTo>
                    <a:pt x="23146" y="11240"/>
                    <a:pt x="22860" y="10097"/>
                    <a:pt x="22289" y="9049"/>
                  </a:cubicBezTo>
                  <a:cubicBezTo>
                    <a:pt x="21717" y="8001"/>
                    <a:pt x="20860" y="7239"/>
                    <a:pt x="19907" y="6668"/>
                  </a:cubicBezTo>
                  <a:cubicBezTo>
                    <a:pt x="18860" y="6096"/>
                    <a:pt x="17717" y="5810"/>
                    <a:pt x="16383" y="5810"/>
                  </a:cubicBezTo>
                  <a:lnTo>
                    <a:pt x="6191" y="5810"/>
                  </a:lnTo>
                  <a:lnTo>
                    <a:pt x="6191" y="19336"/>
                  </a:lnTo>
                  <a:lnTo>
                    <a:pt x="16383" y="19336"/>
                  </a:lnTo>
                  <a:close/>
                </a:path>
              </a:pathLst>
            </a:custGeom>
            <a:grpFill/>
            <a:ln w="9525" cap="flat">
              <a:noFill/>
              <a:prstDash val="solid"/>
              <a:miter/>
            </a:ln>
          </p:spPr>
          <p:txBody>
            <a:bodyPr rtlCol="0" anchor="ctr"/>
            <a:lstStyle/>
            <a:p>
              <a:endParaRPr lang="en-US"/>
            </a:p>
          </p:txBody>
        </p:sp>
      </p:grpSp>
      <p:sp>
        <p:nvSpPr>
          <p:cNvPr id="2" name="Footer Placeholder 1">
            <a:extLst>
              <a:ext uri="{FF2B5EF4-FFF2-40B4-BE49-F238E27FC236}">
                <a16:creationId xmlns:a16="http://schemas.microsoft.com/office/drawing/2014/main" id="{EA9AE54A-122D-44D2-A153-6803BBE24768}"/>
              </a:ext>
            </a:extLst>
          </p:cNvPr>
          <p:cNvSpPr>
            <a:spLocks noGrp="1"/>
          </p:cNvSpPr>
          <p:nvPr>
            <p:ph type="ftr" sz="quarter" idx="30"/>
          </p:nvPr>
        </p:nvSpPr>
        <p:spPr>
          <a:xfrm>
            <a:off x="4934652" y="6546055"/>
            <a:ext cx="2322697" cy="249385"/>
          </a:xfrm>
          <a:prstGeom prst="rect">
            <a:avLst/>
          </a:prstGeom>
        </p:spPr>
        <p:txBody>
          <a:bodyPr/>
          <a:lstStyle>
            <a:lvl1pPr>
              <a:defRPr>
                <a:solidFill>
                  <a:schemeClr val="bg1"/>
                </a:solidFill>
              </a:defRPr>
            </a:lvl1pPr>
          </a:lstStyle>
          <a:p>
            <a:r>
              <a:rPr lang="en-US"/>
              <a:t>Intel Confidential</a:t>
            </a:r>
          </a:p>
        </p:txBody>
      </p:sp>
    </p:spTree>
    <p:extLst>
      <p:ext uri="{BB962C8B-B14F-4D97-AF65-F5344CB8AC3E}">
        <p14:creationId xmlns:p14="http://schemas.microsoft.com/office/powerpoint/2010/main" val="12312777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itle, Sub &amp; Content Light Blue">
    <p:bg>
      <p:bgPr>
        <a:solidFill>
          <a:schemeClr val="accent2"/>
        </a:solidFill>
        <a:effectLst/>
      </p:bgPr>
    </p:bg>
    <p:spTree>
      <p:nvGrpSpPr>
        <p:cNvPr id="1" name=""/>
        <p:cNvGrpSpPr/>
        <p:nvPr/>
      </p:nvGrpSpPr>
      <p:grpSpPr>
        <a:xfrm>
          <a:off x="0" y="0"/>
          <a:ext cx="0" cy="0"/>
          <a:chOff x="0" y="0"/>
          <a:chExt cx="0" cy="0"/>
        </a:xfrm>
      </p:grpSpPr>
      <p:sp>
        <p:nvSpPr>
          <p:cNvPr id="20" name="Square">
            <a:extLst>
              <a:ext uri="{FF2B5EF4-FFF2-40B4-BE49-F238E27FC236}">
                <a16:creationId xmlns:a16="http://schemas.microsoft.com/office/drawing/2014/main" id="{FE9A3852-307B-4677-A2E2-D7DC495E366A}"/>
              </a:ext>
            </a:extLst>
          </p:cNvPr>
          <p:cNvSpPr/>
          <p:nvPr userDrawn="1"/>
        </p:nvSpPr>
        <p:spPr>
          <a:xfrm>
            <a:off x="11741697" y="6405280"/>
            <a:ext cx="450068" cy="450068"/>
          </a:xfrm>
          <a:prstGeom prst="rect">
            <a:avLst/>
          </a:prstGeom>
          <a:solidFill>
            <a:schemeClr val="accent2">
              <a:lumMod val="75000"/>
            </a:schemeClr>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21" name="Rectangle">
            <a:extLst>
              <a:ext uri="{FF2B5EF4-FFF2-40B4-BE49-F238E27FC236}">
                <a16:creationId xmlns:a16="http://schemas.microsoft.com/office/drawing/2014/main" id="{1E9FE6C1-27FB-467A-8BF9-B80A0C35FEDB}"/>
              </a:ext>
            </a:extLst>
          </p:cNvPr>
          <p:cNvSpPr/>
          <p:nvPr userDrawn="1"/>
        </p:nvSpPr>
        <p:spPr>
          <a:xfrm>
            <a:off x="5814183" y="402558"/>
            <a:ext cx="5927511" cy="6003471"/>
          </a:xfrm>
          <a:prstGeom prst="rect">
            <a:avLst/>
          </a:prstGeom>
          <a:solidFill>
            <a:schemeClr val="accent2">
              <a:lumMod val="75000"/>
            </a:schemeClr>
          </a:solidFill>
          <a:ln w="12700">
            <a:miter lim="400000"/>
          </a:ln>
        </p:spPr>
        <p:txBody>
          <a:bodyPr lIns="0" tIns="0" rIns="0" bIns="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866" name="Text"/>
          <p:cNvSpPr txBox="1"/>
          <p:nvPr/>
        </p:nvSpPr>
        <p:spPr>
          <a:xfrm>
            <a:off x="11942955" y="6538004"/>
            <a:ext cx="51361" cy="189796"/>
          </a:xfrm>
          <a:prstGeom prst="rect">
            <a:avLst/>
          </a:prstGeom>
          <a:ln w="12700">
            <a:miter lim="400000"/>
          </a:ln>
        </p:spPr>
        <p:txBody>
          <a:bodyPr wrap="none" lIns="25400" tIns="25400" rIns="25400" bIns="25400" anchor="b">
            <a:spAutoFit/>
          </a:bodyPr>
          <a:lstStyle/>
          <a:p>
            <a:pPr algn="ctr" defTabSz="292100">
              <a:lnSpc>
                <a:spcPct val="100000"/>
              </a:lnSpc>
              <a:spcBef>
                <a:spcPts val="0"/>
              </a:spcBef>
              <a:defRPr sz="1800">
                <a:solidFill>
                  <a:srgbClr val="FFFFFF"/>
                </a:solidFill>
                <a:latin typeface="Intel Clear"/>
                <a:ea typeface="Intel Clear"/>
                <a:cs typeface="Intel Clear"/>
                <a:sym typeface="Intel Clear"/>
              </a:defRPr>
            </a:pPr>
            <a:endParaRPr sz="900"/>
          </a:p>
        </p:txBody>
      </p:sp>
      <p:sp>
        <p:nvSpPr>
          <p:cNvPr id="13" name="TextBox 12">
            <a:extLst>
              <a:ext uri="{FF2B5EF4-FFF2-40B4-BE49-F238E27FC236}">
                <a16:creationId xmlns:a16="http://schemas.microsoft.com/office/drawing/2014/main" id="{9D4875CE-AB47-3643-8581-D89E9CF7EFC1}"/>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11" name="Square">
            <a:extLst>
              <a:ext uri="{FF2B5EF4-FFF2-40B4-BE49-F238E27FC236}">
                <a16:creationId xmlns:a16="http://schemas.microsoft.com/office/drawing/2014/main" id="{C93C8C2E-66DD-E64F-BD60-42EBDC0E958E}"/>
              </a:ext>
            </a:extLst>
          </p:cNvPr>
          <p:cNvSpPr/>
          <p:nvPr userDrawn="1"/>
        </p:nvSpPr>
        <p:spPr>
          <a:xfrm>
            <a:off x="707513" y="2295859"/>
            <a:ext cx="318638" cy="318638"/>
          </a:xfrm>
          <a:prstGeom prst="rect">
            <a:avLst/>
          </a:prstGeom>
          <a:solidFill>
            <a:srgbClr val="004A86"/>
          </a:solidFill>
          <a:ln w="12700">
            <a:miter lim="400000"/>
          </a:ln>
        </p:spPr>
        <p:txBody>
          <a:bodyPr lIns="25400" tIns="25400" rIns="25400" bIns="25400" anchor="ctr"/>
          <a:lstStyle/>
          <a:p>
            <a:pPr algn="ctr" defTabSz="412750">
              <a:lnSpc>
                <a:spcPct val="100000"/>
              </a:lnSpc>
              <a:spcBef>
                <a:spcPts val="0"/>
              </a:spcBef>
              <a:defRPr sz="3200">
                <a:solidFill>
                  <a:srgbClr val="0068B5"/>
                </a:solidFill>
                <a:latin typeface="Helvetica Neue Medium"/>
                <a:ea typeface="Helvetica Neue Medium"/>
                <a:cs typeface="Helvetica Neue Medium"/>
                <a:sym typeface="Helvetica Neue Medium"/>
              </a:defRPr>
            </a:pPr>
            <a:endParaRPr sz="1600"/>
          </a:p>
        </p:txBody>
      </p:sp>
      <p:sp>
        <p:nvSpPr>
          <p:cNvPr id="12" name="Square">
            <a:extLst>
              <a:ext uri="{FF2B5EF4-FFF2-40B4-BE49-F238E27FC236}">
                <a16:creationId xmlns:a16="http://schemas.microsoft.com/office/drawing/2014/main" id="{85A14FBD-B953-BA4F-8F83-DE73E3C37290}"/>
              </a:ext>
            </a:extLst>
          </p:cNvPr>
          <p:cNvSpPr/>
          <p:nvPr userDrawn="1"/>
        </p:nvSpPr>
        <p:spPr>
          <a:xfrm>
            <a:off x="533946" y="2122317"/>
            <a:ext cx="174318" cy="174318"/>
          </a:xfrm>
          <a:prstGeom prst="rect">
            <a:avLst/>
          </a:prstGeom>
          <a:solidFill>
            <a:srgbClr val="7BDEFF"/>
          </a:solidFill>
          <a:ln w="12700">
            <a:miter lim="400000"/>
          </a:ln>
        </p:spPr>
        <p:txBody>
          <a:bodyPr lIns="25400" tIns="25400" rIns="25400" bIns="2540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17" name="Square">
            <a:extLst>
              <a:ext uri="{FF2B5EF4-FFF2-40B4-BE49-F238E27FC236}">
                <a16:creationId xmlns:a16="http://schemas.microsoft.com/office/drawing/2014/main" id="{59044771-2E3B-C941-8593-8E508F542287}"/>
              </a:ext>
            </a:extLst>
          </p:cNvPr>
          <p:cNvSpPr/>
          <p:nvPr userDrawn="1"/>
        </p:nvSpPr>
        <p:spPr>
          <a:xfrm>
            <a:off x="707513" y="2023075"/>
            <a:ext cx="98724" cy="98723"/>
          </a:xfrm>
          <a:prstGeom prst="rect">
            <a:avLst/>
          </a:prstGeom>
          <a:solidFill>
            <a:srgbClr val="B4F0FF"/>
          </a:solidFill>
          <a:ln w="12700">
            <a:miter lim="400000"/>
          </a:ln>
        </p:spPr>
        <p:txBody>
          <a:bodyPr lIns="25400" tIns="25400" rIns="25400" bIns="2540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16" name="Content Placeholder 2">
            <a:extLst>
              <a:ext uri="{FF2B5EF4-FFF2-40B4-BE49-F238E27FC236}">
                <a16:creationId xmlns:a16="http://schemas.microsoft.com/office/drawing/2014/main" id="{2093C42A-FAA6-40D8-A663-DDDE456C16CF}"/>
              </a:ext>
            </a:extLst>
          </p:cNvPr>
          <p:cNvSpPr>
            <a:spLocks noGrp="1"/>
          </p:cNvSpPr>
          <p:nvPr>
            <p:ph sz="quarter" idx="27"/>
          </p:nvPr>
        </p:nvSpPr>
        <p:spPr>
          <a:xfrm>
            <a:off x="6394450" y="1974850"/>
            <a:ext cx="4852988" cy="37036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8" hidden="1">
            <a:extLst>
              <a:ext uri="{FF2B5EF4-FFF2-40B4-BE49-F238E27FC236}">
                <a16:creationId xmlns:a16="http://schemas.microsoft.com/office/drawing/2014/main" id="{1DABA887-D95E-434F-B1E9-73FC7AE8C2A8}"/>
              </a:ext>
            </a:extLst>
          </p:cNvPr>
          <p:cNvSpPr/>
          <p:nvPr userDrawn="1"/>
        </p:nvSpPr>
        <p:spPr>
          <a:xfrm>
            <a:off x="483010" y="6562504"/>
            <a:ext cx="1766830" cy="231410"/>
          </a:xfrm>
          <a:prstGeom prst="rect">
            <a:avLst/>
          </a:prstGeom>
        </p:spPr>
        <p:txBody>
          <a:bodyPr wrap="none">
            <a:spAutoFit/>
          </a:bodyPr>
          <a:lstStyle/>
          <a:p>
            <a:pPr algn="l"/>
            <a:r>
              <a:rPr lang="en-US" sz="1000">
                <a:solidFill>
                  <a:schemeClr val="bg1"/>
                </a:solidFill>
              </a:rPr>
              <a:t>Department or Event Name</a:t>
            </a:r>
          </a:p>
        </p:txBody>
      </p:sp>
      <p:sp>
        <p:nvSpPr>
          <p:cNvPr id="23" name="Title Text">
            <a:extLst>
              <a:ext uri="{FF2B5EF4-FFF2-40B4-BE49-F238E27FC236}">
                <a16:creationId xmlns:a16="http://schemas.microsoft.com/office/drawing/2014/main" id="{5E5861BF-901F-47D4-91BC-0B353503F232}"/>
              </a:ext>
            </a:extLst>
          </p:cNvPr>
          <p:cNvSpPr txBox="1">
            <a:spLocks noGrp="1"/>
          </p:cNvSpPr>
          <p:nvPr>
            <p:ph type="title" hasCustomPrompt="1"/>
          </p:nvPr>
        </p:nvSpPr>
        <p:spPr>
          <a:xfrm>
            <a:off x="1014757" y="2545222"/>
            <a:ext cx="4785571" cy="2497830"/>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chor="t" anchorCtr="0">
            <a:noAutofit/>
          </a:bodyPr>
          <a:lstStyle>
            <a:lvl1pPr>
              <a:defRPr sz="3600">
                <a:solidFill>
                  <a:schemeClr val="bg1"/>
                </a:solidFill>
              </a:defRPr>
            </a:lvl1pPr>
          </a:lstStyle>
          <a:p>
            <a:r>
              <a:rPr lang="en-US"/>
              <a:t>Title Text Goes Here</a:t>
            </a:r>
          </a:p>
        </p:txBody>
      </p:sp>
      <p:sp>
        <p:nvSpPr>
          <p:cNvPr id="18" name="Text Placeholder 3">
            <a:extLst>
              <a:ext uri="{FF2B5EF4-FFF2-40B4-BE49-F238E27FC236}">
                <a16:creationId xmlns:a16="http://schemas.microsoft.com/office/drawing/2014/main" id="{3BA33390-07D4-4E2C-BDA6-AE147B9075AE}"/>
              </a:ext>
            </a:extLst>
          </p:cNvPr>
          <p:cNvSpPr>
            <a:spLocks noGrp="1"/>
          </p:cNvSpPr>
          <p:nvPr>
            <p:ph type="body" sz="quarter" idx="29"/>
          </p:nvPr>
        </p:nvSpPr>
        <p:spPr>
          <a:xfrm>
            <a:off x="6394450" y="740229"/>
            <a:ext cx="4865211" cy="1078146"/>
          </a:xfrm>
        </p:spPr>
        <p:txBody>
          <a:bodyPr anchor="b" anchorCtr="0">
            <a:normAutofit/>
          </a:bodyPr>
          <a:lstStyle>
            <a:lvl1pPr marL="0" indent="0">
              <a:buNone/>
              <a:defRPr sz="3200">
                <a:solidFill>
                  <a:schemeClr val="bg1"/>
                </a:solidFill>
                <a:latin typeface="+mn-lt"/>
              </a:defRPr>
            </a:lvl1pPr>
            <a:lvl2pPr marL="228600" indent="0">
              <a:buNone/>
              <a:defRPr/>
            </a:lvl2pPr>
          </a:lstStyle>
          <a:p>
            <a:pPr lvl="0"/>
            <a:r>
              <a:rPr lang="en-US"/>
              <a:t>Click to edit Master text styles</a:t>
            </a:r>
          </a:p>
        </p:txBody>
      </p:sp>
      <p:grpSp>
        <p:nvGrpSpPr>
          <p:cNvPr id="15" name="Group 14">
            <a:extLst>
              <a:ext uri="{FF2B5EF4-FFF2-40B4-BE49-F238E27FC236}">
                <a16:creationId xmlns:a16="http://schemas.microsoft.com/office/drawing/2014/main" id="{2ECB8B10-F57B-4113-9669-9C1E5B1FC1C5}"/>
              </a:ext>
            </a:extLst>
          </p:cNvPr>
          <p:cNvGrpSpPr>
            <a:grpSpLocks noChangeAspect="1"/>
          </p:cNvGrpSpPr>
          <p:nvPr userDrawn="1"/>
        </p:nvGrpSpPr>
        <p:grpSpPr>
          <a:xfrm>
            <a:off x="11152539" y="6542616"/>
            <a:ext cx="512847" cy="192024"/>
            <a:chOff x="1314450" y="6391094"/>
            <a:chExt cx="1123377" cy="420623"/>
          </a:xfrm>
          <a:solidFill>
            <a:schemeClr val="bg1"/>
          </a:solidFill>
        </p:grpSpPr>
        <p:sp>
          <p:nvSpPr>
            <p:cNvPr id="22" name="Freeform: Shape 21">
              <a:extLst>
                <a:ext uri="{FF2B5EF4-FFF2-40B4-BE49-F238E27FC236}">
                  <a16:creationId xmlns:a16="http://schemas.microsoft.com/office/drawing/2014/main" id="{DEE085F1-94F1-477E-A9FC-F362A26BE75D}"/>
                </a:ext>
              </a:extLst>
            </p:cNvPr>
            <p:cNvSpPr/>
            <p:nvPr/>
          </p:nvSpPr>
          <p:spPr>
            <a:xfrm>
              <a:off x="1314450" y="6396809"/>
              <a:ext cx="78581" cy="78581"/>
            </a:xfrm>
            <a:custGeom>
              <a:avLst/>
              <a:gdLst>
                <a:gd name="connsiteX0" fmla="*/ 0 w 78581"/>
                <a:gd name="connsiteY0" fmla="*/ 0 h 78581"/>
                <a:gd name="connsiteX1" fmla="*/ 78581 w 78581"/>
                <a:gd name="connsiteY1" fmla="*/ 0 h 78581"/>
                <a:gd name="connsiteX2" fmla="*/ 78581 w 78581"/>
                <a:gd name="connsiteY2" fmla="*/ 78581 h 78581"/>
                <a:gd name="connsiteX3" fmla="*/ 0 w 78581"/>
                <a:gd name="connsiteY3" fmla="*/ 78581 h 78581"/>
              </a:gdLst>
              <a:ahLst/>
              <a:cxnLst>
                <a:cxn ang="0">
                  <a:pos x="connsiteX0" y="connsiteY0"/>
                </a:cxn>
                <a:cxn ang="0">
                  <a:pos x="connsiteX1" y="connsiteY1"/>
                </a:cxn>
                <a:cxn ang="0">
                  <a:pos x="connsiteX2" y="connsiteY2"/>
                </a:cxn>
                <a:cxn ang="0">
                  <a:pos x="connsiteX3" y="connsiteY3"/>
                </a:cxn>
              </a:cxnLst>
              <a:rect l="l" t="t" r="r" b="b"/>
              <a:pathLst>
                <a:path w="78581" h="78581">
                  <a:moveTo>
                    <a:pt x="0" y="0"/>
                  </a:moveTo>
                  <a:lnTo>
                    <a:pt x="78581" y="0"/>
                  </a:lnTo>
                  <a:lnTo>
                    <a:pt x="78581" y="78581"/>
                  </a:lnTo>
                  <a:lnTo>
                    <a:pt x="0" y="78581"/>
                  </a:lnTo>
                  <a:close/>
                </a:path>
              </a:pathLst>
            </a:custGeom>
            <a:grp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EFCE1475-4C00-4467-B640-321DBB7A1DE8}"/>
                </a:ext>
              </a:extLst>
            </p:cNvPr>
            <p:cNvSpPr/>
            <p:nvPr/>
          </p:nvSpPr>
          <p:spPr>
            <a:xfrm>
              <a:off x="1316545" y="6391094"/>
              <a:ext cx="995171" cy="420623"/>
            </a:xfrm>
            <a:custGeom>
              <a:avLst/>
              <a:gdLst>
                <a:gd name="connsiteX0" fmla="*/ 74486 w 995171"/>
                <a:gd name="connsiteY0" fmla="*/ 131921 h 420623"/>
                <a:gd name="connsiteX1" fmla="*/ 0 w 995171"/>
                <a:gd name="connsiteY1" fmla="*/ 131921 h 420623"/>
                <a:gd name="connsiteX2" fmla="*/ 0 w 995171"/>
                <a:gd name="connsiteY2" fmla="*/ 414719 h 420623"/>
                <a:gd name="connsiteX3" fmla="*/ 74486 w 995171"/>
                <a:gd name="connsiteY3" fmla="*/ 414719 h 420623"/>
                <a:gd name="connsiteX4" fmla="*/ 74486 w 995171"/>
                <a:gd name="connsiteY4" fmla="*/ 131921 h 420623"/>
                <a:gd name="connsiteX5" fmla="*/ 568262 w 995171"/>
                <a:gd name="connsiteY5" fmla="*/ 417576 h 420623"/>
                <a:gd name="connsiteX6" fmla="*/ 568262 w 995171"/>
                <a:gd name="connsiteY6" fmla="*/ 348234 h 420623"/>
                <a:gd name="connsiteX7" fmla="*/ 541306 w 995171"/>
                <a:gd name="connsiteY7" fmla="*/ 346520 h 420623"/>
                <a:gd name="connsiteX8" fmla="*/ 523780 w 995171"/>
                <a:gd name="connsiteY8" fmla="*/ 338804 h 420623"/>
                <a:gd name="connsiteX9" fmla="*/ 516065 w 995171"/>
                <a:gd name="connsiteY9" fmla="*/ 321945 h 420623"/>
                <a:gd name="connsiteX10" fmla="*/ 514350 w 995171"/>
                <a:gd name="connsiteY10" fmla="*/ 294608 h 420623"/>
                <a:gd name="connsiteX11" fmla="*/ 514350 w 995171"/>
                <a:gd name="connsiteY11" fmla="*/ 195644 h 420623"/>
                <a:gd name="connsiteX12" fmla="*/ 568262 w 995171"/>
                <a:gd name="connsiteY12" fmla="*/ 195644 h 420623"/>
                <a:gd name="connsiteX13" fmla="*/ 568262 w 995171"/>
                <a:gd name="connsiteY13" fmla="*/ 131921 h 420623"/>
                <a:gd name="connsiteX14" fmla="*/ 514350 w 995171"/>
                <a:gd name="connsiteY14" fmla="*/ 131921 h 420623"/>
                <a:gd name="connsiteX15" fmla="*/ 514350 w 995171"/>
                <a:gd name="connsiteY15" fmla="*/ 21812 h 420623"/>
                <a:gd name="connsiteX16" fmla="*/ 439865 w 995171"/>
                <a:gd name="connsiteY16" fmla="*/ 21812 h 420623"/>
                <a:gd name="connsiteX17" fmla="*/ 439865 w 995171"/>
                <a:gd name="connsiteY17" fmla="*/ 295180 h 420623"/>
                <a:gd name="connsiteX18" fmla="*/ 445865 w 995171"/>
                <a:gd name="connsiteY18" fmla="*/ 353473 h 420623"/>
                <a:gd name="connsiteX19" fmla="*/ 465677 w 995171"/>
                <a:gd name="connsiteY19" fmla="*/ 391001 h 420623"/>
                <a:gd name="connsiteX20" fmla="*/ 502063 w 995171"/>
                <a:gd name="connsiteY20" fmla="*/ 411385 h 420623"/>
                <a:gd name="connsiteX21" fmla="*/ 558927 w 995171"/>
                <a:gd name="connsiteY21" fmla="*/ 417671 h 420623"/>
                <a:gd name="connsiteX22" fmla="*/ 568262 w 995171"/>
                <a:gd name="connsiteY22" fmla="*/ 417671 h 420623"/>
                <a:gd name="connsiteX23" fmla="*/ 995172 w 995171"/>
                <a:gd name="connsiteY23" fmla="*/ 0 h 420623"/>
                <a:gd name="connsiteX24" fmla="*/ 920687 w 995171"/>
                <a:gd name="connsiteY24" fmla="*/ 0 h 420623"/>
                <a:gd name="connsiteX25" fmla="*/ 920687 w 995171"/>
                <a:gd name="connsiteY25" fmla="*/ 414719 h 420623"/>
                <a:gd name="connsiteX26" fmla="*/ 995172 w 995171"/>
                <a:gd name="connsiteY26" fmla="*/ 414719 h 420623"/>
                <a:gd name="connsiteX27" fmla="*/ 995172 w 995171"/>
                <a:gd name="connsiteY27" fmla="*/ 0 h 420623"/>
                <a:gd name="connsiteX28" fmla="*/ 367951 w 995171"/>
                <a:gd name="connsiteY28" fmla="*/ 159830 h 420623"/>
                <a:gd name="connsiteX29" fmla="*/ 281273 w 995171"/>
                <a:gd name="connsiteY29" fmla="*/ 126206 h 420623"/>
                <a:gd name="connsiteX30" fmla="*/ 232410 w 995171"/>
                <a:gd name="connsiteY30" fmla="*/ 137065 h 420623"/>
                <a:gd name="connsiteX31" fmla="*/ 195358 w 995171"/>
                <a:gd name="connsiteY31" fmla="*/ 167259 h 420623"/>
                <a:gd name="connsiteX32" fmla="*/ 191262 w 995171"/>
                <a:gd name="connsiteY32" fmla="*/ 172498 h 420623"/>
                <a:gd name="connsiteX33" fmla="*/ 191262 w 995171"/>
                <a:gd name="connsiteY33" fmla="*/ 167831 h 420623"/>
                <a:gd name="connsiteX34" fmla="*/ 191262 w 995171"/>
                <a:gd name="connsiteY34" fmla="*/ 132017 h 420623"/>
                <a:gd name="connsiteX35" fmla="*/ 117920 w 995171"/>
                <a:gd name="connsiteY35" fmla="*/ 132017 h 420623"/>
                <a:gd name="connsiteX36" fmla="*/ 117920 w 995171"/>
                <a:gd name="connsiteY36" fmla="*/ 414814 h 420623"/>
                <a:gd name="connsiteX37" fmla="*/ 191929 w 995171"/>
                <a:gd name="connsiteY37" fmla="*/ 414814 h 420623"/>
                <a:gd name="connsiteX38" fmla="*/ 191929 w 995171"/>
                <a:gd name="connsiteY38" fmla="*/ 264128 h 420623"/>
                <a:gd name="connsiteX39" fmla="*/ 192024 w 995171"/>
                <a:gd name="connsiteY39" fmla="*/ 274606 h 420623"/>
                <a:gd name="connsiteX40" fmla="*/ 192119 w 995171"/>
                <a:gd name="connsiteY40" fmla="*/ 269558 h 420623"/>
                <a:gd name="connsiteX41" fmla="*/ 211741 w 995171"/>
                <a:gd name="connsiteY41" fmla="*/ 210884 h 420623"/>
                <a:gd name="connsiteX42" fmla="*/ 258985 w 995171"/>
                <a:gd name="connsiteY42" fmla="*/ 190786 h 420623"/>
                <a:gd name="connsiteX43" fmla="*/ 307753 w 995171"/>
                <a:gd name="connsiteY43" fmla="*/ 210407 h 420623"/>
                <a:gd name="connsiteX44" fmla="*/ 323945 w 995171"/>
                <a:gd name="connsiteY44" fmla="*/ 264605 h 420623"/>
                <a:gd name="connsiteX45" fmla="*/ 323945 w 995171"/>
                <a:gd name="connsiteY45" fmla="*/ 264605 h 420623"/>
                <a:gd name="connsiteX46" fmla="*/ 323945 w 995171"/>
                <a:gd name="connsiteY46" fmla="*/ 265176 h 420623"/>
                <a:gd name="connsiteX47" fmla="*/ 323945 w 995171"/>
                <a:gd name="connsiteY47" fmla="*/ 265271 h 420623"/>
                <a:gd name="connsiteX48" fmla="*/ 323945 w 995171"/>
                <a:gd name="connsiteY48" fmla="*/ 414814 h 420623"/>
                <a:gd name="connsiteX49" fmla="*/ 399098 w 995171"/>
                <a:gd name="connsiteY49" fmla="*/ 414814 h 420623"/>
                <a:gd name="connsiteX50" fmla="*/ 399098 w 995171"/>
                <a:gd name="connsiteY50" fmla="*/ 254222 h 420623"/>
                <a:gd name="connsiteX51" fmla="*/ 367951 w 995171"/>
                <a:gd name="connsiteY51" fmla="*/ 159830 h 420623"/>
                <a:gd name="connsiteX52" fmla="*/ 881825 w 995171"/>
                <a:gd name="connsiteY52" fmla="*/ 272796 h 420623"/>
                <a:gd name="connsiteX53" fmla="*/ 871061 w 995171"/>
                <a:gd name="connsiteY53" fmla="*/ 215646 h 420623"/>
                <a:gd name="connsiteX54" fmla="*/ 841057 w 995171"/>
                <a:gd name="connsiteY54" fmla="*/ 168974 h 420623"/>
                <a:gd name="connsiteX55" fmla="*/ 794957 w 995171"/>
                <a:gd name="connsiteY55" fmla="*/ 137636 h 420623"/>
                <a:gd name="connsiteX56" fmla="*/ 735806 w 995171"/>
                <a:gd name="connsiteY56" fmla="*/ 126302 h 420623"/>
                <a:gd name="connsiteX57" fmla="*/ 678371 w 995171"/>
                <a:gd name="connsiteY57" fmla="*/ 137922 h 420623"/>
                <a:gd name="connsiteX58" fmla="*/ 631698 w 995171"/>
                <a:gd name="connsiteY58" fmla="*/ 169355 h 420623"/>
                <a:gd name="connsiteX59" fmla="*/ 600266 w 995171"/>
                <a:gd name="connsiteY59" fmla="*/ 216027 h 420623"/>
                <a:gd name="connsiteX60" fmla="*/ 588645 w 995171"/>
                <a:gd name="connsiteY60" fmla="*/ 273463 h 420623"/>
                <a:gd name="connsiteX61" fmla="*/ 599694 w 995171"/>
                <a:gd name="connsiteY61" fmla="*/ 330899 h 420623"/>
                <a:gd name="connsiteX62" fmla="*/ 630269 w 995171"/>
                <a:gd name="connsiteY62" fmla="*/ 377571 h 420623"/>
                <a:gd name="connsiteX63" fmla="*/ 677513 w 995171"/>
                <a:gd name="connsiteY63" fmla="*/ 409004 h 420623"/>
                <a:gd name="connsiteX64" fmla="*/ 738092 w 995171"/>
                <a:gd name="connsiteY64" fmla="*/ 420624 h 420623"/>
                <a:gd name="connsiteX65" fmla="*/ 863918 w 995171"/>
                <a:gd name="connsiteY65" fmla="*/ 365093 h 420623"/>
                <a:gd name="connsiteX66" fmla="*/ 810292 w 995171"/>
                <a:gd name="connsiteY66" fmla="*/ 324231 h 420623"/>
                <a:gd name="connsiteX67" fmla="*/ 738664 w 995171"/>
                <a:gd name="connsiteY67" fmla="*/ 355854 h 420623"/>
                <a:gd name="connsiteX68" fmla="*/ 687229 w 995171"/>
                <a:gd name="connsiteY68" fmla="*/ 341376 h 420623"/>
                <a:gd name="connsiteX69" fmla="*/ 660368 w 995171"/>
                <a:gd name="connsiteY69" fmla="*/ 302133 h 420623"/>
                <a:gd name="connsiteX70" fmla="*/ 659606 w 995171"/>
                <a:gd name="connsiteY70" fmla="*/ 299466 h 420623"/>
                <a:gd name="connsiteX71" fmla="*/ 881825 w 995171"/>
                <a:gd name="connsiteY71" fmla="*/ 299466 h 420623"/>
                <a:gd name="connsiteX72" fmla="*/ 881825 w 995171"/>
                <a:gd name="connsiteY72" fmla="*/ 272796 h 420623"/>
                <a:gd name="connsiteX73" fmla="*/ 660368 w 995171"/>
                <a:gd name="connsiteY73" fmla="*/ 246793 h 420623"/>
                <a:gd name="connsiteX74" fmla="*/ 735330 w 995171"/>
                <a:gd name="connsiteY74" fmla="*/ 189929 h 420623"/>
                <a:gd name="connsiteX75" fmla="*/ 810387 w 995171"/>
                <a:gd name="connsiteY75" fmla="*/ 246698 h 420623"/>
                <a:gd name="connsiteX76" fmla="*/ 660368 w 995171"/>
                <a:gd name="connsiteY76" fmla="*/ 246793 h 42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95171" h="420623">
                  <a:moveTo>
                    <a:pt x="74486" y="131921"/>
                  </a:moveTo>
                  <a:lnTo>
                    <a:pt x="0" y="131921"/>
                  </a:lnTo>
                  <a:lnTo>
                    <a:pt x="0" y="414719"/>
                  </a:lnTo>
                  <a:lnTo>
                    <a:pt x="74486" y="414719"/>
                  </a:lnTo>
                  <a:lnTo>
                    <a:pt x="74486" y="131921"/>
                  </a:lnTo>
                  <a:close/>
                  <a:moveTo>
                    <a:pt x="568262" y="417576"/>
                  </a:moveTo>
                  <a:lnTo>
                    <a:pt x="568262" y="348234"/>
                  </a:lnTo>
                  <a:cubicBezTo>
                    <a:pt x="557308" y="348139"/>
                    <a:pt x="548259" y="347567"/>
                    <a:pt x="541306" y="346520"/>
                  </a:cubicBezTo>
                  <a:cubicBezTo>
                    <a:pt x="533591" y="345281"/>
                    <a:pt x="527685" y="342710"/>
                    <a:pt x="523780" y="338804"/>
                  </a:cubicBezTo>
                  <a:cubicBezTo>
                    <a:pt x="519875" y="334899"/>
                    <a:pt x="517303" y="329184"/>
                    <a:pt x="516065" y="321945"/>
                  </a:cubicBezTo>
                  <a:cubicBezTo>
                    <a:pt x="514922" y="314992"/>
                    <a:pt x="514350" y="305753"/>
                    <a:pt x="514350" y="294608"/>
                  </a:cubicBezTo>
                  <a:lnTo>
                    <a:pt x="514350" y="195644"/>
                  </a:lnTo>
                  <a:lnTo>
                    <a:pt x="568262" y="195644"/>
                  </a:lnTo>
                  <a:lnTo>
                    <a:pt x="568262" y="131921"/>
                  </a:lnTo>
                  <a:lnTo>
                    <a:pt x="514350" y="131921"/>
                  </a:lnTo>
                  <a:lnTo>
                    <a:pt x="514350" y="21812"/>
                  </a:lnTo>
                  <a:lnTo>
                    <a:pt x="439865" y="21812"/>
                  </a:lnTo>
                  <a:lnTo>
                    <a:pt x="439865" y="295180"/>
                  </a:lnTo>
                  <a:cubicBezTo>
                    <a:pt x="439865" y="318230"/>
                    <a:pt x="441865" y="337852"/>
                    <a:pt x="445865" y="353473"/>
                  </a:cubicBezTo>
                  <a:cubicBezTo>
                    <a:pt x="449771" y="368903"/>
                    <a:pt x="456438" y="381572"/>
                    <a:pt x="465677" y="391001"/>
                  </a:cubicBezTo>
                  <a:cubicBezTo>
                    <a:pt x="474917" y="400431"/>
                    <a:pt x="487204" y="407289"/>
                    <a:pt x="502063" y="411385"/>
                  </a:cubicBezTo>
                  <a:cubicBezTo>
                    <a:pt x="517112" y="415481"/>
                    <a:pt x="536258" y="417671"/>
                    <a:pt x="558927" y="417671"/>
                  </a:cubicBezTo>
                  <a:lnTo>
                    <a:pt x="568262" y="417671"/>
                  </a:lnTo>
                  <a:close/>
                  <a:moveTo>
                    <a:pt x="995172" y="0"/>
                  </a:moveTo>
                  <a:lnTo>
                    <a:pt x="920687" y="0"/>
                  </a:lnTo>
                  <a:lnTo>
                    <a:pt x="920687" y="414719"/>
                  </a:lnTo>
                  <a:lnTo>
                    <a:pt x="995172" y="414719"/>
                  </a:lnTo>
                  <a:lnTo>
                    <a:pt x="995172" y="0"/>
                  </a:lnTo>
                  <a:close/>
                  <a:moveTo>
                    <a:pt x="367951" y="159830"/>
                  </a:moveTo>
                  <a:cubicBezTo>
                    <a:pt x="347282" y="137541"/>
                    <a:pt x="318135" y="126206"/>
                    <a:pt x="281273" y="126206"/>
                  </a:cubicBezTo>
                  <a:cubicBezTo>
                    <a:pt x="263462" y="126206"/>
                    <a:pt x="247079" y="129921"/>
                    <a:pt x="232410" y="137065"/>
                  </a:cubicBezTo>
                  <a:cubicBezTo>
                    <a:pt x="217742" y="144304"/>
                    <a:pt x="205264" y="154496"/>
                    <a:pt x="195358" y="167259"/>
                  </a:cubicBezTo>
                  <a:lnTo>
                    <a:pt x="191262" y="172498"/>
                  </a:lnTo>
                  <a:lnTo>
                    <a:pt x="191262" y="167831"/>
                  </a:lnTo>
                  <a:lnTo>
                    <a:pt x="191262" y="132017"/>
                  </a:lnTo>
                  <a:lnTo>
                    <a:pt x="117920" y="132017"/>
                  </a:lnTo>
                  <a:lnTo>
                    <a:pt x="117920" y="414814"/>
                  </a:lnTo>
                  <a:lnTo>
                    <a:pt x="191929" y="414814"/>
                  </a:lnTo>
                  <a:lnTo>
                    <a:pt x="191929" y="264128"/>
                  </a:lnTo>
                  <a:lnTo>
                    <a:pt x="192024" y="274606"/>
                  </a:lnTo>
                  <a:cubicBezTo>
                    <a:pt x="192024" y="272891"/>
                    <a:pt x="192024" y="271177"/>
                    <a:pt x="192119" y="269558"/>
                  </a:cubicBezTo>
                  <a:cubicBezTo>
                    <a:pt x="192881" y="243173"/>
                    <a:pt x="199454" y="223456"/>
                    <a:pt x="211741" y="210884"/>
                  </a:cubicBezTo>
                  <a:cubicBezTo>
                    <a:pt x="224790" y="197549"/>
                    <a:pt x="240697" y="190786"/>
                    <a:pt x="258985" y="190786"/>
                  </a:cubicBezTo>
                  <a:cubicBezTo>
                    <a:pt x="280511" y="190786"/>
                    <a:pt x="296894" y="197358"/>
                    <a:pt x="307753" y="210407"/>
                  </a:cubicBezTo>
                  <a:cubicBezTo>
                    <a:pt x="318421" y="223171"/>
                    <a:pt x="323850" y="241364"/>
                    <a:pt x="323945" y="264605"/>
                  </a:cubicBezTo>
                  <a:lnTo>
                    <a:pt x="323945" y="264605"/>
                  </a:lnTo>
                  <a:lnTo>
                    <a:pt x="323945" y="265176"/>
                  </a:lnTo>
                  <a:lnTo>
                    <a:pt x="323945" y="265271"/>
                  </a:lnTo>
                  <a:lnTo>
                    <a:pt x="323945" y="414814"/>
                  </a:lnTo>
                  <a:lnTo>
                    <a:pt x="399098" y="414814"/>
                  </a:lnTo>
                  <a:lnTo>
                    <a:pt x="399098" y="254222"/>
                  </a:lnTo>
                  <a:cubicBezTo>
                    <a:pt x="399193" y="213931"/>
                    <a:pt x="388620" y="182118"/>
                    <a:pt x="367951" y="159830"/>
                  </a:cubicBezTo>
                  <a:moveTo>
                    <a:pt x="881825" y="272796"/>
                  </a:moveTo>
                  <a:cubicBezTo>
                    <a:pt x="881825" y="252508"/>
                    <a:pt x="878205" y="233267"/>
                    <a:pt x="871061" y="215646"/>
                  </a:cubicBezTo>
                  <a:cubicBezTo>
                    <a:pt x="863918" y="198025"/>
                    <a:pt x="853821" y="182309"/>
                    <a:pt x="841057" y="168974"/>
                  </a:cubicBezTo>
                  <a:cubicBezTo>
                    <a:pt x="828294" y="155639"/>
                    <a:pt x="812768" y="145066"/>
                    <a:pt x="794957" y="137636"/>
                  </a:cubicBezTo>
                  <a:cubicBezTo>
                    <a:pt x="777145" y="130112"/>
                    <a:pt x="757238" y="126302"/>
                    <a:pt x="735806" y="126302"/>
                  </a:cubicBezTo>
                  <a:cubicBezTo>
                    <a:pt x="715518" y="126302"/>
                    <a:pt x="696182" y="130207"/>
                    <a:pt x="678371" y="137922"/>
                  </a:cubicBezTo>
                  <a:cubicBezTo>
                    <a:pt x="660559" y="145637"/>
                    <a:pt x="644843" y="156210"/>
                    <a:pt x="631698" y="169355"/>
                  </a:cubicBezTo>
                  <a:cubicBezTo>
                    <a:pt x="618554" y="182499"/>
                    <a:pt x="607981" y="198215"/>
                    <a:pt x="600266" y="216027"/>
                  </a:cubicBezTo>
                  <a:cubicBezTo>
                    <a:pt x="592550" y="233839"/>
                    <a:pt x="588645" y="253175"/>
                    <a:pt x="588645" y="273463"/>
                  </a:cubicBezTo>
                  <a:cubicBezTo>
                    <a:pt x="588645" y="293751"/>
                    <a:pt x="592360" y="313087"/>
                    <a:pt x="599694" y="330899"/>
                  </a:cubicBezTo>
                  <a:cubicBezTo>
                    <a:pt x="607028" y="348710"/>
                    <a:pt x="617315" y="364426"/>
                    <a:pt x="630269" y="377571"/>
                  </a:cubicBezTo>
                  <a:cubicBezTo>
                    <a:pt x="643223" y="390716"/>
                    <a:pt x="659130" y="401288"/>
                    <a:pt x="677513" y="409004"/>
                  </a:cubicBezTo>
                  <a:cubicBezTo>
                    <a:pt x="695897" y="416719"/>
                    <a:pt x="716280" y="420624"/>
                    <a:pt x="738092" y="420624"/>
                  </a:cubicBezTo>
                  <a:cubicBezTo>
                    <a:pt x="801148" y="420624"/>
                    <a:pt x="840391" y="391954"/>
                    <a:pt x="863918" y="365093"/>
                  </a:cubicBezTo>
                  <a:lnTo>
                    <a:pt x="810292" y="324231"/>
                  </a:lnTo>
                  <a:cubicBezTo>
                    <a:pt x="798957" y="337661"/>
                    <a:pt x="772192" y="355854"/>
                    <a:pt x="738664" y="355854"/>
                  </a:cubicBezTo>
                  <a:cubicBezTo>
                    <a:pt x="717614" y="355854"/>
                    <a:pt x="700373" y="350996"/>
                    <a:pt x="687229" y="341376"/>
                  </a:cubicBezTo>
                  <a:cubicBezTo>
                    <a:pt x="674084" y="331756"/>
                    <a:pt x="665036" y="318611"/>
                    <a:pt x="660368" y="302133"/>
                  </a:cubicBezTo>
                  <a:lnTo>
                    <a:pt x="659606" y="299466"/>
                  </a:lnTo>
                  <a:lnTo>
                    <a:pt x="881825" y="299466"/>
                  </a:lnTo>
                  <a:lnTo>
                    <a:pt x="881825" y="272796"/>
                  </a:lnTo>
                  <a:close/>
                  <a:moveTo>
                    <a:pt x="660368" y="246793"/>
                  </a:moveTo>
                  <a:cubicBezTo>
                    <a:pt x="660368" y="226124"/>
                    <a:pt x="684086" y="189929"/>
                    <a:pt x="735330" y="189929"/>
                  </a:cubicBezTo>
                  <a:cubicBezTo>
                    <a:pt x="786575" y="189929"/>
                    <a:pt x="810387" y="226028"/>
                    <a:pt x="810387" y="246698"/>
                  </a:cubicBezTo>
                  <a:lnTo>
                    <a:pt x="660368" y="246793"/>
                  </a:lnTo>
                  <a:close/>
                </a:path>
              </a:pathLst>
            </a:custGeom>
            <a:grp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7AACBD60-462D-4A31-B211-1DA1D7E34FC2}"/>
                </a:ext>
              </a:extLst>
            </p:cNvPr>
            <p:cNvSpPr/>
            <p:nvPr/>
          </p:nvSpPr>
          <p:spPr>
            <a:xfrm>
              <a:off x="2358770" y="6728469"/>
              <a:ext cx="79057" cy="79057"/>
            </a:xfrm>
            <a:custGeom>
              <a:avLst/>
              <a:gdLst>
                <a:gd name="connsiteX0" fmla="*/ 39529 w 79057"/>
                <a:gd name="connsiteY0" fmla="*/ 5620 h 79057"/>
                <a:gd name="connsiteX1" fmla="*/ 73438 w 79057"/>
                <a:gd name="connsiteY1" fmla="*/ 39529 h 79057"/>
                <a:gd name="connsiteX2" fmla="*/ 39529 w 79057"/>
                <a:gd name="connsiteY2" fmla="*/ 73438 h 79057"/>
                <a:gd name="connsiteX3" fmla="*/ 5620 w 79057"/>
                <a:gd name="connsiteY3" fmla="*/ 39529 h 79057"/>
                <a:gd name="connsiteX4" fmla="*/ 39529 w 79057"/>
                <a:gd name="connsiteY4" fmla="*/ 5620 h 79057"/>
                <a:gd name="connsiteX5" fmla="*/ 39529 w 79057"/>
                <a:gd name="connsiteY5" fmla="*/ 0 h 79057"/>
                <a:gd name="connsiteX6" fmla="*/ 0 w 79057"/>
                <a:gd name="connsiteY6" fmla="*/ 39529 h 79057"/>
                <a:gd name="connsiteX7" fmla="*/ 39529 w 79057"/>
                <a:gd name="connsiteY7" fmla="*/ 79058 h 79057"/>
                <a:gd name="connsiteX8" fmla="*/ 79058 w 79057"/>
                <a:gd name="connsiteY8" fmla="*/ 39529 h 79057"/>
                <a:gd name="connsiteX9" fmla="*/ 39529 w 79057"/>
                <a:gd name="connsiteY9" fmla="*/ 0 h 79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79057">
                  <a:moveTo>
                    <a:pt x="39529" y="5620"/>
                  </a:moveTo>
                  <a:cubicBezTo>
                    <a:pt x="58198" y="5620"/>
                    <a:pt x="73438" y="20860"/>
                    <a:pt x="73438" y="39529"/>
                  </a:cubicBezTo>
                  <a:cubicBezTo>
                    <a:pt x="73438" y="58198"/>
                    <a:pt x="58198" y="73438"/>
                    <a:pt x="39529" y="73438"/>
                  </a:cubicBezTo>
                  <a:cubicBezTo>
                    <a:pt x="20860" y="73438"/>
                    <a:pt x="5620" y="58198"/>
                    <a:pt x="5620" y="39529"/>
                  </a:cubicBezTo>
                  <a:cubicBezTo>
                    <a:pt x="5620" y="20860"/>
                    <a:pt x="20860" y="5620"/>
                    <a:pt x="39529" y="5620"/>
                  </a:cubicBezTo>
                  <a:moveTo>
                    <a:pt x="39529" y="0"/>
                  </a:moveTo>
                  <a:cubicBezTo>
                    <a:pt x="17717" y="0"/>
                    <a:pt x="0" y="17717"/>
                    <a:pt x="0" y="39529"/>
                  </a:cubicBezTo>
                  <a:cubicBezTo>
                    <a:pt x="0" y="61341"/>
                    <a:pt x="17717" y="79058"/>
                    <a:pt x="39529" y="79058"/>
                  </a:cubicBezTo>
                  <a:cubicBezTo>
                    <a:pt x="61341" y="79058"/>
                    <a:pt x="79058" y="61341"/>
                    <a:pt x="79058" y="39529"/>
                  </a:cubicBezTo>
                  <a:cubicBezTo>
                    <a:pt x="79058" y="17717"/>
                    <a:pt x="61341" y="0"/>
                    <a:pt x="39529" y="0"/>
                  </a:cubicBezTo>
                </a:path>
              </a:pathLst>
            </a:custGeom>
            <a:grp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A0FB6446-42C7-4E2B-BB1A-4ADC690ACF48}"/>
                </a:ext>
              </a:extLst>
            </p:cNvPr>
            <p:cNvSpPr/>
            <p:nvPr/>
          </p:nvSpPr>
          <p:spPr>
            <a:xfrm>
              <a:off x="2384869" y="6748090"/>
              <a:ext cx="30765" cy="39528"/>
            </a:xfrm>
            <a:custGeom>
              <a:avLst/>
              <a:gdLst>
                <a:gd name="connsiteX0" fmla="*/ 16383 w 30765"/>
                <a:gd name="connsiteY0" fmla="*/ 95 h 39528"/>
                <a:gd name="connsiteX1" fmla="*/ 23051 w 30765"/>
                <a:gd name="connsiteY1" fmla="*/ 1715 h 39528"/>
                <a:gd name="connsiteX2" fmla="*/ 27718 w 30765"/>
                <a:gd name="connsiteY2" fmla="*/ 6191 h 39528"/>
                <a:gd name="connsiteX3" fmla="*/ 29337 w 30765"/>
                <a:gd name="connsiteY3" fmla="*/ 12478 h 39528"/>
                <a:gd name="connsiteX4" fmla="*/ 27146 w 30765"/>
                <a:gd name="connsiteY4" fmla="*/ 19622 h 39528"/>
                <a:gd name="connsiteX5" fmla="*/ 21812 w 30765"/>
                <a:gd name="connsiteY5" fmla="*/ 23717 h 39528"/>
                <a:gd name="connsiteX6" fmla="*/ 30766 w 30765"/>
                <a:gd name="connsiteY6" fmla="*/ 39529 h 39528"/>
                <a:gd name="connsiteX7" fmla="*/ 23717 w 30765"/>
                <a:gd name="connsiteY7" fmla="*/ 39529 h 39528"/>
                <a:gd name="connsiteX8" fmla="*/ 15526 w 30765"/>
                <a:gd name="connsiteY8" fmla="*/ 24860 h 39528"/>
                <a:gd name="connsiteX9" fmla="*/ 6191 w 30765"/>
                <a:gd name="connsiteY9" fmla="*/ 24860 h 39528"/>
                <a:gd name="connsiteX10" fmla="*/ 6191 w 30765"/>
                <a:gd name="connsiteY10" fmla="*/ 39529 h 39528"/>
                <a:gd name="connsiteX11" fmla="*/ 0 w 30765"/>
                <a:gd name="connsiteY11" fmla="*/ 39529 h 39528"/>
                <a:gd name="connsiteX12" fmla="*/ 0 w 30765"/>
                <a:gd name="connsiteY12" fmla="*/ 0 h 39528"/>
                <a:gd name="connsiteX13" fmla="*/ 16383 w 30765"/>
                <a:gd name="connsiteY13" fmla="*/ 0 h 39528"/>
                <a:gd name="connsiteX14" fmla="*/ 16383 w 30765"/>
                <a:gd name="connsiteY14" fmla="*/ 19336 h 39528"/>
                <a:gd name="connsiteX15" fmla="*/ 19907 w 30765"/>
                <a:gd name="connsiteY15" fmla="*/ 18478 h 39528"/>
                <a:gd name="connsiteX16" fmla="*/ 22289 w 30765"/>
                <a:gd name="connsiteY16" fmla="*/ 16097 h 39528"/>
                <a:gd name="connsiteX17" fmla="*/ 23146 w 30765"/>
                <a:gd name="connsiteY17" fmla="*/ 12573 h 39528"/>
                <a:gd name="connsiteX18" fmla="*/ 22289 w 30765"/>
                <a:gd name="connsiteY18" fmla="*/ 9049 h 39528"/>
                <a:gd name="connsiteX19" fmla="*/ 19907 w 30765"/>
                <a:gd name="connsiteY19" fmla="*/ 6668 h 39528"/>
                <a:gd name="connsiteX20" fmla="*/ 16383 w 30765"/>
                <a:gd name="connsiteY20" fmla="*/ 5810 h 39528"/>
                <a:gd name="connsiteX21" fmla="*/ 6191 w 30765"/>
                <a:gd name="connsiteY21" fmla="*/ 5810 h 39528"/>
                <a:gd name="connsiteX22" fmla="*/ 6191 w 30765"/>
                <a:gd name="connsiteY22" fmla="*/ 19336 h 39528"/>
                <a:gd name="connsiteX23" fmla="*/ 16383 w 30765"/>
                <a:gd name="connsiteY23" fmla="*/ 19336 h 3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765" h="39528">
                  <a:moveTo>
                    <a:pt x="16383" y="95"/>
                  </a:moveTo>
                  <a:cubicBezTo>
                    <a:pt x="18860" y="95"/>
                    <a:pt x="21050" y="667"/>
                    <a:pt x="23051" y="1715"/>
                  </a:cubicBezTo>
                  <a:cubicBezTo>
                    <a:pt x="25051" y="2762"/>
                    <a:pt x="26575" y="4286"/>
                    <a:pt x="27718" y="6191"/>
                  </a:cubicBezTo>
                  <a:cubicBezTo>
                    <a:pt x="28861" y="8096"/>
                    <a:pt x="29337" y="10192"/>
                    <a:pt x="29337" y="12478"/>
                  </a:cubicBezTo>
                  <a:cubicBezTo>
                    <a:pt x="29337" y="15335"/>
                    <a:pt x="28575" y="17717"/>
                    <a:pt x="27146" y="19622"/>
                  </a:cubicBezTo>
                  <a:cubicBezTo>
                    <a:pt x="25718" y="21527"/>
                    <a:pt x="23908" y="22860"/>
                    <a:pt x="21812" y="23717"/>
                  </a:cubicBezTo>
                  <a:lnTo>
                    <a:pt x="30766" y="39529"/>
                  </a:lnTo>
                  <a:lnTo>
                    <a:pt x="23717" y="39529"/>
                  </a:lnTo>
                  <a:lnTo>
                    <a:pt x="15526" y="24860"/>
                  </a:lnTo>
                  <a:lnTo>
                    <a:pt x="6191" y="24860"/>
                  </a:lnTo>
                  <a:lnTo>
                    <a:pt x="6191" y="39529"/>
                  </a:lnTo>
                  <a:lnTo>
                    <a:pt x="0" y="39529"/>
                  </a:lnTo>
                  <a:lnTo>
                    <a:pt x="0" y="0"/>
                  </a:lnTo>
                  <a:lnTo>
                    <a:pt x="16383" y="0"/>
                  </a:lnTo>
                  <a:close/>
                  <a:moveTo>
                    <a:pt x="16383" y="19336"/>
                  </a:moveTo>
                  <a:cubicBezTo>
                    <a:pt x="17717" y="19336"/>
                    <a:pt x="18860" y="19050"/>
                    <a:pt x="19907" y="18478"/>
                  </a:cubicBezTo>
                  <a:cubicBezTo>
                    <a:pt x="20955" y="17907"/>
                    <a:pt x="21717" y="17050"/>
                    <a:pt x="22289" y="16097"/>
                  </a:cubicBezTo>
                  <a:cubicBezTo>
                    <a:pt x="22860" y="15050"/>
                    <a:pt x="23146" y="13906"/>
                    <a:pt x="23146" y="12573"/>
                  </a:cubicBezTo>
                  <a:cubicBezTo>
                    <a:pt x="23146" y="11240"/>
                    <a:pt x="22860" y="10097"/>
                    <a:pt x="22289" y="9049"/>
                  </a:cubicBezTo>
                  <a:cubicBezTo>
                    <a:pt x="21717" y="8001"/>
                    <a:pt x="20860" y="7239"/>
                    <a:pt x="19907" y="6668"/>
                  </a:cubicBezTo>
                  <a:cubicBezTo>
                    <a:pt x="18860" y="6096"/>
                    <a:pt x="17717" y="5810"/>
                    <a:pt x="16383" y="5810"/>
                  </a:cubicBezTo>
                  <a:lnTo>
                    <a:pt x="6191" y="5810"/>
                  </a:lnTo>
                  <a:lnTo>
                    <a:pt x="6191" y="19336"/>
                  </a:lnTo>
                  <a:lnTo>
                    <a:pt x="16383" y="19336"/>
                  </a:lnTo>
                  <a:close/>
                </a:path>
              </a:pathLst>
            </a:custGeom>
            <a:grpFill/>
            <a:ln w="9525" cap="flat">
              <a:noFill/>
              <a:prstDash val="solid"/>
              <a:miter/>
            </a:ln>
          </p:spPr>
          <p:txBody>
            <a:bodyPr rtlCol="0" anchor="ctr"/>
            <a:lstStyle/>
            <a:p>
              <a:endParaRPr lang="en-US"/>
            </a:p>
          </p:txBody>
        </p:sp>
      </p:grpSp>
      <p:sp>
        <p:nvSpPr>
          <p:cNvPr id="2" name="Footer Placeholder 1">
            <a:extLst>
              <a:ext uri="{FF2B5EF4-FFF2-40B4-BE49-F238E27FC236}">
                <a16:creationId xmlns:a16="http://schemas.microsoft.com/office/drawing/2014/main" id="{E5640B20-B5A7-489A-90D6-456DA73E1024}"/>
              </a:ext>
            </a:extLst>
          </p:cNvPr>
          <p:cNvSpPr>
            <a:spLocks noGrp="1"/>
          </p:cNvSpPr>
          <p:nvPr>
            <p:ph type="ftr" sz="quarter" idx="30"/>
          </p:nvPr>
        </p:nvSpPr>
        <p:spPr>
          <a:xfrm>
            <a:off x="4934652" y="6546055"/>
            <a:ext cx="2322697" cy="249385"/>
          </a:xfrm>
          <a:prstGeom prst="rect">
            <a:avLst/>
          </a:prstGeom>
        </p:spPr>
        <p:txBody>
          <a:bodyPr/>
          <a:lstStyle>
            <a:lvl1pPr>
              <a:defRPr>
                <a:solidFill>
                  <a:schemeClr val="bg1"/>
                </a:solidFill>
              </a:defRPr>
            </a:lvl1pPr>
          </a:lstStyle>
          <a:p>
            <a:r>
              <a:rPr lang="en-US"/>
              <a:t>Intel Confidential</a:t>
            </a:r>
          </a:p>
        </p:txBody>
      </p:sp>
    </p:spTree>
    <p:extLst>
      <p:ext uri="{BB962C8B-B14F-4D97-AF65-F5344CB8AC3E}">
        <p14:creationId xmlns:p14="http://schemas.microsoft.com/office/powerpoint/2010/main" val="14651779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Sub, Content Gray">
    <p:bg>
      <p:bgPr>
        <a:solidFill>
          <a:schemeClr val="bg1">
            <a:lumMod val="95000"/>
          </a:schemeClr>
        </a:solidFill>
        <a:effectLst/>
      </p:bgPr>
    </p:bg>
    <p:spTree>
      <p:nvGrpSpPr>
        <p:cNvPr id="1" name=""/>
        <p:cNvGrpSpPr/>
        <p:nvPr/>
      </p:nvGrpSpPr>
      <p:grpSpPr>
        <a:xfrm>
          <a:off x="0" y="0"/>
          <a:ext cx="0" cy="0"/>
          <a:chOff x="0" y="0"/>
          <a:chExt cx="0" cy="0"/>
        </a:xfrm>
      </p:grpSpPr>
      <p:sp>
        <p:nvSpPr>
          <p:cNvPr id="12" name="Square">
            <a:extLst>
              <a:ext uri="{FF2B5EF4-FFF2-40B4-BE49-F238E27FC236}">
                <a16:creationId xmlns:a16="http://schemas.microsoft.com/office/drawing/2014/main" id="{55D0C779-F23A-40CE-B4C7-842A10085F59}"/>
              </a:ext>
            </a:extLst>
          </p:cNvPr>
          <p:cNvSpPr/>
          <p:nvPr userDrawn="1"/>
        </p:nvSpPr>
        <p:spPr>
          <a:xfrm>
            <a:off x="11741697" y="6405280"/>
            <a:ext cx="450068" cy="450068"/>
          </a:xfrm>
          <a:prstGeom prst="rect">
            <a:avLst/>
          </a:prstGeom>
          <a:solidFill>
            <a:schemeClr val="bg1"/>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9" name="Rectangle">
            <a:extLst>
              <a:ext uri="{FF2B5EF4-FFF2-40B4-BE49-F238E27FC236}">
                <a16:creationId xmlns:a16="http://schemas.microsoft.com/office/drawing/2014/main" id="{1EFAB719-B3C2-4520-AFF9-4A06F169DB2B}"/>
              </a:ext>
            </a:extLst>
          </p:cNvPr>
          <p:cNvSpPr/>
          <p:nvPr userDrawn="1"/>
        </p:nvSpPr>
        <p:spPr>
          <a:xfrm>
            <a:off x="5814183" y="402558"/>
            <a:ext cx="5927511" cy="6003471"/>
          </a:xfrm>
          <a:prstGeom prst="rect">
            <a:avLst/>
          </a:prstGeom>
          <a:solidFill>
            <a:schemeClr val="bg1"/>
          </a:solidFill>
          <a:ln w="12700">
            <a:miter lim="400000"/>
          </a:ln>
        </p:spPr>
        <p:txBody>
          <a:bodyPr lIns="0" tIns="0" rIns="0" bIns="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511" name="Rectangle"/>
          <p:cNvSpPr/>
          <p:nvPr/>
        </p:nvSpPr>
        <p:spPr>
          <a:xfrm>
            <a:off x="5815052" y="401865"/>
            <a:ext cx="5927511" cy="6003471"/>
          </a:xfrm>
          <a:prstGeom prst="rect">
            <a:avLst/>
          </a:prstGeom>
          <a:solidFill>
            <a:srgbClr val="FFFFFF"/>
          </a:solidFill>
          <a:ln w="12700">
            <a:miter lim="400000"/>
          </a:ln>
        </p:spPr>
        <p:txBody>
          <a:bodyPr lIns="25400" tIns="25400" rIns="25400" bIns="2540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10" name="Content Placeholder 2">
            <a:extLst>
              <a:ext uri="{FF2B5EF4-FFF2-40B4-BE49-F238E27FC236}">
                <a16:creationId xmlns:a16="http://schemas.microsoft.com/office/drawing/2014/main" id="{D197FC80-1304-44AF-BD9E-CFB8D3B37C99}"/>
              </a:ext>
            </a:extLst>
          </p:cNvPr>
          <p:cNvSpPr>
            <a:spLocks noGrp="1"/>
          </p:cNvSpPr>
          <p:nvPr>
            <p:ph sz="quarter" idx="27"/>
          </p:nvPr>
        </p:nvSpPr>
        <p:spPr>
          <a:xfrm>
            <a:off x="6394450" y="1974850"/>
            <a:ext cx="4852988" cy="37036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Text">
            <a:extLst>
              <a:ext uri="{FF2B5EF4-FFF2-40B4-BE49-F238E27FC236}">
                <a16:creationId xmlns:a16="http://schemas.microsoft.com/office/drawing/2014/main" id="{1B60A262-0CE7-4C6B-B734-0B0EA0F1A4A3}"/>
              </a:ext>
            </a:extLst>
          </p:cNvPr>
          <p:cNvSpPr txBox="1">
            <a:spLocks noGrp="1"/>
          </p:cNvSpPr>
          <p:nvPr>
            <p:ph type="title" hasCustomPrompt="1"/>
          </p:nvPr>
        </p:nvSpPr>
        <p:spPr>
          <a:xfrm>
            <a:off x="554183" y="2545222"/>
            <a:ext cx="4765744" cy="2497830"/>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chor="t" anchorCtr="0">
            <a:noAutofit/>
          </a:bodyPr>
          <a:lstStyle>
            <a:lvl1pPr>
              <a:defRPr sz="3600">
                <a:solidFill>
                  <a:schemeClr val="bg2"/>
                </a:solidFill>
              </a:defRPr>
            </a:lvl1pPr>
          </a:lstStyle>
          <a:p>
            <a:r>
              <a:rPr lang="en-US"/>
              <a:t>Title Text Goes Here</a:t>
            </a:r>
          </a:p>
        </p:txBody>
      </p:sp>
      <p:sp>
        <p:nvSpPr>
          <p:cNvPr id="11" name="Text Placeholder 3">
            <a:extLst>
              <a:ext uri="{FF2B5EF4-FFF2-40B4-BE49-F238E27FC236}">
                <a16:creationId xmlns:a16="http://schemas.microsoft.com/office/drawing/2014/main" id="{7B80F0DD-816B-4E0B-8C85-8413DB8C70EF}"/>
              </a:ext>
            </a:extLst>
          </p:cNvPr>
          <p:cNvSpPr>
            <a:spLocks noGrp="1"/>
          </p:cNvSpPr>
          <p:nvPr>
            <p:ph type="body" sz="quarter" idx="29"/>
          </p:nvPr>
        </p:nvSpPr>
        <p:spPr>
          <a:xfrm>
            <a:off x="6394450" y="740229"/>
            <a:ext cx="4865211" cy="1078146"/>
          </a:xfrm>
        </p:spPr>
        <p:txBody>
          <a:bodyPr anchor="b" anchorCtr="0">
            <a:normAutofit/>
          </a:bodyPr>
          <a:lstStyle>
            <a:lvl1pPr marL="0" indent="0">
              <a:buNone/>
              <a:defRPr sz="3200">
                <a:solidFill>
                  <a:schemeClr val="bg2"/>
                </a:solidFill>
                <a:latin typeface="+mn-lt"/>
              </a:defRPr>
            </a:lvl1pPr>
            <a:lvl2pPr marL="228600" indent="0">
              <a:buNone/>
              <a:defRPr/>
            </a:lvl2pPr>
          </a:lstStyle>
          <a:p>
            <a:pPr lvl="0"/>
            <a:r>
              <a:rPr lang="en-US"/>
              <a:t>Click to edit Master text styles</a:t>
            </a:r>
          </a:p>
        </p:txBody>
      </p:sp>
      <p:sp>
        <p:nvSpPr>
          <p:cNvPr id="13" name="TextBox 12">
            <a:extLst>
              <a:ext uri="{FF2B5EF4-FFF2-40B4-BE49-F238E27FC236}">
                <a16:creationId xmlns:a16="http://schemas.microsoft.com/office/drawing/2014/main" id="{4578484E-3DC4-4DF6-819B-FDDDA6F166CB}"/>
              </a:ext>
            </a:extLst>
          </p:cNvPr>
          <p:cNvSpPr txBox="1"/>
          <p:nvPr userDrawn="1"/>
        </p:nvSpPr>
        <p:spPr>
          <a:xfrm>
            <a:off x="11908632" y="6579173"/>
            <a:ext cx="128240" cy="12311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800" b="0" i="0" u="none" strike="noStrike" cap="none" spc="0" normalizeH="0" baseline="0" smtClean="0">
                <a:ln>
                  <a:noFill/>
                </a:ln>
                <a:solidFill>
                  <a:schemeClr val="tx2"/>
                </a:solidFill>
                <a:effectLst/>
                <a:uFillTx/>
                <a:latin typeface="+mn-lt"/>
                <a:ea typeface="+mn-ea"/>
                <a:cs typeface="+mn-cs"/>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800" b="0" i="0" u="none" strike="noStrike" cap="none" spc="0" normalizeH="0" baseline="0">
              <a:ln>
                <a:noFill/>
              </a:ln>
              <a:solidFill>
                <a:schemeClr val="tx2"/>
              </a:solidFill>
              <a:effectLst/>
              <a:uFillTx/>
              <a:latin typeface="+mn-lt"/>
              <a:ea typeface="+mn-ea"/>
              <a:cs typeface="+mn-cs"/>
              <a:sym typeface="Helvetica Neue"/>
            </a:endParaRPr>
          </a:p>
        </p:txBody>
      </p:sp>
      <p:sp>
        <p:nvSpPr>
          <p:cNvPr id="2" name="Footer Placeholder 1">
            <a:extLst>
              <a:ext uri="{FF2B5EF4-FFF2-40B4-BE49-F238E27FC236}">
                <a16:creationId xmlns:a16="http://schemas.microsoft.com/office/drawing/2014/main" id="{00F05745-F7F7-4FE9-94DF-5AFE22EEAFF2}"/>
              </a:ext>
            </a:extLst>
          </p:cNvPr>
          <p:cNvSpPr>
            <a:spLocks noGrp="1"/>
          </p:cNvSpPr>
          <p:nvPr>
            <p:ph type="ftr" sz="quarter" idx="30"/>
          </p:nvPr>
        </p:nvSpPr>
        <p:spPr>
          <a:xfrm>
            <a:off x="4934652" y="6546055"/>
            <a:ext cx="2322697" cy="249385"/>
          </a:xfrm>
          <a:prstGeom prst="rect">
            <a:avLst/>
          </a:prstGeom>
        </p:spPr>
        <p:txBody>
          <a:bodyPr/>
          <a:lstStyle/>
          <a:p>
            <a:r>
              <a:rPr lang="en-US">
                <a:solidFill>
                  <a:schemeClr val="bg2"/>
                </a:solidFill>
              </a:rPr>
              <a:t>Intel Confidential</a:t>
            </a:r>
            <a:endParaRPr lang="en-US" sz="1000">
              <a:solidFill>
                <a:schemeClr val="bg2"/>
              </a:solidFill>
            </a:endParaRPr>
          </a:p>
        </p:txBody>
      </p:sp>
    </p:spTree>
    <p:extLst>
      <p:ext uri="{BB962C8B-B14F-4D97-AF65-F5344CB8AC3E}">
        <p14:creationId xmlns:p14="http://schemas.microsoft.com/office/powerpoint/2010/main" val="23519496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Title, Sub &amp; Content Blue 3">
    <p:bg>
      <p:bgPr>
        <a:solidFill>
          <a:schemeClr val="accent1"/>
        </a:solidFill>
        <a:effectLst/>
      </p:bgPr>
    </p:bg>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DFE89D76-523B-456C-9EE9-BC9CB964E5C3}"/>
              </a:ext>
            </a:extLst>
          </p:cNvPr>
          <p:cNvSpPr>
            <a:spLocks noGrp="1"/>
          </p:cNvSpPr>
          <p:nvPr>
            <p:ph sz="quarter" idx="27"/>
          </p:nvPr>
        </p:nvSpPr>
        <p:spPr>
          <a:xfrm>
            <a:off x="6394450" y="1974850"/>
            <a:ext cx="4852988" cy="37036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itle Text">
            <a:extLst>
              <a:ext uri="{FF2B5EF4-FFF2-40B4-BE49-F238E27FC236}">
                <a16:creationId xmlns:a16="http://schemas.microsoft.com/office/drawing/2014/main" id="{72D74CEB-BA0A-43F1-82CE-384185B612C9}"/>
              </a:ext>
            </a:extLst>
          </p:cNvPr>
          <p:cNvSpPr txBox="1">
            <a:spLocks noGrp="1"/>
          </p:cNvSpPr>
          <p:nvPr>
            <p:ph type="title" hasCustomPrompt="1"/>
          </p:nvPr>
        </p:nvSpPr>
        <p:spPr>
          <a:xfrm>
            <a:off x="554183" y="2545222"/>
            <a:ext cx="4765744" cy="2497830"/>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chor="t" anchorCtr="0">
            <a:noAutofit/>
          </a:bodyPr>
          <a:lstStyle>
            <a:lvl1pPr>
              <a:defRPr sz="3600">
                <a:solidFill>
                  <a:schemeClr val="bg1"/>
                </a:solidFill>
              </a:defRPr>
            </a:lvl1pPr>
          </a:lstStyle>
          <a:p>
            <a:r>
              <a:rPr lang="en-US"/>
              <a:t>Title Text Goes Here</a:t>
            </a:r>
          </a:p>
        </p:txBody>
      </p:sp>
      <p:sp>
        <p:nvSpPr>
          <p:cNvPr id="11" name="Text Placeholder 3">
            <a:extLst>
              <a:ext uri="{FF2B5EF4-FFF2-40B4-BE49-F238E27FC236}">
                <a16:creationId xmlns:a16="http://schemas.microsoft.com/office/drawing/2014/main" id="{50F55EEA-3D90-42F4-B8D0-30E0374D2A5B}"/>
              </a:ext>
            </a:extLst>
          </p:cNvPr>
          <p:cNvSpPr>
            <a:spLocks noGrp="1"/>
          </p:cNvSpPr>
          <p:nvPr>
            <p:ph type="body" sz="quarter" idx="29"/>
          </p:nvPr>
        </p:nvSpPr>
        <p:spPr>
          <a:xfrm>
            <a:off x="6394450" y="740229"/>
            <a:ext cx="4865211" cy="1078146"/>
          </a:xfrm>
        </p:spPr>
        <p:txBody>
          <a:bodyPr anchor="b" anchorCtr="0">
            <a:normAutofit/>
          </a:bodyPr>
          <a:lstStyle>
            <a:lvl1pPr marL="0" indent="0">
              <a:buNone/>
              <a:defRPr sz="3200">
                <a:solidFill>
                  <a:schemeClr val="bg1"/>
                </a:solidFill>
                <a:latin typeface="+mn-lt"/>
              </a:defRPr>
            </a:lvl1pPr>
            <a:lvl2pPr marL="228600" indent="0">
              <a:buNone/>
              <a:defRPr/>
            </a:lvl2pPr>
          </a:lstStyle>
          <a:p>
            <a:pPr lvl="0"/>
            <a:r>
              <a:rPr lang="en-US"/>
              <a:t>Click to edit Master text styles</a:t>
            </a:r>
          </a:p>
        </p:txBody>
      </p:sp>
      <p:sp>
        <p:nvSpPr>
          <p:cNvPr id="12" name="Rectangle 11">
            <a:extLst>
              <a:ext uri="{FF2B5EF4-FFF2-40B4-BE49-F238E27FC236}">
                <a16:creationId xmlns:a16="http://schemas.microsoft.com/office/drawing/2014/main" id="{84CCC3F4-FFF1-4AD9-8605-41A61B8926CF}"/>
              </a:ext>
            </a:extLst>
          </p:cNvPr>
          <p:cNvSpPr/>
          <p:nvPr userDrawn="1"/>
        </p:nvSpPr>
        <p:spPr>
          <a:xfrm>
            <a:off x="0" y="6407451"/>
            <a:ext cx="11736987" cy="450549"/>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4" name="Square">
            <a:extLst>
              <a:ext uri="{FF2B5EF4-FFF2-40B4-BE49-F238E27FC236}">
                <a16:creationId xmlns:a16="http://schemas.microsoft.com/office/drawing/2014/main" id="{C4A06178-9ACC-4082-8329-4A9A59924508}"/>
              </a:ext>
            </a:extLst>
          </p:cNvPr>
          <p:cNvSpPr/>
          <p:nvPr userDrawn="1"/>
        </p:nvSpPr>
        <p:spPr>
          <a:xfrm>
            <a:off x="11741697" y="6407185"/>
            <a:ext cx="450068" cy="450068"/>
          </a:xfrm>
          <a:prstGeom prst="rect">
            <a:avLst/>
          </a:prstGeom>
          <a:solidFill>
            <a:schemeClr val="accent1">
              <a:alpha val="50000"/>
            </a:schemeClr>
          </a:solidFill>
          <a:ln w="12700">
            <a:miter lim="400000"/>
          </a:ln>
        </p:spPr>
        <p:txBody>
          <a:bodyPr lIns="0" tIns="0" rIns="0" bIns="0" anchor="ctr"/>
          <a:lstStyle/>
          <a:p>
            <a:pPr defTabSz="412750">
              <a:defRPr sz="3200">
                <a:solidFill>
                  <a:srgbClr val="026FC5"/>
                </a:solidFill>
                <a:latin typeface="Helvetica Neue Medium"/>
                <a:ea typeface="Helvetica Neue Medium"/>
                <a:cs typeface="Helvetica Neue Medium"/>
                <a:sym typeface="Helvetica Neue Medium"/>
              </a:defRPr>
            </a:pPr>
            <a:endParaRPr sz="1600"/>
          </a:p>
        </p:txBody>
      </p:sp>
      <p:sp>
        <p:nvSpPr>
          <p:cNvPr id="20" name="TextBox 19">
            <a:extLst>
              <a:ext uri="{FF2B5EF4-FFF2-40B4-BE49-F238E27FC236}">
                <a16:creationId xmlns:a16="http://schemas.microsoft.com/office/drawing/2014/main" id="{DC922DFF-5663-40DE-9B54-4149EDB7740E}"/>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chemeClr val="bg1"/>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a:ln>
                <a:noFill/>
              </a:ln>
              <a:solidFill>
                <a:schemeClr val="bg1"/>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24" name="Rectangle 23" hidden="1">
            <a:extLst>
              <a:ext uri="{FF2B5EF4-FFF2-40B4-BE49-F238E27FC236}">
                <a16:creationId xmlns:a16="http://schemas.microsoft.com/office/drawing/2014/main" id="{562FEA03-1122-4C36-ACD1-DA42FB8A03DC}"/>
              </a:ext>
            </a:extLst>
          </p:cNvPr>
          <p:cNvSpPr/>
          <p:nvPr userDrawn="1"/>
        </p:nvSpPr>
        <p:spPr>
          <a:xfrm>
            <a:off x="483010" y="6562504"/>
            <a:ext cx="1766830" cy="231410"/>
          </a:xfrm>
          <a:prstGeom prst="rect">
            <a:avLst/>
          </a:prstGeom>
        </p:spPr>
        <p:txBody>
          <a:bodyPr wrap="none">
            <a:spAutoFit/>
          </a:bodyPr>
          <a:lstStyle/>
          <a:p>
            <a:pPr algn="l"/>
            <a:r>
              <a:rPr lang="en-US" sz="1000">
                <a:solidFill>
                  <a:schemeClr val="bg1"/>
                </a:solidFill>
              </a:rPr>
              <a:t>Department or Event Name</a:t>
            </a:r>
          </a:p>
        </p:txBody>
      </p:sp>
      <p:sp>
        <p:nvSpPr>
          <p:cNvPr id="25" name="Rectangle 24">
            <a:extLst>
              <a:ext uri="{FF2B5EF4-FFF2-40B4-BE49-F238E27FC236}">
                <a16:creationId xmlns:a16="http://schemas.microsoft.com/office/drawing/2014/main" id="{373D4EB9-5CAF-4B81-91EA-AD490D0B13E4}"/>
              </a:ext>
            </a:extLst>
          </p:cNvPr>
          <p:cNvSpPr/>
          <p:nvPr userDrawn="1"/>
        </p:nvSpPr>
        <p:spPr>
          <a:xfrm rot="5400000">
            <a:off x="8758537" y="2978453"/>
            <a:ext cx="6407450" cy="450549"/>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grpSp>
        <p:nvGrpSpPr>
          <p:cNvPr id="15" name="Group 14">
            <a:extLst>
              <a:ext uri="{FF2B5EF4-FFF2-40B4-BE49-F238E27FC236}">
                <a16:creationId xmlns:a16="http://schemas.microsoft.com/office/drawing/2014/main" id="{CC8AF0A8-68D0-4B24-9FF3-213DA9B2E524}"/>
              </a:ext>
            </a:extLst>
          </p:cNvPr>
          <p:cNvGrpSpPr>
            <a:grpSpLocks noChangeAspect="1"/>
          </p:cNvGrpSpPr>
          <p:nvPr userDrawn="1"/>
        </p:nvGrpSpPr>
        <p:grpSpPr>
          <a:xfrm>
            <a:off x="11152539" y="6542616"/>
            <a:ext cx="512847" cy="192024"/>
            <a:chOff x="1314450" y="6391094"/>
            <a:chExt cx="1123377" cy="420623"/>
          </a:xfrm>
          <a:solidFill>
            <a:schemeClr val="bg1"/>
          </a:solidFill>
        </p:grpSpPr>
        <p:sp>
          <p:nvSpPr>
            <p:cNvPr id="16" name="Freeform: Shape 15">
              <a:extLst>
                <a:ext uri="{FF2B5EF4-FFF2-40B4-BE49-F238E27FC236}">
                  <a16:creationId xmlns:a16="http://schemas.microsoft.com/office/drawing/2014/main" id="{A27A81A7-930D-444C-9316-C7F936025D48}"/>
                </a:ext>
              </a:extLst>
            </p:cNvPr>
            <p:cNvSpPr/>
            <p:nvPr/>
          </p:nvSpPr>
          <p:spPr>
            <a:xfrm>
              <a:off x="1314450" y="6396809"/>
              <a:ext cx="78581" cy="78581"/>
            </a:xfrm>
            <a:custGeom>
              <a:avLst/>
              <a:gdLst>
                <a:gd name="connsiteX0" fmla="*/ 0 w 78581"/>
                <a:gd name="connsiteY0" fmla="*/ 0 h 78581"/>
                <a:gd name="connsiteX1" fmla="*/ 78581 w 78581"/>
                <a:gd name="connsiteY1" fmla="*/ 0 h 78581"/>
                <a:gd name="connsiteX2" fmla="*/ 78581 w 78581"/>
                <a:gd name="connsiteY2" fmla="*/ 78581 h 78581"/>
                <a:gd name="connsiteX3" fmla="*/ 0 w 78581"/>
                <a:gd name="connsiteY3" fmla="*/ 78581 h 78581"/>
              </a:gdLst>
              <a:ahLst/>
              <a:cxnLst>
                <a:cxn ang="0">
                  <a:pos x="connsiteX0" y="connsiteY0"/>
                </a:cxn>
                <a:cxn ang="0">
                  <a:pos x="connsiteX1" y="connsiteY1"/>
                </a:cxn>
                <a:cxn ang="0">
                  <a:pos x="connsiteX2" y="connsiteY2"/>
                </a:cxn>
                <a:cxn ang="0">
                  <a:pos x="connsiteX3" y="connsiteY3"/>
                </a:cxn>
              </a:cxnLst>
              <a:rect l="l" t="t" r="r" b="b"/>
              <a:pathLst>
                <a:path w="78581" h="78581">
                  <a:moveTo>
                    <a:pt x="0" y="0"/>
                  </a:moveTo>
                  <a:lnTo>
                    <a:pt x="78581" y="0"/>
                  </a:lnTo>
                  <a:lnTo>
                    <a:pt x="78581" y="78581"/>
                  </a:lnTo>
                  <a:lnTo>
                    <a:pt x="0" y="78581"/>
                  </a:lnTo>
                  <a:close/>
                </a:path>
              </a:pathLst>
            </a:custGeom>
            <a:grp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A2340AD8-B1C0-4811-85E0-6E8D56757CF7}"/>
                </a:ext>
              </a:extLst>
            </p:cNvPr>
            <p:cNvSpPr/>
            <p:nvPr/>
          </p:nvSpPr>
          <p:spPr>
            <a:xfrm>
              <a:off x="1316545" y="6391094"/>
              <a:ext cx="995171" cy="420623"/>
            </a:xfrm>
            <a:custGeom>
              <a:avLst/>
              <a:gdLst>
                <a:gd name="connsiteX0" fmla="*/ 74486 w 995171"/>
                <a:gd name="connsiteY0" fmla="*/ 131921 h 420623"/>
                <a:gd name="connsiteX1" fmla="*/ 0 w 995171"/>
                <a:gd name="connsiteY1" fmla="*/ 131921 h 420623"/>
                <a:gd name="connsiteX2" fmla="*/ 0 w 995171"/>
                <a:gd name="connsiteY2" fmla="*/ 414719 h 420623"/>
                <a:gd name="connsiteX3" fmla="*/ 74486 w 995171"/>
                <a:gd name="connsiteY3" fmla="*/ 414719 h 420623"/>
                <a:gd name="connsiteX4" fmla="*/ 74486 w 995171"/>
                <a:gd name="connsiteY4" fmla="*/ 131921 h 420623"/>
                <a:gd name="connsiteX5" fmla="*/ 568262 w 995171"/>
                <a:gd name="connsiteY5" fmla="*/ 417576 h 420623"/>
                <a:gd name="connsiteX6" fmla="*/ 568262 w 995171"/>
                <a:gd name="connsiteY6" fmla="*/ 348234 h 420623"/>
                <a:gd name="connsiteX7" fmla="*/ 541306 w 995171"/>
                <a:gd name="connsiteY7" fmla="*/ 346520 h 420623"/>
                <a:gd name="connsiteX8" fmla="*/ 523780 w 995171"/>
                <a:gd name="connsiteY8" fmla="*/ 338804 h 420623"/>
                <a:gd name="connsiteX9" fmla="*/ 516065 w 995171"/>
                <a:gd name="connsiteY9" fmla="*/ 321945 h 420623"/>
                <a:gd name="connsiteX10" fmla="*/ 514350 w 995171"/>
                <a:gd name="connsiteY10" fmla="*/ 294608 h 420623"/>
                <a:gd name="connsiteX11" fmla="*/ 514350 w 995171"/>
                <a:gd name="connsiteY11" fmla="*/ 195644 h 420623"/>
                <a:gd name="connsiteX12" fmla="*/ 568262 w 995171"/>
                <a:gd name="connsiteY12" fmla="*/ 195644 h 420623"/>
                <a:gd name="connsiteX13" fmla="*/ 568262 w 995171"/>
                <a:gd name="connsiteY13" fmla="*/ 131921 h 420623"/>
                <a:gd name="connsiteX14" fmla="*/ 514350 w 995171"/>
                <a:gd name="connsiteY14" fmla="*/ 131921 h 420623"/>
                <a:gd name="connsiteX15" fmla="*/ 514350 w 995171"/>
                <a:gd name="connsiteY15" fmla="*/ 21812 h 420623"/>
                <a:gd name="connsiteX16" fmla="*/ 439865 w 995171"/>
                <a:gd name="connsiteY16" fmla="*/ 21812 h 420623"/>
                <a:gd name="connsiteX17" fmla="*/ 439865 w 995171"/>
                <a:gd name="connsiteY17" fmla="*/ 295180 h 420623"/>
                <a:gd name="connsiteX18" fmla="*/ 445865 w 995171"/>
                <a:gd name="connsiteY18" fmla="*/ 353473 h 420623"/>
                <a:gd name="connsiteX19" fmla="*/ 465677 w 995171"/>
                <a:gd name="connsiteY19" fmla="*/ 391001 h 420623"/>
                <a:gd name="connsiteX20" fmla="*/ 502063 w 995171"/>
                <a:gd name="connsiteY20" fmla="*/ 411385 h 420623"/>
                <a:gd name="connsiteX21" fmla="*/ 558927 w 995171"/>
                <a:gd name="connsiteY21" fmla="*/ 417671 h 420623"/>
                <a:gd name="connsiteX22" fmla="*/ 568262 w 995171"/>
                <a:gd name="connsiteY22" fmla="*/ 417671 h 420623"/>
                <a:gd name="connsiteX23" fmla="*/ 995172 w 995171"/>
                <a:gd name="connsiteY23" fmla="*/ 0 h 420623"/>
                <a:gd name="connsiteX24" fmla="*/ 920687 w 995171"/>
                <a:gd name="connsiteY24" fmla="*/ 0 h 420623"/>
                <a:gd name="connsiteX25" fmla="*/ 920687 w 995171"/>
                <a:gd name="connsiteY25" fmla="*/ 414719 h 420623"/>
                <a:gd name="connsiteX26" fmla="*/ 995172 w 995171"/>
                <a:gd name="connsiteY26" fmla="*/ 414719 h 420623"/>
                <a:gd name="connsiteX27" fmla="*/ 995172 w 995171"/>
                <a:gd name="connsiteY27" fmla="*/ 0 h 420623"/>
                <a:gd name="connsiteX28" fmla="*/ 367951 w 995171"/>
                <a:gd name="connsiteY28" fmla="*/ 159830 h 420623"/>
                <a:gd name="connsiteX29" fmla="*/ 281273 w 995171"/>
                <a:gd name="connsiteY29" fmla="*/ 126206 h 420623"/>
                <a:gd name="connsiteX30" fmla="*/ 232410 w 995171"/>
                <a:gd name="connsiteY30" fmla="*/ 137065 h 420623"/>
                <a:gd name="connsiteX31" fmla="*/ 195358 w 995171"/>
                <a:gd name="connsiteY31" fmla="*/ 167259 h 420623"/>
                <a:gd name="connsiteX32" fmla="*/ 191262 w 995171"/>
                <a:gd name="connsiteY32" fmla="*/ 172498 h 420623"/>
                <a:gd name="connsiteX33" fmla="*/ 191262 w 995171"/>
                <a:gd name="connsiteY33" fmla="*/ 167831 h 420623"/>
                <a:gd name="connsiteX34" fmla="*/ 191262 w 995171"/>
                <a:gd name="connsiteY34" fmla="*/ 132017 h 420623"/>
                <a:gd name="connsiteX35" fmla="*/ 117920 w 995171"/>
                <a:gd name="connsiteY35" fmla="*/ 132017 h 420623"/>
                <a:gd name="connsiteX36" fmla="*/ 117920 w 995171"/>
                <a:gd name="connsiteY36" fmla="*/ 414814 h 420623"/>
                <a:gd name="connsiteX37" fmla="*/ 191929 w 995171"/>
                <a:gd name="connsiteY37" fmla="*/ 414814 h 420623"/>
                <a:gd name="connsiteX38" fmla="*/ 191929 w 995171"/>
                <a:gd name="connsiteY38" fmla="*/ 264128 h 420623"/>
                <a:gd name="connsiteX39" fmla="*/ 192024 w 995171"/>
                <a:gd name="connsiteY39" fmla="*/ 274606 h 420623"/>
                <a:gd name="connsiteX40" fmla="*/ 192119 w 995171"/>
                <a:gd name="connsiteY40" fmla="*/ 269558 h 420623"/>
                <a:gd name="connsiteX41" fmla="*/ 211741 w 995171"/>
                <a:gd name="connsiteY41" fmla="*/ 210884 h 420623"/>
                <a:gd name="connsiteX42" fmla="*/ 258985 w 995171"/>
                <a:gd name="connsiteY42" fmla="*/ 190786 h 420623"/>
                <a:gd name="connsiteX43" fmla="*/ 307753 w 995171"/>
                <a:gd name="connsiteY43" fmla="*/ 210407 h 420623"/>
                <a:gd name="connsiteX44" fmla="*/ 323945 w 995171"/>
                <a:gd name="connsiteY44" fmla="*/ 264605 h 420623"/>
                <a:gd name="connsiteX45" fmla="*/ 323945 w 995171"/>
                <a:gd name="connsiteY45" fmla="*/ 264605 h 420623"/>
                <a:gd name="connsiteX46" fmla="*/ 323945 w 995171"/>
                <a:gd name="connsiteY46" fmla="*/ 265176 h 420623"/>
                <a:gd name="connsiteX47" fmla="*/ 323945 w 995171"/>
                <a:gd name="connsiteY47" fmla="*/ 265271 h 420623"/>
                <a:gd name="connsiteX48" fmla="*/ 323945 w 995171"/>
                <a:gd name="connsiteY48" fmla="*/ 414814 h 420623"/>
                <a:gd name="connsiteX49" fmla="*/ 399098 w 995171"/>
                <a:gd name="connsiteY49" fmla="*/ 414814 h 420623"/>
                <a:gd name="connsiteX50" fmla="*/ 399098 w 995171"/>
                <a:gd name="connsiteY50" fmla="*/ 254222 h 420623"/>
                <a:gd name="connsiteX51" fmla="*/ 367951 w 995171"/>
                <a:gd name="connsiteY51" fmla="*/ 159830 h 420623"/>
                <a:gd name="connsiteX52" fmla="*/ 881825 w 995171"/>
                <a:gd name="connsiteY52" fmla="*/ 272796 h 420623"/>
                <a:gd name="connsiteX53" fmla="*/ 871061 w 995171"/>
                <a:gd name="connsiteY53" fmla="*/ 215646 h 420623"/>
                <a:gd name="connsiteX54" fmla="*/ 841057 w 995171"/>
                <a:gd name="connsiteY54" fmla="*/ 168974 h 420623"/>
                <a:gd name="connsiteX55" fmla="*/ 794957 w 995171"/>
                <a:gd name="connsiteY55" fmla="*/ 137636 h 420623"/>
                <a:gd name="connsiteX56" fmla="*/ 735806 w 995171"/>
                <a:gd name="connsiteY56" fmla="*/ 126302 h 420623"/>
                <a:gd name="connsiteX57" fmla="*/ 678371 w 995171"/>
                <a:gd name="connsiteY57" fmla="*/ 137922 h 420623"/>
                <a:gd name="connsiteX58" fmla="*/ 631698 w 995171"/>
                <a:gd name="connsiteY58" fmla="*/ 169355 h 420623"/>
                <a:gd name="connsiteX59" fmla="*/ 600266 w 995171"/>
                <a:gd name="connsiteY59" fmla="*/ 216027 h 420623"/>
                <a:gd name="connsiteX60" fmla="*/ 588645 w 995171"/>
                <a:gd name="connsiteY60" fmla="*/ 273463 h 420623"/>
                <a:gd name="connsiteX61" fmla="*/ 599694 w 995171"/>
                <a:gd name="connsiteY61" fmla="*/ 330899 h 420623"/>
                <a:gd name="connsiteX62" fmla="*/ 630269 w 995171"/>
                <a:gd name="connsiteY62" fmla="*/ 377571 h 420623"/>
                <a:gd name="connsiteX63" fmla="*/ 677513 w 995171"/>
                <a:gd name="connsiteY63" fmla="*/ 409004 h 420623"/>
                <a:gd name="connsiteX64" fmla="*/ 738092 w 995171"/>
                <a:gd name="connsiteY64" fmla="*/ 420624 h 420623"/>
                <a:gd name="connsiteX65" fmla="*/ 863918 w 995171"/>
                <a:gd name="connsiteY65" fmla="*/ 365093 h 420623"/>
                <a:gd name="connsiteX66" fmla="*/ 810292 w 995171"/>
                <a:gd name="connsiteY66" fmla="*/ 324231 h 420623"/>
                <a:gd name="connsiteX67" fmla="*/ 738664 w 995171"/>
                <a:gd name="connsiteY67" fmla="*/ 355854 h 420623"/>
                <a:gd name="connsiteX68" fmla="*/ 687229 w 995171"/>
                <a:gd name="connsiteY68" fmla="*/ 341376 h 420623"/>
                <a:gd name="connsiteX69" fmla="*/ 660368 w 995171"/>
                <a:gd name="connsiteY69" fmla="*/ 302133 h 420623"/>
                <a:gd name="connsiteX70" fmla="*/ 659606 w 995171"/>
                <a:gd name="connsiteY70" fmla="*/ 299466 h 420623"/>
                <a:gd name="connsiteX71" fmla="*/ 881825 w 995171"/>
                <a:gd name="connsiteY71" fmla="*/ 299466 h 420623"/>
                <a:gd name="connsiteX72" fmla="*/ 881825 w 995171"/>
                <a:gd name="connsiteY72" fmla="*/ 272796 h 420623"/>
                <a:gd name="connsiteX73" fmla="*/ 660368 w 995171"/>
                <a:gd name="connsiteY73" fmla="*/ 246793 h 420623"/>
                <a:gd name="connsiteX74" fmla="*/ 735330 w 995171"/>
                <a:gd name="connsiteY74" fmla="*/ 189929 h 420623"/>
                <a:gd name="connsiteX75" fmla="*/ 810387 w 995171"/>
                <a:gd name="connsiteY75" fmla="*/ 246698 h 420623"/>
                <a:gd name="connsiteX76" fmla="*/ 660368 w 995171"/>
                <a:gd name="connsiteY76" fmla="*/ 246793 h 42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95171" h="420623">
                  <a:moveTo>
                    <a:pt x="74486" y="131921"/>
                  </a:moveTo>
                  <a:lnTo>
                    <a:pt x="0" y="131921"/>
                  </a:lnTo>
                  <a:lnTo>
                    <a:pt x="0" y="414719"/>
                  </a:lnTo>
                  <a:lnTo>
                    <a:pt x="74486" y="414719"/>
                  </a:lnTo>
                  <a:lnTo>
                    <a:pt x="74486" y="131921"/>
                  </a:lnTo>
                  <a:close/>
                  <a:moveTo>
                    <a:pt x="568262" y="417576"/>
                  </a:moveTo>
                  <a:lnTo>
                    <a:pt x="568262" y="348234"/>
                  </a:lnTo>
                  <a:cubicBezTo>
                    <a:pt x="557308" y="348139"/>
                    <a:pt x="548259" y="347567"/>
                    <a:pt x="541306" y="346520"/>
                  </a:cubicBezTo>
                  <a:cubicBezTo>
                    <a:pt x="533591" y="345281"/>
                    <a:pt x="527685" y="342710"/>
                    <a:pt x="523780" y="338804"/>
                  </a:cubicBezTo>
                  <a:cubicBezTo>
                    <a:pt x="519875" y="334899"/>
                    <a:pt x="517303" y="329184"/>
                    <a:pt x="516065" y="321945"/>
                  </a:cubicBezTo>
                  <a:cubicBezTo>
                    <a:pt x="514922" y="314992"/>
                    <a:pt x="514350" y="305753"/>
                    <a:pt x="514350" y="294608"/>
                  </a:cubicBezTo>
                  <a:lnTo>
                    <a:pt x="514350" y="195644"/>
                  </a:lnTo>
                  <a:lnTo>
                    <a:pt x="568262" y="195644"/>
                  </a:lnTo>
                  <a:lnTo>
                    <a:pt x="568262" y="131921"/>
                  </a:lnTo>
                  <a:lnTo>
                    <a:pt x="514350" y="131921"/>
                  </a:lnTo>
                  <a:lnTo>
                    <a:pt x="514350" y="21812"/>
                  </a:lnTo>
                  <a:lnTo>
                    <a:pt x="439865" y="21812"/>
                  </a:lnTo>
                  <a:lnTo>
                    <a:pt x="439865" y="295180"/>
                  </a:lnTo>
                  <a:cubicBezTo>
                    <a:pt x="439865" y="318230"/>
                    <a:pt x="441865" y="337852"/>
                    <a:pt x="445865" y="353473"/>
                  </a:cubicBezTo>
                  <a:cubicBezTo>
                    <a:pt x="449771" y="368903"/>
                    <a:pt x="456438" y="381572"/>
                    <a:pt x="465677" y="391001"/>
                  </a:cubicBezTo>
                  <a:cubicBezTo>
                    <a:pt x="474917" y="400431"/>
                    <a:pt x="487204" y="407289"/>
                    <a:pt x="502063" y="411385"/>
                  </a:cubicBezTo>
                  <a:cubicBezTo>
                    <a:pt x="517112" y="415481"/>
                    <a:pt x="536258" y="417671"/>
                    <a:pt x="558927" y="417671"/>
                  </a:cubicBezTo>
                  <a:lnTo>
                    <a:pt x="568262" y="417671"/>
                  </a:lnTo>
                  <a:close/>
                  <a:moveTo>
                    <a:pt x="995172" y="0"/>
                  </a:moveTo>
                  <a:lnTo>
                    <a:pt x="920687" y="0"/>
                  </a:lnTo>
                  <a:lnTo>
                    <a:pt x="920687" y="414719"/>
                  </a:lnTo>
                  <a:lnTo>
                    <a:pt x="995172" y="414719"/>
                  </a:lnTo>
                  <a:lnTo>
                    <a:pt x="995172" y="0"/>
                  </a:lnTo>
                  <a:close/>
                  <a:moveTo>
                    <a:pt x="367951" y="159830"/>
                  </a:moveTo>
                  <a:cubicBezTo>
                    <a:pt x="347282" y="137541"/>
                    <a:pt x="318135" y="126206"/>
                    <a:pt x="281273" y="126206"/>
                  </a:cubicBezTo>
                  <a:cubicBezTo>
                    <a:pt x="263462" y="126206"/>
                    <a:pt x="247079" y="129921"/>
                    <a:pt x="232410" y="137065"/>
                  </a:cubicBezTo>
                  <a:cubicBezTo>
                    <a:pt x="217742" y="144304"/>
                    <a:pt x="205264" y="154496"/>
                    <a:pt x="195358" y="167259"/>
                  </a:cubicBezTo>
                  <a:lnTo>
                    <a:pt x="191262" y="172498"/>
                  </a:lnTo>
                  <a:lnTo>
                    <a:pt x="191262" y="167831"/>
                  </a:lnTo>
                  <a:lnTo>
                    <a:pt x="191262" y="132017"/>
                  </a:lnTo>
                  <a:lnTo>
                    <a:pt x="117920" y="132017"/>
                  </a:lnTo>
                  <a:lnTo>
                    <a:pt x="117920" y="414814"/>
                  </a:lnTo>
                  <a:lnTo>
                    <a:pt x="191929" y="414814"/>
                  </a:lnTo>
                  <a:lnTo>
                    <a:pt x="191929" y="264128"/>
                  </a:lnTo>
                  <a:lnTo>
                    <a:pt x="192024" y="274606"/>
                  </a:lnTo>
                  <a:cubicBezTo>
                    <a:pt x="192024" y="272891"/>
                    <a:pt x="192024" y="271177"/>
                    <a:pt x="192119" y="269558"/>
                  </a:cubicBezTo>
                  <a:cubicBezTo>
                    <a:pt x="192881" y="243173"/>
                    <a:pt x="199454" y="223456"/>
                    <a:pt x="211741" y="210884"/>
                  </a:cubicBezTo>
                  <a:cubicBezTo>
                    <a:pt x="224790" y="197549"/>
                    <a:pt x="240697" y="190786"/>
                    <a:pt x="258985" y="190786"/>
                  </a:cubicBezTo>
                  <a:cubicBezTo>
                    <a:pt x="280511" y="190786"/>
                    <a:pt x="296894" y="197358"/>
                    <a:pt x="307753" y="210407"/>
                  </a:cubicBezTo>
                  <a:cubicBezTo>
                    <a:pt x="318421" y="223171"/>
                    <a:pt x="323850" y="241364"/>
                    <a:pt x="323945" y="264605"/>
                  </a:cubicBezTo>
                  <a:lnTo>
                    <a:pt x="323945" y="264605"/>
                  </a:lnTo>
                  <a:lnTo>
                    <a:pt x="323945" y="265176"/>
                  </a:lnTo>
                  <a:lnTo>
                    <a:pt x="323945" y="265271"/>
                  </a:lnTo>
                  <a:lnTo>
                    <a:pt x="323945" y="414814"/>
                  </a:lnTo>
                  <a:lnTo>
                    <a:pt x="399098" y="414814"/>
                  </a:lnTo>
                  <a:lnTo>
                    <a:pt x="399098" y="254222"/>
                  </a:lnTo>
                  <a:cubicBezTo>
                    <a:pt x="399193" y="213931"/>
                    <a:pt x="388620" y="182118"/>
                    <a:pt x="367951" y="159830"/>
                  </a:cubicBezTo>
                  <a:moveTo>
                    <a:pt x="881825" y="272796"/>
                  </a:moveTo>
                  <a:cubicBezTo>
                    <a:pt x="881825" y="252508"/>
                    <a:pt x="878205" y="233267"/>
                    <a:pt x="871061" y="215646"/>
                  </a:cubicBezTo>
                  <a:cubicBezTo>
                    <a:pt x="863918" y="198025"/>
                    <a:pt x="853821" y="182309"/>
                    <a:pt x="841057" y="168974"/>
                  </a:cubicBezTo>
                  <a:cubicBezTo>
                    <a:pt x="828294" y="155639"/>
                    <a:pt x="812768" y="145066"/>
                    <a:pt x="794957" y="137636"/>
                  </a:cubicBezTo>
                  <a:cubicBezTo>
                    <a:pt x="777145" y="130112"/>
                    <a:pt x="757238" y="126302"/>
                    <a:pt x="735806" y="126302"/>
                  </a:cubicBezTo>
                  <a:cubicBezTo>
                    <a:pt x="715518" y="126302"/>
                    <a:pt x="696182" y="130207"/>
                    <a:pt x="678371" y="137922"/>
                  </a:cubicBezTo>
                  <a:cubicBezTo>
                    <a:pt x="660559" y="145637"/>
                    <a:pt x="644843" y="156210"/>
                    <a:pt x="631698" y="169355"/>
                  </a:cubicBezTo>
                  <a:cubicBezTo>
                    <a:pt x="618554" y="182499"/>
                    <a:pt x="607981" y="198215"/>
                    <a:pt x="600266" y="216027"/>
                  </a:cubicBezTo>
                  <a:cubicBezTo>
                    <a:pt x="592550" y="233839"/>
                    <a:pt x="588645" y="253175"/>
                    <a:pt x="588645" y="273463"/>
                  </a:cubicBezTo>
                  <a:cubicBezTo>
                    <a:pt x="588645" y="293751"/>
                    <a:pt x="592360" y="313087"/>
                    <a:pt x="599694" y="330899"/>
                  </a:cubicBezTo>
                  <a:cubicBezTo>
                    <a:pt x="607028" y="348710"/>
                    <a:pt x="617315" y="364426"/>
                    <a:pt x="630269" y="377571"/>
                  </a:cubicBezTo>
                  <a:cubicBezTo>
                    <a:pt x="643223" y="390716"/>
                    <a:pt x="659130" y="401288"/>
                    <a:pt x="677513" y="409004"/>
                  </a:cubicBezTo>
                  <a:cubicBezTo>
                    <a:pt x="695897" y="416719"/>
                    <a:pt x="716280" y="420624"/>
                    <a:pt x="738092" y="420624"/>
                  </a:cubicBezTo>
                  <a:cubicBezTo>
                    <a:pt x="801148" y="420624"/>
                    <a:pt x="840391" y="391954"/>
                    <a:pt x="863918" y="365093"/>
                  </a:cubicBezTo>
                  <a:lnTo>
                    <a:pt x="810292" y="324231"/>
                  </a:lnTo>
                  <a:cubicBezTo>
                    <a:pt x="798957" y="337661"/>
                    <a:pt x="772192" y="355854"/>
                    <a:pt x="738664" y="355854"/>
                  </a:cubicBezTo>
                  <a:cubicBezTo>
                    <a:pt x="717614" y="355854"/>
                    <a:pt x="700373" y="350996"/>
                    <a:pt x="687229" y="341376"/>
                  </a:cubicBezTo>
                  <a:cubicBezTo>
                    <a:pt x="674084" y="331756"/>
                    <a:pt x="665036" y="318611"/>
                    <a:pt x="660368" y="302133"/>
                  </a:cubicBezTo>
                  <a:lnTo>
                    <a:pt x="659606" y="299466"/>
                  </a:lnTo>
                  <a:lnTo>
                    <a:pt x="881825" y="299466"/>
                  </a:lnTo>
                  <a:lnTo>
                    <a:pt x="881825" y="272796"/>
                  </a:lnTo>
                  <a:close/>
                  <a:moveTo>
                    <a:pt x="660368" y="246793"/>
                  </a:moveTo>
                  <a:cubicBezTo>
                    <a:pt x="660368" y="226124"/>
                    <a:pt x="684086" y="189929"/>
                    <a:pt x="735330" y="189929"/>
                  </a:cubicBezTo>
                  <a:cubicBezTo>
                    <a:pt x="786575" y="189929"/>
                    <a:pt x="810387" y="226028"/>
                    <a:pt x="810387" y="246698"/>
                  </a:cubicBezTo>
                  <a:lnTo>
                    <a:pt x="660368" y="246793"/>
                  </a:lnTo>
                  <a:close/>
                </a:path>
              </a:pathLst>
            </a:custGeom>
            <a:grpFill/>
            <a:ln w="952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94B52714-7965-4171-8B3A-B2C2898DCB18}"/>
                </a:ext>
              </a:extLst>
            </p:cNvPr>
            <p:cNvSpPr/>
            <p:nvPr/>
          </p:nvSpPr>
          <p:spPr>
            <a:xfrm>
              <a:off x="2358770" y="6728469"/>
              <a:ext cx="79057" cy="79057"/>
            </a:xfrm>
            <a:custGeom>
              <a:avLst/>
              <a:gdLst>
                <a:gd name="connsiteX0" fmla="*/ 39529 w 79057"/>
                <a:gd name="connsiteY0" fmla="*/ 5620 h 79057"/>
                <a:gd name="connsiteX1" fmla="*/ 73438 w 79057"/>
                <a:gd name="connsiteY1" fmla="*/ 39529 h 79057"/>
                <a:gd name="connsiteX2" fmla="*/ 39529 w 79057"/>
                <a:gd name="connsiteY2" fmla="*/ 73438 h 79057"/>
                <a:gd name="connsiteX3" fmla="*/ 5620 w 79057"/>
                <a:gd name="connsiteY3" fmla="*/ 39529 h 79057"/>
                <a:gd name="connsiteX4" fmla="*/ 39529 w 79057"/>
                <a:gd name="connsiteY4" fmla="*/ 5620 h 79057"/>
                <a:gd name="connsiteX5" fmla="*/ 39529 w 79057"/>
                <a:gd name="connsiteY5" fmla="*/ 0 h 79057"/>
                <a:gd name="connsiteX6" fmla="*/ 0 w 79057"/>
                <a:gd name="connsiteY6" fmla="*/ 39529 h 79057"/>
                <a:gd name="connsiteX7" fmla="*/ 39529 w 79057"/>
                <a:gd name="connsiteY7" fmla="*/ 79058 h 79057"/>
                <a:gd name="connsiteX8" fmla="*/ 79058 w 79057"/>
                <a:gd name="connsiteY8" fmla="*/ 39529 h 79057"/>
                <a:gd name="connsiteX9" fmla="*/ 39529 w 79057"/>
                <a:gd name="connsiteY9" fmla="*/ 0 h 79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79057">
                  <a:moveTo>
                    <a:pt x="39529" y="5620"/>
                  </a:moveTo>
                  <a:cubicBezTo>
                    <a:pt x="58198" y="5620"/>
                    <a:pt x="73438" y="20860"/>
                    <a:pt x="73438" y="39529"/>
                  </a:cubicBezTo>
                  <a:cubicBezTo>
                    <a:pt x="73438" y="58198"/>
                    <a:pt x="58198" y="73438"/>
                    <a:pt x="39529" y="73438"/>
                  </a:cubicBezTo>
                  <a:cubicBezTo>
                    <a:pt x="20860" y="73438"/>
                    <a:pt x="5620" y="58198"/>
                    <a:pt x="5620" y="39529"/>
                  </a:cubicBezTo>
                  <a:cubicBezTo>
                    <a:pt x="5620" y="20860"/>
                    <a:pt x="20860" y="5620"/>
                    <a:pt x="39529" y="5620"/>
                  </a:cubicBezTo>
                  <a:moveTo>
                    <a:pt x="39529" y="0"/>
                  </a:moveTo>
                  <a:cubicBezTo>
                    <a:pt x="17717" y="0"/>
                    <a:pt x="0" y="17717"/>
                    <a:pt x="0" y="39529"/>
                  </a:cubicBezTo>
                  <a:cubicBezTo>
                    <a:pt x="0" y="61341"/>
                    <a:pt x="17717" y="79058"/>
                    <a:pt x="39529" y="79058"/>
                  </a:cubicBezTo>
                  <a:cubicBezTo>
                    <a:pt x="61341" y="79058"/>
                    <a:pt x="79058" y="61341"/>
                    <a:pt x="79058" y="39529"/>
                  </a:cubicBezTo>
                  <a:cubicBezTo>
                    <a:pt x="79058" y="17717"/>
                    <a:pt x="61341" y="0"/>
                    <a:pt x="39529" y="0"/>
                  </a:cubicBezTo>
                </a:path>
              </a:pathLst>
            </a:custGeom>
            <a:grp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3E45FDF5-10AB-46EC-89B3-5C8819DA5B72}"/>
                </a:ext>
              </a:extLst>
            </p:cNvPr>
            <p:cNvSpPr/>
            <p:nvPr/>
          </p:nvSpPr>
          <p:spPr>
            <a:xfrm>
              <a:off x="2384869" y="6748090"/>
              <a:ext cx="30765" cy="39528"/>
            </a:xfrm>
            <a:custGeom>
              <a:avLst/>
              <a:gdLst>
                <a:gd name="connsiteX0" fmla="*/ 16383 w 30765"/>
                <a:gd name="connsiteY0" fmla="*/ 95 h 39528"/>
                <a:gd name="connsiteX1" fmla="*/ 23051 w 30765"/>
                <a:gd name="connsiteY1" fmla="*/ 1715 h 39528"/>
                <a:gd name="connsiteX2" fmla="*/ 27718 w 30765"/>
                <a:gd name="connsiteY2" fmla="*/ 6191 h 39528"/>
                <a:gd name="connsiteX3" fmla="*/ 29337 w 30765"/>
                <a:gd name="connsiteY3" fmla="*/ 12478 h 39528"/>
                <a:gd name="connsiteX4" fmla="*/ 27146 w 30765"/>
                <a:gd name="connsiteY4" fmla="*/ 19622 h 39528"/>
                <a:gd name="connsiteX5" fmla="*/ 21812 w 30765"/>
                <a:gd name="connsiteY5" fmla="*/ 23717 h 39528"/>
                <a:gd name="connsiteX6" fmla="*/ 30766 w 30765"/>
                <a:gd name="connsiteY6" fmla="*/ 39529 h 39528"/>
                <a:gd name="connsiteX7" fmla="*/ 23717 w 30765"/>
                <a:gd name="connsiteY7" fmla="*/ 39529 h 39528"/>
                <a:gd name="connsiteX8" fmla="*/ 15526 w 30765"/>
                <a:gd name="connsiteY8" fmla="*/ 24860 h 39528"/>
                <a:gd name="connsiteX9" fmla="*/ 6191 w 30765"/>
                <a:gd name="connsiteY9" fmla="*/ 24860 h 39528"/>
                <a:gd name="connsiteX10" fmla="*/ 6191 w 30765"/>
                <a:gd name="connsiteY10" fmla="*/ 39529 h 39528"/>
                <a:gd name="connsiteX11" fmla="*/ 0 w 30765"/>
                <a:gd name="connsiteY11" fmla="*/ 39529 h 39528"/>
                <a:gd name="connsiteX12" fmla="*/ 0 w 30765"/>
                <a:gd name="connsiteY12" fmla="*/ 0 h 39528"/>
                <a:gd name="connsiteX13" fmla="*/ 16383 w 30765"/>
                <a:gd name="connsiteY13" fmla="*/ 0 h 39528"/>
                <a:gd name="connsiteX14" fmla="*/ 16383 w 30765"/>
                <a:gd name="connsiteY14" fmla="*/ 19336 h 39528"/>
                <a:gd name="connsiteX15" fmla="*/ 19907 w 30765"/>
                <a:gd name="connsiteY15" fmla="*/ 18478 h 39528"/>
                <a:gd name="connsiteX16" fmla="*/ 22289 w 30765"/>
                <a:gd name="connsiteY16" fmla="*/ 16097 h 39528"/>
                <a:gd name="connsiteX17" fmla="*/ 23146 w 30765"/>
                <a:gd name="connsiteY17" fmla="*/ 12573 h 39528"/>
                <a:gd name="connsiteX18" fmla="*/ 22289 w 30765"/>
                <a:gd name="connsiteY18" fmla="*/ 9049 h 39528"/>
                <a:gd name="connsiteX19" fmla="*/ 19907 w 30765"/>
                <a:gd name="connsiteY19" fmla="*/ 6668 h 39528"/>
                <a:gd name="connsiteX20" fmla="*/ 16383 w 30765"/>
                <a:gd name="connsiteY20" fmla="*/ 5810 h 39528"/>
                <a:gd name="connsiteX21" fmla="*/ 6191 w 30765"/>
                <a:gd name="connsiteY21" fmla="*/ 5810 h 39528"/>
                <a:gd name="connsiteX22" fmla="*/ 6191 w 30765"/>
                <a:gd name="connsiteY22" fmla="*/ 19336 h 39528"/>
                <a:gd name="connsiteX23" fmla="*/ 16383 w 30765"/>
                <a:gd name="connsiteY23" fmla="*/ 19336 h 3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765" h="39528">
                  <a:moveTo>
                    <a:pt x="16383" y="95"/>
                  </a:moveTo>
                  <a:cubicBezTo>
                    <a:pt x="18860" y="95"/>
                    <a:pt x="21050" y="667"/>
                    <a:pt x="23051" y="1715"/>
                  </a:cubicBezTo>
                  <a:cubicBezTo>
                    <a:pt x="25051" y="2762"/>
                    <a:pt x="26575" y="4286"/>
                    <a:pt x="27718" y="6191"/>
                  </a:cubicBezTo>
                  <a:cubicBezTo>
                    <a:pt x="28861" y="8096"/>
                    <a:pt x="29337" y="10192"/>
                    <a:pt x="29337" y="12478"/>
                  </a:cubicBezTo>
                  <a:cubicBezTo>
                    <a:pt x="29337" y="15335"/>
                    <a:pt x="28575" y="17717"/>
                    <a:pt x="27146" y="19622"/>
                  </a:cubicBezTo>
                  <a:cubicBezTo>
                    <a:pt x="25718" y="21527"/>
                    <a:pt x="23908" y="22860"/>
                    <a:pt x="21812" y="23717"/>
                  </a:cubicBezTo>
                  <a:lnTo>
                    <a:pt x="30766" y="39529"/>
                  </a:lnTo>
                  <a:lnTo>
                    <a:pt x="23717" y="39529"/>
                  </a:lnTo>
                  <a:lnTo>
                    <a:pt x="15526" y="24860"/>
                  </a:lnTo>
                  <a:lnTo>
                    <a:pt x="6191" y="24860"/>
                  </a:lnTo>
                  <a:lnTo>
                    <a:pt x="6191" y="39529"/>
                  </a:lnTo>
                  <a:lnTo>
                    <a:pt x="0" y="39529"/>
                  </a:lnTo>
                  <a:lnTo>
                    <a:pt x="0" y="0"/>
                  </a:lnTo>
                  <a:lnTo>
                    <a:pt x="16383" y="0"/>
                  </a:lnTo>
                  <a:close/>
                  <a:moveTo>
                    <a:pt x="16383" y="19336"/>
                  </a:moveTo>
                  <a:cubicBezTo>
                    <a:pt x="17717" y="19336"/>
                    <a:pt x="18860" y="19050"/>
                    <a:pt x="19907" y="18478"/>
                  </a:cubicBezTo>
                  <a:cubicBezTo>
                    <a:pt x="20955" y="17907"/>
                    <a:pt x="21717" y="17050"/>
                    <a:pt x="22289" y="16097"/>
                  </a:cubicBezTo>
                  <a:cubicBezTo>
                    <a:pt x="22860" y="15050"/>
                    <a:pt x="23146" y="13906"/>
                    <a:pt x="23146" y="12573"/>
                  </a:cubicBezTo>
                  <a:cubicBezTo>
                    <a:pt x="23146" y="11240"/>
                    <a:pt x="22860" y="10097"/>
                    <a:pt x="22289" y="9049"/>
                  </a:cubicBezTo>
                  <a:cubicBezTo>
                    <a:pt x="21717" y="8001"/>
                    <a:pt x="20860" y="7239"/>
                    <a:pt x="19907" y="6668"/>
                  </a:cubicBezTo>
                  <a:cubicBezTo>
                    <a:pt x="18860" y="6096"/>
                    <a:pt x="17717" y="5810"/>
                    <a:pt x="16383" y="5810"/>
                  </a:cubicBezTo>
                  <a:lnTo>
                    <a:pt x="6191" y="5810"/>
                  </a:lnTo>
                  <a:lnTo>
                    <a:pt x="6191" y="19336"/>
                  </a:lnTo>
                  <a:lnTo>
                    <a:pt x="16383" y="19336"/>
                  </a:lnTo>
                  <a:close/>
                </a:path>
              </a:pathLst>
            </a:custGeom>
            <a:grpFill/>
            <a:ln w="9525" cap="flat">
              <a:noFill/>
              <a:prstDash val="solid"/>
              <a:miter/>
            </a:ln>
          </p:spPr>
          <p:txBody>
            <a:bodyPr rtlCol="0" anchor="ctr"/>
            <a:lstStyle/>
            <a:p>
              <a:endParaRPr lang="en-US"/>
            </a:p>
          </p:txBody>
        </p:sp>
      </p:grpSp>
      <p:sp>
        <p:nvSpPr>
          <p:cNvPr id="2" name="Footer Placeholder 1">
            <a:extLst>
              <a:ext uri="{FF2B5EF4-FFF2-40B4-BE49-F238E27FC236}">
                <a16:creationId xmlns:a16="http://schemas.microsoft.com/office/drawing/2014/main" id="{327D1CFB-D0EF-4EFB-8B3F-3FC5D5018C4E}"/>
              </a:ext>
            </a:extLst>
          </p:cNvPr>
          <p:cNvSpPr>
            <a:spLocks noGrp="1"/>
          </p:cNvSpPr>
          <p:nvPr>
            <p:ph type="ftr" sz="quarter" idx="30"/>
          </p:nvPr>
        </p:nvSpPr>
        <p:spPr>
          <a:xfrm>
            <a:off x="4934652" y="6546055"/>
            <a:ext cx="2322697" cy="249385"/>
          </a:xfrm>
          <a:prstGeom prst="rect">
            <a:avLst/>
          </a:prstGeom>
        </p:spPr>
        <p:txBody>
          <a:bodyPr/>
          <a:lstStyle>
            <a:lvl1pPr>
              <a:defRPr>
                <a:solidFill>
                  <a:schemeClr val="bg1"/>
                </a:solidFill>
              </a:defRPr>
            </a:lvl1pPr>
          </a:lstStyle>
          <a:p>
            <a:r>
              <a:rPr lang="en-US"/>
              <a:t>Intel Confidential</a:t>
            </a:r>
          </a:p>
        </p:txBody>
      </p:sp>
    </p:spTree>
    <p:extLst>
      <p:ext uri="{BB962C8B-B14F-4D97-AF65-F5344CB8AC3E}">
        <p14:creationId xmlns:p14="http://schemas.microsoft.com/office/powerpoint/2010/main" val="28188961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Title, Sub &amp; Content Light Blue 2">
    <p:bg>
      <p:bgPr>
        <a:solidFill>
          <a:schemeClr val="accent2">
            <a:lumMod val="75000"/>
          </a:schemeClr>
        </a:solidFill>
        <a:effectLst/>
      </p:bgPr>
    </p:bg>
    <p:spTree>
      <p:nvGrpSpPr>
        <p:cNvPr id="1" name=""/>
        <p:cNvGrpSpPr/>
        <p:nvPr/>
      </p:nvGrpSpPr>
      <p:grpSpPr>
        <a:xfrm>
          <a:off x="0" y="0"/>
          <a:ext cx="0" cy="0"/>
          <a:chOff x="0" y="0"/>
          <a:chExt cx="0" cy="0"/>
        </a:xfrm>
      </p:grpSpPr>
      <p:sp>
        <p:nvSpPr>
          <p:cNvPr id="16" name="Content Placeholder 2">
            <a:extLst>
              <a:ext uri="{FF2B5EF4-FFF2-40B4-BE49-F238E27FC236}">
                <a16:creationId xmlns:a16="http://schemas.microsoft.com/office/drawing/2014/main" id="{2093C42A-FAA6-40D8-A663-DDDE456C16CF}"/>
              </a:ext>
            </a:extLst>
          </p:cNvPr>
          <p:cNvSpPr>
            <a:spLocks noGrp="1"/>
          </p:cNvSpPr>
          <p:nvPr>
            <p:ph sz="quarter" idx="27"/>
          </p:nvPr>
        </p:nvSpPr>
        <p:spPr>
          <a:xfrm>
            <a:off x="6394450" y="1974850"/>
            <a:ext cx="4852988" cy="37036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itle Text">
            <a:extLst>
              <a:ext uri="{FF2B5EF4-FFF2-40B4-BE49-F238E27FC236}">
                <a16:creationId xmlns:a16="http://schemas.microsoft.com/office/drawing/2014/main" id="{6A03358B-3D25-4A6D-85E6-54F235A943A8}"/>
              </a:ext>
            </a:extLst>
          </p:cNvPr>
          <p:cNvSpPr txBox="1">
            <a:spLocks noGrp="1"/>
          </p:cNvSpPr>
          <p:nvPr>
            <p:ph type="title" hasCustomPrompt="1"/>
          </p:nvPr>
        </p:nvSpPr>
        <p:spPr>
          <a:xfrm>
            <a:off x="554183" y="2545222"/>
            <a:ext cx="4765744" cy="2497830"/>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chor="t" anchorCtr="0">
            <a:noAutofit/>
          </a:bodyPr>
          <a:lstStyle>
            <a:lvl1pPr>
              <a:defRPr sz="3600">
                <a:solidFill>
                  <a:schemeClr val="bg1"/>
                </a:solidFill>
              </a:defRPr>
            </a:lvl1pPr>
          </a:lstStyle>
          <a:p>
            <a:r>
              <a:rPr lang="en-US"/>
              <a:t>Title Text Goes Here</a:t>
            </a:r>
          </a:p>
        </p:txBody>
      </p:sp>
      <p:sp>
        <p:nvSpPr>
          <p:cNvPr id="12" name="Text Placeholder 3">
            <a:extLst>
              <a:ext uri="{FF2B5EF4-FFF2-40B4-BE49-F238E27FC236}">
                <a16:creationId xmlns:a16="http://schemas.microsoft.com/office/drawing/2014/main" id="{F8EBE803-6659-42A1-A094-94B9EF7ABC2F}"/>
              </a:ext>
            </a:extLst>
          </p:cNvPr>
          <p:cNvSpPr>
            <a:spLocks noGrp="1"/>
          </p:cNvSpPr>
          <p:nvPr>
            <p:ph type="body" sz="quarter" idx="29"/>
          </p:nvPr>
        </p:nvSpPr>
        <p:spPr>
          <a:xfrm>
            <a:off x="6394450" y="740229"/>
            <a:ext cx="4865211" cy="1078146"/>
          </a:xfrm>
        </p:spPr>
        <p:txBody>
          <a:bodyPr anchor="b" anchorCtr="0">
            <a:normAutofit/>
          </a:bodyPr>
          <a:lstStyle>
            <a:lvl1pPr marL="0" indent="0">
              <a:buNone/>
              <a:defRPr sz="3200">
                <a:solidFill>
                  <a:schemeClr val="bg1"/>
                </a:solidFill>
                <a:latin typeface="+mn-lt"/>
              </a:defRPr>
            </a:lvl1pPr>
            <a:lvl2pPr marL="228600" indent="0">
              <a:buNone/>
              <a:defRPr/>
            </a:lvl2pPr>
          </a:lstStyle>
          <a:p>
            <a:pPr lvl="0"/>
            <a:r>
              <a:rPr lang="en-US"/>
              <a:t>Click to edit Master text styles</a:t>
            </a:r>
          </a:p>
        </p:txBody>
      </p:sp>
      <p:sp>
        <p:nvSpPr>
          <p:cNvPr id="15" name="Rectangle 14">
            <a:extLst>
              <a:ext uri="{FF2B5EF4-FFF2-40B4-BE49-F238E27FC236}">
                <a16:creationId xmlns:a16="http://schemas.microsoft.com/office/drawing/2014/main" id="{DC0D4B91-0BAF-46EC-9A7C-9D57C3224A9C}"/>
              </a:ext>
            </a:extLst>
          </p:cNvPr>
          <p:cNvSpPr/>
          <p:nvPr userDrawn="1"/>
        </p:nvSpPr>
        <p:spPr>
          <a:xfrm>
            <a:off x="0" y="6407451"/>
            <a:ext cx="11736987" cy="450549"/>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7" name="TextBox 16">
            <a:extLst>
              <a:ext uri="{FF2B5EF4-FFF2-40B4-BE49-F238E27FC236}">
                <a16:creationId xmlns:a16="http://schemas.microsoft.com/office/drawing/2014/main" id="{4B30B67E-5DCD-4732-882C-64DE9CC86419}"/>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chemeClr val="bg1"/>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a:ln>
                <a:noFill/>
              </a:ln>
              <a:solidFill>
                <a:schemeClr val="bg1"/>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24" name="Rectangle 23" hidden="1">
            <a:extLst>
              <a:ext uri="{FF2B5EF4-FFF2-40B4-BE49-F238E27FC236}">
                <a16:creationId xmlns:a16="http://schemas.microsoft.com/office/drawing/2014/main" id="{AD4273EB-E90B-42F7-8CE9-6A1713A08CA3}"/>
              </a:ext>
            </a:extLst>
          </p:cNvPr>
          <p:cNvSpPr/>
          <p:nvPr userDrawn="1"/>
        </p:nvSpPr>
        <p:spPr>
          <a:xfrm>
            <a:off x="483010" y="6562504"/>
            <a:ext cx="1766830" cy="231410"/>
          </a:xfrm>
          <a:prstGeom prst="rect">
            <a:avLst/>
          </a:prstGeom>
        </p:spPr>
        <p:txBody>
          <a:bodyPr wrap="none">
            <a:spAutoFit/>
          </a:bodyPr>
          <a:lstStyle/>
          <a:p>
            <a:pPr algn="l"/>
            <a:r>
              <a:rPr lang="en-US" sz="1000">
                <a:solidFill>
                  <a:schemeClr val="bg1"/>
                </a:solidFill>
              </a:rPr>
              <a:t>Department or Event Name</a:t>
            </a:r>
          </a:p>
        </p:txBody>
      </p:sp>
      <p:sp>
        <p:nvSpPr>
          <p:cNvPr id="25" name="Rectangle 24">
            <a:extLst>
              <a:ext uri="{FF2B5EF4-FFF2-40B4-BE49-F238E27FC236}">
                <a16:creationId xmlns:a16="http://schemas.microsoft.com/office/drawing/2014/main" id="{F98FFA5B-1C6A-486A-A0FE-02206FCDC54A}"/>
              </a:ext>
            </a:extLst>
          </p:cNvPr>
          <p:cNvSpPr/>
          <p:nvPr userDrawn="1"/>
        </p:nvSpPr>
        <p:spPr>
          <a:xfrm rot="5400000">
            <a:off x="8758537" y="2978453"/>
            <a:ext cx="6407450" cy="450549"/>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grpSp>
        <p:nvGrpSpPr>
          <p:cNvPr id="11" name="Group 10">
            <a:extLst>
              <a:ext uri="{FF2B5EF4-FFF2-40B4-BE49-F238E27FC236}">
                <a16:creationId xmlns:a16="http://schemas.microsoft.com/office/drawing/2014/main" id="{A5D923F9-CCEE-487C-AED3-D9A357A65461}"/>
              </a:ext>
            </a:extLst>
          </p:cNvPr>
          <p:cNvGrpSpPr>
            <a:grpSpLocks noChangeAspect="1"/>
          </p:cNvGrpSpPr>
          <p:nvPr userDrawn="1"/>
        </p:nvGrpSpPr>
        <p:grpSpPr>
          <a:xfrm>
            <a:off x="11152539" y="6542616"/>
            <a:ext cx="512847" cy="192024"/>
            <a:chOff x="1314450" y="6391094"/>
            <a:chExt cx="1123377" cy="420623"/>
          </a:xfrm>
          <a:solidFill>
            <a:schemeClr val="bg1"/>
          </a:solidFill>
        </p:grpSpPr>
        <p:sp>
          <p:nvSpPr>
            <p:cNvPr id="13" name="Freeform: Shape 12">
              <a:extLst>
                <a:ext uri="{FF2B5EF4-FFF2-40B4-BE49-F238E27FC236}">
                  <a16:creationId xmlns:a16="http://schemas.microsoft.com/office/drawing/2014/main" id="{A887E753-93C2-4433-BE25-9EF8A32ACB85}"/>
                </a:ext>
              </a:extLst>
            </p:cNvPr>
            <p:cNvSpPr/>
            <p:nvPr/>
          </p:nvSpPr>
          <p:spPr>
            <a:xfrm>
              <a:off x="1314450" y="6396809"/>
              <a:ext cx="78581" cy="78581"/>
            </a:xfrm>
            <a:custGeom>
              <a:avLst/>
              <a:gdLst>
                <a:gd name="connsiteX0" fmla="*/ 0 w 78581"/>
                <a:gd name="connsiteY0" fmla="*/ 0 h 78581"/>
                <a:gd name="connsiteX1" fmla="*/ 78581 w 78581"/>
                <a:gd name="connsiteY1" fmla="*/ 0 h 78581"/>
                <a:gd name="connsiteX2" fmla="*/ 78581 w 78581"/>
                <a:gd name="connsiteY2" fmla="*/ 78581 h 78581"/>
                <a:gd name="connsiteX3" fmla="*/ 0 w 78581"/>
                <a:gd name="connsiteY3" fmla="*/ 78581 h 78581"/>
              </a:gdLst>
              <a:ahLst/>
              <a:cxnLst>
                <a:cxn ang="0">
                  <a:pos x="connsiteX0" y="connsiteY0"/>
                </a:cxn>
                <a:cxn ang="0">
                  <a:pos x="connsiteX1" y="connsiteY1"/>
                </a:cxn>
                <a:cxn ang="0">
                  <a:pos x="connsiteX2" y="connsiteY2"/>
                </a:cxn>
                <a:cxn ang="0">
                  <a:pos x="connsiteX3" y="connsiteY3"/>
                </a:cxn>
              </a:cxnLst>
              <a:rect l="l" t="t" r="r" b="b"/>
              <a:pathLst>
                <a:path w="78581" h="78581">
                  <a:moveTo>
                    <a:pt x="0" y="0"/>
                  </a:moveTo>
                  <a:lnTo>
                    <a:pt x="78581" y="0"/>
                  </a:lnTo>
                  <a:lnTo>
                    <a:pt x="78581" y="78581"/>
                  </a:lnTo>
                  <a:lnTo>
                    <a:pt x="0" y="78581"/>
                  </a:lnTo>
                  <a:close/>
                </a:path>
              </a:pathLst>
            </a:custGeom>
            <a:grp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1AD48A96-6F9E-4234-802A-2D32863A6983}"/>
                </a:ext>
              </a:extLst>
            </p:cNvPr>
            <p:cNvSpPr/>
            <p:nvPr/>
          </p:nvSpPr>
          <p:spPr>
            <a:xfrm>
              <a:off x="1316545" y="6391094"/>
              <a:ext cx="995171" cy="420623"/>
            </a:xfrm>
            <a:custGeom>
              <a:avLst/>
              <a:gdLst>
                <a:gd name="connsiteX0" fmla="*/ 74486 w 995171"/>
                <a:gd name="connsiteY0" fmla="*/ 131921 h 420623"/>
                <a:gd name="connsiteX1" fmla="*/ 0 w 995171"/>
                <a:gd name="connsiteY1" fmla="*/ 131921 h 420623"/>
                <a:gd name="connsiteX2" fmla="*/ 0 w 995171"/>
                <a:gd name="connsiteY2" fmla="*/ 414719 h 420623"/>
                <a:gd name="connsiteX3" fmla="*/ 74486 w 995171"/>
                <a:gd name="connsiteY3" fmla="*/ 414719 h 420623"/>
                <a:gd name="connsiteX4" fmla="*/ 74486 w 995171"/>
                <a:gd name="connsiteY4" fmla="*/ 131921 h 420623"/>
                <a:gd name="connsiteX5" fmla="*/ 568262 w 995171"/>
                <a:gd name="connsiteY5" fmla="*/ 417576 h 420623"/>
                <a:gd name="connsiteX6" fmla="*/ 568262 w 995171"/>
                <a:gd name="connsiteY6" fmla="*/ 348234 h 420623"/>
                <a:gd name="connsiteX7" fmla="*/ 541306 w 995171"/>
                <a:gd name="connsiteY7" fmla="*/ 346520 h 420623"/>
                <a:gd name="connsiteX8" fmla="*/ 523780 w 995171"/>
                <a:gd name="connsiteY8" fmla="*/ 338804 h 420623"/>
                <a:gd name="connsiteX9" fmla="*/ 516065 w 995171"/>
                <a:gd name="connsiteY9" fmla="*/ 321945 h 420623"/>
                <a:gd name="connsiteX10" fmla="*/ 514350 w 995171"/>
                <a:gd name="connsiteY10" fmla="*/ 294608 h 420623"/>
                <a:gd name="connsiteX11" fmla="*/ 514350 w 995171"/>
                <a:gd name="connsiteY11" fmla="*/ 195644 h 420623"/>
                <a:gd name="connsiteX12" fmla="*/ 568262 w 995171"/>
                <a:gd name="connsiteY12" fmla="*/ 195644 h 420623"/>
                <a:gd name="connsiteX13" fmla="*/ 568262 w 995171"/>
                <a:gd name="connsiteY13" fmla="*/ 131921 h 420623"/>
                <a:gd name="connsiteX14" fmla="*/ 514350 w 995171"/>
                <a:gd name="connsiteY14" fmla="*/ 131921 h 420623"/>
                <a:gd name="connsiteX15" fmla="*/ 514350 w 995171"/>
                <a:gd name="connsiteY15" fmla="*/ 21812 h 420623"/>
                <a:gd name="connsiteX16" fmla="*/ 439865 w 995171"/>
                <a:gd name="connsiteY16" fmla="*/ 21812 h 420623"/>
                <a:gd name="connsiteX17" fmla="*/ 439865 w 995171"/>
                <a:gd name="connsiteY17" fmla="*/ 295180 h 420623"/>
                <a:gd name="connsiteX18" fmla="*/ 445865 w 995171"/>
                <a:gd name="connsiteY18" fmla="*/ 353473 h 420623"/>
                <a:gd name="connsiteX19" fmla="*/ 465677 w 995171"/>
                <a:gd name="connsiteY19" fmla="*/ 391001 h 420623"/>
                <a:gd name="connsiteX20" fmla="*/ 502063 w 995171"/>
                <a:gd name="connsiteY20" fmla="*/ 411385 h 420623"/>
                <a:gd name="connsiteX21" fmla="*/ 558927 w 995171"/>
                <a:gd name="connsiteY21" fmla="*/ 417671 h 420623"/>
                <a:gd name="connsiteX22" fmla="*/ 568262 w 995171"/>
                <a:gd name="connsiteY22" fmla="*/ 417671 h 420623"/>
                <a:gd name="connsiteX23" fmla="*/ 995172 w 995171"/>
                <a:gd name="connsiteY23" fmla="*/ 0 h 420623"/>
                <a:gd name="connsiteX24" fmla="*/ 920687 w 995171"/>
                <a:gd name="connsiteY24" fmla="*/ 0 h 420623"/>
                <a:gd name="connsiteX25" fmla="*/ 920687 w 995171"/>
                <a:gd name="connsiteY25" fmla="*/ 414719 h 420623"/>
                <a:gd name="connsiteX26" fmla="*/ 995172 w 995171"/>
                <a:gd name="connsiteY26" fmla="*/ 414719 h 420623"/>
                <a:gd name="connsiteX27" fmla="*/ 995172 w 995171"/>
                <a:gd name="connsiteY27" fmla="*/ 0 h 420623"/>
                <a:gd name="connsiteX28" fmla="*/ 367951 w 995171"/>
                <a:gd name="connsiteY28" fmla="*/ 159830 h 420623"/>
                <a:gd name="connsiteX29" fmla="*/ 281273 w 995171"/>
                <a:gd name="connsiteY29" fmla="*/ 126206 h 420623"/>
                <a:gd name="connsiteX30" fmla="*/ 232410 w 995171"/>
                <a:gd name="connsiteY30" fmla="*/ 137065 h 420623"/>
                <a:gd name="connsiteX31" fmla="*/ 195358 w 995171"/>
                <a:gd name="connsiteY31" fmla="*/ 167259 h 420623"/>
                <a:gd name="connsiteX32" fmla="*/ 191262 w 995171"/>
                <a:gd name="connsiteY32" fmla="*/ 172498 h 420623"/>
                <a:gd name="connsiteX33" fmla="*/ 191262 w 995171"/>
                <a:gd name="connsiteY33" fmla="*/ 167831 h 420623"/>
                <a:gd name="connsiteX34" fmla="*/ 191262 w 995171"/>
                <a:gd name="connsiteY34" fmla="*/ 132017 h 420623"/>
                <a:gd name="connsiteX35" fmla="*/ 117920 w 995171"/>
                <a:gd name="connsiteY35" fmla="*/ 132017 h 420623"/>
                <a:gd name="connsiteX36" fmla="*/ 117920 w 995171"/>
                <a:gd name="connsiteY36" fmla="*/ 414814 h 420623"/>
                <a:gd name="connsiteX37" fmla="*/ 191929 w 995171"/>
                <a:gd name="connsiteY37" fmla="*/ 414814 h 420623"/>
                <a:gd name="connsiteX38" fmla="*/ 191929 w 995171"/>
                <a:gd name="connsiteY38" fmla="*/ 264128 h 420623"/>
                <a:gd name="connsiteX39" fmla="*/ 192024 w 995171"/>
                <a:gd name="connsiteY39" fmla="*/ 274606 h 420623"/>
                <a:gd name="connsiteX40" fmla="*/ 192119 w 995171"/>
                <a:gd name="connsiteY40" fmla="*/ 269558 h 420623"/>
                <a:gd name="connsiteX41" fmla="*/ 211741 w 995171"/>
                <a:gd name="connsiteY41" fmla="*/ 210884 h 420623"/>
                <a:gd name="connsiteX42" fmla="*/ 258985 w 995171"/>
                <a:gd name="connsiteY42" fmla="*/ 190786 h 420623"/>
                <a:gd name="connsiteX43" fmla="*/ 307753 w 995171"/>
                <a:gd name="connsiteY43" fmla="*/ 210407 h 420623"/>
                <a:gd name="connsiteX44" fmla="*/ 323945 w 995171"/>
                <a:gd name="connsiteY44" fmla="*/ 264605 h 420623"/>
                <a:gd name="connsiteX45" fmla="*/ 323945 w 995171"/>
                <a:gd name="connsiteY45" fmla="*/ 264605 h 420623"/>
                <a:gd name="connsiteX46" fmla="*/ 323945 w 995171"/>
                <a:gd name="connsiteY46" fmla="*/ 265176 h 420623"/>
                <a:gd name="connsiteX47" fmla="*/ 323945 w 995171"/>
                <a:gd name="connsiteY47" fmla="*/ 265271 h 420623"/>
                <a:gd name="connsiteX48" fmla="*/ 323945 w 995171"/>
                <a:gd name="connsiteY48" fmla="*/ 414814 h 420623"/>
                <a:gd name="connsiteX49" fmla="*/ 399098 w 995171"/>
                <a:gd name="connsiteY49" fmla="*/ 414814 h 420623"/>
                <a:gd name="connsiteX50" fmla="*/ 399098 w 995171"/>
                <a:gd name="connsiteY50" fmla="*/ 254222 h 420623"/>
                <a:gd name="connsiteX51" fmla="*/ 367951 w 995171"/>
                <a:gd name="connsiteY51" fmla="*/ 159830 h 420623"/>
                <a:gd name="connsiteX52" fmla="*/ 881825 w 995171"/>
                <a:gd name="connsiteY52" fmla="*/ 272796 h 420623"/>
                <a:gd name="connsiteX53" fmla="*/ 871061 w 995171"/>
                <a:gd name="connsiteY53" fmla="*/ 215646 h 420623"/>
                <a:gd name="connsiteX54" fmla="*/ 841057 w 995171"/>
                <a:gd name="connsiteY54" fmla="*/ 168974 h 420623"/>
                <a:gd name="connsiteX55" fmla="*/ 794957 w 995171"/>
                <a:gd name="connsiteY55" fmla="*/ 137636 h 420623"/>
                <a:gd name="connsiteX56" fmla="*/ 735806 w 995171"/>
                <a:gd name="connsiteY56" fmla="*/ 126302 h 420623"/>
                <a:gd name="connsiteX57" fmla="*/ 678371 w 995171"/>
                <a:gd name="connsiteY57" fmla="*/ 137922 h 420623"/>
                <a:gd name="connsiteX58" fmla="*/ 631698 w 995171"/>
                <a:gd name="connsiteY58" fmla="*/ 169355 h 420623"/>
                <a:gd name="connsiteX59" fmla="*/ 600266 w 995171"/>
                <a:gd name="connsiteY59" fmla="*/ 216027 h 420623"/>
                <a:gd name="connsiteX60" fmla="*/ 588645 w 995171"/>
                <a:gd name="connsiteY60" fmla="*/ 273463 h 420623"/>
                <a:gd name="connsiteX61" fmla="*/ 599694 w 995171"/>
                <a:gd name="connsiteY61" fmla="*/ 330899 h 420623"/>
                <a:gd name="connsiteX62" fmla="*/ 630269 w 995171"/>
                <a:gd name="connsiteY62" fmla="*/ 377571 h 420623"/>
                <a:gd name="connsiteX63" fmla="*/ 677513 w 995171"/>
                <a:gd name="connsiteY63" fmla="*/ 409004 h 420623"/>
                <a:gd name="connsiteX64" fmla="*/ 738092 w 995171"/>
                <a:gd name="connsiteY64" fmla="*/ 420624 h 420623"/>
                <a:gd name="connsiteX65" fmla="*/ 863918 w 995171"/>
                <a:gd name="connsiteY65" fmla="*/ 365093 h 420623"/>
                <a:gd name="connsiteX66" fmla="*/ 810292 w 995171"/>
                <a:gd name="connsiteY66" fmla="*/ 324231 h 420623"/>
                <a:gd name="connsiteX67" fmla="*/ 738664 w 995171"/>
                <a:gd name="connsiteY67" fmla="*/ 355854 h 420623"/>
                <a:gd name="connsiteX68" fmla="*/ 687229 w 995171"/>
                <a:gd name="connsiteY68" fmla="*/ 341376 h 420623"/>
                <a:gd name="connsiteX69" fmla="*/ 660368 w 995171"/>
                <a:gd name="connsiteY69" fmla="*/ 302133 h 420623"/>
                <a:gd name="connsiteX70" fmla="*/ 659606 w 995171"/>
                <a:gd name="connsiteY70" fmla="*/ 299466 h 420623"/>
                <a:gd name="connsiteX71" fmla="*/ 881825 w 995171"/>
                <a:gd name="connsiteY71" fmla="*/ 299466 h 420623"/>
                <a:gd name="connsiteX72" fmla="*/ 881825 w 995171"/>
                <a:gd name="connsiteY72" fmla="*/ 272796 h 420623"/>
                <a:gd name="connsiteX73" fmla="*/ 660368 w 995171"/>
                <a:gd name="connsiteY73" fmla="*/ 246793 h 420623"/>
                <a:gd name="connsiteX74" fmla="*/ 735330 w 995171"/>
                <a:gd name="connsiteY74" fmla="*/ 189929 h 420623"/>
                <a:gd name="connsiteX75" fmla="*/ 810387 w 995171"/>
                <a:gd name="connsiteY75" fmla="*/ 246698 h 420623"/>
                <a:gd name="connsiteX76" fmla="*/ 660368 w 995171"/>
                <a:gd name="connsiteY76" fmla="*/ 246793 h 42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95171" h="420623">
                  <a:moveTo>
                    <a:pt x="74486" y="131921"/>
                  </a:moveTo>
                  <a:lnTo>
                    <a:pt x="0" y="131921"/>
                  </a:lnTo>
                  <a:lnTo>
                    <a:pt x="0" y="414719"/>
                  </a:lnTo>
                  <a:lnTo>
                    <a:pt x="74486" y="414719"/>
                  </a:lnTo>
                  <a:lnTo>
                    <a:pt x="74486" y="131921"/>
                  </a:lnTo>
                  <a:close/>
                  <a:moveTo>
                    <a:pt x="568262" y="417576"/>
                  </a:moveTo>
                  <a:lnTo>
                    <a:pt x="568262" y="348234"/>
                  </a:lnTo>
                  <a:cubicBezTo>
                    <a:pt x="557308" y="348139"/>
                    <a:pt x="548259" y="347567"/>
                    <a:pt x="541306" y="346520"/>
                  </a:cubicBezTo>
                  <a:cubicBezTo>
                    <a:pt x="533591" y="345281"/>
                    <a:pt x="527685" y="342710"/>
                    <a:pt x="523780" y="338804"/>
                  </a:cubicBezTo>
                  <a:cubicBezTo>
                    <a:pt x="519875" y="334899"/>
                    <a:pt x="517303" y="329184"/>
                    <a:pt x="516065" y="321945"/>
                  </a:cubicBezTo>
                  <a:cubicBezTo>
                    <a:pt x="514922" y="314992"/>
                    <a:pt x="514350" y="305753"/>
                    <a:pt x="514350" y="294608"/>
                  </a:cubicBezTo>
                  <a:lnTo>
                    <a:pt x="514350" y="195644"/>
                  </a:lnTo>
                  <a:lnTo>
                    <a:pt x="568262" y="195644"/>
                  </a:lnTo>
                  <a:lnTo>
                    <a:pt x="568262" y="131921"/>
                  </a:lnTo>
                  <a:lnTo>
                    <a:pt x="514350" y="131921"/>
                  </a:lnTo>
                  <a:lnTo>
                    <a:pt x="514350" y="21812"/>
                  </a:lnTo>
                  <a:lnTo>
                    <a:pt x="439865" y="21812"/>
                  </a:lnTo>
                  <a:lnTo>
                    <a:pt x="439865" y="295180"/>
                  </a:lnTo>
                  <a:cubicBezTo>
                    <a:pt x="439865" y="318230"/>
                    <a:pt x="441865" y="337852"/>
                    <a:pt x="445865" y="353473"/>
                  </a:cubicBezTo>
                  <a:cubicBezTo>
                    <a:pt x="449771" y="368903"/>
                    <a:pt x="456438" y="381572"/>
                    <a:pt x="465677" y="391001"/>
                  </a:cubicBezTo>
                  <a:cubicBezTo>
                    <a:pt x="474917" y="400431"/>
                    <a:pt x="487204" y="407289"/>
                    <a:pt x="502063" y="411385"/>
                  </a:cubicBezTo>
                  <a:cubicBezTo>
                    <a:pt x="517112" y="415481"/>
                    <a:pt x="536258" y="417671"/>
                    <a:pt x="558927" y="417671"/>
                  </a:cubicBezTo>
                  <a:lnTo>
                    <a:pt x="568262" y="417671"/>
                  </a:lnTo>
                  <a:close/>
                  <a:moveTo>
                    <a:pt x="995172" y="0"/>
                  </a:moveTo>
                  <a:lnTo>
                    <a:pt x="920687" y="0"/>
                  </a:lnTo>
                  <a:lnTo>
                    <a:pt x="920687" y="414719"/>
                  </a:lnTo>
                  <a:lnTo>
                    <a:pt x="995172" y="414719"/>
                  </a:lnTo>
                  <a:lnTo>
                    <a:pt x="995172" y="0"/>
                  </a:lnTo>
                  <a:close/>
                  <a:moveTo>
                    <a:pt x="367951" y="159830"/>
                  </a:moveTo>
                  <a:cubicBezTo>
                    <a:pt x="347282" y="137541"/>
                    <a:pt x="318135" y="126206"/>
                    <a:pt x="281273" y="126206"/>
                  </a:cubicBezTo>
                  <a:cubicBezTo>
                    <a:pt x="263462" y="126206"/>
                    <a:pt x="247079" y="129921"/>
                    <a:pt x="232410" y="137065"/>
                  </a:cubicBezTo>
                  <a:cubicBezTo>
                    <a:pt x="217742" y="144304"/>
                    <a:pt x="205264" y="154496"/>
                    <a:pt x="195358" y="167259"/>
                  </a:cubicBezTo>
                  <a:lnTo>
                    <a:pt x="191262" y="172498"/>
                  </a:lnTo>
                  <a:lnTo>
                    <a:pt x="191262" y="167831"/>
                  </a:lnTo>
                  <a:lnTo>
                    <a:pt x="191262" y="132017"/>
                  </a:lnTo>
                  <a:lnTo>
                    <a:pt x="117920" y="132017"/>
                  </a:lnTo>
                  <a:lnTo>
                    <a:pt x="117920" y="414814"/>
                  </a:lnTo>
                  <a:lnTo>
                    <a:pt x="191929" y="414814"/>
                  </a:lnTo>
                  <a:lnTo>
                    <a:pt x="191929" y="264128"/>
                  </a:lnTo>
                  <a:lnTo>
                    <a:pt x="192024" y="274606"/>
                  </a:lnTo>
                  <a:cubicBezTo>
                    <a:pt x="192024" y="272891"/>
                    <a:pt x="192024" y="271177"/>
                    <a:pt x="192119" y="269558"/>
                  </a:cubicBezTo>
                  <a:cubicBezTo>
                    <a:pt x="192881" y="243173"/>
                    <a:pt x="199454" y="223456"/>
                    <a:pt x="211741" y="210884"/>
                  </a:cubicBezTo>
                  <a:cubicBezTo>
                    <a:pt x="224790" y="197549"/>
                    <a:pt x="240697" y="190786"/>
                    <a:pt x="258985" y="190786"/>
                  </a:cubicBezTo>
                  <a:cubicBezTo>
                    <a:pt x="280511" y="190786"/>
                    <a:pt x="296894" y="197358"/>
                    <a:pt x="307753" y="210407"/>
                  </a:cubicBezTo>
                  <a:cubicBezTo>
                    <a:pt x="318421" y="223171"/>
                    <a:pt x="323850" y="241364"/>
                    <a:pt x="323945" y="264605"/>
                  </a:cubicBezTo>
                  <a:lnTo>
                    <a:pt x="323945" y="264605"/>
                  </a:lnTo>
                  <a:lnTo>
                    <a:pt x="323945" y="265176"/>
                  </a:lnTo>
                  <a:lnTo>
                    <a:pt x="323945" y="265271"/>
                  </a:lnTo>
                  <a:lnTo>
                    <a:pt x="323945" y="414814"/>
                  </a:lnTo>
                  <a:lnTo>
                    <a:pt x="399098" y="414814"/>
                  </a:lnTo>
                  <a:lnTo>
                    <a:pt x="399098" y="254222"/>
                  </a:lnTo>
                  <a:cubicBezTo>
                    <a:pt x="399193" y="213931"/>
                    <a:pt x="388620" y="182118"/>
                    <a:pt x="367951" y="159830"/>
                  </a:cubicBezTo>
                  <a:moveTo>
                    <a:pt x="881825" y="272796"/>
                  </a:moveTo>
                  <a:cubicBezTo>
                    <a:pt x="881825" y="252508"/>
                    <a:pt x="878205" y="233267"/>
                    <a:pt x="871061" y="215646"/>
                  </a:cubicBezTo>
                  <a:cubicBezTo>
                    <a:pt x="863918" y="198025"/>
                    <a:pt x="853821" y="182309"/>
                    <a:pt x="841057" y="168974"/>
                  </a:cubicBezTo>
                  <a:cubicBezTo>
                    <a:pt x="828294" y="155639"/>
                    <a:pt x="812768" y="145066"/>
                    <a:pt x="794957" y="137636"/>
                  </a:cubicBezTo>
                  <a:cubicBezTo>
                    <a:pt x="777145" y="130112"/>
                    <a:pt x="757238" y="126302"/>
                    <a:pt x="735806" y="126302"/>
                  </a:cubicBezTo>
                  <a:cubicBezTo>
                    <a:pt x="715518" y="126302"/>
                    <a:pt x="696182" y="130207"/>
                    <a:pt x="678371" y="137922"/>
                  </a:cubicBezTo>
                  <a:cubicBezTo>
                    <a:pt x="660559" y="145637"/>
                    <a:pt x="644843" y="156210"/>
                    <a:pt x="631698" y="169355"/>
                  </a:cubicBezTo>
                  <a:cubicBezTo>
                    <a:pt x="618554" y="182499"/>
                    <a:pt x="607981" y="198215"/>
                    <a:pt x="600266" y="216027"/>
                  </a:cubicBezTo>
                  <a:cubicBezTo>
                    <a:pt x="592550" y="233839"/>
                    <a:pt x="588645" y="253175"/>
                    <a:pt x="588645" y="273463"/>
                  </a:cubicBezTo>
                  <a:cubicBezTo>
                    <a:pt x="588645" y="293751"/>
                    <a:pt x="592360" y="313087"/>
                    <a:pt x="599694" y="330899"/>
                  </a:cubicBezTo>
                  <a:cubicBezTo>
                    <a:pt x="607028" y="348710"/>
                    <a:pt x="617315" y="364426"/>
                    <a:pt x="630269" y="377571"/>
                  </a:cubicBezTo>
                  <a:cubicBezTo>
                    <a:pt x="643223" y="390716"/>
                    <a:pt x="659130" y="401288"/>
                    <a:pt x="677513" y="409004"/>
                  </a:cubicBezTo>
                  <a:cubicBezTo>
                    <a:pt x="695897" y="416719"/>
                    <a:pt x="716280" y="420624"/>
                    <a:pt x="738092" y="420624"/>
                  </a:cubicBezTo>
                  <a:cubicBezTo>
                    <a:pt x="801148" y="420624"/>
                    <a:pt x="840391" y="391954"/>
                    <a:pt x="863918" y="365093"/>
                  </a:cubicBezTo>
                  <a:lnTo>
                    <a:pt x="810292" y="324231"/>
                  </a:lnTo>
                  <a:cubicBezTo>
                    <a:pt x="798957" y="337661"/>
                    <a:pt x="772192" y="355854"/>
                    <a:pt x="738664" y="355854"/>
                  </a:cubicBezTo>
                  <a:cubicBezTo>
                    <a:pt x="717614" y="355854"/>
                    <a:pt x="700373" y="350996"/>
                    <a:pt x="687229" y="341376"/>
                  </a:cubicBezTo>
                  <a:cubicBezTo>
                    <a:pt x="674084" y="331756"/>
                    <a:pt x="665036" y="318611"/>
                    <a:pt x="660368" y="302133"/>
                  </a:cubicBezTo>
                  <a:lnTo>
                    <a:pt x="659606" y="299466"/>
                  </a:lnTo>
                  <a:lnTo>
                    <a:pt x="881825" y="299466"/>
                  </a:lnTo>
                  <a:lnTo>
                    <a:pt x="881825" y="272796"/>
                  </a:lnTo>
                  <a:close/>
                  <a:moveTo>
                    <a:pt x="660368" y="246793"/>
                  </a:moveTo>
                  <a:cubicBezTo>
                    <a:pt x="660368" y="226124"/>
                    <a:pt x="684086" y="189929"/>
                    <a:pt x="735330" y="189929"/>
                  </a:cubicBezTo>
                  <a:cubicBezTo>
                    <a:pt x="786575" y="189929"/>
                    <a:pt x="810387" y="226028"/>
                    <a:pt x="810387" y="246698"/>
                  </a:cubicBezTo>
                  <a:lnTo>
                    <a:pt x="660368" y="246793"/>
                  </a:lnTo>
                  <a:close/>
                </a:path>
              </a:pathLst>
            </a:custGeom>
            <a:grp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74076EFD-A3C5-498E-9A6D-A33BA9781AB7}"/>
                </a:ext>
              </a:extLst>
            </p:cNvPr>
            <p:cNvSpPr/>
            <p:nvPr/>
          </p:nvSpPr>
          <p:spPr>
            <a:xfrm>
              <a:off x="2358770" y="6728469"/>
              <a:ext cx="79057" cy="79057"/>
            </a:xfrm>
            <a:custGeom>
              <a:avLst/>
              <a:gdLst>
                <a:gd name="connsiteX0" fmla="*/ 39529 w 79057"/>
                <a:gd name="connsiteY0" fmla="*/ 5620 h 79057"/>
                <a:gd name="connsiteX1" fmla="*/ 73438 w 79057"/>
                <a:gd name="connsiteY1" fmla="*/ 39529 h 79057"/>
                <a:gd name="connsiteX2" fmla="*/ 39529 w 79057"/>
                <a:gd name="connsiteY2" fmla="*/ 73438 h 79057"/>
                <a:gd name="connsiteX3" fmla="*/ 5620 w 79057"/>
                <a:gd name="connsiteY3" fmla="*/ 39529 h 79057"/>
                <a:gd name="connsiteX4" fmla="*/ 39529 w 79057"/>
                <a:gd name="connsiteY4" fmla="*/ 5620 h 79057"/>
                <a:gd name="connsiteX5" fmla="*/ 39529 w 79057"/>
                <a:gd name="connsiteY5" fmla="*/ 0 h 79057"/>
                <a:gd name="connsiteX6" fmla="*/ 0 w 79057"/>
                <a:gd name="connsiteY6" fmla="*/ 39529 h 79057"/>
                <a:gd name="connsiteX7" fmla="*/ 39529 w 79057"/>
                <a:gd name="connsiteY7" fmla="*/ 79058 h 79057"/>
                <a:gd name="connsiteX8" fmla="*/ 79058 w 79057"/>
                <a:gd name="connsiteY8" fmla="*/ 39529 h 79057"/>
                <a:gd name="connsiteX9" fmla="*/ 39529 w 79057"/>
                <a:gd name="connsiteY9" fmla="*/ 0 h 79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79057">
                  <a:moveTo>
                    <a:pt x="39529" y="5620"/>
                  </a:moveTo>
                  <a:cubicBezTo>
                    <a:pt x="58198" y="5620"/>
                    <a:pt x="73438" y="20860"/>
                    <a:pt x="73438" y="39529"/>
                  </a:cubicBezTo>
                  <a:cubicBezTo>
                    <a:pt x="73438" y="58198"/>
                    <a:pt x="58198" y="73438"/>
                    <a:pt x="39529" y="73438"/>
                  </a:cubicBezTo>
                  <a:cubicBezTo>
                    <a:pt x="20860" y="73438"/>
                    <a:pt x="5620" y="58198"/>
                    <a:pt x="5620" y="39529"/>
                  </a:cubicBezTo>
                  <a:cubicBezTo>
                    <a:pt x="5620" y="20860"/>
                    <a:pt x="20860" y="5620"/>
                    <a:pt x="39529" y="5620"/>
                  </a:cubicBezTo>
                  <a:moveTo>
                    <a:pt x="39529" y="0"/>
                  </a:moveTo>
                  <a:cubicBezTo>
                    <a:pt x="17717" y="0"/>
                    <a:pt x="0" y="17717"/>
                    <a:pt x="0" y="39529"/>
                  </a:cubicBezTo>
                  <a:cubicBezTo>
                    <a:pt x="0" y="61341"/>
                    <a:pt x="17717" y="79058"/>
                    <a:pt x="39529" y="79058"/>
                  </a:cubicBezTo>
                  <a:cubicBezTo>
                    <a:pt x="61341" y="79058"/>
                    <a:pt x="79058" y="61341"/>
                    <a:pt x="79058" y="39529"/>
                  </a:cubicBezTo>
                  <a:cubicBezTo>
                    <a:pt x="79058" y="17717"/>
                    <a:pt x="61341" y="0"/>
                    <a:pt x="39529" y="0"/>
                  </a:cubicBezTo>
                </a:path>
              </a:pathLst>
            </a:custGeom>
            <a:grp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8408149B-41BE-40DE-9B8C-911451272DAB}"/>
                </a:ext>
              </a:extLst>
            </p:cNvPr>
            <p:cNvSpPr/>
            <p:nvPr/>
          </p:nvSpPr>
          <p:spPr>
            <a:xfrm>
              <a:off x="2384869" y="6748090"/>
              <a:ext cx="30765" cy="39528"/>
            </a:xfrm>
            <a:custGeom>
              <a:avLst/>
              <a:gdLst>
                <a:gd name="connsiteX0" fmla="*/ 16383 w 30765"/>
                <a:gd name="connsiteY0" fmla="*/ 95 h 39528"/>
                <a:gd name="connsiteX1" fmla="*/ 23051 w 30765"/>
                <a:gd name="connsiteY1" fmla="*/ 1715 h 39528"/>
                <a:gd name="connsiteX2" fmla="*/ 27718 w 30765"/>
                <a:gd name="connsiteY2" fmla="*/ 6191 h 39528"/>
                <a:gd name="connsiteX3" fmla="*/ 29337 w 30765"/>
                <a:gd name="connsiteY3" fmla="*/ 12478 h 39528"/>
                <a:gd name="connsiteX4" fmla="*/ 27146 w 30765"/>
                <a:gd name="connsiteY4" fmla="*/ 19622 h 39528"/>
                <a:gd name="connsiteX5" fmla="*/ 21812 w 30765"/>
                <a:gd name="connsiteY5" fmla="*/ 23717 h 39528"/>
                <a:gd name="connsiteX6" fmla="*/ 30766 w 30765"/>
                <a:gd name="connsiteY6" fmla="*/ 39529 h 39528"/>
                <a:gd name="connsiteX7" fmla="*/ 23717 w 30765"/>
                <a:gd name="connsiteY7" fmla="*/ 39529 h 39528"/>
                <a:gd name="connsiteX8" fmla="*/ 15526 w 30765"/>
                <a:gd name="connsiteY8" fmla="*/ 24860 h 39528"/>
                <a:gd name="connsiteX9" fmla="*/ 6191 w 30765"/>
                <a:gd name="connsiteY9" fmla="*/ 24860 h 39528"/>
                <a:gd name="connsiteX10" fmla="*/ 6191 w 30765"/>
                <a:gd name="connsiteY10" fmla="*/ 39529 h 39528"/>
                <a:gd name="connsiteX11" fmla="*/ 0 w 30765"/>
                <a:gd name="connsiteY11" fmla="*/ 39529 h 39528"/>
                <a:gd name="connsiteX12" fmla="*/ 0 w 30765"/>
                <a:gd name="connsiteY12" fmla="*/ 0 h 39528"/>
                <a:gd name="connsiteX13" fmla="*/ 16383 w 30765"/>
                <a:gd name="connsiteY13" fmla="*/ 0 h 39528"/>
                <a:gd name="connsiteX14" fmla="*/ 16383 w 30765"/>
                <a:gd name="connsiteY14" fmla="*/ 19336 h 39528"/>
                <a:gd name="connsiteX15" fmla="*/ 19907 w 30765"/>
                <a:gd name="connsiteY15" fmla="*/ 18478 h 39528"/>
                <a:gd name="connsiteX16" fmla="*/ 22289 w 30765"/>
                <a:gd name="connsiteY16" fmla="*/ 16097 h 39528"/>
                <a:gd name="connsiteX17" fmla="*/ 23146 w 30765"/>
                <a:gd name="connsiteY17" fmla="*/ 12573 h 39528"/>
                <a:gd name="connsiteX18" fmla="*/ 22289 w 30765"/>
                <a:gd name="connsiteY18" fmla="*/ 9049 h 39528"/>
                <a:gd name="connsiteX19" fmla="*/ 19907 w 30765"/>
                <a:gd name="connsiteY19" fmla="*/ 6668 h 39528"/>
                <a:gd name="connsiteX20" fmla="*/ 16383 w 30765"/>
                <a:gd name="connsiteY20" fmla="*/ 5810 h 39528"/>
                <a:gd name="connsiteX21" fmla="*/ 6191 w 30765"/>
                <a:gd name="connsiteY21" fmla="*/ 5810 h 39528"/>
                <a:gd name="connsiteX22" fmla="*/ 6191 w 30765"/>
                <a:gd name="connsiteY22" fmla="*/ 19336 h 39528"/>
                <a:gd name="connsiteX23" fmla="*/ 16383 w 30765"/>
                <a:gd name="connsiteY23" fmla="*/ 19336 h 3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765" h="39528">
                  <a:moveTo>
                    <a:pt x="16383" y="95"/>
                  </a:moveTo>
                  <a:cubicBezTo>
                    <a:pt x="18860" y="95"/>
                    <a:pt x="21050" y="667"/>
                    <a:pt x="23051" y="1715"/>
                  </a:cubicBezTo>
                  <a:cubicBezTo>
                    <a:pt x="25051" y="2762"/>
                    <a:pt x="26575" y="4286"/>
                    <a:pt x="27718" y="6191"/>
                  </a:cubicBezTo>
                  <a:cubicBezTo>
                    <a:pt x="28861" y="8096"/>
                    <a:pt x="29337" y="10192"/>
                    <a:pt x="29337" y="12478"/>
                  </a:cubicBezTo>
                  <a:cubicBezTo>
                    <a:pt x="29337" y="15335"/>
                    <a:pt x="28575" y="17717"/>
                    <a:pt x="27146" y="19622"/>
                  </a:cubicBezTo>
                  <a:cubicBezTo>
                    <a:pt x="25718" y="21527"/>
                    <a:pt x="23908" y="22860"/>
                    <a:pt x="21812" y="23717"/>
                  </a:cubicBezTo>
                  <a:lnTo>
                    <a:pt x="30766" y="39529"/>
                  </a:lnTo>
                  <a:lnTo>
                    <a:pt x="23717" y="39529"/>
                  </a:lnTo>
                  <a:lnTo>
                    <a:pt x="15526" y="24860"/>
                  </a:lnTo>
                  <a:lnTo>
                    <a:pt x="6191" y="24860"/>
                  </a:lnTo>
                  <a:lnTo>
                    <a:pt x="6191" y="39529"/>
                  </a:lnTo>
                  <a:lnTo>
                    <a:pt x="0" y="39529"/>
                  </a:lnTo>
                  <a:lnTo>
                    <a:pt x="0" y="0"/>
                  </a:lnTo>
                  <a:lnTo>
                    <a:pt x="16383" y="0"/>
                  </a:lnTo>
                  <a:close/>
                  <a:moveTo>
                    <a:pt x="16383" y="19336"/>
                  </a:moveTo>
                  <a:cubicBezTo>
                    <a:pt x="17717" y="19336"/>
                    <a:pt x="18860" y="19050"/>
                    <a:pt x="19907" y="18478"/>
                  </a:cubicBezTo>
                  <a:cubicBezTo>
                    <a:pt x="20955" y="17907"/>
                    <a:pt x="21717" y="17050"/>
                    <a:pt x="22289" y="16097"/>
                  </a:cubicBezTo>
                  <a:cubicBezTo>
                    <a:pt x="22860" y="15050"/>
                    <a:pt x="23146" y="13906"/>
                    <a:pt x="23146" y="12573"/>
                  </a:cubicBezTo>
                  <a:cubicBezTo>
                    <a:pt x="23146" y="11240"/>
                    <a:pt x="22860" y="10097"/>
                    <a:pt x="22289" y="9049"/>
                  </a:cubicBezTo>
                  <a:cubicBezTo>
                    <a:pt x="21717" y="8001"/>
                    <a:pt x="20860" y="7239"/>
                    <a:pt x="19907" y="6668"/>
                  </a:cubicBezTo>
                  <a:cubicBezTo>
                    <a:pt x="18860" y="6096"/>
                    <a:pt x="17717" y="5810"/>
                    <a:pt x="16383" y="5810"/>
                  </a:cubicBezTo>
                  <a:lnTo>
                    <a:pt x="6191" y="5810"/>
                  </a:lnTo>
                  <a:lnTo>
                    <a:pt x="6191" y="19336"/>
                  </a:lnTo>
                  <a:lnTo>
                    <a:pt x="16383" y="19336"/>
                  </a:lnTo>
                  <a:close/>
                </a:path>
              </a:pathLst>
            </a:custGeom>
            <a:grpFill/>
            <a:ln w="9525" cap="flat">
              <a:noFill/>
              <a:prstDash val="solid"/>
              <a:miter/>
            </a:ln>
          </p:spPr>
          <p:txBody>
            <a:bodyPr rtlCol="0" anchor="ctr"/>
            <a:lstStyle/>
            <a:p>
              <a:endParaRPr lang="en-US"/>
            </a:p>
          </p:txBody>
        </p:sp>
      </p:grpSp>
      <p:sp>
        <p:nvSpPr>
          <p:cNvPr id="2" name="Footer Placeholder 1">
            <a:extLst>
              <a:ext uri="{FF2B5EF4-FFF2-40B4-BE49-F238E27FC236}">
                <a16:creationId xmlns:a16="http://schemas.microsoft.com/office/drawing/2014/main" id="{5E1A158D-5535-4E49-8B3D-2C613BD91251}"/>
              </a:ext>
            </a:extLst>
          </p:cNvPr>
          <p:cNvSpPr>
            <a:spLocks noGrp="1"/>
          </p:cNvSpPr>
          <p:nvPr>
            <p:ph type="ftr" sz="quarter" idx="30"/>
          </p:nvPr>
        </p:nvSpPr>
        <p:spPr>
          <a:xfrm>
            <a:off x="4934652" y="6546055"/>
            <a:ext cx="2322697" cy="249385"/>
          </a:xfrm>
          <a:prstGeom prst="rect">
            <a:avLst/>
          </a:prstGeom>
        </p:spPr>
        <p:txBody>
          <a:bodyPr/>
          <a:lstStyle>
            <a:lvl1pPr>
              <a:defRPr>
                <a:solidFill>
                  <a:schemeClr val="bg1"/>
                </a:solidFill>
              </a:defRPr>
            </a:lvl1pPr>
          </a:lstStyle>
          <a:p>
            <a:r>
              <a:rPr lang="en-US"/>
              <a:t>Intel Confidential</a:t>
            </a:r>
          </a:p>
        </p:txBody>
      </p:sp>
    </p:spTree>
    <p:extLst>
      <p:ext uri="{BB962C8B-B14F-4D97-AF65-F5344CB8AC3E}">
        <p14:creationId xmlns:p14="http://schemas.microsoft.com/office/powerpoint/2010/main" val="23737521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mp; Sub White">
    <p:spTree>
      <p:nvGrpSpPr>
        <p:cNvPr id="1" name=""/>
        <p:cNvGrpSpPr/>
        <p:nvPr/>
      </p:nvGrpSpPr>
      <p:grpSpPr>
        <a:xfrm>
          <a:off x="0" y="0"/>
          <a:ext cx="0" cy="0"/>
          <a:chOff x="0" y="0"/>
          <a:chExt cx="0" cy="0"/>
        </a:xfrm>
      </p:grpSpPr>
      <p:graphicFrame>
        <p:nvGraphicFramePr>
          <p:cNvPr id="13" name="Chart 5">
            <a:extLst>
              <a:ext uri="{FF2B5EF4-FFF2-40B4-BE49-F238E27FC236}">
                <a16:creationId xmlns:a16="http://schemas.microsoft.com/office/drawing/2014/main" id="{F0529FEA-BEC4-644C-94EE-601D5BED26F3}"/>
              </a:ext>
            </a:extLst>
          </p:cNvPr>
          <p:cNvGraphicFramePr/>
          <p:nvPr userDrawn="1">
            <p:extLst>
              <p:ext uri="{D42A27DB-BD31-4B8C-83A1-F6EECF244321}">
                <p14:modId xmlns:p14="http://schemas.microsoft.com/office/powerpoint/2010/main" val="680995965"/>
              </p:ext>
            </p:extLst>
          </p:nvPr>
        </p:nvGraphicFramePr>
        <p:xfrm>
          <a:off x="7201593" y="1799047"/>
          <a:ext cx="3472287" cy="4025676"/>
        </p:xfrm>
        <a:graphic>
          <a:graphicData uri="http://schemas.openxmlformats.org/drawingml/2006/chart">
            <c:chart xmlns:c="http://schemas.openxmlformats.org/drawingml/2006/chart" xmlns:r="http://schemas.openxmlformats.org/officeDocument/2006/relationships" r:id="rId2"/>
          </a:graphicData>
        </a:graphic>
      </p:graphicFrame>
      <p:sp>
        <p:nvSpPr>
          <p:cNvPr id="10" name="Title Text">
            <a:extLst>
              <a:ext uri="{FF2B5EF4-FFF2-40B4-BE49-F238E27FC236}">
                <a16:creationId xmlns:a16="http://schemas.microsoft.com/office/drawing/2014/main" id="{0EA1A176-5931-41CA-86D5-15FC4398AA40}"/>
              </a:ext>
            </a:extLst>
          </p:cNvPr>
          <p:cNvSpPr txBox="1">
            <a:spLocks noGrp="1"/>
          </p:cNvSpPr>
          <p:nvPr>
            <p:ph type="title" hasCustomPrompt="1"/>
          </p:nvPr>
        </p:nvSpPr>
        <p:spPr>
          <a:xfrm>
            <a:off x="1444480" y="1917036"/>
            <a:ext cx="9303040" cy="3023929"/>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chor="ctr" anchorCtr="0">
            <a:noAutofit/>
          </a:bodyPr>
          <a:lstStyle>
            <a:lvl1pPr algn="ctr">
              <a:defRPr sz="4800">
                <a:solidFill>
                  <a:schemeClr val="accent1"/>
                </a:solidFill>
              </a:defRPr>
            </a:lvl1pPr>
          </a:lstStyle>
          <a:p>
            <a:r>
              <a:rPr lang="en-US"/>
              <a:t>48pt Intel Clear Light Body. For content that is not a section, but has a big idea in text only.</a:t>
            </a:r>
          </a:p>
        </p:txBody>
      </p:sp>
      <p:sp>
        <p:nvSpPr>
          <p:cNvPr id="8" name="Rectangle 7">
            <a:extLst>
              <a:ext uri="{FF2B5EF4-FFF2-40B4-BE49-F238E27FC236}">
                <a16:creationId xmlns:a16="http://schemas.microsoft.com/office/drawing/2014/main" id="{597652EB-8B2D-46CC-B147-89A4C26A2D8F}"/>
              </a:ext>
            </a:extLst>
          </p:cNvPr>
          <p:cNvSpPr/>
          <p:nvPr userDrawn="1"/>
        </p:nvSpPr>
        <p:spPr>
          <a:xfrm>
            <a:off x="0" y="0"/>
            <a:ext cx="11736987" cy="450549"/>
          </a:xfrm>
          <a:prstGeom prst="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9" name="Rectangle 8">
            <a:extLst>
              <a:ext uri="{FF2B5EF4-FFF2-40B4-BE49-F238E27FC236}">
                <a16:creationId xmlns:a16="http://schemas.microsoft.com/office/drawing/2014/main" id="{571A480A-B7B4-498C-9868-A91E2651D429}"/>
              </a:ext>
            </a:extLst>
          </p:cNvPr>
          <p:cNvSpPr/>
          <p:nvPr userDrawn="1"/>
        </p:nvSpPr>
        <p:spPr>
          <a:xfrm rot="5400000">
            <a:off x="-2978450" y="2978453"/>
            <a:ext cx="6407450" cy="450549"/>
          </a:xfrm>
          <a:prstGeom prst="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 name="Footer Placeholder 1">
            <a:extLst>
              <a:ext uri="{FF2B5EF4-FFF2-40B4-BE49-F238E27FC236}">
                <a16:creationId xmlns:a16="http://schemas.microsoft.com/office/drawing/2014/main" id="{D3641559-43FA-42F8-AC13-271E25775E2F}"/>
              </a:ext>
            </a:extLst>
          </p:cNvPr>
          <p:cNvSpPr>
            <a:spLocks noGrp="1"/>
          </p:cNvSpPr>
          <p:nvPr>
            <p:ph type="ftr" sz="quarter" idx="10"/>
          </p:nvPr>
        </p:nvSpPr>
        <p:spPr>
          <a:xfrm>
            <a:off x="4934652" y="6546055"/>
            <a:ext cx="2322697" cy="249385"/>
          </a:xfrm>
          <a:prstGeom prst="rect">
            <a:avLst/>
          </a:prstGeom>
        </p:spPr>
        <p:txBody>
          <a:bodyPr/>
          <a:lstStyle/>
          <a:p>
            <a:r>
              <a:rPr lang="en-US">
                <a:solidFill>
                  <a:schemeClr val="bg2"/>
                </a:solidFill>
              </a:rPr>
              <a:t>Intel Confidential</a:t>
            </a:r>
            <a:endParaRPr lang="en-US" sz="1000">
              <a:solidFill>
                <a:schemeClr val="bg2"/>
              </a:solidFill>
            </a:endParaRPr>
          </a:p>
        </p:txBody>
      </p:sp>
    </p:spTree>
    <p:extLst>
      <p:ext uri="{BB962C8B-B14F-4D97-AF65-F5344CB8AC3E}">
        <p14:creationId xmlns:p14="http://schemas.microsoft.com/office/powerpoint/2010/main" val="30265781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Title &amp; Sub Blue">
    <p:bg>
      <p:bgPr>
        <a:solidFill>
          <a:schemeClr val="tx2"/>
        </a:solidFill>
        <a:effectLst/>
      </p:bgPr>
    </p:bg>
    <p:spTree>
      <p:nvGrpSpPr>
        <p:cNvPr id="1" name=""/>
        <p:cNvGrpSpPr/>
        <p:nvPr/>
      </p:nvGrpSpPr>
      <p:grpSpPr>
        <a:xfrm>
          <a:off x="0" y="0"/>
          <a:ext cx="0" cy="0"/>
          <a:chOff x="0" y="0"/>
          <a:chExt cx="0" cy="0"/>
        </a:xfrm>
      </p:grpSpPr>
      <p:sp>
        <p:nvSpPr>
          <p:cNvPr id="860" name="Rectangle"/>
          <p:cNvSpPr/>
          <p:nvPr userDrawn="1"/>
        </p:nvSpPr>
        <p:spPr>
          <a:xfrm>
            <a:off x="471054" y="464127"/>
            <a:ext cx="11272494" cy="5944838"/>
          </a:xfrm>
          <a:prstGeom prst="rect">
            <a:avLst/>
          </a:prstGeom>
          <a:solidFill>
            <a:schemeClr val="accent1"/>
          </a:solidFill>
          <a:ln w="12700">
            <a:miter lim="400000"/>
          </a:ln>
        </p:spPr>
        <p:txBody>
          <a:bodyPr lIns="25400" tIns="25400" rIns="25400" bIns="2540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861" name="Square"/>
          <p:cNvSpPr/>
          <p:nvPr/>
        </p:nvSpPr>
        <p:spPr>
          <a:xfrm>
            <a:off x="11743603" y="6405281"/>
            <a:ext cx="448398" cy="452720"/>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866" name="Text"/>
          <p:cNvSpPr txBox="1"/>
          <p:nvPr/>
        </p:nvSpPr>
        <p:spPr>
          <a:xfrm>
            <a:off x="11942955" y="6538004"/>
            <a:ext cx="51361" cy="189796"/>
          </a:xfrm>
          <a:prstGeom prst="rect">
            <a:avLst/>
          </a:prstGeom>
          <a:ln w="12700">
            <a:miter lim="400000"/>
          </a:ln>
        </p:spPr>
        <p:txBody>
          <a:bodyPr wrap="none" lIns="25400" tIns="25400" rIns="25400" bIns="25400" anchor="b">
            <a:spAutoFit/>
          </a:bodyPr>
          <a:lstStyle/>
          <a:p>
            <a:pPr algn="ctr" defTabSz="292100">
              <a:lnSpc>
                <a:spcPct val="100000"/>
              </a:lnSpc>
              <a:spcBef>
                <a:spcPts val="0"/>
              </a:spcBef>
              <a:defRPr sz="1800">
                <a:solidFill>
                  <a:srgbClr val="FFFFFF"/>
                </a:solidFill>
                <a:latin typeface="Intel Clear"/>
                <a:ea typeface="Intel Clear"/>
                <a:cs typeface="Intel Clear"/>
                <a:sym typeface="Intel Clear"/>
              </a:defRPr>
            </a:pPr>
            <a:endParaRPr sz="900"/>
          </a:p>
        </p:txBody>
      </p:sp>
      <p:sp>
        <p:nvSpPr>
          <p:cNvPr id="13" name="TextBox 12">
            <a:extLst>
              <a:ext uri="{FF2B5EF4-FFF2-40B4-BE49-F238E27FC236}">
                <a16:creationId xmlns:a16="http://schemas.microsoft.com/office/drawing/2014/main" id="{9D4875CE-AB47-3643-8581-D89E9CF7EFC1}"/>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9" name="Rectangle 8" hidden="1">
            <a:extLst>
              <a:ext uri="{FF2B5EF4-FFF2-40B4-BE49-F238E27FC236}">
                <a16:creationId xmlns:a16="http://schemas.microsoft.com/office/drawing/2014/main" id="{F6E1F1A6-2FDF-4676-B713-F9746DD3A821}"/>
              </a:ext>
            </a:extLst>
          </p:cNvPr>
          <p:cNvSpPr/>
          <p:nvPr userDrawn="1"/>
        </p:nvSpPr>
        <p:spPr>
          <a:xfrm>
            <a:off x="483010" y="6562504"/>
            <a:ext cx="1766830" cy="231410"/>
          </a:xfrm>
          <a:prstGeom prst="rect">
            <a:avLst/>
          </a:prstGeom>
        </p:spPr>
        <p:txBody>
          <a:bodyPr wrap="none">
            <a:spAutoFit/>
          </a:bodyPr>
          <a:lstStyle/>
          <a:p>
            <a:pPr algn="l"/>
            <a:r>
              <a:rPr lang="en-US" sz="1000">
                <a:solidFill>
                  <a:schemeClr val="bg1"/>
                </a:solidFill>
              </a:rPr>
              <a:t>Department or Event Name</a:t>
            </a:r>
          </a:p>
        </p:txBody>
      </p:sp>
      <p:sp>
        <p:nvSpPr>
          <p:cNvPr id="10" name="Title Text">
            <a:extLst>
              <a:ext uri="{FF2B5EF4-FFF2-40B4-BE49-F238E27FC236}">
                <a16:creationId xmlns:a16="http://schemas.microsoft.com/office/drawing/2014/main" id="{E400EEBB-F912-40CA-A759-DEFE15164979}"/>
              </a:ext>
            </a:extLst>
          </p:cNvPr>
          <p:cNvSpPr txBox="1">
            <a:spLocks noGrp="1"/>
          </p:cNvSpPr>
          <p:nvPr>
            <p:ph type="title" hasCustomPrompt="1"/>
          </p:nvPr>
        </p:nvSpPr>
        <p:spPr>
          <a:xfrm>
            <a:off x="1444480" y="1917036"/>
            <a:ext cx="9303040" cy="3023929"/>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chor="ctr" anchorCtr="0">
            <a:noAutofit/>
          </a:bodyPr>
          <a:lstStyle>
            <a:lvl1pPr algn="ctr">
              <a:defRPr sz="4800">
                <a:solidFill>
                  <a:schemeClr val="bg1"/>
                </a:solidFill>
              </a:defRPr>
            </a:lvl1pPr>
          </a:lstStyle>
          <a:p>
            <a:r>
              <a:rPr lang="en-US"/>
              <a:t>48pt Intel Clear Light Body. For content that is not a section, but has a big idea in text only.</a:t>
            </a:r>
          </a:p>
        </p:txBody>
      </p:sp>
      <p:grpSp>
        <p:nvGrpSpPr>
          <p:cNvPr id="11" name="Group 10">
            <a:extLst>
              <a:ext uri="{FF2B5EF4-FFF2-40B4-BE49-F238E27FC236}">
                <a16:creationId xmlns:a16="http://schemas.microsoft.com/office/drawing/2014/main" id="{1376B0A8-4EB4-4CCE-B9B1-45A83AE68765}"/>
              </a:ext>
            </a:extLst>
          </p:cNvPr>
          <p:cNvGrpSpPr>
            <a:grpSpLocks noChangeAspect="1"/>
          </p:cNvGrpSpPr>
          <p:nvPr userDrawn="1"/>
        </p:nvGrpSpPr>
        <p:grpSpPr>
          <a:xfrm>
            <a:off x="11152539" y="6542616"/>
            <a:ext cx="512847" cy="192024"/>
            <a:chOff x="1314450" y="6391094"/>
            <a:chExt cx="1123377" cy="420623"/>
          </a:xfrm>
          <a:solidFill>
            <a:schemeClr val="bg1"/>
          </a:solidFill>
        </p:grpSpPr>
        <p:sp>
          <p:nvSpPr>
            <p:cNvPr id="12" name="Freeform: Shape 11">
              <a:extLst>
                <a:ext uri="{FF2B5EF4-FFF2-40B4-BE49-F238E27FC236}">
                  <a16:creationId xmlns:a16="http://schemas.microsoft.com/office/drawing/2014/main" id="{457D4E85-C4C2-4A4A-8CBE-EDE78DE2E19D}"/>
                </a:ext>
              </a:extLst>
            </p:cNvPr>
            <p:cNvSpPr/>
            <p:nvPr/>
          </p:nvSpPr>
          <p:spPr>
            <a:xfrm>
              <a:off x="1314450" y="6396809"/>
              <a:ext cx="78581" cy="78581"/>
            </a:xfrm>
            <a:custGeom>
              <a:avLst/>
              <a:gdLst>
                <a:gd name="connsiteX0" fmla="*/ 0 w 78581"/>
                <a:gd name="connsiteY0" fmla="*/ 0 h 78581"/>
                <a:gd name="connsiteX1" fmla="*/ 78581 w 78581"/>
                <a:gd name="connsiteY1" fmla="*/ 0 h 78581"/>
                <a:gd name="connsiteX2" fmla="*/ 78581 w 78581"/>
                <a:gd name="connsiteY2" fmla="*/ 78581 h 78581"/>
                <a:gd name="connsiteX3" fmla="*/ 0 w 78581"/>
                <a:gd name="connsiteY3" fmla="*/ 78581 h 78581"/>
              </a:gdLst>
              <a:ahLst/>
              <a:cxnLst>
                <a:cxn ang="0">
                  <a:pos x="connsiteX0" y="connsiteY0"/>
                </a:cxn>
                <a:cxn ang="0">
                  <a:pos x="connsiteX1" y="connsiteY1"/>
                </a:cxn>
                <a:cxn ang="0">
                  <a:pos x="connsiteX2" y="connsiteY2"/>
                </a:cxn>
                <a:cxn ang="0">
                  <a:pos x="connsiteX3" y="connsiteY3"/>
                </a:cxn>
              </a:cxnLst>
              <a:rect l="l" t="t" r="r" b="b"/>
              <a:pathLst>
                <a:path w="78581" h="78581">
                  <a:moveTo>
                    <a:pt x="0" y="0"/>
                  </a:moveTo>
                  <a:lnTo>
                    <a:pt x="78581" y="0"/>
                  </a:lnTo>
                  <a:lnTo>
                    <a:pt x="78581" y="78581"/>
                  </a:lnTo>
                  <a:lnTo>
                    <a:pt x="0" y="78581"/>
                  </a:lnTo>
                  <a:close/>
                </a:path>
              </a:pathLst>
            </a:custGeom>
            <a:grp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03CEF975-8D46-4CD1-8261-95800AC695AC}"/>
                </a:ext>
              </a:extLst>
            </p:cNvPr>
            <p:cNvSpPr/>
            <p:nvPr/>
          </p:nvSpPr>
          <p:spPr>
            <a:xfrm>
              <a:off x="1316545" y="6391094"/>
              <a:ext cx="995171" cy="420623"/>
            </a:xfrm>
            <a:custGeom>
              <a:avLst/>
              <a:gdLst>
                <a:gd name="connsiteX0" fmla="*/ 74486 w 995171"/>
                <a:gd name="connsiteY0" fmla="*/ 131921 h 420623"/>
                <a:gd name="connsiteX1" fmla="*/ 0 w 995171"/>
                <a:gd name="connsiteY1" fmla="*/ 131921 h 420623"/>
                <a:gd name="connsiteX2" fmla="*/ 0 w 995171"/>
                <a:gd name="connsiteY2" fmla="*/ 414719 h 420623"/>
                <a:gd name="connsiteX3" fmla="*/ 74486 w 995171"/>
                <a:gd name="connsiteY3" fmla="*/ 414719 h 420623"/>
                <a:gd name="connsiteX4" fmla="*/ 74486 w 995171"/>
                <a:gd name="connsiteY4" fmla="*/ 131921 h 420623"/>
                <a:gd name="connsiteX5" fmla="*/ 568262 w 995171"/>
                <a:gd name="connsiteY5" fmla="*/ 417576 h 420623"/>
                <a:gd name="connsiteX6" fmla="*/ 568262 w 995171"/>
                <a:gd name="connsiteY6" fmla="*/ 348234 h 420623"/>
                <a:gd name="connsiteX7" fmla="*/ 541306 w 995171"/>
                <a:gd name="connsiteY7" fmla="*/ 346520 h 420623"/>
                <a:gd name="connsiteX8" fmla="*/ 523780 w 995171"/>
                <a:gd name="connsiteY8" fmla="*/ 338804 h 420623"/>
                <a:gd name="connsiteX9" fmla="*/ 516065 w 995171"/>
                <a:gd name="connsiteY9" fmla="*/ 321945 h 420623"/>
                <a:gd name="connsiteX10" fmla="*/ 514350 w 995171"/>
                <a:gd name="connsiteY10" fmla="*/ 294608 h 420623"/>
                <a:gd name="connsiteX11" fmla="*/ 514350 w 995171"/>
                <a:gd name="connsiteY11" fmla="*/ 195644 h 420623"/>
                <a:gd name="connsiteX12" fmla="*/ 568262 w 995171"/>
                <a:gd name="connsiteY12" fmla="*/ 195644 h 420623"/>
                <a:gd name="connsiteX13" fmla="*/ 568262 w 995171"/>
                <a:gd name="connsiteY13" fmla="*/ 131921 h 420623"/>
                <a:gd name="connsiteX14" fmla="*/ 514350 w 995171"/>
                <a:gd name="connsiteY14" fmla="*/ 131921 h 420623"/>
                <a:gd name="connsiteX15" fmla="*/ 514350 w 995171"/>
                <a:gd name="connsiteY15" fmla="*/ 21812 h 420623"/>
                <a:gd name="connsiteX16" fmla="*/ 439865 w 995171"/>
                <a:gd name="connsiteY16" fmla="*/ 21812 h 420623"/>
                <a:gd name="connsiteX17" fmla="*/ 439865 w 995171"/>
                <a:gd name="connsiteY17" fmla="*/ 295180 h 420623"/>
                <a:gd name="connsiteX18" fmla="*/ 445865 w 995171"/>
                <a:gd name="connsiteY18" fmla="*/ 353473 h 420623"/>
                <a:gd name="connsiteX19" fmla="*/ 465677 w 995171"/>
                <a:gd name="connsiteY19" fmla="*/ 391001 h 420623"/>
                <a:gd name="connsiteX20" fmla="*/ 502063 w 995171"/>
                <a:gd name="connsiteY20" fmla="*/ 411385 h 420623"/>
                <a:gd name="connsiteX21" fmla="*/ 558927 w 995171"/>
                <a:gd name="connsiteY21" fmla="*/ 417671 h 420623"/>
                <a:gd name="connsiteX22" fmla="*/ 568262 w 995171"/>
                <a:gd name="connsiteY22" fmla="*/ 417671 h 420623"/>
                <a:gd name="connsiteX23" fmla="*/ 995172 w 995171"/>
                <a:gd name="connsiteY23" fmla="*/ 0 h 420623"/>
                <a:gd name="connsiteX24" fmla="*/ 920687 w 995171"/>
                <a:gd name="connsiteY24" fmla="*/ 0 h 420623"/>
                <a:gd name="connsiteX25" fmla="*/ 920687 w 995171"/>
                <a:gd name="connsiteY25" fmla="*/ 414719 h 420623"/>
                <a:gd name="connsiteX26" fmla="*/ 995172 w 995171"/>
                <a:gd name="connsiteY26" fmla="*/ 414719 h 420623"/>
                <a:gd name="connsiteX27" fmla="*/ 995172 w 995171"/>
                <a:gd name="connsiteY27" fmla="*/ 0 h 420623"/>
                <a:gd name="connsiteX28" fmla="*/ 367951 w 995171"/>
                <a:gd name="connsiteY28" fmla="*/ 159830 h 420623"/>
                <a:gd name="connsiteX29" fmla="*/ 281273 w 995171"/>
                <a:gd name="connsiteY29" fmla="*/ 126206 h 420623"/>
                <a:gd name="connsiteX30" fmla="*/ 232410 w 995171"/>
                <a:gd name="connsiteY30" fmla="*/ 137065 h 420623"/>
                <a:gd name="connsiteX31" fmla="*/ 195358 w 995171"/>
                <a:gd name="connsiteY31" fmla="*/ 167259 h 420623"/>
                <a:gd name="connsiteX32" fmla="*/ 191262 w 995171"/>
                <a:gd name="connsiteY32" fmla="*/ 172498 h 420623"/>
                <a:gd name="connsiteX33" fmla="*/ 191262 w 995171"/>
                <a:gd name="connsiteY33" fmla="*/ 167831 h 420623"/>
                <a:gd name="connsiteX34" fmla="*/ 191262 w 995171"/>
                <a:gd name="connsiteY34" fmla="*/ 132017 h 420623"/>
                <a:gd name="connsiteX35" fmla="*/ 117920 w 995171"/>
                <a:gd name="connsiteY35" fmla="*/ 132017 h 420623"/>
                <a:gd name="connsiteX36" fmla="*/ 117920 w 995171"/>
                <a:gd name="connsiteY36" fmla="*/ 414814 h 420623"/>
                <a:gd name="connsiteX37" fmla="*/ 191929 w 995171"/>
                <a:gd name="connsiteY37" fmla="*/ 414814 h 420623"/>
                <a:gd name="connsiteX38" fmla="*/ 191929 w 995171"/>
                <a:gd name="connsiteY38" fmla="*/ 264128 h 420623"/>
                <a:gd name="connsiteX39" fmla="*/ 192024 w 995171"/>
                <a:gd name="connsiteY39" fmla="*/ 274606 h 420623"/>
                <a:gd name="connsiteX40" fmla="*/ 192119 w 995171"/>
                <a:gd name="connsiteY40" fmla="*/ 269558 h 420623"/>
                <a:gd name="connsiteX41" fmla="*/ 211741 w 995171"/>
                <a:gd name="connsiteY41" fmla="*/ 210884 h 420623"/>
                <a:gd name="connsiteX42" fmla="*/ 258985 w 995171"/>
                <a:gd name="connsiteY42" fmla="*/ 190786 h 420623"/>
                <a:gd name="connsiteX43" fmla="*/ 307753 w 995171"/>
                <a:gd name="connsiteY43" fmla="*/ 210407 h 420623"/>
                <a:gd name="connsiteX44" fmla="*/ 323945 w 995171"/>
                <a:gd name="connsiteY44" fmla="*/ 264605 h 420623"/>
                <a:gd name="connsiteX45" fmla="*/ 323945 w 995171"/>
                <a:gd name="connsiteY45" fmla="*/ 264605 h 420623"/>
                <a:gd name="connsiteX46" fmla="*/ 323945 w 995171"/>
                <a:gd name="connsiteY46" fmla="*/ 265176 h 420623"/>
                <a:gd name="connsiteX47" fmla="*/ 323945 w 995171"/>
                <a:gd name="connsiteY47" fmla="*/ 265271 h 420623"/>
                <a:gd name="connsiteX48" fmla="*/ 323945 w 995171"/>
                <a:gd name="connsiteY48" fmla="*/ 414814 h 420623"/>
                <a:gd name="connsiteX49" fmla="*/ 399098 w 995171"/>
                <a:gd name="connsiteY49" fmla="*/ 414814 h 420623"/>
                <a:gd name="connsiteX50" fmla="*/ 399098 w 995171"/>
                <a:gd name="connsiteY50" fmla="*/ 254222 h 420623"/>
                <a:gd name="connsiteX51" fmla="*/ 367951 w 995171"/>
                <a:gd name="connsiteY51" fmla="*/ 159830 h 420623"/>
                <a:gd name="connsiteX52" fmla="*/ 881825 w 995171"/>
                <a:gd name="connsiteY52" fmla="*/ 272796 h 420623"/>
                <a:gd name="connsiteX53" fmla="*/ 871061 w 995171"/>
                <a:gd name="connsiteY53" fmla="*/ 215646 h 420623"/>
                <a:gd name="connsiteX54" fmla="*/ 841057 w 995171"/>
                <a:gd name="connsiteY54" fmla="*/ 168974 h 420623"/>
                <a:gd name="connsiteX55" fmla="*/ 794957 w 995171"/>
                <a:gd name="connsiteY55" fmla="*/ 137636 h 420623"/>
                <a:gd name="connsiteX56" fmla="*/ 735806 w 995171"/>
                <a:gd name="connsiteY56" fmla="*/ 126302 h 420623"/>
                <a:gd name="connsiteX57" fmla="*/ 678371 w 995171"/>
                <a:gd name="connsiteY57" fmla="*/ 137922 h 420623"/>
                <a:gd name="connsiteX58" fmla="*/ 631698 w 995171"/>
                <a:gd name="connsiteY58" fmla="*/ 169355 h 420623"/>
                <a:gd name="connsiteX59" fmla="*/ 600266 w 995171"/>
                <a:gd name="connsiteY59" fmla="*/ 216027 h 420623"/>
                <a:gd name="connsiteX60" fmla="*/ 588645 w 995171"/>
                <a:gd name="connsiteY60" fmla="*/ 273463 h 420623"/>
                <a:gd name="connsiteX61" fmla="*/ 599694 w 995171"/>
                <a:gd name="connsiteY61" fmla="*/ 330899 h 420623"/>
                <a:gd name="connsiteX62" fmla="*/ 630269 w 995171"/>
                <a:gd name="connsiteY62" fmla="*/ 377571 h 420623"/>
                <a:gd name="connsiteX63" fmla="*/ 677513 w 995171"/>
                <a:gd name="connsiteY63" fmla="*/ 409004 h 420623"/>
                <a:gd name="connsiteX64" fmla="*/ 738092 w 995171"/>
                <a:gd name="connsiteY64" fmla="*/ 420624 h 420623"/>
                <a:gd name="connsiteX65" fmla="*/ 863918 w 995171"/>
                <a:gd name="connsiteY65" fmla="*/ 365093 h 420623"/>
                <a:gd name="connsiteX66" fmla="*/ 810292 w 995171"/>
                <a:gd name="connsiteY66" fmla="*/ 324231 h 420623"/>
                <a:gd name="connsiteX67" fmla="*/ 738664 w 995171"/>
                <a:gd name="connsiteY67" fmla="*/ 355854 h 420623"/>
                <a:gd name="connsiteX68" fmla="*/ 687229 w 995171"/>
                <a:gd name="connsiteY68" fmla="*/ 341376 h 420623"/>
                <a:gd name="connsiteX69" fmla="*/ 660368 w 995171"/>
                <a:gd name="connsiteY69" fmla="*/ 302133 h 420623"/>
                <a:gd name="connsiteX70" fmla="*/ 659606 w 995171"/>
                <a:gd name="connsiteY70" fmla="*/ 299466 h 420623"/>
                <a:gd name="connsiteX71" fmla="*/ 881825 w 995171"/>
                <a:gd name="connsiteY71" fmla="*/ 299466 h 420623"/>
                <a:gd name="connsiteX72" fmla="*/ 881825 w 995171"/>
                <a:gd name="connsiteY72" fmla="*/ 272796 h 420623"/>
                <a:gd name="connsiteX73" fmla="*/ 660368 w 995171"/>
                <a:gd name="connsiteY73" fmla="*/ 246793 h 420623"/>
                <a:gd name="connsiteX74" fmla="*/ 735330 w 995171"/>
                <a:gd name="connsiteY74" fmla="*/ 189929 h 420623"/>
                <a:gd name="connsiteX75" fmla="*/ 810387 w 995171"/>
                <a:gd name="connsiteY75" fmla="*/ 246698 h 420623"/>
                <a:gd name="connsiteX76" fmla="*/ 660368 w 995171"/>
                <a:gd name="connsiteY76" fmla="*/ 246793 h 42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95171" h="420623">
                  <a:moveTo>
                    <a:pt x="74486" y="131921"/>
                  </a:moveTo>
                  <a:lnTo>
                    <a:pt x="0" y="131921"/>
                  </a:lnTo>
                  <a:lnTo>
                    <a:pt x="0" y="414719"/>
                  </a:lnTo>
                  <a:lnTo>
                    <a:pt x="74486" y="414719"/>
                  </a:lnTo>
                  <a:lnTo>
                    <a:pt x="74486" y="131921"/>
                  </a:lnTo>
                  <a:close/>
                  <a:moveTo>
                    <a:pt x="568262" y="417576"/>
                  </a:moveTo>
                  <a:lnTo>
                    <a:pt x="568262" y="348234"/>
                  </a:lnTo>
                  <a:cubicBezTo>
                    <a:pt x="557308" y="348139"/>
                    <a:pt x="548259" y="347567"/>
                    <a:pt x="541306" y="346520"/>
                  </a:cubicBezTo>
                  <a:cubicBezTo>
                    <a:pt x="533591" y="345281"/>
                    <a:pt x="527685" y="342710"/>
                    <a:pt x="523780" y="338804"/>
                  </a:cubicBezTo>
                  <a:cubicBezTo>
                    <a:pt x="519875" y="334899"/>
                    <a:pt x="517303" y="329184"/>
                    <a:pt x="516065" y="321945"/>
                  </a:cubicBezTo>
                  <a:cubicBezTo>
                    <a:pt x="514922" y="314992"/>
                    <a:pt x="514350" y="305753"/>
                    <a:pt x="514350" y="294608"/>
                  </a:cubicBezTo>
                  <a:lnTo>
                    <a:pt x="514350" y="195644"/>
                  </a:lnTo>
                  <a:lnTo>
                    <a:pt x="568262" y="195644"/>
                  </a:lnTo>
                  <a:lnTo>
                    <a:pt x="568262" y="131921"/>
                  </a:lnTo>
                  <a:lnTo>
                    <a:pt x="514350" y="131921"/>
                  </a:lnTo>
                  <a:lnTo>
                    <a:pt x="514350" y="21812"/>
                  </a:lnTo>
                  <a:lnTo>
                    <a:pt x="439865" y="21812"/>
                  </a:lnTo>
                  <a:lnTo>
                    <a:pt x="439865" y="295180"/>
                  </a:lnTo>
                  <a:cubicBezTo>
                    <a:pt x="439865" y="318230"/>
                    <a:pt x="441865" y="337852"/>
                    <a:pt x="445865" y="353473"/>
                  </a:cubicBezTo>
                  <a:cubicBezTo>
                    <a:pt x="449771" y="368903"/>
                    <a:pt x="456438" y="381572"/>
                    <a:pt x="465677" y="391001"/>
                  </a:cubicBezTo>
                  <a:cubicBezTo>
                    <a:pt x="474917" y="400431"/>
                    <a:pt x="487204" y="407289"/>
                    <a:pt x="502063" y="411385"/>
                  </a:cubicBezTo>
                  <a:cubicBezTo>
                    <a:pt x="517112" y="415481"/>
                    <a:pt x="536258" y="417671"/>
                    <a:pt x="558927" y="417671"/>
                  </a:cubicBezTo>
                  <a:lnTo>
                    <a:pt x="568262" y="417671"/>
                  </a:lnTo>
                  <a:close/>
                  <a:moveTo>
                    <a:pt x="995172" y="0"/>
                  </a:moveTo>
                  <a:lnTo>
                    <a:pt x="920687" y="0"/>
                  </a:lnTo>
                  <a:lnTo>
                    <a:pt x="920687" y="414719"/>
                  </a:lnTo>
                  <a:lnTo>
                    <a:pt x="995172" y="414719"/>
                  </a:lnTo>
                  <a:lnTo>
                    <a:pt x="995172" y="0"/>
                  </a:lnTo>
                  <a:close/>
                  <a:moveTo>
                    <a:pt x="367951" y="159830"/>
                  </a:moveTo>
                  <a:cubicBezTo>
                    <a:pt x="347282" y="137541"/>
                    <a:pt x="318135" y="126206"/>
                    <a:pt x="281273" y="126206"/>
                  </a:cubicBezTo>
                  <a:cubicBezTo>
                    <a:pt x="263462" y="126206"/>
                    <a:pt x="247079" y="129921"/>
                    <a:pt x="232410" y="137065"/>
                  </a:cubicBezTo>
                  <a:cubicBezTo>
                    <a:pt x="217742" y="144304"/>
                    <a:pt x="205264" y="154496"/>
                    <a:pt x="195358" y="167259"/>
                  </a:cubicBezTo>
                  <a:lnTo>
                    <a:pt x="191262" y="172498"/>
                  </a:lnTo>
                  <a:lnTo>
                    <a:pt x="191262" y="167831"/>
                  </a:lnTo>
                  <a:lnTo>
                    <a:pt x="191262" y="132017"/>
                  </a:lnTo>
                  <a:lnTo>
                    <a:pt x="117920" y="132017"/>
                  </a:lnTo>
                  <a:lnTo>
                    <a:pt x="117920" y="414814"/>
                  </a:lnTo>
                  <a:lnTo>
                    <a:pt x="191929" y="414814"/>
                  </a:lnTo>
                  <a:lnTo>
                    <a:pt x="191929" y="264128"/>
                  </a:lnTo>
                  <a:lnTo>
                    <a:pt x="192024" y="274606"/>
                  </a:lnTo>
                  <a:cubicBezTo>
                    <a:pt x="192024" y="272891"/>
                    <a:pt x="192024" y="271177"/>
                    <a:pt x="192119" y="269558"/>
                  </a:cubicBezTo>
                  <a:cubicBezTo>
                    <a:pt x="192881" y="243173"/>
                    <a:pt x="199454" y="223456"/>
                    <a:pt x="211741" y="210884"/>
                  </a:cubicBezTo>
                  <a:cubicBezTo>
                    <a:pt x="224790" y="197549"/>
                    <a:pt x="240697" y="190786"/>
                    <a:pt x="258985" y="190786"/>
                  </a:cubicBezTo>
                  <a:cubicBezTo>
                    <a:pt x="280511" y="190786"/>
                    <a:pt x="296894" y="197358"/>
                    <a:pt x="307753" y="210407"/>
                  </a:cubicBezTo>
                  <a:cubicBezTo>
                    <a:pt x="318421" y="223171"/>
                    <a:pt x="323850" y="241364"/>
                    <a:pt x="323945" y="264605"/>
                  </a:cubicBezTo>
                  <a:lnTo>
                    <a:pt x="323945" y="264605"/>
                  </a:lnTo>
                  <a:lnTo>
                    <a:pt x="323945" y="265176"/>
                  </a:lnTo>
                  <a:lnTo>
                    <a:pt x="323945" y="265271"/>
                  </a:lnTo>
                  <a:lnTo>
                    <a:pt x="323945" y="414814"/>
                  </a:lnTo>
                  <a:lnTo>
                    <a:pt x="399098" y="414814"/>
                  </a:lnTo>
                  <a:lnTo>
                    <a:pt x="399098" y="254222"/>
                  </a:lnTo>
                  <a:cubicBezTo>
                    <a:pt x="399193" y="213931"/>
                    <a:pt x="388620" y="182118"/>
                    <a:pt x="367951" y="159830"/>
                  </a:cubicBezTo>
                  <a:moveTo>
                    <a:pt x="881825" y="272796"/>
                  </a:moveTo>
                  <a:cubicBezTo>
                    <a:pt x="881825" y="252508"/>
                    <a:pt x="878205" y="233267"/>
                    <a:pt x="871061" y="215646"/>
                  </a:cubicBezTo>
                  <a:cubicBezTo>
                    <a:pt x="863918" y="198025"/>
                    <a:pt x="853821" y="182309"/>
                    <a:pt x="841057" y="168974"/>
                  </a:cubicBezTo>
                  <a:cubicBezTo>
                    <a:pt x="828294" y="155639"/>
                    <a:pt x="812768" y="145066"/>
                    <a:pt x="794957" y="137636"/>
                  </a:cubicBezTo>
                  <a:cubicBezTo>
                    <a:pt x="777145" y="130112"/>
                    <a:pt x="757238" y="126302"/>
                    <a:pt x="735806" y="126302"/>
                  </a:cubicBezTo>
                  <a:cubicBezTo>
                    <a:pt x="715518" y="126302"/>
                    <a:pt x="696182" y="130207"/>
                    <a:pt x="678371" y="137922"/>
                  </a:cubicBezTo>
                  <a:cubicBezTo>
                    <a:pt x="660559" y="145637"/>
                    <a:pt x="644843" y="156210"/>
                    <a:pt x="631698" y="169355"/>
                  </a:cubicBezTo>
                  <a:cubicBezTo>
                    <a:pt x="618554" y="182499"/>
                    <a:pt x="607981" y="198215"/>
                    <a:pt x="600266" y="216027"/>
                  </a:cubicBezTo>
                  <a:cubicBezTo>
                    <a:pt x="592550" y="233839"/>
                    <a:pt x="588645" y="253175"/>
                    <a:pt x="588645" y="273463"/>
                  </a:cubicBezTo>
                  <a:cubicBezTo>
                    <a:pt x="588645" y="293751"/>
                    <a:pt x="592360" y="313087"/>
                    <a:pt x="599694" y="330899"/>
                  </a:cubicBezTo>
                  <a:cubicBezTo>
                    <a:pt x="607028" y="348710"/>
                    <a:pt x="617315" y="364426"/>
                    <a:pt x="630269" y="377571"/>
                  </a:cubicBezTo>
                  <a:cubicBezTo>
                    <a:pt x="643223" y="390716"/>
                    <a:pt x="659130" y="401288"/>
                    <a:pt x="677513" y="409004"/>
                  </a:cubicBezTo>
                  <a:cubicBezTo>
                    <a:pt x="695897" y="416719"/>
                    <a:pt x="716280" y="420624"/>
                    <a:pt x="738092" y="420624"/>
                  </a:cubicBezTo>
                  <a:cubicBezTo>
                    <a:pt x="801148" y="420624"/>
                    <a:pt x="840391" y="391954"/>
                    <a:pt x="863918" y="365093"/>
                  </a:cubicBezTo>
                  <a:lnTo>
                    <a:pt x="810292" y="324231"/>
                  </a:lnTo>
                  <a:cubicBezTo>
                    <a:pt x="798957" y="337661"/>
                    <a:pt x="772192" y="355854"/>
                    <a:pt x="738664" y="355854"/>
                  </a:cubicBezTo>
                  <a:cubicBezTo>
                    <a:pt x="717614" y="355854"/>
                    <a:pt x="700373" y="350996"/>
                    <a:pt x="687229" y="341376"/>
                  </a:cubicBezTo>
                  <a:cubicBezTo>
                    <a:pt x="674084" y="331756"/>
                    <a:pt x="665036" y="318611"/>
                    <a:pt x="660368" y="302133"/>
                  </a:cubicBezTo>
                  <a:lnTo>
                    <a:pt x="659606" y="299466"/>
                  </a:lnTo>
                  <a:lnTo>
                    <a:pt x="881825" y="299466"/>
                  </a:lnTo>
                  <a:lnTo>
                    <a:pt x="881825" y="272796"/>
                  </a:lnTo>
                  <a:close/>
                  <a:moveTo>
                    <a:pt x="660368" y="246793"/>
                  </a:moveTo>
                  <a:cubicBezTo>
                    <a:pt x="660368" y="226124"/>
                    <a:pt x="684086" y="189929"/>
                    <a:pt x="735330" y="189929"/>
                  </a:cubicBezTo>
                  <a:cubicBezTo>
                    <a:pt x="786575" y="189929"/>
                    <a:pt x="810387" y="226028"/>
                    <a:pt x="810387" y="246698"/>
                  </a:cubicBezTo>
                  <a:lnTo>
                    <a:pt x="660368" y="246793"/>
                  </a:lnTo>
                  <a:close/>
                </a:path>
              </a:pathLst>
            </a:custGeom>
            <a:grp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5E0C25BC-1DBB-4799-9370-970471D4F436}"/>
                </a:ext>
              </a:extLst>
            </p:cNvPr>
            <p:cNvSpPr/>
            <p:nvPr/>
          </p:nvSpPr>
          <p:spPr>
            <a:xfrm>
              <a:off x="2358770" y="6728469"/>
              <a:ext cx="79057" cy="79057"/>
            </a:xfrm>
            <a:custGeom>
              <a:avLst/>
              <a:gdLst>
                <a:gd name="connsiteX0" fmla="*/ 39529 w 79057"/>
                <a:gd name="connsiteY0" fmla="*/ 5620 h 79057"/>
                <a:gd name="connsiteX1" fmla="*/ 73438 w 79057"/>
                <a:gd name="connsiteY1" fmla="*/ 39529 h 79057"/>
                <a:gd name="connsiteX2" fmla="*/ 39529 w 79057"/>
                <a:gd name="connsiteY2" fmla="*/ 73438 h 79057"/>
                <a:gd name="connsiteX3" fmla="*/ 5620 w 79057"/>
                <a:gd name="connsiteY3" fmla="*/ 39529 h 79057"/>
                <a:gd name="connsiteX4" fmla="*/ 39529 w 79057"/>
                <a:gd name="connsiteY4" fmla="*/ 5620 h 79057"/>
                <a:gd name="connsiteX5" fmla="*/ 39529 w 79057"/>
                <a:gd name="connsiteY5" fmla="*/ 0 h 79057"/>
                <a:gd name="connsiteX6" fmla="*/ 0 w 79057"/>
                <a:gd name="connsiteY6" fmla="*/ 39529 h 79057"/>
                <a:gd name="connsiteX7" fmla="*/ 39529 w 79057"/>
                <a:gd name="connsiteY7" fmla="*/ 79058 h 79057"/>
                <a:gd name="connsiteX8" fmla="*/ 79058 w 79057"/>
                <a:gd name="connsiteY8" fmla="*/ 39529 h 79057"/>
                <a:gd name="connsiteX9" fmla="*/ 39529 w 79057"/>
                <a:gd name="connsiteY9" fmla="*/ 0 h 79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79057">
                  <a:moveTo>
                    <a:pt x="39529" y="5620"/>
                  </a:moveTo>
                  <a:cubicBezTo>
                    <a:pt x="58198" y="5620"/>
                    <a:pt x="73438" y="20860"/>
                    <a:pt x="73438" y="39529"/>
                  </a:cubicBezTo>
                  <a:cubicBezTo>
                    <a:pt x="73438" y="58198"/>
                    <a:pt x="58198" y="73438"/>
                    <a:pt x="39529" y="73438"/>
                  </a:cubicBezTo>
                  <a:cubicBezTo>
                    <a:pt x="20860" y="73438"/>
                    <a:pt x="5620" y="58198"/>
                    <a:pt x="5620" y="39529"/>
                  </a:cubicBezTo>
                  <a:cubicBezTo>
                    <a:pt x="5620" y="20860"/>
                    <a:pt x="20860" y="5620"/>
                    <a:pt x="39529" y="5620"/>
                  </a:cubicBezTo>
                  <a:moveTo>
                    <a:pt x="39529" y="0"/>
                  </a:moveTo>
                  <a:cubicBezTo>
                    <a:pt x="17717" y="0"/>
                    <a:pt x="0" y="17717"/>
                    <a:pt x="0" y="39529"/>
                  </a:cubicBezTo>
                  <a:cubicBezTo>
                    <a:pt x="0" y="61341"/>
                    <a:pt x="17717" y="79058"/>
                    <a:pt x="39529" y="79058"/>
                  </a:cubicBezTo>
                  <a:cubicBezTo>
                    <a:pt x="61341" y="79058"/>
                    <a:pt x="79058" y="61341"/>
                    <a:pt x="79058" y="39529"/>
                  </a:cubicBezTo>
                  <a:cubicBezTo>
                    <a:pt x="79058" y="17717"/>
                    <a:pt x="61341" y="0"/>
                    <a:pt x="39529" y="0"/>
                  </a:cubicBezTo>
                </a:path>
              </a:pathLst>
            </a:custGeom>
            <a:grp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D18745DA-5E32-4C40-B832-3E218EF8E75C}"/>
                </a:ext>
              </a:extLst>
            </p:cNvPr>
            <p:cNvSpPr/>
            <p:nvPr/>
          </p:nvSpPr>
          <p:spPr>
            <a:xfrm>
              <a:off x="2384869" y="6748090"/>
              <a:ext cx="30765" cy="39528"/>
            </a:xfrm>
            <a:custGeom>
              <a:avLst/>
              <a:gdLst>
                <a:gd name="connsiteX0" fmla="*/ 16383 w 30765"/>
                <a:gd name="connsiteY0" fmla="*/ 95 h 39528"/>
                <a:gd name="connsiteX1" fmla="*/ 23051 w 30765"/>
                <a:gd name="connsiteY1" fmla="*/ 1715 h 39528"/>
                <a:gd name="connsiteX2" fmla="*/ 27718 w 30765"/>
                <a:gd name="connsiteY2" fmla="*/ 6191 h 39528"/>
                <a:gd name="connsiteX3" fmla="*/ 29337 w 30765"/>
                <a:gd name="connsiteY3" fmla="*/ 12478 h 39528"/>
                <a:gd name="connsiteX4" fmla="*/ 27146 w 30765"/>
                <a:gd name="connsiteY4" fmla="*/ 19622 h 39528"/>
                <a:gd name="connsiteX5" fmla="*/ 21812 w 30765"/>
                <a:gd name="connsiteY5" fmla="*/ 23717 h 39528"/>
                <a:gd name="connsiteX6" fmla="*/ 30766 w 30765"/>
                <a:gd name="connsiteY6" fmla="*/ 39529 h 39528"/>
                <a:gd name="connsiteX7" fmla="*/ 23717 w 30765"/>
                <a:gd name="connsiteY7" fmla="*/ 39529 h 39528"/>
                <a:gd name="connsiteX8" fmla="*/ 15526 w 30765"/>
                <a:gd name="connsiteY8" fmla="*/ 24860 h 39528"/>
                <a:gd name="connsiteX9" fmla="*/ 6191 w 30765"/>
                <a:gd name="connsiteY9" fmla="*/ 24860 h 39528"/>
                <a:gd name="connsiteX10" fmla="*/ 6191 w 30765"/>
                <a:gd name="connsiteY10" fmla="*/ 39529 h 39528"/>
                <a:gd name="connsiteX11" fmla="*/ 0 w 30765"/>
                <a:gd name="connsiteY11" fmla="*/ 39529 h 39528"/>
                <a:gd name="connsiteX12" fmla="*/ 0 w 30765"/>
                <a:gd name="connsiteY12" fmla="*/ 0 h 39528"/>
                <a:gd name="connsiteX13" fmla="*/ 16383 w 30765"/>
                <a:gd name="connsiteY13" fmla="*/ 0 h 39528"/>
                <a:gd name="connsiteX14" fmla="*/ 16383 w 30765"/>
                <a:gd name="connsiteY14" fmla="*/ 19336 h 39528"/>
                <a:gd name="connsiteX15" fmla="*/ 19907 w 30765"/>
                <a:gd name="connsiteY15" fmla="*/ 18478 h 39528"/>
                <a:gd name="connsiteX16" fmla="*/ 22289 w 30765"/>
                <a:gd name="connsiteY16" fmla="*/ 16097 h 39528"/>
                <a:gd name="connsiteX17" fmla="*/ 23146 w 30765"/>
                <a:gd name="connsiteY17" fmla="*/ 12573 h 39528"/>
                <a:gd name="connsiteX18" fmla="*/ 22289 w 30765"/>
                <a:gd name="connsiteY18" fmla="*/ 9049 h 39528"/>
                <a:gd name="connsiteX19" fmla="*/ 19907 w 30765"/>
                <a:gd name="connsiteY19" fmla="*/ 6668 h 39528"/>
                <a:gd name="connsiteX20" fmla="*/ 16383 w 30765"/>
                <a:gd name="connsiteY20" fmla="*/ 5810 h 39528"/>
                <a:gd name="connsiteX21" fmla="*/ 6191 w 30765"/>
                <a:gd name="connsiteY21" fmla="*/ 5810 h 39528"/>
                <a:gd name="connsiteX22" fmla="*/ 6191 w 30765"/>
                <a:gd name="connsiteY22" fmla="*/ 19336 h 39528"/>
                <a:gd name="connsiteX23" fmla="*/ 16383 w 30765"/>
                <a:gd name="connsiteY23" fmla="*/ 19336 h 3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765" h="39528">
                  <a:moveTo>
                    <a:pt x="16383" y="95"/>
                  </a:moveTo>
                  <a:cubicBezTo>
                    <a:pt x="18860" y="95"/>
                    <a:pt x="21050" y="667"/>
                    <a:pt x="23051" y="1715"/>
                  </a:cubicBezTo>
                  <a:cubicBezTo>
                    <a:pt x="25051" y="2762"/>
                    <a:pt x="26575" y="4286"/>
                    <a:pt x="27718" y="6191"/>
                  </a:cubicBezTo>
                  <a:cubicBezTo>
                    <a:pt x="28861" y="8096"/>
                    <a:pt x="29337" y="10192"/>
                    <a:pt x="29337" y="12478"/>
                  </a:cubicBezTo>
                  <a:cubicBezTo>
                    <a:pt x="29337" y="15335"/>
                    <a:pt x="28575" y="17717"/>
                    <a:pt x="27146" y="19622"/>
                  </a:cubicBezTo>
                  <a:cubicBezTo>
                    <a:pt x="25718" y="21527"/>
                    <a:pt x="23908" y="22860"/>
                    <a:pt x="21812" y="23717"/>
                  </a:cubicBezTo>
                  <a:lnTo>
                    <a:pt x="30766" y="39529"/>
                  </a:lnTo>
                  <a:lnTo>
                    <a:pt x="23717" y="39529"/>
                  </a:lnTo>
                  <a:lnTo>
                    <a:pt x="15526" y="24860"/>
                  </a:lnTo>
                  <a:lnTo>
                    <a:pt x="6191" y="24860"/>
                  </a:lnTo>
                  <a:lnTo>
                    <a:pt x="6191" y="39529"/>
                  </a:lnTo>
                  <a:lnTo>
                    <a:pt x="0" y="39529"/>
                  </a:lnTo>
                  <a:lnTo>
                    <a:pt x="0" y="0"/>
                  </a:lnTo>
                  <a:lnTo>
                    <a:pt x="16383" y="0"/>
                  </a:lnTo>
                  <a:close/>
                  <a:moveTo>
                    <a:pt x="16383" y="19336"/>
                  </a:moveTo>
                  <a:cubicBezTo>
                    <a:pt x="17717" y="19336"/>
                    <a:pt x="18860" y="19050"/>
                    <a:pt x="19907" y="18478"/>
                  </a:cubicBezTo>
                  <a:cubicBezTo>
                    <a:pt x="20955" y="17907"/>
                    <a:pt x="21717" y="17050"/>
                    <a:pt x="22289" y="16097"/>
                  </a:cubicBezTo>
                  <a:cubicBezTo>
                    <a:pt x="22860" y="15050"/>
                    <a:pt x="23146" y="13906"/>
                    <a:pt x="23146" y="12573"/>
                  </a:cubicBezTo>
                  <a:cubicBezTo>
                    <a:pt x="23146" y="11240"/>
                    <a:pt x="22860" y="10097"/>
                    <a:pt x="22289" y="9049"/>
                  </a:cubicBezTo>
                  <a:cubicBezTo>
                    <a:pt x="21717" y="8001"/>
                    <a:pt x="20860" y="7239"/>
                    <a:pt x="19907" y="6668"/>
                  </a:cubicBezTo>
                  <a:cubicBezTo>
                    <a:pt x="18860" y="6096"/>
                    <a:pt x="17717" y="5810"/>
                    <a:pt x="16383" y="5810"/>
                  </a:cubicBezTo>
                  <a:lnTo>
                    <a:pt x="6191" y="5810"/>
                  </a:lnTo>
                  <a:lnTo>
                    <a:pt x="6191" y="19336"/>
                  </a:lnTo>
                  <a:lnTo>
                    <a:pt x="16383" y="19336"/>
                  </a:lnTo>
                  <a:close/>
                </a:path>
              </a:pathLst>
            </a:custGeom>
            <a:grpFill/>
            <a:ln w="9525" cap="flat">
              <a:noFill/>
              <a:prstDash val="solid"/>
              <a:miter/>
            </a:ln>
          </p:spPr>
          <p:txBody>
            <a:bodyPr rtlCol="0" anchor="ctr"/>
            <a:lstStyle/>
            <a:p>
              <a:endParaRPr lang="en-US"/>
            </a:p>
          </p:txBody>
        </p:sp>
      </p:grpSp>
      <p:sp>
        <p:nvSpPr>
          <p:cNvPr id="2" name="Footer Placeholder 1">
            <a:extLst>
              <a:ext uri="{FF2B5EF4-FFF2-40B4-BE49-F238E27FC236}">
                <a16:creationId xmlns:a16="http://schemas.microsoft.com/office/drawing/2014/main" id="{27AC769C-B9D7-4EB7-BA29-D246957E8B98}"/>
              </a:ext>
            </a:extLst>
          </p:cNvPr>
          <p:cNvSpPr>
            <a:spLocks noGrp="1"/>
          </p:cNvSpPr>
          <p:nvPr>
            <p:ph type="ftr" sz="quarter" idx="10"/>
          </p:nvPr>
        </p:nvSpPr>
        <p:spPr>
          <a:xfrm>
            <a:off x="4934652" y="6546055"/>
            <a:ext cx="2322697" cy="249385"/>
          </a:xfrm>
          <a:prstGeom prst="rect">
            <a:avLst/>
          </a:prstGeom>
        </p:spPr>
        <p:txBody>
          <a:bodyPr/>
          <a:lstStyle>
            <a:lvl1pPr>
              <a:defRPr>
                <a:solidFill>
                  <a:schemeClr val="bg1"/>
                </a:solidFill>
              </a:defRPr>
            </a:lvl1pPr>
          </a:lstStyle>
          <a:p>
            <a:r>
              <a:rPr lang="en-US"/>
              <a:t>Intel Confidential</a:t>
            </a:r>
          </a:p>
        </p:txBody>
      </p:sp>
    </p:spTree>
    <p:extLst>
      <p:ext uri="{BB962C8B-B14F-4D97-AF65-F5344CB8AC3E}">
        <p14:creationId xmlns:p14="http://schemas.microsoft.com/office/powerpoint/2010/main" val="5467030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Title &amp; Sub Light Blue">
    <p:bg>
      <p:bgPr>
        <a:solidFill>
          <a:srgbClr val="00C7FD"/>
        </a:solidFill>
        <a:effectLst/>
      </p:bgPr>
    </p:bg>
    <p:spTree>
      <p:nvGrpSpPr>
        <p:cNvPr id="1" name=""/>
        <p:cNvGrpSpPr/>
        <p:nvPr/>
      </p:nvGrpSpPr>
      <p:grpSpPr>
        <a:xfrm>
          <a:off x="0" y="0"/>
          <a:ext cx="0" cy="0"/>
          <a:chOff x="0" y="0"/>
          <a:chExt cx="0" cy="0"/>
        </a:xfrm>
      </p:grpSpPr>
      <p:sp>
        <p:nvSpPr>
          <p:cNvPr id="860" name="Rectangle"/>
          <p:cNvSpPr/>
          <p:nvPr userDrawn="1"/>
        </p:nvSpPr>
        <p:spPr>
          <a:xfrm>
            <a:off x="471054" y="464127"/>
            <a:ext cx="11272494" cy="5944838"/>
          </a:xfrm>
          <a:prstGeom prst="rect">
            <a:avLst/>
          </a:prstGeom>
          <a:solidFill>
            <a:schemeClr val="accent2">
              <a:lumMod val="75000"/>
            </a:schemeClr>
          </a:solidFill>
          <a:ln w="12700">
            <a:miter lim="400000"/>
          </a:ln>
        </p:spPr>
        <p:txBody>
          <a:bodyPr lIns="25400" tIns="25400" rIns="25400" bIns="2540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861" name="Square"/>
          <p:cNvSpPr/>
          <p:nvPr/>
        </p:nvSpPr>
        <p:spPr>
          <a:xfrm>
            <a:off x="11743603" y="6405281"/>
            <a:ext cx="448398" cy="452720"/>
          </a:xfrm>
          <a:prstGeom prst="rect">
            <a:avLst/>
          </a:prstGeom>
          <a:solidFill>
            <a:schemeClr val="accent2">
              <a:lumMod val="75000"/>
            </a:schemeClr>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866" name="Text"/>
          <p:cNvSpPr txBox="1"/>
          <p:nvPr/>
        </p:nvSpPr>
        <p:spPr>
          <a:xfrm>
            <a:off x="11942955" y="6538004"/>
            <a:ext cx="51361" cy="189796"/>
          </a:xfrm>
          <a:prstGeom prst="rect">
            <a:avLst/>
          </a:prstGeom>
          <a:ln w="12700">
            <a:miter lim="400000"/>
          </a:ln>
        </p:spPr>
        <p:txBody>
          <a:bodyPr wrap="none" lIns="25400" tIns="25400" rIns="25400" bIns="25400" anchor="b">
            <a:spAutoFit/>
          </a:bodyPr>
          <a:lstStyle/>
          <a:p>
            <a:pPr algn="ctr" defTabSz="292100">
              <a:lnSpc>
                <a:spcPct val="100000"/>
              </a:lnSpc>
              <a:spcBef>
                <a:spcPts val="0"/>
              </a:spcBef>
              <a:defRPr sz="1800">
                <a:solidFill>
                  <a:srgbClr val="FFFFFF"/>
                </a:solidFill>
                <a:latin typeface="Intel Clear"/>
                <a:ea typeface="Intel Clear"/>
                <a:cs typeface="Intel Clear"/>
                <a:sym typeface="Intel Clear"/>
              </a:defRPr>
            </a:pPr>
            <a:endParaRPr sz="900"/>
          </a:p>
        </p:txBody>
      </p:sp>
      <p:sp>
        <p:nvSpPr>
          <p:cNvPr id="13" name="TextBox 12">
            <a:extLst>
              <a:ext uri="{FF2B5EF4-FFF2-40B4-BE49-F238E27FC236}">
                <a16:creationId xmlns:a16="http://schemas.microsoft.com/office/drawing/2014/main" id="{9D4875CE-AB47-3643-8581-D89E9CF7EFC1}"/>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9" name="Rectangle 8" hidden="1">
            <a:extLst>
              <a:ext uri="{FF2B5EF4-FFF2-40B4-BE49-F238E27FC236}">
                <a16:creationId xmlns:a16="http://schemas.microsoft.com/office/drawing/2014/main" id="{EC2CF38D-B95A-4CD5-8F7D-86EA9C709AD4}"/>
              </a:ext>
            </a:extLst>
          </p:cNvPr>
          <p:cNvSpPr/>
          <p:nvPr userDrawn="1"/>
        </p:nvSpPr>
        <p:spPr>
          <a:xfrm>
            <a:off x="483010" y="6562504"/>
            <a:ext cx="1766830" cy="231410"/>
          </a:xfrm>
          <a:prstGeom prst="rect">
            <a:avLst/>
          </a:prstGeom>
        </p:spPr>
        <p:txBody>
          <a:bodyPr wrap="none">
            <a:spAutoFit/>
          </a:bodyPr>
          <a:lstStyle/>
          <a:p>
            <a:pPr algn="l"/>
            <a:r>
              <a:rPr lang="en-US" sz="1000">
                <a:solidFill>
                  <a:schemeClr val="bg1"/>
                </a:solidFill>
              </a:rPr>
              <a:t>Department or Event Name</a:t>
            </a:r>
          </a:p>
        </p:txBody>
      </p:sp>
      <p:sp>
        <p:nvSpPr>
          <p:cNvPr id="10" name="Title Text">
            <a:extLst>
              <a:ext uri="{FF2B5EF4-FFF2-40B4-BE49-F238E27FC236}">
                <a16:creationId xmlns:a16="http://schemas.microsoft.com/office/drawing/2014/main" id="{93B25211-1805-4C17-8545-7E02A6786392}"/>
              </a:ext>
            </a:extLst>
          </p:cNvPr>
          <p:cNvSpPr txBox="1">
            <a:spLocks noGrp="1"/>
          </p:cNvSpPr>
          <p:nvPr>
            <p:ph type="title" hasCustomPrompt="1"/>
          </p:nvPr>
        </p:nvSpPr>
        <p:spPr>
          <a:xfrm>
            <a:off x="1444480" y="1917036"/>
            <a:ext cx="9303040" cy="3023929"/>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chor="ctr" anchorCtr="0">
            <a:noAutofit/>
          </a:bodyPr>
          <a:lstStyle>
            <a:lvl1pPr algn="ctr">
              <a:defRPr sz="4800">
                <a:solidFill>
                  <a:schemeClr val="bg1"/>
                </a:solidFill>
              </a:defRPr>
            </a:lvl1pPr>
          </a:lstStyle>
          <a:p>
            <a:r>
              <a:rPr lang="en-US"/>
              <a:t>48pt Intel Clear Light Body. For content that is not a section, but has a big idea in text only.</a:t>
            </a:r>
          </a:p>
        </p:txBody>
      </p:sp>
      <p:grpSp>
        <p:nvGrpSpPr>
          <p:cNvPr id="11" name="Group 10">
            <a:extLst>
              <a:ext uri="{FF2B5EF4-FFF2-40B4-BE49-F238E27FC236}">
                <a16:creationId xmlns:a16="http://schemas.microsoft.com/office/drawing/2014/main" id="{3449FBC7-9CE0-406D-ACF0-FD5E956963D1}"/>
              </a:ext>
            </a:extLst>
          </p:cNvPr>
          <p:cNvGrpSpPr>
            <a:grpSpLocks noChangeAspect="1"/>
          </p:cNvGrpSpPr>
          <p:nvPr userDrawn="1"/>
        </p:nvGrpSpPr>
        <p:grpSpPr>
          <a:xfrm>
            <a:off x="11152539" y="6542616"/>
            <a:ext cx="512847" cy="192024"/>
            <a:chOff x="1314450" y="6391094"/>
            <a:chExt cx="1123377" cy="420623"/>
          </a:xfrm>
          <a:solidFill>
            <a:schemeClr val="bg1"/>
          </a:solidFill>
        </p:grpSpPr>
        <p:sp>
          <p:nvSpPr>
            <p:cNvPr id="12" name="Freeform: Shape 11">
              <a:extLst>
                <a:ext uri="{FF2B5EF4-FFF2-40B4-BE49-F238E27FC236}">
                  <a16:creationId xmlns:a16="http://schemas.microsoft.com/office/drawing/2014/main" id="{9B9DDDA4-E765-4CFB-9728-5C228E998A56}"/>
                </a:ext>
              </a:extLst>
            </p:cNvPr>
            <p:cNvSpPr/>
            <p:nvPr/>
          </p:nvSpPr>
          <p:spPr>
            <a:xfrm>
              <a:off x="1314450" y="6396809"/>
              <a:ext cx="78581" cy="78581"/>
            </a:xfrm>
            <a:custGeom>
              <a:avLst/>
              <a:gdLst>
                <a:gd name="connsiteX0" fmla="*/ 0 w 78581"/>
                <a:gd name="connsiteY0" fmla="*/ 0 h 78581"/>
                <a:gd name="connsiteX1" fmla="*/ 78581 w 78581"/>
                <a:gd name="connsiteY1" fmla="*/ 0 h 78581"/>
                <a:gd name="connsiteX2" fmla="*/ 78581 w 78581"/>
                <a:gd name="connsiteY2" fmla="*/ 78581 h 78581"/>
                <a:gd name="connsiteX3" fmla="*/ 0 w 78581"/>
                <a:gd name="connsiteY3" fmla="*/ 78581 h 78581"/>
              </a:gdLst>
              <a:ahLst/>
              <a:cxnLst>
                <a:cxn ang="0">
                  <a:pos x="connsiteX0" y="connsiteY0"/>
                </a:cxn>
                <a:cxn ang="0">
                  <a:pos x="connsiteX1" y="connsiteY1"/>
                </a:cxn>
                <a:cxn ang="0">
                  <a:pos x="connsiteX2" y="connsiteY2"/>
                </a:cxn>
                <a:cxn ang="0">
                  <a:pos x="connsiteX3" y="connsiteY3"/>
                </a:cxn>
              </a:cxnLst>
              <a:rect l="l" t="t" r="r" b="b"/>
              <a:pathLst>
                <a:path w="78581" h="78581">
                  <a:moveTo>
                    <a:pt x="0" y="0"/>
                  </a:moveTo>
                  <a:lnTo>
                    <a:pt x="78581" y="0"/>
                  </a:lnTo>
                  <a:lnTo>
                    <a:pt x="78581" y="78581"/>
                  </a:lnTo>
                  <a:lnTo>
                    <a:pt x="0" y="78581"/>
                  </a:lnTo>
                  <a:close/>
                </a:path>
              </a:pathLst>
            </a:custGeom>
            <a:grp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C5EB101B-794B-4C31-B6F0-4B3C8D9F52FA}"/>
                </a:ext>
              </a:extLst>
            </p:cNvPr>
            <p:cNvSpPr/>
            <p:nvPr/>
          </p:nvSpPr>
          <p:spPr>
            <a:xfrm>
              <a:off x="1316545" y="6391094"/>
              <a:ext cx="995171" cy="420623"/>
            </a:xfrm>
            <a:custGeom>
              <a:avLst/>
              <a:gdLst>
                <a:gd name="connsiteX0" fmla="*/ 74486 w 995171"/>
                <a:gd name="connsiteY0" fmla="*/ 131921 h 420623"/>
                <a:gd name="connsiteX1" fmla="*/ 0 w 995171"/>
                <a:gd name="connsiteY1" fmla="*/ 131921 h 420623"/>
                <a:gd name="connsiteX2" fmla="*/ 0 w 995171"/>
                <a:gd name="connsiteY2" fmla="*/ 414719 h 420623"/>
                <a:gd name="connsiteX3" fmla="*/ 74486 w 995171"/>
                <a:gd name="connsiteY3" fmla="*/ 414719 h 420623"/>
                <a:gd name="connsiteX4" fmla="*/ 74486 w 995171"/>
                <a:gd name="connsiteY4" fmla="*/ 131921 h 420623"/>
                <a:gd name="connsiteX5" fmla="*/ 568262 w 995171"/>
                <a:gd name="connsiteY5" fmla="*/ 417576 h 420623"/>
                <a:gd name="connsiteX6" fmla="*/ 568262 w 995171"/>
                <a:gd name="connsiteY6" fmla="*/ 348234 h 420623"/>
                <a:gd name="connsiteX7" fmla="*/ 541306 w 995171"/>
                <a:gd name="connsiteY7" fmla="*/ 346520 h 420623"/>
                <a:gd name="connsiteX8" fmla="*/ 523780 w 995171"/>
                <a:gd name="connsiteY8" fmla="*/ 338804 h 420623"/>
                <a:gd name="connsiteX9" fmla="*/ 516065 w 995171"/>
                <a:gd name="connsiteY9" fmla="*/ 321945 h 420623"/>
                <a:gd name="connsiteX10" fmla="*/ 514350 w 995171"/>
                <a:gd name="connsiteY10" fmla="*/ 294608 h 420623"/>
                <a:gd name="connsiteX11" fmla="*/ 514350 w 995171"/>
                <a:gd name="connsiteY11" fmla="*/ 195644 h 420623"/>
                <a:gd name="connsiteX12" fmla="*/ 568262 w 995171"/>
                <a:gd name="connsiteY12" fmla="*/ 195644 h 420623"/>
                <a:gd name="connsiteX13" fmla="*/ 568262 w 995171"/>
                <a:gd name="connsiteY13" fmla="*/ 131921 h 420623"/>
                <a:gd name="connsiteX14" fmla="*/ 514350 w 995171"/>
                <a:gd name="connsiteY14" fmla="*/ 131921 h 420623"/>
                <a:gd name="connsiteX15" fmla="*/ 514350 w 995171"/>
                <a:gd name="connsiteY15" fmla="*/ 21812 h 420623"/>
                <a:gd name="connsiteX16" fmla="*/ 439865 w 995171"/>
                <a:gd name="connsiteY16" fmla="*/ 21812 h 420623"/>
                <a:gd name="connsiteX17" fmla="*/ 439865 w 995171"/>
                <a:gd name="connsiteY17" fmla="*/ 295180 h 420623"/>
                <a:gd name="connsiteX18" fmla="*/ 445865 w 995171"/>
                <a:gd name="connsiteY18" fmla="*/ 353473 h 420623"/>
                <a:gd name="connsiteX19" fmla="*/ 465677 w 995171"/>
                <a:gd name="connsiteY19" fmla="*/ 391001 h 420623"/>
                <a:gd name="connsiteX20" fmla="*/ 502063 w 995171"/>
                <a:gd name="connsiteY20" fmla="*/ 411385 h 420623"/>
                <a:gd name="connsiteX21" fmla="*/ 558927 w 995171"/>
                <a:gd name="connsiteY21" fmla="*/ 417671 h 420623"/>
                <a:gd name="connsiteX22" fmla="*/ 568262 w 995171"/>
                <a:gd name="connsiteY22" fmla="*/ 417671 h 420623"/>
                <a:gd name="connsiteX23" fmla="*/ 995172 w 995171"/>
                <a:gd name="connsiteY23" fmla="*/ 0 h 420623"/>
                <a:gd name="connsiteX24" fmla="*/ 920687 w 995171"/>
                <a:gd name="connsiteY24" fmla="*/ 0 h 420623"/>
                <a:gd name="connsiteX25" fmla="*/ 920687 w 995171"/>
                <a:gd name="connsiteY25" fmla="*/ 414719 h 420623"/>
                <a:gd name="connsiteX26" fmla="*/ 995172 w 995171"/>
                <a:gd name="connsiteY26" fmla="*/ 414719 h 420623"/>
                <a:gd name="connsiteX27" fmla="*/ 995172 w 995171"/>
                <a:gd name="connsiteY27" fmla="*/ 0 h 420623"/>
                <a:gd name="connsiteX28" fmla="*/ 367951 w 995171"/>
                <a:gd name="connsiteY28" fmla="*/ 159830 h 420623"/>
                <a:gd name="connsiteX29" fmla="*/ 281273 w 995171"/>
                <a:gd name="connsiteY29" fmla="*/ 126206 h 420623"/>
                <a:gd name="connsiteX30" fmla="*/ 232410 w 995171"/>
                <a:gd name="connsiteY30" fmla="*/ 137065 h 420623"/>
                <a:gd name="connsiteX31" fmla="*/ 195358 w 995171"/>
                <a:gd name="connsiteY31" fmla="*/ 167259 h 420623"/>
                <a:gd name="connsiteX32" fmla="*/ 191262 w 995171"/>
                <a:gd name="connsiteY32" fmla="*/ 172498 h 420623"/>
                <a:gd name="connsiteX33" fmla="*/ 191262 w 995171"/>
                <a:gd name="connsiteY33" fmla="*/ 167831 h 420623"/>
                <a:gd name="connsiteX34" fmla="*/ 191262 w 995171"/>
                <a:gd name="connsiteY34" fmla="*/ 132017 h 420623"/>
                <a:gd name="connsiteX35" fmla="*/ 117920 w 995171"/>
                <a:gd name="connsiteY35" fmla="*/ 132017 h 420623"/>
                <a:gd name="connsiteX36" fmla="*/ 117920 w 995171"/>
                <a:gd name="connsiteY36" fmla="*/ 414814 h 420623"/>
                <a:gd name="connsiteX37" fmla="*/ 191929 w 995171"/>
                <a:gd name="connsiteY37" fmla="*/ 414814 h 420623"/>
                <a:gd name="connsiteX38" fmla="*/ 191929 w 995171"/>
                <a:gd name="connsiteY38" fmla="*/ 264128 h 420623"/>
                <a:gd name="connsiteX39" fmla="*/ 192024 w 995171"/>
                <a:gd name="connsiteY39" fmla="*/ 274606 h 420623"/>
                <a:gd name="connsiteX40" fmla="*/ 192119 w 995171"/>
                <a:gd name="connsiteY40" fmla="*/ 269558 h 420623"/>
                <a:gd name="connsiteX41" fmla="*/ 211741 w 995171"/>
                <a:gd name="connsiteY41" fmla="*/ 210884 h 420623"/>
                <a:gd name="connsiteX42" fmla="*/ 258985 w 995171"/>
                <a:gd name="connsiteY42" fmla="*/ 190786 h 420623"/>
                <a:gd name="connsiteX43" fmla="*/ 307753 w 995171"/>
                <a:gd name="connsiteY43" fmla="*/ 210407 h 420623"/>
                <a:gd name="connsiteX44" fmla="*/ 323945 w 995171"/>
                <a:gd name="connsiteY44" fmla="*/ 264605 h 420623"/>
                <a:gd name="connsiteX45" fmla="*/ 323945 w 995171"/>
                <a:gd name="connsiteY45" fmla="*/ 264605 h 420623"/>
                <a:gd name="connsiteX46" fmla="*/ 323945 w 995171"/>
                <a:gd name="connsiteY46" fmla="*/ 265176 h 420623"/>
                <a:gd name="connsiteX47" fmla="*/ 323945 w 995171"/>
                <a:gd name="connsiteY47" fmla="*/ 265271 h 420623"/>
                <a:gd name="connsiteX48" fmla="*/ 323945 w 995171"/>
                <a:gd name="connsiteY48" fmla="*/ 414814 h 420623"/>
                <a:gd name="connsiteX49" fmla="*/ 399098 w 995171"/>
                <a:gd name="connsiteY49" fmla="*/ 414814 h 420623"/>
                <a:gd name="connsiteX50" fmla="*/ 399098 w 995171"/>
                <a:gd name="connsiteY50" fmla="*/ 254222 h 420623"/>
                <a:gd name="connsiteX51" fmla="*/ 367951 w 995171"/>
                <a:gd name="connsiteY51" fmla="*/ 159830 h 420623"/>
                <a:gd name="connsiteX52" fmla="*/ 881825 w 995171"/>
                <a:gd name="connsiteY52" fmla="*/ 272796 h 420623"/>
                <a:gd name="connsiteX53" fmla="*/ 871061 w 995171"/>
                <a:gd name="connsiteY53" fmla="*/ 215646 h 420623"/>
                <a:gd name="connsiteX54" fmla="*/ 841057 w 995171"/>
                <a:gd name="connsiteY54" fmla="*/ 168974 h 420623"/>
                <a:gd name="connsiteX55" fmla="*/ 794957 w 995171"/>
                <a:gd name="connsiteY55" fmla="*/ 137636 h 420623"/>
                <a:gd name="connsiteX56" fmla="*/ 735806 w 995171"/>
                <a:gd name="connsiteY56" fmla="*/ 126302 h 420623"/>
                <a:gd name="connsiteX57" fmla="*/ 678371 w 995171"/>
                <a:gd name="connsiteY57" fmla="*/ 137922 h 420623"/>
                <a:gd name="connsiteX58" fmla="*/ 631698 w 995171"/>
                <a:gd name="connsiteY58" fmla="*/ 169355 h 420623"/>
                <a:gd name="connsiteX59" fmla="*/ 600266 w 995171"/>
                <a:gd name="connsiteY59" fmla="*/ 216027 h 420623"/>
                <a:gd name="connsiteX60" fmla="*/ 588645 w 995171"/>
                <a:gd name="connsiteY60" fmla="*/ 273463 h 420623"/>
                <a:gd name="connsiteX61" fmla="*/ 599694 w 995171"/>
                <a:gd name="connsiteY61" fmla="*/ 330899 h 420623"/>
                <a:gd name="connsiteX62" fmla="*/ 630269 w 995171"/>
                <a:gd name="connsiteY62" fmla="*/ 377571 h 420623"/>
                <a:gd name="connsiteX63" fmla="*/ 677513 w 995171"/>
                <a:gd name="connsiteY63" fmla="*/ 409004 h 420623"/>
                <a:gd name="connsiteX64" fmla="*/ 738092 w 995171"/>
                <a:gd name="connsiteY64" fmla="*/ 420624 h 420623"/>
                <a:gd name="connsiteX65" fmla="*/ 863918 w 995171"/>
                <a:gd name="connsiteY65" fmla="*/ 365093 h 420623"/>
                <a:gd name="connsiteX66" fmla="*/ 810292 w 995171"/>
                <a:gd name="connsiteY66" fmla="*/ 324231 h 420623"/>
                <a:gd name="connsiteX67" fmla="*/ 738664 w 995171"/>
                <a:gd name="connsiteY67" fmla="*/ 355854 h 420623"/>
                <a:gd name="connsiteX68" fmla="*/ 687229 w 995171"/>
                <a:gd name="connsiteY68" fmla="*/ 341376 h 420623"/>
                <a:gd name="connsiteX69" fmla="*/ 660368 w 995171"/>
                <a:gd name="connsiteY69" fmla="*/ 302133 h 420623"/>
                <a:gd name="connsiteX70" fmla="*/ 659606 w 995171"/>
                <a:gd name="connsiteY70" fmla="*/ 299466 h 420623"/>
                <a:gd name="connsiteX71" fmla="*/ 881825 w 995171"/>
                <a:gd name="connsiteY71" fmla="*/ 299466 h 420623"/>
                <a:gd name="connsiteX72" fmla="*/ 881825 w 995171"/>
                <a:gd name="connsiteY72" fmla="*/ 272796 h 420623"/>
                <a:gd name="connsiteX73" fmla="*/ 660368 w 995171"/>
                <a:gd name="connsiteY73" fmla="*/ 246793 h 420623"/>
                <a:gd name="connsiteX74" fmla="*/ 735330 w 995171"/>
                <a:gd name="connsiteY74" fmla="*/ 189929 h 420623"/>
                <a:gd name="connsiteX75" fmla="*/ 810387 w 995171"/>
                <a:gd name="connsiteY75" fmla="*/ 246698 h 420623"/>
                <a:gd name="connsiteX76" fmla="*/ 660368 w 995171"/>
                <a:gd name="connsiteY76" fmla="*/ 246793 h 42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95171" h="420623">
                  <a:moveTo>
                    <a:pt x="74486" y="131921"/>
                  </a:moveTo>
                  <a:lnTo>
                    <a:pt x="0" y="131921"/>
                  </a:lnTo>
                  <a:lnTo>
                    <a:pt x="0" y="414719"/>
                  </a:lnTo>
                  <a:lnTo>
                    <a:pt x="74486" y="414719"/>
                  </a:lnTo>
                  <a:lnTo>
                    <a:pt x="74486" y="131921"/>
                  </a:lnTo>
                  <a:close/>
                  <a:moveTo>
                    <a:pt x="568262" y="417576"/>
                  </a:moveTo>
                  <a:lnTo>
                    <a:pt x="568262" y="348234"/>
                  </a:lnTo>
                  <a:cubicBezTo>
                    <a:pt x="557308" y="348139"/>
                    <a:pt x="548259" y="347567"/>
                    <a:pt x="541306" y="346520"/>
                  </a:cubicBezTo>
                  <a:cubicBezTo>
                    <a:pt x="533591" y="345281"/>
                    <a:pt x="527685" y="342710"/>
                    <a:pt x="523780" y="338804"/>
                  </a:cubicBezTo>
                  <a:cubicBezTo>
                    <a:pt x="519875" y="334899"/>
                    <a:pt x="517303" y="329184"/>
                    <a:pt x="516065" y="321945"/>
                  </a:cubicBezTo>
                  <a:cubicBezTo>
                    <a:pt x="514922" y="314992"/>
                    <a:pt x="514350" y="305753"/>
                    <a:pt x="514350" y="294608"/>
                  </a:cubicBezTo>
                  <a:lnTo>
                    <a:pt x="514350" y="195644"/>
                  </a:lnTo>
                  <a:lnTo>
                    <a:pt x="568262" y="195644"/>
                  </a:lnTo>
                  <a:lnTo>
                    <a:pt x="568262" y="131921"/>
                  </a:lnTo>
                  <a:lnTo>
                    <a:pt x="514350" y="131921"/>
                  </a:lnTo>
                  <a:lnTo>
                    <a:pt x="514350" y="21812"/>
                  </a:lnTo>
                  <a:lnTo>
                    <a:pt x="439865" y="21812"/>
                  </a:lnTo>
                  <a:lnTo>
                    <a:pt x="439865" y="295180"/>
                  </a:lnTo>
                  <a:cubicBezTo>
                    <a:pt x="439865" y="318230"/>
                    <a:pt x="441865" y="337852"/>
                    <a:pt x="445865" y="353473"/>
                  </a:cubicBezTo>
                  <a:cubicBezTo>
                    <a:pt x="449771" y="368903"/>
                    <a:pt x="456438" y="381572"/>
                    <a:pt x="465677" y="391001"/>
                  </a:cubicBezTo>
                  <a:cubicBezTo>
                    <a:pt x="474917" y="400431"/>
                    <a:pt x="487204" y="407289"/>
                    <a:pt x="502063" y="411385"/>
                  </a:cubicBezTo>
                  <a:cubicBezTo>
                    <a:pt x="517112" y="415481"/>
                    <a:pt x="536258" y="417671"/>
                    <a:pt x="558927" y="417671"/>
                  </a:cubicBezTo>
                  <a:lnTo>
                    <a:pt x="568262" y="417671"/>
                  </a:lnTo>
                  <a:close/>
                  <a:moveTo>
                    <a:pt x="995172" y="0"/>
                  </a:moveTo>
                  <a:lnTo>
                    <a:pt x="920687" y="0"/>
                  </a:lnTo>
                  <a:lnTo>
                    <a:pt x="920687" y="414719"/>
                  </a:lnTo>
                  <a:lnTo>
                    <a:pt x="995172" y="414719"/>
                  </a:lnTo>
                  <a:lnTo>
                    <a:pt x="995172" y="0"/>
                  </a:lnTo>
                  <a:close/>
                  <a:moveTo>
                    <a:pt x="367951" y="159830"/>
                  </a:moveTo>
                  <a:cubicBezTo>
                    <a:pt x="347282" y="137541"/>
                    <a:pt x="318135" y="126206"/>
                    <a:pt x="281273" y="126206"/>
                  </a:cubicBezTo>
                  <a:cubicBezTo>
                    <a:pt x="263462" y="126206"/>
                    <a:pt x="247079" y="129921"/>
                    <a:pt x="232410" y="137065"/>
                  </a:cubicBezTo>
                  <a:cubicBezTo>
                    <a:pt x="217742" y="144304"/>
                    <a:pt x="205264" y="154496"/>
                    <a:pt x="195358" y="167259"/>
                  </a:cubicBezTo>
                  <a:lnTo>
                    <a:pt x="191262" y="172498"/>
                  </a:lnTo>
                  <a:lnTo>
                    <a:pt x="191262" y="167831"/>
                  </a:lnTo>
                  <a:lnTo>
                    <a:pt x="191262" y="132017"/>
                  </a:lnTo>
                  <a:lnTo>
                    <a:pt x="117920" y="132017"/>
                  </a:lnTo>
                  <a:lnTo>
                    <a:pt x="117920" y="414814"/>
                  </a:lnTo>
                  <a:lnTo>
                    <a:pt x="191929" y="414814"/>
                  </a:lnTo>
                  <a:lnTo>
                    <a:pt x="191929" y="264128"/>
                  </a:lnTo>
                  <a:lnTo>
                    <a:pt x="192024" y="274606"/>
                  </a:lnTo>
                  <a:cubicBezTo>
                    <a:pt x="192024" y="272891"/>
                    <a:pt x="192024" y="271177"/>
                    <a:pt x="192119" y="269558"/>
                  </a:cubicBezTo>
                  <a:cubicBezTo>
                    <a:pt x="192881" y="243173"/>
                    <a:pt x="199454" y="223456"/>
                    <a:pt x="211741" y="210884"/>
                  </a:cubicBezTo>
                  <a:cubicBezTo>
                    <a:pt x="224790" y="197549"/>
                    <a:pt x="240697" y="190786"/>
                    <a:pt x="258985" y="190786"/>
                  </a:cubicBezTo>
                  <a:cubicBezTo>
                    <a:pt x="280511" y="190786"/>
                    <a:pt x="296894" y="197358"/>
                    <a:pt x="307753" y="210407"/>
                  </a:cubicBezTo>
                  <a:cubicBezTo>
                    <a:pt x="318421" y="223171"/>
                    <a:pt x="323850" y="241364"/>
                    <a:pt x="323945" y="264605"/>
                  </a:cubicBezTo>
                  <a:lnTo>
                    <a:pt x="323945" y="264605"/>
                  </a:lnTo>
                  <a:lnTo>
                    <a:pt x="323945" y="265176"/>
                  </a:lnTo>
                  <a:lnTo>
                    <a:pt x="323945" y="265271"/>
                  </a:lnTo>
                  <a:lnTo>
                    <a:pt x="323945" y="414814"/>
                  </a:lnTo>
                  <a:lnTo>
                    <a:pt x="399098" y="414814"/>
                  </a:lnTo>
                  <a:lnTo>
                    <a:pt x="399098" y="254222"/>
                  </a:lnTo>
                  <a:cubicBezTo>
                    <a:pt x="399193" y="213931"/>
                    <a:pt x="388620" y="182118"/>
                    <a:pt x="367951" y="159830"/>
                  </a:cubicBezTo>
                  <a:moveTo>
                    <a:pt x="881825" y="272796"/>
                  </a:moveTo>
                  <a:cubicBezTo>
                    <a:pt x="881825" y="252508"/>
                    <a:pt x="878205" y="233267"/>
                    <a:pt x="871061" y="215646"/>
                  </a:cubicBezTo>
                  <a:cubicBezTo>
                    <a:pt x="863918" y="198025"/>
                    <a:pt x="853821" y="182309"/>
                    <a:pt x="841057" y="168974"/>
                  </a:cubicBezTo>
                  <a:cubicBezTo>
                    <a:pt x="828294" y="155639"/>
                    <a:pt x="812768" y="145066"/>
                    <a:pt x="794957" y="137636"/>
                  </a:cubicBezTo>
                  <a:cubicBezTo>
                    <a:pt x="777145" y="130112"/>
                    <a:pt x="757238" y="126302"/>
                    <a:pt x="735806" y="126302"/>
                  </a:cubicBezTo>
                  <a:cubicBezTo>
                    <a:pt x="715518" y="126302"/>
                    <a:pt x="696182" y="130207"/>
                    <a:pt x="678371" y="137922"/>
                  </a:cubicBezTo>
                  <a:cubicBezTo>
                    <a:pt x="660559" y="145637"/>
                    <a:pt x="644843" y="156210"/>
                    <a:pt x="631698" y="169355"/>
                  </a:cubicBezTo>
                  <a:cubicBezTo>
                    <a:pt x="618554" y="182499"/>
                    <a:pt x="607981" y="198215"/>
                    <a:pt x="600266" y="216027"/>
                  </a:cubicBezTo>
                  <a:cubicBezTo>
                    <a:pt x="592550" y="233839"/>
                    <a:pt x="588645" y="253175"/>
                    <a:pt x="588645" y="273463"/>
                  </a:cubicBezTo>
                  <a:cubicBezTo>
                    <a:pt x="588645" y="293751"/>
                    <a:pt x="592360" y="313087"/>
                    <a:pt x="599694" y="330899"/>
                  </a:cubicBezTo>
                  <a:cubicBezTo>
                    <a:pt x="607028" y="348710"/>
                    <a:pt x="617315" y="364426"/>
                    <a:pt x="630269" y="377571"/>
                  </a:cubicBezTo>
                  <a:cubicBezTo>
                    <a:pt x="643223" y="390716"/>
                    <a:pt x="659130" y="401288"/>
                    <a:pt x="677513" y="409004"/>
                  </a:cubicBezTo>
                  <a:cubicBezTo>
                    <a:pt x="695897" y="416719"/>
                    <a:pt x="716280" y="420624"/>
                    <a:pt x="738092" y="420624"/>
                  </a:cubicBezTo>
                  <a:cubicBezTo>
                    <a:pt x="801148" y="420624"/>
                    <a:pt x="840391" y="391954"/>
                    <a:pt x="863918" y="365093"/>
                  </a:cubicBezTo>
                  <a:lnTo>
                    <a:pt x="810292" y="324231"/>
                  </a:lnTo>
                  <a:cubicBezTo>
                    <a:pt x="798957" y="337661"/>
                    <a:pt x="772192" y="355854"/>
                    <a:pt x="738664" y="355854"/>
                  </a:cubicBezTo>
                  <a:cubicBezTo>
                    <a:pt x="717614" y="355854"/>
                    <a:pt x="700373" y="350996"/>
                    <a:pt x="687229" y="341376"/>
                  </a:cubicBezTo>
                  <a:cubicBezTo>
                    <a:pt x="674084" y="331756"/>
                    <a:pt x="665036" y="318611"/>
                    <a:pt x="660368" y="302133"/>
                  </a:cubicBezTo>
                  <a:lnTo>
                    <a:pt x="659606" y="299466"/>
                  </a:lnTo>
                  <a:lnTo>
                    <a:pt x="881825" y="299466"/>
                  </a:lnTo>
                  <a:lnTo>
                    <a:pt x="881825" y="272796"/>
                  </a:lnTo>
                  <a:close/>
                  <a:moveTo>
                    <a:pt x="660368" y="246793"/>
                  </a:moveTo>
                  <a:cubicBezTo>
                    <a:pt x="660368" y="226124"/>
                    <a:pt x="684086" y="189929"/>
                    <a:pt x="735330" y="189929"/>
                  </a:cubicBezTo>
                  <a:cubicBezTo>
                    <a:pt x="786575" y="189929"/>
                    <a:pt x="810387" y="226028"/>
                    <a:pt x="810387" y="246698"/>
                  </a:cubicBezTo>
                  <a:lnTo>
                    <a:pt x="660368" y="246793"/>
                  </a:lnTo>
                  <a:close/>
                </a:path>
              </a:pathLst>
            </a:custGeom>
            <a:grp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FC7AA802-810A-44B8-8827-FA479119FBF6}"/>
                </a:ext>
              </a:extLst>
            </p:cNvPr>
            <p:cNvSpPr/>
            <p:nvPr/>
          </p:nvSpPr>
          <p:spPr>
            <a:xfrm>
              <a:off x="2358770" y="6728469"/>
              <a:ext cx="79057" cy="79057"/>
            </a:xfrm>
            <a:custGeom>
              <a:avLst/>
              <a:gdLst>
                <a:gd name="connsiteX0" fmla="*/ 39529 w 79057"/>
                <a:gd name="connsiteY0" fmla="*/ 5620 h 79057"/>
                <a:gd name="connsiteX1" fmla="*/ 73438 w 79057"/>
                <a:gd name="connsiteY1" fmla="*/ 39529 h 79057"/>
                <a:gd name="connsiteX2" fmla="*/ 39529 w 79057"/>
                <a:gd name="connsiteY2" fmla="*/ 73438 h 79057"/>
                <a:gd name="connsiteX3" fmla="*/ 5620 w 79057"/>
                <a:gd name="connsiteY3" fmla="*/ 39529 h 79057"/>
                <a:gd name="connsiteX4" fmla="*/ 39529 w 79057"/>
                <a:gd name="connsiteY4" fmla="*/ 5620 h 79057"/>
                <a:gd name="connsiteX5" fmla="*/ 39529 w 79057"/>
                <a:gd name="connsiteY5" fmla="*/ 0 h 79057"/>
                <a:gd name="connsiteX6" fmla="*/ 0 w 79057"/>
                <a:gd name="connsiteY6" fmla="*/ 39529 h 79057"/>
                <a:gd name="connsiteX7" fmla="*/ 39529 w 79057"/>
                <a:gd name="connsiteY7" fmla="*/ 79058 h 79057"/>
                <a:gd name="connsiteX8" fmla="*/ 79058 w 79057"/>
                <a:gd name="connsiteY8" fmla="*/ 39529 h 79057"/>
                <a:gd name="connsiteX9" fmla="*/ 39529 w 79057"/>
                <a:gd name="connsiteY9" fmla="*/ 0 h 79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79057">
                  <a:moveTo>
                    <a:pt x="39529" y="5620"/>
                  </a:moveTo>
                  <a:cubicBezTo>
                    <a:pt x="58198" y="5620"/>
                    <a:pt x="73438" y="20860"/>
                    <a:pt x="73438" y="39529"/>
                  </a:cubicBezTo>
                  <a:cubicBezTo>
                    <a:pt x="73438" y="58198"/>
                    <a:pt x="58198" y="73438"/>
                    <a:pt x="39529" y="73438"/>
                  </a:cubicBezTo>
                  <a:cubicBezTo>
                    <a:pt x="20860" y="73438"/>
                    <a:pt x="5620" y="58198"/>
                    <a:pt x="5620" y="39529"/>
                  </a:cubicBezTo>
                  <a:cubicBezTo>
                    <a:pt x="5620" y="20860"/>
                    <a:pt x="20860" y="5620"/>
                    <a:pt x="39529" y="5620"/>
                  </a:cubicBezTo>
                  <a:moveTo>
                    <a:pt x="39529" y="0"/>
                  </a:moveTo>
                  <a:cubicBezTo>
                    <a:pt x="17717" y="0"/>
                    <a:pt x="0" y="17717"/>
                    <a:pt x="0" y="39529"/>
                  </a:cubicBezTo>
                  <a:cubicBezTo>
                    <a:pt x="0" y="61341"/>
                    <a:pt x="17717" y="79058"/>
                    <a:pt x="39529" y="79058"/>
                  </a:cubicBezTo>
                  <a:cubicBezTo>
                    <a:pt x="61341" y="79058"/>
                    <a:pt x="79058" y="61341"/>
                    <a:pt x="79058" y="39529"/>
                  </a:cubicBezTo>
                  <a:cubicBezTo>
                    <a:pt x="79058" y="17717"/>
                    <a:pt x="61341" y="0"/>
                    <a:pt x="39529" y="0"/>
                  </a:cubicBezTo>
                </a:path>
              </a:pathLst>
            </a:custGeom>
            <a:grp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7A6C94BD-3EF0-4BDC-9F71-C7509DF3B6D3}"/>
                </a:ext>
              </a:extLst>
            </p:cNvPr>
            <p:cNvSpPr/>
            <p:nvPr/>
          </p:nvSpPr>
          <p:spPr>
            <a:xfrm>
              <a:off x="2384869" y="6748090"/>
              <a:ext cx="30765" cy="39528"/>
            </a:xfrm>
            <a:custGeom>
              <a:avLst/>
              <a:gdLst>
                <a:gd name="connsiteX0" fmla="*/ 16383 w 30765"/>
                <a:gd name="connsiteY0" fmla="*/ 95 h 39528"/>
                <a:gd name="connsiteX1" fmla="*/ 23051 w 30765"/>
                <a:gd name="connsiteY1" fmla="*/ 1715 h 39528"/>
                <a:gd name="connsiteX2" fmla="*/ 27718 w 30765"/>
                <a:gd name="connsiteY2" fmla="*/ 6191 h 39528"/>
                <a:gd name="connsiteX3" fmla="*/ 29337 w 30765"/>
                <a:gd name="connsiteY3" fmla="*/ 12478 h 39528"/>
                <a:gd name="connsiteX4" fmla="*/ 27146 w 30765"/>
                <a:gd name="connsiteY4" fmla="*/ 19622 h 39528"/>
                <a:gd name="connsiteX5" fmla="*/ 21812 w 30765"/>
                <a:gd name="connsiteY5" fmla="*/ 23717 h 39528"/>
                <a:gd name="connsiteX6" fmla="*/ 30766 w 30765"/>
                <a:gd name="connsiteY6" fmla="*/ 39529 h 39528"/>
                <a:gd name="connsiteX7" fmla="*/ 23717 w 30765"/>
                <a:gd name="connsiteY7" fmla="*/ 39529 h 39528"/>
                <a:gd name="connsiteX8" fmla="*/ 15526 w 30765"/>
                <a:gd name="connsiteY8" fmla="*/ 24860 h 39528"/>
                <a:gd name="connsiteX9" fmla="*/ 6191 w 30765"/>
                <a:gd name="connsiteY9" fmla="*/ 24860 h 39528"/>
                <a:gd name="connsiteX10" fmla="*/ 6191 w 30765"/>
                <a:gd name="connsiteY10" fmla="*/ 39529 h 39528"/>
                <a:gd name="connsiteX11" fmla="*/ 0 w 30765"/>
                <a:gd name="connsiteY11" fmla="*/ 39529 h 39528"/>
                <a:gd name="connsiteX12" fmla="*/ 0 w 30765"/>
                <a:gd name="connsiteY12" fmla="*/ 0 h 39528"/>
                <a:gd name="connsiteX13" fmla="*/ 16383 w 30765"/>
                <a:gd name="connsiteY13" fmla="*/ 0 h 39528"/>
                <a:gd name="connsiteX14" fmla="*/ 16383 w 30765"/>
                <a:gd name="connsiteY14" fmla="*/ 19336 h 39528"/>
                <a:gd name="connsiteX15" fmla="*/ 19907 w 30765"/>
                <a:gd name="connsiteY15" fmla="*/ 18478 h 39528"/>
                <a:gd name="connsiteX16" fmla="*/ 22289 w 30765"/>
                <a:gd name="connsiteY16" fmla="*/ 16097 h 39528"/>
                <a:gd name="connsiteX17" fmla="*/ 23146 w 30765"/>
                <a:gd name="connsiteY17" fmla="*/ 12573 h 39528"/>
                <a:gd name="connsiteX18" fmla="*/ 22289 w 30765"/>
                <a:gd name="connsiteY18" fmla="*/ 9049 h 39528"/>
                <a:gd name="connsiteX19" fmla="*/ 19907 w 30765"/>
                <a:gd name="connsiteY19" fmla="*/ 6668 h 39528"/>
                <a:gd name="connsiteX20" fmla="*/ 16383 w 30765"/>
                <a:gd name="connsiteY20" fmla="*/ 5810 h 39528"/>
                <a:gd name="connsiteX21" fmla="*/ 6191 w 30765"/>
                <a:gd name="connsiteY21" fmla="*/ 5810 h 39528"/>
                <a:gd name="connsiteX22" fmla="*/ 6191 w 30765"/>
                <a:gd name="connsiteY22" fmla="*/ 19336 h 39528"/>
                <a:gd name="connsiteX23" fmla="*/ 16383 w 30765"/>
                <a:gd name="connsiteY23" fmla="*/ 19336 h 3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765" h="39528">
                  <a:moveTo>
                    <a:pt x="16383" y="95"/>
                  </a:moveTo>
                  <a:cubicBezTo>
                    <a:pt x="18860" y="95"/>
                    <a:pt x="21050" y="667"/>
                    <a:pt x="23051" y="1715"/>
                  </a:cubicBezTo>
                  <a:cubicBezTo>
                    <a:pt x="25051" y="2762"/>
                    <a:pt x="26575" y="4286"/>
                    <a:pt x="27718" y="6191"/>
                  </a:cubicBezTo>
                  <a:cubicBezTo>
                    <a:pt x="28861" y="8096"/>
                    <a:pt x="29337" y="10192"/>
                    <a:pt x="29337" y="12478"/>
                  </a:cubicBezTo>
                  <a:cubicBezTo>
                    <a:pt x="29337" y="15335"/>
                    <a:pt x="28575" y="17717"/>
                    <a:pt x="27146" y="19622"/>
                  </a:cubicBezTo>
                  <a:cubicBezTo>
                    <a:pt x="25718" y="21527"/>
                    <a:pt x="23908" y="22860"/>
                    <a:pt x="21812" y="23717"/>
                  </a:cubicBezTo>
                  <a:lnTo>
                    <a:pt x="30766" y="39529"/>
                  </a:lnTo>
                  <a:lnTo>
                    <a:pt x="23717" y="39529"/>
                  </a:lnTo>
                  <a:lnTo>
                    <a:pt x="15526" y="24860"/>
                  </a:lnTo>
                  <a:lnTo>
                    <a:pt x="6191" y="24860"/>
                  </a:lnTo>
                  <a:lnTo>
                    <a:pt x="6191" y="39529"/>
                  </a:lnTo>
                  <a:lnTo>
                    <a:pt x="0" y="39529"/>
                  </a:lnTo>
                  <a:lnTo>
                    <a:pt x="0" y="0"/>
                  </a:lnTo>
                  <a:lnTo>
                    <a:pt x="16383" y="0"/>
                  </a:lnTo>
                  <a:close/>
                  <a:moveTo>
                    <a:pt x="16383" y="19336"/>
                  </a:moveTo>
                  <a:cubicBezTo>
                    <a:pt x="17717" y="19336"/>
                    <a:pt x="18860" y="19050"/>
                    <a:pt x="19907" y="18478"/>
                  </a:cubicBezTo>
                  <a:cubicBezTo>
                    <a:pt x="20955" y="17907"/>
                    <a:pt x="21717" y="17050"/>
                    <a:pt x="22289" y="16097"/>
                  </a:cubicBezTo>
                  <a:cubicBezTo>
                    <a:pt x="22860" y="15050"/>
                    <a:pt x="23146" y="13906"/>
                    <a:pt x="23146" y="12573"/>
                  </a:cubicBezTo>
                  <a:cubicBezTo>
                    <a:pt x="23146" y="11240"/>
                    <a:pt x="22860" y="10097"/>
                    <a:pt x="22289" y="9049"/>
                  </a:cubicBezTo>
                  <a:cubicBezTo>
                    <a:pt x="21717" y="8001"/>
                    <a:pt x="20860" y="7239"/>
                    <a:pt x="19907" y="6668"/>
                  </a:cubicBezTo>
                  <a:cubicBezTo>
                    <a:pt x="18860" y="6096"/>
                    <a:pt x="17717" y="5810"/>
                    <a:pt x="16383" y="5810"/>
                  </a:cubicBezTo>
                  <a:lnTo>
                    <a:pt x="6191" y="5810"/>
                  </a:lnTo>
                  <a:lnTo>
                    <a:pt x="6191" y="19336"/>
                  </a:lnTo>
                  <a:lnTo>
                    <a:pt x="16383" y="19336"/>
                  </a:lnTo>
                  <a:close/>
                </a:path>
              </a:pathLst>
            </a:custGeom>
            <a:grpFill/>
            <a:ln w="9525" cap="flat">
              <a:noFill/>
              <a:prstDash val="solid"/>
              <a:miter/>
            </a:ln>
          </p:spPr>
          <p:txBody>
            <a:bodyPr rtlCol="0" anchor="ctr"/>
            <a:lstStyle/>
            <a:p>
              <a:endParaRPr lang="en-US"/>
            </a:p>
          </p:txBody>
        </p:sp>
      </p:grpSp>
      <p:sp>
        <p:nvSpPr>
          <p:cNvPr id="2" name="Footer Placeholder 1">
            <a:extLst>
              <a:ext uri="{FF2B5EF4-FFF2-40B4-BE49-F238E27FC236}">
                <a16:creationId xmlns:a16="http://schemas.microsoft.com/office/drawing/2014/main" id="{E796CFC5-C3CB-4110-B8F9-0FB33BB5446E}"/>
              </a:ext>
            </a:extLst>
          </p:cNvPr>
          <p:cNvSpPr>
            <a:spLocks noGrp="1"/>
          </p:cNvSpPr>
          <p:nvPr>
            <p:ph type="ftr" sz="quarter" idx="10"/>
          </p:nvPr>
        </p:nvSpPr>
        <p:spPr>
          <a:xfrm>
            <a:off x="4934652" y="6546055"/>
            <a:ext cx="2322697" cy="249385"/>
          </a:xfrm>
          <a:prstGeom prst="rect">
            <a:avLst/>
          </a:prstGeom>
        </p:spPr>
        <p:txBody>
          <a:bodyPr/>
          <a:lstStyle>
            <a:lvl1pPr>
              <a:defRPr>
                <a:solidFill>
                  <a:schemeClr val="bg1"/>
                </a:solidFill>
              </a:defRPr>
            </a:lvl1pPr>
          </a:lstStyle>
          <a:p>
            <a:r>
              <a:rPr lang="en-US"/>
              <a:t>Intel Confidential</a:t>
            </a:r>
          </a:p>
        </p:txBody>
      </p:sp>
    </p:spTree>
    <p:extLst>
      <p:ext uri="{BB962C8B-B14F-4D97-AF65-F5344CB8AC3E}">
        <p14:creationId xmlns:p14="http://schemas.microsoft.com/office/powerpoint/2010/main" val="10115470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solidFill>
          <a:schemeClr val="accent1"/>
        </a:solid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BDA94F2D-B7BD-4CE9-A606-F00802F3131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099949" y="2409775"/>
            <a:ext cx="4080108" cy="1521396"/>
          </a:xfrm>
          <a:prstGeom prst="rect">
            <a:avLst/>
          </a:prstGeom>
        </p:spPr>
      </p:pic>
      <p:sp>
        <p:nvSpPr>
          <p:cNvPr id="15" name="TextBox 14">
            <a:extLst>
              <a:ext uri="{FF2B5EF4-FFF2-40B4-BE49-F238E27FC236}">
                <a16:creationId xmlns:a16="http://schemas.microsoft.com/office/drawing/2014/main" id="{3F655609-5439-9C4A-8F0D-9AB5A1AAC9A3}"/>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6" name="Rectangle 5">
            <a:extLst>
              <a:ext uri="{FF2B5EF4-FFF2-40B4-BE49-F238E27FC236}">
                <a16:creationId xmlns:a16="http://schemas.microsoft.com/office/drawing/2014/main" id="{69112354-342E-49CE-8E3C-E078BBE1ADF7}"/>
              </a:ext>
            </a:extLst>
          </p:cNvPr>
          <p:cNvSpPr/>
          <p:nvPr userDrawn="1"/>
        </p:nvSpPr>
        <p:spPr>
          <a:xfrm>
            <a:off x="0" y="6407451"/>
            <a:ext cx="11736987" cy="450549"/>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7" name="Rectangle 6">
            <a:extLst>
              <a:ext uri="{FF2B5EF4-FFF2-40B4-BE49-F238E27FC236}">
                <a16:creationId xmlns:a16="http://schemas.microsoft.com/office/drawing/2014/main" id="{CD21D8AD-9194-4DBA-8221-7F294421810B}"/>
              </a:ext>
            </a:extLst>
          </p:cNvPr>
          <p:cNvSpPr/>
          <p:nvPr userDrawn="1"/>
        </p:nvSpPr>
        <p:spPr>
          <a:xfrm rot="5400000">
            <a:off x="8758537" y="2978453"/>
            <a:ext cx="6407450" cy="450549"/>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17010683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Title and Bulleted Tex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endParaRPr lang="en-US"/>
          </a:p>
        </p:txBody>
      </p:sp>
      <p:sp>
        <p:nvSpPr>
          <p:cNvPr id="9" name="Content Placeholder 8"/>
          <p:cNvSpPr>
            <a:spLocks noGrp="1"/>
          </p:cNvSpPr>
          <p:nvPr>
            <p:ph sz="quarter" idx="13" hasCustomPrompt="1"/>
          </p:nvPr>
        </p:nvSpPr>
        <p:spPr>
          <a:xfrm>
            <a:off x="607484" y="1604434"/>
            <a:ext cx="10970683" cy="4567767"/>
          </a:xfrm>
        </p:spPr>
        <p:txBody>
          <a:bodyPr/>
          <a:lstStyle>
            <a:lvl1pPr>
              <a:defRPr>
                <a:solidFill>
                  <a:srgbClr val="0071C5"/>
                </a:solidFill>
              </a:defRPr>
            </a:lvl1pPr>
            <a:lvl2pPr>
              <a:defRPr sz="2400">
                <a:solidFill>
                  <a:schemeClr val="tx2"/>
                </a:solidFill>
              </a:defRPr>
            </a:lvl2pPr>
            <a:lvl3pPr>
              <a:defRPr sz="2133">
                <a:solidFill>
                  <a:schemeClr val="tx2"/>
                </a:solidFill>
              </a:defRPr>
            </a:lvl3pPr>
            <a:lvl4pPr>
              <a:defRPr sz="1867">
                <a:solidFill>
                  <a:schemeClr val="tx2"/>
                </a:solidFill>
              </a:defRPr>
            </a:lvl4pPr>
            <a:lvl5pPr>
              <a:defRPr sz="1600">
                <a:solidFill>
                  <a:schemeClr val="tx2"/>
                </a:solidFill>
              </a:defRPr>
            </a:lvl5pPr>
          </a:lstStyle>
          <a:p>
            <a:pPr lvl="0"/>
            <a:r>
              <a:rPr lang="en-US"/>
              <a:t>18pt Intel Clear body text</a:t>
            </a:r>
          </a:p>
          <a:p>
            <a:pPr lvl="1"/>
            <a:r>
              <a:rPr lang="en-US"/>
              <a:t>18pt Intel Clear bullet one</a:t>
            </a:r>
          </a:p>
          <a:p>
            <a:pPr lvl="2"/>
            <a:r>
              <a:rPr lang="en-US"/>
              <a:t>16pt Intel Clear sub-bullet</a:t>
            </a:r>
          </a:p>
          <a:p>
            <a:pPr lvl="3"/>
            <a:r>
              <a:rPr lang="en-US"/>
              <a:t>14pt Intel Clear fourth level</a:t>
            </a:r>
          </a:p>
          <a:p>
            <a:pPr lvl="4"/>
            <a:r>
              <a:rPr lang="en-US"/>
              <a:t>12pt Intel Clear fifth level</a:t>
            </a:r>
          </a:p>
        </p:txBody>
      </p:sp>
      <p:sp>
        <p:nvSpPr>
          <p:cNvPr id="2" name="Title 1">
            <a:extLst>
              <a:ext uri="{FF2B5EF4-FFF2-40B4-BE49-F238E27FC236}">
                <a16:creationId xmlns:a16="http://schemas.microsoft.com/office/drawing/2014/main" id="{6104E660-D83B-418C-AD65-3746FAC75A79}"/>
              </a:ext>
            </a:extLst>
          </p:cNvPr>
          <p:cNvSpPr>
            <a:spLocks noGrp="1"/>
          </p:cNvSpPr>
          <p:nvPr>
            <p:ph type="title"/>
          </p:nvPr>
        </p:nvSpPr>
        <p:spPr/>
        <p:txBody>
          <a:bodyPr/>
          <a:lstStyle/>
          <a:p>
            <a:r>
              <a:rPr lang="en-US"/>
              <a:t>Click to edit Master title style</a:t>
            </a:r>
          </a:p>
        </p:txBody>
      </p:sp>
      <p:sp>
        <p:nvSpPr>
          <p:cNvPr id="5" name="TextBox 4">
            <a:extLst>
              <a:ext uri="{FF2B5EF4-FFF2-40B4-BE49-F238E27FC236}">
                <a16:creationId xmlns:a16="http://schemas.microsoft.com/office/drawing/2014/main" id="{8F506B9C-0CC1-7242-A75D-8AB590DCF21F}"/>
              </a:ext>
            </a:extLst>
          </p:cNvPr>
          <p:cNvSpPr txBox="1"/>
          <p:nvPr userDrawn="1"/>
        </p:nvSpPr>
        <p:spPr>
          <a:xfrm>
            <a:off x="5422900" y="6540500"/>
            <a:ext cx="2565400" cy="1692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indent="0" algn="l" defTabSz="2438338" rtl="0" fontAlgn="auto" latinLnBrk="0" hangingPunct="0">
              <a:lnSpc>
                <a:spcPct val="100000"/>
              </a:lnSpc>
              <a:spcBef>
                <a:spcPts val="0"/>
              </a:spcBef>
              <a:spcAft>
                <a:spcPts val="0"/>
              </a:spcAft>
              <a:buClrTx/>
              <a:buSzTx/>
              <a:buFontTx/>
              <a:buNone/>
              <a:tabLst/>
            </a:pPr>
            <a:r>
              <a:rPr kumimoji="0" lang="en-US" sz="1100" b="0" i="0" u="none" strike="noStrike" cap="none" spc="0" normalizeH="0" baseline="0">
                <a:ln>
                  <a:noFill/>
                </a:ln>
                <a:solidFill>
                  <a:schemeClr val="bg2"/>
                </a:solidFill>
                <a:effectLst/>
                <a:uFillTx/>
                <a:latin typeface="+mn-lt"/>
                <a:ea typeface="+mn-ea"/>
                <a:cs typeface="+mn-cs"/>
                <a:sym typeface="Helvetica Neue"/>
              </a:rPr>
              <a:t>Intel Confidential</a:t>
            </a:r>
          </a:p>
        </p:txBody>
      </p:sp>
    </p:spTree>
    <p:extLst>
      <p:ext uri="{BB962C8B-B14F-4D97-AF65-F5344CB8AC3E}">
        <p14:creationId xmlns:p14="http://schemas.microsoft.com/office/powerpoint/2010/main" val="20411135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81D6D-2949-46BA-A90D-D85326E49A55}"/>
              </a:ext>
            </a:extLst>
          </p:cNvPr>
          <p:cNvSpPr>
            <a:spLocks noGrp="1"/>
          </p:cNvSpPr>
          <p:nvPr>
            <p:ph type="title" hasCustomPrompt="1"/>
          </p:nvPr>
        </p:nvSpPr>
        <p:spPr/>
        <p:txBody>
          <a:bodyPr/>
          <a:lstStyle/>
          <a:p>
            <a:r>
              <a:rPr lang="en-US"/>
              <a:t>Click to edit title style</a:t>
            </a:r>
          </a:p>
        </p:txBody>
      </p:sp>
      <p:sp>
        <p:nvSpPr>
          <p:cNvPr id="4" name="Content Placeholder 3">
            <a:extLst>
              <a:ext uri="{FF2B5EF4-FFF2-40B4-BE49-F238E27FC236}">
                <a16:creationId xmlns:a16="http://schemas.microsoft.com/office/drawing/2014/main" id="{A32A40B0-225B-42EE-88A6-A0212A85FC54}"/>
              </a:ext>
            </a:extLst>
          </p:cNvPr>
          <p:cNvSpPr>
            <a:spLocks noGrp="1"/>
          </p:cNvSpPr>
          <p:nvPr>
            <p:ph sz="quarter" idx="10" hasCustomPrompt="1"/>
          </p:nvPr>
        </p:nvSpPr>
        <p:spPr>
          <a:xfrm>
            <a:off x="665163" y="1559013"/>
            <a:ext cx="10922000" cy="4608512"/>
          </a:xfrm>
        </p:spPr>
        <p:txBody>
          <a:bodyPr/>
          <a:lstStyle>
            <a:lvl1pPr marL="282575" indent="-282575">
              <a:defRPr/>
            </a:lvl1pPr>
            <a:lvl2pPr marL="565150" indent="-282575">
              <a:defRPr/>
            </a:lvl2pPr>
            <a:lvl3pPr marL="798513" indent="-233363">
              <a:defRPr/>
            </a:lvl3pPr>
            <a:lvl4pPr marL="1030288" indent="-231775">
              <a:defRPr/>
            </a:lvl4pPr>
            <a:lvl5pPr marL="1263650" indent="-233363">
              <a:defRPr/>
            </a:lvl5p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141908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5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1978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Title Blue A">
    <p:bg>
      <p:bgPr>
        <a:solidFill>
          <a:srgbClr val="184A86"/>
        </a:solidFill>
        <a:effectLst/>
      </p:bgPr>
    </p:bg>
    <p:spTree>
      <p:nvGrpSpPr>
        <p:cNvPr id="1" name=""/>
        <p:cNvGrpSpPr/>
        <p:nvPr/>
      </p:nvGrpSpPr>
      <p:grpSpPr>
        <a:xfrm>
          <a:off x="0" y="0"/>
          <a:ext cx="0" cy="0"/>
          <a:chOff x="0" y="0"/>
          <a:chExt cx="0" cy="0"/>
        </a:xfrm>
      </p:grpSpPr>
      <p:sp>
        <p:nvSpPr>
          <p:cNvPr id="74" name="Rectangle"/>
          <p:cNvSpPr/>
          <p:nvPr/>
        </p:nvSpPr>
        <p:spPr>
          <a:xfrm>
            <a:off x="1469360" y="0"/>
            <a:ext cx="3430768" cy="5393161"/>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80" name="Square"/>
          <p:cNvSpPr/>
          <p:nvPr/>
        </p:nvSpPr>
        <p:spPr>
          <a:xfrm>
            <a:off x="861107" y="5390896"/>
            <a:ext cx="607299" cy="607299"/>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81" name="Rectangle"/>
          <p:cNvSpPr/>
          <p:nvPr/>
        </p:nvSpPr>
        <p:spPr>
          <a:xfrm>
            <a:off x="576067" y="5108797"/>
            <a:ext cx="286654" cy="282073"/>
          </a:xfrm>
          <a:prstGeom prst="rect">
            <a:avLst/>
          </a:prstGeom>
          <a:solidFill>
            <a:srgbClr val="00C7FD"/>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82" name="Square"/>
          <p:cNvSpPr/>
          <p:nvPr/>
        </p:nvSpPr>
        <p:spPr>
          <a:xfrm>
            <a:off x="861107" y="4952474"/>
            <a:ext cx="157461" cy="157461"/>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31" name="Title Text">
            <a:extLst>
              <a:ext uri="{FF2B5EF4-FFF2-40B4-BE49-F238E27FC236}">
                <a16:creationId xmlns:a16="http://schemas.microsoft.com/office/drawing/2014/main" id="{89FD31ED-4225-F549-987B-028F84979F81}"/>
              </a:ext>
            </a:extLst>
          </p:cNvPr>
          <p:cNvSpPr txBox="1">
            <a:spLocks noGrp="1"/>
          </p:cNvSpPr>
          <p:nvPr>
            <p:ph type="title" hasCustomPrompt="1"/>
          </p:nvPr>
        </p:nvSpPr>
        <p:spPr>
          <a:xfrm>
            <a:off x="1895475" y="3585279"/>
            <a:ext cx="10972801" cy="1091827"/>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oAutofit/>
          </a:bodyPr>
          <a:lstStyle>
            <a:lvl1pPr>
              <a:defRPr sz="7500">
                <a:solidFill>
                  <a:schemeClr val="bg1"/>
                </a:solidFill>
              </a:defRPr>
            </a:lvl1pPr>
          </a:lstStyle>
          <a:p>
            <a:r>
              <a:rPr lang="en-US"/>
              <a:t>75 </a:t>
            </a:r>
            <a:r>
              <a:rPr lang="en-US" err="1"/>
              <a:t>pt</a:t>
            </a:r>
            <a:r>
              <a:rPr lang="en-US"/>
              <a:t> Intel Clear Light</a:t>
            </a:r>
            <a:endParaRPr/>
          </a:p>
        </p:txBody>
      </p:sp>
      <p:sp>
        <p:nvSpPr>
          <p:cNvPr id="17" name="Text Placeholder 2">
            <a:extLst>
              <a:ext uri="{FF2B5EF4-FFF2-40B4-BE49-F238E27FC236}">
                <a16:creationId xmlns:a16="http://schemas.microsoft.com/office/drawing/2014/main" id="{75379059-B28C-483A-9CD1-B3EB81874AEC}"/>
              </a:ext>
            </a:extLst>
          </p:cNvPr>
          <p:cNvSpPr>
            <a:spLocks noGrp="1"/>
          </p:cNvSpPr>
          <p:nvPr>
            <p:ph type="body" sz="quarter" idx="25" hasCustomPrompt="1"/>
          </p:nvPr>
        </p:nvSpPr>
        <p:spPr>
          <a:xfrm>
            <a:off x="1895475" y="3182315"/>
            <a:ext cx="10296524" cy="304800"/>
          </a:xfrm>
        </p:spPr>
        <p:txBody>
          <a:bodyPr>
            <a:normAutofit/>
          </a:bodyPr>
          <a:lstStyle>
            <a:lvl1pPr marL="0" indent="0">
              <a:buNone/>
              <a:defRPr sz="1600" b="1" i="0">
                <a:solidFill>
                  <a:srgbClr val="00C7FD"/>
                </a:solidFill>
                <a:latin typeface="Intel Clear" panose="020B0604020203020204" pitchFamily="34" charset="0"/>
                <a:ea typeface="Intel Clear" panose="020B0604020203020204" pitchFamily="34" charset="0"/>
                <a:cs typeface="Intel Clear" panose="020B0604020203020204" pitchFamily="34" charset="0"/>
              </a:defRPr>
            </a:lvl1pPr>
          </a:lstStyle>
          <a:p>
            <a:r>
              <a:rPr lang="en-US"/>
              <a:t>16pt Intel Clear Bold Intro:</a:t>
            </a:r>
          </a:p>
        </p:txBody>
      </p:sp>
      <p:sp>
        <p:nvSpPr>
          <p:cNvPr id="18" name="Text Placeholder 6">
            <a:extLst>
              <a:ext uri="{FF2B5EF4-FFF2-40B4-BE49-F238E27FC236}">
                <a16:creationId xmlns:a16="http://schemas.microsoft.com/office/drawing/2014/main" id="{BEFC1083-9176-4B55-B8AB-9F31A213ED26}"/>
              </a:ext>
            </a:extLst>
          </p:cNvPr>
          <p:cNvSpPr>
            <a:spLocks noGrp="1"/>
          </p:cNvSpPr>
          <p:nvPr>
            <p:ph type="body" sz="quarter" idx="27" hasCustomPrompt="1"/>
          </p:nvPr>
        </p:nvSpPr>
        <p:spPr>
          <a:xfrm>
            <a:off x="1908348" y="4778609"/>
            <a:ext cx="10283651" cy="326776"/>
          </a:xfrm>
        </p:spPr>
        <p:txBody>
          <a:bodyPr>
            <a:normAutofit/>
          </a:bodyPr>
          <a:lstStyle>
            <a:lvl1pPr marL="0" indent="0">
              <a:buNone/>
              <a:defRPr sz="1800" b="0" i="0">
                <a:solidFill>
                  <a:schemeClr val="bg1"/>
                </a:solidFill>
                <a:latin typeface="Intel Clear" panose="020B0604020203020204" pitchFamily="34" charset="0"/>
                <a:ea typeface="Intel Clear" panose="020B0604020203020204" pitchFamily="34" charset="0"/>
                <a:cs typeface="Intel Clear" panose="020B0604020203020204" pitchFamily="34" charset="0"/>
              </a:defRPr>
            </a:lvl1pPr>
          </a:lstStyle>
          <a:p>
            <a:r>
              <a:rPr lang="en-US"/>
              <a:t>18pt Intel Clear Subhead, Date, Etc.</a:t>
            </a:r>
          </a:p>
        </p:txBody>
      </p:sp>
      <p:grpSp>
        <p:nvGrpSpPr>
          <p:cNvPr id="9" name="Group 8">
            <a:extLst>
              <a:ext uri="{FF2B5EF4-FFF2-40B4-BE49-F238E27FC236}">
                <a16:creationId xmlns:a16="http://schemas.microsoft.com/office/drawing/2014/main" id="{698DF977-78B3-4C00-9E43-1223CD667932}"/>
              </a:ext>
            </a:extLst>
          </p:cNvPr>
          <p:cNvGrpSpPr/>
          <p:nvPr userDrawn="1"/>
        </p:nvGrpSpPr>
        <p:grpSpPr>
          <a:xfrm>
            <a:off x="1468406" y="5995719"/>
            <a:ext cx="1059754" cy="396801"/>
            <a:chOff x="1314450" y="6391094"/>
            <a:chExt cx="1123377" cy="420623"/>
          </a:xfrm>
        </p:grpSpPr>
        <p:sp>
          <p:nvSpPr>
            <p:cNvPr id="5" name="Freeform: Shape 4">
              <a:extLst>
                <a:ext uri="{FF2B5EF4-FFF2-40B4-BE49-F238E27FC236}">
                  <a16:creationId xmlns:a16="http://schemas.microsoft.com/office/drawing/2014/main" id="{78F73C8D-05B1-4270-85FA-B1FD37A25A06}"/>
                </a:ext>
              </a:extLst>
            </p:cNvPr>
            <p:cNvSpPr/>
            <p:nvPr/>
          </p:nvSpPr>
          <p:spPr>
            <a:xfrm>
              <a:off x="1314450" y="6396809"/>
              <a:ext cx="78581" cy="78581"/>
            </a:xfrm>
            <a:custGeom>
              <a:avLst/>
              <a:gdLst>
                <a:gd name="connsiteX0" fmla="*/ 0 w 78581"/>
                <a:gd name="connsiteY0" fmla="*/ 0 h 78581"/>
                <a:gd name="connsiteX1" fmla="*/ 78581 w 78581"/>
                <a:gd name="connsiteY1" fmla="*/ 0 h 78581"/>
                <a:gd name="connsiteX2" fmla="*/ 78581 w 78581"/>
                <a:gd name="connsiteY2" fmla="*/ 78581 h 78581"/>
                <a:gd name="connsiteX3" fmla="*/ 0 w 78581"/>
                <a:gd name="connsiteY3" fmla="*/ 78581 h 78581"/>
              </a:gdLst>
              <a:ahLst/>
              <a:cxnLst>
                <a:cxn ang="0">
                  <a:pos x="connsiteX0" y="connsiteY0"/>
                </a:cxn>
                <a:cxn ang="0">
                  <a:pos x="connsiteX1" y="connsiteY1"/>
                </a:cxn>
                <a:cxn ang="0">
                  <a:pos x="connsiteX2" y="connsiteY2"/>
                </a:cxn>
                <a:cxn ang="0">
                  <a:pos x="connsiteX3" y="connsiteY3"/>
                </a:cxn>
              </a:cxnLst>
              <a:rect l="l" t="t" r="r" b="b"/>
              <a:pathLst>
                <a:path w="78581" h="78581">
                  <a:moveTo>
                    <a:pt x="0" y="0"/>
                  </a:moveTo>
                  <a:lnTo>
                    <a:pt x="78581" y="0"/>
                  </a:lnTo>
                  <a:lnTo>
                    <a:pt x="78581" y="78581"/>
                  </a:lnTo>
                  <a:lnTo>
                    <a:pt x="0" y="78581"/>
                  </a:lnTo>
                  <a:close/>
                </a:path>
              </a:pathLst>
            </a:custGeom>
            <a:solidFill>
              <a:srgbClr val="00B2E3"/>
            </a:solidFill>
            <a:ln w="9525"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FC6580CA-6E37-4F04-8FAD-D6491FEE8CE6}"/>
                </a:ext>
              </a:extLst>
            </p:cNvPr>
            <p:cNvSpPr/>
            <p:nvPr/>
          </p:nvSpPr>
          <p:spPr>
            <a:xfrm>
              <a:off x="1316545" y="6391094"/>
              <a:ext cx="995171" cy="420623"/>
            </a:xfrm>
            <a:custGeom>
              <a:avLst/>
              <a:gdLst>
                <a:gd name="connsiteX0" fmla="*/ 74486 w 995171"/>
                <a:gd name="connsiteY0" fmla="*/ 131921 h 420623"/>
                <a:gd name="connsiteX1" fmla="*/ 0 w 995171"/>
                <a:gd name="connsiteY1" fmla="*/ 131921 h 420623"/>
                <a:gd name="connsiteX2" fmla="*/ 0 w 995171"/>
                <a:gd name="connsiteY2" fmla="*/ 414719 h 420623"/>
                <a:gd name="connsiteX3" fmla="*/ 74486 w 995171"/>
                <a:gd name="connsiteY3" fmla="*/ 414719 h 420623"/>
                <a:gd name="connsiteX4" fmla="*/ 74486 w 995171"/>
                <a:gd name="connsiteY4" fmla="*/ 131921 h 420623"/>
                <a:gd name="connsiteX5" fmla="*/ 568262 w 995171"/>
                <a:gd name="connsiteY5" fmla="*/ 417576 h 420623"/>
                <a:gd name="connsiteX6" fmla="*/ 568262 w 995171"/>
                <a:gd name="connsiteY6" fmla="*/ 348234 h 420623"/>
                <a:gd name="connsiteX7" fmla="*/ 541306 w 995171"/>
                <a:gd name="connsiteY7" fmla="*/ 346520 h 420623"/>
                <a:gd name="connsiteX8" fmla="*/ 523780 w 995171"/>
                <a:gd name="connsiteY8" fmla="*/ 338804 h 420623"/>
                <a:gd name="connsiteX9" fmla="*/ 516065 w 995171"/>
                <a:gd name="connsiteY9" fmla="*/ 321945 h 420623"/>
                <a:gd name="connsiteX10" fmla="*/ 514350 w 995171"/>
                <a:gd name="connsiteY10" fmla="*/ 294608 h 420623"/>
                <a:gd name="connsiteX11" fmla="*/ 514350 w 995171"/>
                <a:gd name="connsiteY11" fmla="*/ 195644 h 420623"/>
                <a:gd name="connsiteX12" fmla="*/ 568262 w 995171"/>
                <a:gd name="connsiteY12" fmla="*/ 195644 h 420623"/>
                <a:gd name="connsiteX13" fmla="*/ 568262 w 995171"/>
                <a:gd name="connsiteY13" fmla="*/ 131921 h 420623"/>
                <a:gd name="connsiteX14" fmla="*/ 514350 w 995171"/>
                <a:gd name="connsiteY14" fmla="*/ 131921 h 420623"/>
                <a:gd name="connsiteX15" fmla="*/ 514350 w 995171"/>
                <a:gd name="connsiteY15" fmla="*/ 21812 h 420623"/>
                <a:gd name="connsiteX16" fmla="*/ 439865 w 995171"/>
                <a:gd name="connsiteY16" fmla="*/ 21812 h 420623"/>
                <a:gd name="connsiteX17" fmla="*/ 439865 w 995171"/>
                <a:gd name="connsiteY17" fmla="*/ 295180 h 420623"/>
                <a:gd name="connsiteX18" fmla="*/ 445865 w 995171"/>
                <a:gd name="connsiteY18" fmla="*/ 353473 h 420623"/>
                <a:gd name="connsiteX19" fmla="*/ 465677 w 995171"/>
                <a:gd name="connsiteY19" fmla="*/ 391001 h 420623"/>
                <a:gd name="connsiteX20" fmla="*/ 502063 w 995171"/>
                <a:gd name="connsiteY20" fmla="*/ 411385 h 420623"/>
                <a:gd name="connsiteX21" fmla="*/ 558927 w 995171"/>
                <a:gd name="connsiteY21" fmla="*/ 417671 h 420623"/>
                <a:gd name="connsiteX22" fmla="*/ 568262 w 995171"/>
                <a:gd name="connsiteY22" fmla="*/ 417671 h 420623"/>
                <a:gd name="connsiteX23" fmla="*/ 995172 w 995171"/>
                <a:gd name="connsiteY23" fmla="*/ 0 h 420623"/>
                <a:gd name="connsiteX24" fmla="*/ 920687 w 995171"/>
                <a:gd name="connsiteY24" fmla="*/ 0 h 420623"/>
                <a:gd name="connsiteX25" fmla="*/ 920687 w 995171"/>
                <a:gd name="connsiteY25" fmla="*/ 414719 h 420623"/>
                <a:gd name="connsiteX26" fmla="*/ 995172 w 995171"/>
                <a:gd name="connsiteY26" fmla="*/ 414719 h 420623"/>
                <a:gd name="connsiteX27" fmla="*/ 995172 w 995171"/>
                <a:gd name="connsiteY27" fmla="*/ 0 h 420623"/>
                <a:gd name="connsiteX28" fmla="*/ 367951 w 995171"/>
                <a:gd name="connsiteY28" fmla="*/ 159830 h 420623"/>
                <a:gd name="connsiteX29" fmla="*/ 281273 w 995171"/>
                <a:gd name="connsiteY29" fmla="*/ 126206 h 420623"/>
                <a:gd name="connsiteX30" fmla="*/ 232410 w 995171"/>
                <a:gd name="connsiteY30" fmla="*/ 137065 h 420623"/>
                <a:gd name="connsiteX31" fmla="*/ 195358 w 995171"/>
                <a:gd name="connsiteY31" fmla="*/ 167259 h 420623"/>
                <a:gd name="connsiteX32" fmla="*/ 191262 w 995171"/>
                <a:gd name="connsiteY32" fmla="*/ 172498 h 420623"/>
                <a:gd name="connsiteX33" fmla="*/ 191262 w 995171"/>
                <a:gd name="connsiteY33" fmla="*/ 167831 h 420623"/>
                <a:gd name="connsiteX34" fmla="*/ 191262 w 995171"/>
                <a:gd name="connsiteY34" fmla="*/ 132017 h 420623"/>
                <a:gd name="connsiteX35" fmla="*/ 117920 w 995171"/>
                <a:gd name="connsiteY35" fmla="*/ 132017 h 420623"/>
                <a:gd name="connsiteX36" fmla="*/ 117920 w 995171"/>
                <a:gd name="connsiteY36" fmla="*/ 414814 h 420623"/>
                <a:gd name="connsiteX37" fmla="*/ 191929 w 995171"/>
                <a:gd name="connsiteY37" fmla="*/ 414814 h 420623"/>
                <a:gd name="connsiteX38" fmla="*/ 191929 w 995171"/>
                <a:gd name="connsiteY38" fmla="*/ 264128 h 420623"/>
                <a:gd name="connsiteX39" fmla="*/ 192024 w 995171"/>
                <a:gd name="connsiteY39" fmla="*/ 274606 h 420623"/>
                <a:gd name="connsiteX40" fmla="*/ 192119 w 995171"/>
                <a:gd name="connsiteY40" fmla="*/ 269558 h 420623"/>
                <a:gd name="connsiteX41" fmla="*/ 211741 w 995171"/>
                <a:gd name="connsiteY41" fmla="*/ 210884 h 420623"/>
                <a:gd name="connsiteX42" fmla="*/ 258985 w 995171"/>
                <a:gd name="connsiteY42" fmla="*/ 190786 h 420623"/>
                <a:gd name="connsiteX43" fmla="*/ 307753 w 995171"/>
                <a:gd name="connsiteY43" fmla="*/ 210407 h 420623"/>
                <a:gd name="connsiteX44" fmla="*/ 323945 w 995171"/>
                <a:gd name="connsiteY44" fmla="*/ 264605 h 420623"/>
                <a:gd name="connsiteX45" fmla="*/ 323945 w 995171"/>
                <a:gd name="connsiteY45" fmla="*/ 264605 h 420623"/>
                <a:gd name="connsiteX46" fmla="*/ 323945 w 995171"/>
                <a:gd name="connsiteY46" fmla="*/ 265176 h 420623"/>
                <a:gd name="connsiteX47" fmla="*/ 323945 w 995171"/>
                <a:gd name="connsiteY47" fmla="*/ 265271 h 420623"/>
                <a:gd name="connsiteX48" fmla="*/ 323945 w 995171"/>
                <a:gd name="connsiteY48" fmla="*/ 414814 h 420623"/>
                <a:gd name="connsiteX49" fmla="*/ 399098 w 995171"/>
                <a:gd name="connsiteY49" fmla="*/ 414814 h 420623"/>
                <a:gd name="connsiteX50" fmla="*/ 399098 w 995171"/>
                <a:gd name="connsiteY50" fmla="*/ 254222 h 420623"/>
                <a:gd name="connsiteX51" fmla="*/ 367951 w 995171"/>
                <a:gd name="connsiteY51" fmla="*/ 159830 h 420623"/>
                <a:gd name="connsiteX52" fmla="*/ 881825 w 995171"/>
                <a:gd name="connsiteY52" fmla="*/ 272796 h 420623"/>
                <a:gd name="connsiteX53" fmla="*/ 871061 w 995171"/>
                <a:gd name="connsiteY53" fmla="*/ 215646 h 420623"/>
                <a:gd name="connsiteX54" fmla="*/ 841057 w 995171"/>
                <a:gd name="connsiteY54" fmla="*/ 168974 h 420623"/>
                <a:gd name="connsiteX55" fmla="*/ 794957 w 995171"/>
                <a:gd name="connsiteY55" fmla="*/ 137636 h 420623"/>
                <a:gd name="connsiteX56" fmla="*/ 735806 w 995171"/>
                <a:gd name="connsiteY56" fmla="*/ 126302 h 420623"/>
                <a:gd name="connsiteX57" fmla="*/ 678371 w 995171"/>
                <a:gd name="connsiteY57" fmla="*/ 137922 h 420623"/>
                <a:gd name="connsiteX58" fmla="*/ 631698 w 995171"/>
                <a:gd name="connsiteY58" fmla="*/ 169355 h 420623"/>
                <a:gd name="connsiteX59" fmla="*/ 600266 w 995171"/>
                <a:gd name="connsiteY59" fmla="*/ 216027 h 420623"/>
                <a:gd name="connsiteX60" fmla="*/ 588645 w 995171"/>
                <a:gd name="connsiteY60" fmla="*/ 273463 h 420623"/>
                <a:gd name="connsiteX61" fmla="*/ 599694 w 995171"/>
                <a:gd name="connsiteY61" fmla="*/ 330899 h 420623"/>
                <a:gd name="connsiteX62" fmla="*/ 630269 w 995171"/>
                <a:gd name="connsiteY62" fmla="*/ 377571 h 420623"/>
                <a:gd name="connsiteX63" fmla="*/ 677513 w 995171"/>
                <a:gd name="connsiteY63" fmla="*/ 409004 h 420623"/>
                <a:gd name="connsiteX64" fmla="*/ 738092 w 995171"/>
                <a:gd name="connsiteY64" fmla="*/ 420624 h 420623"/>
                <a:gd name="connsiteX65" fmla="*/ 863918 w 995171"/>
                <a:gd name="connsiteY65" fmla="*/ 365093 h 420623"/>
                <a:gd name="connsiteX66" fmla="*/ 810292 w 995171"/>
                <a:gd name="connsiteY66" fmla="*/ 324231 h 420623"/>
                <a:gd name="connsiteX67" fmla="*/ 738664 w 995171"/>
                <a:gd name="connsiteY67" fmla="*/ 355854 h 420623"/>
                <a:gd name="connsiteX68" fmla="*/ 687229 w 995171"/>
                <a:gd name="connsiteY68" fmla="*/ 341376 h 420623"/>
                <a:gd name="connsiteX69" fmla="*/ 660368 w 995171"/>
                <a:gd name="connsiteY69" fmla="*/ 302133 h 420623"/>
                <a:gd name="connsiteX70" fmla="*/ 659606 w 995171"/>
                <a:gd name="connsiteY70" fmla="*/ 299466 h 420623"/>
                <a:gd name="connsiteX71" fmla="*/ 881825 w 995171"/>
                <a:gd name="connsiteY71" fmla="*/ 299466 h 420623"/>
                <a:gd name="connsiteX72" fmla="*/ 881825 w 995171"/>
                <a:gd name="connsiteY72" fmla="*/ 272796 h 420623"/>
                <a:gd name="connsiteX73" fmla="*/ 660368 w 995171"/>
                <a:gd name="connsiteY73" fmla="*/ 246793 h 420623"/>
                <a:gd name="connsiteX74" fmla="*/ 735330 w 995171"/>
                <a:gd name="connsiteY74" fmla="*/ 189929 h 420623"/>
                <a:gd name="connsiteX75" fmla="*/ 810387 w 995171"/>
                <a:gd name="connsiteY75" fmla="*/ 246698 h 420623"/>
                <a:gd name="connsiteX76" fmla="*/ 660368 w 995171"/>
                <a:gd name="connsiteY76" fmla="*/ 246793 h 42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95171" h="420623">
                  <a:moveTo>
                    <a:pt x="74486" y="131921"/>
                  </a:moveTo>
                  <a:lnTo>
                    <a:pt x="0" y="131921"/>
                  </a:lnTo>
                  <a:lnTo>
                    <a:pt x="0" y="414719"/>
                  </a:lnTo>
                  <a:lnTo>
                    <a:pt x="74486" y="414719"/>
                  </a:lnTo>
                  <a:lnTo>
                    <a:pt x="74486" y="131921"/>
                  </a:lnTo>
                  <a:close/>
                  <a:moveTo>
                    <a:pt x="568262" y="417576"/>
                  </a:moveTo>
                  <a:lnTo>
                    <a:pt x="568262" y="348234"/>
                  </a:lnTo>
                  <a:cubicBezTo>
                    <a:pt x="557308" y="348139"/>
                    <a:pt x="548259" y="347567"/>
                    <a:pt x="541306" y="346520"/>
                  </a:cubicBezTo>
                  <a:cubicBezTo>
                    <a:pt x="533591" y="345281"/>
                    <a:pt x="527685" y="342710"/>
                    <a:pt x="523780" y="338804"/>
                  </a:cubicBezTo>
                  <a:cubicBezTo>
                    <a:pt x="519875" y="334899"/>
                    <a:pt x="517303" y="329184"/>
                    <a:pt x="516065" y="321945"/>
                  </a:cubicBezTo>
                  <a:cubicBezTo>
                    <a:pt x="514922" y="314992"/>
                    <a:pt x="514350" y="305753"/>
                    <a:pt x="514350" y="294608"/>
                  </a:cubicBezTo>
                  <a:lnTo>
                    <a:pt x="514350" y="195644"/>
                  </a:lnTo>
                  <a:lnTo>
                    <a:pt x="568262" y="195644"/>
                  </a:lnTo>
                  <a:lnTo>
                    <a:pt x="568262" y="131921"/>
                  </a:lnTo>
                  <a:lnTo>
                    <a:pt x="514350" y="131921"/>
                  </a:lnTo>
                  <a:lnTo>
                    <a:pt x="514350" y="21812"/>
                  </a:lnTo>
                  <a:lnTo>
                    <a:pt x="439865" y="21812"/>
                  </a:lnTo>
                  <a:lnTo>
                    <a:pt x="439865" y="295180"/>
                  </a:lnTo>
                  <a:cubicBezTo>
                    <a:pt x="439865" y="318230"/>
                    <a:pt x="441865" y="337852"/>
                    <a:pt x="445865" y="353473"/>
                  </a:cubicBezTo>
                  <a:cubicBezTo>
                    <a:pt x="449771" y="368903"/>
                    <a:pt x="456438" y="381572"/>
                    <a:pt x="465677" y="391001"/>
                  </a:cubicBezTo>
                  <a:cubicBezTo>
                    <a:pt x="474917" y="400431"/>
                    <a:pt x="487204" y="407289"/>
                    <a:pt x="502063" y="411385"/>
                  </a:cubicBezTo>
                  <a:cubicBezTo>
                    <a:pt x="517112" y="415481"/>
                    <a:pt x="536258" y="417671"/>
                    <a:pt x="558927" y="417671"/>
                  </a:cubicBezTo>
                  <a:lnTo>
                    <a:pt x="568262" y="417671"/>
                  </a:lnTo>
                  <a:close/>
                  <a:moveTo>
                    <a:pt x="995172" y="0"/>
                  </a:moveTo>
                  <a:lnTo>
                    <a:pt x="920687" y="0"/>
                  </a:lnTo>
                  <a:lnTo>
                    <a:pt x="920687" y="414719"/>
                  </a:lnTo>
                  <a:lnTo>
                    <a:pt x="995172" y="414719"/>
                  </a:lnTo>
                  <a:lnTo>
                    <a:pt x="995172" y="0"/>
                  </a:lnTo>
                  <a:close/>
                  <a:moveTo>
                    <a:pt x="367951" y="159830"/>
                  </a:moveTo>
                  <a:cubicBezTo>
                    <a:pt x="347282" y="137541"/>
                    <a:pt x="318135" y="126206"/>
                    <a:pt x="281273" y="126206"/>
                  </a:cubicBezTo>
                  <a:cubicBezTo>
                    <a:pt x="263462" y="126206"/>
                    <a:pt x="247079" y="129921"/>
                    <a:pt x="232410" y="137065"/>
                  </a:cubicBezTo>
                  <a:cubicBezTo>
                    <a:pt x="217742" y="144304"/>
                    <a:pt x="205264" y="154496"/>
                    <a:pt x="195358" y="167259"/>
                  </a:cubicBezTo>
                  <a:lnTo>
                    <a:pt x="191262" y="172498"/>
                  </a:lnTo>
                  <a:lnTo>
                    <a:pt x="191262" y="167831"/>
                  </a:lnTo>
                  <a:lnTo>
                    <a:pt x="191262" y="132017"/>
                  </a:lnTo>
                  <a:lnTo>
                    <a:pt x="117920" y="132017"/>
                  </a:lnTo>
                  <a:lnTo>
                    <a:pt x="117920" y="414814"/>
                  </a:lnTo>
                  <a:lnTo>
                    <a:pt x="191929" y="414814"/>
                  </a:lnTo>
                  <a:lnTo>
                    <a:pt x="191929" y="264128"/>
                  </a:lnTo>
                  <a:lnTo>
                    <a:pt x="192024" y="274606"/>
                  </a:lnTo>
                  <a:cubicBezTo>
                    <a:pt x="192024" y="272891"/>
                    <a:pt x="192024" y="271177"/>
                    <a:pt x="192119" y="269558"/>
                  </a:cubicBezTo>
                  <a:cubicBezTo>
                    <a:pt x="192881" y="243173"/>
                    <a:pt x="199454" y="223456"/>
                    <a:pt x="211741" y="210884"/>
                  </a:cubicBezTo>
                  <a:cubicBezTo>
                    <a:pt x="224790" y="197549"/>
                    <a:pt x="240697" y="190786"/>
                    <a:pt x="258985" y="190786"/>
                  </a:cubicBezTo>
                  <a:cubicBezTo>
                    <a:pt x="280511" y="190786"/>
                    <a:pt x="296894" y="197358"/>
                    <a:pt x="307753" y="210407"/>
                  </a:cubicBezTo>
                  <a:cubicBezTo>
                    <a:pt x="318421" y="223171"/>
                    <a:pt x="323850" y="241364"/>
                    <a:pt x="323945" y="264605"/>
                  </a:cubicBezTo>
                  <a:lnTo>
                    <a:pt x="323945" y="264605"/>
                  </a:lnTo>
                  <a:lnTo>
                    <a:pt x="323945" y="265176"/>
                  </a:lnTo>
                  <a:lnTo>
                    <a:pt x="323945" y="265271"/>
                  </a:lnTo>
                  <a:lnTo>
                    <a:pt x="323945" y="414814"/>
                  </a:lnTo>
                  <a:lnTo>
                    <a:pt x="399098" y="414814"/>
                  </a:lnTo>
                  <a:lnTo>
                    <a:pt x="399098" y="254222"/>
                  </a:lnTo>
                  <a:cubicBezTo>
                    <a:pt x="399193" y="213931"/>
                    <a:pt x="388620" y="182118"/>
                    <a:pt x="367951" y="159830"/>
                  </a:cubicBezTo>
                  <a:moveTo>
                    <a:pt x="881825" y="272796"/>
                  </a:moveTo>
                  <a:cubicBezTo>
                    <a:pt x="881825" y="252508"/>
                    <a:pt x="878205" y="233267"/>
                    <a:pt x="871061" y="215646"/>
                  </a:cubicBezTo>
                  <a:cubicBezTo>
                    <a:pt x="863918" y="198025"/>
                    <a:pt x="853821" y="182309"/>
                    <a:pt x="841057" y="168974"/>
                  </a:cubicBezTo>
                  <a:cubicBezTo>
                    <a:pt x="828294" y="155639"/>
                    <a:pt x="812768" y="145066"/>
                    <a:pt x="794957" y="137636"/>
                  </a:cubicBezTo>
                  <a:cubicBezTo>
                    <a:pt x="777145" y="130112"/>
                    <a:pt x="757238" y="126302"/>
                    <a:pt x="735806" y="126302"/>
                  </a:cubicBezTo>
                  <a:cubicBezTo>
                    <a:pt x="715518" y="126302"/>
                    <a:pt x="696182" y="130207"/>
                    <a:pt x="678371" y="137922"/>
                  </a:cubicBezTo>
                  <a:cubicBezTo>
                    <a:pt x="660559" y="145637"/>
                    <a:pt x="644843" y="156210"/>
                    <a:pt x="631698" y="169355"/>
                  </a:cubicBezTo>
                  <a:cubicBezTo>
                    <a:pt x="618554" y="182499"/>
                    <a:pt x="607981" y="198215"/>
                    <a:pt x="600266" y="216027"/>
                  </a:cubicBezTo>
                  <a:cubicBezTo>
                    <a:pt x="592550" y="233839"/>
                    <a:pt x="588645" y="253175"/>
                    <a:pt x="588645" y="273463"/>
                  </a:cubicBezTo>
                  <a:cubicBezTo>
                    <a:pt x="588645" y="293751"/>
                    <a:pt x="592360" y="313087"/>
                    <a:pt x="599694" y="330899"/>
                  </a:cubicBezTo>
                  <a:cubicBezTo>
                    <a:pt x="607028" y="348710"/>
                    <a:pt x="617315" y="364426"/>
                    <a:pt x="630269" y="377571"/>
                  </a:cubicBezTo>
                  <a:cubicBezTo>
                    <a:pt x="643223" y="390716"/>
                    <a:pt x="659130" y="401288"/>
                    <a:pt x="677513" y="409004"/>
                  </a:cubicBezTo>
                  <a:cubicBezTo>
                    <a:pt x="695897" y="416719"/>
                    <a:pt x="716280" y="420624"/>
                    <a:pt x="738092" y="420624"/>
                  </a:cubicBezTo>
                  <a:cubicBezTo>
                    <a:pt x="801148" y="420624"/>
                    <a:pt x="840391" y="391954"/>
                    <a:pt x="863918" y="365093"/>
                  </a:cubicBezTo>
                  <a:lnTo>
                    <a:pt x="810292" y="324231"/>
                  </a:lnTo>
                  <a:cubicBezTo>
                    <a:pt x="798957" y="337661"/>
                    <a:pt x="772192" y="355854"/>
                    <a:pt x="738664" y="355854"/>
                  </a:cubicBezTo>
                  <a:cubicBezTo>
                    <a:pt x="717614" y="355854"/>
                    <a:pt x="700373" y="350996"/>
                    <a:pt x="687229" y="341376"/>
                  </a:cubicBezTo>
                  <a:cubicBezTo>
                    <a:pt x="674084" y="331756"/>
                    <a:pt x="665036" y="318611"/>
                    <a:pt x="660368" y="302133"/>
                  </a:cubicBezTo>
                  <a:lnTo>
                    <a:pt x="659606" y="299466"/>
                  </a:lnTo>
                  <a:lnTo>
                    <a:pt x="881825" y="299466"/>
                  </a:lnTo>
                  <a:lnTo>
                    <a:pt x="881825" y="272796"/>
                  </a:lnTo>
                  <a:close/>
                  <a:moveTo>
                    <a:pt x="660368" y="246793"/>
                  </a:moveTo>
                  <a:cubicBezTo>
                    <a:pt x="660368" y="226124"/>
                    <a:pt x="684086" y="189929"/>
                    <a:pt x="735330" y="189929"/>
                  </a:cubicBezTo>
                  <a:cubicBezTo>
                    <a:pt x="786575" y="189929"/>
                    <a:pt x="810387" y="226028"/>
                    <a:pt x="810387" y="246698"/>
                  </a:cubicBezTo>
                  <a:lnTo>
                    <a:pt x="660368" y="246793"/>
                  </a:lnTo>
                  <a:close/>
                </a:path>
              </a:pathLst>
            </a:custGeom>
            <a:solidFill>
              <a:srgbClr val="FFFFFF"/>
            </a:solidFill>
            <a:ln w="9525"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1C614C49-972F-498A-9654-844CECF9AF64}"/>
                </a:ext>
              </a:extLst>
            </p:cNvPr>
            <p:cNvSpPr/>
            <p:nvPr/>
          </p:nvSpPr>
          <p:spPr>
            <a:xfrm>
              <a:off x="2358770" y="6728469"/>
              <a:ext cx="79057" cy="79057"/>
            </a:xfrm>
            <a:custGeom>
              <a:avLst/>
              <a:gdLst>
                <a:gd name="connsiteX0" fmla="*/ 39529 w 79057"/>
                <a:gd name="connsiteY0" fmla="*/ 5620 h 79057"/>
                <a:gd name="connsiteX1" fmla="*/ 73438 w 79057"/>
                <a:gd name="connsiteY1" fmla="*/ 39529 h 79057"/>
                <a:gd name="connsiteX2" fmla="*/ 39529 w 79057"/>
                <a:gd name="connsiteY2" fmla="*/ 73438 h 79057"/>
                <a:gd name="connsiteX3" fmla="*/ 5620 w 79057"/>
                <a:gd name="connsiteY3" fmla="*/ 39529 h 79057"/>
                <a:gd name="connsiteX4" fmla="*/ 39529 w 79057"/>
                <a:gd name="connsiteY4" fmla="*/ 5620 h 79057"/>
                <a:gd name="connsiteX5" fmla="*/ 39529 w 79057"/>
                <a:gd name="connsiteY5" fmla="*/ 0 h 79057"/>
                <a:gd name="connsiteX6" fmla="*/ 0 w 79057"/>
                <a:gd name="connsiteY6" fmla="*/ 39529 h 79057"/>
                <a:gd name="connsiteX7" fmla="*/ 39529 w 79057"/>
                <a:gd name="connsiteY7" fmla="*/ 79058 h 79057"/>
                <a:gd name="connsiteX8" fmla="*/ 79058 w 79057"/>
                <a:gd name="connsiteY8" fmla="*/ 39529 h 79057"/>
                <a:gd name="connsiteX9" fmla="*/ 39529 w 79057"/>
                <a:gd name="connsiteY9" fmla="*/ 0 h 79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79057">
                  <a:moveTo>
                    <a:pt x="39529" y="5620"/>
                  </a:moveTo>
                  <a:cubicBezTo>
                    <a:pt x="58198" y="5620"/>
                    <a:pt x="73438" y="20860"/>
                    <a:pt x="73438" y="39529"/>
                  </a:cubicBezTo>
                  <a:cubicBezTo>
                    <a:pt x="73438" y="58198"/>
                    <a:pt x="58198" y="73438"/>
                    <a:pt x="39529" y="73438"/>
                  </a:cubicBezTo>
                  <a:cubicBezTo>
                    <a:pt x="20860" y="73438"/>
                    <a:pt x="5620" y="58198"/>
                    <a:pt x="5620" y="39529"/>
                  </a:cubicBezTo>
                  <a:cubicBezTo>
                    <a:pt x="5620" y="20860"/>
                    <a:pt x="20860" y="5620"/>
                    <a:pt x="39529" y="5620"/>
                  </a:cubicBezTo>
                  <a:moveTo>
                    <a:pt x="39529" y="0"/>
                  </a:moveTo>
                  <a:cubicBezTo>
                    <a:pt x="17717" y="0"/>
                    <a:pt x="0" y="17717"/>
                    <a:pt x="0" y="39529"/>
                  </a:cubicBezTo>
                  <a:cubicBezTo>
                    <a:pt x="0" y="61341"/>
                    <a:pt x="17717" y="79058"/>
                    <a:pt x="39529" y="79058"/>
                  </a:cubicBezTo>
                  <a:cubicBezTo>
                    <a:pt x="61341" y="79058"/>
                    <a:pt x="79058" y="61341"/>
                    <a:pt x="79058" y="39529"/>
                  </a:cubicBezTo>
                  <a:cubicBezTo>
                    <a:pt x="79058" y="17717"/>
                    <a:pt x="61341" y="0"/>
                    <a:pt x="39529" y="0"/>
                  </a:cubicBezTo>
                </a:path>
              </a:pathLst>
            </a:custGeom>
            <a:solidFill>
              <a:srgbClr val="FFFFFF"/>
            </a:solidFill>
            <a:ln w="9525"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922EBBE0-933B-4A65-BAAC-DC5972E3F9A4}"/>
                </a:ext>
              </a:extLst>
            </p:cNvPr>
            <p:cNvSpPr/>
            <p:nvPr/>
          </p:nvSpPr>
          <p:spPr>
            <a:xfrm>
              <a:off x="2384869" y="6748090"/>
              <a:ext cx="30765" cy="39528"/>
            </a:xfrm>
            <a:custGeom>
              <a:avLst/>
              <a:gdLst>
                <a:gd name="connsiteX0" fmla="*/ 16383 w 30765"/>
                <a:gd name="connsiteY0" fmla="*/ 95 h 39528"/>
                <a:gd name="connsiteX1" fmla="*/ 23051 w 30765"/>
                <a:gd name="connsiteY1" fmla="*/ 1715 h 39528"/>
                <a:gd name="connsiteX2" fmla="*/ 27718 w 30765"/>
                <a:gd name="connsiteY2" fmla="*/ 6191 h 39528"/>
                <a:gd name="connsiteX3" fmla="*/ 29337 w 30765"/>
                <a:gd name="connsiteY3" fmla="*/ 12478 h 39528"/>
                <a:gd name="connsiteX4" fmla="*/ 27146 w 30765"/>
                <a:gd name="connsiteY4" fmla="*/ 19622 h 39528"/>
                <a:gd name="connsiteX5" fmla="*/ 21812 w 30765"/>
                <a:gd name="connsiteY5" fmla="*/ 23717 h 39528"/>
                <a:gd name="connsiteX6" fmla="*/ 30766 w 30765"/>
                <a:gd name="connsiteY6" fmla="*/ 39529 h 39528"/>
                <a:gd name="connsiteX7" fmla="*/ 23717 w 30765"/>
                <a:gd name="connsiteY7" fmla="*/ 39529 h 39528"/>
                <a:gd name="connsiteX8" fmla="*/ 15526 w 30765"/>
                <a:gd name="connsiteY8" fmla="*/ 24860 h 39528"/>
                <a:gd name="connsiteX9" fmla="*/ 6191 w 30765"/>
                <a:gd name="connsiteY9" fmla="*/ 24860 h 39528"/>
                <a:gd name="connsiteX10" fmla="*/ 6191 w 30765"/>
                <a:gd name="connsiteY10" fmla="*/ 39529 h 39528"/>
                <a:gd name="connsiteX11" fmla="*/ 0 w 30765"/>
                <a:gd name="connsiteY11" fmla="*/ 39529 h 39528"/>
                <a:gd name="connsiteX12" fmla="*/ 0 w 30765"/>
                <a:gd name="connsiteY12" fmla="*/ 0 h 39528"/>
                <a:gd name="connsiteX13" fmla="*/ 16383 w 30765"/>
                <a:gd name="connsiteY13" fmla="*/ 0 h 39528"/>
                <a:gd name="connsiteX14" fmla="*/ 16383 w 30765"/>
                <a:gd name="connsiteY14" fmla="*/ 19336 h 39528"/>
                <a:gd name="connsiteX15" fmla="*/ 19907 w 30765"/>
                <a:gd name="connsiteY15" fmla="*/ 18478 h 39528"/>
                <a:gd name="connsiteX16" fmla="*/ 22289 w 30765"/>
                <a:gd name="connsiteY16" fmla="*/ 16097 h 39528"/>
                <a:gd name="connsiteX17" fmla="*/ 23146 w 30765"/>
                <a:gd name="connsiteY17" fmla="*/ 12573 h 39528"/>
                <a:gd name="connsiteX18" fmla="*/ 22289 w 30765"/>
                <a:gd name="connsiteY18" fmla="*/ 9049 h 39528"/>
                <a:gd name="connsiteX19" fmla="*/ 19907 w 30765"/>
                <a:gd name="connsiteY19" fmla="*/ 6668 h 39528"/>
                <a:gd name="connsiteX20" fmla="*/ 16383 w 30765"/>
                <a:gd name="connsiteY20" fmla="*/ 5810 h 39528"/>
                <a:gd name="connsiteX21" fmla="*/ 6191 w 30765"/>
                <a:gd name="connsiteY21" fmla="*/ 5810 h 39528"/>
                <a:gd name="connsiteX22" fmla="*/ 6191 w 30765"/>
                <a:gd name="connsiteY22" fmla="*/ 19336 h 39528"/>
                <a:gd name="connsiteX23" fmla="*/ 16383 w 30765"/>
                <a:gd name="connsiteY23" fmla="*/ 19336 h 3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765" h="39528">
                  <a:moveTo>
                    <a:pt x="16383" y="95"/>
                  </a:moveTo>
                  <a:cubicBezTo>
                    <a:pt x="18860" y="95"/>
                    <a:pt x="21050" y="667"/>
                    <a:pt x="23051" y="1715"/>
                  </a:cubicBezTo>
                  <a:cubicBezTo>
                    <a:pt x="25051" y="2762"/>
                    <a:pt x="26575" y="4286"/>
                    <a:pt x="27718" y="6191"/>
                  </a:cubicBezTo>
                  <a:cubicBezTo>
                    <a:pt x="28861" y="8096"/>
                    <a:pt x="29337" y="10192"/>
                    <a:pt x="29337" y="12478"/>
                  </a:cubicBezTo>
                  <a:cubicBezTo>
                    <a:pt x="29337" y="15335"/>
                    <a:pt x="28575" y="17717"/>
                    <a:pt x="27146" y="19622"/>
                  </a:cubicBezTo>
                  <a:cubicBezTo>
                    <a:pt x="25718" y="21527"/>
                    <a:pt x="23908" y="22860"/>
                    <a:pt x="21812" y="23717"/>
                  </a:cubicBezTo>
                  <a:lnTo>
                    <a:pt x="30766" y="39529"/>
                  </a:lnTo>
                  <a:lnTo>
                    <a:pt x="23717" y="39529"/>
                  </a:lnTo>
                  <a:lnTo>
                    <a:pt x="15526" y="24860"/>
                  </a:lnTo>
                  <a:lnTo>
                    <a:pt x="6191" y="24860"/>
                  </a:lnTo>
                  <a:lnTo>
                    <a:pt x="6191" y="39529"/>
                  </a:lnTo>
                  <a:lnTo>
                    <a:pt x="0" y="39529"/>
                  </a:lnTo>
                  <a:lnTo>
                    <a:pt x="0" y="0"/>
                  </a:lnTo>
                  <a:lnTo>
                    <a:pt x="16383" y="0"/>
                  </a:lnTo>
                  <a:close/>
                  <a:moveTo>
                    <a:pt x="16383" y="19336"/>
                  </a:moveTo>
                  <a:cubicBezTo>
                    <a:pt x="17717" y="19336"/>
                    <a:pt x="18860" y="19050"/>
                    <a:pt x="19907" y="18478"/>
                  </a:cubicBezTo>
                  <a:cubicBezTo>
                    <a:pt x="20955" y="17907"/>
                    <a:pt x="21717" y="17050"/>
                    <a:pt x="22289" y="16097"/>
                  </a:cubicBezTo>
                  <a:cubicBezTo>
                    <a:pt x="22860" y="15050"/>
                    <a:pt x="23146" y="13906"/>
                    <a:pt x="23146" y="12573"/>
                  </a:cubicBezTo>
                  <a:cubicBezTo>
                    <a:pt x="23146" y="11240"/>
                    <a:pt x="22860" y="10097"/>
                    <a:pt x="22289" y="9049"/>
                  </a:cubicBezTo>
                  <a:cubicBezTo>
                    <a:pt x="21717" y="8001"/>
                    <a:pt x="20860" y="7239"/>
                    <a:pt x="19907" y="6668"/>
                  </a:cubicBezTo>
                  <a:cubicBezTo>
                    <a:pt x="18860" y="6096"/>
                    <a:pt x="17717" y="5810"/>
                    <a:pt x="16383" y="5810"/>
                  </a:cubicBezTo>
                  <a:lnTo>
                    <a:pt x="6191" y="5810"/>
                  </a:lnTo>
                  <a:lnTo>
                    <a:pt x="6191" y="19336"/>
                  </a:lnTo>
                  <a:lnTo>
                    <a:pt x="16383" y="19336"/>
                  </a:lnTo>
                  <a:close/>
                </a:path>
              </a:pathLst>
            </a:custGeom>
            <a:solidFill>
              <a:srgbClr val="FFFFFF"/>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2078020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1_Title Blue B">
    <p:bg>
      <p:bgPr>
        <a:solidFill>
          <a:srgbClr val="184A86"/>
        </a:solidFill>
        <a:effectLst/>
      </p:bgPr>
    </p:bg>
    <p:spTree>
      <p:nvGrpSpPr>
        <p:cNvPr id="1" name=""/>
        <p:cNvGrpSpPr/>
        <p:nvPr/>
      </p:nvGrpSpPr>
      <p:grpSpPr>
        <a:xfrm>
          <a:off x="0" y="0"/>
          <a:ext cx="0" cy="0"/>
          <a:chOff x="0" y="0"/>
          <a:chExt cx="0" cy="0"/>
        </a:xfrm>
      </p:grpSpPr>
      <p:sp>
        <p:nvSpPr>
          <p:cNvPr id="74" name="Rectangle"/>
          <p:cNvSpPr/>
          <p:nvPr/>
        </p:nvSpPr>
        <p:spPr>
          <a:xfrm>
            <a:off x="1469360" y="0"/>
            <a:ext cx="3430768" cy="5393161"/>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16" name="Text Placeholder 2">
            <a:extLst>
              <a:ext uri="{FF2B5EF4-FFF2-40B4-BE49-F238E27FC236}">
                <a16:creationId xmlns:a16="http://schemas.microsoft.com/office/drawing/2014/main" id="{6E706504-BEDA-1441-8BC1-243269FBBCB8}"/>
              </a:ext>
            </a:extLst>
          </p:cNvPr>
          <p:cNvSpPr>
            <a:spLocks noGrp="1"/>
          </p:cNvSpPr>
          <p:nvPr>
            <p:ph type="body" sz="quarter" idx="25" hasCustomPrompt="1"/>
          </p:nvPr>
        </p:nvSpPr>
        <p:spPr>
          <a:xfrm>
            <a:off x="1895475" y="3182315"/>
            <a:ext cx="10296524" cy="304800"/>
          </a:xfrm>
        </p:spPr>
        <p:txBody>
          <a:bodyPr>
            <a:normAutofit/>
          </a:bodyPr>
          <a:lstStyle>
            <a:lvl1pPr marL="0" indent="0">
              <a:buNone/>
              <a:defRPr sz="1600" b="1" i="0">
                <a:solidFill>
                  <a:srgbClr val="00C7FD"/>
                </a:solidFill>
                <a:latin typeface="Intel Clear" panose="020B0604020203020204" pitchFamily="34" charset="0"/>
                <a:ea typeface="Intel Clear" panose="020B0604020203020204" pitchFamily="34" charset="0"/>
                <a:cs typeface="Intel Clear" panose="020B0604020203020204" pitchFamily="34" charset="0"/>
              </a:defRPr>
            </a:lvl1pPr>
          </a:lstStyle>
          <a:p>
            <a:r>
              <a:rPr lang="en-US"/>
              <a:t>16pt Intel Clear Bold Intro:</a:t>
            </a:r>
          </a:p>
        </p:txBody>
      </p:sp>
      <p:sp>
        <p:nvSpPr>
          <p:cNvPr id="31" name="Title Text">
            <a:extLst>
              <a:ext uri="{FF2B5EF4-FFF2-40B4-BE49-F238E27FC236}">
                <a16:creationId xmlns:a16="http://schemas.microsoft.com/office/drawing/2014/main" id="{89FD31ED-4225-F549-987B-028F84979F81}"/>
              </a:ext>
            </a:extLst>
          </p:cNvPr>
          <p:cNvSpPr txBox="1">
            <a:spLocks noGrp="1"/>
          </p:cNvSpPr>
          <p:nvPr>
            <p:ph type="title" hasCustomPrompt="1"/>
          </p:nvPr>
        </p:nvSpPr>
        <p:spPr>
          <a:xfrm>
            <a:off x="1895475" y="3585279"/>
            <a:ext cx="10972801" cy="1091827"/>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oAutofit/>
          </a:bodyPr>
          <a:lstStyle>
            <a:lvl1pPr>
              <a:defRPr sz="7500">
                <a:solidFill>
                  <a:schemeClr val="bg1"/>
                </a:solidFill>
              </a:defRPr>
            </a:lvl1pPr>
          </a:lstStyle>
          <a:p>
            <a:r>
              <a:rPr lang="en-US"/>
              <a:t>75 </a:t>
            </a:r>
            <a:r>
              <a:rPr lang="en-US" err="1"/>
              <a:t>pt</a:t>
            </a:r>
            <a:r>
              <a:rPr lang="en-US"/>
              <a:t> Intel Clear Light</a:t>
            </a:r>
            <a:endParaRPr/>
          </a:p>
        </p:txBody>
      </p:sp>
      <p:sp>
        <p:nvSpPr>
          <p:cNvPr id="21" name="Text Placeholder 6">
            <a:extLst>
              <a:ext uri="{FF2B5EF4-FFF2-40B4-BE49-F238E27FC236}">
                <a16:creationId xmlns:a16="http://schemas.microsoft.com/office/drawing/2014/main" id="{71E0DDC0-B435-4D0B-837E-0E27121099BC}"/>
              </a:ext>
            </a:extLst>
          </p:cNvPr>
          <p:cNvSpPr>
            <a:spLocks noGrp="1"/>
          </p:cNvSpPr>
          <p:nvPr>
            <p:ph type="body" sz="quarter" idx="27" hasCustomPrompt="1"/>
          </p:nvPr>
        </p:nvSpPr>
        <p:spPr>
          <a:xfrm>
            <a:off x="1908348" y="4778609"/>
            <a:ext cx="10283651" cy="326776"/>
          </a:xfrm>
        </p:spPr>
        <p:txBody>
          <a:bodyPr>
            <a:normAutofit/>
          </a:bodyPr>
          <a:lstStyle>
            <a:lvl1pPr marL="0" indent="0">
              <a:buNone/>
              <a:defRPr sz="1800" b="0" i="0">
                <a:solidFill>
                  <a:schemeClr val="bg1"/>
                </a:solidFill>
                <a:latin typeface="Intel Clear" panose="020B0604020203020204" pitchFamily="34" charset="0"/>
                <a:ea typeface="Intel Clear" panose="020B0604020203020204" pitchFamily="34" charset="0"/>
                <a:cs typeface="Intel Clear" panose="020B0604020203020204" pitchFamily="34" charset="0"/>
              </a:defRPr>
            </a:lvl1pPr>
          </a:lstStyle>
          <a:p>
            <a:r>
              <a:rPr lang="en-US"/>
              <a:t>18pt Intel Clear Subhead, Date, Etc.</a:t>
            </a:r>
          </a:p>
        </p:txBody>
      </p:sp>
      <p:sp>
        <p:nvSpPr>
          <p:cNvPr id="10" name="Square">
            <a:extLst>
              <a:ext uri="{FF2B5EF4-FFF2-40B4-BE49-F238E27FC236}">
                <a16:creationId xmlns:a16="http://schemas.microsoft.com/office/drawing/2014/main" id="{5F1BD0FC-D3B7-4D2E-989A-64ED187DAF99}"/>
              </a:ext>
            </a:extLst>
          </p:cNvPr>
          <p:cNvSpPr/>
          <p:nvPr userDrawn="1"/>
        </p:nvSpPr>
        <p:spPr>
          <a:xfrm>
            <a:off x="861107" y="5390896"/>
            <a:ext cx="607299" cy="607299"/>
          </a:xfrm>
          <a:prstGeom prst="rect">
            <a:avLst/>
          </a:prstGeom>
          <a:solidFill>
            <a:schemeClr val="accent4"/>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11" name="Rectangle">
            <a:extLst>
              <a:ext uri="{FF2B5EF4-FFF2-40B4-BE49-F238E27FC236}">
                <a16:creationId xmlns:a16="http://schemas.microsoft.com/office/drawing/2014/main" id="{3D2DE0DF-793A-4E90-BB4C-004CD646F4EF}"/>
              </a:ext>
            </a:extLst>
          </p:cNvPr>
          <p:cNvSpPr/>
          <p:nvPr userDrawn="1"/>
        </p:nvSpPr>
        <p:spPr>
          <a:xfrm>
            <a:off x="576067" y="5108797"/>
            <a:ext cx="286654" cy="282073"/>
          </a:xfrm>
          <a:prstGeom prst="rect">
            <a:avLst/>
          </a:prstGeom>
          <a:solidFill>
            <a:schemeClr val="accent3"/>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12" name="Square">
            <a:extLst>
              <a:ext uri="{FF2B5EF4-FFF2-40B4-BE49-F238E27FC236}">
                <a16:creationId xmlns:a16="http://schemas.microsoft.com/office/drawing/2014/main" id="{C39C59F8-1EBA-44B6-940C-E67247F76722}"/>
              </a:ext>
            </a:extLst>
          </p:cNvPr>
          <p:cNvSpPr/>
          <p:nvPr userDrawn="1"/>
        </p:nvSpPr>
        <p:spPr>
          <a:xfrm>
            <a:off x="861107" y="4952474"/>
            <a:ext cx="157461" cy="157461"/>
          </a:xfrm>
          <a:prstGeom prst="rect">
            <a:avLst/>
          </a:prstGeom>
          <a:solidFill>
            <a:schemeClr val="accent4"/>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grpSp>
        <p:nvGrpSpPr>
          <p:cNvPr id="14" name="Group 13">
            <a:extLst>
              <a:ext uri="{FF2B5EF4-FFF2-40B4-BE49-F238E27FC236}">
                <a16:creationId xmlns:a16="http://schemas.microsoft.com/office/drawing/2014/main" id="{25251DAF-788D-46D0-84B3-34DFEE6262F3}"/>
              </a:ext>
            </a:extLst>
          </p:cNvPr>
          <p:cNvGrpSpPr/>
          <p:nvPr userDrawn="1"/>
        </p:nvGrpSpPr>
        <p:grpSpPr>
          <a:xfrm>
            <a:off x="1468406" y="5995719"/>
            <a:ext cx="1059754" cy="396801"/>
            <a:chOff x="1314450" y="6391094"/>
            <a:chExt cx="1123377" cy="420623"/>
          </a:xfrm>
        </p:grpSpPr>
        <p:sp>
          <p:nvSpPr>
            <p:cNvPr id="15" name="Freeform: Shape 14">
              <a:extLst>
                <a:ext uri="{FF2B5EF4-FFF2-40B4-BE49-F238E27FC236}">
                  <a16:creationId xmlns:a16="http://schemas.microsoft.com/office/drawing/2014/main" id="{A050DF4B-855E-41F4-9B0B-9B0BA01FB4FE}"/>
                </a:ext>
              </a:extLst>
            </p:cNvPr>
            <p:cNvSpPr/>
            <p:nvPr/>
          </p:nvSpPr>
          <p:spPr>
            <a:xfrm>
              <a:off x="1314450" y="6396809"/>
              <a:ext cx="78581" cy="78581"/>
            </a:xfrm>
            <a:custGeom>
              <a:avLst/>
              <a:gdLst>
                <a:gd name="connsiteX0" fmla="*/ 0 w 78581"/>
                <a:gd name="connsiteY0" fmla="*/ 0 h 78581"/>
                <a:gd name="connsiteX1" fmla="*/ 78581 w 78581"/>
                <a:gd name="connsiteY1" fmla="*/ 0 h 78581"/>
                <a:gd name="connsiteX2" fmla="*/ 78581 w 78581"/>
                <a:gd name="connsiteY2" fmla="*/ 78581 h 78581"/>
                <a:gd name="connsiteX3" fmla="*/ 0 w 78581"/>
                <a:gd name="connsiteY3" fmla="*/ 78581 h 78581"/>
              </a:gdLst>
              <a:ahLst/>
              <a:cxnLst>
                <a:cxn ang="0">
                  <a:pos x="connsiteX0" y="connsiteY0"/>
                </a:cxn>
                <a:cxn ang="0">
                  <a:pos x="connsiteX1" y="connsiteY1"/>
                </a:cxn>
                <a:cxn ang="0">
                  <a:pos x="connsiteX2" y="connsiteY2"/>
                </a:cxn>
                <a:cxn ang="0">
                  <a:pos x="connsiteX3" y="connsiteY3"/>
                </a:cxn>
              </a:cxnLst>
              <a:rect l="l" t="t" r="r" b="b"/>
              <a:pathLst>
                <a:path w="78581" h="78581">
                  <a:moveTo>
                    <a:pt x="0" y="0"/>
                  </a:moveTo>
                  <a:lnTo>
                    <a:pt x="78581" y="0"/>
                  </a:lnTo>
                  <a:lnTo>
                    <a:pt x="78581" y="78581"/>
                  </a:lnTo>
                  <a:lnTo>
                    <a:pt x="0" y="78581"/>
                  </a:lnTo>
                  <a:close/>
                </a:path>
              </a:pathLst>
            </a:custGeom>
            <a:solidFill>
              <a:srgbClr val="00B2E3"/>
            </a:solid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D5E76890-19E8-4E79-B88A-5E246700E0DB}"/>
                </a:ext>
              </a:extLst>
            </p:cNvPr>
            <p:cNvSpPr/>
            <p:nvPr/>
          </p:nvSpPr>
          <p:spPr>
            <a:xfrm>
              <a:off x="1316545" y="6391094"/>
              <a:ext cx="995171" cy="420623"/>
            </a:xfrm>
            <a:custGeom>
              <a:avLst/>
              <a:gdLst>
                <a:gd name="connsiteX0" fmla="*/ 74486 w 995171"/>
                <a:gd name="connsiteY0" fmla="*/ 131921 h 420623"/>
                <a:gd name="connsiteX1" fmla="*/ 0 w 995171"/>
                <a:gd name="connsiteY1" fmla="*/ 131921 h 420623"/>
                <a:gd name="connsiteX2" fmla="*/ 0 w 995171"/>
                <a:gd name="connsiteY2" fmla="*/ 414719 h 420623"/>
                <a:gd name="connsiteX3" fmla="*/ 74486 w 995171"/>
                <a:gd name="connsiteY3" fmla="*/ 414719 h 420623"/>
                <a:gd name="connsiteX4" fmla="*/ 74486 w 995171"/>
                <a:gd name="connsiteY4" fmla="*/ 131921 h 420623"/>
                <a:gd name="connsiteX5" fmla="*/ 568262 w 995171"/>
                <a:gd name="connsiteY5" fmla="*/ 417576 h 420623"/>
                <a:gd name="connsiteX6" fmla="*/ 568262 w 995171"/>
                <a:gd name="connsiteY6" fmla="*/ 348234 h 420623"/>
                <a:gd name="connsiteX7" fmla="*/ 541306 w 995171"/>
                <a:gd name="connsiteY7" fmla="*/ 346520 h 420623"/>
                <a:gd name="connsiteX8" fmla="*/ 523780 w 995171"/>
                <a:gd name="connsiteY8" fmla="*/ 338804 h 420623"/>
                <a:gd name="connsiteX9" fmla="*/ 516065 w 995171"/>
                <a:gd name="connsiteY9" fmla="*/ 321945 h 420623"/>
                <a:gd name="connsiteX10" fmla="*/ 514350 w 995171"/>
                <a:gd name="connsiteY10" fmla="*/ 294608 h 420623"/>
                <a:gd name="connsiteX11" fmla="*/ 514350 w 995171"/>
                <a:gd name="connsiteY11" fmla="*/ 195644 h 420623"/>
                <a:gd name="connsiteX12" fmla="*/ 568262 w 995171"/>
                <a:gd name="connsiteY12" fmla="*/ 195644 h 420623"/>
                <a:gd name="connsiteX13" fmla="*/ 568262 w 995171"/>
                <a:gd name="connsiteY13" fmla="*/ 131921 h 420623"/>
                <a:gd name="connsiteX14" fmla="*/ 514350 w 995171"/>
                <a:gd name="connsiteY14" fmla="*/ 131921 h 420623"/>
                <a:gd name="connsiteX15" fmla="*/ 514350 w 995171"/>
                <a:gd name="connsiteY15" fmla="*/ 21812 h 420623"/>
                <a:gd name="connsiteX16" fmla="*/ 439865 w 995171"/>
                <a:gd name="connsiteY16" fmla="*/ 21812 h 420623"/>
                <a:gd name="connsiteX17" fmla="*/ 439865 w 995171"/>
                <a:gd name="connsiteY17" fmla="*/ 295180 h 420623"/>
                <a:gd name="connsiteX18" fmla="*/ 445865 w 995171"/>
                <a:gd name="connsiteY18" fmla="*/ 353473 h 420623"/>
                <a:gd name="connsiteX19" fmla="*/ 465677 w 995171"/>
                <a:gd name="connsiteY19" fmla="*/ 391001 h 420623"/>
                <a:gd name="connsiteX20" fmla="*/ 502063 w 995171"/>
                <a:gd name="connsiteY20" fmla="*/ 411385 h 420623"/>
                <a:gd name="connsiteX21" fmla="*/ 558927 w 995171"/>
                <a:gd name="connsiteY21" fmla="*/ 417671 h 420623"/>
                <a:gd name="connsiteX22" fmla="*/ 568262 w 995171"/>
                <a:gd name="connsiteY22" fmla="*/ 417671 h 420623"/>
                <a:gd name="connsiteX23" fmla="*/ 995172 w 995171"/>
                <a:gd name="connsiteY23" fmla="*/ 0 h 420623"/>
                <a:gd name="connsiteX24" fmla="*/ 920687 w 995171"/>
                <a:gd name="connsiteY24" fmla="*/ 0 h 420623"/>
                <a:gd name="connsiteX25" fmla="*/ 920687 w 995171"/>
                <a:gd name="connsiteY25" fmla="*/ 414719 h 420623"/>
                <a:gd name="connsiteX26" fmla="*/ 995172 w 995171"/>
                <a:gd name="connsiteY26" fmla="*/ 414719 h 420623"/>
                <a:gd name="connsiteX27" fmla="*/ 995172 w 995171"/>
                <a:gd name="connsiteY27" fmla="*/ 0 h 420623"/>
                <a:gd name="connsiteX28" fmla="*/ 367951 w 995171"/>
                <a:gd name="connsiteY28" fmla="*/ 159830 h 420623"/>
                <a:gd name="connsiteX29" fmla="*/ 281273 w 995171"/>
                <a:gd name="connsiteY29" fmla="*/ 126206 h 420623"/>
                <a:gd name="connsiteX30" fmla="*/ 232410 w 995171"/>
                <a:gd name="connsiteY30" fmla="*/ 137065 h 420623"/>
                <a:gd name="connsiteX31" fmla="*/ 195358 w 995171"/>
                <a:gd name="connsiteY31" fmla="*/ 167259 h 420623"/>
                <a:gd name="connsiteX32" fmla="*/ 191262 w 995171"/>
                <a:gd name="connsiteY32" fmla="*/ 172498 h 420623"/>
                <a:gd name="connsiteX33" fmla="*/ 191262 w 995171"/>
                <a:gd name="connsiteY33" fmla="*/ 167831 h 420623"/>
                <a:gd name="connsiteX34" fmla="*/ 191262 w 995171"/>
                <a:gd name="connsiteY34" fmla="*/ 132017 h 420623"/>
                <a:gd name="connsiteX35" fmla="*/ 117920 w 995171"/>
                <a:gd name="connsiteY35" fmla="*/ 132017 h 420623"/>
                <a:gd name="connsiteX36" fmla="*/ 117920 w 995171"/>
                <a:gd name="connsiteY36" fmla="*/ 414814 h 420623"/>
                <a:gd name="connsiteX37" fmla="*/ 191929 w 995171"/>
                <a:gd name="connsiteY37" fmla="*/ 414814 h 420623"/>
                <a:gd name="connsiteX38" fmla="*/ 191929 w 995171"/>
                <a:gd name="connsiteY38" fmla="*/ 264128 h 420623"/>
                <a:gd name="connsiteX39" fmla="*/ 192024 w 995171"/>
                <a:gd name="connsiteY39" fmla="*/ 274606 h 420623"/>
                <a:gd name="connsiteX40" fmla="*/ 192119 w 995171"/>
                <a:gd name="connsiteY40" fmla="*/ 269558 h 420623"/>
                <a:gd name="connsiteX41" fmla="*/ 211741 w 995171"/>
                <a:gd name="connsiteY41" fmla="*/ 210884 h 420623"/>
                <a:gd name="connsiteX42" fmla="*/ 258985 w 995171"/>
                <a:gd name="connsiteY42" fmla="*/ 190786 h 420623"/>
                <a:gd name="connsiteX43" fmla="*/ 307753 w 995171"/>
                <a:gd name="connsiteY43" fmla="*/ 210407 h 420623"/>
                <a:gd name="connsiteX44" fmla="*/ 323945 w 995171"/>
                <a:gd name="connsiteY44" fmla="*/ 264605 h 420623"/>
                <a:gd name="connsiteX45" fmla="*/ 323945 w 995171"/>
                <a:gd name="connsiteY45" fmla="*/ 264605 h 420623"/>
                <a:gd name="connsiteX46" fmla="*/ 323945 w 995171"/>
                <a:gd name="connsiteY46" fmla="*/ 265176 h 420623"/>
                <a:gd name="connsiteX47" fmla="*/ 323945 w 995171"/>
                <a:gd name="connsiteY47" fmla="*/ 265271 h 420623"/>
                <a:gd name="connsiteX48" fmla="*/ 323945 w 995171"/>
                <a:gd name="connsiteY48" fmla="*/ 414814 h 420623"/>
                <a:gd name="connsiteX49" fmla="*/ 399098 w 995171"/>
                <a:gd name="connsiteY49" fmla="*/ 414814 h 420623"/>
                <a:gd name="connsiteX50" fmla="*/ 399098 w 995171"/>
                <a:gd name="connsiteY50" fmla="*/ 254222 h 420623"/>
                <a:gd name="connsiteX51" fmla="*/ 367951 w 995171"/>
                <a:gd name="connsiteY51" fmla="*/ 159830 h 420623"/>
                <a:gd name="connsiteX52" fmla="*/ 881825 w 995171"/>
                <a:gd name="connsiteY52" fmla="*/ 272796 h 420623"/>
                <a:gd name="connsiteX53" fmla="*/ 871061 w 995171"/>
                <a:gd name="connsiteY53" fmla="*/ 215646 h 420623"/>
                <a:gd name="connsiteX54" fmla="*/ 841057 w 995171"/>
                <a:gd name="connsiteY54" fmla="*/ 168974 h 420623"/>
                <a:gd name="connsiteX55" fmla="*/ 794957 w 995171"/>
                <a:gd name="connsiteY55" fmla="*/ 137636 h 420623"/>
                <a:gd name="connsiteX56" fmla="*/ 735806 w 995171"/>
                <a:gd name="connsiteY56" fmla="*/ 126302 h 420623"/>
                <a:gd name="connsiteX57" fmla="*/ 678371 w 995171"/>
                <a:gd name="connsiteY57" fmla="*/ 137922 h 420623"/>
                <a:gd name="connsiteX58" fmla="*/ 631698 w 995171"/>
                <a:gd name="connsiteY58" fmla="*/ 169355 h 420623"/>
                <a:gd name="connsiteX59" fmla="*/ 600266 w 995171"/>
                <a:gd name="connsiteY59" fmla="*/ 216027 h 420623"/>
                <a:gd name="connsiteX60" fmla="*/ 588645 w 995171"/>
                <a:gd name="connsiteY60" fmla="*/ 273463 h 420623"/>
                <a:gd name="connsiteX61" fmla="*/ 599694 w 995171"/>
                <a:gd name="connsiteY61" fmla="*/ 330899 h 420623"/>
                <a:gd name="connsiteX62" fmla="*/ 630269 w 995171"/>
                <a:gd name="connsiteY62" fmla="*/ 377571 h 420623"/>
                <a:gd name="connsiteX63" fmla="*/ 677513 w 995171"/>
                <a:gd name="connsiteY63" fmla="*/ 409004 h 420623"/>
                <a:gd name="connsiteX64" fmla="*/ 738092 w 995171"/>
                <a:gd name="connsiteY64" fmla="*/ 420624 h 420623"/>
                <a:gd name="connsiteX65" fmla="*/ 863918 w 995171"/>
                <a:gd name="connsiteY65" fmla="*/ 365093 h 420623"/>
                <a:gd name="connsiteX66" fmla="*/ 810292 w 995171"/>
                <a:gd name="connsiteY66" fmla="*/ 324231 h 420623"/>
                <a:gd name="connsiteX67" fmla="*/ 738664 w 995171"/>
                <a:gd name="connsiteY67" fmla="*/ 355854 h 420623"/>
                <a:gd name="connsiteX68" fmla="*/ 687229 w 995171"/>
                <a:gd name="connsiteY68" fmla="*/ 341376 h 420623"/>
                <a:gd name="connsiteX69" fmla="*/ 660368 w 995171"/>
                <a:gd name="connsiteY69" fmla="*/ 302133 h 420623"/>
                <a:gd name="connsiteX70" fmla="*/ 659606 w 995171"/>
                <a:gd name="connsiteY70" fmla="*/ 299466 h 420623"/>
                <a:gd name="connsiteX71" fmla="*/ 881825 w 995171"/>
                <a:gd name="connsiteY71" fmla="*/ 299466 h 420623"/>
                <a:gd name="connsiteX72" fmla="*/ 881825 w 995171"/>
                <a:gd name="connsiteY72" fmla="*/ 272796 h 420623"/>
                <a:gd name="connsiteX73" fmla="*/ 660368 w 995171"/>
                <a:gd name="connsiteY73" fmla="*/ 246793 h 420623"/>
                <a:gd name="connsiteX74" fmla="*/ 735330 w 995171"/>
                <a:gd name="connsiteY74" fmla="*/ 189929 h 420623"/>
                <a:gd name="connsiteX75" fmla="*/ 810387 w 995171"/>
                <a:gd name="connsiteY75" fmla="*/ 246698 h 420623"/>
                <a:gd name="connsiteX76" fmla="*/ 660368 w 995171"/>
                <a:gd name="connsiteY76" fmla="*/ 246793 h 42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95171" h="420623">
                  <a:moveTo>
                    <a:pt x="74486" y="131921"/>
                  </a:moveTo>
                  <a:lnTo>
                    <a:pt x="0" y="131921"/>
                  </a:lnTo>
                  <a:lnTo>
                    <a:pt x="0" y="414719"/>
                  </a:lnTo>
                  <a:lnTo>
                    <a:pt x="74486" y="414719"/>
                  </a:lnTo>
                  <a:lnTo>
                    <a:pt x="74486" y="131921"/>
                  </a:lnTo>
                  <a:close/>
                  <a:moveTo>
                    <a:pt x="568262" y="417576"/>
                  </a:moveTo>
                  <a:lnTo>
                    <a:pt x="568262" y="348234"/>
                  </a:lnTo>
                  <a:cubicBezTo>
                    <a:pt x="557308" y="348139"/>
                    <a:pt x="548259" y="347567"/>
                    <a:pt x="541306" y="346520"/>
                  </a:cubicBezTo>
                  <a:cubicBezTo>
                    <a:pt x="533591" y="345281"/>
                    <a:pt x="527685" y="342710"/>
                    <a:pt x="523780" y="338804"/>
                  </a:cubicBezTo>
                  <a:cubicBezTo>
                    <a:pt x="519875" y="334899"/>
                    <a:pt x="517303" y="329184"/>
                    <a:pt x="516065" y="321945"/>
                  </a:cubicBezTo>
                  <a:cubicBezTo>
                    <a:pt x="514922" y="314992"/>
                    <a:pt x="514350" y="305753"/>
                    <a:pt x="514350" y="294608"/>
                  </a:cubicBezTo>
                  <a:lnTo>
                    <a:pt x="514350" y="195644"/>
                  </a:lnTo>
                  <a:lnTo>
                    <a:pt x="568262" y="195644"/>
                  </a:lnTo>
                  <a:lnTo>
                    <a:pt x="568262" y="131921"/>
                  </a:lnTo>
                  <a:lnTo>
                    <a:pt x="514350" y="131921"/>
                  </a:lnTo>
                  <a:lnTo>
                    <a:pt x="514350" y="21812"/>
                  </a:lnTo>
                  <a:lnTo>
                    <a:pt x="439865" y="21812"/>
                  </a:lnTo>
                  <a:lnTo>
                    <a:pt x="439865" y="295180"/>
                  </a:lnTo>
                  <a:cubicBezTo>
                    <a:pt x="439865" y="318230"/>
                    <a:pt x="441865" y="337852"/>
                    <a:pt x="445865" y="353473"/>
                  </a:cubicBezTo>
                  <a:cubicBezTo>
                    <a:pt x="449771" y="368903"/>
                    <a:pt x="456438" y="381572"/>
                    <a:pt x="465677" y="391001"/>
                  </a:cubicBezTo>
                  <a:cubicBezTo>
                    <a:pt x="474917" y="400431"/>
                    <a:pt x="487204" y="407289"/>
                    <a:pt x="502063" y="411385"/>
                  </a:cubicBezTo>
                  <a:cubicBezTo>
                    <a:pt x="517112" y="415481"/>
                    <a:pt x="536258" y="417671"/>
                    <a:pt x="558927" y="417671"/>
                  </a:cubicBezTo>
                  <a:lnTo>
                    <a:pt x="568262" y="417671"/>
                  </a:lnTo>
                  <a:close/>
                  <a:moveTo>
                    <a:pt x="995172" y="0"/>
                  </a:moveTo>
                  <a:lnTo>
                    <a:pt x="920687" y="0"/>
                  </a:lnTo>
                  <a:lnTo>
                    <a:pt x="920687" y="414719"/>
                  </a:lnTo>
                  <a:lnTo>
                    <a:pt x="995172" y="414719"/>
                  </a:lnTo>
                  <a:lnTo>
                    <a:pt x="995172" y="0"/>
                  </a:lnTo>
                  <a:close/>
                  <a:moveTo>
                    <a:pt x="367951" y="159830"/>
                  </a:moveTo>
                  <a:cubicBezTo>
                    <a:pt x="347282" y="137541"/>
                    <a:pt x="318135" y="126206"/>
                    <a:pt x="281273" y="126206"/>
                  </a:cubicBezTo>
                  <a:cubicBezTo>
                    <a:pt x="263462" y="126206"/>
                    <a:pt x="247079" y="129921"/>
                    <a:pt x="232410" y="137065"/>
                  </a:cubicBezTo>
                  <a:cubicBezTo>
                    <a:pt x="217742" y="144304"/>
                    <a:pt x="205264" y="154496"/>
                    <a:pt x="195358" y="167259"/>
                  </a:cubicBezTo>
                  <a:lnTo>
                    <a:pt x="191262" y="172498"/>
                  </a:lnTo>
                  <a:lnTo>
                    <a:pt x="191262" y="167831"/>
                  </a:lnTo>
                  <a:lnTo>
                    <a:pt x="191262" y="132017"/>
                  </a:lnTo>
                  <a:lnTo>
                    <a:pt x="117920" y="132017"/>
                  </a:lnTo>
                  <a:lnTo>
                    <a:pt x="117920" y="414814"/>
                  </a:lnTo>
                  <a:lnTo>
                    <a:pt x="191929" y="414814"/>
                  </a:lnTo>
                  <a:lnTo>
                    <a:pt x="191929" y="264128"/>
                  </a:lnTo>
                  <a:lnTo>
                    <a:pt x="192024" y="274606"/>
                  </a:lnTo>
                  <a:cubicBezTo>
                    <a:pt x="192024" y="272891"/>
                    <a:pt x="192024" y="271177"/>
                    <a:pt x="192119" y="269558"/>
                  </a:cubicBezTo>
                  <a:cubicBezTo>
                    <a:pt x="192881" y="243173"/>
                    <a:pt x="199454" y="223456"/>
                    <a:pt x="211741" y="210884"/>
                  </a:cubicBezTo>
                  <a:cubicBezTo>
                    <a:pt x="224790" y="197549"/>
                    <a:pt x="240697" y="190786"/>
                    <a:pt x="258985" y="190786"/>
                  </a:cubicBezTo>
                  <a:cubicBezTo>
                    <a:pt x="280511" y="190786"/>
                    <a:pt x="296894" y="197358"/>
                    <a:pt x="307753" y="210407"/>
                  </a:cubicBezTo>
                  <a:cubicBezTo>
                    <a:pt x="318421" y="223171"/>
                    <a:pt x="323850" y="241364"/>
                    <a:pt x="323945" y="264605"/>
                  </a:cubicBezTo>
                  <a:lnTo>
                    <a:pt x="323945" y="264605"/>
                  </a:lnTo>
                  <a:lnTo>
                    <a:pt x="323945" y="265176"/>
                  </a:lnTo>
                  <a:lnTo>
                    <a:pt x="323945" y="265271"/>
                  </a:lnTo>
                  <a:lnTo>
                    <a:pt x="323945" y="414814"/>
                  </a:lnTo>
                  <a:lnTo>
                    <a:pt x="399098" y="414814"/>
                  </a:lnTo>
                  <a:lnTo>
                    <a:pt x="399098" y="254222"/>
                  </a:lnTo>
                  <a:cubicBezTo>
                    <a:pt x="399193" y="213931"/>
                    <a:pt x="388620" y="182118"/>
                    <a:pt x="367951" y="159830"/>
                  </a:cubicBezTo>
                  <a:moveTo>
                    <a:pt x="881825" y="272796"/>
                  </a:moveTo>
                  <a:cubicBezTo>
                    <a:pt x="881825" y="252508"/>
                    <a:pt x="878205" y="233267"/>
                    <a:pt x="871061" y="215646"/>
                  </a:cubicBezTo>
                  <a:cubicBezTo>
                    <a:pt x="863918" y="198025"/>
                    <a:pt x="853821" y="182309"/>
                    <a:pt x="841057" y="168974"/>
                  </a:cubicBezTo>
                  <a:cubicBezTo>
                    <a:pt x="828294" y="155639"/>
                    <a:pt x="812768" y="145066"/>
                    <a:pt x="794957" y="137636"/>
                  </a:cubicBezTo>
                  <a:cubicBezTo>
                    <a:pt x="777145" y="130112"/>
                    <a:pt x="757238" y="126302"/>
                    <a:pt x="735806" y="126302"/>
                  </a:cubicBezTo>
                  <a:cubicBezTo>
                    <a:pt x="715518" y="126302"/>
                    <a:pt x="696182" y="130207"/>
                    <a:pt x="678371" y="137922"/>
                  </a:cubicBezTo>
                  <a:cubicBezTo>
                    <a:pt x="660559" y="145637"/>
                    <a:pt x="644843" y="156210"/>
                    <a:pt x="631698" y="169355"/>
                  </a:cubicBezTo>
                  <a:cubicBezTo>
                    <a:pt x="618554" y="182499"/>
                    <a:pt x="607981" y="198215"/>
                    <a:pt x="600266" y="216027"/>
                  </a:cubicBezTo>
                  <a:cubicBezTo>
                    <a:pt x="592550" y="233839"/>
                    <a:pt x="588645" y="253175"/>
                    <a:pt x="588645" y="273463"/>
                  </a:cubicBezTo>
                  <a:cubicBezTo>
                    <a:pt x="588645" y="293751"/>
                    <a:pt x="592360" y="313087"/>
                    <a:pt x="599694" y="330899"/>
                  </a:cubicBezTo>
                  <a:cubicBezTo>
                    <a:pt x="607028" y="348710"/>
                    <a:pt x="617315" y="364426"/>
                    <a:pt x="630269" y="377571"/>
                  </a:cubicBezTo>
                  <a:cubicBezTo>
                    <a:pt x="643223" y="390716"/>
                    <a:pt x="659130" y="401288"/>
                    <a:pt x="677513" y="409004"/>
                  </a:cubicBezTo>
                  <a:cubicBezTo>
                    <a:pt x="695897" y="416719"/>
                    <a:pt x="716280" y="420624"/>
                    <a:pt x="738092" y="420624"/>
                  </a:cubicBezTo>
                  <a:cubicBezTo>
                    <a:pt x="801148" y="420624"/>
                    <a:pt x="840391" y="391954"/>
                    <a:pt x="863918" y="365093"/>
                  </a:cubicBezTo>
                  <a:lnTo>
                    <a:pt x="810292" y="324231"/>
                  </a:lnTo>
                  <a:cubicBezTo>
                    <a:pt x="798957" y="337661"/>
                    <a:pt x="772192" y="355854"/>
                    <a:pt x="738664" y="355854"/>
                  </a:cubicBezTo>
                  <a:cubicBezTo>
                    <a:pt x="717614" y="355854"/>
                    <a:pt x="700373" y="350996"/>
                    <a:pt x="687229" y="341376"/>
                  </a:cubicBezTo>
                  <a:cubicBezTo>
                    <a:pt x="674084" y="331756"/>
                    <a:pt x="665036" y="318611"/>
                    <a:pt x="660368" y="302133"/>
                  </a:cubicBezTo>
                  <a:lnTo>
                    <a:pt x="659606" y="299466"/>
                  </a:lnTo>
                  <a:lnTo>
                    <a:pt x="881825" y="299466"/>
                  </a:lnTo>
                  <a:lnTo>
                    <a:pt x="881825" y="272796"/>
                  </a:lnTo>
                  <a:close/>
                  <a:moveTo>
                    <a:pt x="660368" y="246793"/>
                  </a:moveTo>
                  <a:cubicBezTo>
                    <a:pt x="660368" y="226124"/>
                    <a:pt x="684086" y="189929"/>
                    <a:pt x="735330" y="189929"/>
                  </a:cubicBezTo>
                  <a:cubicBezTo>
                    <a:pt x="786575" y="189929"/>
                    <a:pt x="810387" y="226028"/>
                    <a:pt x="810387" y="246698"/>
                  </a:cubicBezTo>
                  <a:lnTo>
                    <a:pt x="660368" y="246793"/>
                  </a:lnTo>
                  <a:close/>
                </a:path>
              </a:pathLst>
            </a:custGeom>
            <a:solidFill>
              <a:srgbClr val="FFFFFF"/>
            </a:solidFill>
            <a:ln w="952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1094D935-4B06-467E-ACD3-E78CD1B86EE3}"/>
                </a:ext>
              </a:extLst>
            </p:cNvPr>
            <p:cNvSpPr/>
            <p:nvPr/>
          </p:nvSpPr>
          <p:spPr>
            <a:xfrm>
              <a:off x="2358770" y="6728469"/>
              <a:ext cx="79057" cy="79057"/>
            </a:xfrm>
            <a:custGeom>
              <a:avLst/>
              <a:gdLst>
                <a:gd name="connsiteX0" fmla="*/ 39529 w 79057"/>
                <a:gd name="connsiteY0" fmla="*/ 5620 h 79057"/>
                <a:gd name="connsiteX1" fmla="*/ 73438 w 79057"/>
                <a:gd name="connsiteY1" fmla="*/ 39529 h 79057"/>
                <a:gd name="connsiteX2" fmla="*/ 39529 w 79057"/>
                <a:gd name="connsiteY2" fmla="*/ 73438 h 79057"/>
                <a:gd name="connsiteX3" fmla="*/ 5620 w 79057"/>
                <a:gd name="connsiteY3" fmla="*/ 39529 h 79057"/>
                <a:gd name="connsiteX4" fmla="*/ 39529 w 79057"/>
                <a:gd name="connsiteY4" fmla="*/ 5620 h 79057"/>
                <a:gd name="connsiteX5" fmla="*/ 39529 w 79057"/>
                <a:gd name="connsiteY5" fmla="*/ 0 h 79057"/>
                <a:gd name="connsiteX6" fmla="*/ 0 w 79057"/>
                <a:gd name="connsiteY6" fmla="*/ 39529 h 79057"/>
                <a:gd name="connsiteX7" fmla="*/ 39529 w 79057"/>
                <a:gd name="connsiteY7" fmla="*/ 79058 h 79057"/>
                <a:gd name="connsiteX8" fmla="*/ 79058 w 79057"/>
                <a:gd name="connsiteY8" fmla="*/ 39529 h 79057"/>
                <a:gd name="connsiteX9" fmla="*/ 39529 w 79057"/>
                <a:gd name="connsiteY9" fmla="*/ 0 h 79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79057">
                  <a:moveTo>
                    <a:pt x="39529" y="5620"/>
                  </a:moveTo>
                  <a:cubicBezTo>
                    <a:pt x="58198" y="5620"/>
                    <a:pt x="73438" y="20860"/>
                    <a:pt x="73438" y="39529"/>
                  </a:cubicBezTo>
                  <a:cubicBezTo>
                    <a:pt x="73438" y="58198"/>
                    <a:pt x="58198" y="73438"/>
                    <a:pt x="39529" y="73438"/>
                  </a:cubicBezTo>
                  <a:cubicBezTo>
                    <a:pt x="20860" y="73438"/>
                    <a:pt x="5620" y="58198"/>
                    <a:pt x="5620" y="39529"/>
                  </a:cubicBezTo>
                  <a:cubicBezTo>
                    <a:pt x="5620" y="20860"/>
                    <a:pt x="20860" y="5620"/>
                    <a:pt x="39529" y="5620"/>
                  </a:cubicBezTo>
                  <a:moveTo>
                    <a:pt x="39529" y="0"/>
                  </a:moveTo>
                  <a:cubicBezTo>
                    <a:pt x="17717" y="0"/>
                    <a:pt x="0" y="17717"/>
                    <a:pt x="0" y="39529"/>
                  </a:cubicBezTo>
                  <a:cubicBezTo>
                    <a:pt x="0" y="61341"/>
                    <a:pt x="17717" y="79058"/>
                    <a:pt x="39529" y="79058"/>
                  </a:cubicBezTo>
                  <a:cubicBezTo>
                    <a:pt x="61341" y="79058"/>
                    <a:pt x="79058" y="61341"/>
                    <a:pt x="79058" y="39529"/>
                  </a:cubicBezTo>
                  <a:cubicBezTo>
                    <a:pt x="79058" y="17717"/>
                    <a:pt x="61341" y="0"/>
                    <a:pt x="39529" y="0"/>
                  </a:cubicBezTo>
                </a:path>
              </a:pathLst>
            </a:custGeom>
            <a:solidFill>
              <a:srgbClr val="FFFFFF"/>
            </a:solid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C3E1BDA4-68F2-4FA3-BD91-CBC85BF15A79}"/>
                </a:ext>
              </a:extLst>
            </p:cNvPr>
            <p:cNvSpPr/>
            <p:nvPr/>
          </p:nvSpPr>
          <p:spPr>
            <a:xfrm>
              <a:off x="2384869" y="6748090"/>
              <a:ext cx="30765" cy="39528"/>
            </a:xfrm>
            <a:custGeom>
              <a:avLst/>
              <a:gdLst>
                <a:gd name="connsiteX0" fmla="*/ 16383 w 30765"/>
                <a:gd name="connsiteY0" fmla="*/ 95 h 39528"/>
                <a:gd name="connsiteX1" fmla="*/ 23051 w 30765"/>
                <a:gd name="connsiteY1" fmla="*/ 1715 h 39528"/>
                <a:gd name="connsiteX2" fmla="*/ 27718 w 30765"/>
                <a:gd name="connsiteY2" fmla="*/ 6191 h 39528"/>
                <a:gd name="connsiteX3" fmla="*/ 29337 w 30765"/>
                <a:gd name="connsiteY3" fmla="*/ 12478 h 39528"/>
                <a:gd name="connsiteX4" fmla="*/ 27146 w 30765"/>
                <a:gd name="connsiteY4" fmla="*/ 19622 h 39528"/>
                <a:gd name="connsiteX5" fmla="*/ 21812 w 30765"/>
                <a:gd name="connsiteY5" fmla="*/ 23717 h 39528"/>
                <a:gd name="connsiteX6" fmla="*/ 30766 w 30765"/>
                <a:gd name="connsiteY6" fmla="*/ 39529 h 39528"/>
                <a:gd name="connsiteX7" fmla="*/ 23717 w 30765"/>
                <a:gd name="connsiteY7" fmla="*/ 39529 h 39528"/>
                <a:gd name="connsiteX8" fmla="*/ 15526 w 30765"/>
                <a:gd name="connsiteY8" fmla="*/ 24860 h 39528"/>
                <a:gd name="connsiteX9" fmla="*/ 6191 w 30765"/>
                <a:gd name="connsiteY9" fmla="*/ 24860 h 39528"/>
                <a:gd name="connsiteX10" fmla="*/ 6191 w 30765"/>
                <a:gd name="connsiteY10" fmla="*/ 39529 h 39528"/>
                <a:gd name="connsiteX11" fmla="*/ 0 w 30765"/>
                <a:gd name="connsiteY11" fmla="*/ 39529 h 39528"/>
                <a:gd name="connsiteX12" fmla="*/ 0 w 30765"/>
                <a:gd name="connsiteY12" fmla="*/ 0 h 39528"/>
                <a:gd name="connsiteX13" fmla="*/ 16383 w 30765"/>
                <a:gd name="connsiteY13" fmla="*/ 0 h 39528"/>
                <a:gd name="connsiteX14" fmla="*/ 16383 w 30765"/>
                <a:gd name="connsiteY14" fmla="*/ 19336 h 39528"/>
                <a:gd name="connsiteX15" fmla="*/ 19907 w 30765"/>
                <a:gd name="connsiteY15" fmla="*/ 18478 h 39528"/>
                <a:gd name="connsiteX16" fmla="*/ 22289 w 30765"/>
                <a:gd name="connsiteY16" fmla="*/ 16097 h 39528"/>
                <a:gd name="connsiteX17" fmla="*/ 23146 w 30765"/>
                <a:gd name="connsiteY17" fmla="*/ 12573 h 39528"/>
                <a:gd name="connsiteX18" fmla="*/ 22289 w 30765"/>
                <a:gd name="connsiteY18" fmla="*/ 9049 h 39528"/>
                <a:gd name="connsiteX19" fmla="*/ 19907 w 30765"/>
                <a:gd name="connsiteY19" fmla="*/ 6668 h 39528"/>
                <a:gd name="connsiteX20" fmla="*/ 16383 w 30765"/>
                <a:gd name="connsiteY20" fmla="*/ 5810 h 39528"/>
                <a:gd name="connsiteX21" fmla="*/ 6191 w 30765"/>
                <a:gd name="connsiteY21" fmla="*/ 5810 h 39528"/>
                <a:gd name="connsiteX22" fmla="*/ 6191 w 30765"/>
                <a:gd name="connsiteY22" fmla="*/ 19336 h 39528"/>
                <a:gd name="connsiteX23" fmla="*/ 16383 w 30765"/>
                <a:gd name="connsiteY23" fmla="*/ 19336 h 3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765" h="39528">
                  <a:moveTo>
                    <a:pt x="16383" y="95"/>
                  </a:moveTo>
                  <a:cubicBezTo>
                    <a:pt x="18860" y="95"/>
                    <a:pt x="21050" y="667"/>
                    <a:pt x="23051" y="1715"/>
                  </a:cubicBezTo>
                  <a:cubicBezTo>
                    <a:pt x="25051" y="2762"/>
                    <a:pt x="26575" y="4286"/>
                    <a:pt x="27718" y="6191"/>
                  </a:cubicBezTo>
                  <a:cubicBezTo>
                    <a:pt x="28861" y="8096"/>
                    <a:pt x="29337" y="10192"/>
                    <a:pt x="29337" y="12478"/>
                  </a:cubicBezTo>
                  <a:cubicBezTo>
                    <a:pt x="29337" y="15335"/>
                    <a:pt x="28575" y="17717"/>
                    <a:pt x="27146" y="19622"/>
                  </a:cubicBezTo>
                  <a:cubicBezTo>
                    <a:pt x="25718" y="21527"/>
                    <a:pt x="23908" y="22860"/>
                    <a:pt x="21812" y="23717"/>
                  </a:cubicBezTo>
                  <a:lnTo>
                    <a:pt x="30766" y="39529"/>
                  </a:lnTo>
                  <a:lnTo>
                    <a:pt x="23717" y="39529"/>
                  </a:lnTo>
                  <a:lnTo>
                    <a:pt x="15526" y="24860"/>
                  </a:lnTo>
                  <a:lnTo>
                    <a:pt x="6191" y="24860"/>
                  </a:lnTo>
                  <a:lnTo>
                    <a:pt x="6191" y="39529"/>
                  </a:lnTo>
                  <a:lnTo>
                    <a:pt x="0" y="39529"/>
                  </a:lnTo>
                  <a:lnTo>
                    <a:pt x="0" y="0"/>
                  </a:lnTo>
                  <a:lnTo>
                    <a:pt x="16383" y="0"/>
                  </a:lnTo>
                  <a:close/>
                  <a:moveTo>
                    <a:pt x="16383" y="19336"/>
                  </a:moveTo>
                  <a:cubicBezTo>
                    <a:pt x="17717" y="19336"/>
                    <a:pt x="18860" y="19050"/>
                    <a:pt x="19907" y="18478"/>
                  </a:cubicBezTo>
                  <a:cubicBezTo>
                    <a:pt x="20955" y="17907"/>
                    <a:pt x="21717" y="17050"/>
                    <a:pt x="22289" y="16097"/>
                  </a:cubicBezTo>
                  <a:cubicBezTo>
                    <a:pt x="22860" y="15050"/>
                    <a:pt x="23146" y="13906"/>
                    <a:pt x="23146" y="12573"/>
                  </a:cubicBezTo>
                  <a:cubicBezTo>
                    <a:pt x="23146" y="11240"/>
                    <a:pt x="22860" y="10097"/>
                    <a:pt x="22289" y="9049"/>
                  </a:cubicBezTo>
                  <a:cubicBezTo>
                    <a:pt x="21717" y="8001"/>
                    <a:pt x="20860" y="7239"/>
                    <a:pt x="19907" y="6668"/>
                  </a:cubicBezTo>
                  <a:cubicBezTo>
                    <a:pt x="18860" y="6096"/>
                    <a:pt x="17717" y="5810"/>
                    <a:pt x="16383" y="5810"/>
                  </a:cubicBezTo>
                  <a:lnTo>
                    <a:pt x="6191" y="5810"/>
                  </a:lnTo>
                  <a:lnTo>
                    <a:pt x="6191" y="19336"/>
                  </a:lnTo>
                  <a:lnTo>
                    <a:pt x="16383" y="19336"/>
                  </a:lnTo>
                  <a:close/>
                </a:path>
              </a:pathLst>
            </a:custGeom>
            <a:solidFill>
              <a:srgbClr val="FFFFFF"/>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2047558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Title White">
    <p:spTree>
      <p:nvGrpSpPr>
        <p:cNvPr id="1" name=""/>
        <p:cNvGrpSpPr/>
        <p:nvPr/>
      </p:nvGrpSpPr>
      <p:grpSpPr>
        <a:xfrm>
          <a:off x="0" y="0"/>
          <a:ext cx="0" cy="0"/>
          <a:chOff x="0" y="0"/>
          <a:chExt cx="0" cy="0"/>
        </a:xfrm>
      </p:grpSpPr>
      <p:sp>
        <p:nvSpPr>
          <p:cNvPr id="137" name="Rectangle"/>
          <p:cNvSpPr/>
          <p:nvPr/>
        </p:nvSpPr>
        <p:spPr>
          <a:xfrm>
            <a:off x="1466513" y="-28456"/>
            <a:ext cx="3430768" cy="5421617"/>
          </a:xfrm>
          <a:prstGeom prst="rect">
            <a:avLst/>
          </a:prstGeom>
          <a:solidFill>
            <a:srgbClr val="E7E7E7">
              <a:alpha val="39000"/>
            </a:srgbClr>
          </a:solidFill>
          <a:ln w="12700">
            <a:miter lim="400000"/>
          </a:ln>
        </p:spPr>
        <p:txBody>
          <a:bodyPr lIns="0" tIns="0" rIns="0" bIns="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22" name="Title Text">
            <a:extLst>
              <a:ext uri="{FF2B5EF4-FFF2-40B4-BE49-F238E27FC236}">
                <a16:creationId xmlns:a16="http://schemas.microsoft.com/office/drawing/2014/main" id="{82EC668F-6093-6548-B182-47568630AF81}"/>
              </a:ext>
            </a:extLst>
          </p:cNvPr>
          <p:cNvSpPr txBox="1">
            <a:spLocks noGrp="1"/>
          </p:cNvSpPr>
          <p:nvPr>
            <p:ph type="title" hasCustomPrompt="1"/>
          </p:nvPr>
        </p:nvSpPr>
        <p:spPr>
          <a:xfrm>
            <a:off x="1895475" y="3585279"/>
            <a:ext cx="10972801" cy="10918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Autofit/>
          </a:bodyPr>
          <a:lstStyle>
            <a:lvl1pPr>
              <a:defRPr sz="7500">
                <a:solidFill>
                  <a:srgbClr val="525252"/>
                </a:solidFill>
              </a:defRPr>
            </a:lvl1pPr>
          </a:lstStyle>
          <a:p>
            <a:r>
              <a:rPr lang="en-US"/>
              <a:t>75 </a:t>
            </a:r>
            <a:r>
              <a:rPr lang="en-US" err="1"/>
              <a:t>pt</a:t>
            </a:r>
            <a:r>
              <a:rPr lang="en-US"/>
              <a:t> Intel Clear</a:t>
            </a:r>
            <a:endParaRPr/>
          </a:p>
        </p:txBody>
      </p:sp>
      <p:sp>
        <p:nvSpPr>
          <p:cNvPr id="15" name="Text Placeholder 2">
            <a:extLst>
              <a:ext uri="{FF2B5EF4-FFF2-40B4-BE49-F238E27FC236}">
                <a16:creationId xmlns:a16="http://schemas.microsoft.com/office/drawing/2014/main" id="{F87CC838-4D6E-4C99-A3F1-81F2913C62B3}"/>
              </a:ext>
            </a:extLst>
          </p:cNvPr>
          <p:cNvSpPr>
            <a:spLocks noGrp="1"/>
          </p:cNvSpPr>
          <p:nvPr>
            <p:ph type="body" sz="quarter" idx="25" hasCustomPrompt="1"/>
          </p:nvPr>
        </p:nvSpPr>
        <p:spPr>
          <a:xfrm>
            <a:off x="1895475" y="3182315"/>
            <a:ext cx="10296524" cy="304800"/>
          </a:xfrm>
        </p:spPr>
        <p:txBody>
          <a:bodyPr>
            <a:normAutofit/>
          </a:bodyPr>
          <a:lstStyle>
            <a:lvl1pPr marL="0" indent="0">
              <a:buNone/>
              <a:defRPr sz="1600" b="1" i="0">
                <a:solidFill>
                  <a:schemeClr val="accent1"/>
                </a:solidFill>
                <a:latin typeface="Intel Clear" panose="020B0604020203020204" pitchFamily="34" charset="0"/>
                <a:ea typeface="Intel Clear" panose="020B0604020203020204" pitchFamily="34" charset="0"/>
                <a:cs typeface="Intel Clear" panose="020B0604020203020204" pitchFamily="34" charset="0"/>
              </a:defRPr>
            </a:lvl1pPr>
          </a:lstStyle>
          <a:p>
            <a:r>
              <a:rPr lang="en-US"/>
              <a:t>16pt Intel Clear Bold Intro:</a:t>
            </a:r>
          </a:p>
        </p:txBody>
      </p:sp>
      <p:sp>
        <p:nvSpPr>
          <p:cNvPr id="18" name="Text Placeholder 6">
            <a:extLst>
              <a:ext uri="{FF2B5EF4-FFF2-40B4-BE49-F238E27FC236}">
                <a16:creationId xmlns:a16="http://schemas.microsoft.com/office/drawing/2014/main" id="{00C3E650-A810-40D9-81A8-D3E73C9326E4}"/>
              </a:ext>
            </a:extLst>
          </p:cNvPr>
          <p:cNvSpPr>
            <a:spLocks noGrp="1"/>
          </p:cNvSpPr>
          <p:nvPr>
            <p:ph type="body" sz="quarter" idx="27" hasCustomPrompt="1"/>
          </p:nvPr>
        </p:nvSpPr>
        <p:spPr>
          <a:xfrm>
            <a:off x="1908348" y="4778609"/>
            <a:ext cx="10283651" cy="326776"/>
          </a:xfrm>
        </p:spPr>
        <p:txBody>
          <a:bodyPr>
            <a:normAutofit/>
          </a:bodyPr>
          <a:lstStyle>
            <a:lvl1pPr marL="0" indent="0">
              <a:buNone/>
              <a:defRPr sz="1800" b="0" i="0">
                <a:solidFill>
                  <a:schemeClr val="bg2"/>
                </a:solidFill>
                <a:latin typeface="Intel Clear" panose="020B0604020203020204" pitchFamily="34" charset="0"/>
                <a:ea typeface="Intel Clear" panose="020B0604020203020204" pitchFamily="34" charset="0"/>
                <a:cs typeface="Intel Clear" panose="020B0604020203020204" pitchFamily="34" charset="0"/>
              </a:defRPr>
            </a:lvl1pPr>
          </a:lstStyle>
          <a:p>
            <a:r>
              <a:rPr lang="en-US"/>
              <a:t>18pt Intel Clear Subhead, Date, Etc.</a:t>
            </a:r>
          </a:p>
        </p:txBody>
      </p:sp>
      <p:sp>
        <p:nvSpPr>
          <p:cNvPr id="10" name="Square">
            <a:extLst>
              <a:ext uri="{FF2B5EF4-FFF2-40B4-BE49-F238E27FC236}">
                <a16:creationId xmlns:a16="http://schemas.microsoft.com/office/drawing/2014/main" id="{99F366F8-DC49-4E0B-B131-1FB92CC518E3}"/>
              </a:ext>
            </a:extLst>
          </p:cNvPr>
          <p:cNvSpPr/>
          <p:nvPr userDrawn="1"/>
        </p:nvSpPr>
        <p:spPr>
          <a:xfrm>
            <a:off x="861107" y="5390896"/>
            <a:ext cx="607299" cy="607299"/>
          </a:xfrm>
          <a:prstGeom prst="rect">
            <a:avLst/>
          </a:prstGeom>
          <a:solidFill>
            <a:srgbClr val="2872C5"/>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11" name="Rectangle">
            <a:extLst>
              <a:ext uri="{FF2B5EF4-FFF2-40B4-BE49-F238E27FC236}">
                <a16:creationId xmlns:a16="http://schemas.microsoft.com/office/drawing/2014/main" id="{10443275-64C7-4249-92B8-990C3BB41279}"/>
              </a:ext>
            </a:extLst>
          </p:cNvPr>
          <p:cNvSpPr/>
          <p:nvPr userDrawn="1"/>
        </p:nvSpPr>
        <p:spPr>
          <a:xfrm>
            <a:off x="576067" y="5108797"/>
            <a:ext cx="286654" cy="282073"/>
          </a:xfrm>
          <a:prstGeom prst="rect">
            <a:avLst/>
          </a:prstGeom>
          <a:solidFill>
            <a:srgbClr val="00C7FD"/>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12" name="Square">
            <a:extLst>
              <a:ext uri="{FF2B5EF4-FFF2-40B4-BE49-F238E27FC236}">
                <a16:creationId xmlns:a16="http://schemas.microsoft.com/office/drawing/2014/main" id="{85908D9A-1608-44B4-A0A3-FC9E665728CA}"/>
              </a:ext>
            </a:extLst>
          </p:cNvPr>
          <p:cNvSpPr/>
          <p:nvPr userDrawn="1"/>
        </p:nvSpPr>
        <p:spPr>
          <a:xfrm>
            <a:off x="861107" y="4952474"/>
            <a:ext cx="157461" cy="157461"/>
          </a:xfrm>
          <a:prstGeom prst="rect">
            <a:avLst/>
          </a:prstGeom>
          <a:solidFill>
            <a:srgbClr val="2872C5"/>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pic>
        <p:nvPicPr>
          <p:cNvPr id="3" name="Graphic 2">
            <a:extLst>
              <a:ext uri="{FF2B5EF4-FFF2-40B4-BE49-F238E27FC236}">
                <a16:creationId xmlns:a16="http://schemas.microsoft.com/office/drawing/2014/main" id="{2952F383-4862-4271-B541-5612120030D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66513" y="5992753"/>
            <a:ext cx="1031758" cy="384723"/>
          </a:xfrm>
          <a:prstGeom prst="rect">
            <a:avLst/>
          </a:prstGeom>
        </p:spPr>
      </p:pic>
    </p:spTree>
    <p:extLst>
      <p:ext uri="{BB962C8B-B14F-4D97-AF65-F5344CB8AC3E}">
        <p14:creationId xmlns:p14="http://schemas.microsoft.com/office/powerpoint/2010/main" val="625573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7" name="Title Text">
            <a:extLst>
              <a:ext uri="{FF2B5EF4-FFF2-40B4-BE49-F238E27FC236}">
                <a16:creationId xmlns:a16="http://schemas.microsoft.com/office/drawing/2014/main" id="{14C27936-4608-A44C-9C6E-3708646E2002}"/>
              </a:ext>
            </a:extLst>
          </p:cNvPr>
          <p:cNvSpPr txBox="1">
            <a:spLocks noGrp="1"/>
          </p:cNvSpPr>
          <p:nvPr>
            <p:ph type="title" hasCustomPrompt="1"/>
          </p:nvPr>
        </p:nvSpPr>
        <p:spPr>
          <a:xfrm>
            <a:off x="571370" y="571500"/>
            <a:ext cx="11010816" cy="952499"/>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oAutofit/>
          </a:bodyPr>
          <a:lstStyle>
            <a:lvl1pPr>
              <a:defRPr sz="4000">
                <a:solidFill>
                  <a:srgbClr val="525252"/>
                </a:solidFill>
              </a:defRPr>
            </a:lvl1pPr>
          </a:lstStyle>
          <a:p>
            <a:r>
              <a:rPr lang="en-US"/>
              <a:t>40pt Intel Clear Light Text Goes Here</a:t>
            </a:r>
          </a:p>
        </p:txBody>
      </p:sp>
    </p:spTree>
    <p:extLst>
      <p:ext uri="{BB962C8B-B14F-4D97-AF65-F5344CB8AC3E}">
        <p14:creationId xmlns:p14="http://schemas.microsoft.com/office/powerpoint/2010/main" val="2909417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17" name="Title Text">
            <a:extLst>
              <a:ext uri="{FF2B5EF4-FFF2-40B4-BE49-F238E27FC236}">
                <a16:creationId xmlns:a16="http://schemas.microsoft.com/office/drawing/2014/main" id="{14C27936-4608-A44C-9C6E-3708646E2002}"/>
              </a:ext>
            </a:extLst>
          </p:cNvPr>
          <p:cNvSpPr txBox="1">
            <a:spLocks noGrp="1"/>
          </p:cNvSpPr>
          <p:nvPr>
            <p:ph type="title" hasCustomPrompt="1"/>
          </p:nvPr>
        </p:nvSpPr>
        <p:spPr>
          <a:xfrm>
            <a:off x="571370" y="571500"/>
            <a:ext cx="11010816" cy="952499"/>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oAutofit/>
          </a:bodyPr>
          <a:lstStyle>
            <a:lvl1pPr>
              <a:defRPr sz="4000">
                <a:solidFill>
                  <a:srgbClr val="525252"/>
                </a:solidFill>
              </a:defRPr>
            </a:lvl1pPr>
          </a:lstStyle>
          <a:p>
            <a:r>
              <a:rPr lang="en-US"/>
              <a:t>40pt Intel Clear Light Text Goes Here</a:t>
            </a:r>
          </a:p>
        </p:txBody>
      </p:sp>
      <p:sp>
        <p:nvSpPr>
          <p:cNvPr id="3" name="Content Placeholder 2">
            <a:extLst>
              <a:ext uri="{FF2B5EF4-FFF2-40B4-BE49-F238E27FC236}">
                <a16:creationId xmlns:a16="http://schemas.microsoft.com/office/drawing/2014/main" id="{EBA0C540-99BD-45E3-99D2-78C2032EBE57}"/>
              </a:ext>
            </a:extLst>
          </p:cNvPr>
          <p:cNvSpPr>
            <a:spLocks noGrp="1"/>
          </p:cNvSpPr>
          <p:nvPr>
            <p:ph sz="quarter" idx="28"/>
          </p:nvPr>
        </p:nvSpPr>
        <p:spPr>
          <a:xfrm>
            <a:off x="571370" y="1673454"/>
            <a:ext cx="11010900" cy="45749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50197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Sub &amp; Content">
    <p:spTree>
      <p:nvGrpSpPr>
        <p:cNvPr id="1" name=""/>
        <p:cNvGrpSpPr/>
        <p:nvPr/>
      </p:nvGrpSpPr>
      <p:grpSpPr>
        <a:xfrm>
          <a:off x="0" y="0"/>
          <a:ext cx="0" cy="0"/>
          <a:chOff x="0" y="0"/>
          <a:chExt cx="0" cy="0"/>
        </a:xfrm>
      </p:grpSpPr>
      <p:sp>
        <p:nvSpPr>
          <p:cNvPr id="17" name="Title Text">
            <a:extLst>
              <a:ext uri="{FF2B5EF4-FFF2-40B4-BE49-F238E27FC236}">
                <a16:creationId xmlns:a16="http://schemas.microsoft.com/office/drawing/2014/main" id="{14C27936-4608-A44C-9C6E-3708646E2002}"/>
              </a:ext>
            </a:extLst>
          </p:cNvPr>
          <p:cNvSpPr txBox="1">
            <a:spLocks noGrp="1"/>
          </p:cNvSpPr>
          <p:nvPr>
            <p:ph type="title" hasCustomPrompt="1"/>
          </p:nvPr>
        </p:nvSpPr>
        <p:spPr>
          <a:xfrm>
            <a:off x="571370" y="571500"/>
            <a:ext cx="11010816" cy="952499"/>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oAutofit/>
          </a:bodyPr>
          <a:lstStyle>
            <a:lvl1pPr>
              <a:defRPr sz="4000">
                <a:solidFill>
                  <a:srgbClr val="525252"/>
                </a:solidFill>
              </a:defRPr>
            </a:lvl1pPr>
          </a:lstStyle>
          <a:p>
            <a:r>
              <a:rPr lang="en-US"/>
              <a:t>40pt Intel Clear Light Text Goes Here</a:t>
            </a:r>
          </a:p>
        </p:txBody>
      </p:sp>
      <p:sp>
        <p:nvSpPr>
          <p:cNvPr id="3" name="Content Placeholder 2">
            <a:extLst>
              <a:ext uri="{FF2B5EF4-FFF2-40B4-BE49-F238E27FC236}">
                <a16:creationId xmlns:a16="http://schemas.microsoft.com/office/drawing/2014/main" id="{EBA0C540-99BD-45E3-99D2-78C2032EBE57}"/>
              </a:ext>
            </a:extLst>
          </p:cNvPr>
          <p:cNvSpPr>
            <a:spLocks noGrp="1"/>
          </p:cNvSpPr>
          <p:nvPr>
            <p:ph sz="quarter" idx="28"/>
          </p:nvPr>
        </p:nvSpPr>
        <p:spPr>
          <a:xfrm>
            <a:off x="571370" y="2139953"/>
            <a:ext cx="11010900" cy="41084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a:extLst>
              <a:ext uri="{FF2B5EF4-FFF2-40B4-BE49-F238E27FC236}">
                <a16:creationId xmlns:a16="http://schemas.microsoft.com/office/drawing/2014/main" id="{D980C114-FE9A-4B63-B509-F59F1A2C55A5}"/>
              </a:ext>
            </a:extLst>
          </p:cNvPr>
          <p:cNvSpPr>
            <a:spLocks noGrp="1"/>
          </p:cNvSpPr>
          <p:nvPr>
            <p:ph type="body" sz="quarter" idx="29"/>
          </p:nvPr>
        </p:nvSpPr>
        <p:spPr>
          <a:xfrm>
            <a:off x="571370" y="1612901"/>
            <a:ext cx="11022013" cy="438150"/>
          </a:xfrm>
        </p:spPr>
        <p:txBody>
          <a:bodyPr>
            <a:noAutofit/>
          </a:bodyPr>
          <a:lstStyle>
            <a:lvl1pPr marL="0" indent="0">
              <a:buNone/>
              <a:defRPr sz="3200">
                <a:solidFill>
                  <a:schemeClr val="accent1"/>
                </a:solidFill>
                <a:latin typeface="+mn-lt"/>
              </a:defRPr>
            </a:lvl1pPr>
            <a:lvl2pPr marL="228600" indent="0">
              <a:buNone/>
              <a:defRPr/>
            </a:lvl2pPr>
          </a:lstStyle>
          <a:p>
            <a:pPr lvl="0"/>
            <a:r>
              <a:rPr lang="en-US"/>
              <a:t>Click to edit Master text styles</a:t>
            </a:r>
          </a:p>
        </p:txBody>
      </p:sp>
    </p:spTree>
    <p:extLst>
      <p:ext uri="{BB962C8B-B14F-4D97-AF65-F5344CB8AC3E}">
        <p14:creationId xmlns:p14="http://schemas.microsoft.com/office/powerpoint/2010/main" val="2528615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Sub &amp; 2 Content Columns">
    <p:spTree>
      <p:nvGrpSpPr>
        <p:cNvPr id="1" name=""/>
        <p:cNvGrpSpPr/>
        <p:nvPr/>
      </p:nvGrpSpPr>
      <p:grpSpPr>
        <a:xfrm>
          <a:off x="0" y="0"/>
          <a:ext cx="0" cy="0"/>
          <a:chOff x="0" y="0"/>
          <a:chExt cx="0" cy="0"/>
        </a:xfrm>
      </p:grpSpPr>
      <p:sp>
        <p:nvSpPr>
          <p:cNvPr id="10" name="Title Text">
            <a:extLst>
              <a:ext uri="{FF2B5EF4-FFF2-40B4-BE49-F238E27FC236}">
                <a16:creationId xmlns:a16="http://schemas.microsoft.com/office/drawing/2014/main" id="{EBEEA47F-E66C-C546-A539-293E792A32CD}"/>
              </a:ext>
            </a:extLst>
          </p:cNvPr>
          <p:cNvSpPr txBox="1">
            <a:spLocks noGrp="1"/>
          </p:cNvSpPr>
          <p:nvPr>
            <p:ph type="title" hasCustomPrompt="1"/>
          </p:nvPr>
        </p:nvSpPr>
        <p:spPr>
          <a:xfrm>
            <a:off x="571500" y="571501"/>
            <a:ext cx="11010901" cy="952500"/>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oAutofit/>
          </a:bodyPr>
          <a:lstStyle>
            <a:lvl1pPr>
              <a:defRPr sz="4000">
                <a:solidFill>
                  <a:srgbClr val="525252"/>
                </a:solidFill>
              </a:defRPr>
            </a:lvl1pPr>
          </a:lstStyle>
          <a:p>
            <a:r>
              <a:rPr lang="en-US"/>
              <a:t>40pt Intel Clear Light Text Goes Here</a:t>
            </a:r>
          </a:p>
        </p:txBody>
      </p:sp>
      <p:sp>
        <p:nvSpPr>
          <p:cNvPr id="3" name="Content Placeholder 2">
            <a:extLst>
              <a:ext uri="{FF2B5EF4-FFF2-40B4-BE49-F238E27FC236}">
                <a16:creationId xmlns:a16="http://schemas.microsoft.com/office/drawing/2014/main" id="{F495712A-D685-7146-A64F-2AEC13EF76F9}"/>
              </a:ext>
            </a:extLst>
          </p:cNvPr>
          <p:cNvSpPr>
            <a:spLocks noGrp="1"/>
          </p:cNvSpPr>
          <p:nvPr>
            <p:ph sz="quarter" idx="27"/>
          </p:nvPr>
        </p:nvSpPr>
        <p:spPr>
          <a:xfrm>
            <a:off x="571500" y="2139951"/>
            <a:ext cx="5288525" cy="4118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2">
            <a:extLst>
              <a:ext uri="{FF2B5EF4-FFF2-40B4-BE49-F238E27FC236}">
                <a16:creationId xmlns:a16="http://schemas.microsoft.com/office/drawing/2014/main" id="{A8FE6631-4BAF-4E4B-B6F0-F9ED72A3155E}"/>
              </a:ext>
            </a:extLst>
          </p:cNvPr>
          <p:cNvSpPr>
            <a:spLocks noGrp="1"/>
          </p:cNvSpPr>
          <p:nvPr>
            <p:ph sz="quarter" idx="28"/>
          </p:nvPr>
        </p:nvSpPr>
        <p:spPr>
          <a:xfrm>
            <a:off x="6289113" y="2139951"/>
            <a:ext cx="5288525" cy="4118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3">
            <a:extLst>
              <a:ext uri="{FF2B5EF4-FFF2-40B4-BE49-F238E27FC236}">
                <a16:creationId xmlns:a16="http://schemas.microsoft.com/office/drawing/2014/main" id="{D4EEAA39-7062-4DCE-91B8-83056F818FA8}"/>
              </a:ext>
            </a:extLst>
          </p:cNvPr>
          <p:cNvSpPr>
            <a:spLocks noGrp="1"/>
          </p:cNvSpPr>
          <p:nvPr>
            <p:ph type="body" sz="quarter" idx="29"/>
          </p:nvPr>
        </p:nvSpPr>
        <p:spPr>
          <a:xfrm>
            <a:off x="571500" y="1612901"/>
            <a:ext cx="11022013" cy="438150"/>
          </a:xfrm>
        </p:spPr>
        <p:txBody>
          <a:bodyPr>
            <a:noAutofit/>
          </a:bodyPr>
          <a:lstStyle>
            <a:lvl1pPr marL="0" indent="0">
              <a:buNone/>
              <a:defRPr sz="3200">
                <a:solidFill>
                  <a:schemeClr val="accent1"/>
                </a:solidFill>
                <a:latin typeface="+mn-lt"/>
              </a:defRPr>
            </a:lvl1pPr>
            <a:lvl2pPr marL="228600" indent="0">
              <a:buNone/>
              <a:defRPr/>
            </a:lvl2pPr>
          </a:lstStyle>
          <a:p>
            <a:pPr lvl="0"/>
            <a:r>
              <a:rPr lang="en-US"/>
              <a:t>Click to edit Master text styles</a:t>
            </a:r>
          </a:p>
        </p:txBody>
      </p:sp>
    </p:spTree>
    <p:extLst>
      <p:ext uri="{BB962C8B-B14F-4D97-AF65-F5344CB8AC3E}">
        <p14:creationId xmlns:p14="http://schemas.microsoft.com/office/powerpoint/2010/main" val="2218639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amp; 2 Content Columns">
    <p:spTree>
      <p:nvGrpSpPr>
        <p:cNvPr id="1" name=""/>
        <p:cNvGrpSpPr/>
        <p:nvPr/>
      </p:nvGrpSpPr>
      <p:grpSpPr>
        <a:xfrm>
          <a:off x="0" y="0"/>
          <a:ext cx="0" cy="0"/>
          <a:chOff x="0" y="0"/>
          <a:chExt cx="0" cy="0"/>
        </a:xfrm>
      </p:grpSpPr>
      <p:sp>
        <p:nvSpPr>
          <p:cNvPr id="10" name="Title Text">
            <a:extLst>
              <a:ext uri="{FF2B5EF4-FFF2-40B4-BE49-F238E27FC236}">
                <a16:creationId xmlns:a16="http://schemas.microsoft.com/office/drawing/2014/main" id="{EBEEA47F-E66C-C546-A539-293E792A32CD}"/>
              </a:ext>
            </a:extLst>
          </p:cNvPr>
          <p:cNvSpPr txBox="1">
            <a:spLocks noGrp="1"/>
          </p:cNvSpPr>
          <p:nvPr>
            <p:ph type="title" hasCustomPrompt="1"/>
          </p:nvPr>
        </p:nvSpPr>
        <p:spPr>
          <a:xfrm>
            <a:off x="571500" y="571501"/>
            <a:ext cx="11010901" cy="952500"/>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oAutofit/>
          </a:bodyPr>
          <a:lstStyle>
            <a:lvl1pPr>
              <a:defRPr sz="4000">
                <a:solidFill>
                  <a:srgbClr val="525252"/>
                </a:solidFill>
              </a:defRPr>
            </a:lvl1pPr>
          </a:lstStyle>
          <a:p>
            <a:r>
              <a:rPr lang="en-US"/>
              <a:t>40pt Intel Clear Light Text Goes Here</a:t>
            </a:r>
          </a:p>
        </p:txBody>
      </p:sp>
      <p:sp>
        <p:nvSpPr>
          <p:cNvPr id="3" name="Content Placeholder 2">
            <a:extLst>
              <a:ext uri="{FF2B5EF4-FFF2-40B4-BE49-F238E27FC236}">
                <a16:creationId xmlns:a16="http://schemas.microsoft.com/office/drawing/2014/main" id="{F495712A-D685-7146-A64F-2AEC13EF76F9}"/>
              </a:ext>
            </a:extLst>
          </p:cNvPr>
          <p:cNvSpPr>
            <a:spLocks noGrp="1"/>
          </p:cNvSpPr>
          <p:nvPr>
            <p:ph sz="quarter" idx="27"/>
          </p:nvPr>
        </p:nvSpPr>
        <p:spPr>
          <a:xfrm>
            <a:off x="571500" y="1673402"/>
            <a:ext cx="5288525" cy="45848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2">
            <a:extLst>
              <a:ext uri="{FF2B5EF4-FFF2-40B4-BE49-F238E27FC236}">
                <a16:creationId xmlns:a16="http://schemas.microsoft.com/office/drawing/2014/main" id="{A8FE6631-4BAF-4E4B-B6F0-F9ED72A3155E}"/>
              </a:ext>
            </a:extLst>
          </p:cNvPr>
          <p:cNvSpPr>
            <a:spLocks noGrp="1"/>
          </p:cNvSpPr>
          <p:nvPr>
            <p:ph sz="quarter" idx="28"/>
          </p:nvPr>
        </p:nvSpPr>
        <p:spPr>
          <a:xfrm>
            <a:off x="6289113" y="1673402"/>
            <a:ext cx="5288525" cy="45848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01741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Sub, Content &amp; 2 Pictures">
    <p:spTree>
      <p:nvGrpSpPr>
        <p:cNvPr id="1" name=""/>
        <p:cNvGrpSpPr/>
        <p:nvPr/>
      </p:nvGrpSpPr>
      <p:grpSpPr>
        <a:xfrm>
          <a:off x="0" y="0"/>
          <a:ext cx="0" cy="0"/>
          <a:chOff x="0" y="0"/>
          <a:chExt cx="0" cy="0"/>
        </a:xfrm>
      </p:grpSpPr>
      <p:sp>
        <p:nvSpPr>
          <p:cNvPr id="23" name="Title Text">
            <a:extLst>
              <a:ext uri="{FF2B5EF4-FFF2-40B4-BE49-F238E27FC236}">
                <a16:creationId xmlns:a16="http://schemas.microsoft.com/office/drawing/2014/main" id="{FAEAC0A3-8438-1245-A28C-64BC26BFB231}"/>
              </a:ext>
            </a:extLst>
          </p:cNvPr>
          <p:cNvSpPr txBox="1">
            <a:spLocks noGrp="1"/>
          </p:cNvSpPr>
          <p:nvPr>
            <p:ph type="title" hasCustomPrompt="1"/>
          </p:nvPr>
        </p:nvSpPr>
        <p:spPr>
          <a:xfrm>
            <a:off x="571500" y="567227"/>
            <a:ext cx="5755707" cy="945888"/>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oAutofit/>
          </a:bodyPr>
          <a:lstStyle>
            <a:lvl1pPr>
              <a:defRPr sz="4000">
                <a:solidFill>
                  <a:srgbClr val="525252"/>
                </a:solidFill>
              </a:defRPr>
            </a:lvl1pPr>
          </a:lstStyle>
          <a:p>
            <a:r>
              <a:rPr lang="en-US"/>
              <a:t>40pt Intel Clear Light Text Goes Here</a:t>
            </a:r>
          </a:p>
        </p:txBody>
      </p:sp>
      <p:sp>
        <p:nvSpPr>
          <p:cNvPr id="25" name="Body Level One…">
            <a:extLst>
              <a:ext uri="{FF2B5EF4-FFF2-40B4-BE49-F238E27FC236}">
                <a16:creationId xmlns:a16="http://schemas.microsoft.com/office/drawing/2014/main" id="{6903F994-74B2-4D40-AA5F-7F3D24A00171}"/>
              </a:ext>
            </a:extLst>
          </p:cNvPr>
          <p:cNvSpPr txBox="1">
            <a:spLocks noGrp="1"/>
          </p:cNvSpPr>
          <p:nvPr>
            <p:ph idx="27" hasCustomPrompt="1"/>
          </p:nvPr>
        </p:nvSpPr>
        <p:spPr>
          <a:xfrm>
            <a:off x="6609331" y="2978828"/>
            <a:ext cx="4668837" cy="345342"/>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numCol="1">
            <a:normAutofit/>
          </a:bodyPr>
          <a:lstStyle>
            <a:lvl1pPr marL="0" marR="0" indent="0" algn="l" defTabSz="609600" eaLnBrk="1" fontAlgn="auto" latinLnBrk="0" hangingPunct="1">
              <a:lnSpc>
                <a:spcPts val="2450"/>
              </a:lnSpc>
              <a:spcBef>
                <a:spcPts val="0"/>
              </a:spcBef>
              <a:spcAft>
                <a:spcPts val="0"/>
              </a:spcAft>
              <a:buClrTx/>
              <a:buSzTx/>
              <a:buFont typeface="Arial" panose="020B0604020202020204" pitchFamily="34" charset="0"/>
              <a:buNone/>
              <a:tabLst/>
              <a:defRPr sz="1600">
                <a:solidFill>
                  <a:schemeClr val="tx2"/>
                </a:solidFill>
              </a:defRPr>
            </a:lvl1pPr>
          </a:lstStyle>
          <a:p>
            <a:r>
              <a:rPr lang="en-US"/>
              <a:t>Image Caption 16pt gray text</a:t>
            </a:r>
          </a:p>
        </p:txBody>
      </p:sp>
      <p:sp>
        <p:nvSpPr>
          <p:cNvPr id="26" name="Body Level One…">
            <a:extLst>
              <a:ext uri="{FF2B5EF4-FFF2-40B4-BE49-F238E27FC236}">
                <a16:creationId xmlns:a16="http://schemas.microsoft.com/office/drawing/2014/main" id="{BF74888E-798E-B543-94EF-279F3EA6E46B}"/>
              </a:ext>
            </a:extLst>
          </p:cNvPr>
          <p:cNvSpPr txBox="1">
            <a:spLocks noGrp="1"/>
          </p:cNvSpPr>
          <p:nvPr>
            <p:ph idx="28" hasCustomPrompt="1"/>
          </p:nvPr>
        </p:nvSpPr>
        <p:spPr>
          <a:xfrm>
            <a:off x="6609331" y="5929172"/>
            <a:ext cx="4668837" cy="345342"/>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numCol="1">
            <a:normAutofit/>
          </a:bodyPr>
          <a:lstStyle>
            <a:lvl1pPr marL="0" marR="0" indent="0" algn="l" defTabSz="609600" eaLnBrk="1" fontAlgn="auto" latinLnBrk="0" hangingPunct="1">
              <a:lnSpc>
                <a:spcPts val="2450"/>
              </a:lnSpc>
              <a:spcBef>
                <a:spcPts val="0"/>
              </a:spcBef>
              <a:spcAft>
                <a:spcPts val="0"/>
              </a:spcAft>
              <a:buClrTx/>
              <a:buSzTx/>
              <a:buFont typeface="Arial" panose="020B0604020202020204" pitchFamily="34" charset="0"/>
              <a:buNone/>
              <a:tabLst/>
              <a:defRPr sz="1600">
                <a:solidFill>
                  <a:schemeClr val="tx2"/>
                </a:solidFill>
              </a:defRPr>
            </a:lvl1pPr>
          </a:lstStyle>
          <a:p>
            <a:r>
              <a:rPr lang="en-US"/>
              <a:t>Image Caption 16pt gray text</a:t>
            </a:r>
          </a:p>
        </p:txBody>
      </p:sp>
      <p:sp>
        <p:nvSpPr>
          <p:cNvPr id="5" name="Picture Placeholder 4">
            <a:extLst>
              <a:ext uri="{FF2B5EF4-FFF2-40B4-BE49-F238E27FC236}">
                <a16:creationId xmlns:a16="http://schemas.microsoft.com/office/drawing/2014/main" id="{BB3C6455-4913-47BC-8232-AB0BABBA08C3}"/>
              </a:ext>
            </a:extLst>
          </p:cNvPr>
          <p:cNvSpPr>
            <a:spLocks noGrp="1"/>
          </p:cNvSpPr>
          <p:nvPr>
            <p:ph type="pic" sz="quarter" idx="30"/>
          </p:nvPr>
        </p:nvSpPr>
        <p:spPr>
          <a:xfrm>
            <a:off x="6609331" y="571500"/>
            <a:ext cx="4668837" cy="2381250"/>
          </a:xfrm>
        </p:spPr>
        <p:txBody>
          <a:bodyPr/>
          <a:lstStyle/>
          <a:p>
            <a:endParaRPr lang="en-US"/>
          </a:p>
        </p:txBody>
      </p:sp>
      <p:sp>
        <p:nvSpPr>
          <p:cNvPr id="20" name="Picture Placeholder 4">
            <a:extLst>
              <a:ext uri="{FF2B5EF4-FFF2-40B4-BE49-F238E27FC236}">
                <a16:creationId xmlns:a16="http://schemas.microsoft.com/office/drawing/2014/main" id="{5CA48836-DAA2-4E4F-A22A-2F5682E12CEF}"/>
              </a:ext>
            </a:extLst>
          </p:cNvPr>
          <p:cNvSpPr>
            <a:spLocks noGrp="1"/>
          </p:cNvSpPr>
          <p:nvPr>
            <p:ph type="pic" sz="quarter" idx="31"/>
          </p:nvPr>
        </p:nvSpPr>
        <p:spPr>
          <a:xfrm>
            <a:off x="6609331" y="3537061"/>
            <a:ext cx="4668837" cy="2381250"/>
          </a:xfrm>
        </p:spPr>
        <p:txBody>
          <a:bodyPr/>
          <a:lstStyle/>
          <a:p>
            <a:endParaRPr lang="en-US"/>
          </a:p>
        </p:txBody>
      </p:sp>
      <p:sp>
        <p:nvSpPr>
          <p:cNvPr id="14" name="Content Placeholder 2">
            <a:extLst>
              <a:ext uri="{FF2B5EF4-FFF2-40B4-BE49-F238E27FC236}">
                <a16:creationId xmlns:a16="http://schemas.microsoft.com/office/drawing/2014/main" id="{DC0D3278-E8A7-4B14-A5ED-BE235CEC6F80}"/>
              </a:ext>
            </a:extLst>
          </p:cNvPr>
          <p:cNvSpPr>
            <a:spLocks noGrp="1"/>
          </p:cNvSpPr>
          <p:nvPr>
            <p:ph sz="quarter" idx="32"/>
          </p:nvPr>
        </p:nvSpPr>
        <p:spPr>
          <a:xfrm>
            <a:off x="571500" y="2139952"/>
            <a:ext cx="5768944" cy="4118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3">
            <a:extLst>
              <a:ext uri="{FF2B5EF4-FFF2-40B4-BE49-F238E27FC236}">
                <a16:creationId xmlns:a16="http://schemas.microsoft.com/office/drawing/2014/main" id="{403FD6E6-528D-49D5-BBAB-B26572C15F20}"/>
              </a:ext>
            </a:extLst>
          </p:cNvPr>
          <p:cNvSpPr>
            <a:spLocks noGrp="1"/>
          </p:cNvSpPr>
          <p:nvPr>
            <p:ph type="body" sz="quarter" idx="29"/>
          </p:nvPr>
        </p:nvSpPr>
        <p:spPr>
          <a:xfrm>
            <a:off x="571500" y="1612901"/>
            <a:ext cx="5768944" cy="438150"/>
          </a:xfrm>
        </p:spPr>
        <p:txBody>
          <a:bodyPr>
            <a:noAutofit/>
          </a:bodyPr>
          <a:lstStyle>
            <a:lvl1pPr marL="0" indent="0">
              <a:buNone/>
              <a:defRPr sz="3200">
                <a:solidFill>
                  <a:schemeClr val="accent1"/>
                </a:solidFill>
                <a:latin typeface="+mn-lt"/>
              </a:defRPr>
            </a:lvl1pPr>
            <a:lvl2pPr marL="228600" indent="0">
              <a:buNone/>
              <a:defRPr/>
            </a:lvl2pPr>
          </a:lstStyle>
          <a:p>
            <a:pPr lvl="0"/>
            <a:r>
              <a:rPr lang="en-US"/>
              <a:t>Click to edit Master text styles</a:t>
            </a:r>
          </a:p>
        </p:txBody>
      </p:sp>
    </p:spTree>
    <p:extLst>
      <p:ext uri="{BB962C8B-B14F-4D97-AF65-F5344CB8AC3E}">
        <p14:creationId xmlns:p14="http://schemas.microsoft.com/office/powerpoint/2010/main" val="649202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B35A4-51BC-4EA4-8E63-8A7D09FB8A18}"/>
              </a:ext>
            </a:extLst>
          </p:cNvPr>
          <p:cNvSpPr>
            <a:spLocks noGrp="1"/>
          </p:cNvSpPr>
          <p:nvPr>
            <p:ph type="title" hasCustomPrompt="1"/>
          </p:nvPr>
        </p:nvSpPr>
        <p:spPr/>
        <p:txBody>
          <a:bodyPr/>
          <a:lstStyle/>
          <a:p>
            <a:r>
              <a:rPr lang="en-US"/>
              <a:t>Click to edit title style</a:t>
            </a:r>
          </a:p>
        </p:txBody>
      </p:sp>
      <p:sp>
        <p:nvSpPr>
          <p:cNvPr id="3" name="Content Placeholder 2">
            <a:extLst>
              <a:ext uri="{FF2B5EF4-FFF2-40B4-BE49-F238E27FC236}">
                <a16:creationId xmlns:a16="http://schemas.microsoft.com/office/drawing/2014/main" id="{8C46AEA0-8A4A-4395-842E-1588A8A29D4C}"/>
              </a:ext>
            </a:extLst>
          </p:cNvPr>
          <p:cNvSpPr>
            <a:spLocks noGrp="1"/>
          </p:cNvSpPr>
          <p:nvPr>
            <p:ph sz="half" idx="1" hasCustomPrompt="1"/>
          </p:nvPr>
        </p:nvSpPr>
        <p:spPr>
          <a:xfrm>
            <a:off x="666749" y="1548767"/>
            <a:ext cx="5429865" cy="4686689"/>
          </a:xfrm>
        </p:spPr>
        <p:txBody>
          <a:body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629D013-C7B6-4628-B2EF-9C1967AE6122}"/>
              </a:ext>
            </a:extLst>
          </p:cNvPr>
          <p:cNvSpPr>
            <a:spLocks noGrp="1"/>
          </p:cNvSpPr>
          <p:nvPr>
            <p:ph sz="half" idx="2" hasCustomPrompt="1"/>
          </p:nvPr>
        </p:nvSpPr>
        <p:spPr>
          <a:xfrm>
            <a:off x="6209685" y="1548767"/>
            <a:ext cx="5429865" cy="4686689"/>
          </a:xfrm>
        </p:spPr>
        <p:txBody>
          <a:body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330912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Sub, Content &amp; Pictur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B3C6455-4913-47BC-8232-AB0BABBA08C3}"/>
              </a:ext>
            </a:extLst>
          </p:cNvPr>
          <p:cNvSpPr>
            <a:spLocks noGrp="1"/>
          </p:cNvSpPr>
          <p:nvPr>
            <p:ph type="pic" sz="quarter" idx="30"/>
          </p:nvPr>
        </p:nvSpPr>
        <p:spPr>
          <a:xfrm>
            <a:off x="6615046" y="0"/>
            <a:ext cx="5129422" cy="6416167"/>
          </a:xfrm>
        </p:spPr>
        <p:txBody>
          <a:bodyPr/>
          <a:lstStyle/>
          <a:p>
            <a:endParaRPr lang="en-US"/>
          </a:p>
        </p:txBody>
      </p:sp>
      <p:sp>
        <p:nvSpPr>
          <p:cNvPr id="23" name="Title Text">
            <a:extLst>
              <a:ext uri="{FF2B5EF4-FFF2-40B4-BE49-F238E27FC236}">
                <a16:creationId xmlns:a16="http://schemas.microsoft.com/office/drawing/2014/main" id="{FAEAC0A3-8438-1245-A28C-64BC26BFB231}"/>
              </a:ext>
            </a:extLst>
          </p:cNvPr>
          <p:cNvSpPr txBox="1">
            <a:spLocks noGrp="1"/>
          </p:cNvSpPr>
          <p:nvPr>
            <p:ph type="title" hasCustomPrompt="1"/>
          </p:nvPr>
        </p:nvSpPr>
        <p:spPr>
          <a:xfrm>
            <a:off x="571500" y="567227"/>
            <a:ext cx="5747107" cy="945888"/>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oAutofit/>
          </a:bodyPr>
          <a:lstStyle>
            <a:lvl1pPr>
              <a:defRPr sz="4000">
                <a:solidFill>
                  <a:srgbClr val="525252"/>
                </a:solidFill>
              </a:defRPr>
            </a:lvl1pPr>
          </a:lstStyle>
          <a:p>
            <a:r>
              <a:rPr lang="en-US"/>
              <a:t>40pt Intel Clear Light Text Goes Here</a:t>
            </a:r>
          </a:p>
        </p:txBody>
      </p:sp>
      <p:sp>
        <p:nvSpPr>
          <p:cNvPr id="11" name="Content Placeholder 2">
            <a:extLst>
              <a:ext uri="{FF2B5EF4-FFF2-40B4-BE49-F238E27FC236}">
                <a16:creationId xmlns:a16="http://schemas.microsoft.com/office/drawing/2014/main" id="{7B7FB3F6-9C71-45A0-8236-12671533CA22}"/>
              </a:ext>
            </a:extLst>
          </p:cNvPr>
          <p:cNvSpPr>
            <a:spLocks noGrp="1"/>
          </p:cNvSpPr>
          <p:nvPr>
            <p:ph sz="quarter" idx="32"/>
          </p:nvPr>
        </p:nvSpPr>
        <p:spPr>
          <a:xfrm>
            <a:off x="571500" y="2139952"/>
            <a:ext cx="5768944" cy="4118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3">
            <a:extLst>
              <a:ext uri="{FF2B5EF4-FFF2-40B4-BE49-F238E27FC236}">
                <a16:creationId xmlns:a16="http://schemas.microsoft.com/office/drawing/2014/main" id="{B1C73349-1E00-4922-970C-187F97CE0620}"/>
              </a:ext>
            </a:extLst>
          </p:cNvPr>
          <p:cNvSpPr>
            <a:spLocks noGrp="1"/>
          </p:cNvSpPr>
          <p:nvPr>
            <p:ph type="body" sz="quarter" idx="29"/>
          </p:nvPr>
        </p:nvSpPr>
        <p:spPr>
          <a:xfrm>
            <a:off x="571500" y="1612901"/>
            <a:ext cx="5768944" cy="438150"/>
          </a:xfrm>
        </p:spPr>
        <p:txBody>
          <a:bodyPr>
            <a:noAutofit/>
          </a:bodyPr>
          <a:lstStyle>
            <a:lvl1pPr marL="0" indent="0">
              <a:buNone/>
              <a:defRPr sz="3200">
                <a:solidFill>
                  <a:schemeClr val="accent1"/>
                </a:solidFill>
                <a:latin typeface="+mn-lt"/>
              </a:defRPr>
            </a:lvl1pPr>
            <a:lvl2pPr marL="228600" indent="0">
              <a:buNone/>
              <a:defRPr/>
            </a:lvl2pPr>
          </a:lstStyle>
          <a:p>
            <a:pPr lvl="0"/>
            <a:r>
              <a:rPr lang="en-US"/>
              <a:t>Click to edit Master text styles</a:t>
            </a:r>
          </a:p>
        </p:txBody>
      </p:sp>
    </p:spTree>
    <p:extLst>
      <p:ext uri="{BB962C8B-B14F-4D97-AF65-F5344CB8AC3E}">
        <p14:creationId xmlns:p14="http://schemas.microsoft.com/office/powerpoint/2010/main" val="2497148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amp; Full Page Pictur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6AAD9210-5064-4050-9368-9292054D59F4}"/>
              </a:ext>
            </a:extLst>
          </p:cNvPr>
          <p:cNvSpPr>
            <a:spLocks noGrp="1"/>
          </p:cNvSpPr>
          <p:nvPr>
            <p:ph type="pic" sz="quarter" idx="10"/>
          </p:nvPr>
        </p:nvSpPr>
        <p:spPr>
          <a:xfrm>
            <a:off x="-11286" y="0"/>
            <a:ext cx="11744325" cy="6401797"/>
          </a:xfrm>
          <a:noFill/>
        </p:spPr>
        <p:txBody>
          <a:bodyPr/>
          <a:lstStyle/>
          <a:p>
            <a:endParaRPr lang="en-US"/>
          </a:p>
        </p:txBody>
      </p:sp>
      <p:sp>
        <p:nvSpPr>
          <p:cNvPr id="11" name="Title Text">
            <a:extLst>
              <a:ext uri="{FF2B5EF4-FFF2-40B4-BE49-F238E27FC236}">
                <a16:creationId xmlns:a16="http://schemas.microsoft.com/office/drawing/2014/main" id="{14AFAB66-6BED-5D47-B26F-D9C8808F3A18}"/>
              </a:ext>
            </a:extLst>
          </p:cNvPr>
          <p:cNvSpPr txBox="1">
            <a:spLocks noGrp="1"/>
          </p:cNvSpPr>
          <p:nvPr>
            <p:ph type="title" hasCustomPrompt="1"/>
          </p:nvPr>
        </p:nvSpPr>
        <p:spPr>
          <a:xfrm>
            <a:off x="571500" y="571500"/>
            <a:ext cx="11010899" cy="876300"/>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ormAutofit/>
          </a:bodyPr>
          <a:lstStyle>
            <a:lvl1pPr>
              <a:defRPr sz="4000">
                <a:solidFill>
                  <a:schemeClr val="tx2"/>
                </a:solidFill>
              </a:defRPr>
            </a:lvl1pPr>
          </a:lstStyle>
          <a:p>
            <a:r>
              <a:rPr lang="en-US"/>
              <a:t>Full page Image, Delete Title if Necessary</a:t>
            </a:r>
          </a:p>
        </p:txBody>
      </p:sp>
    </p:spTree>
    <p:extLst>
      <p:ext uri="{BB962C8B-B14F-4D97-AF65-F5344CB8AC3E}">
        <p14:creationId xmlns:p14="http://schemas.microsoft.com/office/powerpoint/2010/main" val="1143133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amp; Quote">
    <p:spTree>
      <p:nvGrpSpPr>
        <p:cNvPr id="1" name=""/>
        <p:cNvGrpSpPr/>
        <p:nvPr/>
      </p:nvGrpSpPr>
      <p:grpSpPr>
        <a:xfrm>
          <a:off x="0" y="0"/>
          <a:ext cx="0" cy="0"/>
          <a:chOff x="0" y="0"/>
          <a:chExt cx="0" cy="0"/>
        </a:xfrm>
      </p:grpSpPr>
      <p:sp>
        <p:nvSpPr>
          <p:cNvPr id="10" name="Title Text">
            <a:extLst>
              <a:ext uri="{FF2B5EF4-FFF2-40B4-BE49-F238E27FC236}">
                <a16:creationId xmlns:a16="http://schemas.microsoft.com/office/drawing/2014/main" id="{145FA424-6F4D-7644-8964-49FF4943202D}"/>
              </a:ext>
            </a:extLst>
          </p:cNvPr>
          <p:cNvSpPr txBox="1">
            <a:spLocks noGrp="1"/>
          </p:cNvSpPr>
          <p:nvPr>
            <p:ph type="title" hasCustomPrompt="1"/>
          </p:nvPr>
        </p:nvSpPr>
        <p:spPr>
          <a:xfrm>
            <a:off x="571501" y="571501"/>
            <a:ext cx="11022060" cy="873744"/>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ormAutofit/>
          </a:bodyPr>
          <a:lstStyle>
            <a:lvl1pPr>
              <a:defRPr sz="4000">
                <a:solidFill>
                  <a:srgbClr val="525252"/>
                </a:solidFill>
              </a:defRPr>
            </a:lvl1pPr>
          </a:lstStyle>
          <a:p>
            <a:r>
              <a:rPr lang="en-US"/>
              <a:t>40pt Intel Clear Light Text Goes Here</a:t>
            </a:r>
          </a:p>
        </p:txBody>
      </p:sp>
      <p:sp>
        <p:nvSpPr>
          <p:cNvPr id="3" name="Text Placeholder 2">
            <a:extLst>
              <a:ext uri="{FF2B5EF4-FFF2-40B4-BE49-F238E27FC236}">
                <a16:creationId xmlns:a16="http://schemas.microsoft.com/office/drawing/2014/main" id="{EBF36A7C-A787-47EC-ACD5-77F3FD6AFB8D}"/>
              </a:ext>
            </a:extLst>
          </p:cNvPr>
          <p:cNvSpPr>
            <a:spLocks noGrp="1"/>
          </p:cNvSpPr>
          <p:nvPr>
            <p:ph type="body" sz="quarter" idx="10"/>
          </p:nvPr>
        </p:nvSpPr>
        <p:spPr>
          <a:xfrm>
            <a:off x="571500" y="1592529"/>
            <a:ext cx="11010900" cy="3727184"/>
          </a:xfrm>
        </p:spPr>
        <p:txBody>
          <a:bodyPr>
            <a:normAutofit/>
          </a:bodyPr>
          <a:lstStyle>
            <a:lvl1pPr marL="0" indent="0">
              <a:buNone/>
              <a:defRPr sz="6000">
                <a:solidFill>
                  <a:schemeClr val="accent1"/>
                </a:solidFill>
              </a:defRPr>
            </a:lvl1pPr>
          </a:lstStyle>
          <a:p>
            <a:pPr lvl="0"/>
            <a:endParaRPr lang="en-US"/>
          </a:p>
        </p:txBody>
      </p:sp>
      <p:sp>
        <p:nvSpPr>
          <p:cNvPr id="9" name="Text Placeholder 3">
            <a:extLst>
              <a:ext uri="{FF2B5EF4-FFF2-40B4-BE49-F238E27FC236}">
                <a16:creationId xmlns:a16="http://schemas.microsoft.com/office/drawing/2014/main" id="{4E196E31-7238-4049-821C-D94FDEAEDC56}"/>
              </a:ext>
            </a:extLst>
          </p:cNvPr>
          <p:cNvSpPr>
            <a:spLocks noGrp="1"/>
          </p:cNvSpPr>
          <p:nvPr>
            <p:ph type="body" sz="quarter" idx="29"/>
          </p:nvPr>
        </p:nvSpPr>
        <p:spPr>
          <a:xfrm>
            <a:off x="571500" y="5461818"/>
            <a:ext cx="11022013" cy="438150"/>
          </a:xfrm>
        </p:spPr>
        <p:txBody>
          <a:bodyPr/>
          <a:lstStyle>
            <a:lvl1pPr marL="0" indent="0">
              <a:buNone/>
              <a:defRPr>
                <a:solidFill>
                  <a:schemeClr val="accent1"/>
                </a:solidFill>
                <a:latin typeface="+mn-lt"/>
              </a:defRPr>
            </a:lvl1pPr>
            <a:lvl2pPr marL="228600" indent="0">
              <a:buNone/>
              <a:defRPr/>
            </a:lvl2pPr>
          </a:lstStyle>
          <a:p>
            <a:pPr lvl="0"/>
            <a:r>
              <a:rPr lang="en-US"/>
              <a:t>Click to edit Master text styles</a:t>
            </a:r>
          </a:p>
        </p:txBody>
      </p:sp>
    </p:spTree>
    <p:extLst>
      <p:ext uri="{BB962C8B-B14F-4D97-AF65-F5344CB8AC3E}">
        <p14:creationId xmlns:p14="http://schemas.microsoft.com/office/powerpoint/2010/main" val="3104351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3_Chart Example">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7759918-59AA-4DFC-90DA-60CD5B2BD6B8}"/>
              </a:ext>
            </a:extLst>
          </p:cNvPr>
          <p:cNvSpPr/>
          <p:nvPr userDrawn="1"/>
        </p:nvSpPr>
        <p:spPr>
          <a:xfrm>
            <a:off x="0" y="6407451"/>
            <a:ext cx="11736987" cy="450549"/>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6" name="Square">
            <a:extLst>
              <a:ext uri="{FF2B5EF4-FFF2-40B4-BE49-F238E27FC236}">
                <a16:creationId xmlns:a16="http://schemas.microsoft.com/office/drawing/2014/main" id="{D4662ED0-432E-6C48-8B26-9A21EDA54E68}"/>
              </a:ext>
            </a:extLst>
          </p:cNvPr>
          <p:cNvSpPr/>
          <p:nvPr userDrawn="1"/>
        </p:nvSpPr>
        <p:spPr>
          <a:xfrm>
            <a:off x="11741697" y="6407185"/>
            <a:ext cx="450068" cy="450068"/>
          </a:xfrm>
          <a:prstGeom prst="rect">
            <a:avLst/>
          </a:prstGeom>
          <a:solidFill>
            <a:schemeClr val="accent1">
              <a:alpha val="50000"/>
            </a:schemeClr>
          </a:solidFill>
          <a:ln w="12700">
            <a:miter lim="400000"/>
          </a:ln>
        </p:spPr>
        <p:txBody>
          <a:bodyPr lIns="0" tIns="0" rIns="0" bIns="0" anchor="ctr"/>
          <a:lstStyle/>
          <a:p>
            <a:pPr defTabSz="412750">
              <a:defRPr sz="3200">
                <a:solidFill>
                  <a:srgbClr val="026FC5"/>
                </a:solidFill>
                <a:latin typeface="Helvetica Neue Medium"/>
                <a:ea typeface="Helvetica Neue Medium"/>
                <a:cs typeface="Helvetica Neue Medium"/>
                <a:sym typeface="Helvetica Neue Medium"/>
              </a:defRPr>
            </a:pPr>
            <a:endParaRPr sz="1600"/>
          </a:p>
        </p:txBody>
      </p:sp>
      <p:sp>
        <p:nvSpPr>
          <p:cNvPr id="29" name="TextBox 28">
            <a:extLst>
              <a:ext uri="{FF2B5EF4-FFF2-40B4-BE49-F238E27FC236}">
                <a16:creationId xmlns:a16="http://schemas.microsoft.com/office/drawing/2014/main" id="{EFDF4199-9905-E94D-9EEB-E7016E48C0FC}"/>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chemeClr val="bg1"/>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a:ln>
                <a:noFill/>
              </a:ln>
              <a:solidFill>
                <a:schemeClr val="bg1"/>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10" name="Title Text">
            <a:extLst>
              <a:ext uri="{FF2B5EF4-FFF2-40B4-BE49-F238E27FC236}">
                <a16:creationId xmlns:a16="http://schemas.microsoft.com/office/drawing/2014/main" id="{145FA424-6F4D-7644-8964-49FF4943202D}"/>
              </a:ext>
            </a:extLst>
          </p:cNvPr>
          <p:cNvSpPr txBox="1">
            <a:spLocks noGrp="1"/>
          </p:cNvSpPr>
          <p:nvPr>
            <p:ph type="title" hasCustomPrompt="1"/>
          </p:nvPr>
        </p:nvSpPr>
        <p:spPr>
          <a:xfrm>
            <a:off x="571501" y="571501"/>
            <a:ext cx="11022060" cy="873744"/>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ormAutofit/>
          </a:bodyPr>
          <a:lstStyle>
            <a:lvl1pPr>
              <a:defRPr sz="4000">
                <a:solidFill>
                  <a:schemeClr val="bg1"/>
                </a:solidFill>
              </a:defRPr>
            </a:lvl1pPr>
          </a:lstStyle>
          <a:p>
            <a:r>
              <a:rPr lang="en-US"/>
              <a:t>40pt Intel Clear Light Text Goes Here</a:t>
            </a:r>
          </a:p>
        </p:txBody>
      </p:sp>
      <p:sp>
        <p:nvSpPr>
          <p:cNvPr id="3" name="Text Placeholder 2">
            <a:extLst>
              <a:ext uri="{FF2B5EF4-FFF2-40B4-BE49-F238E27FC236}">
                <a16:creationId xmlns:a16="http://schemas.microsoft.com/office/drawing/2014/main" id="{EBF36A7C-A787-47EC-ACD5-77F3FD6AFB8D}"/>
              </a:ext>
            </a:extLst>
          </p:cNvPr>
          <p:cNvSpPr>
            <a:spLocks noGrp="1"/>
          </p:cNvSpPr>
          <p:nvPr>
            <p:ph type="body" sz="quarter" idx="10"/>
          </p:nvPr>
        </p:nvSpPr>
        <p:spPr>
          <a:xfrm>
            <a:off x="571500" y="1599816"/>
            <a:ext cx="11010900" cy="3719897"/>
          </a:xfrm>
        </p:spPr>
        <p:txBody>
          <a:bodyPr>
            <a:normAutofit/>
          </a:bodyPr>
          <a:lstStyle>
            <a:lvl1pPr marL="0" indent="0">
              <a:buNone/>
              <a:defRPr sz="6000">
                <a:solidFill>
                  <a:schemeClr val="bg1"/>
                </a:solidFill>
              </a:defRPr>
            </a:lvl1pPr>
          </a:lstStyle>
          <a:p>
            <a:pPr lvl="0"/>
            <a:endParaRPr lang="en-US"/>
          </a:p>
        </p:txBody>
      </p:sp>
      <p:pic>
        <p:nvPicPr>
          <p:cNvPr id="11" name="Image" descr="Image">
            <a:extLst>
              <a:ext uri="{FF2B5EF4-FFF2-40B4-BE49-F238E27FC236}">
                <a16:creationId xmlns:a16="http://schemas.microsoft.com/office/drawing/2014/main" id="{B9FFF72B-62D2-4E22-9A98-EF3F6229F4AB}"/>
              </a:ext>
            </a:extLst>
          </p:cNvPr>
          <p:cNvPicPr>
            <a:picLocks noChangeAspect="1"/>
          </p:cNvPicPr>
          <p:nvPr userDrawn="1"/>
        </p:nvPicPr>
        <p:blipFill>
          <a:blip r:embed="rId2"/>
          <a:stretch>
            <a:fillRect/>
          </a:stretch>
        </p:blipFill>
        <p:spPr>
          <a:xfrm>
            <a:off x="11151433" y="6543018"/>
            <a:ext cx="491250" cy="190501"/>
          </a:xfrm>
          <a:prstGeom prst="rect">
            <a:avLst/>
          </a:prstGeom>
          <a:ln w="12700">
            <a:miter lim="400000"/>
          </a:ln>
        </p:spPr>
      </p:pic>
      <p:sp>
        <p:nvSpPr>
          <p:cNvPr id="12" name="Rectangle 11">
            <a:extLst>
              <a:ext uri="{FF2B5EF4-FFF2-40B4-BE49-F238E27FC236}">
                <a16:creationId xmlns:a16="http://schemas.microsoft.com/office/drawing/2014/main" id="{EBD06FF7-C66A-4B8C-9693-1423A8337983}"/>
              </a:ext>
            </a:extLst>
          </p:cNvPr>
          <p:cNvSpPr/>
          <p:nvPr userDrawn="1"/>
        </p:nvSpPr>
        <p:spPr>
          <a:xfrm>
            <a:off x="5503530" y="6562504"/>
            <a:ext cx="1184940" cy="231410"/>
          </a:xfrm>
          <a:prstGeom prst="rect">
            <a:avLst/>
          </a:prstGeom>
        </p:spPr>
        <p:txBody>
          <a:bodyPr wrap="none">
            <a:spAutoFit/>
          </a:bodyPr>
          <a:lstStyle/>
          <a:p>
            <a:pPr algn="ctr"/>
            <a:r>
              <a:rPr lang="en-US" sz="1000">
                <a:solidFill>
                  <a:schemeClr val="bg1"/>
                </a:solidFill>
              </a:rPr>
              <a:t>Intel Confidential</a:t>
            </a:r>
          </a:p>
        </p:txBody>
      </p:sp>
      <p:sp>
        <p:nvSpPr>
          <p:cNvPr id="13" name="Rectangle 12">
            <a:extLst>
              <a:ext uri="{FF2B5EF4-FFF2-40B4-BE49-F238E27FC236}">
                <a16:creationId xmlns:a16="http://schemas.microsoft.com/office/drawing/2014/main" id="{485269BB-7AC7-41A6-BC05-71FDAD0FDBA2}"/>
              </a:ext>
            </a:extLst>
          </p:cNvPr>
          <p:cNvSpPr/>
          <p:nvPr userDrawn="1"/>
        </p:nvSpPr>
        <p:spPr>
          <a:xfrm>
            <a:off x="483010" y="6562504"/>
            <a:ext cx="1391728" cy="246221"/>
          </a:xfrm>
          <a:prstGeom prst="rect">
            <a:avLst/>
          </a:prstGeom>
        </p:spPr>
        <p:txBody>
          <a:bodyPr wrap="none">
            <a:spAutoFit/>
          </a:bodyPr>
          <a:lstStyle/>
          <a:p>
            <a:pPr algn="l"/>
            <a:r>
              <a:rPr lang="en-US" sz="1000">
                <a:solidFill>
                  <a:schemeClr val="bg1"/>
                </a:solidFill>
              </a:rPr>
              <a:t>SMG DCAI Marketing</a:t>
            </a:r>
          </a:p>
        </p:txBody>
      </p:sp>
      <p:sp>
        <p:nvSpPr>
          <p:cNvPr id="14" name="Text Placeholder 3">
            <a:extLst>
              <a:ext uri="{FF2B5EF4-FFF2-40B4-BE49-F238E27FC236}">
                <a16:creationId xmlns:a16="http://schemas.microsoft.com/office/drawing/2014/main" id="{222ECF1F-2453-406E-AC0D-F6E6614ECF80}"/>
              </a:ext>
            </a:extLst>
          </p:cNvPr>
          <p:cNvSpPr>
            <a:spLocks noGrp="1"/>
          </p:cNvSpPr>
          <p:nvPr>
            <p:ph type="body" sz="quarter" idx="29"/>
          </p:nvPr>
        </p:nvSpPr>
        <p:spPr>
          <a:xfrm>
            <a:off x="571500" y="5476099"/>
            <a:ext cx="11022013" cy="438150"/>
          </a:xfrm>
        </p:spPr>
        <p:txBody>
          <a:bodyPr/>
          <a:lstStyle>
            <a:lvl1pPr marL="0" indent="0">
              <a:buNone/>
              <a:defRPr>
                <a:solidFill>
                  <a:schemeClr val="bg1"/>
                </a:solidFill>
                <a:latin typeface="+mn-lt"/>
              </a:defRPr>
            </a:lvl1pPr>
            <a:lvl2pPr marL="228600" indent="0">
              <a:buNone/>
              <a:defRPr/>
            </a:lvl2pPr>
          </a:lstStyle>
          <a:p>
            <a:pPr lvl="0"/>
            <a:r>
              <a:rPr lang="en-US"/>
              <a:t>Click to edit Master text styles</a:t>
            </a:r>
          </a:p>
        </p:txBody>
      </p:sp>
      <p:sp>
        <p:nvSpPr>
          <p:cNvPr id="17" name="Rectangle 16">
            <a:extLst>
              <a:ext uri="{FF2B5EF4-FFF2-40B4-BE49-F238E27FC236}">
                <a16:creationId xmlns:a16="http://schemas.microsoft.com/office/drawing/2014/main" id="{16C53A36-6661-45AA-8054-02BA7512E621}"/>
              </a:ext>
            </a:extLst>
          </p:cNvPr>
          <p:cNvSpPr/>
          <p:nvPr userDrawn="1"/>
        </p:nvSpPr>
        <p:spPr>
          <a:xfrm rot="5400000">
            <a:off x="8758537" y="2978453"/>
            <a:ext cx="6407450" cy="450549"/>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3568519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Section Break White">
    <p:spTree>
      <p:nvGrpSpPr>
        <p:cNvPr id="1" name=""/>
        <p:cNvGrpSpPr/>
        <p:nvPr/>
      </p:nvGrpSpPr>
      <p:grpSpPr>
        <a:xfrm>
          <a:off x="0" y="0"/>
          <a:ext cx="0" cy="0"/>
          <a:chOff x="0" y="0"/>
          <a:chExt cx="0" cy="0"/>
        </a:xfrm>
      </p:grpSpPr>
      <p:sp>
        <p:nvSpPr>
          <p:cNvPr id="17" name="Title Text">
            <a:extLst>
              <a:ext uri="{FF2B5EF4-FFF2-40B4-BE49-F238E27FC236}">
                <a16:creationId xmlns:a16="http://schemas.microsoft.com/office/drawing/2014/main" id="{56CA39C9-EAE4-4511-9CE8-BB4D4B47FC0C}"/>
              </a:ext>
            </a:extLst>
          </p:cNvPr>
          <p:cNvSpPr txBox="1">
            <a:spLocks noGrp="1"/>
          </p:cNvSpPr>
          <p:nvPr>
            <p:ph type="title" hasCustomPrompt="1"/>
          </p:nvPr>
        </p:nvSpPr>
        <p:spPr>
          <a:xfrm>
            <a:off x="571370" y="2140785"/>
            <a:ext cx="11010816" cy="1651681"/>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chor="b" anchorCtr="0">
            <a:noAutofit/>
          </a:bodyPr>
          <a:lstStyle>
            <a:lvl1pPr>
              <a:defRPr sz="4800">
                <a:solidFill>
                  <a:srgbClr val="525252"/>
                </a:solidFill>
              </a:defRPr>
            </a:lvl1pPr>
          </a:lstStyle>
          <a:p>
            <a:r>
              <a:rPr lang="en-US"/>
              <a:t>Section Break Text Goes Here</a:t>
            </a:r>
          </a:p>
        </p:txBody>
      </p:sp>
      <p:sp>
        <p:nvSpPr>
          <p:cNvPr id="8" name="Text Placeholder 3">
            <a:extLst>
              <a:ext uri="{FF2B5EF4-FFF2-40B4-BE49-F238E27FC236}">
                <a16:creationId xmlns:a16="http://schemas.microsoft.com/office/drawing/2014/main" id="{4B923F7B-306D-4D7E-9DB3-5B163B8D53FC}"/>
              </a:ext>
            </a:extLst>
          </p:cNvPr>
          <p:cNvSpPr>
            <a:spLocks noGrp="1"/>
          </p:cNvSpPr>
          <p:nvPr>
            <p:ph type="body" sz="quarter" idx="29"/>
          </p:nvPr>
        </p:nvSpPr>
        <p:spPr>
          <a:xfrm>
            <a:off x="571500" y="3939750"/>
            <a:ext cx="11022013" cy="438150"/>
          </a:xfrm>
        </p:spPr>
        <p:txBody>
          <a:bodyPr/>
          <a:lstStyle>
            <a:lvl1pPr marL="0" indent="0">
              <a:buNone/>
              <a:defRPr>
                <a:solidFill>
                  <a:schemeClr val="accent1"/>
                </a:solidFill>
                <a:latin typeface="+mn-lt"/>
              </a:defRPr>
            </a:lvl1pPr>
            <a:lvl2pPr marL="228600" indent="0">
              <a:buNone/>
              <a:defRPr/>
            </a:lvl2pPr>
          </a:lstStyle>
          <a:p>
            <a:pPr lvl="0"/>
            <a:r>
              <a:rPr lang="en-US"/>
              <a:t>Click to edit Master text styles</a:t>
            </a:r>
          </a:p>
        </p:txBody>
      </p:sp>
    </p:spTree>
    <p:extLst>
      <p:ext uri="{BB962C8B-B14F-4D97-AF65-F5344CB8AC3E}">
        <p14:creationId xmlns:p14="http://schemas.microsoft.com/office/powerpoint/2010/main" val="1751803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Section Break Blue">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8B5B8CD-DD94-44E8-9F69-C9075C2E0A93}"/>
              </a:ext>
            </a:extLst>
          </p:cNvPr>
          <p:cNvSpPr/>
          <p:nvPr userDrawn="1"/>
        </p:nvSpPr>
        <p:spPr>
          <a:xfrm>
            <a:off x="0" y="6407451"/>
            <a:ext cx="11736987" cy="450549"/>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721" name="Image" descr="Image"/>
          <p:cNvPicPr>
            <a:picLocks noChangeAspect="1"/>
          </p:cNvPicPr>
          <p:nvPr/>
        </p:nvPicPr>
        <p:blipFill>
          <a:blip r:embed="rId2"/>
          <a:stretch>
            <a:fillRect/>
          </a:stretch>
        </p:blipFill>
        <p:spPr>
          <a:xfrm>
            <a:off x="11151433" y="6543018"/>
            <a:ext cx="491250" cy="190501"/>
          </a:xfrm>
          <a:prstGeom prst="rect">
            <a:avLst/>
          </a:prstGeom>
          <a:ln w="12700">
            <a:miter lim="400000"/>
          </a:ln>
        </p:spPr>
      </p:pic>
      <p:sp>
        <p:nvSpPr>
          <p:cNvPr id="15" name="TextBox 14">
            <a:extLst>
              <a:ext uri="{FF2B5EF4-FFF2-40B4-BE49-F238E27FC236}">
                <a16:creationId xmlns:a16="http://schemas.microsoft.com/office/drawing/2014/main" id="{3F655609-5439-9C4A-8F0D-9AB5A1AAC9A3}"/>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13" name="Rectangle 12">
            <a:extLst>
              <a:ext uri="{FF2B5EF4-FFF2-40B4-BE49-F238E27FC236}">
                <a16:creationId xmlns:a16="http://schemas.microsoft.com/office/drawing/2014/main" id="{ED4D76E8-466A-4C06-9261-BDE1AA914749}"/>
              </a:ext>
            </a:extLst>
          </p:cNvPr>
          <p:cNvSpPr/>
          <p:nvPr userDrawn="1"/>
        </p:nvSpPr>
        <p:spPr>
          <a:xfrm>
            <a:off x="5503530" y="6562504"/>
            <a:ext cx="1184940" cy="231410"/>
          </a:xfrm>
          <a:prstGeom prst="rect">
            <a:avLst/>
          </a:prstGeom>
        </p:spPr>
        <p:txBody>
          <a:bodyPr wrap="none">
            <a:spAutoFit/>
          </a:bodyPr>
          <a:lstStyle/>
          <a:p>
            <a:pPr algn="ctr"/>
            <a:r>
              <a:rPr lang="en-US" sz="1000">
                <a:solidFill>
                  <a:schemeClr val="bg1"/>
                </a:solidFill>
              </a:rPr>
              <a:t>Intel Confidential</a:t>
            </a:r>
          </a:p>
        </p:txBody>
      </p:sp>
      <p:sp>
        <p:nvSpPr>
          <p:cNvPr id="14" name="Rectangle 13">
            <a:extLst>
              <a:ext uri="{FF2B5EF4-FFF2-40B4-BE49-F238E27FC236}">
                <a16:creationId xmlns:a16="http://schemas.microsoft.com/office/drawing/2014/main" id="{2588B335-02FC-4504-AF46-DF56B2EC52E4}"/>
              </a:ext>
            </a:extLst>
          </p:cNvPr>
          <p:cNvSpPr/>
          <p:nvPr userDrawn="1"/>
        </p:nvSpPr>
        <p:spPr>
          <a:xfrm>
            <a:off x="483010" y="6562504"/>
            <a:ext cx="1391728" cy="246221"/>
          </a:xfrm>
          <a:prstGeom prst="rect">
            <a:avLst/>
          </a:prstGeom>
        </p:spPr>
        <p:txBody>
          <a:bodyPr wrap="none">
            <a:spAutoFit/>
          </a:bodyPr>
          <a:lstStyle/>
          <a:p>
            <a:pPr algn="l"/>
            <a:r>
              <a:rPr lang="en-US" sz="1000">
                <a:solidFill>
                  <a:schemeClr val="bg1"/>
                </a:solidFill>
              </a:rPr>
              <a:t>SMG DCAI Marketing</a:t>
            </a:r>
          </a:p>
        </p:txBody>
      </p:sp>
      <p:sp>
        <p:nvSpPr>
          <p:cNvPr id="16" name="Title Text">
            <a:extLst>
              <a:ext uri="{FF2B5EF4-FFF2-40B4-BE49-F238E27FC236}">
                <a16:creationId xmlns:a16="http://schemas.microsoft.com/office/drawing/2014/main" id="{38003A1C-51D1-4427-BFE8-8448E4C61D6B}"/>
              </a:ext>
            </a:extLst>
          </p:cNvPr>
          <p:cNvSpPr txBox="1">
            <a:spLocks noGrp="1"/>
          </p:cNvSpPr>
          <p:nvPr>
            <p:ph type="title" hasCustomPrompt="1"/>
          </p:nvPr>
        </p:nvSpPr>
        <p:spPr>
          <a:xfrm>
            <a:off x="571370" y="2140785"/>
            <a:ext cx="11010816" cy="1651681"/>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chor="b" anchorCtr="0">
            <a:noAutofit/>
          </a:bodyPr>
          <a:lstStyle>
            <a:lvl1pPr>
              <a:defRPr sz="4800">
                <a:solidFill>
                  <a:schemeClr val="bg1"/>
                </a:solidFill>
              </a:defRPr>
            </a:lvl1pPr>
          </a:lstStyle>
          <a:p>
            <a:r>
              <a:rPr lang="en-US"/>
              <a:t>Section Break Text Goes Here</a:t>
            </a:r>
          </a:p>
        </p:txBody>
      </p:sp>
      <p:sp>
        <p:nvSpPr>
          <p:cNvPr id="10" name="Text Placeholder 3">
            <a:extLst>
              <a:ext uri="{FF2B5EF4-FFF2-40B4-BE49-F238E27FC236}">
                <a16:creationId xmlns:a16="http://schemas.microsoft.com/office/drawing/2014/main" id="{130F9DFC-5AE2-4BB1-822C-8EAEAE2CA5F2}"/>
              </a:ext>
            </a:extLst>
          </p:cNvPr>
          <p:cNvSpPr>
            <a:spLocks noGrp="1"/>
          </p:cNvSpPr>
          <p:nvPr>
            <p:ph type="body" sz="quarter" idx="29"/>
          </p:nvPr>
        </p:nvSpPr>
        <p:spPr>
          <a:xfrm>
            <a:off x="571500" y="3948942"/>
            <a:ext cx="11022013" cy="438150"/>
          </a:xfrm>
        </p:spPr>
        <p:txBody>
          <a:bodyPr/>
          <a:lstStyle>
            <a:lvl1pPr marL="0" indent="0">
              <a:buNone/>
              <a:defRPr>
                <a:solidFill>
                  <a:schemeClr val="bg1"/>
                </a:solidFill>
                <a:latin typeface="+mn-lt"/>
              </a:defRPr>
            </a:lvl1pPr>
            <a:lvl2pPr marL="228600" indent="0">
              <a:buNone/>
              <a:defRPr/>
            </a:lvl2pPr>
          </a:lstStyle>
          <a:p>
            <a:pPr lvl="0"/>
            <a:r>
              <a:rPr lang="en-US"/>
              <a:t>Click to edit Master text styles</a:t>
            </a:r>
          </a:p>
        </p:txBody>
      </p:sp>
      <p:sp>
        <p:nvSpPr>
          <p:cNvPr id="12" name="Rectangle 11">
            <a:extLst>
              <a:ext uri="{FF2B5EF4-FFF2-40B4-BE49-F238E27FC236}">
                <a16:creationId xmlns:a16="http://schemas.microsoft.com/office/drawing/2014/main" id="{F82519BB-51CE-4A9C-AFEF-514971F5D779}"/>
              </a:ext>
            </a:extLst>
          </p:cNvPr>
          <p:cNvSpPr/>
          <p:nvPr userDrawn="1"/>
        </p:nvSpPr>
        <p:spPr>
          <a:xfrm rot="5400000">
            <a:off x="8758537" y="2978453"/>
            <a:ext cx="6407450" cy="450549"/>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4259907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Section Break Light Blue">
    <p:bg>
      <p:bgPr>
        <a:solidFill>
          <a:schemeClr val="accent2">
            <a:lumMod val="75000"/>
          </a:schemeClr>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07A2BC2-9250-4B6C-8674-1CD30F0A349F}"/>
              </a:ext>
            </a:extLst>
          </p:cNvPr>
          <p:cNvSpPr/>
          <p:nvPr userDrawn="1"/>
        </p:nvSpPr>
        <p:spPr>
          <a:xfrm>
            <a:off x="0" y="6407451"/>
            <a:ext cx="11736987" cy="450549"/>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4" name="Rectangle 13">
            <a:extLst>
              <a:ext uri="{FF2B5EF4-FFF2-40B4-BE49-F238E27FC236}">
                <a16:creationId xmlns:a16="http://schemas.microsoft.com/office/drawing/2014/main" id="{FE22C60C-8CBC-40B8-ABEA-44BF775A3581}"/>
              </a:ext>
            </a:extLst>
          </p:cNvPr>
          <p:cNvSpPr/>
          <p:nvPr userDrawn="1"/>
        </p:nvSpPr>
        <p:spPr>
          <a:xfrm rot="5400000">
            <a:off x="8758537" y="2978453"/>
            <a:ext cx="6407450" cy="450549"/>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862" name="Image" descr="Image"/>
          <p:cNvPicPr>
            <a:picLocks noChangeAspect="1"/>
          </p:cNvPicPr>
          <p:nvPr/>
        </p:nvPicPr>
        <p:blipFill>
          <a:blip r:embed="rId2"/>
          <a:stretch>
            <a:fillRect/>
          </a:stretch>
        </p:blipFill>
        <p:spPr>
          <a:xfrm>
            <a:off x="11151433" y="6543018"/>
            <a:ext cx="491250" cy="190501"/>
          </a:xfrm>
          <a:prstGeom prst="rect">
            <a:avLst/>
          </a:prstGeom>
          <a:ln w="12700">
            <a:miter lim="400000"/>
          </a:ln>
        </p:spPr>
      </p:pic>
      <p:sp>
        <p:nvSpPr>
          <p:cNvPr id="866" name="Text"/>
          <p:cNvSpPr txBox="1"/>
          <p:nvPr/>
        </p:nvSpPr>
        <p:spPr>
          <a:xfrm>
            <a:off x="11942955" y="6538004"/>
            <a:ext cx="51361" cy="189796"/>
          </a:xfrm>
          <a:prstGeom prst="rect">
            <a:avLst/>
          </a:prstGeom>
          <a:ln w="12700">
            <a:miter lim="400000"/>
          </a:ln>
        </p:spPr>
        <p:txBody>
          <a:bodyPr wrap="none" lIns="25400" tIns="25400" rIns="25400" bIns="25400" anchor="b">
            <a:spAutoFit/>
          </a:bodyPr>
          <a:lstStyle/>
          <a:p>
            <a:pPr algn="ctr" defTabSz="292100">
              <a:lnSpc>
                <a:spcPct val="100000"/>
              </a:lnSpc>
              <a:spcBef>
                <a:spcPts val="0"/>
              </a:spcBef>
              <a:defRPr sz="1800">
                <a:solidFill>
                  <a:srgbClr val="FFFFFF"/>
                </a:solidFill>
                <a:latin typeface="Intel Clear"/>
                <a:ea typeface="Intel Clear"/>
                <a:cs typeface="Intel Clear"/>
                <a:sym typeface="Intel Clear"/>
              </a:defRPr>
            </a:pPr>
            <a:endParaRPr sz="900"/>
          </a:p>
        </p:txBody>
      </p:sp>
      <p:sp>
        <p:nvSpPr>
          <p:cNvPr id="13" name="TextBox 12">
            <a:extLst>
              <a:ext uri="{FF2B5EF4-FFF2-40B4-BE49-F238E27FC236}">
                <a16:creationId xmlns:a16="http://schemas.microsoft.com/office/drawing/2014/main" id="{9D4875CE-AB47-3643-8581-D89E9CF7EFC1}"/>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15" name="Rectangle 14">
            <a:extLst>
              <a:ext uri="{FF2B5EF4-FFF2-40B4-BE49-F238E27FC236}">
                <a16:creationId xmlns:a16="http://schemas.microsoft.com/office/drawing/2014/main" id="{68A864FA-3818-4931-B452-798F1E7F5A67}"/>
              </a:ext>
            </a:extLst>
          </p:cNvPr>
          <p:cNvSpPr/>
          <p:nvPr userDrawn="1"/>
        </p:nvSpPr>
        <p:spPr>
          <a:xfrm>
            <a:off x="5503530" y="6562504"/>
            <a:ext cx="1184940" cy="231410"/>
          </a:xfrm>
          <a:prstGeom prst="rect">
            <a:avLst/>
          </a:prstGeom>
        </p:spPr>
        <p:txBody>
          <a:bodyPr wrap="none">
            <a:spAutoFit/>
          </a:bodyPr>
          <a:lstStyle/>
          <a:p>
            <a:pPr algn="ctr"/>
            <a:r>
              <a:rPr lang="en-US" sz="1000">
                <a:solidFill>
                  <a:schemeClr val="bg1"/>
                </a:solidFill>
              </a:rPr>
              <a:t>Intel Confidential</a:t>
            </a:r>
          </a:p>
        </p:txBody>
      </p:sp>
      <p:sp>
        <p:nvSpPr>
          <p:cNvPr id="16" name="Rectangle 15">
            <a:extLst>
              <a:ext uri="{FF2B5EF4-FFF2-40B4-BE49-F238E27FC236}">
                <a16:creationId xmlns:a16="http://schemas.microsoft.com/office/drawing/2014/main" id="{48FC8DFF-85CB-4435-B144-6A1DC4093482}"/>
              </a:ext>
            </a:extLst>
          </p:cNvPr>
          <p:cNvSpPr/>
          <p:nvPr userDrawn="1"/>
        </p:nvSpPr>
        <p:spPr>
          <a:xfrm>
            <a:off x="483010" y="6562504"/>
            <a:ext cx="1391728" cy="246221"/>
          </a:xfrm>
          <a:prstGeom prst="rect">
            <a:avLst/>
          </a:prstGeom>
        </p:spPr>
        <p:txBody>
          <a:bodyPr wrap="none">
            <a:spAutoFit/>
          </a:bodyPr>
          <a:lstStyle/>
          <a:p>
            <a:pPr algn="l"/>
            <a:r>
              <a:rPr lang="en-US" sz="1000">
                <a:solidFill>
                  <a:schemeClr val="bg1"/>
                </a:solidFill>
              </a:rPr>
              <a:t>SMG DCAI Marketing</a:t>
            </a:r>
          </a:p>
        </p:txBody>
      </p:sp>
      <p:sp>
        <p:nvSpPr>
          <p:cNvPr id="17" name="Title Text">
            <a:extLst>
              <a:ext uri="{FF2B5EF4-FFF2-40B4-BE49-F238E27FC236}">
                <a16:creationId xmlns:a16="http://schemas.microsoft.com/office/drawing/2014/main" id="{5844F860-03F8-4657-A6E6-4E8919DD4FFF}"/>
              </a:ext>
            </a:extLst>
          </p:cNvPr>
          <p:cNvSpPr txBox="1">
            <a:spLocks noGrp="1"/>
          </p:cNvSpPr>
          <p:nvPr>
            <p:ph type="title" hasCustomPrompt="1"/>
          </p:nvPr>
        </p:nvSpPr>
        <p:spPr>
          <a:xfrm>
            <a:off x="571370" y="2140785"/>
            <a:ext cx="11010816" cy="1651681"/>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chor="b" anchorCtr="0">
            <a:noAutofit/>
          </a:bodyPr>
          <a:lstStyle>
            <a:lvl1pPr>
              <a:defRPr sz="4800">
                <a:solidFill>
                  <a:schemeClr val="bg1"/>
                </a:solidFill>
              </a:defRPr>
            </a:lvl1pPr>
          </a:lstStyle>
          <a:p>
            <a:r>
              <a:rPr lang="en-US"/>
              <a:t>Section Break Text Goes Here</a:t>
            </a:r>
          </a:p>
        </p:txBody>
      </p:sp>
      <p:sp>
        <p:nvSpPr>
          <p:cNvPr id="11" name="Text Placeholder 3">
            <a:extLst>
              <a:ext uri="{FF2B5EF4-FFF2-40B4-BE49-F238E27FC236}">
                <a16:creationId xmlns:a16="http://schemas.microsoft.com/office/drawing/2014/main" id="{ADACC9CB-1B2F-42BF-8D9F-62EC595FEA6C}"/>
              </a:ext>
            </a:extLst>
          </p:cNvPr>
          <p:cNvSpPr>
            <a:spLocks noGrp="1"/>
          </p:cNvSpPr>
          <p:nvPr>
            <p:ph type="body" sz="quarter" idx="29"/>
          </p:nvPr>
        </p:nvSpPr>
        <p:spPr>
          <a:xfrm>
            <a:off x="571500" y="3964420"/>
            <a:ext cx="11022013" cy="438150"/>
          </a:xfrm>
        </p:spPr>
        <p:txBody>
          <a:bodyPr/>
          <a:lstStyle>
            <a:lvl1pPr marL="0" indent="0">
              <a:buNone/>
              <a:defRPr>
                <a:solidFill>
                  <a:schemeClr val="bg1"/>
                </a:solidFill>
                <a:latin typeface="+mn-lt"/>
              </a:defRPr>
            </a:lvl1pPr>
            <a:lvl2pPr marL="228600" indent="0">
              <a:buNone/>
              <a:defRPr/>
            </a:lvl2pPr>
          </a:lstStyle>
          <a:p>
            <a:pPr lvl="0"/>
            <a:r>
              <a:rPr lang="en-US"/>
              <a:t>Click to edit Master text styles</a:t>
            </a:r>
          </a:p>
        </p:txBody>
      </p:sp>
    </p:spTree>
    <p:extLst>
      <p:ext uri="{BB962C8B-B14F-4D97-AF65-F5344CB8AC3E}">
        <p14:creationId xmlns:p14="http://schemas.microsoft.com/office/powerpoint/2010/main" val="4148158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Title, Sub &amp; Content Blue">
    <p:bg>
      <p:bgPr>
        <a:solidFill>
          <a:schemeClr val="tx2"/>
        </a:solidFill>
        <a:effectLst/>
      </p:bgPr>
    </p:bg>
    <p:spTree>
      <p:nvGrpSpPr>
        <p:cNvPr id="1" name=""/>
        <p:cNvGrpSpPr/>
        <p:nvPr/>
      </p:nvGrpSpPr>
      <p:grpSpPr>
        <a:xfrm>
          <a:off x="0" y="0"/>
          <a:ext cx="0" cy="0"/>
          <a:chOff x="0" y="0"/>
          <a:chExt cx="0" cy="0"/>
        </a:xfrm>
      </p:grpSpPr>
      <p:sp>
        <p:nvSpPr>
          <p:cNvPr id="21" name="Square">
            <a:extLst>
              <a:ext uri="{FF2B5EF4-FFF2-40B4-BE49-F238E27FC236}">
                <a16:creationId xmlns:a16="http://schemas.microsoft.com/office/drawing/2014/main" id="{4C58A6BF-BF0D-4749-B07B-7C0A27747D42}"/>
              </a:ext>
            </a:extLst>
          </p:cNvPr>
          <p:cNvSpPr/>
          <p:nvPr userDrawn="1"/>
        </p:nvSpPr>
        <p:spPr>
          <a:xfrm>
            <a:off x="11741697" y="6405280"/>
            <a:ext cx="450068" cy="450068"/>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697" name="Square"/>
          <p:cNvSpPr/>
          <p:nvPr/>
        </p:nvSpPr>
        <p:spPr>
          <a:xfrm>
            <a:off x="709974" y="2295859"/>
            <a:ext cx="318638" cy="318638"/>
          </a:xfrm>
          <a:prstGeom prst="rect">
            <a:avLst/>
          </a:prstGeom>
          <a:solidFill>
            <a:srgbClr val="00C7FD"/>
          </a:solidFill>
          <a:ln w="12700">
            <a:miter lim="400000"/>
          </a:ln>
        </p:spPr>
        <p:txBody>
          <a:bodyPr lIns="25400" tIns="25400" rIns="25400" bIns="25400" anchor="ctr"/>
          <a:lstStyle/>
          <a:p>
            <a:pPr algn="ctr" defTabSz="412750">
              <a:lnSpc>
                <a:spcPct val="100000"/>
              </a:lnSpc>
              <a:spcBef>
                <a:spcPts val="0"/>
              </a:spcBef>
              <a:defRPr sz="3200">
                <a:solidFill>
                  <a:srgbClr val="0068B5"/>
                </a:solidFill>
                <a:latin typeface="Helvetica Neue Medium"/>
                <a:ea typeface="Helvetica Neue Medium"/>
                <a:cs typeface="Helvetica Neue Medium"/>
                <a:sym typeface="Helvetica Neue Medium"/>
              </a:defRPr>
            </a:pPr>
            <a:endParaRPr sz="1600"/>
          </a:p>
        </p:txBody>
      </p:sp>
      <p:sp>
        <p:nvSpPr>
          <p:cNvPr id="698" name="Square"/>
          <p:cNvSpPr/>
          <p:nvPr/>
        </p:nvSpPr>
        <p:spPr>
          <a:xfrm>
            <a:off x="536812" y="2122317"/>
            <a:ext cx="174318" cy="174318"/>
          </a:xfrm>
          <a:prstGeom prst="rect">
            <a:avLst/>
          </a:prstGeom>
          <a:solidFill>
            <a:srgbClr val="7BDEFF"/>
          </a:solidFill>
          <a:ln w="12700">
            <a:miter lim="400000"/>
          </a:ln>
        </p:spPr>
        <p:txBody>
          <a:bodyPr lIns="25400" tIns="25400" rIns="25400" bIns="2540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699" name="Square"/>
          <p:cNvSpPr/>
          <p:nvPr/>
        </p:nvSpPr>
        <p:spPr>
          <a:xfrm>
            <a:off x="709974" y="2023075"/>
            <a:ext cx="98724" cy="98723"/>
          </a:xfrm>
          <a:prstGeom prst="rect">
            <a:avLst/>
          </a:prstGeom>
          <a:solidFill>
            <a:srgbClr val="B4F0FF"/>
          </a:solidFill>
          <a:ln w="12700">
            <a:miter lim="400000"/>
          </a:ln>
        </p:spPr>
        <p:txBody>
          <a:bodyPr lIns="25400" tIns="25400" rIns="25400" bIns="2540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700" name="Rectangle"/>
          <p:cNvSpPr/>
          <p:nvPr/>
        </p:nvSpPr>
        <p:spPr>
          <a:xfrm>
            <a:off x="5814183" y="402558"/>
            <a:ext cx="5927511" cy="6003471"/>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pic>
        <p:nvPicPr>
          <p:cNvPr id="705" name="Image" descr="Image"/>
          <p:cNvPicPr>
            <a:picLocks noChangeAspect="1"/>
          </p:cNvPicPr>
          <p:nvPr/>
        </p:nvPicPr>
        <p:blipFill>
          <a:blip r:embed="rId2"/>
          <a:stretch>
            <a:fillRect/>
          </a:stretch>
        </p:blipFill>
        <p:spPr>
          <a:xfrm>
            <a:off x="11151433" y="6543018"/>
            <a:ext cx="491250" cy="190501"/>
          </a:xfrm>
          <a:prstGeom prst="rect">
            <a:avLst/>
          </a:prstGeom>
          <a:ln w="12700">
            <a:miter lim="400000"/>
          </a:ln>
        </p:spPr>
      </p:pic>
      <p:sp>
        <p:nvSpPr>
          <p:cNvPr id="18" name="TextBox 17">
            <a:extLst>
              <a:ext uri="{FF2B5EF4-FFF2-40B4-BE49-F238E27FC236}">
                <a16:creationId xmlns:a16="http://schemas.microsoft.com/office/drawing/2014/main" id="{F5846515-4871-AA4D-B71A-1561CC2E3701}"/>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13" name="Content Placeholder 2">
            <a:extLst>
              <a:ext uri="{FF2B5EF4-FFF2-40B4-BE49-F238E27FC236}">
                <a16:creationId xmlns:a16="http://schemas.microsoft.com/office/drawing/2014/main" id="{DFE89D76-523B-456C-9EE9-BC9CB964E5C3}"/>
              </a:ext>
            </a:extLst>
          </p:cNvPr>
          <p:cNvSpPr>
            <a:spLocks noGrp="1"/>
          </p:cNvSpPr>
          <p:nvPr>
            <p:ph sz="quarter" idx="27"/>
          </p:nvPr>
        </p:nvSpPr>
        <p:spPr>
          <a:xfrm>
            <a:off x="6394450" y="1974850"/>
            <a:ext cx="4852988" cy="37036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8">
            <a:extLst>
              <a:ext uri="{FF2B5EF4-FFF2-40B4-BE49-F238E27FC236}">
                <a16:creationId xmlns:a16="http://schemas.microsoft.com/office/drawing/2014/main" id="{D5D8740F-FED9-4D14-9DF3-3BA84ADF820C}"/>
              </a:ext>
            </a:extLst>
          </p:cNvPr>
          <p:cNvSpPr/>
          <p:nvPr userDrawn="1"/>
        </p:nvSpPr>
        <p:spPr>
          <a:xfrm>
            <a:off x="5503530" y="6562504"/>
            <a:ext cx="1184940" cy="231410"/>
          </a:xfrm>
          <a:prstGeom prst="rect">
            <a:avLst/>
          </a:prstGeom>
        </p:spPr>
        <p:txBody>
          <a:bodyPr wrap="none">
            <a:spAutoFit/>
          </a:bodyPr>
          <a:lstStyle/>
          <a:p>
            <a:pPr algn="ctr"/>
            <a:r>
              <a:rPr lang="en-US" sz="1000">
                <a:solidFill>
                  <a:schemeClr val="bg1"/>
                </a:solidFill>
              </a:rPr>
              <a:t>Intel Confidential</a:t>
            </a:r>
          </a:p>
        </p:txBody>
      </p:sp>
      <p:sp>
        <p:nvSpPr>
          <p:cNvPr id="20" name="Rectangle 19">
            <a:extLst>
              <a:ext uri="{FF2B5EF4-FFF2-40B4-BE49-F238E27FC236}">
                <a16:creationId xmlns:a16="http://schemas.microsoft.com/office/drawing/2014/main" id="{1DEF55E0-947C-4281-8A2A-E59398C246AB}"/>
              </a:ext>
            </a:extLst>
          </p:cNvPr>
          <p:cNvSpPr/>
          <p:nvPr userDrawn="1"/>
        </p:nvSpPr>
        <p:spPr>
          <a:xfrm>
            <a:off x="483010" y="6562504"/>
            <a:ext cx="1391728" cy="246221"/>
          </a:xfrm>
          <a:prstGeom prst="rect">
            <a:avLst/>
          </a:prstGeom>
        </p:spPr>
        <p:txBody>
          <a:bodyPr wrap="none">
            <a:spAutoFit/>
          </a:bodyPr>
          <a:lstStyle/>
          <a:p>
            <a:pPr algn="l"/>
            <a:r>
              <a:rPr lang="en-US" sz="1000">
                <a:solidFill>
                  <a:schemeClr val="bg1"/>
                </a:solidFill>
              </a:rPr>
              <a:t>SMG DCAI Marketing</a:t>
            </a:r>
          </a:p>
        </p:txBody>
      </p:sp>
      <p:sp>
        <p:nvSpPr>
          <p:cNvPr id="23" name="Title Text">
            <a:extLst>
              <a:ext uri="{FF2B5EF4-FFF2-40B4-BE49-F238E27FC236}">
                <a16:creationId xmlns:a16="http://schemas.microsoft.com/office/drawing/2014/main" id="{5F192548-45E5-4F50-A32B-E61F6CFA996F}"/>
              </a:ext>
            </a:extLst>
          </p:cNvPr>
          <p:cNvSpPr txBox="1">
            <a:spLocks noGrp="1"/>
          </p:cNvSpPr>
          <p:nvPr>
            <p:ph type="title" hasCustomPrompt="1"/>
          </p:nvPr>
        </p:nvSpPr>
        <p:spPr>
          <a:xfrm>
            <a:off x="1014757" y="2545222"/>
            <a:ext cx="4785571" cy="2497830"/>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chor="t" anchorCtr="0">
            <a:noAutofit/>
          </a:bodyPr>
          <a:lstStyle>
            <a:lvl1pPr>
              <a:defRPr sz="4000">
                <a:solidFill>
                  <a:schemeClr val="bg1"/>
                </a:solidFill>
              </a:defRPr>
            </a:lvl1pPr>
          </a:lstStyle>
          <a:p>
            <a:r>
              <a:rPr lang="en-US"/>
              <a:t>Title Text Goes Here</a:t>
            </a:r>
          </a:p>
        </p:txBody>
      </p:sp>
      <p:sp>
        <p:nvSpPr>
          <p:cNvPr id="14" name="Text Placeholder 3">
            <a:extLst>
              <a:ext uri="{FF2B5EF4-FFF2-40B4-BE49-F238E27FC236}">
                <a16:creationId xmlns:a16="http://schemas.microsoft.com/office/drawing/2014/main" id="{38703551-AC59-4BD9-8B3C-616B6DFB3DB4}"/>
              </a:ext>
            </a:extLst>
          </p:cNvPr>
          <p:cNvSpPr>
            <a:spLocks noGrp="1"/>
          </p:cNvSpPr>
          <p:nvPr>
            <p:ph type="body" sz="quarter" idx="29"/>
          </p:nvPr>
        </p:nvSpPr>
        <p:spPr>
          <a:xfrm>
            <a:off x="6394450" y="740229"/>
            <a:ext cx="4865211" cy="1078146"/>
          </a:xfrm>
        </p:spPr>
        <p:txBody>
          <a:bodyPr anchor="b" anchorCtr="0">
            <a:normAutofit/>
          </a:bodyPr>
          <a:lstStyle>
            <a:lvl1pPr marL="0" indent="0">
              <a:buNone/>
              <a:defRPr sz="3200">
                <a:solidFill>
                  <a:schemeClr val="bg1"/>
                </a:solidFill>
                <a:latin typeface="+mn-lt"/>
              </a:defRPr>
            </a:lvl1pPr>
            <a:lvl2pPr marL="228600" indent="0">
              <a:buNone/>
              <a:defRPr/>
            </a:lvl2pPr>
          </a:lstStyle>
          <a:p>
            <a:pPr lvl="0"/>
            <a:r>
              <a:rPr lang="en-US"/>
              <a:t>Click to edit Master text styles</a:t>
            </a:r>
          </a:p>
        </p:txBody>
      </p:sp>
    </p:spTree>
    <p:extLst>
      <p:ext uri="{BB962C8B-B14F-4D97-AF65-F5344CB8AC3E}">
        <p14:creationId xmlns:p14="http://schemas.microsoft.com/office/powerpoint/2010/main" val="2103655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Title, Sub &amp; Content Blue 2">
    <p:bg>
      <p:bgPr>
        <a:solidFill>
          <a:schemeClr val="tx2"/>
        </a:solidFill>
        <a:effectLst/>
      </p:bgPr>
    </p:bg>
    <p:spTree>
      <p:nvGrpSpPr>
        <p:cNvPr id="1" name=""/>
        <p:cNvGrpSpPr/>
        <p:nvPr/>
      </p:nvGrpSpPr>
      <p:grpSpPr>
        <a:xfrm>
          <a:off x="0" y="0"/>
          <a:ext cx="0" cy="0"/>
          <a:chOff x="0" y="0"/>
          <a:chExt cx="0" cy="0"/>
        </a:xfrm>
      </p:grpSpPr>
      <p:sp>
        <p:nvSpPr>
          <p:cNvPr id="21" name="Square">
            <a:extLst>
              <a:ext uri="{FF2B5EF4-FFF2-40B4-BE49-F238E27FC236}">
                <a16:creationId xmlns:a16="http://schemas.microsoft.com/office/drawing/2014/main" id="{3B808FDC-D2A2-42EB-B356-E69E4A048F8E}"/>
              </a:ext>
            </a:extLst>
          </p:cNvPr>
          <p:cNvSpPr/>
          <p:nvPr userDrawn="1"/>
        </p:nvSpPr>
        <p:spPr>
          <a:xfrm>
            <a:off x="11741697" y="6405280"/>
            <a:ext cx="450068" cy="450068"/>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22" name="Rectangle">
            <a:extLst>
              <a:ext uri="{FF2B5EF4-FFF2-40B4-BE49-F238E27FC236}">
                <a16:creationId xmlns:a16="http://schemas.microsoft.com/office/drawing/2014/main" id="{8A1BD37C-2C85-4873-ABDD-4B358A87ED4B}"/>
              </a:ext>
            </a:extLst>
          </p:cNvPr>
          <p:cNvSpPr/>
          <p:nvPr userDrawn="1"/>
        </p:nvSpPr>
        <p:spPr>
          <a:xfrm>
            <a:off x="5814183" y="402558"/>
            <a:ext cx="5927511" cy="6003471"/>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670" name="Square"/>
          <p:cNvSpPr/>
          <p:nvPr/>
        </p:nvSpPr>
        <p:spPr>
          <a:xfrm>
            <a:off x="707513" y="2295859"/>
            <a:ext cx="318638" cy="318638"/>
          </a:xfrm>
          <a:prstGeom prst="rect">
            <a:avLst/>
          </a:prstGeom>
          <a:solidFill>
            <a:srgbClr val="D9692F"/>
          </a:solidFill>
          <a:ln w="12700">
            <a:miter lim="400000"/>
          </a:ln>
        </p:spPr>
        <p:txBody>
          <a:bodyPr lIns="25400" tIns="25400" rIns="25400" bIns="25400" anchor="ctr"/>
          <a:lstStyle/>
          <a:p>
            <a:pPr algn="ctr" defTabSz="412750">
              <a:lnSpc>
                <a:spcPct val="100000"/>
              </a:lnSpc>
              <a:spcBef>
                <a:spcPts val="0"/>
              </a:spcBef>
              <a:defRPr sz="3200">
                <a:solidFill>
                  <a:srgbClr val="0068B5"/>
                </a:solidFill>
                <a:latin typeface="Helvetica Neue Medium"/>
                <a:ea typeface="Helvetica Neue Medium"/>
                <a:cs typeface="Helvetica Neue Medium"/>
                <a:sym typeface="Helvetica Neue Medium"/>
              </a:defRPr>
            </a:pPr>
            <a:endParaRPr sz="1600"/>
          </a:p>
        </p:txBody>
      </p:sp>
      <p:sp>
        <p:nvSpPr>
          <p:cNvPr id="671" name="Square"/>
          <p:cNvSpPr/>
          <p:nvPr/>
        </p:nvSpPr>
        <p:spPr>
          <a:xfrm>
            <a:off x="533946" y="2122317"/>
            <a:ext cx="174318" cy="174318"/>
          </a:xfrm>
          <a:prstGeom prst="rect">
            <a:avLst/>
          </a:prstGeom>
          <a:solidFill>
            <a:srgbClr val="F6CB4B"/>
          </a:solidFill>
          <a:ln w="12700">
            <a:miter lim="400000"/>
          </a:ln>
        </p:spPr>
        <p:txBody>
          <a:bodyPr lIns="25400" tIns="25400" rIns="25400" bIns="2540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672" name="Square"/>
          <p:cNvSpPr/>
          <p:nvPr/>
        </p:nvSpPr>
        <p:spPr>
          <a:xfrm>
            <a:off x="707513" y="2023075"/>
            <a:ext cx="98724" cy="98723"/>
          </a:xfrm>
          <a:prstGeom prst="rect">
            <a:avLst/>
          </a:prstGeom>
          <a:solidFill>
            <a:srgbClr val="D9692F"/>
          </a:solidFill>
          <a:ln w="12700">
            <a:miter lim="400000"/>
          </a:ln>
        </p:spPr>
        <p:txBody>
          <a:bodyPr lIns="25400" tIns="25400" rIns="25400" bIns="2540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pic>
        <p:nvPicPr>
          <p:cNvPr id="673" name="Image" descr="Image"/>
          <p:cNvPicPr>
            <a:picLocks noChangeAspect="1"/>
          </p:cNvPicPr>
          <p:nvPr/>
        </p:nvPicPr>
        <p:blipFill>
          <a:blip r:embed="rId2"/>
          <a:stretch>
            <a:fillRect/>
          </a:stretch>
        </p:blipFill>
        <p:spPr>
          <a:xfrm>
            <a:off x="11151433" y="6543018"/>
            <a:ext cx="491250" cy="190501"/>
          </a:xfrm>
          <a:prstGeom prst="rect">
            <a:avLst/>
          </a:prstGeom>
          <a:ln w="12700">
            <a:miter lim="400000"/>
          </a:ln>
        </p:spPr>
      </p:pic>
      <p:sp>
        <p:nvSpPr>
          <p:cNvPr id="19" name="TextBox 18">
            <a:extLst>
              <a:ext uri="{FF2B5EF4-FFF2-40B4-BE49-F238E27FC236}">
                <a16:creationId xmlns:a16="http://schemas.microsoft.com/office/drawing/2014/main" id="{C90FD0E6-78D1-5F44-A938-3A961F43FACD}"/>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13" name="Content Placeholder 2">
            <a:extLst>
              <a:ext uri="{FF2B5EF4-FFF2-40B4-BE49-F238E27FC236}">
                <a16:creationId xmlns:a16="http://schemas.microsoft.com/office/drawing/2014/main" id="{25002A24-73D0-4602-A8A1-5D9281BAF934}"/>
              </a:ext>
            </a:extLst>
          </p:cNvPr>
          <p:cNvSpPr>
            <a:spLocks noGrp="1"/>
          </p:cNvSpPr>
          <p:nvPr>
            <p:ph sz="quarter" idx="27"/>
          </p:nvPr>
        </p:nvSpPr>
        <p:spPr>
          <a:xfrm>
            <a:off x="6394450" y="1974850"/>
            <a:ext cx="4852988" cy="37036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Rectangle 14">
            <a:extLst>
              <a:ext uri="{FF2B5EF4-FFF2-40B4-BE49-F238E27FC236}">
                <a16:creationId xmlns:a16="http://schemas.microsoft.com/office/drawing/2014/main" id="{431659E3-0873-4033-A7E2-31DB4A07B08A}"/>
              </a:ext>
            </a:extLst>
          </p:cNvPr>
          <p:cNvSpPr/>
          <p:nvPr userDrawn="1"/>
        </p:nvSpPr>
        <p:spPr>
          <a:xfrm>
            <a:off x="5503530" y="6562504"/>
            <a:ext cx="1184940" cy="231410"/>
          </a:xfrm>
          <a:prstGeom prst="rect">
            <a:avLst/>
          </a:prstGeom>
        </p:spPr>
        <p:txBody>
          <a:bodyPr wrap="none">
            <a:spAutoFit/>
          </a:bodyPr>
          <a:lstStyle/>
          <a:p>
            <a:pPr algn="ctr"/>
            <a:r>
              <a:rPr lang="en-US" sz="1000">
                <a:solidFill>
                  <a:schemeClr val="bg1"/>
                </a:solidFill>
              </a:rPr>
              <a:t>Intel Confidential</a:t>
            </a:r>
          </a:p>
        </p:txBody>
      </p:sp>
      <p:sp>
        <p:nvSpPr>
          <p:cNvPr id="20" name="Rectangle 19">
            <a:extLst>
              <a:ext uri="{FF2B5EF4-FFF2-40B4-BE49-F238E27FC236}">
                <a16:creationId xmlns:a16="http://schemas.microsoft.com/office/drawing/2014/main" id="{C660C086-3964-411C-85AF-F720D5E83519}"/>
              </a:ext>
            </a:extLst>
          </p:cNvPr>
          <p:cNvSpPr/>
          <p:nvPr userDrawn="1"/>
        </p:nvSpPr>
        <p:spPr>
          <a:xfrm>
            <a:off x="483010" y="6562504"/>
            <a:ext cx="1391728" cy="246221"/>
          </a:xfrm>
          <a:prstGeom prst="rect">
            <a:avLst/>
          </a:prstGeom>
        </p:spPr>
        <p:txBody>
          <a:bodyPr wrap="none">
            <a:spAutoFit/>
          </a:bodyPr>
          <a:lstStyle/>
          <a:p>
            <a:pPr algn="l"/>
            <a:r>
              <a:rPr lang="en-US" sz="1000">
                <a:solidFill>
                  <a:schemeClr val="bg1"/>
                </a:solidFill>
              </a:rPr>
              <a:t>SMG DCAI Marketing</a:t>
            </a:r>
          </a:p>
        </p:txBody>
      </p:sp>
      <p:sp>
        <p:nvSpPr>
          <p:cNvPr id="25" name="Title Text">
            <a:extLst>
              <a:ext uri="{FF2B5EF4-FFF2-40B4-BE49-F238E27FC236}">
                <a16:creationId xmlns:a16="http://schemas.microsoft.com/office/drawing/2014/main" id="{1F252960-CAAB-483D-8A6A-5882E4B6282A}"/>
              </a:ext>
            </a:extLst>
          </p:cNvPr>
          <p:cNvSpPr txBox="1">
            <a:spLocks noGrp="1"/>
          </p:cNvSpPr>
          <p:nvPr>
            <p:ph type="title" hasCustomPrompt="1"/>
          </p:nvPr>
        </p:nvSpPr>
        <p:spPr>
          <a:xfrm>
            <a:off x="1014757" y="2545222"/>
            <a:ext cx="4785571" cy="2497830"/>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chor="t" anchorCtr="0">
            <a:noAutofit/>
          </a:bodyPr>
          <a:lstStyle>
            <a:lvl1pPr>
              <a:defRPr sz="4000">
                <a:solidFill>
                  <a:schemeClr val="bg1"/>
                </a:solidFill>
              </a:defRPr>
            </a:lvl1pPr>
          </a:lstStyle>
          <a:p>
            <a:r>
              <a:rPr lang="en-US"/>
              <a:t>Title Text Goes Here</a:t>
            </a:r>
          </a:p>
        </p:txBody>
      </p:sp>
      <p:sp>
        <p:nvSpPr>
          <p:cNvPr id="14" name="Text Placeholder 3">
            <a:extLst>
              <a:ext uri="{FF2B5EF4-FFF2-40B4-BE49-F238E27FC236}">
                <a16:creationId xmlns:a16="http://schemas.microsoft.com/office/drawing/2014/main" id="{AAFA146E-21CD-4BD6-A89D-E6C5A6850811}"/>
              </a:ext>
            </a:extLst>
          </p:cNvPr>
          <p:cNvSpPr>
            <a:spLocks noGrp="1"/>
          </p:cNvSpPr>
          <p:nvPr>
            <p:ph type="body" sz="quarter" idx="29"/>
          </p:nvPr>
        </p:nvSpPr>
        <p:spPr>
          <a:xfrm>
            <a:off x="6394450" y="740229"/>
            <a:ext cx="4865211" cy="1078146"/>
          </a:xfrm>
        </p:spPr>
        <p:txBody>
          <a:bodyPr anchor="b" anchorCtr="0">
            <a:normAutofit/>
          </a:bodyPr>
          <a:lstStyle>
            <a:lvl1pPr marL="0" indent="0">
              <a:buNone/>
              <a:defRPr sz="3200">
                <a:solidFill>
                  <a:schemeClr val="bg1"/>
                </a:solidFill>
                <a:latin typeface="+mn-lt"/>
              </a:defRPr>
            </a:lvl1pPr>
            <a:lvl2pPr marL="228600" indent="0">
              <a:buNone/>
              <a:defRPr/>
            </a:lvl2pPr>
          </a:lstStyle>
          <a:p>
            <a:pPr lvl="0"/>
            <a:r>
              <a:rPr lang="en-US"/>
              <a:t>Click to edit Master text styles</a:t>
            </a:r>
          </a:p>
        </p:txBody>
      </p:sp>
    </p:spTree>
    <p:extLst>
      <p:ext uri="{BB962C8B-B14F-4D97-AF65-F5344CB8AC3E}">
        <p14:creationId xmlns:p14="http://schemas.microsoft.com/office/powerpoint/2010/main" val="2047427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Title, Sub &amp; Content Light Blue">
    <p:bg>
      <p:bgPr>
        <a:solidFill>
          <a:schemeClr val="accent2"/>
        </a:solidFill>
        <a:effectLst/>
      </p:bgPr>
    </p:bg>
    <p:spTree>
      <p:nvGrpSpPr>
        <p:cNvPr id="1" name=""/>
        <p:cNvGrpSpPr/>
        <p:nvPr/>
      </p:nvGrpSpPr>
      <p:grpSpPr>
        <a:xfrm>
          <a:off x="0" y="0"/>
          <a:ext cx="0" cy="0"/>
          <a:chOff x="0" y="0"/>
          <a:chExt cx="0" cy="0"/>
        </a:xfrm>
      </p:grpSpPr>
      <p:sp>
        <p:nvSpPr>
          <p:cNvPr id="20" name="Square">
            <a:extLst>
              <a:ext uri="{FF2B5EF4-FFF2-40B4-BE49-F238E27FC236}">
                <a16:creationId xmlns:a16="http://schemas.microsoft.com/office/drawing/2014/main" id="{FE9A3852-307B-4677-A2E2-D7DC495E366A}"/>
              </a:ext>
            </a:extLst>
          </p:cNvPr>
          <p:cNvSpPr/>
          <p:nvPr userDrawn="1"/>
        </p:nvSpPr>
        <p:spPr>
          <a:xfrm>
            <a:off x="11741697" y="6405280"/>
            <a:ext cx="450068" cy="450068"/>
          </a:xfrm>
          <a:prstGeom prst="rect">
            <a:avLst/>
          </a:prstGeom>
          <a:solidFill>
            <a:schemeClr val="accent2">
              <a:lumMod val="75000"/>
            </a:schemeClr>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21" name="Rectangle">
            <a:extLst>
              <a:ext uri="{FF2B5EF4-FFF2-40B4-BE49-F238E27FC236}">
                <a16:creationId xmlns:a16="http://schemas.microsoft.com/office/drawing/2014/main" id="{1E9FE6C1-27FB-467A-8BF9-B80A0C35FEDB}"/>
              </a:ext>
            </a:extLst>
          </p:cNvPr>
          <p:cNvSpPr/>
          <p:nvPr userDrawn="1"/>
        </p:nvSpPr>
        <p:spPr>
          <a:xfrm>
            <a:off x="5814183" y="402558"/>
            <a:ext cx="5927511" cy="6003471"/>
          </a:xfrm>
          <a:prstGeom prst="rect">
            <a:avLst/>
          </a:prstGeom>
          <a:solidFill>
            <a:schemeClr val="accent2">
              <a:lumMod val="75000"/>
            </a:schemeClr>
          </a:solidFill>
          <a:ln w="12700">
            <a:miter lim="400000"/>
          </a:ln>
        </p:spPr>
        <p:txBody>
          <a:bodyPr lIns="0" tIns="0" rIns="0" bIns="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pic>
        <p:nvPicPr>
          <p:cNvPr id="862" name="Image" descr="Image"/>
          <p:cNvPicPr>
            <a:picLocks noChangeAspect="1"/>
          </p:cNvPicPr>
          <p:nvPr/>
        </p:nvPicPr>
        <p:blipFill>
          <a:blip r:embed="rId2"/>
          <a:stretch>
            <a:fillRect/>
          </a:stretch>
        </p:blipFill>
        <p:spPr>
          <a:xfrm>
            <a:off x="11151433" y="6543018"/>
            <a:ext cx="491250" cy="190501"/>
          </a:xfrm>
          <a:prstGeom prst="rect">
            <a:avLst/>
          </a:prstGeom>
          <a:ln w="12700">
            <a:miter lim="400000"/>
          </a:ln>
        </p:spPr>
      </p:pic>
      <p:sp>
        <p:nvSpPr>
          <p:cNvPr id="866" name="Text"/>
          <p:cNvSpPr txBox="1"/>
          <p:nvPr/>
        </p:nvSpPr>
        <p:spPr>
          <a:xfrm>
            <a:off x="11942955" y="6538004"/>
            <a:ext cx="51361" cy="189796"/>
          </a:xfrm>
          <a:prstGeom prst="rect">
            <a:avLst/>
          </a:prstGeom>
          <a:ln w="12700">
            <a:miter lim="400000"/>
          </a:ln>
        </p:spPr>
        <p:txBody>
          <a:bodyPr wrap="none" lIns="25400" tIns="25400" rIns="25400" bIns="25400" anchor="b">
            <a:spAutoFit/>
          </a:bodyPr>
          <a:lstStyle/>
          <a:p>
            <a:pPr algn="ctr" defTabSz="292100">
              <a:lnSpc>
                <a:spcPct val="100000"/>
              </a:lnSpc>
              <a:spcBef>
                <a:spcPts val="0"/>
              </a:spcBef>
              <a:defRPr sz="1800">
                <a:solidFill>
                  <a:srgbClr val="FFFFFF"/>
                </a:solidFill>
                <a:latin typeface="Intel Clear"/>
                <a:ea typeface="Intel Clear"/>
                <a:cs typeface="Intel Clear"/>
                <a:sym typeface="Intel Clear"/>
              </a:defRPr>
            </a:pPr>
            <a:endParaRPr sz="900"/>
          </a:p>
        </p:txBody>
      </p:sp>
      <p:sp>
        <p:nvSpPr>
          <p:cNvPr id="13" name="TextBox 12">
            <a:extLst>
              <a:ext uri="{FF2B5EF4-FFF2-40B4-BE49-F238E27FC236}">
                <a16:creationId xmlns:a16="http://schemas.microsoft.com/office/drawing/2014/main" id="{9D4875CE-AB47-3643-8581-D89E9CF7EFC1}"/>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11" name="Square">
            <a:extLst>
              <a:ext uri="{FF2B5EF4-FFF2-40B4-BE49-F238E27FC236}">
                <a16:creationId xmlns:a16="http://schemas.microsoft.com/office/drawing/2014/main" id="{C93C8C2E-66DD-E64F-BD60-42EBDC0E958E}"/>
              </a:ext>
            </a:extLst>
          </p:cNvPr>
          <p:cNvSpPr/>
          <p:nvPr userDrawn="1"/>
        </p:nvSpPr>
        <p:spPr>
          <a:xfrm>
            <a:off x="707513" y="2295859"/>
            <a:ext cx="318638" cy="318638"/>
          </a:xfrm>
          <a:prstGeom prst="rect">
            <a:avLst/>
          </a:prstGeom>
          <a:solidFill>
            <a:srgbClr val="004A86"/>
          </a:solidFill>
          <a:ln w="12700">
            <a:miter lim="400000"/>
          </a:ln>
        </p:spPr>
        <p:txBody>
          <a:bodyPr lIns="25400" tIns="25400" rIns="25400" bIns="25400" anchor="ctr"/>
          <a:lstStyle/>
          <a:p>
            <a:pPr algn="ctr" defTabSz="412750">
              <a:lnSpc>
                <a:spcPct val="100000"/>
              </a:lnSpc>
              <a:spcBef>
                <a:spcPts val="0"/>
              </a:spcBef>
              <a:defRPr sz="3200">
                <a:solidFill>
                  <a:srgbClr val="0068B5"/>
                </a:solidFill>
                <a:latin typeface="Helvetica Neue Medium"/>
                <a:ea typeface="Helvetica Neue Medium"/>
                <a:cs typeface="Helvetica Neue Medium"/>
                <a:sym typeface="Helvetica Neue Medium"/>
              </a:defRPr>
            </a:pPr>
            <a:endParaRPr sz="1600"/>
          </a:p>
        </p:txBody>
      </p:sp>
      <p:sp>
        <p:nvSpPr>
          <p:cNvPr id="12" name="Square">
            <a:extLst>
              <a:ext uri="{FF2B5EF4-FFF2-40B4-BE49-F238E27FC236}">
                <a16:creationId xmlns:a16="http://schemas.microsoft.com/office/drawing/2014/main" id="{85A14FBD-B953-BA4F-8F83-DE73E3C37290}"/>
              </a:ext>
            </a:extLst>
          </p:cNvPr>
          <p:cNvSpPr/>
          <p:nvPr userDrawn="1"/>
        </p:nvSpPr>
        <p:spPr>
          <a:xfrm>
            <a:off x="533946" y="2122317"/>
            <a:ext cx="174318" cy="174318"/>
          </a:xfrm>
          <a:prstGeom prst="rect">
            <a:avLst/>
          </a:prstGeom>
          <a:solidFill>
            <a:srgbClr val="7BDEFF"/>
          </a:solidFill>
          <a:ln w="12700">
            <a:miter lim="400000"/>
          </a:ln>
        </p:spPr>
        <p:txBody>
          <a:bodyPr lIns="25400" tIns="25400" rIns="25400" bIns="2540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17" name="Square">
            <a:extLst>
              <a:ext uri="{FF2B5EF4-FFF2-40B4-BE49-F238E27FC236}">
                <a16:creationId xmlns:a16="http://schemas.microsoft.com/office/drawing/2014/main" id="{59044771-2E3B-C941-8593-8E508F542287}"/>
              </a:ext>
            </a:extLst>
          </p:cNvPr>
          <p:cNvSpPr/>
          <p:nvPr userDrawn="1"/>
        </p:nvSpPr>
        <p:spPr>
          <a:xfrm>
            <a:off x="707513" y="2023075"/>
            <a:ext cx="98724" cy="98723"/>
          </a:xfrm>
          <a:prstGeom prst="rect">
            <a:avLst/>
          </a:prstGeom>
          <a:solidFill>
            <a:srgbClr val="B4F0FF"/>
          </a:solidFill>
          <a:ln w="12700">
            <a:miter lim="400000"/>
          </a:ln>
        </p:spPr>
        <p:txBody>
          <a:bodyPr lIns="25400" tIns="25400" rIns="25400" bIns="2540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16" name="Content Placeholder 2">
            <a:extLst>
              <a:ext uri="{FF2B5EF4-FFF2-40B4-BE49-F238E27FC236}">
                <a16:creationId xmlns:a16="http://schemas.microsoft.com/office/drawing/2014/main" id="{2093C42A-FAA6-40D8-A663-DDDE456C16CF}"/>
              </a:ext>
            </a:extLst>
          </p:cNvPr>
          <p:cNvSpPr>
            <a:spLocks noGrp="1"/>
          </p:cNvSpPr>
          <p:nvPr>
            <p:ph sz="quarter" idx="27"/>
          </p:nvPr>
        </p:nvSpPr>
        <p:spPr>
          <a:xfrm>
            <a:off x="6394450" y="1974850"/>
            <a:ext cx="4852988" cy="37036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a16="http://schemas.microsoft.com/office/drawing/2014/main" id="{5C1E74A4-2107-4448-BA31-9630404A452B}"/>
              </a:ext>
            </a:extLst>
          </p:cNvPr>
          <p:cNvSpPr/>
          <p:nvPr userDrawn="1"/>
        </p:nvSpPr>
        <p:spPr>
          <a:xfrm>
            <a:off x="5503530" y="6562504"/>
            <a:ext cx="1184940" cy="231410"/>
          </a:xfrm>
          <a:prstGeom prst="rect">
            <a:avLst/>
          </a:prstGeom>
        </p:spPr>
        <p:txBody>
          <a:bodyPr wrap="none">
            <a:spAutoFit/>
          </a:bodyPr>
          <a:lstStyle/>
          <a:p>
            <a:pPr algn="ctr"/>
            <a:r>
              <a:rPr lang="en-US" sz="1000">
                <a:solidFill>
                  <a:schemeClr val="bg1"/>
                </a:solidFill>
              </a:rPr>
              <a:t>Intel Confidential</a:t>
            </a:r>
          </a:p>
        </p:txBody>
      </p:sp>
      <p:sp>
        <p:nvSpPr>
          <p:cNvPr id="19" name="Rectangle 18">
            <a:extLst>
              <a:ext uri="{FF2B5EF4-FFF2-40B4-BE49-F238E27FC236}">
                <a16:creationId xmlns:a16="http://schemas.microsoft.com/office/drawing/2014/main" id="{1DABA887-D95E-434F-B1E9-73FC7AE8C2A8}"/>
              </a:ext>
            </a:extLst>
          </p:cNvPr>
          <p:cNvSpPr/>
          <p:nvPr userDrawn="1"/>
        </p:nvSpPr>
        <p:spPr>
          <a:xfrm>
            <a:off x="483010" y="6562504"/>
            <a:ext cx="1391728" cy="246221"/>
          </a:xfrm>
          <a:prstGeom prst="rect">
            <a:avLst/>
          </a:prstGeom>
        </p:spPr>
        <p:txBody>
          <a:bodyPr wrap="none">
            <a:spAutoFit/>
          </a:bodyPr>
          <a:lstStyle/>
          <a:p>
            <a:pPr algn="l"/>
            <a:r>
              <a:rPr lang="en-US" sz="1000">
                <a:solidFill>
                  <a:schemeClr val="bg1"/>
                </a:solidFill>
              </a:rPr>
              <a:t>SMG DCAI Marketing</a:t>
            </a:r>
          </a:p>
        </p:txBody>
      </p:sp>
      <p:sp>
        <p:nvSpPr>
          <p:cNvPr id="23" name="Title Text">
            <a:extLst>
              <a:ext uri="{FF2B5EF4-FFF2-40B4-BE49-F238E27FC236}">
                <a16:creationId xmlns:a16="http://schemas.microsoft.com/office/drawing/2014/main" id="{5E5861BF-901F-47D4-91BC-0B353503F232}"/>
              </a:ext>
            </a:extLst>
          </p:cNvPr>
          <p:cNvSpPr txBox="1">
            <a:spLocks noGrp="1"/>
          </p:cNvSpPr>
          <p:nvPr>
            <p:ph type="title" hasCustomPrompt="1"/>
          </p:nvPr>
        </p:nvSpPr>
        <p:spPr>
          <a:xfrm>
            <a:off x="1014757" y="2545222"/>
            <a:ext cx="4785571" cy="2497830"/>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chor="t" anchorCtr="0">
            <a:noAutofit/>
          </a:bodyPr>
          <a:lstStyle>
            <a:lvl1pPr>
              <a:defRPr sz="4000">
                <a:solidFill>
                  <a:schemeClr val="bg1"/>
                </a:solidFill>
              </a:defRPr>
            </a:lvl1pPr>
          </a:lstStyle>
          <a:p>
            <a:r>
              <a:rPr lang="en-US"/>
              <a:t>Title Text Goes Here</a:t>
            </a:r>
          </a:p>
        </p:txBody>
      </p:sp>
      <p:sp>
        <p:nvSpPr>
          <p:cNvPr id="18" name="Text Placeholder 3">
            <a:extLst>
              <a:ext uri="{FF2B5EF4-FFF2-40B4-BE49-F238E27FC236}">
                <a16:creationId xmlns:a16="http://schemas.microsoft.com/office/drawing/2014/main" id="{3BA33390-07D4-4E2C-BDA6-AE147B9075AE}"/>
              </a:ext>
            </a:extLst>
          </p:cNvPr>
          <p:cNvSpPr>
            <a:spLocks noGrp="1"/>
          </p:cNvSpPr>
          <p:nvPr>
            <p:ph type="body" sz="quarter" idx="29"/>
          </p:nvPr>
        </p:nvSpPr>
        <p:spPr>
          <a:xfrm>
            <a:off x="6394450" y="740229"/>
            <a:ext cx="4865211" cy="1078146"/>
          </a:xfrm>
        </p:spPr>
        <p:txBody>
          <a:bodyPr anchor="b" anchorCtr="0">
            <a:normAutofit/>
          </a:bodyPr>
          <a:lstStyle>
            <a:lvl1pPr marL="0" indent="0">
              <a:buNone/>
              <a:defRPr sz="3200">
                <a:solidFill>
                  <a:schemeClr val="bg1"/>
                </a:solidFill>
                <a:latin typeface="+mn-lt"/>
              </a:defRPr>
            </a:lvl1pPr>
            <a:lvl2pPr marL="228600" indent="0">
              <a:buNone/>
              <a:defRPr/>
            </a:lvl2pPr>
          </a:lstStyle>
          <a:p>
            <a:pPr lvl="0"/>
            <a:r>
              <a:rPr lang="en-US"/>
              <a:t>Click to edit Master text styles</a:t>
            </a:r>
          </a:p>
        </p:txBody>
      </p:sp>
    </p:spTree>
    <p:extLst>
      <p:ext uri="{BB962C8B-B14F-4D97-AF65-F5344CB8AC3E}">
        <p14:creationId xmlns:p14="http://schemas.microsoft.com/office/powerpoint/2010/main" val="4130202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Only" preserve="1">
  <p:cSld name="1_Title Only">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115AA-229D-4A6C-90C6-57CFD374E6F1}"/>
              </a:ext>
            </a:extLst>
          </p:cNvPr>
          <p:cNvSpPr>
            <a:spLocks noGrp="1"/>
          </p:cNvSpPr>
          <p:nvPr>
            <p:ph type="title" hasCustomPrompt="1"/>
          </p:nvPr>
        </p:nvSpPr>
        <p:spPr/>
        <p:txBody>
          <a:bodyPr vert="horz" lIns="91440" tIns="45720" rIns="91440" bIns="45720" rtlCol="0" anchor="ctr">
            <a:normAutofit/>
          </a:bodyPr>
          <a:lstStyle>
            <a:lvl1pPr>
              <a:defRPr lang="en-US">
                <a:gradFill flip="none" rotWithShape="1">
                  <a:gsLst>
                    <a:gs pos="16000">
                      <a:schemeClr val="bg2"/>
                    </a:gs>
                    <a:gs pos="87000">
                      <a:schemeClr val="accent1"/>
                    </a:gs>
                  </a:gsLst>
                  <a:lin ang="2700000" scaled="1"/>
                  <a:tileRect/>
                </a:gradFill>
              </a:defRPr>
            </a:lvl1pPr>
          </a:lstStyle>
          <a:p>
            <a:pPr lvl="0"/>
            <a:r>
              <a:rPr lang="en-US"/>
              <a:t>Click to edit title style</a:t>
            </a:r>
          </a:p>
        </p:txBody>
      </p:sp>
      <p:grpSp>
        <p:nvGrpSpPr>
          <p:cNvPr id="3" name="Graphic 4">
            <a:extLst>
              <a:ext uri="{FF2B5EF4-FFF2-40B4-BE49-F238E27FC236}">
                <a16:creationId xmlns:a16="http://schemas.microsoft.com/office/drawing/2014/main" id="{31A882C2-36EB-422A-BE9C-E406300D63DD}"/>
              </a:ext>
            </a:extLst>
          </p:cNvPr>
          <p:cNvGrpSpPr/>
          <p:nvPr userDrawn="1"/>
        </p:nvGrpSpPr>
        <p:grpSpPr>
          <a:xfrm>
            <a:off x="124734" y="6550337"/>
            <a:ext cx="665641" cy="149163"/>
            <a:chOff x="124734" y="6550337"/>
            <a:chExt cx="665641" cy="149163"/>
          </a:xfrm>
          <a:solidFill>
            <a:srgbClr val="00C7FD"/>
          </a:solidFill>
        </p:grpSpPr>
        <p:sp>
          <p:nvSpPr>
            <p:cNvPr id="4" name="Freeform: Shape 3">
              <a:extLst>
                <a:ext uri="{FF2B5EF4-FFF2-40B4-BE49-F238E27FC236}">
                  <a16:creationId xmlns:a16="http://schemas.microsoft.com/office/drawing/2014/main" id="{F43F7DBB-526D-4069-B67C-16A6A26A48B1}"/>
                </a:ext>
              </a:extLst>
            </p:cNvPr>
            <p:cNvSpPr/>
            <p:nvPr/>
          </p:nvSpPr>
          <p:spPr>
            <a:xfrm>
              <a:off x="124734" y="6550337"/>
              <a:ext cx="631343" cy="149163"/>
            </a:xfrm>
            <a:custGeom>
              <a:avLst/>
              <a:gdLst>
                <a:gd name="connsiteX0" fmla="*/ 631344 w 631343"/>
                <a:gd name="connsiteY0" fmla="*/ 2061 h 149163"/>
                <a:gd name="connsiteX1" fmla="*/ 631344 w 631343"/>
                <a:gd name="connsiteY1" fmla="*/ 147102 h 149163"/>
                <a:gd name="connsiteX2" fmla="*/ 611668 w 631343"/>
                <a:gd name="connsiteY2" fmla="*/ 147102 h 149163"/>
                <a:gd name="connsiteX3" fmla="*/ 520011 w 631343"/>
                <a:gd name="connsiteY3" fmla="*/ 39989 h 149163"/>
                <a:gd name="connsiteX4" fmla="*/ 520011 w 631343"/>
                <a:gd name="connsiteY4" fmla="*/ 147102 h 149163"/>
                <a:gd name="connsiteX5" fmla="*/ 497195 w 631343"/>
                <a:gd name="connsiteY5" fmla="*/ 147102 h 149163"/>
                <a:gd name="connsiteX6" fmla="*/ 497195 w 631343"/>
                <a:gd name="connsiteY6" fmla="*/ 2061 h 149163"/>
                <a:gd name="connsiteX7" fmla="*/ 516871 w 631343"/>
                <a:gd name="connsiteY7" fmla="*/ 2061 h 149163"/>
                <a:gd name="connsiteX8" fmla="*/ 608528 w 631343"/>
                <a:gd name="connsiteY8" fmla="*/ 109174 h 149163"/>
                <a:gd name="connsiteX9" fmla="*/ 608528 w 631343"/>
                <a:gd name="connsiteY9" fmla="*/ 2061 h 149163"/>
                <a:gd name="connsiteX10" fmla="*/ 631344 w 631343"/>
                <a:gd name="connsiteY10" fmla="*/ 2061 h 149163"/>
                <a:gd name="connsiteX11" fmla="*/ 396117 w 631343"/>
                <a:gd name="connsiteY11" fmla="*/ 0 h 149163"/>
                <a:gd name="connsiteX12" fmla="*/ 472760 w 631343"/>
                <a:gd name="connsiteY12" fmla="*/ 74582 h 149163"/>
                <a:gd name="connsiteX13" fmla="*/ 396117 w 631343"/>
                <a:gd name="connsiteY13" fmla="*/ 149163 h 149163"/>
                <a:gd name="connsiteX14" fmla="*/ 319475 w 631343"/>
                <a:gd name="connsiteY14" fmla="*/ 74582 h 149163"/>
                <a:gd name="connsiteX15" fmla="*/ 396117 w 631343"/>
                <a:gd name="connsiteY15" fmla="*/ 0 h 149163"/>
                <a:gd name="connsiteX16" fmla="*/ 396117 w 631343"/>
                <a:gd name="connsiteY16" fmla="*/ 128457 h 149163"/>
                <a:gd name="connsiteX17" fmla="*/ 449993 w 631343"/>
                <a:gd name="connsiteY17" fmla="*/ 74582 h 149163"/>
                <a:gd name="connsiteX18" fmla="*/ 396117 w 631343"/>
                <a:gd name="connsiteY18" fmla="*/ 20706 h 149163"/>
                <a:gd name="connsiteX19" fmla="*/ 342242 w 631343"/>
                <a:gd name="connsiteY19" fmla="*/ 74582 h 149163"/>
                <a:gd name="connsiteX20" fmla="*/ 396117 w 631343"/>
                <a:gd name="connsiteY20" fmla="*/ 128457 h 149163"/>
                <a:gd name="connsiteX21" fmla="*/ 300829 w 631343"/>
                <a:gd name="connsiteY21" fmla="*/ 84984 h 149163"/>
                <a:gd name="connsiteX22" fmla="*/ 301565 w 631343"/>
                <a:gd name="connsiteY22" fmla="*/ 74582 h 149163"/>
                <a:gd name="connsiteX23" fmla="*/ 224923 w 631343"/>
                <a:gd name="connsiteY23" fmla="*/ 0 h 149163"/>
                <a:gd name="connsiteX24" fmla="*/ 148280 w 631343"/>
                <a:gd name="connsiteY24" fmla="*/ 74582 h 149163"/>
                <a:gd name="connsiteX25" fmla="*/ 224923 w 631343"/>
                <a:gd name="connsiteY25" fmla="*/ 149163 h 149163"/>
                <a:gd name="connsiteX26" fmla="*/ 290378 w 631343"/>
                <a:gd name="connsiteY26" fmla="*/ 120655 h 149163"/>
                <a:gd name="connsiteX27" fmla="*/ 272714 w 631343"/>
                <a:gd name="connsiteY27" fmla="*/ 107162 h 149163"/>
                <a:gd name="connsiteX28" fmla="*/ 224923 w 631343"/>
                <a:gd name="connsiteY28" fmla="*/ 128800 h 149163"/>
                <a:gd name="connsiteX29" fmla="*/ 172029 w 631343"/>
                <a:gd name="connsiteY29" fmla="*/ 84935 h 149163"/>
                <a:gd name="connsiteX30" fmla="*/ 300829 w 631343"/>
                <a:gd name="connsiteY30" fmla="*/ 84935 h 149163"/>
                <a:gd name="connsiteX31" fmla="*/ 224923 w 631343"/>
                <a:gd name="connsiteY31" fmla="*/ 20706 h 149163"/>
                <a:gd name="connsiteX32" fmla="*/ 277866 w 631343"/>
                <a:gd name="connsiteY32" fmla="*/ 64670 h 149163"/>
                <a:gd name="connsiteX33" fmla="*/ 171930 w 631343"/>
                <a:gd name="connsiteY33" fmla="*/ 64670 h 149163"/>
                <a:gd name="connsiteX34" fmla="*/ 224923 w 631343"/>
                <a:gd name="connsiteY34" fmla="*/ 20706 h 149163"/>
                <a:gd name="connsiteX35" fmla="*/ 145042 w 631343"/>
                <a:gd name="connsiteY35" fmla="*/ 2061 h 149163"/>
                <a:gd name="connsiteX36" fmla="*/ 116877 w 631343"/>
                <a:gd name="connsiteY36" fmla="*/ 2061 h 149163"/>
                <a:gd name="connsiteX37" fmla="*/ 72521 w 631343"/>
                <a:gd name="connsiteY37" fmla="*/ 57114 h 149163"/>
                <a:gd name="connsiteX38" fmla="*/ 28164 w 631343"/>
                <a:gd name="connsiteY38" fmla="*/ 2061 h 149163"/>
                <a:gd name="connsiteX39" fmla="*/ 0 w 631343"/>
                <a:gd name="connsiteY39" fmla="*/ 2061 h 149163"/>
                <a:gd name="connsiteX40" fmla="*/ 58439 w 631343"/>
                <a:gd name="connsiteY40" fmla="*/ 74582 h 149163"/>
                <a:gd name="connsiteX41" fmla="*/ 0 w 631343"/>
                <a:gd name="connsiteY41" fmla="*/ 147053 h 149163"/>
                <a:gd name="connsiteX42" fmla="*/ 28164 w 631343"/>
                <a:gd name="connsiteY42" fmla="*/ 147053 h 149163"/>
                <a:gd name="connsiteX43" fmla="*/ 72521 w 631343"/>
                <a:gd name="connsiteY43" fmla="*/ 92000 h 149163"/>
                <a:gd name="connsiteX44" fmla="*/ 116877 w 631343"/>
                <a:gd name="connsiteY44" fmla="*/ 147053 h 149163"/>
                <a:gd name="connsiteX45" fmla="*/ 145042 w 631343"/>
                <a:gd name="connsiteY45" fmla="*/ 147053 h 149163"/>
                <a:gd name="connsiteX46" fmla="*/ 86603 w 631343"/>
                <a:gd name="connsiteY46" fmla="*/ 74533 h 149163"/>
                <a:gd name="connsiteX47" fmla="*/ 145042 w 631343"/>
                <a:gd name="connsiteY47" fmla="*/ 2012 h 149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631343" h="149163">
                  <a:moveTo>
                    <a:pt x="631344" y="2061"/>
                  </a:moveTo>
                  <a:lnTo>
                    <a:pt x="631344" y="147102"/>
                  </a:lnTo>
                  <a:lnTo>
                    <a:pt x="611668" y="147102"/>
                  </a:lnTo>
                  <a:lnTo>
                    <a:pt x="520011" y="39989"/>
                  </a:lnTo>
                  <a:lnTo>
                    <a:pt x="520011" y="147102"/>
                  </a:lnTo>
                  <a:lnTo>
                    <a:pt x="497195" y="147102"/>
                  </a:lnTo>
                  <a:lnTo>
                    <a:pt x="497195" y="2061"/>
                  </a:lnTo>
                  <a:lnTo>
                    <a:pt x="516871" y="2061"/>
                  </a:lnTo>
                  <a:lnTo>
                    <a:pt x="608528" y="109174"/>
                  </a:lnTo>
                  <a:lnTo>
                    <a:pt x="608528" y="2061"/>
                  </a:lnTo>
                  <a:lnTo>
                    <a:pt x="631344" y="2061"/>
                  </a:lnTo>
                  <a:close/>
                  <a:moveTo>
                    <a:pt x="396117" y="0"/>
                  </a:moveTo>
                  <a:cubicBezTo>
                    <a:pt x="439640" y="0"/>
                    <a:pt x="472760" y="33169"/>
                    <a:pt x="472760" y="74582"/>
                  </a:cubicBezTo>
                  <a:cubicBezTo>
                    <a:pt x="472760" y="115994"/>
                    <a:pt x="439590" y="149163"/>
                    <a:pt x="396117" y="149163"/>
                  </a:cubicBezTo>
                  <a:cubicBezTo>
                    <a:pt x="352644" y="149163"/>
                    <a:pt x="319475" y="115994"/>
                    <a:pt x="319475" y="74582"/>
                  </a:cubicBezTo>
                  <a:cubicBezTo>
                    <a:pt x="319475" y="33169"/>
                    <a:pt x="352644" y="0"/>
                    <a:pt x="396117" y="0"/>
                  </a:cubicBezTo>
                  <a:close/>
                  <a:moveTo>
                    <a:pt x="396117" y="128457"/>
                  </a:moveTo>
                  <a:cubicBezTo>
                    <a:pt x="426146" y="128457"/>
                    <a:pt x="449993" y="104610"/>
                    <a:pt x="449993" y="74582"/>
                  </a:cubicBezTo>
                  <a:cubicBezTo>
                    <a:pt x="449993" y="44553"/>
                    <a:pt x="426146" y="20706"/>
                    <a:pt x="396117" y="20706"/>
                  </a:cubicBezTo>
                  <a:cubicBezTo>
                    <a:pt x="366088" y="20706"/>
                    <a:pt x="342242" y="44553"/>
                    <a:pt x="342242" y="74582"/>
                  </a:cubicBezTo>
                  <a:cubicBezTo>
                    <a:pt x="342242" y="104610"/>
                    <a:pt x="366088" y="128457"/>
                    <a:pt x="396117" y="128457"/>
                  </a:cubicBezTo>
                  <a:close/>
                  <a:moveTo>
                    <a:pt x="300829" y="84984"/>
                  </a:moveTo>
                  <a:cubicBezTo>
                    <a:pt x="301320" y="81598"/>
                    <a:pt x="301565" y="78114"/>
                    <a:pt x="301565" y="74582"/>
                  </a:cubicBezTo>
                  <a:cubicBezTo>
                    <a:pt x="301565" y="33169"/>
                    <a:pt x="268396" y="0"/>
                    <a:pt x="224923" y="0"/>
                  </a:cubicBezTo>
                  <a:cubicBezTo>
                    <a:pt x="181449" y="0"/>
                    <a:pt x="148280" y="33169"/>
                    <a:pt x="148280" y="74582"/>
                  </a:cubicBezTo>
                  <a:cubicBezTo>
                    <a:pt x="148280" y="115994"/>
                    <a:pt x="181449" y="149163"/>
                    <a:pt x="224923" y="149163"/>
                  </a:cubicBezTo>
                  <a:cubicBezTo>
                    <a:pt x="256865" y="149163"/>
                    <a:pt x="276836" y="136651"/>
                    <a:pt x="290378" y="120655"/>
                  </a:cubicBezTo>
                  <a:lnTo>
                    <a:pt x="272714" y="107162"/>
                  </a:lnTo>
                  <a:cubicBezTo>
                    <a:pt x="260251" y="122716"/>
                    <a:pt x="244599" y="128800"/>
                    <a:pt x="224923" y="128800"/>
                  </a:cubicBezTo>
                  <a:cubicBezTo>
                    <a:pt x="198427" y="128800"/>
                    <a:pt x="176788" y="109910"/>
                    <a:pt x="172029" y="84935"/>
                  </a:cubicBezTo>
                  <a:lnTo>
                    <a:pt x="300829" y="84935"/>
                  </a:lnTo>
                  <a:close/>
                  <a:moveTo>
                    <a:pt x="224923" y="20706"/>
                  </a:moveTo>
                  <a:cubicBezTo>
                    <a:pt x="251566" y="20706"/>
                    <a:pt x="273303" y="39450"/>
                    <a:pt x="277866" y="64670"/>
                  </a:cubicBezTo>
                  <a:lnTo>
                    <a:pt x="171930" y="64670"/>
                  </a:lnTo>
                  <a:cubicBezTo>
                    <a:pt x="176494" y="39450"/>
                    <a:pt x="198230" y="20706"/>
                    <a:pt x="224923" y="20706"/>
                  </a:cubicBezTo>
                  <a:close/>
                  <a:moveTo>
                    <a:pt x="145042" y="2061"/>
                  </a:moveTo>
                  <a:lnTo>
                    <a:pt x="116877" y="2061"/>
                  </a:lnTo>
                  <a:lnTo>
                    <a:pt x="72521" y="57114"/>
                  </a:lnTo>
                  <a:lnTo>
                    <a:pt x="28164" y="2061"/>
                  </a:lnTo>
                  <a:lnTo>
                    <a:pt x="0" y="2061"/>
                  </a:lnTo>
                  <a:lnTo>
                    <a:pt x="58439" y="74582"/>
                  </a:lnTo>
                  <a:lnTo>
                    <a:pt x="0" y="147053"/>
                  </a:lnTo>
                  <a:lnTo>
                    <a:pt x="28164" y="147053"/>
                  </a:lnTo>
                  <a:lnTo>
                    <a:pt x="72521" y="92000"/>
                  </a:lnTo>
                  <a:lnTo>
                    <a:pt x="116877" y="147053"/>
                  </a:lnTo>
                  <a:lnTo>
                    <a:pt x="145042" y="147053"/>
                  </a:lnTo>
                  <a:lnTo>
                    <a:pt x="86603" y="74533"/>
                  </a:lnTo>
                  <a:lnTo>
                    <a:pt x="145042" y="2012"/>
                  </a:lnTo>
                  <a:close/>
                </a:path>
              </a:pathLst>
            </a:custGeom>
            <a:solidFill>
              <a:srgbClr val="00C7FD"/>
            </a:solidFill>
            <a:ln w="4903" cap="flat">
              <a:noFill/>
              <a:prstDash val="solid"/>
              <a:miter/>
            </a:ln>
          </p:spPr>
          <p:txBody>
            <a:bodyPr rtlCol="0" anchor="ctr"/>
            <a:lstStyle/>
            <a:p>
              <a:endParaRPr lang="en-US"/>
            </a:p>
          </p:txBody>
        </p:sp>
        <p:grpSp>
          <p:nvGrpSpPr>
            <p:cNvPr id="5" name="Graphic 4">
              <a:extLst>
                <a:ext uri="{FF2B5EF4-FFF2-40B4-BE49-F238E27FC236}">
                  <a16:creationId xmlns:a16="http://schemas.microsoft.com/office/drawing/2014/main" id="{6DEAE12C-4DAD-4EE9-8DB0-AF182723411B}"/>
                </a:ext>
              </a:extLst>
            </p:cNvPr>
            <p:cNvGrpSpPr/>
            <p:nvPr/>
          </p:nvGrpSpPr>
          <p:grpSpPr>
            <a:xfrm>
              <a:off x="772417" y="6552937"/>
              <a:ext cx="17958" cy="17958"/>
              <a:chOff x="772417" y="6552937"/>
              <a:chExt cx="17958" cy="17958"/>
            </a:xfrm>
            <a:solidFill>
              <a:srgbClr val="00C7FD"/>
            </a:solidFill>
          </p:grpSpPr>
          <p:sp>
            <p:nvSpPr>
              <p:cNvPr id="6" name="Freeform: Shape 5">
                <a:extLst>
                  <a:ext uri="{FF2B5EF4-FFF2-40B4-BE49-F238E27FC236}">
                    <a16:creationId xmlns:a16="http://schemas.microsoft.com/office/drawing/2014/main" id="{0B3DF5D1-FF1F-4F1F-960C-85DFE8A6A057}"/>
                  </a:ext>
                </a:extLst>
              </p:cNvPr>
              <p:cNvSpPr/>
              <p:nvPr/>
            </p:nvSpPr>
            <p:spPr>
              <a:xfrm>
                <a:off x="772417" y="6552937"/>
                <a:ext cx="17958" cy="17958"/>
              </a:xfrm>
              <a:custGeom>
                <a:avLst/>
                <a:gdLst>
                  <a:gd name="connsiteX0" fmla="*/ 8979 w 17958"/>
                  <a:gd name="connsiteY0" fmla="*/ 1276 h 17958"/>
                  <a:gd name="connsiteX1" fmla="*/ 16683 w 17958"/>
                  <a:gd name="connsiteY1" fmla="*/ 8979 h 17958"/>
                  <a:gd name="connsiteX2" fmla="*/ 8979 w 17958"/>
                  <a:gd name="connsiteY2" fmla="*/ 16683 h 17958"/>
                  <a:gd name="connsiteX3" fmla="*/ 1276 w 17958"/>
                  <a:gd name="connsiteY3" fmla="*/ 8979 h 17958"/>
                  <a:gd name="connsiteX4" fmla="*/ 8979 w 17958"/>
                  <a:gd name="connsiteY4" fmla="*/ 1276 h 17958"/>
                  <a:gd name="connsiteX5" fmla="*/ 8979 w 17958"/>
                  <a:gd name="connsiteY5" fmla="*/ 0 h 17958"/>
                  <a:gd name="connsiteX6" fmla="*/ 0 w 17958"/>
                  <a:gd name="connsiteY6" fmla="*/ 8979 h 17958"/>
                  <a:gd name="connsiteX7" fmla="*/ 8979 w 17958"/>
                  <a:gd name="connsiteY7" fmla="*/ 17958 h 17958"/>
                  <a:gd name="connsiteX8" fmla="*/ 17959 w 17958"/>
                  <a:gd name="connsiteY8" fmla="*/ 8979 h 17958"/>
                  <a:gd name="connsiteX9" fmla="*/ 8979 w 17958"/>
                  <a:gd name="connsiteY9" fmla="*/ 0 h 1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958" h="17958">
                    <a:moveTo>
                      <a:pt x="8979" y="1276"/>
                    </a:moveTo>
                    <a:cubicBezTo>
                      <a:pt x="13199" y="1276"/>
                      <a:pt x="16683" y="4710"/>
                      <a:pt x="16683" y="8979"/>
                    </a:cubicBezTo>
                    <a:cubicBezTo>
                      <a:pt x="16683" y="13248"/>
                      <a:pt x="13248" y="16683"/>
                      <a:pt x="8979" y="16683"/>
                    </a:cubicBezTo>
                    <a:cubicBezTo>
                      <a:pt x="4710" y="16683"/>
                      <a:pt x="1276" y="13248"/>
                      <a:pt x="1276" y="8979"/>
                    </a:cubicBezTo>
                    <a:cubicBezTo>
                      <a:pt x="1276" y="4710"/>
                      <a:pt x="4710" y="1276"/>
                      <a:pt x="8979" y="1276"/>
                    </a:cubicBezTo>
                    <a:moveTo>
                      <a:pt x="8979" y="0"/>
                    </a:moveTo>
                    <a:cubicBezTo>
                      <a:pt x="4024" y="0"/>
                      <a:pt x="0" y="4023"/>
                      <a:pt x="0" y="8979"/>
                    </a:cubicBezTo>
                    <a:cubicBezTo>
                      <a:pt x="0" y="13935"/>
                      <a:pt x="4024" y="17958"/>
                      <a:pt x="8979" y="17958"/>
                    </a:cubicBezTo>
                    <a:cubicBezTo>
                      <a:pt x="13935" y="17958"/>
                      <a:pt x="17959" y="13935"/>
                      <a:pt x="17959" y="8979"/>
                    </a:cubicBezTo>
                    <a:cubicBezTo>
                      <a:pt x="17959" y="4023"/>
                      <a:pt x="13935" y="0"/>
                      <a:pt x="8979" y="0"/>
                    </a:cubicBezTo>
                  </a:path>
                </a:pathLst>
              </a:custGeom>
              <a:solidFill>
                <a:srgbClr val="00C7FD"/>
              </a:solidFill>
              <a:ln w="4903"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646FC15C-BF62-4E95-A967-F4CCDC5A125B}"/>
                  </a:ext>
                </a:extLst>
              </p:cNvPr>
              <p:cNvSpPr/>
              <p:nvPr/>
            </p:nvSpPr>
            <p:spPr>
              <a:xfrm>
                <a:off x="778305" y="6557402"/>
                <a:ext cx="7016" cy="8979"/>
              </a:xfrm>
              <a:custGeom>
                <a:avLst/>
                <a:gdLst>
                  <a:gd name="connsiteX0" fmla="*/ 3729 w 7016"/>
                  <a:gd name="connsiteY0" fmla="*/ 0 h 8979"/>
                  <a:gd name="connsiteX1" fmla="*/ 5250 w 7016"/>
                  <a:gd name="connsiteY1" fmla="*/ 393 h 8979"/>
                  <a:gd name="connsiteX2" fmla="*/ 6281 w 7016"/>
                  <a:gd name="connsiteY2" fmla="*/ 1423 h 8979"/>
                  <a:gd name="connsiteX3" fmla="*/ 6673 w 7016"/>
                  <a:gd name="connsiteY3" fmla="*/ 2846 h 8979"/>
                  <a:gd name="connsiteX4" fmla="*/ 6182 w 7016"/>
                  <a:gd name="connsiteY4" fmla="*/ 4465 h 8979"/>
                  <a:gd name="connsiteX5" fmla="*/ 4956 w 7016"/>
                  <a:gd name="connsiteY5" fmla="*/ 5397 h 8979"/>
                  <a:gd name="connsiteX6" fmla="*/ 7017 w 7016"/>
                  <a:gd name="connsiteY6" fmla="*/ 8979 h 8979"/>
                  <a:gd name="connsiteX7" fmla="*/ 5397 w 7016"/>
                  <a:gd name="connsiteY7" fmla="*/ 8979 h 8979"/>
                  <a:gd name="connsiteX8" fmla="*/ 3533 w 7016"/>
                  <a:gd name="connsiteY8" fmla="*/ 5643 h 8979"/>
                  <a:gd name="connsiteX9" fmla="*/ 1423 w 7016"/>
                  <a:gd name="connsiteY9" fmla="*/ 5643 h 8979"/>
                  <a:gd name="connsiteX10" fmla="*/ 1423 w 7016"/>
                  <a:gd name="connsiteY10" fmla="*/ 8979 h 8979"/>
                  <a:gd name="connsiteX11" fmla="*/ 0 w 7016"/>
                  <a:gd name="connsiteY11" fmla="*/ 8979 h 8979"/>
                  <a:gd name="connsiteX12" fmla="*/ 0 w 7016"/>
                  <a:gd name="connsiteY12" fmla="*/ 0 h 8979"/>
                  <a:gd name="connsiteX13" fmla="*/ 3729 w 7016"/>
                  <a:gd name="connsiteY13" fmla="*/ 0 h 8979"/>
                  <a:gd name="connsiteX14" fmla="*/ 3729 w 7016"/>
                  <a:gd name="connsiteY14" fmla="*/ 4367 h 8979"/>
                  <a:gd name="connsiteX15" fmla="*/ 4514 w 7016"/>
                  <a:gd name="connsiteY15" fmla="*/ 4171 h 8979"/>
                  <a:gd name="connsiteX16" fmla="*/ 5054 w 7016"/>
                  <a:gd name="connsiteY16" fmla="*/ 3631 h 8979"/>
                  <a:gd name="connsiteX17" fmla="*/ 5250 w 7016"/>
                  <a:gd name="connsiteY17" fmla="*/ 2846 h 8979"/>
                  <a:gd name="connsiteX18" fmla="*/ 5054 w 7016"/>
                  <a:gd name="connsiteY18" fmla="*/ 2061 h 8979"/>
                  <a:gd name="connsiteX19" fmla="*/ 4514 w 7016"/>
                  <a:gd name="connsiteY19" fmla="*/ 1521 h 8979"/>
                  <a:gd name="connsiteX20" fmla="*/ 3729 w 7016"/>
                  <a:gd name="connsiteY20" fmla="*/ 1325 h 8979"/>
                  <a:gd name="connsiteX21" fmla="*/ 1423 w 7016"/>
                  <a:gd name="connsiteY21" fmla="*/ 1325 h 8979"/>
                  <a:gd name="connsiteX22" fmla="*/ 1423 w 7016"/>
                  <a:gd name="connsiteY22" fmla="*/ 4416 h 8979"/>
                  <a:gd name="connsiteX23" fmla="*/ 3729 w 7016"/>
                  <a:gd name="connsiteY23" fmla="*/ 4416 h 8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016" h="8979">
                    <a:moveTo>
                      <a:pt x="3729" y="0"/>
                    </a:moveTo>
                    <a:cubicBezTo>
                      <a:pt x="4269" y="0"/>
                      <a:pt x="4809" y="147"/>
                      <a:pt x="5250" y="393"/>
                    </a:cubicBezTo>
                    <a:cubicBezTo>
                      <a:pt x="5692" y="638"/>
                      <a:pt x="6035" y="981"/>
                      <a:pt x="6281" y="1423"/>
                    </a:cubicBezTo>
                    <a:cubicBezTo>
                      <a:pt x="6526" y="1865"/>
                      <a:pt x="6673" y="2306"/>
                      <a:pt x="6673" y="2846"/>
                    </a:cubicBezTo>
                    <a:cubicBezTo>
                      <a:pt x="6673" y="3484"/>
                      <a:pt x="6526" y="4023"/>
                      <a:pt x="6182" y="4465"/>
                    </a:cubicBezTo>
                    <a:cubicBezTo>
                      <a:pt x="5839" y="4907"/>
                      <a:pt x="5446" y="5201"/>
                      <a:pt x="4956" y="5397"/>
                    </a:cubicBezTo>
                    <a:lnTo>
                      <a:pt x="7017" y="8979"/>
                    </a:lnTo>
                    <a:lnTo>
                      <a:pt x="5397" y="8979"/>
                    </a:lnTo>
                    <a:lnTo>
                      <a:pt x="3533" y="5643"/>
                    </a:lnTo>
                    <a:lnTo>
                      <a:pt x="1423" y="5643"/>
                    </a:lnTo>
                    <a:lnTo>
                      <a:pt x="1423" y="8979"/>
                    </a:lnTo>
                    <a:lnTo>
                      <a:pt x="0" y="8979"/>
                    </a:lnTo>
                    <a:lnTo>
                      <a:pt x="0" y="0"/>
                    </a:lnTo>
                    <a:lnTo>
                      <a:pt x="3729" y="0"/>
                    </a:lnTo>
                    <a:close/>
                    <a:moveTo>
                      <a:pt x="3729" y="4367"/>
                    </a:moveTo>
                    <a:cubicBezTo>
                      <a:pt x="4024" y="4367"/>
                      <a:pt x="4269" y="4318"/>
                      <a:pt x="4514" y="4171"/>
                    </a:cubicBezTo>
                    <a:cubicBezTo>
                      <a:pt x="4759" y="4023"/>
                      <a:pt x="4907" y="3876"/>
                      <a:pt x="5054" y="3631"/>
                    </a:cubicBezTo>
                    <a:cubicBezTo>
                      <a:pt x="5201" y="3386"/>
                      <a:pt x="5250" y="3140"/>
                      <a:pt x="5250" y="2846"/>
                    </a:cubicBezTo>
                    <a:cubicBezTo>
                      <a:pt x="5250" y="2551"/>
                      <a:pt x="5201" y="2306"/>
                      <a:pt x="5054" y="2061"/>
                    </a:cubicBezTo>
                    <a:cubicBezTo>
                      <a:pt x="4907" y="1815"/>
                      <a:pt x="4759" y="1668"/>
                      <a:pt x="4514" y="1521"/>
                    </a:cubicBezTo>
                    <a:cubicBezTo>
                      <a:pt x="4269" y="1374"/>
                      <a:pt x="4024" y="1325"/>
                      <a:pt x="3729" y="1325"/>
                    </a:cubicBezTo>
                    <a:lnTo>
                      <a:pt x="1423" y="1325"/>
                    </a:lnTo>
                    <a:lnTo>
                      <a:pt x="1423" y="4416"/>
                    </a:lnTo>
                    <a:lnTo>
                      <a:pt x="3729" y="4416"/>
                    </a:lnTo>
                    <a:close/>
                  </a:path>
                </a:pathLst>
              </a:custGeom>
              <a:solidFill>
                <a:srgbClr val="00C7FD"/>
              </a:solidFill>
              <a:ln w="4903" cap="flat">
                <a:noFill/>
                <a:prstDash val="solid"/>
                <a:miter/>
              </a:ln>
            </p:spPr>
            <p:txBody>
              <a:bodyPr rtlCol="0" anchor="ctr"/>
              <a:lstStyle/>
              <a:p>
                <a:endParaRPr lang="en-US"/>
              </a:p>
            </p:txBody>
          </p:sp>
        </p:grpSp>
      </p:grpSp>
      <p:grpSp>
        <p:nvGrpSpPr>
          <p:cNvPr id="8" name="Graphic 4">
            <a:extLst>
              <a:ext uri="{FF2B5EF4-FFF2-40B4-BE49-F238E27FC236}">
                <a16:creationId xmlns:a16="http://schemas.microsoft.com/office/drawing/2014/main" id="{6889EB5E-85D4-49FB-A18F-26ACEDEBC2DE}"/>
              </a:ext>
            </a:extLst>
          </p:cNvPr>
          <p:cNvGrpSpPr/>
          <p:nvPr userDrawn="1"/>
        </p:nvGrpSpPr>
        <p:grpSpPr>
          <a:xfrm>
            <a:off x="138227" y="6297005"/>
            <a:ext cx="567262" cy="217316"/>
            <a:chOff x="138227" y="6297005"/>
            <a:chExt cx="567262" cy="217316"/>
          </a:xfrm>
          <a:solidFill>
            <a:schemeClr val="accent1"/>
          </a:solidFill>
        </p:grpSpPr>
        <p:sp>
          <p:nvSpPr>
            <p:cNvPr id="9" name="Freeform: Shape 8">
              <a:extLst>
                <a:ext uri="{FF2B5EF4-FFF2-40B4-BE49-F238E27FC236}">
                  <a16:creationId xmlns:a16="http://schemas.microsoft.com/office/drawing/2014/main" id="{2F949C6F-FABA-40DD-9C5D-61065AE33A75}"/>
                </a:ext>
              </a:extLst>
            </p:cNvPr>
            <p:cNvSpPr/>
            <p:nvPr/>
          </p:nvSpPr>
          <p:spPr>
            <a:xfrm>
              <a:off x="138227" y="6299949"/>
              <a:ext cx="40627" cy="40627"/>
            </a:xfrm>
            <a:custGeom>
              <a:avLst/>
              <a:gdLst>
                <a:gd name="connsiteX0" fmla="*/ 0 w 40627"/>
                <a:gd name="connsiteY0" fmla="*/ 0 h 40627"/>
                <a:gd name="connsiteX1" fmla="*/ 40627 w 40627"/>
                <a:gd name="connsiteY1" fmla="*/ 0 h 40627"/>
                <a:gd name="connsiteX2" fmla="*/ 40627 w 40627"/>
                <a:gd name="connsiteY2" fmla="*/ 40627 h 40627"/>
                <a:gd name="connsiteX3" fmla="*/ 0 w 40627"/>
                <a:gd name="connsiteY3" fmla="*/ 40627 h 40627"/>
              </a:gdLst>
              <a:ahLst/>
              <a:cxnLst>
                <a:cxn ang="0">
                  <a:pos x="connsiteX0" y="connsiteY0"/>
                </a:cxn>
                <a:cxn ang="0">
                  <a:pos x="connsiteX1" y="connsiteY1"/>
                </a:cxn>
                <a:cxn ang="0">
                  <a:pos x="connsiteX2" y="connsiteY2"/>
                </a:cxn>
                <a:cxn ang="0">
                  <a:pos x="connsiteX3" y="connsiteY3"/>
                </a:cxn>
              </a:cxnLst>
              <a:rect l="l" t="t" r="r" b="b"/>
              <a:pathLst>
                <a:path w="40627" h="40627">
                  <a:moveTo>
                    <a:pt x="0" y="0"/>
                  </a:moveTo>
                  <a:lnTo>
                    <a:pt x="40627" y="0"/>
                  </a:lnTo>
                  <a:lnTo>
                    <a:pt x="40627" y="40627"/>
                  </a:lnTo>
                  <a:lnTo>
                    <a:pt x="0" y="40627"/>
                  </a:lnTo>
                  <a:close/>
                </a:path>
              </a:pathLst>
            </a:custGeom>
            <a:solidFill>
              <a:schemeClr val="accent2"/>
            </a:solidFill>
            <a:ln w="4903"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FE34B058-2DEE-4712-A846-663D295FF358}"/>
                </a:ext>
              </a:extLst>
            </p:cNvPr>
            <p:cNvSpPr/>
            <p:nvPr/>
          </p:nvSpPr>
          <p:spPr>
            <a:xfrm>
              <a:off x="139257" y="6297005"/>
              <a:ext cx="514270" cy="217316"/>
            </a:xfrm>
            <a:custGeom>
              <a:avLst/>
              <a:gdLst>
                <a:gd name="connsiteX0" fmla="*/ 38518 w 514270"/>
                <a:gd name="connsiteY0" fmla="*/ 214275 h 217316"/>
                <a:gd name="connsiteX1" fmla="*/ 38518 w 514270"/>
                <a:gd name="connsiteY1" fmla="*/ 68203 h 217316"/>
                <a:gd name="connsiteX2" fmla="*/ 0 w 514270"/>
                <a:gd name="connsiteY2" fmla="*/ 68203 h 217316"/>
                <a:gd name="connsiteX3" fmla="*/ 0 w 514270"/>
                <a:gd name="connsiteY3" fmla="*/ 214324 h 217316"/>
                <a:gd name="connsiteX4" fmla="*/ 38468 w 514270"/>
                <a:gd name="connsiteY4" fmla="*/ 214324 h 217316"/>
                <a:gd name="connsiteX5" fmla="*/ 293665 w 514270"/>
                <a:gd name="connsiteY5" fmla="*/ 215747 h 217316"/>
                <a:gd name="connsiteX6" fmla="*/ 293665 w 514270"/>
                <a:gd name="connsiteY6" fmla="*/ 179928 h 217316"/>
                <a:gd name="connsiteX7" fmla="*/ 279730 w 514270"/>
                <a:gd name="connsiteY7" fmla="*/ 179045 h 217316"/>
                <a:gd name="connsiteX8" fmla="*/ 270702 w 514270"/>
                <a:gd name="connsiteY8" fmla="*/ 175021 h 217316"/>
                <a:gd name="connsiteX9" fmla="*/ 266679 w 514270"/>
                <a:gd name="connsiteY9" fmla="*/ 166287 h 217316"/>
                <a:gd name="connsiteX10" fmla="*/ 265795 w 514270"/>
                <a:gd name="connsiteY10" fmla="*/ 152156 h 217316"/>
                <a:gd name="connsiteX11" fmla="*/ 265795 w 514270"/>
                <a:gd name="connsiteY11" fmla="*/ 101029 h 217316"/>
                <a:gd name="connsiteX12" fmla="*/ 293665 w 514270"/>
                <a:gd name="connsiteY12" fmla="*/ 101029 h 217316"/>
                <a:gd name="connsiteX13" fmla="*/ 293665 w 514270"/>
                <a:gd name="connsiteY13" fmla="*/ 68105 h 217316"/>
                <a:gd name="connsiteX14" fmla="*/ 265795 w 514270"/>
                <a:gd name="connsiteY14" fmla="*/ 68105 h 217316"/>
                <a:gd name="connsiteX15" fmla="*/ 265795 w 514270"/>
                <a:gd name="connsiteY15" fmla="*/ 11285 h 217316"/>
                <a:gd name="connsiteX16" fmla="*/ 227327 w 514270"/>
                <a:gd name="connsiteY16" fmla="*/ 11285 h 217316"/>
                <a:gd name="connsiteX17" fmla="*/ 227327 w 514270"/>
                <a:gd name="connsiteY17" fmla="*/ 152500 h 217316"/>
                <a:gd name="connsiteX18" fmla="*/ 230418 w 514270"/>
                <a:gd name="connsiteY18" fmla="*/ 182627 h 217316"/>
                <a:gd name="connsiteX19" fmla="*/ 240673 w 514270"/>
                <a:gd name="connsiteY19" fmla="*/ 202008 h 217316"/>
                <a:gd name="connsiteX20" fmla="*/ 259466 w 514270"/>
                <a:gd name="connsiteY20" fmla="*/ 212558 h 217316"/>
                <a:gd name="connsiteX21" fmla="*/ 288808 w 514270"/>
                <a:gd name="connsiteY21" fmla="*/ 215796 h 217316"/>
                <a:gd name="connsiteX22" fmla="*/ 293665 w 514270"/>
                <a:gd name="connsiteY22" fmla="*/ 215796 h 217316"/>
                <a:gd name="connsiteX23" fmla="*/ 514270 w 514270"/>
                <a:gd name="connsiteY23" fmla="*/ 214275 h 217316"/>
                <a:gd name="connsiteX24" fmla="*/ 514270 w 514270"/>
                <a:gd name="connsiteY24" fmla="*/ 0 h 217316"/>
                <a:gd name="connsiteX25" fmla="*/ 475802 w 514270"/>
                <a:gd name="connsiteY25" fmla="*/ 0 h 217316"/>
                <a:gd name="connsiteX26" fmla="*/ 475802 w 514270"/>
                <a:gd name="connsiteY26" fmla="*/ 214275 h 217316"/>
                <a:gd name="connsiteX27" fmla="*/ 514270 w 514270"/>
                <a:gd name="connsiteY27" fmla="*/ 214275 h 217316"/>
                <a:gd name="connsiteX28" fmla="*/ 190183 w 514270"/>
                <a:gd name="connsiteY28" fmla="*/ 82579 h 217316"/>
                <a:gd name="connsiteX29" fmla="*/ 145434 w 514270"/>
                <a:gd name="connsiteY29" fmla="*/ 65210 h 217316"/>
                <a:gd name="connsiteX30" fmla="*/ 120165 w 514270"/>
                <a:gd name="connsiteY30" fmla="*/ 70853 h 217316"/>
                <a:gd name="connsiteX31" fmla="*/ 101029 w 514270"/>
                <a:gd name="connsiteY31" fmla="*/ 86456 h 217316"/>
                <a:gd name="connsiteX32" fmla="*/ 98919 w 514270"/>
                <a:gd name="connsiteY32" fmla="*/ 89154 h 217316"/>
                <a:gd name="connsiteX33" fmla="*/ 98919 w 514270"/>
                <a:gd name="connsiteY33" fmla="*/ 86701 h 217316"/>
                <a:gd name="connsiteX34" fmla="*/ 98919 w 514270"/>
                <a:gd name="connsiteY34" fmla="*/ 68203 h 217316"/>
                <a:gd name="connsiteX35" fmla="*/ 60941 w 514270"/>
                <a:gd name="connsiteY35" fmla="*/ 68203 h 217316"/>
                <a:gd name="connsiteX36" fmla="*/ 60941 w 514270"/>
                <a:gd name="connsiteY36" fmla="*/ 214324 h 217316"/>
                <a:gd name="connsiteX37" fmla="*/ 99213 w 514270"/>
                <a:gd name="connsiteY37" fmla="*/ 214324 h 217316"/>
                <a:gd name="connsiteX38" fmla="*/ 99213 w 514270"/>
                <a:gd name="connsiteY38" fmla="*/ 141901 h 217316"/>
                <a:gd name="connsiteX39" fmla="*/ 99262 w 514270"/>
                <a:gd name="connsiteY39" fmla="*/ 139252 h 217316"/>
                <a:gd name="connsiteX40" fmla="*/ 109419 w 514270"/>
                <a:gd name="connsiteY40" fmla="*/ 108928 h 217316"/>
                <a:gd name="connsiteX41" fmla="*/ 133855 w 514270"/>
                <a:gd name="connsiteY41" fmla="*/ 98526 h 217316"/>
                <a:gd name="connsiteX42" fmla="*/ 159026 w 514270"/>
                <a:gd name="connsiteY42" fmla="*/ 108634 h 217316"/>
                <a:gd name="connsiteX43" fmla="*/ 167416 w 514270"/>
                <a:gd name="connsiteY43" fmla="*/ 136651 h 217316"/>
                <a:gd name="connsiteX44" fmla="*/ 167416 w 514270"/>
                <a:gd name="connsiteY44" fmla="*/ 136651 h 217316"/>
                <a:gd name="connsiteX45" fmla="*/ 167416 w 514270"/>
                <a:gd name="connsiteY45" fmla="*/ 136946 h 217316"/>
                <a:gd name="connsiteX46" fmla="*/ 167416 w 514270"/>
                <a:gd name="connsiteY46" fmla="*/ 136995 h 217316"/>
                <a:gd name="connsiteX47" fmla="*/ 167416 w 514270"/>
                <a:gd name="connsiteY47" fmla="*/ 136995 h 217316"/>
                <a:gd name="connsiteX48" fmla="*/ 167416 w 514270"/>
                <a:gd name="connsiteY48" fmla="*/ 214275 h 217316"/>
                <a:gd name="connsiteX49" fmla="*/ 206277 w 514270"/>
                <a:gd name="connsiteY49" fmla="*/ 214275 h 217316"/>
                <a:gd name="connsiteX50" fmla="*/ 206277 w 514270"/>
                <a:gd name="connsiteY50" fmla="*/ 131352 h 217316"/>
                <a:gd name="connsiteX51" fmla="*/ 190183 w 514270"/>
                <a:gd name="connsiteY51" fmla="*/ 82579 h 217316"/>
                <a:gd name="connsiteX52" fmla="*/ 455684 w 514270"/>
                <a:gd name="connsiteY52" fmla="*/ 140969 h 217316"/>
                <a:gd name="connsiteX53" fmla="*/ 450140 w 514270"/>
                <a:gd name="connsiteY53" fmla="*/ 111431 h 217316"/>
                <a:gd name="connsiteX54" fmla="*/ 434635 w 514270"/>
                <a:gd name="connsiteY54" fmla="*/ 87290 h 217316"/>
                <a:gd name="connsiteX55" fmla="*/ 410837 w 514270"/>
                <a:gd name="connsiteY55" fmla="*/ 71098 h 217316"/>
                <a:gd name="connsiteX56" fmla="*/ 380269 w 514270"/>
                <a:gd name="connsiteY56" fmla="*/ 65259 h 217316"/>
                <a:gd name="connsiteX57" fmla="*/ 350583 w 514270"/>
                <a:gd name="connsiteY57" fmla="*/ 71245 h 217316"/>
                <a:gd name="connsiteX58" fmla="*/ 326442 w 514270"/>
                <a:gd name="connsiteY58" fmla="*/ 87486 h 217316"/>
                <a:gd name="connsiteX59" fmla="*/ 310201 w 514270"/>
                <a:gd name="connsiteY59" fmla="*/ 111627 h 217316"/>
                <a:gd name="connsiteX60" fmla="*/ 304215 w 514270"/>
                <a:gd name="connsiteY60" fmla="*/ 141312 h 217316"/>
                <a:gd name="connsiteX61" fmla="*/ 309907 w 514270"/>
                <a:gd name="connsiteY61" fmla="*/ 170998 h 217316"/>
                <a:gd name="connsiteX62" fmla="*/ 325706 w 514270"/>
                <a:gd name="connsiteY62" fmla="*/ 195090 h 217316"/>
                <a:gd name="connsiteX63" fmla="*/ 350092 w 514270"/>
                <a:gd name="connsiteY63" fmla="*/ 211331 h 217316"/>
                <a:gd name="connsiteX64" fmla="*/ 381397 w 514270"/>
                <a:gd name="connsiteY64" fmla="*/ 217317 h 217316"/>
                <a:gd name="connsiteX65" fmla="*/ 446411 w 514270"/>
                <a:gd name="connsiteY65" fmla="*/ 188662 h 217316"/>
                <a:gd name="connsiteX66" fmla="*/ 418688 w 514270"/>
                <a:gd name="connsiteY66" fmla="*/ 167563 h 217316"/>
                <a:gd name="connsiteX67" fmla="*/ 381692 w 514270"/>
                <a:gd name="connsiteY67" fmla="*/ 183902 h 217316"/>
                <a:gd name="connsiteX68" fmla="*/ 355146 w 514270"/>
                <a:gd name="connsiteY68" fmla="*/ 176444 h 217316"/>
                <a:gd name="connsiteX69" fmla="*/ 341260 w 514270"/>
                <a:gd name="connsiteY69" fmla="*/ 156180 h 217316"/>
                <a:gd name="connsiteX70" fmla="*/ 340868 w 514270"/>
                <a:gd name="connsiteY70" fmla="*/ 154806 h 217316"/>
                <a:gd name="connsiteX71" fmla="*/ 455635 w 514270"/>
                <a:gd name="connsiteY71" fmla="*/ 154806 h 217316"/>
                <a:gd name="connsiteX72" fmla="*/ 455635 w 514270"/>
                <a:gd name="connsiteY72" fmla="*/ 141067 h 217316"/>
                <a:gd name="connsiteX73" fmla="*/ 341211 w 514270"/>
                <a:gd name="connsiteY73" fmla="*/ 127574 h 217316"/>
                <a:gd name="connsiteX74" fmla="*/ 379974 w 514270"/>
                <a:gd name="connsiteY74" fmla="*/ 98183 h 217316"/>
                <a:gd name="connsiteX75" fmla="*/ 418737 w 514270"/>
                <a:gd name="connsiteY75" fmla="*/ 127525 h 217316"/>
                <a:gd name="connsiteX76" fmla="*/ 341211 w 514270"/>
                <a:gd name="connsiteY76" fmla="*/ 127525 h 217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514270" h="217316">
                  <a:moveTo>
                    <a:pt x="38518" y="214275"/>
                  </a:moveTo>
                  <a:lnTo>
                    <a:pt x="38518" y="68203"/>
                  </a:lnTo>
                  <a:lnTo>
                    <a:pt x="0" y="68203"/>
                  </a:lnTo>
                  <a:lnTo>
                    <a:pt x="0" y="214324"/>
                  </a:lnTo>
                  <a:lnTo>
                    <a:pt x="38468" y="214324"/>
                  </a:lnTo>
                  <a:close/>
                  <a:moveTo>
                    <a:pt x="293665" y="215747"/>
                  </a:moveTo>
                  <a:lnTo>
                    <a:pt x="293665" y="179928"/>
                  </a:lnTo>
                  <a:cubicBezTo>
                    <a:pt x="287974" y="179928"/>
                    <a:pt x="283312" y="179585"/>
                    <a:pt x="279730" y="179045"/>
                  </a:cubicBezTo>
                  <a:cubicBezTo>
                    <a:pt x="275756" y="178407"/>
                    <a:pt x="272714" y="177082"/>
                    <a:pt x="270702" y="175021"/>
                  </a:cubicBezTo>
                  <a:cubicBezTo>
                    <a:pt x="268690" y="173010"/>
                    <a:pt x="267317" y="170066"/>
                    <a:pt x="266679" y="166287"/>
                  </a:cubicBezTo>
                  <a:cubicBezTo>
                    <a:pt x="266090" y="162706"/>
                    <a:pt x="265795" y="157946"/>
                    <a:pt x="265795" y="152156"/>
                  </a:cubicBezTo>
                  <a:lnTo>
                    <a:pt x="265795" y="101029"/>
                  </a:lnTo>
                  <a:lnTo>
                    <a:pt x="293665" y="101029"/>
                  </a:lnTo>
                  <a:lnTo>
                    <a:pt x="293665" y="68105"/>
                  </a:lnTo>
                  <a:lnTo>
                    <a:pt x="265795" y="68105"/>
                  </a:lnTo>
                  <a:lnTo>
                    <a:pt x="265795" y="11285"/>
                  </a:lnTo>
                  <a:lnTo>
                    <a:pt x="227327" y="11285"/>
                  </a:lnTo>
                  <a:lnTo>
                    <a:pt x="227327" y="152500"/>
                  </a:lnTo>
                  <a:cubicBezTo>
                    <a:pt x="227327" y="164423"/>
                    <a:pt x="228357" y="174531"/>
                    <a:pt x="230418" y="182627"/>
                  </a:cubicBezTo>
                  <a:cubicBezTo>
                    <a:pt x="232430" y="190625"/>
                    <a:pt x="235865" y="197151"/>
                    <a:pt x="240673" y="202008"/>
                  </a:cubicBezTo>
                  <a:cubicBezTo>
                    <a:pt x="245433" y="206866"/>
                    <a:pt x="251762" y="210448"/>
                    <a:pt x="259466" y="212558"/>
                  </a:cubicBezTo>
                  <a:cubicBezTo>
                    <a:pt x="267218" y="214716"/>
                    <a:pt x="277130" y="215796"/>
                    <a:pt x="288808" y="215796"/>
                  </a:cubicBezTo>
                  <a:lnTo>
                    <a:pt x="293665" y="215796"/>
                  </a:lnTo>
                  <a:close/>
                  <a:moveTo>
                    <a:pt x="514270" y="214275"/>
                  </a:moveTo>
                  <a:lnTo>
                    <a:pt x="514270" y="0"/>
                  </a:lnTo>
                  <a:lnTo>
                    <a:pt x="475802" y="0"/>
                  </a:lnTo>
                  <a:lnTo>
                    <a:pt x="475802" y="214275"/>
                  </a:lnTo>
                  <a:lnTo>
                    <a:pt x="514270" y="214275"/>
                  </a:lnTo>
                  <a:close/>
                  <a:moveTo>
                    <a:pt x="190183" y="82579"/>
                  </a:moveTo>
                  <a:cubicBezTo>
                    <a:pt x="179536" y="71049"/>
                    <a:pt x="164472" y="65210"/>
                    <a:pt x="145434" y="65210"/>
                  </a:cubicBezTo>
                  <a:cubicBezTo>
                    <a:pt x="136259" y="65210"/>
                    <a:pt x="127770" y="67123"/>
                    <a:pt x="120165" y="70853"/>
                  </a:cubicBezTo>
                  <a:cubicBezTo>
                    <a:pt x="112609" y="74582"/>
                    <a:pt x="106181" y="79832"/>
                    <a:pt x="101029" y="86456"/>
                  </a:cubicBezTo>
                  <a:lnTo>
                    <a:pt x="98919" y="89154"/>
                  </a:lnTo>
                  <a:lnTo>
                    <a:pt x="98919" y="86701"/>
                  </a:lnTo>
                  <a:cubicBezTo>
                    <a:pt x="98919" y="86701"/>
                    <a:pt x="98919" y="68203"/>
                    <a:pt x="98919" y="68203"/>
                  </a:cubicBezTo>
                  <a:lnTo>
                    <a:pt x="60941" y="68203"/>
                  </a:lnTo>
                  <a:lnTo>
                    <a:pt x="60941" y="214324"/>
                  </a:lnTo>
                  <a:lnTo>
                    <a:pt x="99213" y="214324"/>
                  </a:lnTo>
                  <a:lnTo>
                    <a:pt x="99213" y="141901"/>
                  </a:lnTo>
                  <a:cubicBezTo>
                    <a:pt x="99213" y="141018"/>
                    <a:pt x="99213" y="140135"/>
                    <a:pt x="99262" y="139252"/>
                  </a:cubicBezTo>
                  <a:cubicBezTo>
                    <a:pt x="99655" y="125611"/>
                    <a:pt x="103090" y="115405"/>
                    <a:pt x="109419" y="108928"/>
                  </a:cubicBezTo>
                  <a:cubicBezTo>
                    <a:pt x="116190" y="102059"/>
                    <a:pt x="124385" y="98526"/>
                    <a:pt x="133855" y="98526"/>
                  </a:cubicBezTo>
                  <a:cubicBezTo>
                    <a:pt x="144944" y="98526"/>
                    <a:pt x="153432" y="101912"/>
                    <a:pt x="159026" y="108634"/>
                  </a:cubicBezTo>
                  <a:cubicBezTo>
                    <a:pt x="164521" y="115209"/>
                    <a:pt x="167318" y="124630"/>
                    <a:pt x="167416" y="136651"/>
                  </a:cubicBezTo>
                  <a:lnTo>
                    <a:pt x="167416" y="136651"/>
                  </a:lnTo>
                  <a:lnTo>
                    <a:pt x="167416" y="136946"/>
                  </a:lnTo>
                  <a:cubicBezTo>
                    <a:pt x="167416" y="136946"/>
                    <a:pt x="167416" y="136946"/>
                    <a:pt x="167416" y="136995"/>
                  </a:cubicBezTo>
                  <a:lnTo>
                    <a:pt x="167416" y="136995"/>
                  </a:lnTo>
                  <a:cubicBezTo>
                    <a:pt x="167416" y="136995"/>
                    <a:pt x="167416" y="214275"/>
                    <a:pt x="167416" y="214275"/>
                  </a:cubicBezTo>
                  <a:lnTo>
                    <a:pt x="206277" y="214275"/>
                  </a:lnTo>
                  <a:lnTo>
                    <a:pt x="206277" y="131352"/>
                  </a:lnTo>
                  <a:cubicBezTo>
                    <a:pt x="206277" y="110548"/>
                    <a:pt x="200880" y="94110"/>
                    <a:pt x="190183" y="82579"/>
                  </a:cubicBezTo>
                  <a:close/>
                  <a:moveTo>
                    <a:pt x="455684" y="140969"/>
                  </a:moveTo>
                  <a:cubicBezTo>
                    <a:pt x="455684" y="130518"/>
                    <a:pt x="453820" y="120557"/>
                    <a:pt x="450140" y="111431"/>
                  </a:cubicBezTo>
                  <a:cubicBezTo>
                    <a:pt x="446460" y="102304"/>
                    <a:pt x="441259" y="94208"/>
                    <a:pt x="434635" y="87290"/>
                  </a:cubicBezTo>
                  <a:cubicBezTo>
                    <a:pt x="428060" y="80421"/>
                    <a:pt x="420013" y="74974"/>
                    <a:pt x="410837" y="71098"/>
                  </a:cubicBezTo>
                  <a:cubicBezTo>
                    <a:pt x="401613" y="67222"/>
                    <a:pt x="391358" y="65259"/>
                    <a:pt x="380269" y="65259"/>
                  </a:cubicBezTo>
                  <a:cubicBezTo>
                    <a:pt x="369817" y="65259"/>
                    <a:pt x="359808" y="67271"/>
                    <a:pt x="350583" y="71245"/>
                  </a:cubicBezTo>
                  <a:cubicBezTo>
                    <a:pt x="341359" y="75219"/>
                    <a:pt x="333262" y="80666"/>
                    <a:pt x="326442" y="87486"/>
                  </a:cubicBezTo>
                  <a:cubicBezTo>
                    <a:pt x="319671" y="94257"/>
                    <a:pt x="314175" y="102402"/>
                    <a:pt x="310201" y="111627"/>
                  </a:cubicBezTo>
                  <a:cubicBezTo>
                    <a:pt x="306227" y="120852"/>
                    <a:pt x="304215" y="130812"/>
                    <a:pt x="304215" y="141312"/>
                  </a:cubicBezTo>
                  <a:cubicBezTo>
                    <a:pt x="304215" y="151813"/>
                    <a:pt x="306128" y="161773"/>
                    <a:pt x="309907" y="170998"/>
                  </a:cubicBezTo>
                  <a:cubicBezTo>
                    <a:pt x="313685" y="180222"/>
                    <a:pt x="318984" y="188319"/>
                    <a:pt x="325706" y="195090"/>
                  </a:cubicBezTo>
                  <a:cubicBezTo>
                    <a:pt x="332379" y="201861"/>
                    <a:pt x="340623" y="207356"/>
                    <a:pt x="350092" y="211331"/>
                  </a:cubicBezTo>
                  <a:cubicBezTo>
                    <a:pt x="359611" y="215305"/>
                    <a:pt x="370161" y="217317"/>
                    <a:pt x="381397" y="217317"/>
                  </a:cubicBezTo>
                  <a:cubicBezTo>
                    <a:pt x="413978" y="217317"/>
                    <a:pt x="434291" y="202499"/>
                    <a:pt x="446411" y="188662"/>
                  </a:cubicBezTo>
                  <a:lnTo>
                    <a:pt x="418688" y="167563"/>
                  </a:lnTo>
                  <a:cubicBezTo>
                    <a:pt x="412849" y="174482"/>
                    <a:pt x="399012" y="183902"/>
                    <a:pt x="381692" y="183902"/>
                  </a:cubicBezTo>
                  <a:cubicBezTo>
                    <a:pt x="370848" y="183902"/>
                    <a:pt x="361868" y="181400"/>
                    <a:pt x="355146" y="176444"/>
                  </a:cubicBezTo>
                  <a:cubicBezTo>
                    <a:pt x="348375" y="171489"/>
                    <a:pt x="343714" y="164668"/>
                    <a:pt x="341260" y="156180"/>
                  </a:cubicBezTo>
                  <a:lnTo>
                    <a:pt x="340868" y="154806"/>
                  </a:lnTo>
                  <a:lnTo>
                    <a:pt x="455635" y="154806"/>
                  </a:lnTo>
                  <a:lnTo>
                    <a:pt x="455635" y="141067"/>
                  </a:lnTo>
                  <a:close/>
                  <a:moveTo>
                    <a:pt x="341211" y="127574"/>
                  </a:moveTo>
                  <a:cubicBezTo>
                    <a:pt x="341211" y="116877"/>
                    <a:pt x="353478" y="98183"/>
                    <a:pt x="379974" y="98183"/>
                  </a:cubicBezTo>
                  <a:cubicBezTo>
                    <a:pt x="406470" y="98183"/>
                    <a:pt x="418737" y="116828"/>
                    <a:pt x="418737" y="127525"/>
                  </a:cubicBezTo>
                  <a:lnTo>
                    <a:pt x="341211" y="127525"/>
                  </a:lnTo>
                  <a:close/>
                </a:path>
              </a:pathLst>
            </a:custGeom>
            <a:solidFill>
              <a:schemeClr val="bg2"/>
            </a:solidFill>
            <a:ln w="4903" cap="flat">
              <a:noFill/>
              <a:prstDash val="solid"/>
              <a:miter/>
            </a:ln>
          </p:spPr>
          <p:txBody>
            <a:bodyPr rtlCol="0" anchor="ctr"/>
            <a:lstStyle/>
            <a:p>
              <a:endParaRPr lang="en-US"/>
            </a:p>
          </p:txBody>
        </p:sp>
        <p:grpSp>
          <p:nvGrpSpPr>
            <p:cNvPr id="11" name="Graphic 4">
              <a:extLst>
                <a:ext uri="{FF2B5EF4-FFF2-40B4-BE49-F238E27FC236}">
                  <a16:creationId xmlns:a16="http://schemas.microsoft.com/office/drawing/2014/main" id="{AE93B4BE-1ED8-4293-BEAC-D1ABE78D5C67}"/>
                </a:ext>
              </a:extLst>
            </p:cNvPr>
            <p:cNvGrpSpPr/>
            <p:nvPr/>
          </p:nvGrpSpPr>
          <p:grpSpPr>
            <a:xfrm>
              <a:off x="673890" y="6297005"/>
              <a:ext cx="31599" cy="31599"/>
              <a:chOff x="673890" y="6297005"/>
              <a:chExt cx="31599" cy="31599"/>
            </a:xfrm>
            <a:grpFill/>
          </p:grpSpPr>
          <p:sp>
            <p:nvSpPr>
              <p:cNvPr id="12" name="Freeform: Shape 11">
                <a:extLst>
                  <a:ext uri="{FF2B5EF4-FFF2-40B4-BE49-F238E27FC236}">
                    <a16:creationId xmlns:a16="http://schemas.microsoft.com/office/drawing/2014/main" id="{EFD40599-5FEE-44B3-8666-5A2E41651BBF}"/>
                  </a:ext>
                </a:extLst>
              </p:cNvPr>
              <p:cNvSpPr/>
              <p:nvPr/>
            </p:nvSpPr>
            <p:spPr>
              <a:xfrm>
                <a:off x="673890" y="6297005"/>
                <a:ext cx="31599" cy="31599"/>
              </a:xfrm>
              <a:custGeom>
                <a:avLst/>
                <a:gdLst>
                  <a:gd name="connsiteX0" fmla="*/ 15800 w 31599"/>
                  <a:gd name="connsiteY0" fmla="*/ 2257 h 31599"/>
                  <a:gd name="connsiteX1" fmla="*/ 29342 w 31599"/>
                  <a:gd name="connsiteY1" fmla="*/ 15800 h 31599"/>
                  <a:gd name="connsiteX2" fmla="*/ 15800 w 31599"/>
                  <a:gd name="connsiteY2" fmla="*/ 29342 h 31599"/>
                  <a:gd name="connsiteX3" fmla="*/ 2257 w 31599"/>
                  <a:gd name="connsiteY3" fmla="*/ 15800 h 31599"/>
                  <a:gd name="connsiteX4" fmla="*/ 15800 w 31599"/>
                  <a:gd name="connsiteY4" fmla="*/ 2257 h 31599"/>
                  <a:gd name="connsiteX5" fmla="*/ 15800 w 31599"/>
                  <a:gd name="connsiteY5" fmla="*/ 0 h 31599"/>
                  <a:gd name="connsiteX6" fmla="*/ 0 w 31599"/>
                  <a:gd name="connsiteY6" fmla="*/ 15800 h 31599"/>
                  <a:gd name="connsiteX7" fmla="*/ 15800 w 31599"/>
                  <a:gd name="connsiteY7" fmla="*/ 31599 h 31599"/>
                  <a:gd name="connsiteX8" fmla="*/ 31599 w 31599"/>
                  <a:gd name="connsiteY8" fmla="*/ 15800 h 31599"/>
                  <a:gd name="connsiteX9" fmla="*/ 15800 w 31599"/>
                  <a:gd name="connsiteY9" fmla="*/ 0 h 31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599" h="31599">
                    <a:moveTo>
                      <a:pt x="15800" y="2257"/>
                    </a:moveTo>
                    <a:cubicBezTo>
                      <a:pt x="23258" y="2257"/>
                      <a:pt x="29342" y="8341"/>
                      <a:pt x="29342" y="15800"/>
                    </a:cubicBezTo>
                    <a:cubicBezTo>
                      <a:pt x="29342" y="23258"/>
                      <a:pt x="23258" y="29342"/>
                      <a:pt x="15800" y="29342"/>
                    </a:cubicBezTo>
                    <a:cubicBezTo>
                      <a:pt x="8341" y="29342"/>
                      <a:pt x="2257" y="23258"/>
                      <a:pt x="2257" y="15800"/>
                    </a:cubicBezTo>
                    <a:cubicBezTo>
                      <a:pt x="2257" y="8341"/>
                      <a:pt x="8341" y="2257"/>
                      <a:pt x="15800" y="2257"/>
                    </a:cubicBezTo>
                    <a:moveTo>
                      <a:pt x="15800" y="0"/>
                    </a:moveTo>
                    <a:cubicBezTo>
                      <a:pt x="7066" y="0"/>
                      <a:pt x="0" y="7066"/>
                      <a:pt x="0" y="15800"/>
                    </a:cubicBezTo>
                    <a:cubicBezTo>
                      <a:pt x="0" y="24533"/>
                      <a:pt x="7066" y="31599"/>
                      <a:pt x="15800" y="31599"/>
                    </a:cubicBezTo>
                    <a:cubicBezTo>
                      <a:pt x="24533" y="31599"/>
                      <a:pt x="31599" y="24533"/>
                      <a:pt x="31599" y="15800"/>
                    </a:cubicBezTo>
                    <a:cubicBezTo>
                      <a:pt x="31599" y="7066"/>
                      <a:pt x="24533" y="0"/>
                      <a:pt x="15800" y="0"/>
                    </a:cubicBezTo>
                  </a:path>
                </a:pathLst>
              </a:custGeom>
              <a:grpFill/>
              <a:ln w="4903"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A8E1F87E-F835-4EF1-8816-1B4DC8615853}"/>
                  </a:ext>
                </a:extLst>
              </p:cNvPr>
              <p:cNvSpPr/>
              <p:nvPr/>
            </p:nvSpPr>
            <p:spPr>
              <a:xfrm>
                <a:off x="684293" y="6304904"/>
                <a:ext cx="12315" cy="15799"/>
              </a:xfrm>
              <a:custGeom>
                <a:avLst/>
                <a:gdLst>
                  <a:gd name="connsiteX0" fmla="*/ 6575 w 12315"/>
                  <a:gd name="connsiteY0" fmla="*/ 0 h 15799"/>
                  <a:gd name="connsiteX1" fmla="*/ 9274 w 12315"/>
                  <a:gd name="connsiteY1" fmla="*/ 638 h 15799"/>
                  <a:gd name="connsiteX2" fmla="*/ 11138 w 12315"/>
                  <a:gd name="connsiteY2" fmla="*/ 2404 h 15799"/>
                  <a:gd name="connsiteX3" fmla="*/ 11776 w 12315"/>
                  <a:gd name="connsiteY3" fmla="*/ 4956 h 15799"/>
                  <a:gd name="connsiteX4" fmla="*/ 10893 w 12315"/>
                  <a:gd name="connsiteY4" fmla="*/ 7802 h 15799"/>
                  <a:gd name="connsiteX5" fmla="*/ 8734 w 12315"/>
                  <a:gd name="connsiteY5" fmla="*/ 9470 h 15799"/>
                  <a:gd name="connsiteX6" fmla="*/ 12316 w 12315"/>
                  <a:gd name="connsiteY6" fmla="*/ 15800 h 15799"/>
                  <a:gd name="connsiteX7" fmla="*/ 9519 w 12315"/>
                  <a:gd name="connsiteY7" fmla="*/ 15800 h 15799"/>
                  <a:gd name="connsiteX8" fmla="*/ 6231 w 12315"/>
                  <a:gd name="connsiteY8" fmla="*/ 9912 h 15799"/>
                  <a:gd name="connsiteX9" fmla="*/ 2502 w 12315"/>
                  <a:gd name="connsiteY9" fmla="*/ 9912 h 15799"/>
                  <a:gd name="connsiteX10" fmla="*/ 2502 w 12315"/>
                  <a:gd name="connsiteY10" fmla="*/ 15800 h 15799"/>
                  <a:gd name="connsiteX11" fmla="*/ 0 w 12315"/>
                  <a:gd name="connsiteY11" fmla="*/ 15800 h 15799"/>
                  <a:gd name="connsiteX12" fmla="*/ 0 w 12315"/>
                  <a:gd name="connsiteY12" fmla="*/ 0 h 15799"/>
                  <a:gd name="connsiteX13" fmla="*/ 6526 w 12315"/>
                  <a:gd name="connsiteY13" fmla="*/ 0 h 15799"/>
                  <a:gd name="connsiteX14" fmla="*/ 6575 w 12315"/>
                  <a:gd name="connsiteY14" fmla="*/ 7654 h 15799"/>
                  <a:gd name="connsiteX15" fmla="*/ 7998 w 12315"/>
                  <a:gd name="connsiteY15" fmla="*/ 7311 h 15799"/>
                  <a:gd name="connsiteX16" fmla="*/ 8979 w 12315"/>
                  <a:gd name="connsiteY16" fmla="*/ 6330 h 15799"/>
                  <a:gd name="connsiteX17" fmla="*/ 9323 w 12315"/>
                  <a:gd name="connsiteY17" fmla="*/ 4907 h 15799"/>
                  <a:gd name="connsiteX18" fmla="*/ 8979 w 12315"/>
                  <a:gd name="connsiteY18" fmla="*/ 3484 h 15799"/>
                  <a:gd name="connsiteX19" fmla="*/ 7998 w 12315"/>
                  <a:gd name="connsiteY19" fmla="*/ 2502 h 15799"/>
                  <a:gd name="connsiteX20" fmla="*/ 6575 w 12315"/>
                  <a:gd name="connsiteY20" fmla="*/ 2159 h 15799"/>
                  <a:gd name="connsiteX21" fmla="*/ 2502 w 12315"/>
                  <a:gd name="connsiteY21" fmla="*/ 2159 h 15799"/>
                  <a:gd name="connsiteX22" fmla="*/ 2502 w 12315"/>
                  <a:gd name="connsiteY22" fmla="*/ 7556 h 15799"/>
                  <a:gd name="connsiteX23" fmla="*/ 6575 w 12315"/>
                  <a:gd name="connsiteY23" fmla="*/ 7556 h 1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315" h="15799">
                    <a:moveTo>
                      <a:pt x="6575" y="0"/>
                    </a:moveTo>
                    <a:cubicBezTo>
                      <a:pt x="7556" y="0"/>
                      <a:pt x="8440" y="245"/>
                      <a:pt x="9274" y="638"/>
                    </a:cubicBezTo>
                    <a:cubicBezTo>
                      <a:pt x="10059" y="1079"/>
                      <a:pt x="10697" y="1668"/>
                      <a:pt x="11138" y="2404"/>
                    </a:cubicBezTo>
                    <a:cubicBezTo>
                      <a:pt x="11580" y="3140"/>
                      <a:pt x="11776" y="3974"/>
                      <a:pt x="11776" y="4956"/>
                    </a:cubicBezTo>
                    <a:cubicBezTo>
                      <a:pt x="11776" y="6084"/>
                      <a:pt x="11482" y="7066"/>
                      <a:pt x="10893" y="7802"/>
                    </a:cubicBezTo>
                    <a:cubicBezTo>
                      <a:pt x="10304" y="8587"/>
                      <a:pt x="9617" y="9126"/>
                      <a:pt x="8734" y="9470"/>
                    </a:cubicBezTo>
                    <a:lnTo>
                      <a:pt x="12316" y="15800"/>
                    </a:lnTo>
                    <a:lnTo>
                      <a:pt x="9519" y="15800"/>
                    </a:lnTo>
                    <a:lnTo>
                      <a:pt x="6231" y="9912"/>
                    </a:lnTo>
                    <a:lnTo>
                      <a:pt x="2502" y="9912"/>
                    </a:lnTo>
                    <a:lnTo>
                      <a:pt x="2502" y="15800"/>
                    </a:lnTo>
                    <a:lnTo>
                      <a:pt x="0" y="15800"/>
                    </a:lnTo>
                    <a:lnTo>
                      <a:pt x="0" y="0"/>
                    </a:lnTo>
                    <a:lnTo>
                      <a:pt x="6526" y="0"/>
                    </a:lnTo>
                    <a:close/>
                    <a:moveTo>
                      <a:pt x="6575" y="7654"/>
                    </a:moveTo>
                    <a:cubicBezTo>
                      <a:pt x="7115" y="7654"/>
                      <a:pt x="7556" y="7556"/>
                      <a:pt x="7998" y="7311"/>
                    </a:cubicBezTo>
                    <a:cubicBezTo>
                      <a:pt x="8390" y="7066"/>
                      <a:pt x="8734" y="6771"/>
                      <a:pt x="8979" y="6330"/>
                    </a:cubicBezTo>
                    <a:cubicBezTo>
                      <a:pt x="9225" y="5937"/>
                      <a:pt x="9323" y="5446"/>
                      <a:pt x="9323" y="4907"/>
                    </a:cubicBezTo>
                    <a:cubicBezTo>
                      <a:pt x="9323" y="4367"/>
                      <a:pt x="9225" y="3925"/>
                      <a:pt x="8979" y="3484"/>
                    </a:cubicBezTo>
                    <a:cubicBezTo>
                      <a:pt x="8734" y="3091"/>
                      <a:pt x="8440" y="2748"/>
                      <a:pt x="7998" y="2502"/>
                    </a:cubicBezTo>
                    <a:cubicBezTo>
                      <a:pt x="7605" y="2257"/>
                      <a:pt x="7115" y="2159"/>
                      <a:pt x="6575" y="2159"/>
                    </a:cubicBezTo>
                    <a:lnTo>
                      <a:pt x="2502" y="2159"/>
                    </a:lnTo>
                    <a:lnTo>
                      <a:pt x="2502" y="7556"/>
                    </a:lnTo>
                    <a:lnTo>
                      <a:pt x="6575" y="7556"/>
                    </a:lnTo>
                    <a:close/>
                  </a:path>
                </a:pathLst>
              </a:custGeom>
              <a:grpFill/>
              <a:ln w="4903"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9577427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Sub, Content Gray">
    <p:bg>
      <p:bgPr>
        <a:solidFill>
          <a:schemeClr val="bg1">
            <a:lumMod val="95000"/>
          </a:schemeClr>
        </a:solidFill>
        <a:effectLst/>
      </p:bgPr>
    </p:bg>
    <p:spTree>
      <p:nvGrpSpPr>
        <p:cNvPr id="1" name=""/>
        <p:cNvGrpSpPr/>
        <p:nvPr/>
      </p:nvGrpSpPr>
      <p:grpSpPr>
        <a:xfrm>
          <a:off x="0" y="0"/>
          <a:ext cx="0" cy="0"/>
          <a:chOff x="0" y="0"/>
          <a:chExt cx="0" cy="0"/>
        </a:xfrm>
      </p:grpSpPr>
      <p:sp>
        <p:nvSpPr>
          <p:cNvPr id="12" name="Square">
            <a:extLst>
              <a:ext uri="{FF2B5EF4-FFF2-40B4-BE49-F238E27FC236}">
                <a16:creationId xmlns:a16="http://schemas.microsoft.com/office/drawing/2014/main" id="{55D0C779-F23A-40CE-B4C7-842A10085F59}"/>
              </a:ext>
            </a:extLst>
          </p:cNvPr>
          <p:cNvSpPr/>
          <p:nvPr userDrawn="1"/>
        </p:nvSpPr>
        <p:spPr>
          <a:xfrm>
            <a:off x="11741697" y="6405280"/>
            <a:ext cx="450068" cy="450068"/>
          </a:xfrm>
          <a:prstGeom prst="rect">
            <a:avLst/>
          </a:prstGeom>
          <a:solidFill>
            <a:schemeClr val="bg1"/>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9" name="Rectangle">
            <a:extLst>
              <a:ext uri="{FF2B5EF4-FFF2-40B4-BE49-F238E27FC236}">
                <a16:creationId xmlns:a16="http://schemas.microsoft.com/office/drawing/2014/main" id="{1EFAB719-B3C2-4520-AFF9-4A06F169DB2B}"/>
              </a:ext>
            </a:extLst>
          </p:cNvPr>
          <p:cNvSpPr/>
          <p:nvPr userDrawn="1"/>
        </p:nvSpPr>
        <p:spPr>
          <a:xfrm>
            <a:off x="5814183" y="402558"/>
            <a:ext cx="5927511" cy="6003471"/>
          </a:xfrm>
          <a:prstGeom prst="rect">
            <a:avLst/>
          </a:prstGeom>
          <a:solidFill>
            <a:schemeClr val="bg1"/>
          </a:solidFill>
          <a:ln w="12700">
            <a:miter lim="400000"/>
          </a:ln>
        </p:spPr>
        <p:txBody>
          <a:bodyPr lIns="0" tIns="0" rIns="0" bIns="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511" name="Rectangle"/>
          <p:cNvSpPr/>
          <p:nvPr/>
        </p:nvSpPr>
        <p:spPr>
          <a:xfrm>
            <a:off x="5815052" y="401865"/>
            <a:ext cx="5927511" cy="6003471"/>
          </a:xfrm>
          <a:prstGeom prst="rect">
            <a:avLst/>
          </a:prstGeom>
          <a:solidFill>
            <a:srgbClr val="FFFFFF"/>
          </a:solidFill>
          <a:ln w="12700">
            <a:miter lim="400000"/>
          </a:ln>
        </p:spPr>
        <p:txBody>
          <a:bodyPr lIns="25400" tIns="25400" rIns="25400" bIns="2540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10" name="Content Placeholder 2">
            <a:extLst>
              <a:ext uri="{FF2B5EF4-FFF2-40B4-BE49-F238E27FC236}">
                <a16:creationId xmlns:a16="http://schemas.microsoft.com/office/drawing/2014/main" id="{D197FC80-1304-44AF-BD9E-CFB8D3B37C99}"/>
              </a:ext>
            </a:extLst>
          </p:cNvPr>
          <p:cNvSpPr>
            <a:spLocks noGrp="1"/>
          </p:cNvSpPr>
          <p:nvPr>
            <p:ph sz="quarter" idx="27"/>
          </p:nvPr>
        </p:nvSpPr>
        <p:spPr>
          <a:xfrm>
            <a:off x="6394450" y="1974850"/>
            <a:ext cx="4852988" cy="37036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Text">
            <a:extLst>
              <a:ext uri="{FF2B5EF4-FFF2-40B4-BE49-F238E27FC236}">
                <a16:creationId xmlns:a16="http://schemas.microsoft.com/office/drawing/2014/main" id="{1B60A262-0CE7-4C6B-B734-0B0EA0F1A4A3}"/>
              </a:ext>
            </a:extLst>
          </p:cNvPr>
          <p:cNvSpPr txBox="1">
            <a:spLocks noGrp="1"/>
          </p:cNvSpPr>
          <p:nvPr>
            <p:ph type="title" hasCustomPrompt="1"/>
          </p:nvPr>
        </p:nvSpPr>
        <p:spPr>
          <a:xfrm>
            <a:off x="554183" y="2545222"/>
            <a:ext cx="4765744" cy="2497830"/>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chor="t" anchorCtr="0">
            <a:noAutofit/>
          </a:bodyPr>
          <a:lstStyle>
            <a:lvl1pPr>
              <a:defRPr sz="4000">
                <a:solidFill>
                  <a:schemeClr val="bg2"/>
                </a:solidFill>
              </a:defRPr>
            </a:lvl1pPr>
          </a:lstStyle>
          <a:p>
            <a:r>
              <a:rPr lang="en-US"/>
              <a:t>Title Text Goes Here</a:t>
            </a:r>
          </a:p>
        </p:txBody>
      </p:sp>
      <p:sp>
        <p:nvSpPr>
          <p:cNvPr id="11" name="Text Placeholder 3">
            <a:extLst>
              <a:ext uri="{FF2B5EF4-FFF2-40B4-BE49-F238E27FC236}">
                <a16:creationId xmlns:a16="http://schemas.microsoft.com/office/drawing/2014/main" id="{7B80F0DD-816B-4E0B-8C85-8413DB8C70EF}"/>
              </a:ext>
            </a:extLst>
          </p:cNvPr>
          <p:cNvSpPr>
            <a:spLocks noGrp="1"/>
          </p:cNvSpPr>
          <p:nvPr>
            <p:ph type="body" sz="quarter" idx="29"/>
          </p:nvPr>
        </p:nvSpPr>
        <p:spPr>
          <a:xfrm>
            <a:off x="6394450" y="740229"/>
            <a:ext cx="4865211" cy="1078146"/>
          </a:xfrm>
        </p:spPr>
        <p:txBody>
          <a:bodyPr anchor="b" anchorCtr="0">
            <a:normAutofit/>
          </a:bodyPr>
          <a:lstStyle>
            <a:lvl1pPr marL="0" indent="0">
              <a:buNone/>
              <a:defRPr sz="3200">
                <a:solidFill>
                  <a:schemeClr val="bg2"/>
                </a:solidFill>
                <a:latin typeface="+mn-lt"/>
              </a:defRPr>
            </a:lvl1pPr>
            <a:lvl2pPr marL="228600" indent="0">
              <a:buNone/>
              <a:defRPr/>
            </a:lvl2pPr>
          </a:lstStyle>
          <a:p>
            <a:pPr lvl="0"/>
            <a:r>
              <a:rPr lang="en-US"/>
              <a:t>Click to edit Master text styles</a:t>
            </a:r>
          </a:p>
        </p:txBody>
      </p:sp>
      <p:sp>
        <p:nvSpPr>
          <p:cNvPr id="13" name="TextBox 12">
            <a:extLst>
              <a:ext uri="{FF2B5EF4-FFF2-40B4-BE49-F238E27FC236}">
                <a16:creationId xmlns:a16="http://schemas.microsoft.com/office/drawing/2014/main" id="{4578484E-3DC4-4DF6-819B-FDDDA6F166CB}"/>
              </a:ext>
            </a:extLst>
          </p:cNvPr>
          <p:cNvSpPr txBox="1"/>
          <p:nvPr userDrawn="1"/>
        </p:nvSpPr>
        <p:spPr>
          <a:xfrm>
            <a:off x="11908632" y="6579173"/>
            <a:ext cx="128240" cy="12311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800" b="0" i="0" u="none" strike="noStrike" cap="none" spc="0" normalizeH="0" baseline="0" smtClean="0">
                <a:ln>
                  <a:noFill/>
                </a:ln>
                <a:solidFill>
                  <a:schemeClr val="tx2"/>
                </a:solidFill>
                <a:effectLst/>
                <a:uFillTx/>
                <a:latin typeface="+mn-lt"/>
                <a:ea typeface="+mn-ea"/>
                <a:cs typeface="+mn-cs"/>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800" b="0" i="0" u="none" strike="noStrike" cap="none" spc="0" normalizeH="0" baseline="0" err="1">
              <a:ln>
                <a:noFill/>
              </a:ln>
              <a:solidFill>
                <a:schemeClr val="tx2"/>
              </a:solidFill>
              <a:effectLst/>
              <a:uFillTx/>
              <a:latin typeface="+mn-lt"/>
              <a:ea typeface="+mn-ea"/>
              <a:cs typeface="+mn-cs"/>
              <a:sym typeface="Helvetica Neue"/>
            </a:endParaRPr>
          </a:p>
        </p:txBody>
      </p:sp>
    </p:spTree>
    <p:extLst>
      <p:ext uri="{BB962C8B-B14F-4D97-AF65-F5344CB8AC3E}">
        <p14:creationId xmlns:p14="http://schemas.microsoft.com/office/powerpoint/2010/main" val="2914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Title, Sub &amp; Content Blue 3">
    <p:bg>
      <p:bgPr>
        <a:solidFill>
          <a:schemeClr val="accent1"/>
        </a:solidFill>
        <a:effectLst/>
      </p:bgPr>
    </p:bg>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DFE89D76-523B-456C-9EE9-BC9CB964E5C3}"/>
              </a:ext>
            </a:extLst>
          </p:cNvPr>
          <p:cNvSpPr>
            <a:spLocks noGrp="1"/>
          </p:cNvSpPr>
          <p:nvPr>
            <p:ph sz="quarter" idx="27"/>
          </p:nvPr>
        </p:nvSpPr>
        <p:spPr>
          <a:xfrm>
            <a:off x="6394450" y="1974850"/>
            <a:ext cx="4852988" cy="37036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itle Text">
            <a:extLst>
              <a:ext uri="{FF2B5EF4-FFF2-40B4-BE49-F238E27FC236}">
                <a16:creationId xmlns:a16="http://schemas.microsoft.com/office/drawing/2014/main" id="{72D74CEB-BA0A-43F1-82CE-384185B612C9}"/>
              </a:ext>
            </a:extLst>
          </p:cNvPr>
          <p:cNvSpPr txBox="1">
            <a:spLocks noGrp="1"/>
          </p:cNvSpPr>
          <p:nvPr>
            <p:ph type="title" hasCustomPrompt="1"/>
          </p:nvPr>
        </p:nvSpPr>
        <p:spPr>
          <a:xfrm>
            <a:off x="554183" y="2545222"/>
            <a:ext cx="4765744" cy="2497830"/>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chor="t" anchorCtr="0">
            <a:noAutofit/>
          </a:bodyPr>
          <a:lstStyle>
            <a:lvl1pPr>
              <a:defRPr sz="4000">
                <a:solidFill>
                  <a:schemeClr val="bg1"/>
                </a:solidFill>
              </a:defRPr>
            </a:lvl1pPr>
          </a:lstStyle>
          <a:p>
            <a:r>
              <a:rPr lang="en-US"/>
              <a:t>Title Text Goes Here</a:t>
            </a:r>
          </a:p>
        </p:txBody>
      </p:sp>
      <p:sp>
        <p:nvSpPr>
          <p:cNvPr id="11" name="Text Placeholder 3">
            <a:extLst>
              <a:ext uri="{FF2B5EF4-FFF2-40B4-BE49-F238E27FC236}">
                <a16:creationId xmlns:a16="http://schemas.microsoft.com/office/drawing/2014/main" id="{50F55EEA-3D90-42F4-B8D0-30E0374D2A5B}"/>
              </a:ext>
            </a:extLst>
          </p:cNvPr>
          <p:cNvSpPr>
            <a:spLocks noGrp="1"/>
          </p:cNvSpPr>
          <p:nvPr>
            <p:ph type="body" sz="quarter" idx="29"/>
          </p:nvPr>
        </p:nvSpPr>
        <p:spPr>
          <a:xfrm>
            <a:off x="6394450" y="740229"/>
            <a:ext cx="4865211" cy="1078146"/>
          </a:xfrm>
        </p:spPr>
        <p:txBody>
          <a:bodyPr anchor="b" anchorCtr="0">
            <a:normAutofit/>
          </a:bodyPr>
          <a:lstStyle>
            <a:lvl1pPr marL="0" indent="0">
              <a:buNone/>
              <a:defRPr sz="3200">
                <a:solidFill>
                  <a:schemeClr val="bg1"/>
                </a:solidFill>
                <a:latin typeface="+mn-lt"/>
              </a:defRPr>
            </a:lvl1pPr>
            <a:lvl2pPr marL="228600" indent="0">
              <a:buNone/>
              <a:defRPr/>
            </a:lvl2pPr>
          </a:lstStyle>
          <a:p>
            <a:pPr lvl="0"/>
            <a:r>
              <a:rPr lang="en-US"/>
              <a:t>Click to edit Master text styles</a:t>
            </a:r>
          </a:p>
        </p:txBody>
      </p:sp>
      <p:sp>
        <p:nvSpPr>
          <p:cNvPr id="12" name="Rectangle 11">
            <a:extLst>
              <a:ext uri="{FF2B5EF4-FFF2-40B4-BE49-F238E27FC236}">
                <a16:creationId xmlns:a16="http://schemas.microsoft.com/office/drawing/2014/main" id="{84CCC3F4-FFF1-4AD9-8605-41A61B8926CF}"/>
              </a:ext>
            </a:extLst>
          </p:cNvPr>
          <p:cNvSpPr/>
          <p:nvPr userDrawn="1"/>
        </p:nvSpPr>
        <p:spPr>
          <a:xfrm>
            <a:off x="0" y="6407451"/>
            <a:ext cx="11736987" cy="450549"/>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4" name="Square">
            <a:extLst>
              <a:ext uri="{FF2B5EF4-FFF2-40B4-BE49-F238E27FC236}">
                <a16:creationId xmlns:a16="http://schemas.microsoft.com/office/drawing/2014/main" id="{C4A06178-9ACC-4082-8329-4A9A59924508}"/>
              </a:ext>
            </a:extLst>
          </p:cNvPr>
          <p:cNvSpPr/>
          <p:nvPr userDrawn="1"/>
        </p:nvSpPr>
        <p:spPr>
          <a:xfrm>
            <a:off x="11741697" y="6407185"/>
            <a:ext cx="450068" cy="450068"/>
          </a:xfrm>
          <a:prstGeom prst="rect">
            <a:avLst/>
          </a:prstGeom>
          <a:solidFill>
            <a:schemeClr val="accent1">
              <a:alpha val="50000"/>
            </a:schemeClr>
          </a:solidFill>
          <a:ln w="12700">
            <a:miter lim="400000"/>
          </a:ln>
        </p:spPr>
        <p:txBody>
          <a:bodyPr lIns="0" tIns="0" rIns="0" bIns="0" anchor="ctr"/>
          <a:lstStyle/>
          <a:p>
            <a:pPr defTabSz="412750">
              <a:defRPr sz="3200">
                <a:solidFill>
                  <a:srgbClr val="026FC5"/>
                </a:solidFill>
                <a:latin typeface="Helvetica Neue Medium"/>
                <a:ea typeface="Helvetica Neue Medium"/>
                <a:cs typeface="Helvetica Neue Medium"/>
                <a:sym typeface="Helvetica Neue Medium"/>
              </a:defRPr>
            </a:pPr>
            <a:endParaRPr sz="1600"/>
          </a:p>
        </p:txBody>
      </p:sp>
      <p:sp>
        <p:nvSpPr>
          <p:cNvPr id="20" name="TextBox 19">
            <a:extLst>
              <a:ext uri="{FF2B5EF4-FFF2-40B4-BE49-F238E27FC236}">
                <a16:creationId xmlns:a16="http://schemas.microsoft.com/office/drawing/2014/main" id="{DC922DFF-5663-40DE-9B54-4149EDB7740E}"/>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chemeClr val="bg1"/>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a:ln>
                <a:noFill/>
              </a:ln>
              <a:solidFill>
                <a:schemeClr val="bg1"/>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pic>
        <p:nvPicPr>
          <p:cNvPr id="22" name="Image" descr="Image">
            <a:extLst>
              <a:ext uri="{FF2B5EF4-FFF2-40B4-BE49-F238E27FC236}">
                <a16:creationId xmlns:a16="http://schemas.microsoft.com/office/drawing/2014/main" id="{E5997704-33EA-4D7D-8B55-E46DD2216814}"/>
              </a:ext>
            </a:extLst>
          </p:cNvPr>
          <p:cNvPicPr>
            <a:picLocks noChangeAspect="1"/>
          </p:cNvPicPr>
          <p:nvPr userDrawn="1"/>
        </p:nvPicPr>
        <p:blipFill>
          <a:blip r:embed="rId2"/>
          <a:stretch>
            <a:fillRect/>
          </a:stretch>
        </p:blipFill>
        <p:spPr>
          <a:xfrm>
            <a:off x="11151433" y="6543018"/>
            <a:ext cx="491250" cy="190501"/>
          </a:xfrm>
          <a:prstGeom prst="rect">
            <a:avLst/>
          </a:prstGeom>
          <a:ln w="12700">
            <a:miter lim="400000"/>
          </a:ln>
        </p:spPr>
      </p:pic>
      <p:sp>
        <p:nvSpPr>
          <p:cNvPr id="23" name="Rectangle 22">
            <a:extLst>
              <a:ext uri="{FF2B5EF4-FFF2-40B4-BE49-F238E27FC236}">
                <a16:creationId xmlns:a16="http://schemas.microsoft.com/office/drawing/2014/main" id="{3C3544D4-6B59-4B11-BC0E-2FD48F693641}"/>
              </a:ext>
            </a:extLst>
          </p:cNvPr>
          <p:cNvSpPr/>
          <p:nvPr userDrawn="1"/>
        </p:nvSpPr>
        <p:spPr>
          <a:xfrm>
            <a:off x="5503530" y="6562504"/>
            <a:ext cx="1184940" cy="231410"/>
          </a:xfrm>
          <a:prstGeom prst="rect">
            <a:avLst/>
          </a:prstGeom>
        </p:spPr>
        <p:txBody>
          <a:bodyPr wrap="none">
            <a:spAutoFit/>
          </a:bodyPr>
          <a:lstStyle/>
          <a:p>
            <a:pPr algn="ctr"/>
            <a:r>
              <a:rPr lang="en-US" sz="1000">
                <a:solidFill>
                  <a:schemeClr val="bg1"/>
                </a:solidFill>
              </a:rPr>
              <a:t>Intel Confidential</a:t>
            </a:r>
          </a:p>
        </p:txBody>
      </p:sp>
      <p:sp>
        <p:nvSpPr>
          <p:cNvPr id="24" name="Rectangle 23">
            <a:extLst>
              <a:ext uri="{FF2B5EF4-FFF2-40B4-BE49-F238E27FC236}">
                <a16:creationId xmlns:a16="http://schemas.microsoft.com/office/drawing/2014/main" id="{562FEA03-1122-4C36-ACD1-DA42FB8A03DC}"/>
              </a:ext>
            </a:extLst>
          </p:cNvPr>
          <p:cNvSpPr/>
          <p:nvPr userDrawn="1"/>
        </p:nvSpPr>
        <p:spPr>
          <a:xfrm>
            <a:off x="483010" y="6562504"/>
            <a:ext cx="1391728" cy="246221"/>
          </a:xfrm>
          <a:prstGeom prst="rect">
            <a:avLst/>
          </a:prstGeom>
        </p:spPr>
        <p:txBody>
          <a:bodyPr wrap="none">
            <a:spAutoFit/>
          </a:bodyPr>
          <a:lstStyle/>
          <a:p>
            <a:pPr algn="l"/>
            <a:r>
              <a:rPr lang="en-US" sz="1000">
                <a:solidFill>
                  <a:schemeClr val="bg1"/>
                </a:solidFill>
              </a:rPr>
              <a:t>SMG DCAI Marketing</a:t>
            </a:r>
          </a:p>
        </p:txBody>
      </p:sp>
      <p:sp>
        <p:nvSpPr>
          <p:cNvPr id="25" name="Rectangle 24">
            <a:extLst>
              <a:ext uri="{FF2B5EF4-FFF2-40B4-BE49-F238E27FC236}">
                <a16:creationId xmlns:a16="http://schemas.microsoft.com/office/drawing/2014/main" id="{373D4EB9-5CAF-4B81-91EA-AD490D0B13E4}"/>
              </a:ext>
            </a:extLst>
          </p:cNvPr>
          <p:cNvSpPr/>
          <p:nvPr userDrawn="1"/>
        </p:nvSpPr>
        <p:spPr>
          <a:xfrm rot="5400000">
            <a:off x="8758537" y="2978453"/>
            <a:ext cx="6407450" cy="450549"/>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665912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Title, Sub &amp; Content Light Blue 2">
    <p:bg>
      <p:bgPr>
        <a:solidFill>
          <a:schemeClr val="accent2">
            <a:lumMod val="75000"/>
          </a:schemeClr>
        </a:solidFill>
        <a:effectLst/>
      </p:bgPr>
    </p:bg>
    <p:spTree>
      <p:nvGrpSpPr>
        <p:cNvPr id="1" name=""/>
        <p:cNvGrpSpPr/>
        <p:nvPr/>
      </p:nvGrpSpPr>
      <p:grpSpPr>
        <a:xfrm>
          <a:off x="0" y="0"/>
          <a:ext cx="0" cy="0"/>
          <a:chOff x="0" y="0"/>
          <a:chExt cx="0" cy="0"/>
        </a:xfrm>
      </p:grpSpPr>
      <p:sp>
        <p:nvSpPr>
          <p:cNvPr id="16" name="Content Placeholder 2">
            <a:extLst>
              <a:ext uri="{FF2B5EF4-FFF2-40B4-BE49-F238E27FC236}">
                <a16:creationId xmlns:a16="http://schemas.microsoft.com/office/drawing/2014/main" id="{2093C42A-FAA6-40D8-A663-DDDE456C16CF}"/>
              </a:ext>
            </a:extLst>
          </p:cNvPr>
          <p:cNvSpPr>
            <a:spLocks noGrp="1"/>
          </p:cNvSpPr>
          <p:nvPr>
            <p:ph sz="quarter" idx="27"/>
          </p:nvPr>
        </p:nvSpPr>
        <p:spPr>
          <a:xfrm>
            <a:off x="6394450" y="1974850"/>
            <a:ext cx="4852988" cy="37036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itle Text">
            <a:extLst>
              <a:ext uri="{FF2B5EF4-FFF2-40B4-BE49-F238E27FC236}">
                <a16:creationId xmlns:a16="http://schemas.microsoft.com/office/drawing/2014/main" id="{6A03358B-3D25-4A6D-85E6-54F235A943A8}"/>
              </a:ext>
            </a:extLst>
          </p:cNvPr>
          <p:cNvSpPr txBox="1">
            <a:spLocks noGrp="1"/>
          </p:cNvSpPr>
          <p:nvPr>
            <p:ph type="title" hasCustomPrompt="1"/>
          </p:nvPr>
        </p:nvSpPr>
        <p:spPr>
          <a:xfrm>
            <a:off x="554183" y="2545222"/>
            <a:ext cx="4765744" cy="2497830"/>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chor="t" anchorCtr="0">
            <a:noAutofit/>
          </a:bodyPr>
          <a:lstStyle>
            <a:lvl1pPr>
              <a:defRPr sz="4000">
                <a:solidFill>
                  <a:schemeClr val="bg1"/>
                </a:solidFill>
              </a:defRPr>
            </a:lvl1pPr>
          </a:lstStyle>
          <a:p>
            <a:r>
              <a:rPr lang="en-US"/>
              <a:t>Title Text Goes Here</a:t>
            </a:r>
          </a:p>
        </p:txBody>
      </p:sp>
      <p:sp>
        <p:nvSpPr>
          <p:cNvPr id="12" name="Text Placeholder 3">
            <a:extLst>
              <a:ext uri="{FF2B5EF4-FFF2-40B4-BE49-F238E27FC236}">
                <a16:creationId xmlns:a16="http://schemas.microsoft.com/office/drawing/2014/main" id="{F8EBE803-6659-42A1-A094-94B9EF7ABC2F}"/>
              </a:ext>
            </a:extLst>
          </p:cNvPr>
          <p:cNvSpPr>
            <a:spLocks noGrp="1"/>
          </p:cNvSpPr>
          <p:nvPr>
            <p:ph type="body" sz="quarter" idx="29"/>
          </p:nvPr>
        </p:nvSpPr>
        <p:spPr>
          <a:xfrm>
            <a:off x="6394450" y="740229"/>
            <a:ext cx="4865211" cy="1078146"/>
          </a:xfrm>
        </p:spPr>
        <p:txBody>
          <a:bodyPr anchor="b" anchorCtr="0">
            <a:normAutofit/>
          </a:bodyPr>
          <a:lstStyle>
            <a:lvl1pPr marL="0" indent="0">
              <a:buNone/>
              <a:defRPr sz="3200">
                <a:solidFill>
                  <a:schemeClr val="bg1"/>
                </a:solidFill>
                <a:latin typeface="+mn-lt"/>
              </a:defRPr>
            </a:lvl1pPr>
            <a:lvl2pPr marL="228600" indent="0">
              <a:buNone/>
              <a:defRPr/>
            </a:lvl2pPr>
          </a:lstStyle>
          <a:p>
            <a:pPr lvl="0"/>
            <a:r>
              <a:rPr lang="en-US"/>
              <a:t>Click to edit Master text styles</a:t>
            </a:r>
          </a:p>
        </p:txBody>
      </p:sp>
      <p:sp>
        <p:nvSpPr>
          <p:cNvPr id="15" name="Rectangle 14">
            <a:extLst>
              <a:ext uri="{FF2B5EF4-FFF2-40B4-BE49-F238E27FC236}">
                <a16:creationId xmlns:a16="http://schemas.microsoft.com/office/drawing/2014/main" id="{DC0D4B91-0BAF-46EC-9A7C-9D57C3224A9C}"/>
              </a:ext>
            </a:extLst>
          </p:cNvPr>
          <p:cNvSpPr/>
          <p:nvPr userDrawn="1"/>
        </p:nvSpPr>
        <p:spPr>
          <a:xfrm>
            <a:off x="0" y="6407451"/>
            <a:ext cx="11736987" cy="450549"/>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7" name="TextBox 16">
            <a:extLst>
              <a:ext uri="{FF2B5EF4-FFF2-40B4-BE49-F238E27FC236}">
                <a16:creationId xmlns:a16="http://schemas.microsoft.com/office/drawing/2014/main" id="{4B30B67E-5DCD-4732-882C-64DE9CC86419}"/>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chemeClr val="bg1"/>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a:ln>
                <a:noFill/>
              </a:ln>
              <a:solidFill>
                <a:schemeClr val="bg1"/>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pic>
        <p:nvPicPr>
          <p:cNvPr id="18" name="Image" descr="Image">
            <a:extLst>
              <a:ext uri="{FF2B5EF4-FFF2-40B4-BE49-F238E27FC236}">
                <a16:creationId xmlns:a16="http://schemas.microsoft.com/office/drawing/2014/main" id="{2F70C4FC-7A21-4AFA-8998-5EAB2E19CBCA}"/>
              </a:ext>
            </a:extLst>
          </p:cNvPr>
          <p:cNvPicPr>
            <a:picLocks noChangeAspect="1"/>
          </p:cNvPicPr>
          <p:nvPr userDrawn="1"/>
        </p:nvPicPr>
        <p:blipFill>
          <a:blip r:embed="rId2"/>
          <a:stretch>
            <a:fillRect/>
          </a:stretch>
        </p:blipFill>
        <p:spPr>
          <a:xfrm>
            <a:off x="11151433" y="6543018"/>
            <a:ext cx="491250" cy="190501"/>
          </a:xfrm>
          <a:prstGeom prst="rect">
            <a:avLst/>
          </a:prstGeom>
          <a:ln w="12700">
            <a:miter lim="400000"/>
          </a:ln>
        </p:spPr>
      </p:pic>
      <p:sp>
        <p:nvSpPr>
          <p:cNvPr id="22" name="Rectangle 21">
            <a:extLst>
              <a:ext uri="{FF2B5EF4-FFF2-40B4-BE49-F238E27FC236}">
                <a16:creationId xmlns:a16="http://schemas.microsoft.com/office/drawing/2014/main" id="{8D716FF7-59F9-414F-85CD-8E23360D2B4C}"/>
              </a:ext>
            </a:extLst>
          </p:cNvPr>
          <p:cNvSpPr/>
          <p:nvPr userDrawn="1"/>
        </p:nvSpPr>
        <p:spPr>
          <a:xfrm>
            <a:off x="5503530" y="6562504"/>
            <a:ext cx="1184940" cy="231410"/>
          </a:xfrm>
          <a:prstGeom prst="rect">
            <a:avLst/>
          </a:prstGeom>
        </p:spPr>
        <p:txBody>
          <a:bodyPr wrap="none">
            <a:spAutoFit/>
          </a:bodyPr>
          <a:lstStyle/>
          <a:p>
            <a:pPr algn="ctr"/>
            <a:r>
              <a:rPr lang="en-US" sz="1000">
                <a:solidFill>
                  <a:schemeClr val="bg1"/>
                </a:solidFill>
              </a:rPr>
              <a:t>Intel Confidential</a:t>
            </a:r>
          </a:p>
        </p:txBody>
      </p:sp>
      <p:sp>
        <p:nvSpPr>
          <p:cNvPr id="24" name="Rectangle 23">
            <a:extLst>
              <a:ext uri="{FF2B5EF4-FFF2-40B4-BE49-F238E27FC236}">
                <a16:creationId xmlns:a16="http://schemas.microsoft.com/office/drawing/2014/main" id="{AD4273EB-E90B-42F7-8CE9-6A1713A08CA3}"/>
              </a:ext>
            </a:extLst>
          </p:cNvPr>
          <p:cNvSpPr/>
          <p:nvPr userDrawn="1"/>
        </p:nvSpPr>
        <p:spPr>
          <a:xfrm>
            <a:off x="483010" y="6562504"/>
            <a:ext cx="1391728" cy="246221"/>
          </a:xfrm>
          <a:prstGeom prst="rect">
            <a:avLst/>
          </a:prstGeom>
        </p:spPr>
        <p:txBody>
          <a:bodyPr wrap="none">
            <a:spAutoFit/>
          </a:bodyPr>
          <a:lstStyle/>
          <a:p>
            <a:pPr algn="l"/>
            <a:r>
              <a:rPr lang="en-US" sz="1000">
                <a:solidFill>
                  <a:schemeClr val="bg1"/>
                </a:solidFill>
              </a:rPr>
              <a:t>SMG DCAI Marketing</a:t>
            </a:r>
          </a:p>
        </p:txBody>
      </p:sp>
      <p:sp>
        <p:nvSpPr>
          <p:cNvPr id="25" name="Rectangle 24">
            <a:extLst>
              <a:ext uri="{FF2B5EF4-FFF2-40B4-BE49-F238E27FC236}">
                <a16:creationId xmlns:a16="http://schemas.microsoft.com/office/drawing/2014/main" id="{F98FFA5B-1C6A-486A-A0FE-02206FCDC54A}"/>
              </a:ext>
            </a:extLst>
          </p:cNvPr>
          <p:cNvSpPr/>
          <p:nvPr userDrawn="1"/>
        </p:nvSpPr>
        <p:spPr>
          <a:xfrm rot="5400000">
            <a:off x="8758537" y="2978453"/>
            <a:ext cx="6407450" cy="450549"/>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1703466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amp; Sub White">
    <p:spTree>
      <p:nvGrpSpPr>
        <p:cNvPr id="1" name=""/>
        <p:cNvGrpSpPr/>
        <p:nvPr/>
      </p:nvGrpSpPr>
      <p:grpSpPr>
        <a:xfrm>
          <a:off x="0" y="0"/>
          <a:ext cx="0" cy="0"/>
          <a:chOff x="0" y="0"/>
          <a:chExt cx="0" cy="0"/>
        </a:xfrm>
      </p:grpSpPr>
      <p:graphicFrame>
        <p:nvGraphicFramePr>
          <p:cNvPr id="13" name="Chart 5">
            <a:extLst>
              <a:ext uri="{FF2B5EF4-FFF2-40B4-BE49-F238E27FC236}">
                <a16:creationId xmlns:a16="http://schemas.microsoft.com/office/drawing/2014/main" id="{F0529FEA-BEC4-644C-94EE-601D5BED26F3}"/>
              </a:ext>
            </a:extLst>
          </p:cNvPr>
          <p:cNvGraphicFramePr/>
          <p:nvPr userDrawn="1">
            <p:extLst>
              <p:ext uri="{D42A27DB-BD31-4B8C-83A1-F6EECF244321}">
                <p14:modId xmlns:p14="http://schemas.microsoft.com/office/powerpoint/2010/main" val="4032900719"/>
              </p:ext>
            </p:extLst>
          </p:nvPr>
        </p:nvGraphicFramePr>
        <p:xfrm>
          <a:off x="7201593" y="1799047"/>
          <a:ext cx="3472287" cy="4025676"/>
        </p:xfrm>
        <a:graphic>
          <a:graphicData uri="http://schemas.openxmlformats.org/drawingml/2006/chart">
            <c:chart xmlns:c="http://schemas.openxmlformats.org/drawingml/2006/chart" xmlns:r="http://schemas.openxmlformats.org/officeDocument/2006/relationships" r:id="rId2"/>
          </a:graphicData>
        </a:graphic>
      </p:graphicFrame>
      <p:sp>
        <p:nvSpPr>
          <p:cNvPr id="10" name="Title Text">
            <a:extLst>
              <a:ext uri="{FF2B5EF4-FFF2-40B4-BE49-F238E27FC236}">
                <a16:creationId xmlns:a16="http://schemas.microsoft.com/office/drawing/2014/main" id="{0EA1A176-5931-41CA-86D5-15FC4398AA40}"/>
              </a:ext>
            </a:extLst>
          </p:cNvPr>
          <p:cNvSpPr txBox="1">
            <a:spLocks noGrp="1"/>
          </p:cNvSpPr>
          <p:nvPr>
            <p:ph type="title" hasCustomPrompt="1"/>
          </p:nvPr>
        </p:nvSpPr>
        <p:spPr>
          <a:xfrm>
            <a:off x="1444480" y="1917036"/>
            <a:ext cx="9303040" cy="3023929"/>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chor="ctr" anchorCtr="0">
            <a:noAutofit/>
          </a:bodyPr>
          <a:lstStyle>
            <a:lvl1pPr algn="ctr">
              <a:defRPr sz="4800">
                <a:solidFill>
                  <a:schemeClr val="accent1"/>
                </a:solidFill>
              </a:defRPr>
            </a:lvl1pPr>
          </a:lstStyle>
          <a:p>
            <a:r>
              <a:rPr lang="en-US"/>
              <a:t>48pt Intel Clear Light Body. For content that is not a section, but has a big idea in text only.</a:t>
            </a:r>
          </a:p>
        </p:txBody>
      </p:sp>
      <p:sp>
        <p:nvSpPr>
          <p:cNvPr id="8" name="Rectangle 7">
            <a:extLst>
              <a:ext uri="{FF2B5EF4-FFF2-40B4-BE49-F238E27FC236}">
                <a16:creationId xmlns:a16="http://schemas.microsoft.com/office/drawing/2014/main" id="{597652EB-8B2D-46CC-B147-89A4C26A2D8F}"/>
              </a:ext>
            </a:extLst>
          </p:cNvPr>
          <p:cNvSpPr/>
          <p:nvPr userDrawn="1"/>
        </p:nvSpPr>
        <p:spPr>
          <a:xfrm>
            <a:off x="0" y="0"/>
            <a:ext cx="11736987" cy="450549"/>
          </a:xfrm>
          <a:prstGeom prst="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9" name="Rectangle 8">
            <a:extLst>
              <a:ext uri="{FF2B5EF4-FFF2-40B4-BE49-F238E27FC236}">
                <a16:creationId xmlns:a16="http://schemas.microsoft.com/office/drawing/2014/main" id="{571A480A-B7B4-498C-9868-A91E2651D429}"/>
              </a:ext>
            </a:extLst>
          </p:cNvPr>
          <p:cNvSpPr/>
          <p:nvPr userDrawn="1"/>
        </p:nvSpPr>
        <p:spPr>
          <a:xfrm rot="5400000">
            <a:off x="-2978450" y="2978453"/>
            <a:ext cx="6407450" cy="450549"/>
          </a:xfrm>
          <a:prstGeom prst="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630514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Title &amp; Sub Blue">
    <p:bg>
      <p:bgPr>
        <a:solidFill>
          <a:schemeClr val="tx2"/>
        </a:solidFill>
        <a:effectLst/>
      </p:bgPr>
    </p:bg>
    <p:spTree>
      <p:nvGrpSpPr>
        <p:cNvPr id="1" name=""/>
        <p:cNvGrpSpPr/>
        <p:nvPr/>
      </p:nvGrpSpPr>
      <p:grpSpPr>
        <a:xfrm>
          <a:off x="0" y="0"/>
          <a:ext cx="0" cy="0"/>
          <a:chOff x="0" y="0"/>
          <a:chExt cx="0" cy="0"/>
        </a:xfrm>
      </p:grpSpPr>
      <p:sp>
        <p:nvSpPr>
          <p:cNvPr id="860" name="Rectangle"/>
          <p:cNvSpPr/>
          <p:nvPr userDrawn="1"/>
        </p:nvSpPr>
        <p:spPr>
          <a:xfrm>
            <a:off x="471054" y="464127"/>
            <a:ext cx="11272494" cy="5944838"/>
          </a:xfrm>
          <a:prstGeom prst="rect">
            <a:avLst/>
          </a:prstGeom>
          <a:solidFill>
            <a:schemeClr val="accent1"/>
          </a:solidFill>
          <a:ln w="12700">
            <a:miter lim="400000"/>
          </a:ln>
        </p:spPr>
        <p:txBody>
          <a:bodyPr lIns="25400" tIns="25400" rIns="25400" bIns="2540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861" name="Square"/>
          <p:cNvSpPr/>
          <p:nvPr/>
        </p:nvSpPr>
        <p:spPr>
          <a:xfrm>
            <a:off x="11743603" y="6405281"/>
            <a:ext cx="448398" cy="452720"/>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pic>
        <p:nvPicPr>
          <p:cNvPr id="862" name="Image" descr="Image"/>
          <p:cNvPicPr>
            <a:picLocks noChangeAspect="1"/>
          </p:cNvPicPr>
          <p:nvPr/>
        </p:nvPicPr>
        <p:blipFill>
          <a:blip r:embed="rId2"/>
          <a:stretch>
            <a:fillRect/>
          </a:stretch>
        </p:blipFill>
        <p:spPr>
          <a:xfrm>
            <a:off x="11151433" y="6543018"/>
            <a:ext cx="491250" cy="190501"/>
          </a:xfrm>
          <a:prstGeom prst="rect">
            <a:avLst/>
          </a:prstGeom>
          <a:ln w="12700">
            <a:miter lim="400000"/>
          </a:ln>
        </p:spPr>
      </p:pic>
      <p:sp>
        <p:nvSpPr>
          <p:cNvPr id="866" name="Text"/>
          <p:cNvSpPr txBox="1"/>
          <p:nvPr/>
        </p:nvSpPr>
        <p:spPr>
          <a:xfrm>
            <a:off x="11942955" y="6538004"/>
            <a:ext cx="51361" cy="189796"/>
          </a:xfrm>
          <a:prstGeom prst="rect">
            <a:avLst/>
          </a:prstGeom>
          <a:ln w="12700">
            <a:miter lim="400000"/>
          </a:ln>
        </p:spPr>
        <p:txBody>
          <a:bodyPr wrap="none" lIns="25400" tIns="25400" rIns="25400" bIns="25400" anchor="b">
            <a:spAutoFit/>
          </a:bodyPr>
          <a:lstStyle/>
          <a:p>
            <a:pPr algn="ctr" defTabSz="292100">
              <a:lnSpc>
                <a:spcPct val="100000"/>
              </a:lnSpc>
              <a:spcBef>
                <a:spcPts val="0"/>
              </a:spcBef>
              <a:defRPr sz="1800">
                <a:solidFill>
                  <a:srgbClr val="FFFFFF"/>
                </a:solidFill>
                <a:latin typeface="Intel Clear"/>
                <a:ea typeface="Intel Clear"/>
                <a:cs typeface="Intel Clear"/>
                <a:sym typeface="Intel Clear"/>
              </a:defRPr>
            </a:pPr>
            <a:endParaRPr sz="900"/>
          </a:p>
        </p:txBody>
      </p:sp>
      <p:sp>
        <p:nvSpPr>
          <p:cNvPr id="13" name="TextBox 12">
            <a:extLst>
              <a:ext uri="{FF2B5EF4-FFF2-40B4-BE49-F238E27FC236}">
                <a16:creationId xmlns:a16="http://schemas.microsoft.com/office/drawing/2014/main" id="{9D4875CE-AB47-3643-8581-D89E9CF7EFC1}"/>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8" name="Rectangle 7">
            <a:extLst>
              <a:ext uri="{FF2B5EF4-FFF2-40B4-BE49-F238E27FC236}">
                <a16:creationId xmlns:a16="http://schemas.microsoft.com/office/drawing/2014/main" id="{41A778AB-F6EC-4101-87E6-DECF7944E661}"/>
              </a:ext>
            </a:extLst>
          </p:cNvPr>
          <p:cNvSpPr/>
          <p:nvPr userDrawn="1"/>
        </p:nvSpPr>
        <p:spPr>
          <a:xfrm>
            <a:off x="5503530" y="6562504"/>
            <a:ext cx="1184940" cy="231410"/>
          </a:xfrm>
          <a:prstGeom prst="rect">
            <a:avLst/>
          </a:prstGeom>
        </p:spPr>
        <p:txBody>
          <a:bodyPr wrap="none">
            <a:spAutoFit/>
          </a:bodyPr>
          <a:lstStyle/>
          <a:p>
            <a:pPr algn="ctr"/>
            <a:r>
              <a:rPr lang="en-US" sz="1000">
                <a:solidFill>
                  <a:schemeClr val="bg1"/>
                </a:solidFill>
              </a:rPr>
              <a:t>Intel Confidential</a:t>
            </a:r>
          </a:p>
        </p:txBody>
      </p:sp>
      <p:sp>
        <p:nvSpPr>
          <p:cNvPr id="9" name="Rectangle 8">
            <a:extLst>
              <a:ext uri="{FF2B5EF4-FFF2-40B4-BE49-F238E27FC236}">
                <a16:creationId xmlns:a16="http://schemas.microsoft.com/office/drawing/2014/main" id="{F6E1F1A6-2FDF-4676-B713-F9746DD3A821}"/>
              </a:ext>
            </a:extLst>
          </p:cNvPr>
          <p:cNvSpPr/>
          <p:nvPr userDrawn="1"/>
        </p:nvSpPr>
        <p:spPr>
          <a:xfrm>
            <a:off x="483010" y="6562504"/>
            <a:ext cx="1391728" cy="246221"/>
          </a:xfrm>
          <a:prstGeom prst="rect">
            <a:avLst/>
          </a:prstGeom>
        </p:spPr>
        <p:txBody>
          <a:bodyPr wrap="none">
            <a:spAutoFit/>
          </a:bodyPr>
          <a:lstStyle/>
          <a:p>
            <a:pPr algn="l"/>
            <a:r>
              <a:rPr lang="en-US" sz="1000">
                <a:solidFill>
                  <a:schemeClr val="bg1"/>
                </a:solidFill>
              </a:rPr>
              <a:t>SMG DCAI Marketing</a:t>
            </a:r>
          </a:p>
        </p:txBody>
      </p:sp>
      <p:sp>
        <p:nvSpPr>
          <p:cNvPr id="10" name="Title Text">
            <a:extLst>
              <a:ext uri="{FF2B5EF4-FFF2-40B4-BE49-F238E27FC236}">
                <a16:creationId xmlns:a16="http://schemas.microsoft.com/office/drawing/2014/main" id="{E400EEBB-F912-40CA-A759-DEFE15164979}"/>
              </a:ext>
            </a:extLst>
          </p:cNvPr>
          <p:cNvSpPr txBox="1">
            <a:spLocks noGrp="1"/>
          </p:cNvSpPr>
          <p:nvPr>
            <p:ph type="title" hasCustomPrompt="1"/>
          </p:nvPr>
        </p:nvSpPr>
        <p:spPr>
          <a:xfrm>
            <a:off x="1444480" y="1917036"/>
            <a:ext cx="9303040" cy="3023929"/>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chor="ctr" anchorCtr="0">
            <a:noAutofit/>
          </a:bodyPr>
          <a:lstStyle>
            <a:lvl1pPr algn="ctr">
              <a:defRPr sz="4800">
                <a:solidFill>
                  <a:schemeClr val="bg1"/>
                </a:solidFill>
              </a:defRPr>
            </a:lvl1pPr>
          </a:lstStyle>
          <a:p>
            <a:r>
              <a:rPr lang="en-US"/>
              <a:t>48pt Intel Clear Light Body. For content that is not a section, but has a big idea in text only.</a:t>
            </a:r>
          </a:p>
        </p:txBody>
      </p:sp>
    </p:spTree>
    <p:extLst>
      <p:ext uri="{BB962C8B-B14F-4D97-AF65-F5344CB8AC3E}">
        <p14:creationId xmlns:p14="http://schemas.microsoft.com/office/powerpoint/2010/main" val="189967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Title &amp; Sub Light Blue">
    <p:bg>
      <p:bgPr>
        <a:solidFill>
          <a:srgbClr val="00C7FD"/>
        </a:solidFill>
        <a:effectLst/>
      </p:bgPr>
    </p:bg>
    <p:spTree>
      <p:nvGrpSpPr>
        <p:cNvPr id="1" name=""/>
        <p:cNvGrpSpPr/>
        <p:nvPr/>
      </p:nvGrpSpPr>
      <p:grpSpPr>
        <a:xfrm>
          <a:off x="0" y="0"/>
          <a:ext cx="0" cy="0"/>
          <a:chOff x="0" y="0"/>
          <a:chExt cx="0" cy="0"/>
        </a:xfrm>
      </p:grpSpPr>
      <p:sp>
        <p:nvSpPr>
          <p:cNvPr id="860" name="Rectangle"/>
          <p:cNvSpPr/>
          <p:nvPr userDrawn="1"/>
        </p:nvSpPr>
        <p:spPr>
          <a:xfrm>
            <a:off x="471054" y="464127"/>
            <a:ext cx="11272494" cy="5944838"/>
          </a:xfrm>
          <a:prstGeom prst="rect">
            <a:avLst/>
          </a:prstGeom>
          <a:solidFill>
            <a:schemeClr val="accent2">
              <a:lumMod val="75000"/>
            </a:schemeClr>
          </a:solidFill>
          <a:ln w="12700">
            <a:miter lim="400000"/>
          </a:ln>
        </p:spPr>
        <p:txBody>
          <a:bodyPr lIns="25400" tIns="25400" rIns="25400" bIns="2540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861" name="Square"/>
          <p:cNvSpPr/>
          <p:nvPr/>
        </p:nvSpPr>
        <p:spPr>
          <a:xfrm>
            <a:off x="11743603" y="6405281"/>
            <a:ext cx="448398" cy="452720"/>
          </a:xfrm>
          <a:prstGeom prst="rect">
            <a:avLst/>
          </a:prstGeom>
          <a:solidFill>
            <a:schemeClr val="accent2">
              <a:lumMod val="75000"/>
            </a:schemeClr>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pic>
        <p:nvPicPr>
          <p:cNvPr id="862" name="Image" descr="Image"/>
          <p:cNvPicPr>
            <a:picLocks noChangeAspect="1"/>
          </p:cNvPicPr>
          <p:nvPr/>
        </p:nvPicPr>
        <p:blipFill>
          <a:blip r:embed="rId2"/>
          <a:stretch>
            <a:fillRect/>
          </a:stretch>
        </p:blipFill>
        <p:spPr>
          <a:xfrm>
            <a:off x="11151433" y="6543018"/>
            <a:ext cx="491250" cy="190501"/>
          </a:xfrm>
          <a:prstGeom prst="rect">
            <a:avLst/>
          </a:prstGeom>
          <a:ln w="12700">
            <a:miter lim="400000"/>
          </a:ln>
        </p:spPr>
      </p:pic>
      <p:sp>
        <p:nvSpPr>
          <p:cNvPr id="866" name="Text"/>
          <p:cNvSpPr txBox="1"/>
          <p:nvPr/>
        </p:nvSpPr>
        <p:spPr>
          <a:xfrm>
            <a:off x="11942955" y="6538004"/>
            <a:ext cx="51361" cy="189796"/>
          </a:xfrm>
          <a:prstGeom prst="rect">
            <a:avLst/>
          </a:prstGeom>
          <a:ln w="12700">
            <a:miter lim="400000"/>
          </a:ln>
        </p:spPr>
        <p:txBody>
          <a:bodyPr wrap="none" lIns="25400" tIns="25400" rIns="25400" bIns="25400" anchor="b">
            <a:spAutoFit/>
          </a:bodyPr>
          <a:lstStyle/>
          <a:p>
            <a:pPr algn="ctr" defTabSz="292100">
              <a:lnSpc>
                <a:spcPct val="100000"/>
              </a:lnSpc>
              <a:spcBef>
                <a:spcPts val="0"/>
              </a:spcBef>
              <a:defRPr sz="1800">
                <a:solidFill>
                  <a:srgbClr val="FFFFFF"/>
                </a:solidFill>
                <a:latin typeface="Intel Clear"/>
                <a:ea typeface="Intel Clear"/>
                <a:cs typeface="Intel Clear"/>
                <a:sym typeface="Intel Clear"/>
              </a:defRPr>
            </a:pPr>
            <a:endParaRPr sz="900"/>
          </a:p>
        </p:txBody>
      </p:sp>
      <p:sp>
        <p:nvSpPr>
          <p:cNvPr id="13" name="TextBox 12">
            <a:extLst>
              <a:ext uri="{FF2B5EF4-FFF2-40B4-BE49-F238E27FC236}">
                <a16:creationId xmlns:a16="http://schemas.microsoft.com/office/drawing/2014/main" id="{9D4875CE-AB47-3643-8581-D89E9CF7EFC1}"/>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8" name="Rectangle 7">
            <a:extLst>
              <a:ext uri="{FF2B5EF4-FFF2-40B4-BE49-F238E27FC236}">
                <a16:creationId xmlns:a16="http://schemas.microsoft.com/office/drawing/2014/main" id="{52E60B70-5DF3-4398-B558-301661292DFC}"/>
              </a:ext>
            </a:extLst>
          </p:cNvPr>
          <p:cNvSpPr/>
          <p:nvPr userDrawn="1"/>
        </p:nvSpPr>
        <p:spPr>
          <a:xfrm>
            <a:off x="5503530" y="6562504"/>
            <a:ext cx="1184940" cy="231410"/>
          </a:xfrm>
          <a:prstGeom prst="rect">
            <a:avLst/>
          </a:prstGeom>
        </p:spPr>
        <p:txBody>
          <a:bodyPr wrap="none">
            <a:spAutoFit/>
          </a:bodyPr>
          <a:lstStyle/>
          <a:p>
            <a:pPr algn="ctr"/>
            <a:r>
              <a:rPr lang="en-US" sz="1000">
                <a:solidFill>
                  <a:schemeClr val="bg1"/>
                </a:solidFill>
              </a:rPr>
              <a:t>Intel Confidential</a:t>
            </a:r>
          </a:p>
        </p:txBody>
      </p:sp>
      <p:sp>
        <p:nvSpPr>
          <p:cNvPr id="9" name="Rectangle 8">
            <a:extLst>
              <a:ext uri="{FF2B5EF4-FFF2-40B4-BE49-F238E27FC236}">
                <a16:creationId xmlns:a16="http://schemas.microsoft.com/office/drawing/2014/main" id="{EC2CF38D-B95A-4CD5-8F7D-86EA9C709AD4}"/>
              </a:ext>
            </a:extLst>
          </p:cNvPr>
          <p:cNvSpPr/>
          <p:nvPr userDrawn="1"/>
        </p:nvSpPr>
        <p:spPr>
          <a:xfrm>
            <a:off x="483010" y="6562504"/>
            <a:ext cx="1391728" cy="246221"/>
          </a:xfrm>
          <a:prstGeom prst="rect">
            <a:avLst/>
          </a:prstGeom>
        </p:spPr>
        <p:txBody>
          <a:bodyPr wrap="none">
            <a:spAutoFit/>
          </a:bodyPr>
          <a:lstStyle/>
          <a:p>
            <a:pPr algn="l"/>
            <a:r>
              <a:rPr lang="en-US" sz="1000">
                <a:solidFill>
                  <a:schemeClr val="bg1"/>
                </a:solidFill>
              </a:rPr>
              <a:t>SMG DCAI Marketing</a:t>
            </a:r>
          </a:p>
        </p:txBody>
      </p:sp>
      <p:sp>
        <p:nvSpPr>
          <p:cNvPr id="10" name="Title Text">
            <a:extLst>
              <a:ext uri="{FF2B5EF4-FFF2-40B4-BE49-F238E27FC236}">
                <a16:creationId xmlns:a16="http://schemas.microsoft.com/office/drawing/2014/main" id="{93B25211-1805-4C17-8545-7E02A6786392}"/>
              </a:ext>
            </a:extLst>
          </p:cNvPr>
          <p:cNvSpPr txBox="1">
            <a:spLocks noGrp="1"/>
          </p:cNvSpPr>
          <p:nvPr>
            <p:ph type="title" hasCustomPrompt="1"/>
          </p:nvPr>
        </p:nvSpPr>
        <p:spPr>
          <a:xfrm>
            <a:off x="1444480" y="1917036"/>
            <a:ext cx="9303040" cy="3023929"/>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chor="ctr" anchorCtr="0">
            <a:noAutofit/>
          </a:bodyPr>
          <a:lstStyle>
            <a:lvl1pPr algn="ctr">
              <a:defRPr sz="4800">
                <a:solidFill>
                  <a:schemeClr val="bg1"/>
                </a:solidFill>
              </a:defRPr>
            </a:lvl1pPr>
          </a:lstStyle>
          <a:p>
            <a:r>
              <a:rPr lang="en-US"/>
              <a:t>48pt Intel Clear Light Body. For content that is not a section, but has a big idea in text only.</a:t>
            </a:r>
          </a:p>
        </p:txBody>
      </p:sp>
    </p:spTree>
    <p:extLst>
      <p:ext uri="{BB962C8B-B14F-4D97-AF65-F5344CB8AC3E}">
        <p14:creationId xmlns:p14="http://schemas.microsoft.com/office/powerpoint/2010/main" val="1227258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solidFill>
          <a:schemeClr val="accent1"/>
        </a:solid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BDA94F2D-B7BD-4CE9-A606-F00802F3131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099949" y="2409775"/>
            <a:ext cx="4080108" cy="1521396"/>
          </a:xfrm>
          <a:prstGeom prst="rect">
            <a:avLst/>
          </a:prstGeom>
        </p:spPr>
      </p:pic>
      <p:sp>
        <p:nvSpPr>
          <p:cNvPr id="15" name="TextBox 14">
            <a:extLst>
              <a:ext uri="{FF2B5EF4-FFF2-40B4-BE49-F238E27FC236}">
                <a16:creationId xmlns:a16="http://schemas.microsoft.com/office/drawing/2014/main" id="{3F655609-5439-9C4A-8F0D-9AB5A1AAC9A3}"/>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6" name="Rectangle 5">
            <a:extLst>
              <a:ext uri="{FF2B5EF4-FFF2-40B4-BE49-F238E27FC236}">
                <a16:creationId xmlns:a16="http://schemas.microsoft.com/office/drawing/2014/main" id="{69112354-342E-49CE-8E3C-E078BBE1ADF7}"/>
              </a:ext>
            </a:extLst>
          </p:cNvPr>
          <p:cNvSpPr/>
          <p:nvPr userDrawn="1"/>
        </p:nvSpPr>
        <p:spPr>
          <a:xfrm>
            <a:off x="0" y="6407451"/>
            <a:ext cx="11736987" cy="450549"/>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7" name="Rectangle 6">
            <a:extLst>
              <a:ext uri="{FF2B5EF4-FFF2-40B4-BE49-F238E27FC236}">
                <a16:creationId xmlns:a16="http://schemas.microsoft.com/office/drawing/2014/main" id="{CD21D8AD-9194-4DBA-8221-7F294421810B}"/>
              </a:ext>
            </a:extLst>
          </p:cNvPr>
          <p:cNvSpPr/>
          <p:nvPr userDrawn="1"/>
        </p:nvSpPr>
        <p:spPr>
          <a:xfrm rot="5400000">
            <a:off x="8758537" y="2978453"/>
            <a:ext cx="6407450" cy="450549"/>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1369654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userDrawn="1">
  <p:cSld name="1_Title Slide with Radial Gradient">
    <p:bg>
      <p:bgPr>
        <a:blipFill dpi="0" rotWithShape="1">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592916" y="3305897"/>
            <a:ext cx="10950515" cy="1470025"/>
          </a:xfrm>
        </p:spPr>
        <p:txBody>
          <a:bodyPr lIns="0" rIns="0" anchor="b" anchorCtr="0">
            <a:noAutofit/>
          </a:bodyPr>
          <a:lstStyle>
            <a:lvl1pPr>
              <a:lnSpc>
                <a:spcPct val="80000"/>
              </a:lnSpc>
              <a:defRPr sz="5333" b="0" spc="0" baseline="0">
                <a:solidFill>
                  <a:schemeClr val="bg1"/>
                </a:solidFill>
                <a:latin typeface="Intel Clear Pro" panose="020B0804020202060201" pitchFamily="34" charset="0"/>
                <a:cs typeface="Intel Clear Pro" panose="020B0804020202060201" pitchFamily="34" charset="0"/>
              </a:defRPr>
            </a:lvl1pPr>
          </a:lstStyle>
          <a:p>
            <a:r>
              <a:rPr lang="en-US"/>
              <a:t>65pt Intel Clear pro Title</a:t>
            </a:r>
            <a:br>
              <a:rPr lang="en-US"/>
            </a:br>
            <a:r>
              <a:rPr lang="en-US"/>
              <a:t>with radial gradient</a:t>
            </a:r>
          </a:p>
        </p:txBody>
      </p:sp>
      <p:sp>
        <p:nvSpPr>
          <p:cNvPr id="9" name="Subtitle 2"/>
          <p:cNvSpPr>
            <a:spLocks noGrp="1"/>
          </p:cNvSpPr>
          <p:nvPr>
            <p:ph type="subTitle" idx="1" hasCustomPrompt="1"/>
          </p:nvPr>
        </p:nvSpPr>
        <p:spPr>
          <a:xfrm>
            <a:off x="607484" y="4837011"/>
            <a:ext cx="8440283" cy="1233813"/>
          </a:xfrm>
        </p:spPr>
        <p:txBody>
          <a:bodyPr lIns="0" rIns="0">
            <a:noAutofit/>
          </a:bodyPr>
          <a:lstStyle>
            <a:lvl1pPr marL="0" indent="0" algn="l">
              <a:spcBef>
                <a:spcPts val="0"/>
              </a:spcBef>
              <a:buNone/>
              <a:defRPr sz="2133" b="0" i="0" baseline="0">
                <a:solidFill>
                  <a:schemeClr val="bg1"/>
                </a:solidFill>
                <a:latin typeface="Intel Clear"/>
                <a:cs typeface="Intel Clear"/>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16pt Intel Clear Subhead, Date, Etc.</a:t>
            </a:r>
          </a:p>
        </p:txBody>
      </p:sp>
      <p:pic>
        <p:nvPicPr>
          <p:cNvPr id="10" name="Picture 9" descr="int_experience_hrz_wht_rgb_1500.png"/>
          <p:cNvPicPr>
            <a:picLocks noChangeAspect="1"/>
          </p:cNvPicPr>
          <p:nvPr userDrawn="1"/>
        </p:nvPicPr>
        <p:blipFill>
          <a:blip r:embed="rId3" cstate="email">
            <a:alphaModFix/>
            <a:extLst>
              <a:ext uri="{28A0092B-C50C-407E-A947-70E740481C1C}">
                <a14:useLocalDpi xmlns:a14="http://schemas.microsoft.com/office/drawing/2010/main"/>
              </a:ext>
            </a:extLst>
          </a:blip>
          <a:stretch>
            <a:fillRect/>
          </a:stretch>
        </p:blipFill>
        <p:spPr>
          <a:xfrm>
            <a:off x="614258" y="518971"/>
            <a:ext cx="2829021" cy="1183045"/>
          </a:xfrm>
          <a:prstGeom prst="rect">
            <a:avLst/>
          </a:prstGeom>
        </p:spPr>
      </p:pic>
      <p:sp>
        <p:nvSpPr>
          <p:cNvPr id="8" name="Rectangle 7"/>
          <p:cNvSpPr/>
          <p:nvPr userDrawn="1"/>
        </p:nvSpPr>
        <p:spPr>
          <a:xfrm>
            <a:off x="4699316" y="6493663"/>
            <a:ext cx="3250890" cy="184666"/>
          </a:xfrm>
          <a:prstGeom prst="rect">
            <a:avLst/>
          </a:prstGeom>
        </p:spPr>
        <p:txBody>
          <a:bodyPr wrap="none" lIns="0" tIns="0" rIns="0" bIns="0">
            <a:spAutoFit/>
          </a:bodyPr>
          <a:lstStyle/>
          <a:p>
            <a:pPr defTabSz="812760"/>
            <a:r>
              <a:rPr lang="en-US" sz="1200">
                <a:solidFill>
                  <a:prstClr val="white"/>
                </a:solidFill>
                <a:cs typeface="Neo Sans Intel"/>
              </a:rPr>
              <a:t>Intel Confidential – For Use Under CNDA ONLY</a:t>
            </a:r>
          </a:p>
        </p:txBody>
      </p:sp>
      <p:sp>
        <p:nvSpPr>
          <p:cNvPr id="7" name="Slide Number Placeholder 5"/>
          <p:cNvSpPr>
            <a:spLocks noGrp="1"/>
          </p:cNvSpPr>
          <p:nvPr>
            <p:ph type="sldNum" sz="quarter" idx="12"/>
          </p:nvPr>
        </p:nvSpPr>
        <p:spPr>
          <a:xfrm>
            <a:off x="9163136" y="6432516"/>
            <a:ext cx="2844800" cy="365125"/>
          </a:xfrm>
        </p:spPr>
        <p:txBody>
          <a:bodyPr/>
          <a:lstStyle/>
          <a:p>
            <a:fld id="{EE2556C5-CE8C-6547-B838-EA80C61A4AF7}"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27533623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17" name="Title Text">
            <a:extLst>
              <a:ext uri="{FF2B5EF4-FFF2-40B4-BE49-F238E27FC236}">
                <a16:creationId xmlns:a16="http://schemas.microsoft.com/office/drawing/2014/main" id="{14C27936-4608-A44C-9C6E-3708646E2002}"/>
              </a:ext>
            </a:extLst>
          </p:cNvPr>
          <p:cNvSpPr txBox="1">
            <a:spLocks noGrp="1"/>
          </p:cNvSpPr>
          <p:nvPr>
            <p:ph type="title" hasCustomPrompt="1"/>
          </p:nvPr>
        </p:nvSpPr>
        <p:spPr>
          <a:xfrm>
            <a:off x="147164" y="203855"/>
            <a:ext cx="9600151" cy="45610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Autofit/>
          </a:bodyPr>
          <a:lstStyle>
            <a:lvl1pPr>
              <a:defRPr sz="3600">
                <a:solidFill>
                  <a:srgbClr val="002060"/>
                </a:solidFill>
                <a:latin typeface="IntelOne Display Light" panose="020B0403020203020204" pitchFamily="34" charset="0"/>
              </a:defRPr>
            </a:lvl1pPr>
          </a:lstStyle>
          <a:p>
            <a:r>
              <a:rPr lang="en-US"/>
              <a:t>title</a:t>
            </a:r>
          </a:p>
        </p:txBody>
      </p:sp>
      <p:sp>
        <p:nvSpPr>
          <p:cNvPr id="4" name="Text Placeholder 18">
            <a:extLst>
              <a:ext uri="{FF2B5EF4-FFF2-40B4-BE49-F238E27FC236}">
                <a16:creationId xmlns:a16="http://schemas.microsoft.com/office/drawing/2014/main" id="{00F8FCEB-6C8B-447E-A364-566BCA09481E}"/>
              </a:ext>
            </a:extLst>
          </p:cNvPr>
          <p:cNvSpPr>
            <a:spLocks noGrp="1"/>
          </p:cNvSpPr>
          <p:nvPr>
            <p:ph type="body" sz="quarter" idx="16" hasCustomPrompt="1"/>
          </p:nvPr>
        </p:nvSpPr>
        <p:spPr>
          <a:xfrm>
            <a:off x="10077252" y="103697"/>
            <a:ext cx="1505268" cy="216815"/>
          </a:xfrm>
          <a:prstGeom prst="rect">
            <a:avLst/>
          </a:prstGeom>
        </p:spPr>
        <p:txBody>
          <a:bodyPr>
            <a:noAutofit/>
          </a:bodyPr>
          <a:lstStyle>
            <a:lvl1pPr marL="0" indent="0" algn="r">
              <a:buNone/>
              <a:defRPr sz="1200" i="1">
                <a:solidFill>
                  <a:schemeClr val="accent1"/>
                </a:solidFill>
                <a:latin typeface="+mn-lt"/>
              </a:defRPr>
            </a:lvl1pPr>
          </a:lstStyle>
          <a:p>
            <a:pPr lvl="0"/>
            <a:r>
              <a:rPr lang="en-US"/>
              <a:t>presenter</a:t>
            </a:r>
          </a:p>
        </p:txBody>
      </p:sp>
    </p:spTree>
    <p:extLst>
      <p:ext uri="{BB962C8B-B14F-4D97-AF65-F5344CB8AC3E}">
        <p14:creationId xmlns:p14="http://schemas.microsoft.com/office/powerpoint/2010/main" val="228381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15593-B8BA-4D70-B43A-F99B7096D5A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3523475-570E-47C2-BCDB-C20F848795E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D17EBEA-076E-4348-A6F1-88EA44370227}"/>
              </a:ext>
            </a:extLst>
          </p:cNvPr>
          <p:cNvSpPr>
            <a:spLocks noGrp="1"/>
          </p:cNvSpPr>
          <p:nvPr>
            <p:ph type="dt" sz="half" idx="10"/>
          </p:nvPr>
        </p:nvSpPr>
        <p:spPr/>
        <p:txBody>
          <a:bodyPr/>
          <a:lstStyle>
            <a:lvl1pPr>
              <a:defRPr/>
            </a:lvl1pPr>
          </a:lstStyle>
          <a:p>
            <a:r>
              <a:rPr lang="en-US"/>
              <a:t>DCAIM Forum - 2023</a:t>
            </a:r>
          </a:p>
        </p:txBody>
      </p:sp>
      <p:sp>
        <p:nvSpPr>
          <p:cNvPr id="5" name="Footer Placeholder 4">
            <a:extLst>
              <a:ext uri="{FF2B5EF4-FFF2-40B4-BE49-F238E27FC236}">
                <a16:creationId xmlns:a16="http://schemas.microsoft.com/office/drawing/2014/main" id="{2551E6FA-3909-4E9A-A1FB-A97E01F3FEB4}"/>
              </a:ext>
            </a:extLst>
          </p:cNvPr>
          <p:cNvSpPr>
            <a:spLocks noGrp="1"/>
          </p:cNvSpPr>
          <p:nvPr>
            <p:ph type="ftr" sz="quarter" idx="11"/>
          </p:nvPr>
        </p:nvSpPr>
        <p:spPr/>
        <p:txBody>
          <a:bodyPr/>
          <a:lstStyle/>
          <a:p>
            <a:r>
              <a:rPr lang="en-US"/>
              <a:t>Intel Confidential</a:t>
            </a:r>
          </a:p>
        </p:txBody>
      </p:sp>
      <p:sp>
        <p:nvSpPr>
          <p:cNvPr id="6" name="Slide Number Placeholder 5">
            <a:extLst>
              <a:ext uri="{FF2B5EF4-FFF2-40B4-BE49-F238E27FC236}">
                <a16:creationId xmlns:a16="http://schemas.microsoft.com/office/drawing/2014/main" id="{98C92C28-1C65-430C-9A71-7AFB950C07E7}"/>
              </a:ext>
            </a:extLst>
          </p:cNvPr>
          <p:cNvSpPr>
            <a:spLocks noGrp="1"/>
          </p:cNvSpPr>
          <p:nvPr>
            <p:ph type="sldNum" sz="quarter" idx="12"/>
          </p:nvPr>
        </p:nvSpPr>
        <p:spPr/>
        <p:txBody>
          <a:bodyPr/>
          <a:lstStyle/>
          <a:p>
            <a:fld id="{10C36092-C3A6-4EF4-A651-AC1E08EE5F26}" type="slidenum">
              <a:rPr lang="en-US" smtClean="0"/>
              <a:t>‹#›</a:t>
            </a:fld>
            <a:endParaRPr lang="en-US"/>
          </a:p>
        </p:txBody>
      </p:sp>
    </p:spTree>
    <p:extLst>
      <p:ext uri="{BB962C8B-B14F-4D97-AF65-F5344CB8AC3E}">
        <p14:creationId xmlns:p14="http://schemas.microsoft.com/office/powerpoint/2010/main" val="21686035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81D6D-2949-46BA-A90D-D85326E49A55}"/>
              </a:ext>
            </a:extLst>
          </p:cNvPr>
          <p:cNvSpPr>
            <a:spLocks noGrp="1"/>
          </p:cNvSpPr>
          <p:nvPr>
            <p:ph type="title" hasCustomPrompt="1"/>
          </p:nvPr>
        </p:nvSpPr>
        <p:spPr/>
        <p:txBody>
          <a:bodyPr/>
          <a:lstStyle>
            <a:lvl1pPr>
              <a:defRPr>
                <a:gradFill flip="none" rotWithShape="1">
                  <a:gsLst>
                    <a:gs pos="16000">
                      <a:schemeClr val="bg2"/>
                    </a:gs>
                    <a:gs pos="87000">
                      <a:schemeClr val="accent1"/>
                    </a:gs>
                  </a:gsLst>
                  <a:lin ang="2700000" scaled="1"/>
                  <a:tileRect/>
                </a:gradFill>
              </a:defRPr>
            </a:lvl1pPr>
          </a:lstStyle>
          <a:p>
            <a:r>
              <a:rPr lang="en-US"/>
              <a:t>Click to edit title style</a:t>
            </a:r>
          </a:p>
        </p:txBody>
      </p:sp>
      <p:sp>
        <p:nvSpPr>
          <p:cNvPr id="4" name="Content Placeholder 3">
            <a:extLst>
              <a:ext uri="{FF2B5EF4-FFF2-40B4-BE49-F238E27FC236}">
                <a16:creationId xmlns:a16="http://schemas.microsoft.com/office/drawing/2014/main" id="{A32A40B0-225B-42EE-88A6-A0212A85FC54}"/>
              </a:ext>
            </a:extLst>
          </p:cNvPr>
          <p:cNvSpPr>
            <a:spLocks noGrp="1"/>
          </p:cNvSpPr>
          <p:nvPr>
            <p:ph sz="quarter" idx="10" hasCustomPrompt="1"/>
          </p:nvPr>
        </p:nvSpPr>
        <p:spPr>
          <a:xfrm>
            <a:off x="665163" y="1559013"/>
            <a:ext cx="10922000" cy="4608512"/>
          </a:xfrm>
        </p:spPr>
        <p:txBody>
          <a:bodyPr/>
          <a:lstStyle>
            <a:lvl1pPr marL="282575" indent="-282575">
              <a:defRPr>
                <a:solidFill>
                  <a:schemeClr val="bg1"/>
                </a:solidFill>
              </a:defRPr>
            </a:lvl1pPr>
            <a:lvl2pPr marL="565150" indent="-282575">
              <a:defRPr>
                <a:solidFill>
                  <a:schemeClr val="bg1"/>
                </a:solidFill>
              </a:defRPr>
            </a:lvl2pPr>
            <a:lvl3pPr marL="798513" indent="-233363">
              <a:defRPr>
                <a:solidFill>
                  <a:schemeClr val="bg1"/>
                </a:solidFill>
              </a:defRPr>
            </a:lvl3pPr>
            <a:lvl4pPr marL="1030288" indent="-231775">
              <a:defRPr>
                <a:solidFill>
                  <a:schemeClr val="bg1"/>
                </a:solidFill>
              </a:defRPr>
            </a:lvl4pPr>
            <a:lvl5pPr marL="1263650" indent="-233363">
              <a:defRPr>
                <a:solidFill>
                  <a:schemeClr val="bg1"/>
                </a:solidFill>
              </a:defRPr>
            </a:lvl5p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grpSp>
        <p:nvGrpSpPr>
          <p:cNvPr id="7" name="Graphic 4">
            <a:extLst>
              <a:ext uri="{FF2B5EF4-FFF2-40B4-BE49-F238E27FC236}">
                <a16:creationId xmlns:a16="http://schemas.microsoft.com/office/drawing/2014/main" id="{CFC97D9B-0D72-419B-A768-445E8F1E784E}"/>
              </a:ext>
            </a:extLst>
          </p:cNvPr>
          <p:cNvGrpSpPr/>
          <p:nvPr/>
        </p:nvGrpSpPr>
        <p:grpSpPr>
          <a:xfrm>
            <a:off x="124734" y="6550337"/>
            <a:ext cx="665641" cy="149163"/>
            <a:chOff x="124734" y="6550337"/>
            <a:chExt cx="665641" cy="149163"/>
          </a:xfrm>
          <a:solidFill>
            <a:srgbClr val="00C7FD"/>
          </a:solidFill>
        </p:grpSpPr>
        <p:sp>
          <p:nvSpPr>
            <p:cNvPr id="8" name="Freeform: Shape 7">
              <a:extLst>
                <a:ext uri="{FF2B5EF4-FFF2-40B4-BE49-F238E27FC236}">
                  <a16:creationId xmlns:a16="http://schemas.microsoft.com/office/drawing/2014/main" id="{7233A604-86DC-44B5-BA7F-743922AAB001}"/>
                </a:ext>
              </a:extLst>
            </p:cNvPr>
            <p:cNvSpPr/>
            <p:nvPr/>
          </p:nvSpPr>
          <p:spPr>
            <a:xfrm>
              <a:off x="124734" y="6550337"/>
              <a:ext cx="631343" cy="149163"/>
            </a:xfrm>
            <a:custGeom>
              <a:avLst/>
              <a:gdLst>
                <a:gd name="connsiteX0" fmla="*/ 631344 w 631343"/>
                <a:gd name="connsiteY0" fmla="*/ 2061 h 149163"/>
                <a:gd name="connsiteX1" fmla="*/ 631344 w 631343"/>
                <a:gd name="connsiteY1" fmla="*/ 147102 h 149163"/>
                <a:gd name="connsiteX2" fmla="*/ 611668 w 631343"/>
                <a:gd name="connsiteY2" fmla="*/ 147102 h 149163"/>
                <a:gd name="connsiteX3" fmla="*/ 520011 w 631343"/>
                <a:gd name="connsiteY3" fmla="*/ 39989 h 149163"/>
                <a:gd name="connsiteX4" fmla="*/ 520011 w 631343"/>
                <a:gd name="connsiteY4" fmla="*/ 147102 h 149163"/>
                <a:gd name="connsiteX5" fmla="*/ 497195 w 631343"/>
                <a:gd name="connsiteY5" fmla="*/ 147102 h 149163"/>
                <a:gd name="connsiteX6" fmla="*/ 497195 w 631343"/>
                <a:gd name="connsiteY6" fmla="*/ 2061 h 149163"/>
                <a:gd name="connsiteX7" fmla="*/ 516871 w 631343"/>
                <a:gd name="connsiteY7" fmla="*/ 2061 h 149163"/>
                <a:gd name="connsiteX8" fmla="*/ 608528 w 631343"/>
                <a:gd name="connsiteY8" fmla="*/ 109174 h 149163"/>
                <a:gd name="connsiteX9" fmla="*/ 608528 w 631343"/>
                <a:gd name="connsiteY9" fmla="*/ 2061 h 149163"/>
                <a:gd name="connsiteX10" fmla="*/ 631344 w 631343"/>
                <a:gd name="connsiteY10" fmla="*/ 2061 h 149163"/>
                <a:gd name="connsiteX11" fmla="*/ 396117 w 631343"/>
                <a:gd name="connsiteY11" fmla="*/ 0 h 149163"/>
                <a:gd name="connsiteX12" fmla="*/ 472760 w 631343"/>
                <a:gd name="connsiteY12" fmla="*/ 74582 h 149163"/>
                <a:gd name="connsiteX13" fmla="*/ 396117 w 631343"/>
                <a:gd name="connsiteY13" fmla="*/ 149163 h 149163"/>
                <a:gd name="connsiteX14" fmla="*/ 319475 w 631343"/>
                <a:gd name="connsiteY14" fmla="*/ 74582 h 149163"/>
                <a:gd name="connsiteX15" fmla="*/ 396117 w 631343"/>
                <a:gd name="connsiteY15" fmla="*/ 0 h 149163"/>
                <a:gd name="connsiteX16" fmla="*/ 396117 w 631343"/>
                <a:gd name="connsiteY16" fmla="*/ 128457 h 149163"/>
                <a:gd name="connsiteX17" fmla="*/ 449993 w 631343"/>
                <a:gd name="connsiteY17" fmla="*/ 74582 h 149163"/>
                <a:gd name="connsiteX18" fmla="*/ 396117 w 631343"/>
                <a:gd name="connsiteY18" fmla="*/ 20706 h 149163"/>
                <a:gd name="connsiteX19" fmla="*/ 342242 w 631343"/>
                <a:gd name="connsiteY19" fmla="*/ 74582 h 149163"/>
                <a:gd name="connsiteX20" fmla="*/ 396117 w 631343"/>
                <a:gd name="connsiteY20" fmla="*/ 128457 h 149163"/>
                <a:gd name="connsiteX21" fmla="*/ 300829 w 631343"/>
                <a:gd name="connsiteY21" fmla="*/ 84984 h 149163"/>
                <a:gd name="connsiteX22" fmla="*/ 301565 w 631343"/>
                <a:gd name="connsiteY22" fmla="*/ 74582 h 149163"/>
                <a:gd name="connsiteX23" fmla="*/ 224923 w 631343"/>
                <a:gd name="connsiteY23" fmla="*/ 0 h 149163"/>
                <a:gd name="connsiteX24" fmla="*/ 148280 w 631343"/>
                <a:gd name="connsiteY24" fmla="*/ 74582 h 149163"/>
                <a:gd name="connsiteX25" fmla="*/ 224923 w 631343"/>
                <a:gd name="connsiteY25" fmla="*/ 149163 h 149163"/>
                <a:gd name="connsiteX26" fmla="*/ 290378 w 631343"/>
                <a:gd name="connsiteY26" fmla="*/ 120655 h 149163"/>
                <a:gd name="connsiteX27" fmla="*/ 272714 w 631343"/>
                <a:gd name="connsiteY27" fmla="*/ 107162 h 149163"/>
                <a:gd name="connsiteX28" fmla="*/ 224923 w 631343"/>
                <a:gd name="connsiteY28" fmla="*/ 128800 h 149163"/>
                <a:gd name="connsiteX29" fmla="*/ 172029 w 631343"/>
                <a:gd name="connsiteY29" fmla="*/ 84935 h 149163"/>
                <a:gd name="connsiteX30" fmla="*/ 300829 w 631343"/>
                <a:gd name="connsiteY30" fmla="*/ 84935 h 149163"/>
                <a:gd name="connsiteX31" fmla="*/ 224923 w 631343"/>
                <a:gd name="connsiteY31" fmla="*/ 20706 h 149163"/>
                <a:gd name="connsiteX32" fmla="*/ 277866 w 631343"/>
                <a:gd name="connsiteY32" fmla="*/ 64670 h 149163"/>
                <a:gd name="connsiteX33" fmla="*/ 171930 w 631343"/>
                <a:gd name="connsiteY33" fmla="*/ 64670 h 149163"/>
                <a:gd name="connsiteX34" fmla="*/ 224923 w 631343"/>
                <a:gd name="connsiteY34" fmla="*/ 20706 h 149163"/>
                <a:gd name="connsiteX35" fmla="*/ 145042 w 631343"/>
                <a:gd name="connsiteY35" fmla="*/ 2061 h 149163"/>
                <a:gd name="connsiteX36" fmla="*/ 116877 w 631343"/>
                <a:gd name="connsiteY36" fmla="*/ 2061 h 149163"/>
                <a:gd name="connsiteX37" fmla="*/ 72521 w 631343"/>
                <a:gd name="connsiteY37" fmla="*/ 57114 h 149163"/>
                <a:gd name="connsiteX38" fmla="*/ 28164 w 631343"/>
                <a:gd name="connsiteY38" fmla="*/ 2061 h 149163"/>
                <a:gd name="connsiteX39" fmla="*/ 0 w 631343"/>
                <a:gd name="connsiteY39" fmla="*/ 2061 h 149163"/>
                <a:gd name="connsiteX40" fmla="*/ 58439 w 631343"/>
                <a:gd name="connsiteY40" fmla="*/ 74582 h 149163"/>
                <a:gd name="connsiteX41" fmla="*/ 0 w 631343"/>
                <a:gd name="connsiteY41" fmla="*/ 147053 h 149163"/>
                <a:gd name="connsiteX42" fmla="*/ 28164 w 631343"/>
                <a:gd name="connsiteY42" fmla="*/ 147053 h 149163"/>
                <a:gd name="connsiteX43" fmla="*/ 72521 w 631343"/>
                <a:gd name="connsiteY43" fmla="*/ 92000 h 149163"/>
                <a:gd name="connsiteX44" fmla="*/ 116877 w 631343"/>
                <a:gd name="connsiteY44" fmla="*/ 147053 h 149163"/>
                <a:gd name="connsiteX45" fmla="*/ 145042 w 631343"/>
                <a:gd name="connsiteY45" fmla="*/ 147053 h 149163"/>
                <a:gd name="connsiteX46" fmla="*/ 86603 w 631343"/>
                <a:gd name="connsiteY46" fmla="*/ 74533 h 149163"/>
                <a:gd name="connsiteX47" fmla="*/ 145042 w 631343"/>
                <a:gd name="connsiteY47" fmla="*/ 2012 h 149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631343" h="149163">
                  <a:moveTo>
                    <a:pt x="631344" y="2061"/>
                  </a:moveTo>
                  <a:lnTo>
                    <a:pt x="631344" y="147102"/>
                  </a:lnTo>
                  <a:lnTo>
                    <a:pt x="611668" y="147102"/>
                  </a:lnTo>
                  <a:lnTo>
                    <a:pt x="520011" y="39989"/>
                  </a:lnTo>
                  <a:lnTo>
                    <a:pt x="520011" y="147102"/>
                  </a:lnTo>
                  <a:lnTo>
                    <a:pt x="497195" y="147102"/>
                  </a:lnTo>
                  <a:lnTo>
                    <a:pt x="497195" y="2061"/>
                  </a:lnTo>
                  <a:lnTo>
                    <a:pt x="516871" y="2061"/>
                  </a:lnTo>
                  <a:lnTo>
                    <a:pt x="608528" y="109174"/>
                  </a:lnTo>
                  <a:lnTo>
                    <a:pt x="608528" y="2061"/>
                  </a:lnTo>
                  <a:lnTo>
                    <a:pt x="631344" y="2061"/>
                  </a:lnTo>
                  <a:close/>
                  <a:moveTo>
                    <a:pt x="396117" y="0"/>
                  </a:moveTo>
                  <a:cubicBezTo>
                    <a:pt x="439640" y="0"/>
                    <a:pt x="472760" y="33169"/>
                    <a:pt x="472760" y="74582"/>
                  </a:cubicBezTo>
                  <a:cubicBezTo>
                    <a:pt x="472760" y="115994"/>
                    <a:pt x="439590" y="149163"/>
                    <a:pt x="396117" y="149163"/>
                  </a:cubicBezTo>
                  <a:cubicBezTo>
                    <a:pt x="352644" y="149163"/>
                    <a:pt x="319475" y="115994"/>
                    <a:pt x="319475" y="74582"/>
                  </a:cubicBezTo>
                  <a:cubicBezTo>
                    <a:pt x="319475" y="33169"/>
                    <a:pt x="352644" y="0"/>
                    <a:pt x="396117" y="0"/>
                  </a:cubicBezTo>
                  <a:close/>
                  <a:moveTo>
                    <a:pt x="396117" y="128457"/>
                  </a:moveTo>
                  <a:cubicBezTo>
                    <a:pt x="426146" y="128457"/>
                    <a:pt x="449993" y="104610"/>
                    <a:pt x="449993" y="74582"/>
                  </a:cubicBezTo>
                  <a:cubicBezTo>
                    <a:pt x="449993" y="44553"/>
                    <a:pt x="426146" y="20706"/>
                    <a:pt x="396117" y="20706"/>
                  </a:cubicBezTo>
                  <a:cubicBezTo>
                    <a:pt x="366088" y="20706"/>
                    <a:pt x="342242" y="44553"/>
                    <a:pt x="342242" y="74582"/>
                  </a:cubicBezTo>
                  <a:cubicBezTo>
                    <a:pt x="342242" y="104610"/>
                    <a:pt x="366088" y="128457"/>
                    <a:pt x="396117" y="128457"/>
                  </a:cubicBezTo>
                  <a:close/>
                  <a:moveTo>
                    <a:pt x="300829" y="84984"/>
                  </a:moveTo>
                  <a:cubicBezTo>
                    <a:pt x="301320" y="81598"/>
                    <a:pt x="301565" y="78114"/>
                    <a:pt x="301565" y="74582"/>
                  </a:cubicBezTo>
                  <a:cubicBezTo>
                    <a:pt x="301565" y="33169"/>
                    <a:pt x="268396" y="0"/>
                    <a:pt x="224923" y="0"/>
                  </a:cubicBezTo>
                  <a:cubicBezTo>
                    <a:pt x="181449" y="0"/>
                    <a:pt x="148280" y="33169"/>
                    <a:pt x="148280" y="74582"/>
                  </a:cubicBezTo>
                  <a:cubicBezTo>
                    <a:pt x="148280" y="115994"/>
                    <a:pt x="181449" y="149163"/>
                    <a:pt x="224923" y="149163"/>
                  </a:cubicBezTo>
                  <a:cubicBezTo>
                    <a:pt x="256865" y="149163"/>
                    <a:pt x="276836" y="136651"/>
                    <a:pt x="290378" y="120655"/>
                  </a:cubicBezTo>
                  <a:lnTo>
                    <a:pt x="272714" y="107162"/>
                  </a:lnTo>
                  <a:cubicBezTo>
                    <a:pt x="260251" y="122716"/>
                    <a:pt x="244599" y="128800"/>
                    <a:pt x="224923" y="128800"/>
                  </a:cubicBezTo>
                  <a:cubicBezTo>
                    <a:pt x="198427" y="128800"/>
                    <a:pt x="176788" y="109910"/>
                    <a:pt x="172029" y="84935"/>
                  </a:cubicBezTo>
                  <a:lnTo>
                    <a:pt x="300829" y="84935"/>
                  </a:lnTo>
                  <a:close/>
                  <a:moveTo>
                    <a:pt x="224923" y="20706"/>
                  </a:moveTo>
                  <a:cubicBezTo>
                    <a:pt x="251566" y="20706"/>
                    <a:pt x="273303" y="39450"/>
                    <a:pt x="277866" y="64670"/>
                  </a:cubicBezTo>
                  <a:lnTo>
                    <a:pt x="171930" y="64670"/>
                  </a:lnTo>
                  <a:cubicBezTo>
                    <a:pt x="176494" y="39450"/>
                    <a:pt x="198230" y="20706"/>
                    <a:pt x="224923" y="20706"/>
                  </a:cubicBezTo>
                  <a:close/>
                  <a:moveTo>
                    <a:pt x="145042" y="2061"/>
                  </a:moveTo>
                  <a:lnTo>
                    <a:pt x="116877" y="2061"/>
                  </a:lnTo>
                  <a:lnTo>
                    <a:pt x="72521" y="57114"/>
                  </a:lnTo>
                  <a:lnTo>
                    <a:pt x="28164" y="2061"/>
                  </a:lnTo>
                  <a:lnTo>
                    <a:pt x="0" y="2061"/>
                  </a:lnTo>
                  <a:lnTo>
                    <a:pt x="58439" y="74582"/>
                  </a:lnTo>
                  <a:lnTo>
                    <a:pt x="0" y="147053"/>
                  </a:lnTo>
                  <a:lnTo>
                    <a:pt x="28164" y="147053"/>
                  </a:lnTo>
                  <a:lnTo>
                    <a:pt x="72521" y="92000"/>
                  </a:lnTo>
                  <a:lnTo>
                    <a:pt x="116877" y="147053"/>
                  </a:lnTo>
                  <a:lnTo>
                    <a:pt x="145042" y="147053"/>
                  </a:lnTo>
                  <a:lnTo>
                    <a:pt x="86603" y="74533"/>
                  </a:lnTo>
                  <a:lnTo>
                    <a:pt x="145042" y="2012"/>
                  </a:lnTo>
                  <a:close/>
                </a:path>
              </a:pathLst>
            </a:custGeom>
            <a:solidFill>
              <a:srgbClr val="00C7FD"/>
            </a:solidFill>
            <a:ln w="4903" cap="flat">
              <a:noFill/>
              <a:prstDash val="solid"/>
              <a:miter/>
            </a:ln>
          </p:spPr>
          <p:txBody>
            <a:bodyPr rtlCol="0" anchor="ctr"/>
            <a:lstStyle/>
            <a:p>
              <a:endParaRPr lang="en-US"/>
            </a:p>
          </p:txBody>
        </p:sp>
        <p:grpSp>
          <p:nvGrpSpPr>
            <p:cNvPr id="9" name="Graphic 4">
              <a:extLst>
                <a:ext uri="{FF2B5EF4-FFF2-40B4-BE49-F238E27FC236}">
                  <a16:creationId xmlns:a16="http://schemas.microsoft.com/office/drawing/2014/main" id="{1C29A73F-A66B-4C88-A66C-2DD4F689B226}"/>
                </a:ext>
              </a:extLst>
            </p:cNvPr>
            <p:cNvGrpSpPr/>
            <p:nvPr/>
          </p:nvGrpSpPr>
          <p:grpSpPr>
            <a:xfrm>
              <a:off x="772417" y="6552937"/>
              <a:ext cx="17958" cy="17958"/>
              <a:chOff x="772417" y="6552937"/>
              <a:chExt cx="17958" cy="17958"/>
            </a:xfrm>
            <a:solidFill>
              <a:srgbClr val="00C7FD"/>
            </a:solidFill>
          </p:grpSpPr>
          <p:sp>
            <p:nvSpPr>
              <p:cNvPr id="10" name="Freeform: Shape 9">
                <a:extLst>
                  <a:ext uri="{FF2B5EF4-FFF2-40B4-BE49-F238E27FC236}">
                    <a16:creationId xmlns:a16="http://schemas.microsoft.com/office/drawing/2014/main" id="{26E415F6-5334-4777-A941-7B7D3C17578B}"/>
                  </a:ext>
                </a:extLst>
              </p:cNvPr>
              <p:cNvSpPr/>
              <p:nvPr/>
            </p:nvSpPr>
            <p:spPr>
              <a:xfrm>
                <a:off x="772417" y="6552937"/>
                <a:ext cx="17958" cy="17958"/>
              </a:xfrm>
              <a:custGeom>
                <a:avLst/>
                <a:gdLst>
                  <a:gd name="connsiteX0" fmla="*/ 8979 w 17958"/>
                  <a:gd name="connsiteY0" fmla="*/ 1276 h 17958"/>
                  <a:gd name="connsiteX1" fmla="*/ 16683 w 17958"/>
                  <a:gd name="connsiteY1" fmla="*/ 8979 h 17958"/>
                  <a:gd name="connsiteX2" fmla="*/ 8979 w 17958"/>
                  <a:gd name="connsiteY2" fmla="*/ 16683 h 17958"/>
                  <a:gd name="connsiteX3" fmla="*/ 1276 w 17958"/>
                  <a:gd name="connsiteY3" fmla="*/ 8979 h 17958"/>
                  <a:gd name="connsiteX4" fmla="*/ 8979 w 17958"/>
                  <a:gd name="connsiteY4" fmla="*/ 1276 h 17958"/>
                  <a:gd name="connsiteX5" fmla="*/ 8979 w 17958"/>
                  <a:gd name="connsiteY5" fmla="*/ 0 h 17958"/>
                  <a:gd name="connsiteX6" fmla="*/ 0 w 17958"/>
                  <a:gd name="connsiteY6" fmla="*/ 8979 h 17958"/>
                  <a:gd name="connsiteX7" fmla="*/ 8979 w 17958"/>
                  <a:gd name="connsiteY7" fmla="*/ 17958 h 17958"/>
                  <a:gd name="connsiteX8" fmla="*/ 17959 w 17958"/>
                  <a:gd name="connsiteY8" fmla="*/ 8979 h 17958"/>
                  <a:gd name="connsiteX9" fmla="*/ 8979 w 17958"/>
                  <a:gd name="connsiteY9" fmla="*/ 0 h 1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958" h="17958">
                    <a:moveTo>
                      <a:pt x="8979" y="1276"/>
                    </a:moveTo>
                    <a:cubicBezTo>
                      <a:pt x="13199" y="1276"/>
                      <a:pt x="16683" y="4710"/>
                      <a:pt x="16683" y="8979"/>
                    </a:cubicBezTo>
                    <a:cubicBezTo>
                      <a:pt x="16683" y="13248"/>
                      <a:pt x="13248" y="16683"/>
                      <a:pt x="8979" y="16683"/>
                    </a:cubicBezTo>
                    <a:cubicBezTo>
                      <a:pt x="4710" y="16683"/>
                      <a:pt x="1276" y="13248"/>
                      <a:pt x="1276" y="8979"/>
                    </a:cubicBezTo>
                    <a:cubicBezTo>
                      <a:pt x="1276" y="4710"/>
                      <a:pt x="4710" y="1276"/>
                      <a:pt x="8979" y="1276"/>
                    </a:cubicBezTo>
                    <a:moveTo>
                      <a:pt x="8979" y="0"/>
                    </a:moveTo>
                    <a:cubicBezTo>
                      <a:pt x="4024" y="0"/>
                      <a:pt x="0" y="4023"/>
                      <a:pt x="0" y="8979"/>
                    </a:cubicBezTo>
                    <a:cubicBezTo>
                      <a:pt x="0" y="13935"/>
                      <a:pt x="4024" y="17958"/>
                      <a:pt x="8979" y="17958"/>
                    </a:cubicBezTo>
                    <a:cubicBezTo>
                      <a:pt x="13935" y="17958"/>
                      <a:pt x="17959" y="13935"/>
                      <a:pt x="17959" y="8979"/>
                    </a:cubicBezTo>
                    <a:cubicBezTo>
                      <a:pt x="17959" y="4023"/>
                      <a:pt x="13935" y="0"/>
                      <a:pt x="8979" y="0"/>
                    </a:cubicBezTo>
                  </a:path>
                </a:pathLst>
              </a:custGeom>
              <a:solidFill>
                <a:srgbClr val="00C7FD"/>
              </a:solidFill>
              <a:ln w="4903"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2DF3CDE4-DBFA-4C81-B1EA-433BA4ACC2E0}"/>
                  </a:ext>
                </a:extLst>
              </p:cNvPr>
              <p:cNvSpPr/>
              <p:nvPr/>
            </p:nvSpPr>
            <p:spPr>
              <a:xfrm>
                <a:off x="778305" y="6557402"/>
                <a:ext cx="7016" cy="8979"/>
              </a:xfrm>
              <a:custGeom>
                <a:avLst/>
                <a:gdLst>
                  <a:gd name="connsiteX0" fmla="*/ 3729 w 7016"/>
                  <a:gd name="connsiteY0" fmla="*/ 0 h 8979"/>
                  <a:gd name="connsiteX1" fmla="*/ 5250 w 7016"/>
                  <a:gd name="connsiteY1" fmla="*/ 393 h 8979"/>
                  <a:gd name="connsiteX2" fmla="*/ 6281 w 7016"/>
                  <a:gd name="connsiteY2" fmla="*/ 1423 h 8979"/>
                  <a:gd name="connsiteX3" fmla="*/ 6673 w 7016"/>
                  <a:gd name="connsiteY3" fmla="*/ 2846 h 8979"/>
                  <a:gd name="connsiteX4" fmla="*/ 6182 w 7016"/>
                  <a:gd name="connsiteY4" fmla="*/ 4465 h 8979"/>
                  <a:gd name="connsiteX5" fmla="*/ 4956 w 7016"/>
                  <a:gd name="connsiteY5" fmla="*/ 5397 h 8979"/>
                  <a:gd name="connsiteX6" fmla="*/ 7017 w 7016"/>
                  <a:gd name="connsiteY6" fmla="*/ 8979 h 8979"/>
                  <a:gd name="connsiteX7" fmla="*/ 5397 w 7016"/>
                  <a:gd name="connsiteY7" fmla="*/ 8979 h 8979"/>
                  <a:gd name="connsiteX8" fmla="*/ 3533 w 7016"/>
                  <a:gd name="connsiteY8" fmla="*/ 5643 h 8979"/>
                  <a:gd name="connsiteX9" fmla="*/ 1423 w 7016"/>
                  <a:gd name="connsiteY9" fmla="*/ 5643 h 8979"/>
                  <a:gd name="connsiteX10" fmla="*/ 1423 w 7016"/>
                  <a:gd name="connsiteY10" fmla="*/ 8979 h 8979"/>
                  <a:gd name="connsiteX11" fmla="*/ 0 w 7016"/>
                  <a:gd name="connsiteY11" fmla="*/ 8979 h 8979"/>
                  <a:gd name="connsiteX12" fmla="*/ 0 w 7016"/>
                  <a:gd name="connsiteY12" fmla="*/ 0 h 8979"/>
                  <a:gd name="connsiteX13" fmla="*/ 3729 w 7016"/>
                  <a:gd name="connsiteY13" fmla="*/ 0 h 8979"/>
                  <a:gd name="connsiteX14" fmla="*/ 3729 w 7016"/>
                  <a:gd name="connsiteY14" fmla="*/ 4367 h 8979"/>
                  <a:gd name="connsiteX15" fmla="*/ 4514 w 7016"/>
                  <a:gd name="connsiteY15" fmla="*/ 4171 h 8979"/>
                  <a:gd name="connsiteX16" fmla="*/ 5054 w 7016"/>
                  <a:gd name="connsiteY16" fmla="*/ 3631 h 8979"/>
                  <a:gd name="connsiteX17" fmla="*/ 5250 w 7016"/>
                  <a:gd name="connsiteY17" fmla="*/ 2846 h 8979"/>
                  <a:gd name="connsiteX18" fmla="*/ 5054 w 7016"/>
                  <a:gd name="connsiteY18" fmla="*/ 2061 h 8979"/>
                  <a:gd name="connsiteX19" fmla="*/ 4514 w 7016"/>
                  <a:gd name="connsiteY19" fmla="*/ 1521 h 8979"/>
                  <a:gd name="connsiteX20" fmla="*/ 3729 w 7016"/>
                  <a:gd name="connsiteY20" fmla="*/ 1325 h 8979"/>
                  <a:gd name="connsiteX21" fmla="*/ 1423 w 7016"/>
                  <a:gd name="connsiteY21" fmla="*/ 1325 h 8979"/>
                  <a:gd name="connsiteX22" fmla="*/ 1423 w 7016"/>
                  <a:gd name="connsiteY22" fmla="*/ 4416 h 8979"/>
                  <a:gd name="connsiteX23" fmla="*/ 3729 w 7016"/>
                  <a:gd name="connsiteY23" fmla="*/ 4416 h 8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016" h="8979">
                    <a:moveTo>
                      <a:pt x="3729" y="0"/>
                    </a:moveTo>
                    <a:cubicBezTo>
                      <a:pt x="4269" y="0"/>
                      <a:pt x="4809" y="147"/>
                      <a:pt x="5250" y="393"/>
                    </a:cubicBezTo>
                    <a:cubicBezTo>
                      <a:pt x="5692" y="638"/>
                      <a:pt x="6035" y="981"/>
                      <a:pt x="6281" y="1423"/>
                    </a:cubicBezTo>
                    <a:cubicBezTo>
                      <a:pt x="6526" y="1865"/>
                      <a:pt x="6673" y="2306"/>
                      <a:pt x="6673" y="2846"/>
                    </a:cubicBezTo>
                    <a:cubicBezTo>
                      <a:pt x="6673" y="3484"/>
                      <a:pt x="6526" y="4023"/>
                      <a:pt x="6182" y="4465"/>
                    </a:cubicBezTo>
                    <a:cubicBezTo>
                      <a:pt x="5839" y="4907"/>
                      <a:pt x="5446" y="5201"/>
                      <a:pt x="4956" y="5397"/>
                    </a:cubicBezTo>
                    <a:lnTo>
                      <a:pt x="7017" y="8979"/>
                    </a:lnTo>
                    <a:lnTo>
                      <a:pt x="5397" y="8979"/>
                    </a:lnTo>
                    <a:lnTo>
                      <a:pt x="3533" y="5643"/>
                    </a:lnTo>
                    <a:lnTo>
                      <a:pt x="1423" y="5643"/>
                    </a:lnTo>
                    <a:lnTo>
                      <a:pt x="1423" y="8979"/>
                    </a:lnTo>
                    <a:lnTo>
                      <a:pt x="0" y="8979"/>
                    </a:lnTo>
                    <a:lnTo>
                      <a:pt x="0" y="0"/>
                    </a:lnTo>
                    <a:lnTo>
                      <a:pt x="3729" y="0"/>
                    </a:lnTo>
                    <a:close/>
                    <a:moveTo>
                      <a:pt x="3729" y="4367"/>
                    </a:moveTo>
                    <a:cubicBezTo>
                      <a:pt x="4024" y="4367"/>
                      <a:pt x="4269" y="4318"/>
                      <a:pt x="4514" y="4171"/>
                    </a:cubicBezTo>
                    <a:cubicBezTo>
                      <a:pt x="4759" y="4023"/>
                      <a:pt x="4907" y="3876"/>
                      <a:pt x="5054" y="3631"/>
                    </a:cubicBezTo>
                    <a:cubicBezTo>
                      <a:pt x="5201" y="3386"/>
                      <a:pt x="5250" y="3140"/>
                      <a:pt x="5250" y="2846"/>
                    </a:cubicBezTo>
                    <a:cubicBezTo>
                      <a:pt x="5250" y="2551"/>
                      <a:pt x="5201" y="2306"/>
                      <a:pt x="5054" y="2061"/>
                    </a:cubicBezTo>
                    <a:cubicBezTo>
                      <a:pt x="4907" y="1815"/>
                      <a:pt x="4759" y="1668"/>
                      <a:pt x="4514" y="1521"/>
                    </a:cubicBezTo>
                    <a:cubicBezTo>
                      <a:pt x="4269" y="1374"/>
                      <a:pt x="4024" y="1325"/>
                      <a:pt x="3729" y="1325"/>
                    </a:cubicBezTo>
                    <a:lnTo>
                      <a:pt x="1423" y="1325"/>
                    </a:lnTo>
                    <a:lnTo>
                      <a:pt x="1423" y="4416"/>
                    </a:lnTo>
                    <a:lnTo>
                      <a:pt x="3729" y="4416"/>
                    </a:lnTo>
                    <a:close/>
                  </a:path>
                </a:pathLst>
              </a:custGeom>
              <a:solidFill>
                <a:srgbClr val="00C7FD"/>
              </a:solidFill>
              <a:ln w="4903" cap="flat">
                <a:noFill/>
                <a:prstDash val="solid"/>
                <a:miter/>
              </a:ln>
            </p:spPr>
            <p:txBody>
              <a:bodyPr rtlCol="0" anchor="ctr"/>
              <a:lstStyle/>
              <a:p>
                <a:endParaRPr lang="en-US"/>
              </a:p>
            </p:txBody>
          </p:sp>
        </p:grpSp>
      </p:grpSp>
      <p:grpSp>
        <p:nvGrpSpPr>
          <p:cNvPr id="12" name="Graphic 4">
            <a:extLst>
              <a:ext uri="{FF2B5EF4-FFF2-40B4-BE49-F238E27FC236}">
                <a16:creationId xmlns:a16="http://schemas.microsoft.com/office/drawing/2014/main" id="{8F2EF7BB-4BF8-42CB-8BDD-A8F565A050F1}"/>
              </a:ext>
            </a:extLst>
          </p:cNvPr>
          <p:cNvGrpSpPr/>
          <p:nvPr/>
        </p:nvGrpSpPr>
        <p:grpSpPr>
          <a:xfrm>
            <a:off x="138227" y="6297005"/>
            <a:ext cx="567262" cy="217316"/>
            <a:chOff x="138227" y="6297005"/>
            <a:chExt cx="567262" cy="217316"/>
          </a:xfrm>
          <a:solidFill>
            <a:schemeClr val="accent1"/>
          </a:solidFill>
        </p:grpSpPr>
        <p:sp>
          <p:nvSpPr>
            <p:cNvPr id="13" name="Freeform: Shape 12">
              <a:extLst>
                <a:ext uri="{FF2B5EF4-FFF2-40B4-BE49-F238E27FC236}">
                  <a16:creationId xmlns:a16="http://schemas.microsoft.com/office/drawing/2014/main" id="{018D1FD1-A97D-493D-BC5A-A0234A0341C9}"/>
                </a:ext>
              </a:extLst>
            </p:cNvPr>
            <p:cNvSpPr/>
            <p:nvPr/>
          </p:nvSpPr>
          <p:spPr>
            <a:xfrm>
              <a:off x="138227" y="6299949"/>
              <a:ext cx="40627" cy="40627"/>
            </a:xfrm>
            <a:custGeom>
              <a:avLst/>
              <a:gdLst>
                <a:gd name="connsiteX0" fmla="*/ 0 w 40627"/>
                <a:gd name="connsiteY0" fmla="*/ 0 h 40627"/>
                <a:gd name="connsiteX1" fmla="*/ 40627 w 40627"/>
                <a:gd name="connsiteY1" fmla="*/ 0 h 40627"/>
                <a:gd name="connsiteX2" fmla="*/ 40627 w 40627"/>
                <a:gd name="connsiteY2" fmla="*/ 40627 h 40627"/>
                <a:gd name="connsiteX3" fmla="*/ 0 w 40627"/>
                <a:gd name="connsiteY3" fmla="*/ 40627 h 40627"/>
              </a:gdLst>
              <a:ahLst/>
              <a:cxnLst>
                <a:cxn ang="0">
                  <a:pos x="connsiteX0" y="connsiteY0"/>
                </a:cxn>
                <a:cxn ang="0">
                  <a:pos x="connsiteX1" y="connsiteY1"/>
                </a:cxn>
                <a:cxn ang="0">
                  <a:pos x="connsiteX2" y="connsiteY2"/>
                </a:cxn>
                <a:cxn ang="0">
                  <a:pos x="connsiteX3" y="connsiteY3"/>
                </a:cxn>
              </a:cxnLst>
              <a:rect l="l" t="t" r="r" b="b"/>
              <a:pathLst>
                <a:path w="40627" h="40627">
                  <a:moveTo>
                    <a:pt x="0" y="0"/>
                  </a:moveTo>
                  <a:lnTo>
                    <a:pt x="40627" y="0"/>
                  </a:lnTo>
                  <a:lnTo>
                    <a:pt x="40627" y="40627"/>
                  </a:lnTo>
                  <a:lnTo>
                    <a:pt x="0" y="40627"/>
                  </a:lnTo>
                  <a:close/>
                </a:path>
              </a:pathLst>
            </a:custGeom>
            <a:solidFill>
              <a:schemeClr val="accent2"/>
            </a:solidFill>
            <a:ln w="4903"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9416C71A-2E6E-46BB-8345-9FFE00C3B6AF}"/>
                </a:ext>
              </a:extLst>
            </p:cNvPr>
            <p:cNvSpPr/>
            <p:nvPr/>
          </p:nvSpPr>
          <p:spPr>
            <a:xfrm>
              <a:off x="139257" y="6297005"/>
              <a:ext cx="514270" cy="217316"/>
            </a:xfrm>
            <a:custGeom>
              <a:avLst/>
              <a:gdLst>
                <a:gd name="connsiteX0" fmla="*/ 38518 w 514270"/>
                <a:gd name="connsiteY0" fmla="*/ 214275 h 217316"/>
                <a:gd name="connsiteX1" fmla="*/ 38518 w 514270"/>
                <a:gd name="connsiteY1" fmla="*/ 68203 h 217316"/>
                <a:gd name="connsiteX2" fmla="*/ 0 w 514270"/>
                <a:gd name="connsiteY2" fmla="*/ 68203 h 217316"/>
                <a:gd name="connsiteX3" fmla="*/ 0 w 514270"/>
                <a:gd name="connsiteY3" fmla="*/ 214324 h 217316"/>
                <a:gd name="connsiteX4" fmla="*/ 38468 w 514270"/>
                <a:gd name="connsiteY4" fmla="*/ 214324 h 217316"/>
                <a:gd name="connsiteX5" fmla="*/ 293665 w 514270"/>
                <a:gd name="connsiteY5" fmla="*/ 215747 h 217316"/>
                <a:gd name="connsiteX6" fmla="*/ 293665 w 514270"/>
                <a:gd name="connsiteY6" fmla="*/ 179928 h 217316"/>
                <a:gd name="connsiteX7" fmla="*/ 279730 w 514270"/>
                <a:gd name="connsiteY7" fmla="*/ 179045 h 217316"/>
                <a:gd name="connsiteX8" fmla="*/ 270702 w 514270"/>
                <a:gd name="connsiteY8" fmla="*/ 175021 h 217316"/>
                <a:gd name="connsiteX9" fmla="*/ 266679 w 514270"/>
                <a:gd name="connsiteY9" fmla="*/ 166287 h 217316"/>
                <a:gd name="connsiteX10" fmla="*/ 265795 w 514270"/>
                <a:gd name="connsiteY10" fmla="*/ 152156 h 217316"/>
                <a:gd name="connsiteX11" fmla="*/ 265795 w 514270"/>
                <a:gd name="connsiteY11" fmla="*/ 101029 h 217316"/>
                <a:gd name="connsiteX12" fmla="*/ 293665 w 514270"/>
                <a:gd name="connsiteY12" fmla="*/ 101029 h 217316"/>
                <a:gd name="connsiteX13" fmla="*/ 293665 w 514270"/>
                <a:gd name="connsiteY13" fmla="*/ 68105 h 217316"/>
                <a:gd name="connsiteX14" fmla="*/ 265795 w 514270"/>
                <a:gd name="connsiteY14" fmla="*/ 68105 h 217316"/>
                <a:gd name="connsiteX15" fmla="*/ 265795 w 514270"/>
                <a:gd name="connsiteY15" fmla="*/ 11285 h 217316"/>
                <a:gd name="connsiteX16" fmla="*/ 227327 w 514270"/>
                <a:gd name="connsiteY16" fmla="*/ 11285 h 217316"/>
                <a:gd name="connsiteX17" fmla="*/ 227327 w 514270"/>
                <a:gd name="connsiteY17" fmla="*/ 152500 h 217316"/>
                <a:gd name="connsiteX18" fmla="*/ 230418 w 514270"/>
                <a:gd name="connsiteY18" fmla="*/ 182627 h 217316"/>
                <a:gd name="connsiteX19" fmla="*/ 240673 w 514270"/>
                <a:gd name="connsiteY19" fmla="*/ 202008 h 217316"/>
                <a:gd name="connsiteX20" fmla="*/ 259466 w 514270"/>
                <a:gd name="connsiteY20" fmla="*/ 212558 h 217316"/>
                <a:gd name="connsiteX21" fmla="*/ 288808 w 514270"/>
                <a:gd name="connsiteY21" fmla="*/ 215796 h 217316"/>
                <a:gd name="connsiteX22" fmla="*/ 293665 w 514270"/>
                <a:gd name="connsiteY22" fmla="*/ 215796 h 217316"/>
                <a:gd name="connsiteX23" fmla="*/ 514270 w 514270"/>
                <a:gd name="connsiteY23" fmla="*/ 214275 h 217316"/>
                <a:gd name="connsiteX24" fmla="*/ 514270 w 514270"/>
                <a:gd name="connsiteY24" fmla="*/ 0 h 217316"/>
                <a:gd name="connsiteX25" fmla="*/ 475802 w 514270"/>
                <a:gd name="connsiteY25" fmla="*/ 0 h 217316"/>
                <a:gd name="connsiteX26" fmla="*/ 475802 w 514270"/>
                <a:gd name="connsiteY26" fmla="*/ 214275 h 217316"/>
                <a:gd name="connsiteX27" fmla="*/ 514270 w 514270"/>
                <a:gd name="connsiteY27" fmla="*/ 214275 h 217316"/>
                <a:gd name="connsiteX28" fmla="*/ 190183 w 514270"/>
                <a:gd name="connsiteY28" fmla="*/ 82579 h 217316"/>
                <a:gd name="connsiteX29" fmla="*/ 145434 w 514270"/>
                <a:gd name="connsiteY29" fmla="*/ 65210 h 217316"/>
                <a:gd name="connsiteX30" fmla="*/ 120165 w 514270"/>
                <a:gd name="connsiteY30" fmla="*/ 70853 h 217316"/>
                <a:gd name="connsiteX31" fmla="*/ 101029 w 514270"/>
                <a:gd name="connsiteY31" fmla="*/ 86456 h 217316"/>
                <a:gd name="connsiteX32" fmla="*/ 98919 w 514270"/>
                <a:gd name="connsiteY32" fmla="*/ 89154 h 217316"/>
                <a:gd name="connsiteX33" fmla="*/ 98919 w 514270"/>
                <a:gd name="connsiteY33" fmla="*/ 86701 h 217316"/>
                <a:gd name="connsiteX34" fmla="*/ 98919 w 514270"/>
                <a:gd name="connsiteY34" fmla="*/ 68203 h 217316"/>
                <a:gd name="connsiteX35" fmla="*/ 60941 w 514270"/>
                <a:gd name="connsiteY35" fmla="*/ 68203 h 217316"/>
                <a:gd name="connsiteX36" fmla="*/ 60941 w 514270"/>
                <a:gd name="connsiteY36" fmla="*/ 214324 h 217316"/>
                <a:gd name="connsiteX37" fmla="*/ 99213 w 514270"/>
                <a:gd name="connsiteY37" fmla="*/ 214324 h 217316"/>
                <a:gd name="connsiteX38" fmla="*/ 99213 w 514270"/>
                <a:gd name="connsiteY38" fmla="*/ 141901 h 217316"/>
                <a:gd name="connsiteX39" fmla="*/ 99262 w 514270"/>
                <a:gd name="connsiteY39" fmla="*/ 139252 h 217316"/>
                <a:gd name="connsiteX40" fmla="*/ 109419 w 514270"/>
                <a:gd name="connsiteY40" fmla="*/ 108928 h 217316"/>
                <a:gd name="connsiteX41" fmla="*/ 133855 w 514270"/>
                <a:gd name="connsiteY41" fmla="*/ 98526 h 217316"/>
                <a:gd name="connsiteX42" fmla="*/ 159026 w 514270"/>
                <a:gd name="connsiteY42" fmla="*/ 108634 h 217316"/>
                <a:gd name="connsiteX43" fmla="*/ 167416 w 514270"/>
                <a:gd name="connsiteY43" fmla="*/ 136651 h 217316"/>
                <a:gd name="connsiteX44" fmla="*/ 167416 w 514270"/>
                <a:gd name="connsiteY44" fmla="*/ 136651 h 217316"/>
                <a:gd name="connsiteX45" fmla="*/ 167416 w 514270"/>
                <a:gd name="connsiteY45" fmla="*/ 136946 h 217316"/>
                <a:gd name="connsiteX46" fmla="*/ 167416 w 514270"/>
                <a:gd name="connsiteY46" fmla="*/ 136995 h 217316"/>
                <a:gd name="connsiteX47" fmla="*/ 167416 w 514270"/>
                <a:gd name="connsiteY47" fmla="*/ 136995 h 217316"/>
                <a:gd name="connsiteX48" fmla="*/ 167416 w 514270"/>
                <a:gd name="connsiteY48" fmla="*/ 214275 h 217316"/>
                <a:gd name="connsiteX49" fmla="*/ 206277 w 514270"/>
                <a:gd name="connsiteY49" fmla="*/ 214275 h 217316"/>
                <a:gd name="connsiteX50" fmla="*/ 206277 w 514270"/>
                <a:gd name="connsiteY50" fmla="*/ 131352 h 217316"/>
                <a:gd name="connsiteX51" fmla="*/ 190183 w 514270"/>
                <a:gd name="connsiteY51" fmla="*/ 82579 h 217316"/>
                <a:gd name="connsiteX52" fmla="*/ 455684 w 514270"/>
                <a:gd name="connsiteY52" fmla="*/ 140969 h 217316"/>
                <a:gd name="connsiteX53" fmla="*/ 450140 w 514270"/>
                <a:gd name="connsiteY53" fmla="*/ 111431 h 217316"/>
                <a:gd name="connsiteX54" fmla="*/ 434635 w 514270"/>
                <a:gd name="connsiteY54" fmla="*/ 87290 h 217316"/>
                <a:gd name="connsiteX55" fmla="*/ 410837 w 514270"/>
                <a:gd name="connsiteY55" fmla="*/ 71098 h 217316"/>
                <a:gd name="connsiteX56" fmla="*/ 380269 w 514270"/>
                <a:gd name="connsiteY56" fmla="*/ 65259 h 217316"/>
                <a:gd name="connsiteX57" fmla="*/ 350583 w 514270"/>
                <a:gd name="connsiteY57" fmla="*/ 71245 h 217316"/>
                <a:gd name="connsiteX58" fmla="*/ 326442 w 514270"/>
                <a:gd name="connsiteY58" fmla="*/ 87486 h 217316"/>
                <a:gd name="connsiteX59" fmla="*/ 310201 w 514270"/>
                <a:gd name="connsiteY59" fmla="*/ 111627 h 217316"/>
                <a:gd name="connsiteX60" fmla="*/ 304215 w 514270"/>
                <a:gd name="connsiteY60" fmla="*/ 141312 h 217316"/>
                <a:gd name="connsiteX61" fmla="*/ 309907 w 514270"/>
                <a:gd name="connsiteY61" fmla="*/ 170998 h 217316"/>
                <a:gd name="connsiteX62" fmla="*/ 325706 w 514270"/>
                <a:gd name="connsiteY62" fmla="*/ 195090 h 217316"/>
                <a:gd name="connsiteX63" fmla="*/ 350092 w 514270"/>
                <a:gd name="connsiteY63" fmla="*/ 211331 h 217316"/>
                <a:gd name="connsiteX64" fmla="*/ 381397 w 514270"/>
                <a:gd name="connsiteY64" fmla="*/ 217317 h 217316"/>
                <a:gd name="connsiteX65" fmla="*/ 446411 w 514270"/>
                <a:gd name="connsiteY65" fmla="*/ 188662 h 217316"/>
                <a:gd name="connsiteX66" fmla="*/ 418688 w 514270"/>
                <a:gd name="connsiteY66" fmla="*/ 167563 h 217316"/>
                <a:gd name="connsiteX67" fmla="*/ 381692 w 514270"/>
                <a:gd name="connsiteY67" fmla="*/ 183902 h 217316"/>
                <a:gd name="connsiteX68" fmla="*/ 355146 w 514270"/>
                <a:gd name="connsiteY68" fmla="*/ 176444 h 217316"/>
                <a:gd name="connsiteX69" fmla="*/ 341260 w 514270"/>
                <a:gd name="connsiteY69" fmla="*/ 156180 h 217316"/>
                <a:gd name="connsiteX70" fmla="*/ 340868 w 514270"/>
                <a:gd name="connsiteY70" fmla="*/ 154806 h 217316"/>
                <a:gd name="connsiteX71" fmla="*/ 455635 w 514270"/>
                <a:gd name="connsiteY71" fmla="*/ 154806 h 217316"/>
                <a:gd name="connsiteX72" fmla="*/ 455635 w 514270"/>
                <a:gd name="connsiteY72" fmla="*/ 141067 h 217316"/>
                <a:gd name="connsiteX73" fmla="*/ 341211 w 514270"/>
                <a:gd name="connsiteY73" fmla="*/ 127574 h 217316"/>
                <a:gd name="connsiteX74" fmla="*/ 379974 w 514270"/>
                <a:gd name="connsiteY74" fmla="*/ 98183 h 217316"/>
                <a:gd name="connsiteX75" fmla="*/ 418737 w 514270"/>
                <a:gd name="connsiteY75" fmla="*/ 127525 h 217316"/>
                <a:gd name="connsiteX76" fmla="*/ 341211 w 514270"/>
                <a:gd name="connsiteY76" fmla="*/ 127525 h 217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514270" h="217316">
                  <a:moveTo>
                    <a:pt x="38518" y="214275"/>
                  </a:moveTo>
                  <a:lnTo>
                    <a:pt x="38518" y="68203"/>
                  </a:lnTo>
                  <a:lnTo>
                    <a:pt x="0" y="68203"/>
                  </a:lnTo>
                  <a:lnTo>
                    <a:pt x="0" y="214324"/>
                  </a:lnTo>
                  <a:lnTo>
                    <a:pt x="38468" y="214324"/>
                  </a:lnTo>
                  <a:close/>
                  <a:moveTo>
                    <a:pt x="293665" y="215747"/>
                  </a:moveTo>
                  <a:lnTo>
                    <a:pt x="293665" y="179928"/>
                  </a:lnTo>
                  <a:cubicBezTo>
                    <a:pt x="287974" y="179928"/>
                    <a:pt x="283312" y="179585"/>
                    <a:pt x="279730" y="179045"/>
                  </a:cubicBezTo>
                  <a:cubicBezTo>
                    <a:pt x="275756" y="178407"/>
                    <a:pt x="272714" y="177082"/>
                    <a:pt x="270702" y="175021"/>
                  </a:cubicBezTo>
                  <a:cubicBezTo>
                    <a:pt x="268690" y="173010"/>
                    <a:pt x="267317" y="170066"/>
                    <a:pt x="266679" y="166287"/>
                  </a:cubicBezTo>
                  <a:cubicBezTo>
                    <a:pt x="266090" y="162706"/>
                    <a:pt x="265795" y="157946"/>
                    <a:pt x="265795" y="152156"/>
                  </a:cubicBezTo>
                  <a:lnTo>
                    <a:pt x="265795" y="101029"/>
                  </a:lnTo>
                  <a:lnTo>
                    <a:pt x="293665" y="101029"/>
                  </a:lnTo>
                  <a:lnTo>
                    <a:pt x="293665" y="68105"/>
                  </a:lnTo>
                  <a:lnTo>
                    <a:pt x="265795" y="68105"/>
                  </a:lnTo>
                  <a:lnTo>
                    <a:pt x="265795" y="11285"/>
                  </a:lnTo>
                  <a:lnTo>
                    <a:pt x="227327" y="11285"/>
                  </a:lnTo>
                  <a:lnTo>
                    <a:pt x="227327" y="152500"/>
                  </a:lnTo>
                  <a:cubicBezTo>
                    <a:pt x="227327" y="164423"/>
                    <a:pt x="228357" y="174531"/>
                    <a:pt x="230418" y="182627"/>
                  </a:cubicBezTo>
                  <a:cubicBezTo>
                    <a:pt x="232430" y="190625"/>
                    <a:pt x="235865" y="197151"/>
                    <a:pt x="240673" y="202008"/>
                  </a:cubicBezTo>
                  <a:cubicBezTo>
                    <a:pt x="245433" y="206866"/>
                    <a:pt x="251762" y="210448"/>
                    <a:pt x="259466" y="212558"/>
                  </a:cubicBezTo>
                  <a:cubicBezTo>
                    <a:pt x="267218" y="214716"/>
                    <a:pt x="277130" y="215796"/>
                    <a:pt x="288808" y="215796"/>
                  </a:cubicBezTo>
                  <a:lnTo>
                    <a:pt x="293665" y="215796"/>
                  </a:lnTo>
                  <a:close/>
                  <a:moveTo>
                    <a:pt x="514270" y="214275"/>
                  </a:moveTo>
                  <a:lnTo>
                    <a:pt x="514270" y="0"/>
                  </a:lnTo>
                  <a:lnTo>
                    <a:pt x="475802" y="0"/>
                  </a:lnTo>
                  <a:lnTo>
                    <a:pt x="475802" y="214275"/>
                  </a:lnTo>
                  <a:lnTo>
                    <a:pt x="514270" y="214275"/>
                  </a:lnTo>
                  <a:close/>
                  <a:moveTo>
                    <a:pt x="190183" y="82579"/>
                  </a:moveTo>
                  <a:cubicBezTo>
                    <a:pt x="179536" y="71049"/>
                    <a:pt x="164472" y="65210"/>
                    <a:pt x="145434" y="65210"/>
                  </a:cubicBezTo>
                  <a:cubicBezTo>
                    <a:pt x="136259" y="65210"/>
                    <a:pt x="127770" y="67123"/>
                    <a:pt x="120165" y="70853"/>
                  </a:cubicBezTo>
                  <a:cubicBezTo>
                    <a:pt x="112609" y="74582"/>
                    <a:pt x="106181" y="79832"/>
                    <a:pt x="101029" y="86456"/>
                  </a:cubicBezTo>
                  <a:lnTo>
                    <a:pt x="98919" y="89154"/>
                  </a:lnTo>
                  <a:lnTo>
                    <a:pt x="98919" y="86701"/>
                  </a:lnTo>
                  <a:cubicBezTo>
                    <a:pt x="98919" y="86701"/>
                    <a:pt x="98919" y="68203"/>
                    <a:pt x="98919" y="68203"/>
                  </a:cubicBezTo>
                  <a:lnTo>
                    <a:pt x="60941" y="68203"/>
                  </a:lnTo>
                  <a:lnTo>
                    <a:pt x="60941" y="214324"/>
                  </a:lnTo>
                  <a:lnTo>
                    <a:pt x="99213" y="214324"/>
                  </a:lnTo>
                  <a:lnTo>
                    <a:pt x="99213" y="141901"/>
                  </a:lnTo>
                  <a:cubicBezTo>
                    <a:pt x="99213" y="141018"/>
                    <a:pt x="99213" y="140135"/>
                    <a:pt x="99262" y="139252"/>
                  </a:cubicBezTo>
                  <a:cubicBezTo>
                    <a:pt x="99655" y="125611"/>
                    <a:pt x="103090" y="115405"/>
                    <a:pt x="109419" y="108928"/>
                  </a:cubicBezTo>
                  <a:cubicBezTo>
                    <a:pt x="116190" y="102059"/>
                    <a:pt x="124385" y="98526"/>
                    <a:pt x="133855" y="98526"/>
                  </a:cubicBezTo>
                  <a:cubicBezTo>
                    <a:pt x="144944" y="98526"/>
                    <a:pt x="153432" y="101912"/>
                    <a:pt x="159026" y="108634"/>
                  </a:cubicBezTo>
                  <a:cubicBezTo>
                    <a:pt x="164521" y="115209"/>
                    <a:pt x="167318" y="124630"/>
                    <a:pt x="167416" y="136651"/>
                  </a:cubicBezTo>
                  <a:lnTo>
                    <a:pt x="167416" y="136651"/>
                  </a:lnTo>
                  <a:lnTo>
                    <a:pt x="167416" y="136946"/>
                  </a:lnTo>
                  <a:cubicBezTo>
                    <a:pt x="167416" y="136946"/>
                    <a:pt x="167416" y="136946"/>
                    <a:pt x="167416" y="136995"/>
                  </a:cubicBezTo>
                  <a:lnTo>
                    <a:pt x="167416" y="136995"/>
                  </a:lnTo>
                  <a:cubicBezTo>
                    <a:pt x="167416" y="136995"/>
                    <a:pt x="167416" y="214275"/>
                    <a:pt x="167416" y="214275"/>
                  </a:cubicBezTo>
                  <a:lnTo>
                    <a:pt x="206277" y="214275"/>
                  </a:lnTo>
                  <a:lnTo>
                    <a:pt x="206277" y="131352"/>
                  </a:lnTo>
                  <a:cubicBezTo>
                    <a:pt x="206277" y="110548"/>
                    <a:pt x="200880" y="94110"/>
                    <a:pt x="190183" y="82579"/>
                  </a:cubicBezTo>
                  <a:close/>
                  <a:moveTo>
                    <a:pt x="455684" y="140969"/>
                  </a:moveTo>
                  <a:cubicBezTo>
                    <a:pt x="455684" y="130518"/>
                    <a:pt x="453820" y="120557"/>
                    <a:pt x="450140" y="111431"/>
                  </a:cubicBezTo>
                  <a:cubicBezTo>
                    <a:pt x="446460" y="102304"/>
                    <a:pt x="441259" y="94208"/>
                    <a:pt x="434635" y="87290"/>
                  </a:cubicBezTo>
                  <a:cubicBezTo>
                    <a:pt x="428060" y="80421"/>
                    <a:pt x="420013" y="74974"/>
                    <a:pt x="410837" y="71098"/>
                  </a:cubicBezTo>
                  <a:cubicBezTo>
                    <a:pt x="401613" y="67222"/>
                    <a:pt x="391358" y="65259"/>
                    <a:pt x="380269" y="65259"/>
                  </a:cubicBezTo>
                  <a:cubicBezTo>
                    <a:pt x="369817" y="65259"/>
                    <a:pt x="359808" y="67271"/>
                    <a:pt x="350583" y="71245"/>
                  </a:cubicBezTo>
                  <a:cubicBezTo>
                    <a:pt x="341359" y="75219"/>
                    <a:pt x="333262" y="80666"/>
                    <a:pt x="326442" y="87486"/>
                  </a:cubicBezTo>
                  <a:cubicBezTo>
                    <a:pt x="319671" y="94257"/>
                    <a:pt x="314175" y="102402"/>
                    <a:pt x="310201" y="111627"/>
                  </a:cubicBezTo>
                  <a:cubicBezTo>
                    <a:pt x="306227" y="120852"/>
                    <a:pt x="304215" y="130812"/>
                    <a:pt x="304215" y="141312"/>
                  </a:cubicBezTo>
                  <a:cubicBezTo>
                    <a:pt x="304215" y="151813"/>
                    <a:pt x="306128" y="161773"/>
                    <a:pt x="309907" y="170998"/>
                  </a:cubicBezTo>
                  <a:cubicBezTo>
                    <a:pt x="313685" y="180222"/>
                    <a:pt x="318984" y="188319"/>
                    <a:pt x="325706" y="195090"/>
                  </a:cubicBezTo>
                  <a:cubicBezTo>
                    <a:pt x="332379" y="201861"/>
                    <a:pt x="340623" y="207356"/>
                    <a:pt x="350092" y="211331"/>
                  </a:cubicBezTo>
                  <a:cubicBezTo>
                    <a:pt x="359611" y="215305"/>
                    <a:pt x="370161" y="217317"/>
                    <a:pt x="381397" y="217317"/>
                  </a:cubicBezTo>
                  <a:cubicBezTo>
                    <a:pt x="413978" y="217317"/>
                    <a:pt x="434291" y="202499"/>
                    <a:pt x="446411" y="188662"/>
                  </a:cubicBezTo>
                  <a:lnTo>
                    <a:pt x="418688" y="167563"/>
                  </a:lnTo>
                  <a:cubicBezTo>
                    <a:pt x="412849" y="174482"/>
                    <a:pt x="399012" y="183902"/>
                    <a:pt x="381692" y="183902"/>
                  </a:cubicBezTo>
                  <a:cubicBezTo>
                    <a:pt x="370848" y="183902"/>
                    <a:pt x="361868" y="181400"/>
                    <a:pt x="355146" y="176444"/>
                  </a:cubicBezTo>
                  <a:cubicBezTo>
                    <a:pt x="348375" y="171489"/>
                    <a:pt x="343714" y="164668"/>
                    <a:pt x="341260" y="156180"/>
                  </a:cubicBezTo>
                  <a:lnTo>
                    <a:pt x="340868" y="154806"/>
                  </a:lnTo>
                  <a:lnTo>
                    <a:pt x="455635" y="154806"/>
                  </a:lnTo>
                  <a:lnTo>
                    <a:pt x="455635" y="141067"/>
                  </a:lnTo>
                  <a:close/>
                  <a:moveTo>
                    <a:pt x="341211" y="127574"/>
                  </a:moveTo>
                  <a:cubicBezTo>
                    <a:pt x="341211" y="116877"/>
                    <a:pt x="353478" y="98183"/>
                    <a:pt x="379974" y="98183"/>
                  </a:cubicBezTo>
                  <a:cubicBezTo>
                    <a:pt x="406470" y="98183"/>
                    <a:pt x="418737" y="116828"/>
                    <a:pt x="418737" y="127525"/>
                  </a:cubicBezTo>
                  <a:lnTo>
                    <a:pt x="341211" y="127525"/>
                  </a:lnTo>
                  <a:close/>
                </a:path>
              </a:pathLst>
            </a:custGeom>
            <a:solidFill>
              <a:schemeClr val="bg2"/>
            </a:solidFill>
            <a:ln w="4903" cap="flat">
              <a:noFill/>
              <a:prstDash val="solid"/>
              <a:miter/>
            </a:ln>
          </p:spPr>
          <p:txBody>
            <a:bodyPr rtlCol="0" anchor="ctr"/>
            <a:lstStyle/>
            <a:p>
              <a:endParaRPr lang="en-US"/>
            </a:p>
          </p:txBody>
        </p:sp>
        <p:grpSp>
          <p:nvGrpSpPr>
            <p:cNvPr id="15" name="Graphic 4">
              <a:extLst>
                <a:ext uri="{FF2B5EF4-FFF2-40B4-BE49-F238E27FC236}">
                  <a16:creationId xmlns:a16="http://schemas.microsoft.com/office/drawing/2014/main" id="{A043BE46-7B9E-4467-9C46-D0F98AE0832F}"/>
                </a:ext>
              </a:extLst>
            </p:cNvPr>
            <p:cNvGrpSpPr/>
            <p:nvPr/>
          </p:nvGrpSpPr>
          <p:grpSpPr>
            <a:xfrm>
              <a:off x="673890" y="6297005"/>
              <a:ext cx="31599" cy="31599"/>
              <a:chOff x="673890" y="6297005"/>
              <a:chExt cx="31599" cy="31599"/>
            </a:xfrm>
            <a:grpFill/>
          </p:grpSpPr>
          <p:sp>
            <p:nvSpPr>
              <p:cNvPr id="16" name="Freeform: Shape 15">
                <a:extLst>
                  <a:ext uri="{FF2B5EF4-FFF2-40B4-BE49-F238E27FC236}">
                    <a16:creationId xmlns:a16="http://schemas.microsoft.com/office/drawing/2014/main" id="{3D35BED8-66C1-4C08-8EFE-8E9305D767B0}"/>
                  </a:ext>
                </a:extLst>
              </p:cNvPr>
              <p:cNvSpPr/>
              <p:nvPr/>
            </p:nvSpPr>
            <p:spPr>
              <a:xfrm>
                <a:off x="673890" y="6297005"/>
                <a:ext cx="31599" cy="31599"/>
              </a:xfrm>
              <a:custGeom>
                <a:avLst/>
                <a:gdLst>
                  <a:gd name="connsiteX0" fmla="*/ 15800 w 31599"/>
                  <a:gd name="connsiteY0" fmla="*/ 2257 h 31599"/>
                  <a:gd name="connsiteX1" fmla="*/ 29342 w 31599"/>
                  <a:gd name="connsiteY1" fmla="*/ 15800 h 31599"/>
                  <a:gd name="connsiteX2" fmla="*/ 15800 w 31599"/>
                  <a:gd name="connsiteY2" fmla="*/ 29342 h 31599"/>
                  <a:gd name="connsiteX3" fmla="*/ 2257 w 31599"/>
                  <a:gd name="connsiteY3" fmla="*/ 15800 h 31599"/>
                  <a:gd name="connsiteX4" fmla="*/ 15800 w 31599"/>
                  <a:gd name="connsiteY4" fmla="*/ 2257 h 31599"/>
                  <a:gd name="connsiteX5" fmla="*/ 15800 w 31599"/>
                  <a:gd name="connsiteY5" fmla="*/ 0 h 31599"/>
                  <a:gd name="connsiteX6" fmla="*/ 0 w 31599"/>
                  <a:gd name="connsiteY6" fmla="*/ 15800 h 31599"/>
                  <a:gd name="connsiteX7" fmla="*/ 15800 w 31599"/>
                  <a:gd name="connsiteY7" fmla="*/ 31599 h 31599"/>
                  <a:gd name="connsiteX8" fmla="*/ 31599 w 31599"/>
                  <a:gd name="connsiteY8" fmla="*/ 15800 h 31599"/>
                  <a:gd name="connsiteX9" fmla="*/ 15800 w 31599"/>
                  <a:gd name="connsiteY9" fmla="*/ 0 h 31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599" h="31599">
                    <a:moveTo>
                      <a:pt x="15800" y="2257"/>
                    </a:moveTo>
                    <a:cubicBezTo>
                      <a:pt x="23258" y="2257"/>
                      <a:pt x="29342" y="8341"/>
                      <a:pt x="29342" y="15800"/>
                    </a:cubicBezTo>
                    <a:cubicBezTo>
                      <a:pt x="29342" y="23258"/>
                      <a:pt x="23258" y="29342"/>
                      <a:pt x="15800" y="29342"/>
                    </a:cubicBezTo>
                    <a:cubicBezTo>
                      <a:pt x="8341" y="29342"/>
                      <a:pt x="2257" y="23258"/>
                      <a:pt x="2257" y="15800"/>
                    </a:cubicBezTo>
                    <a:cubicBezTo>
                      <a:pt x="2257" y="8341"/>
                      <a:pt x="8341" y="2257"/>
                      <a:pt x="15800" y="2257"/>
                    </a:cubicBezTo>
                    <a:moveTo>
                      <a:pt x="15800" y="0"/>
                    </a:moveTo>
                    <a:cubicBezTo>
                      <a:pt x="7066" y="0"/>
                      <a:pt x="0" y="7066"/>
                      <a:pt x="0" y="15800"/>
                    </a:cubicBezTo>
                    <a:cubicBezTo>
                      <a:pt x="0" y="24533"/>
                      <a:pt x="7066" y="31599"/>
                      <a:pt x="15800" y="31599"/>
                    </a:cubicBezTo>
                    <a:cubicBezTo>
                      <a:pt x="24533" y="31599"/>
                      <a:pt x="31599" y="24533"/>
                      <a:pt x="31599" y="15800"/>
                    </a:cubicBezTo>
                    <a:cubicBezTo>
                      <a:pt x="31599" y="7066"/>
                      <a:pt x="24533" y="0"/>
                      <a:pt x="15800" y="0"/>
                    </a:cubicBezTo>
                  </a:path>
                </a:pathLst>
              </a:custGeom>
              <a:grpFill/>
              <a:ln w="4903"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E322F586-C355-4ED1-A3F8-CB7601F1A391}"/>
                  </a:ext>
                </a:extLst>
              </p:cNvPr>
              <p:cNvSpPr/>
              <p:nvPr/>
            </p:nvSpPr>
            <p:spPr>
              <a:xfrm>
                <a:off x="684293" y="6304904"/>
                <a:ext cx="12315" cy="15799"/>
              </a:xfrm>
              <a:custGeom>
                <a:avLst/>
                <a:gdLst>
                  <a:gd name="connsiteX0" fmla="*/ 6575 w 12315"/>
                  <a:gd name="connsiteY0" fmla="*/ 0 h 15799"/>
                  <a:gd name="connsiteX1" fmla="*/ 9274 w 12315"/>
                  <a:gd name="connsiteY1" fmla="*/ 638 h 15799"/>
                  <a:gd name="connsiteX2" fmla="*/ 11138 w 12315"/>
                  <a:gd name="connsiteY2" fmla="*/ 2404 h 15799"/>
                  <a:gd name="connsiteX3" fmla="*/ 11776 w 12315"/>
                  <a:gd name="connsiteY3" fmla="*/ 4956 h 15799"/>
                  <a:gd name="connsiteX4" fmla="*/ 10893 w 12315"/>
                  <a:gd name="connsiteY4" fmla="*/ 7802 h 15799"/>
                  <a:gd name="connsiteX5" fmla="*/ 8734 w 12315"/>
                  <a:gd name="connsiteY5" fmla="*/ 9470 h 15799"/>
                  <a:gd name="connsiteX6" fmla="*/ 12316 w 12315"/>
                  <a:gd name="connsiteY6" fmla="*/ 15800 h 15799"/>
                  <a:gd name="connsiteX7" fmla="*/ 9519 w 12315"/>
                  <a:gd name="connsiteY7" fmla="*/ 15800 h 15799"/>
                  <a:gd name="connsiteX8" fmla="*/ 6231 w 12315"/>
                  <a:gd name="connsiteY8" fmla="*/ 9912 h 15799"/>
                  <a:gd name="connsiteX9" fmla="*/ 2502 w 12315"/>
                  <a:gd name="connsiteY9" fmla="*/ 9912 h 15799"/>
                  <a:gd name="connsiteX10" fmla="*/ 2502 w 12315"/>
                  <a:gd name="connsiteY10" fmla="*/ 15800 h 15799"/>
                  <a:gd name="connsiteX11" fmla="*/ 0 w 12315"/>
                  <a:gd name="connsiteY11" fmla="*/ 15800 h 15799"/>
                  <a:gd name="connsiteX12" fmla="*/ 0 w 12315"/>
                  <a:gd name="connsiteY12" fmla="*/ 0 h 15799"/>
                  <a:gd name="connsiteX13" fmla="*/ 6526 w 12315"/>
                  <a:gd name="connsiteY13" fmla="*/ 0 h 15799"/>
                  <a:gd name="connsiteX14" fmla="*/ 6575 w 12315"/>
                  <a:gd name="connsiteY14" fmla="*/ 7654 h 15799"/>
                  <a:gd name="connsiteX15" fmla="*/ 7998 w 12315"/>
                  <a:gd name="connsiteY15" fmla="*/ 7311 h 15799"/>
                  <a:gd name="connsiteX16" fmla="*/ 8979 w 12315"/>
                  <a:gd name="connsiteY16" fmla="*/ 6330 h 15799"/>
                  <a:gd name="connsiteX17" fmla="*/ 9323 w 12315"/>
                  <a:gd name="connsiteY17" fmla="*/ 4907 h 15799"/>
                  <a:gd name="connsiteX18" fmla="*/ 8979 w 12315"/>
                  <a:gd name="connsiteY18" fmla="*/ 3484 h 15799"/>
                  <a:gd name="connsiteX19" fmla="*/ 7998 w 12315"/>
                  <a:gd name="connsiteY19" fmla="*/ 2502 h 15799"/>
                  <a:gd name="connsiteX20" fmla="*/ 6575 w 12315"/>
                  <a:gd name="connsiteY20" fmla="*/ 2159 h 15799"/>
                  <a:gd name="connsiteX21" fmla="*/ 2502 w 12315"/>
                  <a:gd name="connsiteY21" fmla="*/ 2159 h 15799"/>
                  <a:gd name="connsiteX22" fmla="*/ 2502 w 12315"/>
                  <a:gd name="connsiteY22" fmla="*/ 7556 h 15799"/>
                  <a:gd name="connsiteX23" fmla="*/ 6575 w 12315"/>
                  <a:gd name="connsiteY23" fmla="*/ 7556 h 1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315" h="15799">
                    <a:moveTo>
                      <a:pt x="6575" y="0"/>
                    </a:moveTo>
                    <a:cubicBezTo>
                      <a:pt x="7556" y="0"/>
                      <a:pt x="8440" y="245"/>
                      <a:pt x="9274" y="638"/>
                    </a:cubicBezTo>
                    <a:cubicBezTo>
                      <a:pt x="10059" y="1079"/>
                      <a:pt x="10697" y="1668"/>
                      <a:pt x="11138" y="2404"/>
                    </a:cubicBezTo>
                    <a:cubicBezTo>
                      <a:pt x="11580" y="3140"/>
                      <a:pt x="11776" y="3974"/>
                      <a:pt x="11776" y="4956"/>
                    </a:cubicBezTo>
                    <a:cubicBezTo>
                      <a:pt x="11776" y="6084"/>
                      <a:pt x="11482" y="7066"/>
                      <a:pt x="10893" y="7802"/>
                    </a:cubicBezTo>
                    <a:cubicBezTo>
                      <a:pt x="10304" y="8587"/>
                      <a:pt x="9617" y="9126"/>
                      <a:pt x="8734" y="9470"/>
                    </a:cubicBezTo>
                    <a:lnTo>
                      <a:pt x="12316" y="15800"/>
                    </a:lnTo>
                    <a:lnTo>
                      <a:pt x="9519" y="15800"/>
                    </a:lnTo>
                    <a:lnTo>
                      <a:pt x="6231" y="9912"/>
                    </a:lnTo>
                    <a:lnTo>
                      <a:pt x="2502" y="9912"/>
                    </a:lnTo>
                    <a:lnTo>
                      <a:pt x="2502" y="15800"/>
                    </a:lnTo>
                    <a:lnTo>
                      <a:pt x="0" y="15800"/>
                    </a:lnTo>
                    <a:lnTo>
                      <a:pt x="0" y="0"/>
                    </a:lnTo>
                    <a:lnTo>
                      <a:pt x="6526" y="0"/>
                    </a:lnTo>
                    <a:close/>
                    <a:moveTo>
                      <a:pt x="6575" y="7654"/>
                    </a:moveTo>
                    <a:cubicBezTo>
                      <a:pt x="7115" y="7654"/>
                      <a:pt x="7556" y="7556"/>
                      <a:pt x="7998" y="7311"/>
                    </a:cubicBezTo>
                    <a:cubicBezTo>
                      <a:pt x="8390" y="7066"/>
                      <a:pt x="8734" y="6771"/>
                      <a:pt x="8979" y="6330"/>
                    </a:cubicBezTo>
                    <a:cubicBezTo>
                      <a:pt x="9225" y="5937"/>
                      <a:pt x="9323" y="5446"/>
                      <a:pt x="9323" y="4907"/>
                    </a:cubicBezTo>
                    <a:cubicBezTo>
                      <a:pt x="9323" y="4367"/>
                      <a:pt x="9225" y="3925"/>
                      <a:pt x="8979" y="3484"/>
                    </a:cubicBezTo>
                    <a:cubicBezTo>
                      <a:pt x="8734" y="3091"/>
                      <a:pt x="8440" y="2748"/>
                      <a:pt x="7998" y="2502"/>
                    </a:cubicBezTo>
                    <a:cubicBezTo>
                      <a:pt x="7605" y="2257"/>
                      <a:pt x="7115" y="2159"/>
                      <a:pt x="6575" y="2159"/>
                    </a:cubicBezTo>
                    <a:lnTo>
                      <a:pt x="2502" y="2159"/>
                    </a:lnTo>
                    <a:lnTo>
                      <a:pt x="2502" y="7556"/>
                    </a:lnTo>
                    <a:lnTo>
                      <a:pt x="6575" y="7556"/>
                    </a:lnTo>
                    <a:close/>
                  </a:path>
                </a:pathLst>
              </a:custGeom>
              <a:grpFill/>
              <a:ln w="4903" cap="flat">
                <a:noFill/>
                <a:prstDash val="solid"/>
                <a:miter/>
              </a:ln>
            </p:spPr>
            <p:txBody>
              <a:bodyPr rtlCol="0" anchor="ctr"/>
              <a:lstStyle/>
              <a:p>
                <a:endParaRPr lang="en-US"/>
              </a:p>
            </p:txBody>
          </p:sp>
        </p:grpSp>
      </p:grpSp>
      <p:sp>
        <p:nvSpPr>
          <p:cNvPr id="6" name="TextBox 5">
            <a:extLst>
              <a:ext uri="{FF2B5EF4-FFF2-40B4-BE49-F238E27FC236}">
                <a16:creationId xmlns:a16="http://schemas.microsoft.com/office/drawing/2014/main" id="{18381C46-70B7-4527-9603-3C3B26081327}"/>
              </a:ext>
            </a:extLst>
          </p:cNvPr>
          <p:cNvSpPr txBox="1"/>
          <p:nvPr userDrawn="1"/>
        </p:nvSpPr>
        <p:spPr>
          <a:xfrm>
            <a:off x="756998" y="6457289"/>
            <a:ext cx="2052165" cy="338554"/>
          </a:xfrm>
          <a:prstGeom prst="rect">
            <a:avLst/>
          </a:prstGeom>
          <a:noFill/>
        </p:spPr>
        <p:txBody>
          <a:bodyPr wrap="none" rtlCol="0">
            <a:spAutoFit/>
          </a:bodyPr>
          <a:lstStyle/>
          <a:p>
            <a:pPr algn="ctr"/>
            <a:r>
              <a:rPr kumimoji="0" lang="en-US" sz="1600" b="0" i="0" u="none" strike="noStrike" kern="1200" cap="none" normalizeH="0" baseline="0">
                <a:ln>
                  <a:noFill/>
                </a:ln>
                <a:solidFill>
                  <a:schemeClr val="bg1"/>
                </a:solidFill>
                <a:effectLst/>
                <a:latin typeface="+mj-lt"/>
                <a:ea typeface="Intel Clear Light" panose="020B0404020203020204" pitchFamily="34" charset="0"/>
                <a:cs typeface="Intel Clear Light" panose="020B0404020203020204" pitchFamily="34" charset="0"/>
              </a:rPr>
              <a:t>Accelerate with Xeon</a:t>
            </a:r>
          </a:p>
        </p:txBody>
      </p:sp>
    </p:spTree>
    <p:extLst>
      <p:ext uri="{BB962C8B-B14F-4D97-AF65-F5344CB8AC3E}">
        <p14:creationId xmlns:p14="http://schemas.microsoft.com/office/powerpoint/2010/main" val="26155869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Title Slide Blue A">
    <p:bg>
      <p:bgPr>
        <a:solidFill>
          <a:schemeClr val="tx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BE35751-F391-41AA-9B05-1647E37D235B}"/>
              </a:ext>
            </a:extLst>
          </p:cNvPr>
          <p:cNvSpPr/>
          <p:nvPr userDrawn="1"/>
        </p:nvSpPr>
        <p:spPr>
          <a:xfrm>
            <a:off x="860457" y="4951823"/>
            <a:ext cx="158111" cy="158111"/>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IntelOne Display Regular" panose="020B0604020203020204" pitchFamily="34" charset="0"/>
              <a:cs typeface="IntelOne Display Regular" panose="020B0604020203020204" pitchFamily="34" charset="0"/>
              <a:sym typeface="Arial"/>
            </a:endParaRPr>
          </a:p>
        </p:txBody>
      </p:sp>
      <p:sp>
        <p:nvSpPr>
          <p:cNvPr id="5" name="Rectangle 4">
            <a:extLst>
              <a:ext uri="{FF2B5EF4-FFF2-40B4-BE49-F238E27FC236}">
                <a16:creationId xmlns:a16="http://schemas.microsoft.com/office/drawing/2014/main" id="{1CF1866E-6300-47C1-B36B-E4F93E357EE1}"/>
              </a:ext>
            </a:extLst>
          </p:cNvPr>
          <p:cNvSpPr/>
          <p:nvPr userDrawn="1"/>
        </p:nvSpPr>
        <p:spPr>
          <a:xfrm>
            <a:off x="573803" y="5104242"/>
            <a:ext cx="286654" cy="286654"/>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IntelOne Display Regular" panose="020B0604020203020204" pitchFamily="34" charset="0"/>
              <a:cs typeface="IntelOne Display Regular" panose="020B0604020203020204" pitchFamily="34" charset="0"/>
              <a:sym typeface="Arial"/>
            </a:endParaRPr>
          </a:p>
        </p:txBody>
      </p:sp>
      <p:sp>
        <p:nvSpPr>
          <p:cNvPr id="6" name="Rectangle 5">
            <a:extLst>
              <a:ext uri="{FF2B5EF4-FFF2-40B4-BE49-F238E27FC236}">
                <a16:creationId xmlns:a16="http://schemas.microsoft.com/office/drawing/2014/main" id="{54266AC4-1BB0-4DCC-B988-F338CCC87BB0}"/>
              </a:ext>
            </a:extLst>
          </p:cNvPr>
          <p:cNvSpPr/>
          <p:nvPr userDrawn="1"/>
        </p:nvSpPr>
        <p:spPr>
          <a:xfrm>
            <a:off x="861107" y="5390896"/>
            <a:ext cx="610214" cy="610214"/>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IntelOne Display Regular" panose="020B0604020203020204" pitchFamily="34" charset="0"/>
              <a:cs typeface="IntelOne Display Regular" panose="020B0604020203020204" pitchFamily="34" charset="0"/>
              <a:sym typeface="Arial"/>
            </a:endParaRPr>
          </a:p>
        </p:txBody>
      </p:sp>
      <p:sp>
        <p:nvSpPr>
          <p:cNvPr id="7" name="Rectangle 6">
            <a:extLst>
              <a:ext uri="{FF2B5EF4-FFF2-40B4-BE49-F238E27FC236}">
                <a16:creationId xmlns:a16="http://schemas.microsoft.com/office/drawing/2014/main" id="{EF200040-B841-47B7-8555-E0299CDC24FA}"/>
              </a:ext>
            </a:extLst>
          </p:cNvPr>
          <p:cNvSpPr/>
          <p:nvPr userDrawn="1"/>
        </p:nvSpPr>
        <p:spPr>
          <a:xfrm>
            <a:off x="1468406" y="0"/>
            <a:ext cx="3430768" cy="5390870"/>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IntelOne Display Regular" panose="020B0604020203020204" pitchFamily="34" charset="0"/>
              <a:cs typeface="IntelOne Display Regular" panose="020B0604020203020204" pitchFamily="34" charset="0"/>
              <a:sym typeface="Arial"/>
            </a:endParaRPr>
          </a:p>
        </p:txBody>
      </p:sp>
      <p:grpSp>
        <p:nvGrpSpPr>
          <p:cNvPr id="8" name="Group 7">
            <a:extLst>
              <a:ext uri="{FF2B5EF4-FFF2-40B4-BE49-F238E27FC236}">
                <a16:creationId xmlns:a16="http://schemas.microsoft.com/office/drawing/2014/main" id="{3AD8DF60-7E0A-43C5-81B6-9B3522A7A826}"/>
              </a:ext>
            </a:extLst>
          </p:cNvPr>
          <p:cNvGrpSpPr/>
          <p:nvPr userDrawn="1"/>
        </p:nvGrpSpPr>
        <p:grpSpPr>
          <a:xfrm>
            <a:off x="1468406" y="5995719"/>
            <a:ext cx="1059754" cy="396801"/>
            <a:chOff x="1314450" y="6391094"/>
            <a:chExt cx="1123377" cy="420623"/>
          </a:xfrm>
        </p:grpSpPr>
        <p:sp>
          <p:nvSpPr>
            <p:cNvPr id="9" name="Freeform: Shape 8">
              <a:extLst>
                <a:ext uri="{FF2B5EF4-FFF2-40B4-BE49-F238E27FC236}">
                  <a16:creationId xmlns:a16="http://schemas.microsoft.com/office/drawing/2014/main" id="{0AC5EDAF-1FA5-4CEA-99CA-7D0E1F5DDF81}"/>
                </a:ext>
              </a:extLst>
            </p:cNvPr>
            <p:cNvSpPr/>
            <p:nvPr/>
          </p:nvSpPr>
          <p:spPr>
            <a:xfrm>
              <a:off x="1314450" y="6396809"/>
              <a:ext cx="78581" cy="78581"/>
            </a:xfrm>
            <a:custGeom>
              <a:avLst/>
              <a:gdLst>
                <a:gd name="connsiteX0" fmla="*/ 0 w 78581"/>
                <a:gd name="connsiteY0" fmla="*/ 0 h 78581"/>
                <a:gd name="connsiteX1" fmla="*/ 78581 w 78581"/>
                <a:gd name="connsiteY1" fmla="*/ 0 h 78581"/>
                <a:gd name="connsiteX2" fmla="*/ 78581 w 78581"/>
                <a:gd name="connsiteY2" fmla="*/ 78581 h 78581"/>
                <a:gd name="connsiteX3" fmla="*/ 0 w 78581"/>
                <a:gd name="connsiteY3" fmla="*/ 78581 h 78581"/>
              </a:gdLst>
              <a:ahLst/>
              <a:cxnLst>
                <a:cxn ang="0">
                  <a:pos x="connsiteX0" y="connsiteY0"/>
                </a:cxn>
                <a:cxn ang="0">
                  <a:pos x="connsiteX1" y="connsiteY1"/>
                </a:cxn>
                <a:cxn ang="0">
                  <a:pos x="connsiteX2" y="connsiteY2"/>
                </a:cxn>
                <a:cxn ang="0">
                  <a:pos x="connsiteX3" y="connsiteY3"/>
                </a:cxn>
              </a:cxnLst>
              <a:rect l="l" t="t" r="r" b="b"/>
              <a:pathLst>
                <a:path w="78581" h="78581">
                  <a:moveTo>
                    <a:pt x="0" y="0"/>
                  </a:moveTo>
                  <a:lnTo>
                    <a:pt x="78581" y="0"/>
                  </a:lnTo>
                  <a:lnTo>
                    <a:pt x="78581" y="78581"/>
                  </a:lnTo>
                  <a:lnTo>
                    <a:pt x="0" y="78581"/>
                  </a:lnTo>
                  <a:close/>
                </a:path>
              </a:pathLst>
            </a:custGeom>
            <a:solidFill>
              <a:srgbClr val="00B2E3"/>
            </a:solidFill>
            <a:ln w="9525" cap="flat">
              <a:noFill/>
              <a:prstDash val="solid"/>
              <a:miter/>
            </a:ln>
          </p:spPr>
          <p:txBody>
            <a:bodyPr rtlCol="0" anchor="ctr"/>
            <a:lstStyle/>
            <a:p>
              <a:endParaRPr lang="en-US">
                <a:ea typeface="IntelOne Display Regular" panose="020B0604020203020204" pitchFamily="34" charset="0"/>
                <a:cs typeface="Arial" panose="02020603050405020304" pitchFamily="18" charset="0"/>
              </a:endParaRPr>
            </a:p>
          </p:txBody>
        </p:sp>
        <p:sp>
          <p:nvSpPr>
            <p:cNvPr id="10" name="Freeform: Shape 9">
              <a:extLst>
                <a:ext uri="{FF2B5EF4-FFF2-40B4-BE49-F238E27FC236}">
                  <a16:creationId xmlns:a16="http://schemas.microsoft.com/office/drawing/2014/main" id="{5731A324-874D-4D3D-95F1-8AE3303E2272}"/>
                </a:ext>
              </a:extLst>
            </p:cNvPr>
            <p:cNvSpPr/>
            <p:nvPr/>
          </p:nvSpPr>
          <p:spPr>
            <a:xfrm>
              <a:off x="1316545" y="6391094"/>
              <a:ext cx="995171" cy="420623"/>
            </a:xfrm>
            <a:custGeom>
              <a:avLst/>
              <a:gdLst>
                <a:gd name="connsiteX0" fmla="*/ 74486 w 995171"/>
                <a:gd name="connsiteY0" fmla="*/ 131921 h 420623"/>
                <a:gd name="connsiteX1" fmla="*/ 0 w 995171"/>
                <a:gd name="connsiteY1" fmla="*/ 131921 h 420623"/>
                <a:gd name="connsiteX2" fmla="*/ 0 w 995171"/>
                <a:gd name="connsiteY2" fmla="*/ 414719 h 420623"/>
                <a:gd name="connsiteX3" fmla="*/ 74486 w 995171"/>
                <a:gd name="connsiteY3" fmla="*/ 414719 h 420623"/>
                <a:gd name="connsiteX4" fmla="*/ 74486 w 995171"/>
                <a:gd name="connsiteY4" fmla="*/ 131921 h 420623"/>
                <a:gd name="connsiteX5" fmla="*/ 568262 w 995171"/>
                <a:gd name="connsiteY5" fmla="*/ 417576 h 420623"/>
                <a:gd name="connsiteX6" fmla="*/ 568262 w 995171"/>
                <a:gd name="connsiteY6" fmla="*/ 348234 h 420623"/>
                <a:gd name="connsiteX7" fmla="*/ 541306 w 995171"/>
                <a:gd name="connsiteY7" fmla="*/ 346520 h 420623"/>
                <a:gd name="connsiteX8" fmla="*/ 523780 w 995171"/>
                <a:gd name="connsiteY8" fmla="*/ 338804 h 420623"/>
                <a:gd name="connsiteX9" fmla="*/ 516065 w 995171"/>
                <a:gd name="connsiteY9" fmla="*/ 321945 h 420623"/>
                <a:gd name="connsiteX10" fmla="*/ 514350 w 995171"/>
                <a:gd name="connsiteY10" fmla="*/ 294608 h 420623"/>
                <a:gd name="connsiteX11" fmla="*/ 514350 w 995171"/>
                <a:gd name="connsiteY11" fmla="*/ 195644 h 420623"/>
                <a:gd name="connsiteX12" fmla="*/ 568262 w 995171"/>
                <a:gd name="connsiteY12" fmla="*/ 195644 h 420623"/>
                <a:gd name="connsiteX13" fmla="*/ 568262 w 995171"/>
                <a:gd name="connsiteY13" fmla="*/ 131921 h 420623"/>
                <a:gd name="connsiteX14" fmla="*/ 514350 w 995171"/>
                <a:gd name="connsiteY14" fmla="*/ 131921 h 420623"/>
                <a:gd name="connsiteX15" fmla="*/ 514350 w 995171"/>
                <a:gd name="connsiteY15" fmla="*/ 21812 h 420623"/>
                <a:gd name="connsiteX16" fmla="*/ 439865 w 995171"/>
                <a:gd name="connsiteY16" fmla="*/ 21812 h 420623"/>
                <a:gd name="connsiteX17" fmla="*/ 439865 w 995171"/>
                <a:gd name="connsiteY17" fmla="*/ 295180 h 420623"/>
                <a:gd name="connsiteX18" fmla="*/ 445865 w 995171"/>
                <a:gd name="connsiteY18" fmla="*/ 353473 h 420623"/>
                <a:gd name="connsiteX19" fmla="*/ 465677 w 995171"/>
                <a:gd name="connsiteY19" fmla="*/ 391001 h 420623"/>
                <a:gd name="connsiteX20" fmla="*/ 502063 w 995171"/>
                <a:gd name="connsiteY20" fmla="*/ 411385 h 420623"/>
                <a:gd name="connsiteX21" fmla="*/ 558927 w 995171"/>
                <a:gd name="connsiteY21" fmla="*/ 417671 h 420623"/>
                <a:gd name="connsiteX22" fmla="*/ 568262 w 995171"/>
                <a:gd name="connsiteY22" fmla="*/ 417671 h 420623"/>
                <a:gd name="connsiteX23" fmla="*/ 995172 w 995171"/>
                <a:gd name="connsiteY23" fmla="*/ 0 h 420623"/>
                <a:gd name="connsiteX24" fmla="*/ 920687 w 995171"/>
                <a:gd name="connsiteY24" fmla="*/ 0 h 420623"/>
                <a:gd name="connsiteX25" fmla="*/ 920687 w 995171"/>
                <a:gd name="connsiteY25" fmla="*/ 414719 h 420623"/>
                <a:gd name="connsiteX26" fmla="*/ 995172 w 995171"/>
                <a:gd name="connsiteY26" fmla="*/ 414719 h 420623"/>
                <a:gd name="connsiteX27" fmla="*/ 995172 w 995171"/>
                <a:gd name="connsiteY27" fmla="*/ 0 h 420623"/>
                <a:gd name="connsiteX28" fmla="*/ 367951 w 995171"/>
                <a:gd name="connsiteY28" fmla="*/ 159830 h 420623"/>
                <a:gd name="connsiteX29" fmla="*/ 281273 w 995171"/>
                <a:gd name="connsiteY29" fmla="*/ 126206 h 420623"/>
                <a:gd name="connsiteX30" fmla="*/ 232410 w 995171"/>
                <a:gd name="connsiteY30" fmla="*/ 137065 h 420623"/>
                <a:gd name="connsiteX31" fmla="*/ 195358 w 995171"/>
                <a:gd name="connsiteY31" fmla="*/ 167259 h 420623"/>
                <a:gd name="connsiteX32" fmla="*/ 191262 w 995171"/>
                <a:gd name="connsiteY32" fmla="*/ 172498 h 420623"/>
                <a:gd name="connsiteX33" fmla="*/ 191262 w 995171"/>
                <a:gd name="connsiteY33" fmla="*/ 167831 h 420623"/>
                <a:gd name="connsiteX34" fmla="*/ 191262 w 995171"/>
                <a:gd name="connsiteY34" fmla="*/ 132017 h 420623"/>
                <a:gd name="connsiteX35" fmla="*/ 117920 w 995171"/>
                <a:gd name="connsiteY35" fmla="*/ 132017 h 420623"/>
                <a:gd name="connsiteX36" fmla="*/ 117920 w 995171"/>
                <a:gd name="connsiteY36" fmla="*/ 414814 h 420623"/>
                <a:gd name="connsiteX37" fmla="*/ 191929 w 995171"/>
                <a:gd name="connsiteY37" fmla="*/ 414814 h 420623"/>
                <a:gd name="connsiteX38" fmla="*/ 191929 w 995171"/>
                <a:gd name="connsiteY38" fmla="*/ 264128 h 420623"/>
                <a:gd name="connsiteX39" fmla="*/ 192024 w 995171"/>
                <a:gd name="connsiteY39" fmla="*/ 274606 h 420623"/>
                <a:gd name="connsiteX40" fmla="*/ 192119 w 995171"/>
                <a:gd name="connsiteY40" fmla="*/ 269558 h 420623"/>
                <a:gd name="connsiteX41" fmla="*/ 211741 w 995171"/>
                <a:gd name="connsiteY41" fmla="*/ 210884 h 420623"/>
                <a:gd name="connsiteX42" fmla="*/ 258985 w 995171"/>
                <a:gd name="connsiteY42" fmla="*/ 190786 h 420623"/>
                <a:gd name="connsiteX43" fmla="*/ 307753 w 995171"/>
                <a:gd name="connsiteY43" fmla="*/ 210407 h 420623"/>
                <a:gd name="connsiteX44" fmla="*/ 323945 w 995171"/>
                <a:gd name="connsiteY44" fmla="*/ 264605 h 420623"/>
                <a:gd name="connsiteX45" fmla="*/ 323945 w 995171"/>
                <a:gd name="connsiteY45" fmla="*/ 264605 h 420623"/>
                <a:gd name="connsiteX46" fmla="*/ 323945 w 995171"/>
                <a:gd name="connsiteY46" fmla="*/ 265176 h 420623"/>
                <a:gd name="connsiteX47" fmla="*/ 323945 w 995171"/>
                <a:gd name="connsiteY47" fmla="*/ 265271 h 420623"/>
                <a:gd name="connsiteX48" fmla="*/ 323945 w 995171"/>
                <a:gd name="connsiteY48" fmla="*/ 414814 h 420623"/>
                <a:gd name="connsiteX49" fmla="*/ 399098 w 995171"/>
                <a:gd name="connsiteY49" fmla="*/ 414814 h 420623"/>
                <a:gd name="connsiteX50" fmla="*/ 399098 w 995171"/>
                <a:gd name="connsiteY50" fmla="*/ 254222 h 420623"/>
                <a:gd name="connsiteX51" fmla="*/ 367951 w 995171"/>
                <a:gd name="connsiteY51" fmla="*/ 159830 h 420623"/>
                <a:gd name="connsiteX52" fmla="*/ 881825 w 995171"/>
                <a:gd name="connsiteY52" fmla="*/ 272796 h 420623"/>
                <a:gd name="connsiteX53" fmla="*/ 871061 w 995171"/>
                <a:gd name="connsiteY53" fmla="*/ 215646 h 420623"/>
                <a:gd name="connsiteX54" fmla="*/ 841057 w 995171"/>
                <a:gd name="connsiteY54" fmla="*/ 168974 h 420623"/>
                <a:gd name="connsiteX55" fmla="*/ 794957 w 995171"/>
                <a:gd name="connsiteY55" fmla="*/ 137636 h 420623"/>
                <a:gd name="connsiteX56" fmla="*/ 735806 w 995171"/>
                <a:gd name="connsiteY56" fmla="*/ 126302 h 420623"/>
                <a:gd name="connsiteX57" fmla="*/ 678371 w 995171"/>
                <a:gd name="connsiteY57" fmla="*/ 137922 h 420623"/>
                <a:gd name="connsiteX58" fmla="*/ 631698 w 995171"/>
                <a:gd name="connsiteY58" fmla="*/ 169355 h 420623"/>
                <a:gd name="connsiteX59" fmla="*/ 600266 w 995171"/>
                <a:gd name="connsiteY59" fmla="*/ 216027 h 420623"/>
                <a:gd name="connsiteX60" fmla="*/ 588645 w 995171"/>
                <a:gd name="connsiteY60" fmla="*/ 273463 h 420623"/>
                <a:gd name="connsiteX61" fmla="*/ 599694 w 995171"/>
                <a:gd name="connsiteY61" fmla="*/ 330899 h 420623"/>
                <a:gd name="connsiteX62" fmla="*/ 630269 w 995171"/>
                <a:gd name="connsiteY62" fmla="*/ 377571 h 420623"/>
                <a:gd name="connsiteX63" fmla="*/ 677513 w 995171"/>
                <a:gd name="connsiteY63" fmla="*/ 409004 h 420623"/>
                <a:gd name="connsiteX64" fmla="*/ 738092 w 995171"/>
                <a:gd name="connsiteY64" fmla="*/ 420624 h 420623"/>
                <a:gd name="connsiteX65" fmla="*/ 863918 w 995171"/>
                <a:gd name="connsiteY65" fmla="*/ 365093 h 420623"/>
                <a:gd name="connsiteX66" fmla="*/ 810292 w 995171"/>
                <a:gd name="connsiteY66" fmla="*/ 324231 h 420623"/>
                <a:gd name="connsiteX67" fmla="*/ 738664 w 995171"/>
                <a:gd name="connsiteY67" fmla="*/ 355854 h 420623"/>
                <a:gd name="connsiteX68" fmla="*/ 687229 w 995171"/>
                <a:gd name="connsiteY68" fmla="*/ 341376 h 420623"/>
                <a:gd name="connsiteX69" fmla="*/ 660368 w 995171"/>
                <a:gd name="connsiteY69" fmla="*/ 302133 h 420623"/>
                <a:gd name="connsiteX70" fmla="*/ 659606 w 995171"/>
                <a:gd name="connsiteY70" fmla="*/ 299466 h 420623"/>
                <a:gd name="connsiteX71" fmla="*/ 881825 w 995171"/>
                <a:gd name="connsiteY71" fmla="*/ 299466 h 420623"/>
                <a:gd name="connsiteX72" fmla="*/ 881825 w 995171"/>
                <a:gd name="connsiteY72" fmla="*/ 272796 h 420623"/>
                <a:gd name="connsiteX73" fmla="*/ 660368 w 995171"/>
                <a:gd name="connsiteY73" fmla="*/ 246793 h 420623"/>
                <a:gd name="connsiteX74" fmla="*/ 735330 w 995171"/>
                <a:gd name="connsiteY74" fmla="*/ 189929 h 420623"/>
                <a:gd name="connsiteX75" fmla="*/ 810387 w 995171"/>
                <a:gd name="connsiteY75" fmla="*/ 246698 h 420623"/>
                <a:gd name="connsiteX76" fmla="*/ 660368 w 995171"/>
                <a:gd name="connsiteY76" fmla="*/ 246793 h 42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95171" h="420623">
                  <a:moveTo>
                    <a:pt x="74486" y="131921"/>
                  </a:moveTo>
                  <a:lnTo>
                    <a:pt x="0" y="131921"/>
                  </a:lnTo>
                  <a:lnTo>
                    <a:pt x="0" y="414719"/>
                  </a:lnTo>
                  <a:lnTo>
                    <a:pt x="74486" y="414719"/>
                  </a:lnTo>
                  <a:lnTo>
                    <a:pt x="74486" y="131921"/>
                  </a:lnTo>
                  <a:close/>
                  <a:moveTo>
                    <a:pt x="568262" y="417576"/>
                  </a:moveTo>
                  <a:lnTo>
                    <a:pt x="568262" y="348234"/>
                  </a:lnTo>
                  <a:cubicBezTo>
                    <a:pt x="557308" y="348139"/>
                    <a:pt x="548259" y="347567"/>
                    <a:pt x="541306" y="346520"/>
                  </a:cubicBezTo>
                  <a:cubicBezTo>
                    <a:pt x="533591" y="345281"/>
                    <a:pt x="527685" y="342710"/>
                    <a:pt x="523780" y="338804"/>
                  </a:cubicBezTo>
                  <a:cubicBezTo>
                    <a:pt x="519875" y="334899"/>
                    <a:pt x="517303" y="329184"/>
                    <a:pt x="516065" y="321945"/>
                  </a:cubicBezTo>
                  <a:cubicBezTo>
                    <a:pt x="514922" y="314992"/>
                    <a:pt x="514350" y="305753"/>
                    <a:pt x="514350" y="294608"/>
                  </a:cubicBezTo>
                  <a:lnTo>
                    <a:pt x="514350" y="195644"/>
                  </a:lnTo>
                  <a:lnTo>
                    <a:pt x="568262" y="195644"/>
                  </a:lnTo>
                  <a:lnTo>
                    <a:pt x="568262" y="131921"/>
                  </a:lnTo>
                  <a:lnTo>
                    <a:pt x="514350" y="131921"/>
                  </a:lnTo>
                  <a:lnTo>
                    <a:pt x="514350" y="21812"/>
                  </a:lnTo>
                  <a:lnTo>
                    <a:pt x="439865" y="21812"/>
                  </a:lnTo>
                  <a:lnTo>
                    <a:pt x="439865" y="295180"/>
                  </a:lnTo>
                  <a:cubicBezTo>
                    <a:pt x="439865" y="318230"/>
                    <a:pt x="441865" y="337852"/>
                    <a:pt x="445865" y="353473"/>
                  </a:cubicBezTo>
                  <a:cubicBezTo>
                    <a:pt x="449771" y="368903"/>
                    <a:pt x="456438" y="381572"/>
                    <a:pt x="465677" y="391001"/>
                  </a:cubicBezTo>
                  <a:cubicBezTo>
                    <a:pt x="474917" y="400431"/>
                    <a:pt x="487204" y="407289"/>
                    <a:pt x="502063" y="411385"/>
                  </a:cubicBezTo>
                  <a:cubicBezTo>
                    <a:pt x="517112" y="415481"/>
                    <a:pt x="536258" y="417671"/>
                    <a:pt x="558927" y="417671"/>
                  </a:cubicBezTo>
                  <a:lnTo>
                    <a:pt x="568262" y="417671"/>
                  </a:lnTo>
                  <a:close/>
                  <a:moveTo>
                    <a:pt x="995172" y="0"/>
                  </a:moveTo>
                  <a:lnTo>
                    <a:pt x="920687" y="0"/>
                  </a:lnTo>
                  <a:lnTo>
                    <a:pt x="920687" y="414719"/>
                  </a:lnTo>
                  <a:lnTo>
                    <a:pt x="995172" y="414719"/>
                  </a:lnTo>
                  <a:lnTo>
                    <a:pt x="995172" y="0"/>
                  </a:lnTo>
                  <a:close/>
                  <a:moveTo>
                    <a:pt x="367951" y="159830"/>
                  </a:moveTo>
                  <a:cubicBezTo>
                    <a:pt x="347282" y="137541"/>
                    <a:pt x="318135" y="126206"/>
                    <a:pt x="281273" y="126206"/>
                  </a:cubicBezTo>
                  <a:cubicBezTo>
                    <a:pt x="263462" y="126206"/>
                    <a:pt x="247079" y="129921"/>
                    <a:pt x="232410" y="137065"/>
                  </a:cubicBezTo>
                  <a:cubicBezTo>
                    <a:pt x="217742" y="144304"/>
                    <a:pt x="205264" y="154496"/>
                    <a:pt x="195358" y="167259"/>
                  </a:cubicBezTo>
                  <a:lnTo>
                    <a:pt x="191262" y="172498"/>
                  </a:lnTo>
                  <a:lnTo>
                    <a:pt x="191262" y="167831"/>
                  </a:lnTo>
                  <a:lnTo>
                    <a:pt x="191262" y="132017"/>
                  </a:lnTo>
                  <a:lnTo>
                    <a:pt x="117920" y="132017"/>
                  </a:lnTo>
                  <a:lnTo>
                    <a:pt x="117920" y="414814"/>
                  </a:lnTo>
                  <a:lnTo>
                    <a:pt x="191929" y="414814"/>
                  </a:lnTo>
                  <a:lnTo>
                    <a:pt x="191929" y="264128"/>
                  </a:lnTo>
                  <a:lnTo>
                    <a:pt x="192024" y="274606"/>
                  </a:lnTo>
                  <a:cubicBezTo>
                    <a:pt x="192024" y="272891"/>
                    <a:pt x="192024" y="271177"/>
                    <a:pt x="192119" y="269558"/>
                  </a:cubicBezTo>
                  <a:cubicBezTo>
                    <a:pt x="192881" y="243173"/>
                    <a:pt x="199454" y="223456"/>
                    <a:pt x="211741" y="210884"/>
                  </a:cubicBezTo>
                  <a:cubicBezTo>
                    <a:pt x="224790" y="197549"/>
                    <a:pt x="240697" y="190786"/>
                    <a:pt x="258985" y="190786"/>
                  </a:cubicBezTo>
                  <a:cubicBezTo>
                    <a:pt x="280511" y="190786"/>
                    <a:pt x="296894" y="197358"/>
                    <a:pt x="307753" y="210407"/>
                  </a:cubicBezTo>
                  <a:cubicBezTo>
                    <a:pt x="318421" y="223171"/>
                    <a:pt x="323850" y="241364"/>
                    <a:pt x="323945" y="264605"/>
                  </a:cubicBezTo>
                  <a:lnTo>
                    <a:pt x="323945" y="264605"/>
                  </a:lnTo>
                  <a:lnTo>
                    <a:pt x="323945" y="265176"/>
                  </a:lnTo>
                  <a:lnTo>
                    <a:pt x="323945" y="265271"/>
                  </a:lnTo>
                  <a:lnTo>
                    <a:pt x="323945" y="414814"/>
                  </a:lnTo>
                  <a:lnTo>
                    <a:pt x="399098" y="414814"/>
                  </a:lnTo>
                  <a:lnTo>
                    <a:pt x="399098" y="254222"/>
                  </a:lnTo>
                  <a:cubicBezTo>
                    <a:pt x="399193" y="213931"/>
                    <a:pt x="388620" y="182118"/>
                    <a:pt x="367951" y="159830"/>
                  </a:cubicBezTo>
                  <a:moveTo>
                    <a:pt x="881825" y="272796"/>
                  </a:moveTo>
                  <a:cubicBezTo>
                    <a:pt x="881825" y="252508"/>
                    <a:pt x="878205" y="233267"/>
                    <a:pt x="871061" y="215646"/>
                  </a:cubicBezTo>
                  <a:cubicBezTo>
                    <a:pt x="863918" y="198025"/>
                    <a:pt x="853821" y="182309"/>
                    <a:pt x="841057" y="168974"/>
                  </a:cubicBezTo>
                  <a:cubicBezTo>
                    <a:pt x="828294" y="155639"/>
                    <a:pt x="812768" y="145066"/>
                    <a:pt x="794957" y="137636"/>
                  </a:cubicBezTo>
                  <a:cubicBezTo>
                    <a:pt x="777145" y="130112"/>
                    <a:pt x="757238" y="126302"/>
                    <a:pt x="735806" y="126302"/>
                  </a:cubicBezTo>
                  <a:cubicBezTo>
                    <a:pt x="715518" y="126302"/>
                    <a:pt x="696182" y="130207"/>
                    <a:pt x="678371" y="137922"/>
                  </a:cubicBezTo>
                  <a:cubicBezTo>
                    <a:pt x="660559" y="145637"/>
                    <a:pt x="644843" y="156210"/>
                    <a:pt x="631698" y="169355"/>
                  </a:cubicBezTo>
                  <a:cubicBezTo>
                    <a:pt x="618554" y="182499"/>
                    <a:pt x="607981" y="198215"/>
                    <a:pt x="600266" y="216027"/>
                  </a:cubicBezTo>
                  <a:cubicBezTo>
                    <a:pt x="592550" y="233839"/>
                    <a:pt x="588645" y="253175"/>
                    <a:pt x="588645" y="273463"/>
                  </a:cubicBezTo>
                  <a:cubicBezTo>
                    <a:pt x="588645" y="293751"/>
                    <a:pt x="592360" y="313087"/>
                    <a:pt x="599694" y="330899"/>
                  </a:cubicBezTo>
                  <a:cubicBezTo>
                    <a:pt x="607028" y="348710"/>
                    <a:pt x="617315" y="364426"/>
                    <a:pt x="630269" y="377571"/>
                  </a:cubicBezTo>
                  <a:cubicBezTo>
                    <a:pt x="643223" y="390716"/>
                    <a:pt x="659130" y="401288"/>
                    <a:pt x="677513" y="409004"/>
                  </a:cubicBezTo>
                  <a:cubicBezTo>
                    <a:pt x="695897" y="416719"/>
                    <a:pt x="716280" y="420624"/>
                    <a:pt x="738092" y="420624"/>
                  </a:cubicBezTo>
                  <a:cubicBezTo>
                    <a:pt x="801148" y="420624"/>
                    <a:pt x="840391" y="391954"/>
                    <a:pt x="863918" y="365093"/>
                  </a:cubicBezTo>
                  <a:lnTo>
                    <a:pt x="810292" y="324231"/>
                  </a:lnTo>
                  <a:cubicBezTo>
                    <a:pt x="798957" y="337661"/>
                    <a:pt x="772192" y="355854"/>
                    <a:pt x="738664" y="355854"/>
                  </a:cubicBezTo>
                  <a:cubicBezTo>
                    <a:pt x="717614" y="355854"/>
                    <a:pt x="700373" y="350996"/>
                    <a:pt x="687229" y="341376"/>
                  </a:cubicBezTo>
                  <a:cubicBezTo>
                    <a:pt x="674084" y="331756"/>
                    <a:pt x="665036" y="318611"/>
                    <a:pt x="660368" y="302133"/>
                  </a:cubicBezTo>
                  <a:lnTo>
                    <a:pt x="659606" y="299466"/>
                  </a:lnTo>
                  <a:lnTo>
                    <a:pt x="881825" y="299466"/>
                  </a:lnTo>
                  <a:lnTo>
                    <a:pt x="881825" y="272796"/>
                  </a:lnTo>
                  <a:close/>
                  <a:moveTo>
                    <a:pt x="660368" y="246793"/>
                  </a:moveTo>
                  <a:cubicBezTo>
                    <a:pt x="660368" y="226124"/>
                    <a:pt x="684086" y="189929"/>
                    <a:pt x="735330" y="189929"/>
                  </a:cubicBezTo>
                  <a:cubicBezTo>
                    <a:pt x="786575" y="189929"/>
                    <a:pt x="810387" y="226028"/>
                    <a:pt x="810387" y="246698"/>
                  </a:cubicBezTo>
                  <a:lnTo>
                    <a:pt x="660368" y="246793"/>
                  </a:lnTo>
                  <a:close/>
                </a:path>
              </a:pathLst>
            </a:custGeom>
            <a:solidFill>
              <a:srgbClr val="FFFFFF"/>
            </a:solidFill>
            <a:ln w="9525" cap="flat">
              <a:noFill/>
              <a:prstDash val="solid"/>
              <a:miter/>
            </a:ln>
          </p:spPr>
          <p:txBody>
            <a:bodyPr rtlCol="0" anchor="ctr"/>
            <a:lstStyle/>
            <a:p>
              <a:endParaRPr lang="en-US">
                <a:ea typeface="IntelOne Display Regular" panose="020B0604020203020204" pitchFamily="34" charset="0"/>
                <a:cs typeface="Arial" panose="02020603050405020304" pitchFamily="18" charset="0"/>
              </a:endParaRPr>
            </a:p>
          </p:txBody>
        </p:sp>
        <p:sp>
          <p:nvSpPr>
            <p:cNvPr id="11" name="Freeform: Shape 10">
              <a:extLst>
                <a:ext uri="{FF2B5EF4-FFF2-40B4-BE49-F238E27FC236}">
                  <a16:creationId xmlns:a16="http://schemas.microsoft.com/office/drawing/2014/main" id="{934E3A93-BFC9-49AD-8CF7-7EDF2A13157E}"/>
                </a:ext>
              </a:extLst>
            </p:cNvPr>
            <p:cNvSpPr/>
            <p:nvPr/>
          </p:nvSpPr>
          <p:spPr>
            <a:xfrm>
              <a:off x="2358770" y="6728469"/>
              <a:ext cx="79057" cy="79057"/>
            </a:xfrm>
            <a:custGeom>
              <a:avLst/>
              <a:gdLst>
                <a:gd name="connsiteX0" fmla="*/ 39529 w 79057"/>
                <a:gd name="connsiteY0" fmla="*/ 5620 h 79057"/>
                <a:gd name="connsiteX1" fmla="*/ 73438 w 79057"/>
                <a:gd name="connsiteY1" fmla="*/ 39529 h 79057"/>
                <a:gd name="connsiteX2" fmla="*/ 39529 w 79057"/>
                <a:gd name="connsiteY2" fmla="*/ 73438 h 79057"/>
                <a:gd name="connsiteX3" fmla="*/ 5620 w 79057"/>
                <a:gd name="connsiteY3" fmla="*/ 39529 h 79057"/>
                <a:gd name="connsiteX4" fmla="*/ 39529 w 79057"/>
                <a:gd name="connsiteY4" fmla="*/ 5620 h 79057"/>
                <a:gd name="connsiteX5" fmla="*/ 39529 w 79057"/>
                <a:gd name="connsiteY5" fmla="*/ 0 h 79057"/>
                <a:gd name="connsiteX6" fmla="*/ 0 w 79057"/>
                <a:gd name="connsiteY6" fmla="*/ 39529 h 79057"/>
                <a:gd name="connsiteX7" fmla="*/ 39529 w 79057"/>
                <a:gd name="connsiteY7" fmla="*/ 79058 h 79057"/>
                <a:gd name="connsiteX8" fmla="*/ 79058 w 79057"/>
                <a:gd name="connsiteY8" fmla="*/ 39529 h 79057"/>
                <a:gd name="connsiteX9" fmla="*/ 39529 w 79057"/>
                <a:gd name="connsiteY9" fmla="*/ 0 h 79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79057">
                  <a:moveTo>
                    <a:pt x="39529" y="5620"/>
                  </a:moveTo>
                  <a:cubicBezTo>
                    <a:pt x="58198" y="5620"/>
                    <a:pt x="73438" y="20860"/>
                    <a:pt x="73438" y="39529"/>
                  </a:cubicBezTo>
                  <a:cubicBezTo>
                    <a:pt x="73438" y="58198"/>
                    <a:pt x="58198" y="73438"/>
                    <a:pt x="39529" y="73438"/>
                  </a:cubicBezTo>
                  <a:cubicBezTo>
                    <a:pt x="20860" y="73438"/>
                    <a:pt x="5620" y="58198"/>
                    <a:pt x="5620" y="39529"/>
                  </a:cubicBezTo>
                  <a:cubicBezTo>
                    <a:pt x="5620" y="20860"/>
                    <a:pt x="20860" y="5620"/>
                    <a:pt x="39529" y="5620"/>
                  </a:cubicBezTo>
                  <a:moveTo>
                    <a:pt x="39529" y="0"/>
                  </a:moveTo>
                  <a:cubicBezTo>
                    <a:pt x="17717" y="0"/>
                    <a:pt x="0" y="17717"/>
                    <a:pt x="0" y="39529"/>
                  </a:cubicBezTo>
                  <a:cubicBezTo>
                    <a:pt x="0" y="61341"/>
                    <a:pt x="17717" y="79058"/>
                    <a:pt x="39529" y="79058"/>
                  </a:cubicBezTo>
                  <a:cubicBezTo>
                    <a:pt x="61341" y="79058"/>
                    <a:pt x="79058" y="61341"/>
                    <a:pt x="79058" y="39529"/>
                  </a:cubicBezTo>
                  <a:cubicBezTo>
                    <a:pt x="79058" y="17717"/>
                    <a:pt x="61341" y="0"/>
                    <a:pt x="39529" y="0"/>
                  </a:cubicBezTo>
                </a:path>
              </a:pathLst>
            </a:custGeom>
            <a:solidFill>
              <a:srgbClr val="FFFFFF"/>
            </a:solidFill>
            <a:ln w="9525" cap="flat">
              <a:noFill/>
              <a:prstDash val="solid"/>
              <a:miter/>
            </a:ln>
          </p:spPr>
          <p:txBody>
            <a:bodyPr rtlCol="0" anchor="ctr"/>
            <a:lstStyle/>
            <a:p>
              <a:endParaRPr lang="en-US">
                <a:ea typeface="IntelOne Display Regular" panose="020B0604020203020204" pitchFamily="34" charset="0"/>
                <a:cs typeface="Arial" panose="02020603050405020304" pitchFamily="18" charset="0"/>
              </a:endParaRPr>
            </a:p>
          </p:txBody>
        </p:sp>
        <p:sp>
          <p:nvSpPr>
            <p:cNvPr id="12" name="Freeform: Shape 11">
              <a:extLst>
                <a:ext uri="{FF2B5EF4-FFF2-40B4-BE49-F238E27FC236}">
                  <a16:creationId xmlns:a16="http://schemas.microsoft.com/office/drawing/2014/main" id="{839DD8F2-C56B-454C-9A84-A663F83DB6CE}"/>
                </a:ext>
              </a:extLst>
            </p:cNvPr>
            <p:cNvSpPr/>
            <p:nvPr/>
          </p:nvSpPr>
          <p:spPr>
            <a:xfrm>
              <a:off x="2384869" y="6748090"/>
              <a:ext cx="30765" cy="39528"/>
            </a:xfrm>
            <a:custGeom>
              <a:avLst/>
              <a:gdLst>
                <a:gd name="connsiteX0" fmla="*/ 16383 w 30765"/>
                <a:gd name="connsiteY0" fmla="*/ 95 h 39528"/>
                <a:gd name="connsiteX1" fmla="*/ 23051 w 30765"/>
                <a:gd name="connsiteY1" fmla="*/ 1715 h 39528"/>
                <a:gd name="connsiteX2" fmla="*/ 27718 w 30765"/>
                <a:gd name="connsiteY2" fmla="*/ 6191 h 39528"/>
                <a:gd name="connsiteX3" fmla="*/ 29337 w 30765"/>
                <a:gd name="connsiteY3" fmla="*/ 12478 h 39528"/>
                <a:gd name="connsiteX4" fmla="*/ 27146 w 30765"/>
                <a:gd name="connsiteY4" fmla="*/ 19622 h 39528"/>
                <a:gd name="connsiteX5" fmla="*/ 21812 w 30765"/>
                <a:gd name="connsiteY5" fmla="*/ 23717 h 39528"/>
                <a:gd name="connsiteX6" fmla="*/ 30766 w 30765"/>
                <a:gd name="connsiteY6" fmla="*/ 39529 h 39528"/>
                <a:gd name="connsiteX7" fmla="*/ 23717 w 30765"/>
                <a:gd name="connsiteY7" fmla="*/ 39529 h 39528"/>
                <a:gd name="connsiteX8" fmla="*/ 15526 w 30765"/>
                <a:gd name="connsiteY8" fmla="*/ 24860 h 39528"/>
                <a:gd name="connsiteX9" fmla="*/ 6191 w 30765"/>
                <a:gd name="connsiteY9" fmla="*/ 24860 h 39528"/>
                <a:gd name="connsiteX10" fmla="*/ 6191 w 30765"/>
                <a:gd name="connsiteY10" fmla="*/ 39529 h 39528"/>
                <a:gd name="connsiteX11" fmla="*/ 0 w 30765"/>
                <a:gd name="connsiteY11" fmla="*/ 39529 h 39528"/>
                <a:gd name="connsiteX12" fmla="*/ 0 w 30765"/>
                <a:gd name="connsiteY12" fmla="*/ 0 h 39528"/>
                <a:gd name="connsiteX13" fmla="*/ 16383 w 30765"/>
                <a:gd name="connsiteY13" fmla="*/ 0 h 39528"/>
                <a:gd name="connsiteX14" fmla="*/ 16383 w 30765"/>
                <a:gd name="connsiteY14" fmla="*/ 19336 h 39528"/>
                <a:gd name="connsiteX15" fmla="*/ 19907 w 30765"/>
                <a:gd name="connsiteY15" fmla="*/ 18478 h 39528"/>
                <a:gd name="connsiteX16" fmla="*/ 22289 w 30765"/>
                <a:gd name="connsiteY16" fmla="*/ 16097 h 39528"/>
                <a:gd name="connsiteX17" fmla="*/ 23146 w 30765"/>
                <a:gd name="connsiteY17" fmla="*/ 12573 h 39528"/>
                <a:gd name="connsiteX18" fmla="*/ 22289 w 30765"/>
                <a:gd name="connsiteY18" fmla="*/ 9049 h 39528"/>
                <a:gd name="connsiteX19" fmla="*/ 19907 w 30765"/>
                <a:gd name="connsiteY19" fmla="*/ 6668 h 39528"/>
                <a:gd name="connsiteX20" fmla="*/ 16383 w 30765"/>
                <a:gd name="connsiteY20" fmla="*/ 5810 h 39528"/>
                <a:gd name="connsiteX21" fmla="*/ 6191 w 30765"/>
                <a:gd name="connsiteY21" fmla="*/ 5810 h 39528"/>
                <a:gd name="connsiteX22" fmla="*/ 6191 w 30765"/>
                <a:gd name="connsiteY22" fmla="*/ 19336 h 39528"/>
                <a:gd name="connsiteX23" fmla="*/ 16383 w 30765"/>
                <a:gd name="connsiteY23" fmla="*/ 19336 h 3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765" h="39528">
                  <a:moveTo>
                    <a:pt x="16383" y="95"/>
                  </a:moveTo>
                  <a:cubicBezTo>
                    <a:pt x="18860" y="95"/>
                    <a:pt x="21050" y="667"/>
                    <a:pt x="23051" y="1715"/>
                  </a:cubicBezTo>
                  <a:cubicBezTo>
                    <a:pt x="25051" y="2762"/>
                    <a:pt x="26575" y="4286"/>
                    <a:pt x="27718" y="6191"/>
                  </a:cubicBezTo>
                  <a:cubicBezTo>
                    <a:pt x="28861" y="8096"/>
                    <a:pt x="29337" y="10192"/>
                    <a:pt x="29337" y="12478"/>
                  </a:cubicBezTo>
                  <a:cubicBezTo>
                    <a:pt x="29337" y="15335"/>
                    <a:pt x="28575" y="17717"/>
                    <a:pt x="27146" y="19622"/>
                  </a:cubicBezTo>
                  <a:cubicBezTo>
                    <a:pt x="25718" y="21527"/>
                    <a:pt x="23908" y="22860"/>
                    <a:pt x="21812" y="23717"/>
                  </a:cubicBezTo>
                  <a:lnTo>
                    <a:pt x="30766" y="39529"/>
                  </a:lnTo>
                  <a:lnTo>
                    <a:pt x="23717" y="39529"/>
                  </a:lnTo>
                  <a:lnTo>
                    <a:pt x="15526" y="24860"/>
                  </a:lnTo>
                  <a:lnTo>
                    <a:pt x="6191" y="24860"/>
                  </a:lnTo>
                  <a:lnTo>
                    <a:pt x="6191" y="39529"/>
                  </a:lnTo>
                  <a:lnTo>
                    <a:pt x="0" y="39529"/>
                  </a:lnTo>
                  <a:lnTo>
                    <a:pt x="0" y="0"/>
                  </a:lnTo>
                  <a:lnTo>
                    <a:pt x="16383" y="0"/>
                  </a:lnTo>
                  <a:close/>
                  <a:moveTo>
                    <a:pt x="16383" y="19336"/>
                  </a:moveTo>
                  <a:cubicBezTo>
                    <a:pt x="17717" y="19336"/>
                    <a:pt x="18860" y="19050"/>
                    <a:pt x="19907" y="18478"/>
                  </a:cubicBezTo>
                  <a:cubicBezTo>
                    <a:pt x="20955" y="17907"/>
                    <a:pt x="21717" y="17050"/>
                    <a:pt x="22289" y="16097"/>
                  </a:cubicBezTo>
                  <a:cubicBezTo>
                    <a:pt x="22860" y="15050"/>
                    <a:pt x="23146" y="13906"/>
                    <a:pt x="23146" y="12573"/>
                  </a:cubicBezTo>
                  <a:cubicBezTo>
                    <a:pt x="23146" y="11240"/>
                    <a:pt x="22860" y="10097"/>
                    <a:pt x="22289" y="9049"/>
                  </a:cubicBezTo>
                  <a:cubicBezTo>
                    <a:pt x="21717" y="8001"/>
                    <a:pt x="20860" y="7239"/>
                    <a:pt x="19907" y="6668"/>
                  </a:cubicBezTo>
                  <a:cubicBezTo>
                    <a:pt x="18860" y="6096"/>
                    <a:pt x="17717" y="5810"/>
                    <a:pt x="16383" y="5810"/>
                  </a:cubicBezTo>
                  <a:lnTo>
                    <a:pt x="6191" y="5810"/>
                  </a:lnTo>
                  <a:lnTo>
                    <a:pt x="6191" y="19336"/>
                  </a:lnTo>
                  <a:lnTo>
                    <a:pt x="16383" y="19336"/>
                  </a:lnTo>
                  <a:close/>
                </a:path>
              </a:pathLst>
            </a:custGeom>
            <a:solidFill>
              <a:srgbClr val="FFFFFF"/>
            </a:solidFill>
            <a:ln w="9525" cap="flat">
              <a:noFill/>
              <a:prstDash val="solid"/>
              <a:miter/>
            </a:ln>
          </p:spPr>
          <p:txBody>
            <a:bodyPr rtlCol="0" anchor="ctr"/>
            <a:lstStyle/>
            <a:p>
              <a:endParaRPr lang="en-US">
                <a:ea typeface="IntelOne Display Regular" panose="020B0604020203020204" pitchFamily="34" charset="0"/>
                <a:cs typeface="Arial" panose="02020603050405020304" pitchFamily="18" charset="0"/>
              </a:endParaRPr>
            </a:p>
          </p:txBody>
        </p:sp>
      </p:grpSp>
      <p:sp>
        <p:nvSpPr>
          <p:cNvPr id="2" name="Title 1">
            <a:extLst>
              <a:ext uri="{FF2B5EF4-FFF2-40B4-BE49-F238E27FC236}">
                <a16:creationId xmlns:a16="http://schemas.microsoft.com/office/drawing/2014/main" id="{A0E6BC2F-544E-4727-A6CC-2BE3B3E01B51}"/>
              </a:ext>
            </a:extLst>
          </p:cNvPr>
          <p:cNvSpPr>
            <a:spLocks noGrp="1"/>
          </p:cNvSpPr>
          <p:nvPr>
            <p:ph type="ctrTitle"/>
          </p:nvPr>
        </p:nvSpPr>
        <p:spPr>
          <a:xfrm>
            <a:off x="1542536" y="1635111"/>
            <a:ext cx="9789007" cy="1874852"/>
          </a:xfrm>
        </p:spPr>
        <p:txBody>
          <a:bodyPr anchor="b"/>
          <a:lstStyle>
            <a:lvl1pPr algn="l">
              <a:defRPr sz="60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8BF0B31C-0AD0-4CC0-BF2B-DECE53E66658}"/>
              </a:ext>
            </a:extLst>
          </p:cNvPr>
          <p:cNvSpPr>
            <a:spLocks noGrp="1"/>
          </p:cNvSpPr>
          <p:nvPr>
            <p:ph type="subTitle" idx="1"/>
          </p:nvPr>
        </p:nvSpPr>
        <p:spPr>
          <a:xfrm>
            <a:off x="1542536" y="3602038"/>
            <a:ext cx="9789007"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4" name="Text Placeholder 13">
            <a:extLst>
              <a:ext uri="{FF2B5EF4-FFF2-40B4-BE49-F238E27FC236}">
                <a16:creationId xmlns:a16="http://schemas.microsoft.com/office/drawing/2014/main" id="{22825262-3F6E-4DC6-AA53-E30B25B15839}"/>
              </a:ext>
            </a:extLst>
          </p:cNvPr>
          <p:cNvSpPr>
            <a:spLocks noGrp="1"/>
          </p:cNvSpPr>
          <p:nvPr>
            <p:ph type="body" sz="quarter" idx="10"/>
          </p:nvPr>
        </p:nvSpPr>
        <p:spPr>
          <a:xfrm>
            <a:off x="1543438" y="944163"/>
            <a:ext cx="9810362" cy="627700"/>
          </a:xfrm>
        </p:spPr>
        <p:txBody>
          <a:bodyPr anchor="b" anchorCtr="0">
            <a:normAutofit/>
          </a:bodyPr>
          <a:lstStyle>
            <a:lvl1pPr marL="0" indent="0">
              <a:buFontTx/>
              <a:buNone/>
              <a:defRPr sz="1600">
                <a:solidFill>
                  <a:schemeClr val="accent2"/>
                </a:solidFill>
                <a:latin typeface="+mn-lt"/>
              </a:defRPr>
            </a:lvl1pPr>
          </a:lstStyle>
          <a:p>
            <a:pPr lvl="0"/>
            <a:r>
              <a:rPr lang="en-US"/>
              <a:t>Click to edit Master text styles</a:t>
            </a:r>
          </a:p>
        </p:txBody>
      </p:sp>
    </p:spTree>
    <p:extLst>
      <p:ext uri="{BB962C8B-B14F-4D97-AF65-F5344CB8AC3E}">
        <p14:creationId xmlns:p14="http://schemas.microsoft.com/office/powerpoint/2010/main" val="1732740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Title Slide Blue B">
    <p:bg>
      <p:bgPr>
        <a:solidFill>
          <a:schemeClr val="tx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F200040-B841-47B7-8555-E0299CDC24FA}"/>
              </a:ext>
            </a:extLst>
          </p:cNvPr>
          <p:cNvSpPr/>
          <p:nvPr userDrawn="1"/>
        </p:nvSpPr>
        <p:spPr>
          <a:xfrm>
            <a:off x="1468406" y="0"/>
            <a:ext cx="3430768" cy="5390870"/>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IntelOne Display Regular" panose="020B0604020203020204" pitchFamily="34" charset="0"/>
              <a:cs typeface="IntelOne Display Regular" panose="020B0604020203020204" pitchFamily="34" charset="0"/>
              <a:sym typeface="Arial"/>
            </a:endParaRPr>
          </a:p>
        </p:txBody>
      </p:sp>
      <p:grpSp>
        <p:nvGrpSpPr>
          <p:cNvPr id="8" name="Group 7">
            <a:extLst>
              <a:ext uri="{FF2B5EF4-FFF2-40B4-BE49-F238E27FC236}">
                <a16:creationId xmlns:a16="http://schemas.microsoft.com/office/drawing/2014/main" id="{3AD8DF60-7E0A-43C5-81B6-9B3522A7A826}"/>
              </a:ext>
            </a:extLst>
          </p:cNvPr>
          <p:cNvGrpSpPr/>
          <p:nvPr userDrawn="1"/>
        </p:nvGrpSpPr>
        <p:grpSpPr>
          <a:xfrm>
            <a:off x="1468406" y="5995719"/>
            <a:ext cx="1059754" cy="396801"/>
            <a:chOff x="1314450" y="6391094"/>
            <a:chExt cx="1123377" cy="420623"/>
          </a:xfrm>
        </p:grpSpPr>
        <p:sp>
          <p:nvSpPr>
            <p:cNvPr id="9" name="Freeform: Shape 8">
              <a:extLst>
                <a:ext uri="{FF2B5EF4-FFF2-40B4-BE49-F238E27FC236}">
                  <a16:creationId xmlns:a16="http://schemas.microsoft.com/office/drawing/2014/main" id="{0AC5EDAF-1FA5-4CEA-99CA-7D0E1F5DDF81}"/>
                </a:ext>
              </a:extLst>
            </p:cNvPr>
            <p:cNvSpPr/>
            <p:nvPr/>
          </p:nvSpPr>
          <p:spPr>
            <a:xfrm>
              <a:off x="1314450" y="6396809"/>
              <a:ext cx="78581" cy="78581"/>
            </a:xfrm>
            <a:custGeom>
              <a:avLst/>
              <a:gdLst>
                <a:gd name="connsiteX0" fmla="*/ 0 w 78581"/>
                <a:gd name="connsiteY0" fmla="*/ 0 h 78581"/>
                <a:gd name="connsiteX1" fmla="*/ 78581 w 78581"/>
                <a:gd name="connsiteY1" fmla="*/ 0 h 78581"/>
                <a:gd name="connsiteX2" fmla="*/ 78581 w 78581"/>
                <a:gd name="connsiteY2" fmla="*/ 78581 h 78581"/>
                <a:gd name="connsiteX3" fmla="*/ 0 w 78581"/>
                <a:gd name="connsiteY3" fmla="*/ 78581 h 78581"/>
              </a:gdLst>
              <a:ahLst/>
              <a:cxnLst>
                <a:cxn ang="0">
                  <a:pos x="connsiteX0" y="connsiteY0"/>
                </a:cxn>
                <a:cxn ang="0">
                  <a:pos x="connsiteX1" y="connsiteY1"/>
                </a:cxn>
                <a:cxn ang="0">
                  <a:pos x="connsiteX2" y="connsiteY2"/>
                </a:cxn>
                <a:cxn ang="0">
                  <a:pos x="connsiteX3" y="connsiteY3"/>
                </a:cxn>
              </a:cxnLst>
              <a:rect l="l" t="t" r="r" b="b"/>
              <a:pathLst>
                <a:path w="78581" h="78581">
                  <a:moveTo>
                    <a:pt x="0" y="0"/>
                  </a:moveTo>
                  <a:lnTo>
                    <a:pt x="78581" y="0"/>
                  </a:lnTo>
                  <a:lnTo>
                    <a:pt x="78581" y="78581"/>
                  </a:lnTo>
                  <a:lnTo>
                    <a:pt x="0" y="78581"/>
                  </a:lnTo>
                  <a:close/>
                </a:path>
              </a:pathLst>
            </a:custGeom>
            <a:solidFill>
              <a:srgbClr val="00B2E3"/>
            </a:solidFill>
            <a:ln w="9525" cap="flat">
              <a:noFill/>
              <a:prstDash val="solid"/>
              <a:miter/>
            </a:ln>
          </p:spPr>
          <p:txBody>
            <a:bodyPr rtlCol="0" anchor="ctr"/>
            <a:lstStyle/>
            <a:p>
              <a:endParaRPr lang="en-US">
                <a:ea typeface="IntelOne Display Regular" panose="020B0604020203020204" pitchFamily="34" charset="0"/>
                <a:cs typeface="Arial" panose="02020603050405020304" pitchFamily="18" charset="0"/>
              </a:endParaRPr>
            </a:p>
          </p:txBody>
        </p:sp>
        <p:sp>
          <p:nvSpPr>
            <p:cNvPr id="10" name="Freeform: Shape 9">
              <a:extLst>
                <a:ext uri="{FF2B5EF4-FFF2-40B4-BE49-F238E27FC236}">
                  <a16:creationId xmlns:a16="http://schemas.microsoft.com/office/drawing/2014/main" id="{5731A324-874D-4D3D-95F1-8AE3303E2272}"/>
                </a:ext>
              </a:extLst>
            </p:cNvPr>
            <p:cNvSpPr/>
            <p:nvPr/>
          </p:nvSpPr>
          <p:spPr>
            <a:xfrm>
              <a:off x="1316545" y="6391094"/>
              <a:ext cx="995171" cy="420623"/>
            </a:xfrm>
            <a:custGeom>
              <a:avLst/>
              <a:gdLst>
                <a:gd name="connsiteX0" fmla="*/ 74486 w 995171"/>
                <a:gd name="connsiteY0" fmla="*/ 131921 h 420623"/>
                <a:gd name="connsiteX1" fmla="*/ 0 w 995171"/>
                <a:gd name="connsiteY1" fmla="*/ 131921 h 420623"/>
                <a:gd name="connsiteX2" fmla="*/ 0 w 995171"/>
                <a:gd name="connsiteY2" fmla="*/ 414719 h 420623"/>
                <a:gd name="connsiteX3" fmla="*/ 74486 w 995171"/>
                <a:gd name="connsiteY3" fmla="*/ 414719 h 420623"/>
                <a:gd name="connsiteX4" fmla="*/ 74486 w 995171"/>
                <a:gd name="connsiteY4" fmla="*/ 131921 h 420623"/>
                <a:gd name="connsiteX5" fmla="*/ 568262 w 995171"/>
                <a:gd name="connsiteY5" fmla="*/ 417576 h 420623"/>
                <a:gd name="connsiteX6" fmla="*/ 568262 w 995171"/>
                <a:gd name="connsiteY6" fmla="*/ 348234 h 420623"/>
                <a:gd name="connsiteX7" fmla="*/ 541306 w 995171"/>
                <a:gd name="connsiteY7" fmla="*/ 346520 h 420623"/>
                <a:gd name="connsiteX8" fmla="*/ 523780 w 995171"/>
                <a:gd name="connsiteY8" fmla="*/ 338804 h 420623"/>
                <a:gd name="connsiteX9" fmla="*/ 516065 w 995171"/>
                <a:gd name="connsiteY9" fmla="*/ 321945 h 420623"/>
                <a:gd name="connsiteX10" fmla="*/ 514350 w 995171"/>
                <a:gd name="connsiteY10" fmla="*/ 294608 h 420623"/>
                <a:gd name="connsiteX11" fmla="*/ 514350 w 995171"/>
                <a:gd name="connsiteY11" fmla="*/ 195644 h 420623"/>
                <a:gd name="connsiteX12" fmla="*/ 568262 w 995171"/>
                <a:gd name="connsiteY12" fmla="*/ 195644 h 420623"/>
                <a:gd name="connsiteX13" fmla="*/ 568262 w 995171"/>
                <a:gd name="connsiteY13" fmla="*/ 131921 h 420623"/>
                <a:gd name="connsiteX14" fmla="*/ 514350 w 995171"/>
                <a:gd name="connsiteY14" fmla="*/ 131921 h 420623"/>
                <a:gd name="connsiteX15" fmla="*/ 514350 w 995171"/>
                <a:gd name="connsiteY15" fmla="*/ 21812 h 420623"/>
                <a:gd name="connsiteX16" fmla="*/ 439865 w 995171"/>
                <a:gd name="connsiteY16" fmla="*/ 21812 h 420623"/>
                <a:gd name="connsiteX17" fmla="*/ 439865 w 995171"/>
                <a:gd name="connsiteY17" fmla="*/ 295180 h 420623"/>
                <a:gd name="connsiteX18" fmla="*/ 445865 w 995171"/>
                <a:gd name="connsiteY18" fmla="*/ 353473 h 420623"/>
                <a:gd name="connsiteX19" fmla="*/ 465677 w 995171"/>
                <a:gd name="connsiteY19" fmla="*/ 391001 h 420623"/>
                <a:gd name="connsiteX20" fmla="*/ 502063 w 995171"/>
                <a:gd name="connsiteY20" fmla="*/ 411385 h 420623"/>
                <a:gd name="connsiteX21" fmla="*/ 558927 w 995171"/>
                <a:gd name="connsiteY21" fmla="*/ 417671 h 420623"/>
                <a:gd name="connsiteX22" fmla="*/ 568262 w 995171"/>
                <a:gd name="connsiteY22" fmla="*/ 417671 h 420623"/>
                <a:gd name="connsiteX23" fmla="*/ 995172 w 995171"/>
                <a:gd name="connsiteY23" fmla="*/ 0 h 420623"/>
                <a:gd name="connsiteX24" fmla="*/ 920687 w 995171"/>
                <a:gd name="connsiteY24" fmla="*/ 0 h 420623"/>
                <a:gd name="connsiteX25" fmla="*/ 920687 w 995171"/>
                <a:gd name="connsiteY25" fmla="*/ 414719 h 420623"/>
                <a:gd name="connsiteX26" fmla="*/ 995172 w 995171"/>
                <a:gd name="connsiteY26" fmla="*/ 414719 h 420623"/>
                <a:gd name="connsiteX27" fmla="*/ 995172 w 995171"/>
                <a:gd name="connsiteY27" fmla="*/ 0 h 420623"/>
                <a:gd name="connsiteX28" fmla="*/ 367951 w 995171"/>
                <a:gd name="connsiteY28" fmla="*/ 159830 h 420623"/>
                <a:gd name="connsiteX29" fmla="*/ 281273 w 995171"/>
                <a:gd name="connsiteY29" fmla="*/ 126206 h 420623"/>
                <a:gd name="connsiteX30" fmla="*/ 232410 w 995171"/>
                <a:gd name="connsiteY30" fmla="*/ 137065 h 420623"/>
                <a:gd name="connsiteX31" fmla="*/ 195358 w 995171"/>
                <a:gd name="connsiteY31" fmla="*/ 167259 h 420623"/>
                <a:gd name="connsiteX32" fmla="*/ 191262 w 995171"/>
                <a:gd name="connsiteY32" fmla="*/ 172498 h 420623"/>
                <a:gd name="connsiteX33" fmla="*/ 191262 w 995171"/>
                <a:gd name="connsiteY33" fmla="*/ 167831 h 420623"/>
                <a:gd name="connsiteX34" fmla="*/ 191262 w 995171"/>
                <a:gd name="connsiteY34" fmla="*/ 132017 h 420623"/>
                <a:gd name="connsiteX35" fmla="*/ 117920 w 995171"/>
                <a:gd name="connsiteY35" fmla="*/ 132017 h 420623"/>
                <a:gd name="connsiteX36" fmla="*/ 117920 w 995171"/>
                <a:gd name="connsiteY36" fmla="*/ 414814 h 420623"/>
                <a:gd name="connsiteX37" fmla="*/ 191929 w 995171"/>
                <a:gd name="connsiteY37" fmla="*/ 414814 h 420623"/>
                <a:gd name="connsiteX38" fmla="*/ 191929 w 995171"/>
                <a:gd name="connsiteY38" fmla="*/ 264128 h 420623"/>
                <a:gd name="connsiteX39" fmla="*/ 192024 w 995171"/>
                <a:gd name="connsiteY39" fmla="*/ 274606 h 420623"/>
                <a:gd name="connsiteX40" fmla="*/ 192119 w 995171"/>
                <a:gd name="connsiteY40" fmla="*/ 269558 h 420623"/>
                <a:gd name="connsiteX41" fmla="*/ 211741 w 995171"/>
                <a:gd name="connsiteY41" fmla="*/ 210884 h 420623"/>
                <a:gd name="connsiteX42" fmla="*/ 258985 w 995171"/>
                <a:gd name="connsiteY42" fmla="*/ 190786 h 420623"/>
                <a:gd name="connsiteX43" fmla="*/ 307753 w 995171"/>
                <a:gd name="connsiteY43" fmla="*/ 210407 h 420623"/>
                <a:gd name="connsiteX44" fmla="*/ 323945 w 995171"/>
                <a:gd name="connsiteY44" fmla="*/ 264605 h 420623"/>
                <a:gd name="connsiteX45" fmla="*/ 323945 w 995171"/>
                <a:gd name="connsiteY45" fmla="*/ 264605 h 420623"/>
                <a:gd name="connsiteX46" fmla="*/ 323945 w 995171"/>
                <a:gd name="connsiteY46" fmla="*/ 265176 h 420623"/>
                <a:gd name="connsiteX47" fmla="*/ 323945 w 995171"/>
                <a:gd name="connsiteY47" fmla="*/ 265271 h 420623"/>
                <a:gd name="connsiteX48" fmla="*/ 323945 w 995171"/>
                <a:gd name="connsiteY48" fmla="*/ 414814 h 420623"/>
                <a:gd name="connsiteX49" fmla="*/ 399098 w 995171"/>
                <a:gd name="connsiteY49" fmla="*/ 414814 h 420623"/>
                <a:gd name="connsiteX50" fmla="*/ 399098 w 995171"/>
                <a:gd name="connsiteY50" fmla="*/ 254222 h 420623"/>
                <a:gd name="connsiteX51" fmla="*/ 367951 w 995171"/>
                <a:gd name="connsiteY51" fmla="*/ 159830 h 420623"/>
                <a:gd name="connsiteX52" fmla="*/ 881825 w 995171"/>
                <a:gd name="connsiteY52" fmla="*/ 272796 h 420623"/>
                <a:gd name="connsiteX53" fmla="*/ 871061 w 995171"/>
                <a:gd name="connsiteY53" fmla="*/ 215646 h 420623"/>
                <a:gd name="connsiteX54" fmla="*/ 841057 w 995171"/>
                <a:gd name="connsiteY54" fmla="*/ 168974 h 420623"/>
                <a:gd name="connsiteX55" fmla="*/ 794957 w 995171"/>
                <a:gd name="connsiteY55" fmla="*/ 137636 h 420623"/>
                <a:gd name="connsiteX56" fmla="*/ 735806 w 995171"/>
                <a:gd name="connsiteY56" fmla="*/ 126302 h 420623"/>
                <a:gd name="connsiteX57" fmla="*/ 678371 w 995171"/>
                <a:gd name="connsiteY57" fmla="*/ 137922 h 420623"/>
                <a:gd name="connsiteX58" fmla="*/ 631698 w 995171"/>
                <a:gd name="connsiteY58" fmla="*/ 169355 h 420623"/>
                <a:gd name="connsiteX59" fmla="*/ 600266 w 995171"/>
                <a:gd name="connsiteY59" fmla="*/ 216027 h 420623"/>
                <a:gd name="connsiteX60" fmla="*/ 588645 w 995171"/>
                <a:gd name="connsiteY60" fmla="*/ 273463 h 420623"/>
                <a:gd name="connsiteX61" fmla="*/ 599694 w 995171"/>
                <a:gd name="connsiteY61" fmla="*/ 330899 h 420623"/>
                <a:gd name="connsiteX62" fmla="*/ 630269 w 995171"/>
                <a:gd name="connsiteY62" fmla="*/ 377571 h 420623"/>
                <a:gd name="connsiteX63" fmla="*/ 677513 w 995171"/>
                <a:gd name="connsiteY63" fmla="*/ 409004 h 420623"/>
                <a:gd name="connsiteX64" fmla="*/ 738092 w 995171"/>
                <a:gd name="connsiteY64" fmla="*/ 420624 h 420623"/>
                <a:gd name="connsiteX65" fmla="*/ 863918 w 995171"/>
                <a:gd name="connsiteY65" fmla="*/ 365093 h 420623"/>
                <a:gd name="connsiteX66" fmla="*/ 810292 w 995171"/>
                <a:gd name="connsiteY66" fmla="*/ 324231 h 420623"/>
                <a:gd name="connsiteX67" fmla="*/ 738664 w 995171"/>
                <a:gd name="connsiteY67" fmla="*/ 355854 h 420623"/>
                <a:gd name="connsiteX68" fmla="*/ 687229 w 995171"/>
                <a:gd name="connsiteY68" fmla="*/ 341376 h 420623"/>
                <a:gd name="connsiteX69" fmla="*/ 660368 w 995171"/>
                <a:gd name="connsiteY69" fmla="*/ 302133 h 420623"/>
                <a:gd name="connsiteX70" fmla="*/ 659606 w 995171"/>
                <a:gd name="connsiteY70" fmla="*/ 299466 h 420623"/>
                <a:gd name="connsiteX71" fmla="*/ 881825 w 995171"/>
                <a:gd name="connsiteY71" fmla="*/ 299466 h 420623"/>
                <a:gd name="connsiteX72" fmla="*/ 881825 w 995171"/>
                <a:gd name="connsiteY72" fmla="*/ 272796 h 420623"/>
                <a:gd name="connsiteX73" fmla="*/ 660368 w 995171"/>
                <a:gd name="connsiteY73" fmla="*/ 246793 h 420623"/>
                <a:gd name="connsiteX74" fmla="*/ 735330 w 995171"/>
                <a:gd name="connsiteY74" fmla="*/ 189929 h 420623"/>
                <a:gd name="connsiteX75" fmla="*/ 810387 w 995171"/>
                <a:gd name="connsiteY75" fmla="*/ 246698 h 420623"/>
                <a:gd name="connsiteX76" fmla="*/ 660368 w 995171"/>
                <a:gd name="connsiteY76" fmla="*/ 246793 h 42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95171" h="420623">
                  <a:moveTo>
                    <a:pt x="74486" y="131921"/>
                  </a:moveTo>
                  <a:lnTo>
                    <a:pt x="0" y="131921"/>
                  </a:lnTo>
                  <a:lnTo>
                    <a:pt x="0" y="414719"/>
                  </a:lnTo>
                  <a:lnTo>
                    <a:pt x="74486" y="414719"/>
                  </a:lnTo>
                  <a:lnTo>
                    <a:pt x="74486" y="131921"/>
                  </a:lnTo>
                  <a:close/>
                  <a:moveTo>
                    <a:pt x="568262" y="417576"/>
                  </a:moveTo>
                  <a:lnTo>
                    <a:pt x="568262" y="348234"/>
                  </a:lnTo>
                  <a:cubicBezTo>
                    <a:pt x="557308" y="348139"/>
                    <a:pt x="548259" y="347567"/>
                    <a:pt x="541306" y="346520"/>
                  </a:cubicBezTo>
                  <a:cubicBezTo>
                    <a:pt x="533591" y="345281"/>
                    <a:pt x="527685" y="342710"/>
                    <a:pt x="523780" y="338804"/>
                  </a:cubicBezTo>
                  <a:cubicBezTo>
                    <a:pt x="519875" y="334899"/>
                    <a:pt x="517303" y="329184"/>
                    <a:pt x="516065" y="321945"/>
                  </a:cubicBezTo>
                  <a:cubicBezTo>
                    <a:pt x="514922" y="314992"/>
                    <a:pt x="514350" y="305753"/>
                    <a:pt x="514350" y="294608"/>
                  </a:cubicBezTo>
                  <a:lnTo>
                    <a:pt x="514350" y="195644"/>
                  </a:lnTo>
                  <a:lnTo>
                    <a:pt x="568262" y="195644"/>
                  </a:lnTo>
                  <a:lnTo>
                    <a:pt x="568262" y="131921"/>
                  </a:lnTo>
                  <a:lnTo>
                    <a:pt x="514350" y="131921"/>
                  </a:lnTo>
                  <a:lnTo>
                    <a:pt x="514350" y="21812"/>
                  </a:lnTo>
                  <a:lnTo>
                    <a:pt x="439865" y="21812"/>
                  </a:lnTo>
                  <a:lnTo>
                    <a:pt x="439865" y="295180"/>
                  </a:lnTo>
                  <a:cubicBezTo>
                    <a:pt x="439865" y="318230"/>
                    <a:pt x="441865" y="337852"/>
                    <a:pt x="445865" y="353473"/>
                  </a:cubicBezTo>
                  <a:cubicBezTo>
                    <a:pt x="449771" y="368903"/>
                    <a:pt x="456438" y="381572"/>
                    <a:pt x="465677" y="391001"/>
                  </a:cubicBezTo>
                  <a:cubicBezTo>
                    <a:pt x="474917" y="400431"/>
                    <a:pt x="487204" y="407289"/>
                    <a:pt x="502063" y="411385"/>
                  </a:cubicBezTo>
                  <a:cubicBezTo>
                    <a:pt x="517112" y="415481"/>
                    <a:pt x="536258" y="417671"/>
                    <a:pt x="558927" y="417671"/>
                  </a:cubicBezTo>
                  <a:lnTo>
                    <a:pt x="568262" y="417671"/>
                  </a:lnTo>
                  <a:close/>
                  <a:moveTo>
                    <a:pt x="995172" y="0"/>
                  </a:moveTo>
                  <a:lnTo>
                    <a:pt x="920687" y="0"/>
                  </a:lnTo>
                  <a:lnTo>
                    <a:pt x="920687" y="414719"/>
                  </a:lnTo>
                  <a:lnTo>
                    <a:pt x="995172" y="414719"/>
                  </a:lnTo>
                  <a:lnTo>
                    <a:pt x="995172" y="0"/>
                  </a:lnTo>
                  <a:close/>
                  <a:moveTo>
                    <a:pt x="367951" y="159830"/>
                  </a:moveTo>
                  <a:cubicBezTo>
                    <a:pt x="347282" y="137541"/>
                    <a:pt x="318135" y="126206"/>
                    <a:pt x="281273" y="126206"/>
                  </a:cubicBezTo>
                  <a:cubicBezTo>
                    <a:pt x="263462" y="126206"/>
                    <a:pt x="247079" y="129921"/>
                    <a:pt x="232410" y="137065"/>
                  </a:cubicBezTo>
                  <a:cubicBezTo>
                    <a:pt x="217742" y="144304"/>
                    <a:pt x="205264" y="154496"/>
                    <a:pt x="195358" y="167259"/>
                  </a:cubicBezTo>
                  <a:lnTo>
                    <a:pt x="191262" y="172498"/>
                  </a:lnTo>
                  <a:lnTo>
                    <a:pt x="191262" y="167831"/>
                  </a:lnTo>
                  <a:lnTo>
                    <a:pt x="191262" y="132017"/>
                  </a:lnTo>
                  <a:lnTo>
                    <a:pt x="117920" y="132017"/>
                  </a:lnTo>
                  <a:lnTo>
                    <a:pt x="117920" y="414814"/>
                  </a:lnTo>
                  <a:lnTo>
                    <a:pt x="191929" y="414814"/>
                  </a:lnTo>
                  <a:lnTo>
                    <a:pt x="191929" y="264128"/>
                  </a:lnTo>
                  <a:lnTo>
                    <a:pt x="192024" y="274606"/>
                  </a:lnTo>
                  <a:cubicBezTo>
                    <a:pt x="192024" y="272891"/>
                    <a:pt x="192024" y="271177"/>
                    <a:pt x="192119" y="269558"/>
                  </a:cubicBezTo>
                  <a:cubicBezTo>
                    <a:pt x="192881" y="243173"/>
                    <a:pt x="199454" y="223456"/>
                    <a:pt x="211741" y="210884"/>
                  </a:cubicBezTo>
                  <a:cubicBezTo>
                    <a:pt x="224790" y="197549"/>
                    <a:pt x="240697" y="190786"/>
                    <a:pt x="258985" y="190786"/>
                  </a:cubicBezTo>
                  <a:cubicBezTo>
                    <a:pt x="280511" y="190786"/>
                    <a:pt x="296894" y="197358"/>
                    <a:pt x="307753" y="210407"/>
                  </a:cubicBezTo>
                  <a:cubicBezTo>
                    <a:pt x="318421" y="223171"/>
                    <a:pt x="323850" y="241364"/>
                    <a:pt x="323945" y="264605"/>
                  </a:cubicBezTo>
                  <a:lnTo>
                    <a:pt x="323945" y="264605"/>
                  </a:lnTo>
                  <a:lnTo>
                    <a:pt x="323945" y="265176"/>
                  </a:lnTo>
                  <a:lnTo>
                    <a:pt x="323945" y="265271"/>
                  </a:lnTo>
                  <a:lnTo>
                    <a:pt x="323945" y="414814"/>
                  </a:lnTo>
                  <a:lnTo>
                    <a:pt x="399098" y="414814"/>
                  </a:lnTo>
                  <a:lnTo>
                    <a:pt x="399098" y="254222"/>
                  </a:lnTo>
                  <a:cubicBezTo>
                    <a:pt x="399193" y="213931"/>
                    <a:pt x="388620" y="182118"/>
                    <a:pt x="367951" y="159830"/>
                  </a:cubicBezTo>
                  <a:moveTo>
                    <a:pt x="881825" y="272796"/>
                  </a:moveTo>
                  <a:cubicBezTo>
                    <a:pt x="881825" y="252508"/>
                    <a:pt x="878205" y="233267"/>
                    <a:pt x="871061" y="215646"/>
                  </a:cubicBezTo>
                  <a:cubicBezTo>
                    <a:pt x="863918" y="198025"/>
                    <a:pt x="853821" y="182309"/>
                    <a:pt x="841057" y="168974"/>
                  </a:cubicBezTo>
                  <a:cubicBezTo>
                    <a:pt x="828294" y="155639"/>
                    <a:pt x="812768" y="145066"/>
                    <a:pt x="794957" y="137636"/>
                  </a:cubicBezTo>
                  <a:cubicBezTo>
                    <a:pt x="777145" y="130112"/>
                    <a:pt x="757238" y="126302"/>
                    <a:pt x="735806" y="126302"/>
                  </a:cubicBezTo>
                  <a:cubicBezTo>
                    <a:pt x="715518" y="126302"/>
                    <a:pt x="696182" y="130207"/>
                    <a:pt x="678371" y="137922"/>
                  </a:cubicBezTo>
                  <a:cubicBezTo>
                    <a:pt x="660559" y="145637"/>
                    <a:pt x="644843" y="156210"/>
                    <a:pt x="631698" y="169355"/>
                  </a:cubicBezTo>
                  <a:cubicBezTo>
                    <a:pt x="618554" y="182499"/>
                    <a:pt x="607981" y="198215"/>
                    <a:pt x="600266" y="216027"/>
                  </a:cubicBezTo>
                  <a:cubicBezTo>
                    <a:pt x="592550" y="233839"/>
                    <a:pt x="588645" y="253175"/>
                    <a:pt x="588645" y="273463"/>
                  </a:cubicBezTo>
                  <a:cubicBezTo>
                    <a:pt x="588645" y="293751"/>
                    <a:pt x="592360" y="313087"/>
                    <a:pt x="599694" y="330899"/>
                  </a:cubicBezTo>
                  <a:cubicBezTo>
                    <a:pt x="607028" y="348710"/>
                    <a:pt x="617315" y="364426"/>
                    <a:pt x="630269" y="377571"/>
                  </a:cubicBezTo>
                  <a:cubicBezTo>
                    <a:pt x="643223" y="390716"/>
                    <a:pt x="659130" y="401288"/>
                    <a:pt x="677513" y="409004"/>
                  </a:cubicBezTo>
                  <a:cubicBezTo>
                    <a:pt x="695897" y="416719"/>
                    <a:pt x="716280" y="420624"/>
                    <a:pt x="738092" y="420624"/>
                  </a:cubicBezTo>
                  <a:cubicBezTo>
                    <a:pt x="801148" y="420624"/>
                    <a:pt x="840391" y="391954"/>
                    <a:pt x="863918" y="365093"/>
                  </a:cubicBezTo>
                  <a:lnTo>
                    <a:pt x="810292" y="324231"/>
                  </a:lnTo>
                  <a:cubicBezTo>
                    <a:pt x="798957" y="337661"/>
                    <a:pt x="772192" y="355854"/>
                    <a:pt x="738664" y="355854"/>
                  </a:cubicBezTo>
                  <a:cubicBezTo>
                    <a:pt x="717614" y="355854"/>
                    <a:pt x="700373" y="350996"/>
                    <a:pt x="687229" y="341376"/>
                  </a:cubicBezTo>
                  <a:cubicBezTo>
                    <a:pt x="674084" y="331756"/>
                    <a:pt x="665036" y="318611"/>
                    <a:pt x="660368" y="302133"/>
                  </a:cubicBezTo>
                  <a:lnTo>
                    <a:pt x="659606" y="299466"/>
                  </a:lnTo>
                  <a:lnTo>
                    <a:pt x="881825" y="299466"/>
                  </a:lnTo>
                  <a:lnTo>
                    <a:pt x="881825" y="272796"/>
                  </a:lnTo>
                  <a:close/>
                  <a:moveTo>
                    <a:pt x="660368" y="246793"/>
                  </a:moveTo>
                  <a:cubicBezTo>
                    <a:pt x="660368" y="226124"/>
                    <a:pt x="684086" y="189929"/>
                    <a:pt x="735330" y="189929"/>
                  </a:cubicBezTo>
                  <a:cubicBezTo>
                    <a:pt x="786575" y="189929"/>
                    <a:pt x="810387" y="226028"/>
                    <a:pt x="810387" y="246698"/>
                  </a:cubicBezTo>
                  <a:lnTo>
                    <a:pt x="660368" y="246793"/>
                  </a:lnTo>
                  <a:close/>
                </a:path>
              </a:pathLst>
            </a:custGeom>
            <a:solidFill>
              <a:srgbClr val="FFFFFF"/>
            </a:solidFill>
            <a:ln w="9525" cap="flat">
              <a:noFill/>
              <a:prstDash val="solid"/>
              <a:miter/>
            </a:ln>
          </p:spPr>
          <p:txBody>
            <a:bodyPr rtlCol="0" anchor="ctr"/>
            <a:lstStyle/>
            <a:p>
              <a:endParaRPr lang="en-US">
                <a:ea typeface="IntelOne Display Regular" panose="020B0604020203020204" pitchFamily="34" charset="0"/>
                <a:cs typeface="Arial" panose="02020603050405020304" pitchFamily="18" charset="0"/>
              </a:endParaRPr>
            </a:p>
          </p:txBody>
        </p:sp>
        <p:sp>
          <p:nvSpPr>
            <p:cNvPr id="11" name="Freeform: Shape 10">
              <a:extLst>
                <a:ext uri="{FF2B5EF4-FFF2-40B4-BE49-F238E27FC236}">
                  <a16:creationId xmlns:a16="http://schemas.microsoft.com/office/drawing/2014/main" id="{934E3A93-BFC9-49AD-8CF7-7EDF2A13157E}"/>
                </a:ext>
              </a:extLst>
            </p:cNvPr>
            <p:cNvSpPr/>
            <p:nvPr/>
          </p:nvSpPr>
          <p:spPr>
            <a:xfrm>
              <a:off x="2358770" y="6728469"/>
              <a:ext cx="79057" cy="79057"/>
            </a:xfrm>
            <a:custGeom>
              <a:avLst/>
              <a:gdLst>
                <a:gd name="connsiteX0" fmla="*/ 39529 w 79057"/>
                <a:gd name="connsiteY0" fmla="*/ 5620 h 79057"/>
                <a:gd name="connsiteX1" fmla="*/ 73438 w 79057"/>
                <a:gd name="connsiteY1" fmla="*/ 39529 h 79057"/>
                <a:gd name="connsiteX2" fmla="*/ 39529 w 79057"/>
                <a:gd name="connsiteY2" fmla="*/ 73438 h 79057"/>
                <a:gd name="connsiteX3" fmla="*/ 5620 w 79057"/>
                <a:gd name="connsiteY3" fmla="*/ 39529 h 79057"/>
                <a:gd name="connsiteX4" fmla="*/ 39529 w 79057"/>
                <a:gd name="connsiteY4" fmla="*/ 5620 h 79057"/>
                <a:gd name="connsiteX5" fmla="*/ 39529 w 79057"/>
                <a:gd name="connsiteY5" fmla="*/ 0 h 79057"/>
                <a:gd name="connsiteX6" fmla="*/ 0 w 79057"/>
                <a:gd name="connsiteY6" fmla="*/ 39529 h 79057"/>
                <a:gd name="connsiteX7" fmla="*/ 39529 w 79057"/>
                <a:gd name="connsiteY7" fmla="*/ 79058 h 79057"/>
                <a:gd name="connsiteX8" fmla="*/ 79058 w 79057"/>
                <a:gd name="connsiteY8" fmla="*/ 39529 h 79057"/>
                <a:gd name="connsiteX9" fmla="*/ 39529 w 79057"/>
                <a:gd name="connsiteY9" fmla="*/ 0 h 79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79057">
                  <a:moveTo>
                    <a:pt x="39529" y="5620"/>
                  </a:moveTo>
                  <a:cubicBezTo>
                    <a:pt x="58198" y="5620"/>
                    <a:pt x="73438" y="20860"/>
                    <a:pt x="73438" y="39529"/>
                  </a:cubicBezTo>
                  <a:cubicBezTo>
                    <a:pt x="73438" y="58198"/>
                    <a:pt x="58198" y="73438"/>
                    <a:pt x="39529" y="73438"/>
                  </a:cubicBezTo>
                  <a:cubicBezTo>
                    <a:pt x="20860" y="73438"/>
                    <a:pt x="5620" y="58198"/>
                    <a:pt x="5620" y="39529"/>
                  </a:cubicBezTo>
                  <a:cubicBezTo>
                    <a:pt x="5620" y="20860"/>
                    <a:pt x="20860" y="5620"/>
                    <a:pt x="39529" y="5620"/>
                  </a:cubicBezTo>
                  <a:moveTo>
                    <a:pt x="39529" y="0"/>
                  </a:moveTo>
                  <a:cubicBezTo>
                    <a:pt x="17717" y="0"/>
                    <a:pt x="0" y="17717"/>
                    <a:pt x="0" y="39529"/>
                  </a:cubicBezTo>
                  <a:cubicBezTo>
                    <a:pt x="0" y="61341"/>
                    <a:pt x="17717" y="79058"/>
                    <a:pt x="39529" y="79058"/>
                  </a:cubicBezTo>
                  <a:cubicBezTo>
                    <a:pt x="61341" y="79058"/>
                    <a:pt x="79058" y="61341"/>
                    <a:pt x="79058" y="39529"/>
                  </a:cubicBezTo>
                  <a:cubicBezTo>
                    <a:pt x="79058" y="17717"/>
                    <a:pt x="61341" y="0"/>
                    <a:pt x="39529" y="0"/>
                  </a:cubicBezTo>
                </a:path>
              </a:pathLst>
            </a:custGeom>
            <a:solidFill>
              <a:srgbClr val="FFFFFF"/>
            </a:solidFill>
            <a:ln w="9525" cap="flat">
              <a:noFill/>
              <a:prstDash val="solid"/>
              <a:miter/>
            </a:ln>
          </p:spPr>
          <p:txBody>
            <a:bodyPr rtlCol="0" anchor="ctr"/>
            <a:lstStyle/>
            <a:p>
              <a:endParaRPr lang="en-US">
                <a:ea typeface="IntelOne Display Regular" panose="020B0604020203020204" pitchFamily="34" charset="0"/>
                <a:cs typeface="Arial" panose="02020603050405020304" pitchFamily="18" charset="0"/>
              </a:endParaRPr>
            </a:p>
          </p:txBody>
        </p:sp>
        <p:sp>
          <p:nvSpPr>
            <p:cNvPr id="12" name="Freeform: Shape 11">
              <a:extLst>
                <a:ext uri="{FF2B5EF4-FFF2-40B4-BE49-F238E27FC236}">
                  <a16:creationId xmlns:a16="http://schemas.microsoft.com/office/drawing/2014/main" id="{839DD8F2-C56B-454C-9A84-A663F83DB6CE}"/>
                </a:ext>
              </a:extLst>
            </p:cNvPr>
            <p:cNvSpPr/>
            <p:nvPr/>
          </p:nvSpPr>
          <p:spPr>
            <a:xfrm>
              <a:off x="2384869" y="6748090"/>
              <a:ext cx="30765" cy="39528"/>
            </a:xfrm>
            <a:custGeom>
              <a:avLst/>
              <a:gdLst>
                <a:gd name="connsiteX0" fmla="*/ 16383 w 30765"/>
                <a:gd name="connsiteY0" fmla="*/ 95 h 39528"/>
                <a:gd name="connsiteX1" fmla="*/ 23051 w 30765"/>
                <a:gd name="connsiteY1" fmla="*/ 1715 h 39528"/>
                <a:gd name="connsiteX2" fmla="*/ 27718 w 30765"/>
                <a:gd name="connsiteY2" fmla="*/ 6191 h 39528"/>
                <a:gd name="connsiteX3" fmla="*/ 29337 w 30765"/>
                <a:gd name="connsiteY3" fmla="*/ 12478 h 39528"/>
                <a:gd name="connsiteX4" fmla="*/ 27146 w 30765"/>
                <a:gd name="connsiteY4" fmla="*/ 19622 h 39528"/>
                <a:gd name="connsiteX5" fmla="*/ 21812 w 30765"/>
                <a:gd name="connsiteY5" fmla="*/ 23717 h 39528"/>
                <a:gd name="connsiteX6" fmla="*/ 30766 w 30765"/>
                <a:gd name="connsiteY6" fmla="*/ 39529 h 39528"/>
                <a:gd name="connsiteX7" fmla="*/ 23717 w 30765"/>
                <a:gd name="connsiteY7" fmla="*/ 39529 h 39528"/>
                <a:gd name="connsiteX8" fmla="*/ 15526 w 30765"/>
                <a:gd name="connsiteY8" fmla="*/ 24860 h 39528"/>
                <a:gd name="connsiteX9" fmla="*/ 6191 w 30765"/>
                <a:gd name="connsiteY9" fmla="*/ 24860 h 39528"/>
                <a:gd name="connsiteX10" fmla="*/ 6191 w 30765"/>
                <a:gd name="connsiteY10" fmla="*/ 39529 h 39528"/>
                <a:gd name="connsiteX11" fmla="*/ 0 w 30765"/>
                <a:gd name="connsiteY11" fmla="*/ 39529 h 39528"/>
                <a:gd name="connsiteX12" fmla="*/ 0 w 30765"/>
                <a:gd name="connsiteY12" fmla="*/ 0 h 39528"/>
                <a:gd name="connsiteX13" fmla="*/ 16383 w 30765"/>
                <a:gd name="connsiteY13" fmla="*/ 0 h 39528"/>
                <a:gd name="connsiteX14" fmla="*/ 16383 w 30765"/>
                <a:gd name="connsiteY14" fmla="*/ 19336 h 39528"/>
                <a:gd name="connsiteX15" fmla="*/ 19907 w 30765"/>
                <a:gd name="connsiteY15" fmla="*/ 18478 h 39528"/>
                <a:gd name="connsiteX16" fmla="*/ 22289 w 30765"/>
                <a:gd name="connsiteY16" fmla="*/ 16097 h 39528"/>
                <a:gd name="connsiteX17" fmla="*/ 23146 w 30765"/>
                <a:gd name="connsiteY17" fmla="*/ 12573 h 39528"/>
                <a:gd name="connsiteX18" fmla="*/ 22289 w 30765"/>
                <a:gd name="connsiteY18" fmla="*/ 9049 h 39528"/>
                <a:gd name="connsiteX19" fmla="*/ 19907 w 30765"/>
                <a:gd name="connsiteY19" fmla="*/ 6668 h 39528"/>
                <a:gd name="connsiteX20" fmla="*/ 16383 w 30765"/>
                <a:gd name="connsiteY20" fmla="*/ 5810 h 39528"/>
                <a:gd name="connsiteX21" fmla="*/ 6191 w 30765"/>
                <a:gd name="connsiteY21" fmla="*/ 5810 h 39528"/>
                <a:gd name="connsiteX22" fmla="*/ 6191 w 30765"/>
                <a:gd name="connsiteY22" fmla="*/ 19336 h 39528"/>
                <a:gd name="connsiteX23" fmla="*/ 16383 w 30765"/>
                <a:gd name="connsiteY23" fmla="*/ 19336 h 3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765" h="39528">
                  <a:moveTo>
                    <a:pt x="16383" y="95"/>
                  </a:moveTo>
                  <a:cubicBezTo>
                    <a:pt x="18860" y="95"/>
                    <a:pt x="21050" y="667"/>
                    <a:pt x="23051" y="1715"/>
                  </a:cubicBezTo>
                  <a:cubicBezTo>
                    <a:pt x="25051" y="2762"/>
                    <a:pt x="26575" y="4286"/>
                    <a:pt x="27718" y="6191"/>
                  </a:cubicBezTo>
                  <a:cubicBezTo>
                    <a:pt x="28861" y="8096"/>
                    <a:pt x="29337" y="10192"/>
                    <a:pt x="29337" y="12478"/>
                  </a:cubicBezTo>
                  <a:cubicBezTo>
                    <a:pt x="29337" y="15335"/>
                    <a:pt x="28575" y="17717"/>
                    <a:pt x="27146" y="19622"/>
                  </a:cubicBezTo>
                  <a:cubicBezTo>
                    <a:pt x="25718" y="21527"/>
                    <a:pt x="23908" y="22860"/>
                    <a:pt x="21812" y="23717"/>
                  </a:cubicBezTo>
                  <a:lnTo>
                    <a:pt x="30766" y="39529"/>
                  </a:lnTo>
                  <a:lnTo>
                    <a:pt x="23717" y="39529"/>
                  </a:lnTo>
                  <a:lnTo>
                    <a:pt x="15526" y="24860"/>
                  </a:lnTo>
                  <a:lnTo>
                    <a:pt x="6191" y="24860"/>
                  </a:lnTo>
                  <a:lnTo>
                    <a:pt x="6191" y="39529"/>
                  </a:lnTo>
                  <a:lnTo>
                    <a:pt x="0" y="39529"/>
                  </a:lnTo>
                  <a:lnTo>
                    <a:pt x="0" y="0"/>
                  </a:lnTo>
                  <a:lnTo>
                    <a:pt x="16383" y="0"/>
                  </a:lnTo>
                  <a:close/>
                  <a:moveTo>
                    <a:pt x="16383" y="19336"/>
                  </a:moveTo>
                  <a:cubicBezTo>
                    <a:pt x="17717" y="19336"/>
                    <a:pt x="18860" y="19050"/>
                    <a:pt x="19907" y="18478"/>
                  </a:cubicBezTo>
                  <a:cubicBezTo>
                    <a:pt x="20955" y="17907"/>
                    <a:pt x="21717" y="17050"/>
                    <a:pt x="22289" y="16097"/>
                  </a:cubicBezTo>
                  <a:cubicBezTo>
                    <a:pt x="22860" y="15050"/>
                    <a:pt x="23146" y="13906"/>
                    <a:pt x="23146" y="12573"/>
                  </a:cubicBezTo>
                  <a:cubicBezTo>
                    <a:pt x="23146" y="11240"/>
                    <a:pt x="22860" y="10097"/>
                    <a:pt x="22289" y="9049"/>
                  </a:cubicBezTo>
                  <a:cubicBezTo>
                    <a:pt x="21717" y="8001"/>
                    <a:pt x="20860" y="7239"/>
                    <a:pt x="19907" y="6668"/>
                  </a:cubicBezTo>
                  <a:cubicBezTo>
                    <a:pt x="18860" y="6096"/>
                    <a:pt x="17717" y="5810"/>
                    <a:pt x="16383" y="5810"/>
                  </a:cubicBezTo>
                  <a:lnTo>
                    <a:pt x="6191" y="5810"/>
                  </a:lnTo>
                  <a:lnTo>
                    <a:pt x="6191" y="19336"/>
                  </a:lnTo>
                  <a:lnTo>
                    <a:pt x="16383" y="19336"/>
                  </a:lnTo>
                  <a:close/>
                </a:path>
              </a:pathLst>
            </a:custGeom>
            <a:solidFill>
              <a:srgbClr val="FFFFFF"/>
            </a:solidFill>
            <a:ln w="9525" cap="flat">
              <a:noFill/>
              <a:prstDash val="solid"/>
              <a:miter/>
            </a:ln>
          </p:spPr>
          <p:txBody>
            <a:bodyPr rtlCol="0" anchor="ctr"/>
            <a:lstStyle/>
            <a:p>
              <a:endParaRPr lang="en-US">
                <a:ea typeface="IntelOne Display Regular" panose="020B0604020203020204" pitchFamily="34" charset="0"/>
                <a:cs typeface="Arial" panose="02020603050405020304" pitchFamily="18" charset="0"/>
              </a:endParaRPr>
            </a:p>
          </p:txBody>
        </p:sp>
      </p:grpSp>
      <p:sp>
        <p:nvSpPr>
          <p:cNvPr id="2" name="Title 1">
            <a:extLst>
              <a:ext uri="{FF2B5EF4-FFF2-40B4-BE49-F238E27FC236}">
                <a16:creationId xmlns:a16="http://schemas.microsoft.com/office/drawing/2014/main" id="{A0E6BC2F-544E-4727-A6CC-2BE3B3E01B51}"/>
              </a:ext>
            </a:extLst>
          </p:cNvPr>
          <p:cNvSpPr>
            <a:spLocks noGrp="1"/>
          </p:cNvSpPr>
          <p:nvPr>
            <p:ph type="ctrTitle"/>
          </p:nvPr>
        </p:nvSpPr>
        <p:spPr>
          <a:xfrm>
            <a:off x="1542536" y="1635111"/>
            <a:ext cx="9789007" cy="1874852"/>
          </a:xfrm>
        </p:spPr>
        <p:txBody>
          <a:bodyPr anchor="b"/>
          <a:lstStyle>
            <a:lvl1pPr algn="l">
              <a:defRPr sz="60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8BF0B31C-0AD0-4CC0-BF2B-DECE53E66658}"/>
              </a:ext>
            </a:extLst>
          </p:cNvPr>
          <p:cNvSpPr>
            <a:spLocks noGrp="1"/>
          </p:cNvSpPr>
          <p:nvPr>
            <p:ph type="subTitle" idx="1"/>
          </p:nvPr>
        </p:nvSpPr>
        <p:spPr>
          <a:xfrm>
            <a:off x="1542536" y="3602038"/>
            <a:ext cx="9789007"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4" name="Text Placeholder 13">
            <a:extLst>
              <a:ext uri="{FF2B5EF4-FFF2-40B4-BE49-F238E27FC236}">
                <a16:creationId xmlns:a16="http://schemas.microsoft.com/office/drawing/2014/main" id="{22825262-3F6E-4DC6-AA53-E30B25B15839}"/>
              </a:ext>
            </a:extLst>
          </p:cNvPr>
          <p:cNvSpPr>
            <a:spLocks noGrp="1"/>
          </p:cNvSpPr>
          <p:nvPr>
            <p:ph type="body" sz="quarter" idx="10"/>
          </p:nvPr>
        </p:nvSpPr>
        <p:spPr>
          <a:xfrm>
            <a:off x="1543438" y="944163"/>
            <a:ext cx="9810362" cy="627700"/>
          </a:xfrm>
        </p:spPr>
        <p:txBody>
          <a:bodyPr anchor="b" anchorCtr="0">
            <a:normAutofit/>
          </a:bodyPr>
          <a:lstStyle>
            <a:lvl1pPr marL="0" indent="0">
              <a:buFontTx/>
              <a:buNone/>
              <a:defRPr sz="1600">
                <a:solidFill>
                  <a:schemeClr val="accent2"/>
                </a:solidFill>
                <a:latin typeface="+mn-lt"/>
              </a:defRPr>
            </a:lvl1pPr>
          </a:lstStyle>
          <a:p>
            <a:pPr lvl="0"/>
            <a:r>
              <a:rPr lang="en-US"/>
              <a:t>Click to edit Master text styles</a:t>
            </a:r>
          </a:p>
        </p:txBody>
      </p:sp>
      <p:sp>
        <p:nvSpPr>
          <p:cNvPr id="15" name="Rectangle 14">
            <a:extLst>
              <a:ext uri="{FF2B5EF4-FFF2-40B4-BE49-F238E27FC236}">
                <a16:creationId xmlns:a16="http://schemas.microsoft.com/office/drawing/2014/main" id="{EC1BCBB2-B699-44A9-B291-3CCD0D0E00F2}"/>
              </a:ext>
            </a:extLst>
          </p:cNvPr>
          <p:cNvSpPr/>
          <p:nvPr userDrawn="1"/>
        </p:nvSpPr>
        <p:spPr>
          <a:xfrm>
            <a:off x="860457" y="4951823"/>
            <a:ext cx="158111" cy="158111"/>
          </a:xfrm>
          <a:prstGeom prst="rect">
            <a:avLst/>
          </a:prstGeom>
          <a:solidFill>
            <a:schemeClr val="accent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IntelOne Display Regular" panose="020B0604020203020204" pitchFamily="34" charset="0"/>
              <a:cs typeface="IntelOne Display Regular" panose="020B0604020203020204" pitchFamily="34" charset="0"/>
              <a:sym typeface="Arial"/>
            </a:endParaRPr>
          </a:p>
        </p:txBody>
      </p:sp>
      <p:sp>
        <p:nvSpPr>
          <p:cNvPr id="16" name="Rectangle 15">
            <a:extLst>
              <a:ext uri="{FF2B5EF4-FFF2-40B4-BE49-F238E27FC236}">
                <a16:creationId xmlns:a16="http://schemas.microsoft.com/office/drawing/2014/main" id="{73D17A91-F49E-45DE-835E-543E5DCD8458}"/>
              </a:ext>
            </a:extLst>
          </p:cNvPr>
          <p:cNvSpPr/>
          <p:nvPr userDrawn="1"/>
        </p:nvSpPr>
        <p:spPr>
          <a:xfrm>
            <a:off x="573803" y="5104242"/>
            <a:ext cx="286654" cy="286654"/>
          </a:xfrm>
          <a:prstGeom prst="rect">
            <a:avLst/>
          </a:prstGeom>
          <a:solidFill>
            <a:schemeClr val="accent3"/>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IntelOne Display Regular" panose="020B0604020203020204" pitchFamily="34" charset="0"/>
              <a:cs typeface="IntelOne Display Regular" panose="020B0604020203020204" pitchFamily="34" charset="0"/>
              <a:sym typeface="Arial"/>
            </a:endParaRPr>
          </a:p>
        </p:txBody>
      </p:sp>
      <p:sp>
        <p:nvSpPr>
          <p:cNvPr id="17" name="Rectangle 16">
            <a:extLst>
              <a:ext uri="{FF2B5EF4-FFF2-40B4-BE49-F238E27FC236}">
                <a16:creationId xmlns:a16="http://schemas.microsoft.com/office/drawing/2014/main" id="{77E01F40-8D2A-43E6-B578-00B92049883B}"/>
              </a:ext>
            </a:extLst>
          </p:cNvPr>
          <p:cNvSpPr/>
          <p:nvPr userDrawn="1"/>
        </p:nvSpPr>
        <p:spPr>
          <a:xfrm>
            <a:off x="861107" y="5390896"/>
            <a:ext cx="610214" cy="610214"/>
          </a:xfrm>
          <a:prstGeom prst="rect">
            <a:avLst/>
          </a:prstGeom>
          <a:solidFill>
            <a:schemeClr val="accent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IntelOne Display Regular" panose="020B0604020203020204" pitchFamily="34" charset="0"/>
              <a:cs typeface="IntelOne Display Regular" panose="020B0604020203020204" pitchFamily="34" charset="0"/>
              <a:sym typeface="Arial"/>
            </a:endParaRPr>
          </a:p>
        </p:txBody>
      </p:sp>
    </p:spTree>
    <p:extLst>
      <p:ext uri="{BB962C8B-B14F-4D97-AF65-F5344CB8AC3E}">
        <p14:creationId xmlns:p14="http://schemas.microsoft.com/office/powerpoint/2010/main" val="3577478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Title Slide White">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F200040-B841-47B7-8555-E0299CDC24FA}"/>
              </a:ext>
            </a:extLst>
          </p:cNvPr>
          <p:cNvSpPr/>
          <p:nvPr userDrawn="1"/>
        </p:nvSpPr>
        <p:spPr>
          <a:xfrm>
            <a:off x="1468406" y="0"/>
            <a:ext cx="3430768" cy="5390870"/>
          </a:xfrm>
          <a:prstGeom prst="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IntelOne Display Regular" panose="020B0604020203020204" pitchFamily="34" charset="0"/>
              <a:cs typeface="IntelOne Display Regular" panose="020B0604020203020204" pitchFamily="34" charset="0"/>
              <a:sym typeface="Arial"/>
            </a:endParaRPr>
          </a:p>
        </p:txBody>
      </p:sp>
      <p:sp>
        <p:nvSpPr>
          <p:cNvPr id="2" name="Title 1">
            <a:extLst>
              <a:ext uri="{FF2B5EF4-FFF2-40B4-BE49-F238E27FC236}">
                <a16:creationId xmlns:a16="http://schemas.microsoft.com/office/drawing/2014/main" id="{A0E6BC2F-544E-4727-A6CC-2BE3B3E01B51}"/>
              </a:ext>
            </a:extLst>
          </p:cNvPr>
          <p:cNvSpPr>
            <a:spLocks noGrp="1"/>
          </p:cNvSpPr>
          <p:nvPr>
            <p:ph type="ctrTitle"/>
          </p:nvPr>
        </p:nvSpPr>
        <p:spPr>
          <a:xfrm>
            <a:off x="1542536" y="1635111"/>
            <a:ext cx="9789007" cy="1874852"/>
          </a:xfrm>
        </p:spPr>
        <p:txBody>
          <a:bodyPr anchor="b"/>
          <a:lstStyle>
            <a:lvl1pPr algn="l">
              <a:defRPr sz="6000">
                <a:solidFill>
                  <a:schemeClr val="tx1"/>
                </a:solidFill>
              </a:defRPr>
            </a:lvl1pPr>
          </a:lstStyle>
          <a:p>
            <a:r>
              <a:rPr lang="en-US"/>
              <a:t>Click to edit Master title style</a:t>
            </a:r>
          </a:p>
        </p:txBody>
      </p:sp>
      <p:sp>
        <p:nvSpPr>
          <p:cNvPr id="3" name="Subtitle 2">
            <a:extLst>
              <a:ext uri="{FF2B5EF4-FFF2-40B4-BE49-F238E27FC236}">
                <a16:creationId xmlns:a16="http://schemas.microsoft.com/office/drawing/2014/main" id="{8BF0B31C-0AD0-4CC0-BF2B-DECE53E66658}"/>
              </a:ext>
            </a:extLst>
          </p:cNvPr>
          <p:cNvSpPr>
            <a:spLocks noGrp="1"/>
          </p:cNvSpPr>
          <p:nvPr>
            <p:ph type="subTitle" idx="1"/>
          </p:nvPr>
        </p:nvSpPr>
        <p:spPr>
          <a:xfrm>
            <a:off x="1542536" y="3602038"/>
            <a:ext cx="9789007" cy="1655762"/>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4" name="Text Placeholder 13">
            <a:extLst>
              <a:ext uri="{FF2B5EF4-FFF2-40B4-BE49-F238E27FC236}">
                <a16:creationId xmlns:a16="http://schemas.microsoft.com/office/drawing/2014/main" id="{22825262-3F6E-4DC6-AA53-E30B25B15839}"/>
              </a:ext>
            </a:extLst>
          </p:cNvPr>
          <p:cNvSpPr>
            <a:spLocks noGrp="1"/>
          </p:cNvSpPr>
          <p:nvPr>
            <p:ph type="body" sz="quarter" idx="10"/>
          </p:nvPr>
        </p:nvSpPr>
        <p:spPr>
          <a:xfrm>
            <a:off x="1543438" y="944163"/>
            <a:ext cx="9810362" cy="627700"/>
          </a:xfrm>
        </p:spPr>
        <p:txBody>
          <a:bodyPr anchor="b" anchorCtr="0">
            <a:normAutofit/>
          </a:bodyPr>
          <a:lstStyle>
            <a:lvl1pPr marL="0" indent="0">
              <a:buFontTx/>
              <a:buNone/>
              <a:defRPr sz="1600">
                <a:solidFill>
                  <a:schemeClr val="accent1"/>
                </a:solidFill>
                <a:latin typeface="+mn-lt"/>
              </a:defRPr>
            </a:lvl1pPr>
          </a:lstStyle>
          <a:p>
            <a:pPr lvl="0"/>
            <a:r>
              <a:rPr lang="en-US"/>
              <a:t>Click to edit Master text styles</a:t>
            </a:r>
          </a:p>
        </p:txBody>
      </p:sp>
      <p:sp>
        <p:nvSpPr>
          <p:cNvPr id="18" name="Rectangle 17">
            <a:extLst>
              <a:ext uri="{FF2B5EF4-FFF2-40B4-BE49-F238E27FC236}">
                <a16:creationId xmlns:a16="http://schemas.microsoft.com/office/drawing/2014/main" id="{A24C56C1-BF0A-4234-81F8-D2B769834C58}"/>
              </a:ext>
            </a:extLst>
          </p:cNvPr>
          <p:cNvSpPr/>
          <p:nvPr userDrawn="1"/>
        </p:nvSpPr>
        <p:spPr>
          <a:xfrm>
            <a:off x="860457" y="4951823"/>
            <a:ext cx="158111" cy="158111"/>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IntelOne Display Regular" panose="020B0604020203020204" pitchFamily="34" charset="0"/>
              <a:cs typeface="IntelOne Display Regular" panose="020B0604020203020204" pitchFamily="34" charset="0"/>
              <a:sym typeface="Arial"/>
            </a:endParaRPr>
          </a:p>
        </p:txBody>
      </p:sp>
      <p:sp>
        <p:nvSpPr>
          <p:cNvPr id="19" name="Rectangle 18">
            <a:extLst>
              <a:ext uri="{FF2B5EF4-FFF2-40B4-BE49-F238E27FC236}">
                <a16:creationId xmlns:a16="http://schemas.microsoft.com/office/drawing/2014/main" id="{657C8AC4-A26E-48AF-9B2F-93A0F02E758D}"/>
              </a:ext>
            </a:extLst>
          </p:cNvPr>
          <p:cNvSpPr/>
          <p:nvPr userDrawn="1"/>
        </p:nvSpPr>
        <p:spPr>
          <a:xfrm>
            <a:off x="573803" y="5104242"/>
            <a:ext cx="286654" cy="286654"/>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IntelOne Display Regular" panose="020B0604020203020204" pitchFamily="34" charset="0"/>
              <a:cs typeface="IntelOne Display Regular" panose="020B0604020203020204" pitchFamily="34" charset="0"/>
              <a:sym typeface="Arial"/>
            </a:endParaRPr>
          </a:p>
        </p:txBody>
      </p:sp>
      <p:sp>
        <p:nvSpPr>
          <p:cNvPr id="20" name="Rectangle 19">
            <a:extLst>
              <a:ext uri="{FF2B5EF4-FFF2-40B4-BE49-F238E27FC236}">
                <a16:creationId xmlns:a16="http://schemas.microsoft.com/office/drawing/2014/main" id="{6D5060BD-E2D2-44BB-ADFB-2B20CEB8775D}"/>
              </a:ext>
            </a:extLst>
          </p:cNvPr>
          <p:cNvSpPr/>
          <p:nvPr userDrawn="1"/>
        </p:nvSpPr>
        <p:spPr>
          <a:xfrm>
            <a:off x="861107" y="5390896"/>
            <a:ext cx="610214" cy="610214"/>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IntelOne Display Regular" panose="020B0604020203020204" pitchFamily="34" charset="0"/>
              <a:cs typeface="IntelOne Display Regular" panose="020B0604020203020204" pitchFamily="34" charset="0"/>
              <a:sym typeface="Arial"/>
            </a:endParaRPr>
          </a:p>
        </p:txBody>
      </p:sp>
      <p:pic>
        <p:nvPicPr>
          <p:cNvPr id="21" name="Graphic 20">
            <a:extLst>
              <a:ext uri="{FF2B5EF4-FFF2-40B4-BE49-F238E27FC236}">
                <a16:creationId xmlns:a16="http://schemas.microsoft.com/office/drawing/2014/main" id="{5A184651-D34A-4937-8369-48ADD8E89C0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66513" y="5992753"/>
            <a:ext cx="1031758" cy="384723"/>
          </a:xfrm>
          <a:prstGeom prst="rect">
            <a:avLst/>
          </a:prstGeom>
        </p:spPr>
      </p:pic>
    </p:spTree>
    <p:extLst>
      <p:ext uri="{BB962C8B-B14F-4D97-AF65-F5344CB8AC3E}">
        <p14:creationId xmlns:p14="http://schemas.microsoft.com/office/powerpoint/2010/main" val="2977592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06629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115AA-229D-4A6C-90C6-57CFD374E6F1}"/>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38342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2_Title Only_intern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115AA-229D-4A6C-90C6-57CFD374E6F1}"/>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45231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A7416-C44D-4788-AE82-AF3D1327DA37}"/>
              </a:ext>
            </a:extLst>
          </p:cNvPr>
          <p:cNvSpPr>
            <a:spLocks noGrp="1"/>
          </p:cNvSpPr>
          <p:nvPr>
            <p:ph type="title"/>
          </p:nvPr>
        </p:nvSpPr>
        <p:spPr>
          <a:xfrm>
            <a:off x="381000" y="221694"/>
            <a:ext cx="10972800" cy="1199822"/>
          </a:xfrm>
        </p:spPr>
        <p:txBody>
          <a:bodyPr>
            <a:normAutofit/>
          </a:bodyPr>
          <a:lstStyle>
            <a:lvl1pPr>
              <a:defRPr sz="3600"/>
            </a:lvl1pPr>
          </a:lstStyle>
          <a:p>
            <a:r>
              <a:rPr lang="en-US"/>
              <a:t>Click to edit Master title style</a:t>
            </a:r>
          </a:p>
        </p:txBody>
      </p:sp>
      <p:sp>
        <p:nvSpPr>
          <p:cNvPr id="3" name="Content Placeholder 2">
            <a:extLst>
              <a:ext uri="{FF2B5EF4-FFF2-40B4-BE49-F238E27FC236}">
                <a16:creationId xmlns:a16="http://schemas.microsoft.com/office/drawing/2014/main" id="{F4768FF6-8FD0-4E13-A01B-AB7AF941CB42}"/>
              </a:ext>
            </a:extLst>
          </p:cNvPr>
          <p:cNvSpPr>
            <a:spLocks noGrp="1"/>
          </p:cNvSpPr>
          <p:nvPr>
            <p:ph idx="1"/>
          </p:nvPr>
        </p:nvSpPr>
        <p:spPr>
          <a:xfrm>
            <a:off x="381000" y="1487056"/>
            <a:ext cx="10972800" cy="46899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21177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240">
          <p15:clr>
            <a:srgbClr val="FBAE40"/>
          </p15:clr>
        </p15:guide>
        <p15:guide id="3" pos="7152">
          <p15:clr>
            <a:srgbClr val="FBAE4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Sub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A7416-C44D-4788-AE82-AF3D1327DA37}"/>
              </a:ext>
            </a:extLst>
          </p:cNvPr>
          <p:cNvSpPr>
            <a:spLocks noGrp="1"/>
          </p:cNvSpPr>
          <p:nvPr>
            <p:ph type="title"/>
          </p:nvPr>
        </p:nvSpPr>
        <p:spPr>
          <a:xfrm>
            <a:off x="381000" y="221694"/>
            <a:ext cx="10972800" cy="1199822"/>
          </a:xfrm>
        </p:spPr>
        <p:txBody>
          <a:bodyPr>
            <a:normAutofit/>
          </a:bodyPr>
          <a:lstStyle>
            <a:lvl1pPr>
              <a:defRPr sz="3600"/>
            </a:lvl1pPr>
          </a:lstStyle>
          <a:p>
            <a:r>
              <a:rPr lang="en-US"/>
              <a:t>Click to edit Master title style</a:t>
            </a:r>
          </a:p>
        </p:txBody>
      </p:sp>
      <p:sp>
        <p:nvSpPr>
          <p:cNvPr id="3" name="Content Placeholder 2">
            <a:extLst>
              <a:ext uri="{FF2B5EF4-FFF2-40B4-BE49-F238E27FC236}">
                <a16:creationId xmlns:a16="http://schemas.microsoft.com/office/drawing/2014/main" id="{F4768FF6-8FD0-4E13-A01B-AB7AF941CB42}"/>
              </a:ext>
            </a:extLst>
          </p:cNvPr>
          <p:cNvSpPr>
            <a:spLocks noGrp="1"/>
          </p:cNvSpPr>
          <p:nvPr>
            <p:ph idx="1"/>
          </p:nvPr>
        </p:nvSpPr>
        <p:spPr>
          <a:xfrm>
            <a:off x="381000" y="2110067"/>
            <a:ext cx="10972800" cy="40842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2C827E3-834F-40BA-9518-B0648BD536F2}"/>
              </a:ext>
            </a:extLst>
          </p:cNvPr>
          <p:cNvSpPr>
            <a:spLocks noGrp="1"/>
          </p:cNvSpPr>
          <p:nvPr>
            <p:ph type="body" sz="quarter" idx="10"/>
          </p:nvPr>
        </p:nvSpPr>
        <p:spPr>
          <a:xfrm>
            <a:off x="381000" y="1494289"/>
            <a:ext cx="10972800" cy="525462"/>
          </a:xfrm>
        </p:spPr>
        <p:txBody>
          <a:bodyPr>
            <a:noAutofit/>
          </a:bodyPr>
          <a:lstStyle>
            <a:lvl1pPr marL="0" indent="0">
              <a:buFontTx/>
              <a:buNone/>
              <a:defRPr sz="3200">
                <a:solidFill>
                  <a:schemeClr val="accent1"/>
                </a:solidFill>
                <a:latin typeface="+mn-lt"/>
              </a:defRPr>
            </a:lvl1pPr>
          </a:lstStyle>
          <a:p>
            <a:pPr lvl="0"/>
            <a:r>
              <a:rPr lang="en-US"/>
              <a:t>Click to edit Master text styles</a:t>
            </a:r>
          </a:p>
        </p:txBody>
      </p:sp>
    </p:spTree>
    <p:extLst>
      <p:ext uri="{BB962C8B-B14F-4D97-AF65-F5344CB8AC3E}">
        <p14:creationId xmlns:p14="http://schemas.microsoft.com/office/powerpoint/2010/main" val="3501716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240">
          <p15:clr>
            <a:srgbClr val="FBAE40"/>
          </p15:clr>
        </p15:guide>
        <p15:guide id="3" pos="7152">
          <p15:clr>
            <a:srgbClr val="FBAE4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itle, Sub 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B35A4-51BC-4EA4-8E63-8A7D09FB8A1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C46AEA0-8A4A-4395-842E-1588A8A29D4C}"/>
              </a:ext>
            </a:extLst>
          </p:cNvPr>
          <p:cNvSpPr>
            <a:spLocks noGrp="1"/>
          </p:cNvSpPr>
          <p:nvPr>
            <p:ph sz="half" idx="1"/>
          </p:nvPr>
        </p:nvSpPr>
        <p:spPr>
          <a:xfrm>
            <a:off x="380999" y="2105680"/>
            <a:ext cx="5429865" cy="40957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629D013-C7B6-4628-B2EF-9C1967AE6122}"/>
              </a:ext>
            </a:extLst>
          </p:cNvPr>
          <p:cNvSpPr>
            <a:spLocks noGrp="1"/>
          </p:cNvSpPr>
          <p:nvPr>
            <p:ph sz="half" idx="2"/>
          </p:nvPr>
        </p:nvSpPr>
        <p:spPr>
          <a:xfrm>
            <a:off x="5923935" y="2105680"/>
            <a:ext cx="5429865" cy="40957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5">
            <a:extLst>
              <a:ext uri="{FF2B5EF4-FFF2-40B4-BE49-F238E27FC236}">
                <a16:creationId xmlns:a16="http://schemas.microsoft.com/office/drawing/2014/main" id="{5C66EBB2-584E-4CD8-BAAE-06D480D3A0CB}"/>
              </a:ext>
            </a:extLst>
          </p:cNvPr>
          <p:cNvSpPr>
            <a:spLocks noGrp="1"/>
          </p:cNvSpPr>
          <p:nvPr>
            <p:ph type="body" sz="quarter" idx="10"/>
          </p:nvPr>
        </p:nvSpPr>
        <p:spPr>
          <a:xfrm>
            <a:off x="381000" y="1495361"/>
            <a:ext cx="10972800" cy="530454"/>
          </a:xfrm>
        </p:spPr>
        <p:txBody>
          <a:bodyPr>
            <a:noAutofit/>
          </a:bodyPr>
          <a:lstStyle>
            <a:lvl1pPr marL="0" indent="0">
              <a:buNone/>
              <a:defRPr sz="3200">
                <a:solidFill>
                  <a:schemeClr val="accent1"/>
                </a:solidFill>
                <a:latin typeface="+mn-lt"/>
              </a:defRPr>
            </a:lvl1pPr>
            <a:lvl2pPr marL="457200" indent="0">
              <a:buNone/>
              <a:defRPr/>
            </a:lvl2pPr>
          </a:lstStyle>
          <a:p>
            <a:pPr lvl="0"/>
            <a:r>
              <a:rPr lang="en-US"/>
              <a:t>Click to edit Master text styles</a:t>
            </a:r>
          </a:p>
        </p:txBody>
      </p:sp>
    </p:spTree>
    <p:extLst>
      <p:ext uri="{BB962C8B-B14F-4D97-AF65-F5344CB8AC3E}">
        <p14:creationId xmlns:p14="http://schemas.microsoft.com/office/powerpoint/2010/main" val="3253076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B35A4-51BC-4EA4-8E63-8A7D09FB8A18}"/>
              </a:ext>
            </a:extLst>
          </p:cNvPr>
          <p:cNvSpPr>
            <a:spLocks noGrp="1"/>
          </p:cNvSpPr>
          <p:nvPr>
            <p:ph type="title"/>
          </p:nvPr>
        </p:nvSpPr>
        <p:spPr>
          <a:xfrm>
            <a:off x="381000" y="221694"/>
            <a:ext cx="10972800" cy="1199822"/>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8C46AEA0-8A4A-4395-842E-1588A8A29D4C}"/>
              </a:ext>
            </a:extLst>
          </p:cNvPr>
          <p:cNvSpPr>
            <a:spLocks noGrp="1"/>
          </p:cNvSpPr>
          <p:nvPr>
            <p:ph sz="half" idx="1"/>
          </p:nvPr>
        </p:nvSpPr>
        <p:spPr>
          <a:xfrm>
            <a:off x="381000" y="1487056"/>
            <a:ext cx="5429865" cy="46866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629D013-C7B6-4628-B2EF-9C1967AE6122}"/>
              </a:ext>
            </a:extLst>
          </p:cNvPr>
          <p:cNvSpPr>
            <a:spLocks noGrp="1"/>
          </p:cNvSpPr>
          <p:nvPr>
            <p:ph sz="half" idx="2"/>
          </p:nvPr>
        </p:nvSpPr>
        <p:spPr>
          <a:xfrm>
            <a:off x="5923935" y="1487056"/>
            <a:ext cx="5429865" cy="46866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26407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1_Title and Two Content">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B35A4-51BC-4EA4-8E63-8A7D09FB8A18}"/>
              </a:ext>
            </a:extLst>
          </p:cNvPr>
          <p:cNvSpPr>
            <a:spLocks noGrp="1"/>
          </p:cNvSpPr>
          <p:nvPr>
            <p:ph type="title" hasCustomPrompt="1"/>
          </p:nvPr>
        </p:nvSpPr>
        <p:spPr/>
        <p:txBody>
          <a:bodyPr vert="horz" lIns="91440" tIns="45720" rIns="91440" bIns="45720" rtlCol="0" anchor="ctr">
            <a:normAutofit/>
          </a:bodyPr>
          <a:lstStyle>
            <a:lvl1pPr>
              <a:defRPr lang="en-US">
                <a:gradFill flip="none" rotWithShape="1">
                  <a:gsLst>
                    <a:gs pos="16000">
                      <a:schemeClr val="bg2"/>
                    </a:gs>
                    <a:gs pos="87000">
                      <a:schemeClr val="accent1"/>
                    </a:gs>
                  </a:gsLst>
                  <a:lin ang="2700000" scaled="1"/>
                  <a:tileRect/>
                </a:gradFill>
              </a:defRPr>
            </a:lvl1pPr>
          </a:lstStyle>
          <a:p>
            <a:pPr lvl="0"/>
            <a:r>
              <a:rPr lang="en-US"/>
              <a:t>Click to edit title style</a:t>
            </a:r>
          </a:p>
        </p:txBody>
      </p:sp>
      <p:sp>
        <p:nvSpPr>
          <p:cNvPr id="3" name="Content Placeholder 2">
            <a:extLst>
              <a:ext uri="{FF2B5EF4-FFF2-40B4-BE49-F238E27FC236}">
                <a16:creationId xmlns:a16="http://schemas.microsoft.com/office/drawing/2014/main" id="{8C46AEA0-8A4A-4395-842E-1588A8A29D4C}"/>
              </a:ext>
            </a:extLst>
          </p:cNvPr>
          <p:cNvSpPr>
            <a:spLocks noGrp="1"/>
          </p:cNvSpPr>
          <p:nvPr>
            <p:ph sz="half" idx="1" hasCustomPrompt="1"/>
          </p:nvPr>
        </p:nvSpPr>
        <p:spPr>
          <a:xfrm>
            <a:off x="666749" y="1548767"/>
            <a:ext cx="5429865" cy="4686689"/>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629D013-C7B6-4628-B2EF-9C1967AE6122}"/>
              </a:ext>
            </a:extLst>
          </p:cNvPr>
          <p:cNvSpPr>
            <a:spLocks noGrp="1"/>
          </p:cNvSpPr>
          <p:nvPr>
            <p:ph sz="half" idx="2" hasCustomPrompt="1"/>
          </p:nvPr>
        </p:nvSpPr>
        <p:spPr>
          <a:xfrm>
            <a:off x="6209685" y="1548767"/>
            <a:ext cx="5429865" cy="4686689"/>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grpSp>
        <p:nvGrpSpPr>
          <p:cNvPr id="5" name="Graphic 4">
            <a:extLst>
              <a:ext uri="{FF2B5EF4-FFF2-40B4-BE49-F238E27FC236}">
                <a16:creationId xmlns:a16="http://schemas.microsoft.com/office/drawing/2014/main" id="{FF9ADE75-853C-4AA9-9F19-ED4A8E23CFA0}"/>
              </a:ext>
            </a:extLst>
          </p:cNvPr>
          <p:cNvGrpSpPr/>
          <p:nvPr userDrawn="1"/>
        </p:nvGrpSpPr>
        <p:grpSpPr>
          <a:xfrm>
            <a:off x="124734" y="6550337"/>
            <a:ext cx="665641" cy="149163"/>
            <a:chOff x="124734" y="6550337"/>
            <a:chExt cx="665641" cy="149163"/>
          </a:xfrm>
          <a:solidFill>
            <a:srgbClr val="00C7FD"/>
          </a:solidFill>
        </p:grpSpPr>
        <p:sp>
          <p:nvSpPr>
            <p:cNvPr id="6" name="Freeform: Shape 5">
              <a:extLst>
                <a:ext uri="{FF2B5EF4-FFF2-40B4-BE49-F238E27FC236}">
                  <a16:creationId xmlns:a16="http://schemas.microsoft.com/office/drawing/2014/main" id="{FC522AE8-2579-41B0-BD15-AD8E63401B50}"/>
                </a:ext>
              </a:extLst>
            </p:cNvPr>
            <p:cNvSpPr/>
            <p:nvPr/>
          </p:nvSpPr>
          <p:spPr>
            <a:xfrm>
              <a:off x="124734" y="6550337"/>
              <a:ext cx="631343" cy="149163"/>
            </a:xfrm>
            <a:custGeom>
              <a:avLst/>
              <a:gdLst>
                <a:gd name="connsiteX0" fmla="*/ 631344 w 631343"/>
                <a:gd name="connsiteY0" fmla="*/ 2061 h 149163"/>
                <a:gd name="connsiteX1" fmla="*/ 631344 w 631343"/>
                <a:gd name="connsiteY1" fmla="*/ 147102 h 149163"/>
                <a:gd name="connsiteX2" fmla="*/ 611668 w 631343"/>
                <a:gd name="connsiteY2" fmla="*/ 147102 h 149163"/>
                <a:gd name="connsiteX3" fmla="*/ 520011 w 631343"/>
                <a:gd name="connsiteY3" fmla="*/ 39989 h 149163"/>
                <a:gd name="connsiteX4" fmla="*/ 520011 w 631343"/>
                <a:gd name="connsiteY4" fmla="*/ 147102 h 149163"/>
                <a:gd name="connsiteX5" fmla="*/ 497195 w 631343"/>
                <a:gd name="connsiteY5" fmla="*/ 147102 h 149163"/>
                <a:gd name="connsiteX6" fmla="*/ 497195 w 631343"/>
                <a:gd name="connsiteY6" fmla="*/ 2061 h 149163"/>
                <a:gd name="connsiteX7" fmla="*/ 516871 w 631343"/>
                <a:gd name="connsiteY7" fmla="*/ 2061 h 149163"/>
                <a:gd name="connsiteX8" fmla="*/ 608528 w 631343"/>
                <a:gd name="connsiteY8" fmla="*/ 109174 h 149163"/>
                <a:gd name="connsiteX9" fmla="*/ 608528 w 631343"/>
                <a:gd name="connsiteY9" fmla="*/ 2061 h 149163"/>
                <a:gd name="connsiteX10" fmla="*/ 631344 w 631343"/>
                <a:gd name="connsiteY10" fmla="*/ 2061 h 149163"/>
                <a:gd name="connsiteX11" fmla="*/ 396117 w 631343"/>
                <a:gd name="connsiteY11" fmla="*/ 0 h 149163"/>
                <a:gd name="connsiteX12" fmla="*/ 472760 w 631343"/>
                <a:gd name="connsiteY12" fmla="*/ 74582 h 149163"/>
                <a:gd name="connsiteX13" fmla="*/ 396117 w 631343"/>
                <a:gd name="connsiteY13" fmla="*/ 149163 h 149163"/>
                <a:gd name="connsiteX14" fmla="*/ 319475 w 631343"/>
                <a:gd name="connsiteY14" fmla="*/ 74582 h 149163"/>
                <a:gd name="connsiteX15" fmla="*/ 396117 w 631343"/>
                <a:gd name="connsiteY15" fmla="*/ 0 h 149163"/>
                <a:gd name="connsiteX16" fmla="*/ 396117 w 631343"/>
                <a:gd name="connsiteY16" fmla="*/ 128457 h 149163"/>
                <a:gd name="connsiteX17" fmla="*/ 449993 w 631343"/>
                <a:gd name="connsiteY17" fmla="*/ 74582 h 149163"/>
                <a:gd name="connsiteX18" fmla="*/ 396117 w 631343"/>
                <a:gd name="connsiteY18" fmla="*/ 20706 h 149163"/>
                <a:gd name="connsiteX19" fmla="*/ 342242 w 631343"/>
                <a:gd name="connsiteY19" fmla="*/ 74582 h 149163"/>
                <a:gd name="connsiteX20" fmla="*/ 396117 w 631343"/>
                <a:gd name="connsiteY20" fmla="*/ 128457 h 149163"/>
                <a:gd name="connsiteX21" fmla="*/ 300829 w 631343"/>
                <a:gd name="connsiteY21" fmla="*/ 84984 h 149163"/>
                <a:gd name="connsiteX22" fmla="*/ 301565 w 631343"/>
                <a:gd name="connsiteY22" fmla="*/ 74582 h 149163"/>
                <a:gd name="connsiteX23" fmla="*/ 224923 w 631343"/>
                <a:gd name="connsiteY23" fmla="*/ 0 h 149163"/>
                <a:gd name="connsiteX24" fmla="*/ 148280 w 631343"/>
                <a:gd name="connsiteY24" fmla="*/ 74582 h 149163"/>
                <a:gd name="connsiteX25" fmla="*/ 224923 w 631343"/>
                <a:gd name="connsiteY25" fmla="*/ 149163 h 149163"/>
                <a:gd name="connsiteX26" fmla="*/ 290378 w 631343"/>
                <a:gd name="connsiteY26" fmla="*/ 120655 h 149163"/>
                <a:gd name="connsiteX27" fmla="*/ 272714 w 631343"/>
                <a:gd name="connsiteY27" fmla="*/ 107162 h 149163"/>
                <a:gd name="connsiteX28" fmla="*/ 224923 w 631343"/>
                <a:gd name="connsiteY28" fmla="*/ 128800 h 149163"/>
                <a:gd name="connsiteX29" fmla="*/ 172029 w 631343"/>
                <a:gd name="connsiteY29" fmla="*/ 84935 h 149163"/>
                <a:gd name="connsiteX30" fmla="*/ 300829 w 631343"/>
                <a:gd name="connsiteY30" fmla="*/ 84935 h 149163"/>
                <a:gd name="connsiteX31" fmla="*/ 224923 w 631343"/>
                <a:gd name="connsiteY31" fmla="*/ 20706 h 149163"/>
                <a:gd name="connsiteX32" fmla="*/ 277866 w 631343"/>
                <a:gd name="connsiteY32" fmla="*/ 64670 h 149163"/>
                <a:gd name="connsiteX33" fmla="*/ 171930 w 631343"/>
                <a:gd name="connsiteY33" fmla="*/ 64670 h 149163"/>
                <a:gd name="connsiteX34" fmla="*/ 224923 w 631343"/>
                <a:gd name="connsiteY34" fmla="*/ 20706 h 149163"/>
                <a:gd name="connsiteX35" fmla="*/ 145042 w 631343"/>
                <a:gd name="connsiteY35" fmla="*/ 2061 h 149163"/>
                <a:gd name="connsiteX36" fmla="*/ 116877 w 631343"/>
                <a:gd name="connsiteY36" fmla="*/ 2061 h 149163"/>
                <a:gd name="connsiteX37" fmla="*/ 72521 w 631343"/>
                <a:gd name="connsiteY37" fmla="*/ 57114 h 149163"/>
                <a:gd name="connsiteX38" fmla="*/ 28164 w 631343"/>
                <a:gd name="connsiteY38" fmla="*/ 2061 h 149163"/>
                <a:gd name="connsiteX39" fmla="*/ 0 w 631343"/>
                <a:gd name="connsiteY39" fmla="*/ 2061 h 149163"/>
                <a:gd name="connsiteX40" fmla="*/ 58439 w 631343"/>
                <a:gd name="connsiteY40" fmla="*/ 74582 h 149163"/>
                <a:gd name="connsiteX41" fmla="*/ 0 w 631343"/>
                <a:gd name="connsiteY41" fmla="*/ 147053 h 149163"/>
                <a:gd name="connsiteX42" fmla="*/ 28164 w 631343"/>
                <a:gd name="connsiteY42" fmla="*/ 147053 h 149163"/>
                <a:gd name="connsiteX43" fmla="*/ 72521 w 631343"/>
                <a:gd name="connsiteY43" fmla="*/ 92000 h 149163"/>
                <a:gd name="connsiteX44" fmla="*/ 116877 w 631343"/>
                <a:gd name="connsiteY44" fmla="*/ 147053 h 149163"/>
                <a:gd name="connsiteX45" fmla="*/ 145042 w 631343"/>
                <a:gd name="connsiteY45" fmla="*/ 147053 h 149163"/>
                <a:gd name="connsiteX46" fmla="*/ 86603 w 631343"/>
                <a:gd name="connsiteY46" fmla="*/ 74533 h 149163"/>
                <a:gd name="connsiteX47" fmla="*/ 145042 w 631343"/>
                <a:gd name="connsiteY47" fmla="*/ 2012 h 149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631343" h="149163">
                  <a:moveTo>
                    <a:pt x="631344" y="2061"/>
                  </a:moveTo>
                  <a:lnTo>
                    <a:pt x="631344" y="147102"/>
                  </a:lnTo>
                  <a:lnTo>
                    <a:pt x="611668" y="147102"/>
                  </a:lnTo>
                  <a:lnTo>
                    <a:pt x="520011" y="39989"/>
                  </a:lnTo>
                  <a:lnTo>
                    <a:pt x="520011" y="147102"/>
                  </a:lnTo>
                  <a:lnTo>
                    <a:pt x="497195" y="147102"/>
                  </a:lnTo>
                  <a:lnTo>
                    <a:pt x="497195" y="2061"/>
                  </a:lnTo>
                  <a:lnTo>
                    <a:pt x="516871" y="2061"/>
                  </a:lnTo>
                  <a:lnTo>
                    <a:pt x="608528" y="109174"/>
                  </a:lnTo>
                  <a:lnTo>
                    <a:pt x="608528" y="2061"/>
                  </a:lnTo>
                  <a:lnTo>
                    <a:pt x="631344" y="2061"/>
                  </a:lnTo>
                  <a:close/>
                  <a:moveTo>
                    <a:pt x="396117" y="0"/>
                  </a:moveTo>
                  <a:cubicBezTo>
                    <a:pt x="439640" y="0"/>
                    <a:pt x="472760" y="33169"/>
                    <a:pt x="472760" y="74582"/>
                  </a:cubicBezTo>
                  <a:cubicBezTo>
                    <a:pt x="472760" y="115994"/>
                    <a:pt x="439590" y="149163"/>
                    <a:pt x="396117" y="149163"/>
                  </a:cubicBezTo>
                  <a:cubicBezTo>
                    <a:pt x="352644" y="149163"/>
                    <a:pt x="319475" y="115994"/>
                    <a:pt x="319475" y="74582"/>
                  </a:cubicBezTo>
                  <a:cubicBezTo>
                    <a:pt x="319475" y="33169"/>
                    <a:pt x="352644" y="0"/>
                    <a:pt x="396117" y="0"/>
                  </a:cubicBezTo>
                  <a:close/>
                  <a:moveTo>
                    <a:pt x="396117" y="128457"/>
                  </a:moveTo>
                  <a:cubicBezTo>
                    <a:pt x="426146" y="128457"/>
                    <a:pt x="449993" y="104610"/>
                    <a:pt x="449993" y="74582"/>
                  </a:cubicBezTo>
                  <a:cubicBezTo>
                    <a:pt x="449993" y="44553"/>
                    <a:pt x="426146" y="20706"/>
                    <a:pt x="396117" y="20706"/>
                  </a:cubicBezTo>
                  <a:cubicBezTo>
                    <a:pt x="366088" y="20706"/>
                    <a:pt x="342242" y="44553"/>
                    <a:pt x="342242" y="74582"/>
                  </a:cubicBezTo>
                  <a:cubicBezTo>
                    <a:pt x="342242" y="104610"/>
                    <a:pt x="366088" y="128457"/>
                    <a:pt x="396117" y="128457"/>
                  </a:cubicBezTo>
                  <a:close/>
                  <a:moveTo>
                    <a:pt x="300829" y="84984"/>
                  </a:moveTo>
                  <a:cubicBezTo>
                    <a:pt x="301320" y="81598"/>
                    <a:pt x="301565" y="78114"/>
                    <a:pt x="301565" y="74582"/>
                  </a:cubicBezTo>
                  <a:cubicBezTo>
                    <a:pt x="301565" y="33169"/>
                    <a:pt x="268396" y="0"/>
                    <a:pt x="224923" y="0"/>
                  </a:cubicBezTo>
                  <a:cubicBezTo>
                    <a:pt x="181449" y="0"/>
                    <a:pt x="148280" y="33169"/>
                    <a:pt x="148280" y="74582"/>
                  </a:cubicBezTo>
                  <a:cubicBezTo>
                    <a:pt x="148280" y="115994"/>
                    <a:pt x="181449" y="149163"/>
                    <a:pt x="224923" y="149163"/>
                  </a:cubicBezTo>
                  <a:cubicBezTo>
                    <a:pt x="256865" y="149163"/>
                    <a:pt x="276836" y="136651"/>
                    <a:pt x="290378" y="120655"/>
                  </a:cubicBezTo>
                  <a:lnTo>
                    <a:pt x="272714" y="107162"/>
                  </a:lnTo>
                  <a:cubicBezTo>
                    <a:pt x="260251" y="122716"/>
                    <a:pt x="244599" y="128800"/>
                    <a:pt x="224923" y="128800"/>
                  </a:cubicBezTo>
                  <a:cubicBezTo>
                    <a:pt x="198427" y="128800"/>
                    <a:pt x="176788" y="109910"/>
                    <a:pt x="172029" y="84935"/>
                  </a:cubicBezTo>
                  <a:lnTo>
                    <a:pt x="300829" y="84935"/>
                  </a:lnTo>
                  <a:close/>
                  <a:moveTo>
                    <a:pt x="224923" y="20706"/>
                  </a:moveTo>
                  <a:cubicBezTo>
                    <a:pt x="251566" y="20706"/>
                    <a:pt x="273303" y="39450"/>
                    <a:pt x="277866" y="64670"/>
                  </a:cubicBezTo>
                  <a:lnTo>
                    <a:pt x="171930" y="64670"/>
                  </a:lnTo>
                  <a:cubicBezTo>
                    <a:pt x="176494" y="39450"/>
                    <a:pt x="198230" y="20706"/>
                    <a:pt x="224923" y="20706"/>
                  </a:cubicBezTo>
                  <a:close/>
                  <a:moveTo>
                    <a:pt x="145042" y="2061"/>
                  </a:moveTo>
                  <a:lnTo>
                    <a:pt x="116877" y="2061"/>
                  </a:lnTo>
                  <a:lnTo>
                    <a:pt x="72521" y="57114"/>
                  </a:lnTo>
                  <a:lnTo>
                    <a:pt x="28164" y="2061"/>
                  </a:lnTo>
                  <a:lnTo>
                    <a:pt x="0" y="2061"/>
                  </a:lnTo>
                  <a:lnTo>
                    <a:pt x="58439" y="74582"/>
                  </a:lnTo>
                  <a:lnTo>
                    <a:pt x="0" y="147053"/>
                  </a:lnTo>
                  <a:lnTo>
                    <a:pt x="28164" y="147053"/>
                  </a:lnTo>
                  <a:lnTo>
                    <a:pt x="72521" y="92000"/>
                  </a:lnTo>
                  <a:lnTo>
                    <a:pt x="116877" y="147053"/>
                  </a:lnTo>
                  <a:lnTo>
                    <a:pt x="145042" y="147053"/>
                  </a:lnTo>
                  <a:lnTo>
                    <a:pt x="86603" y="74533"/>
                  </a:lnTo>
                  <a:lnTo>
                    <a:pt x="145042" y="2012"/>
                  </a:lnTo>
                  <a:close/>
                </a:path>
              </a:pathLst>
            </a:custGeom>
            <a:solidFill>
              <a:srgbClr val="00C7FD"/>
            </a:solidFill>
            <a:ln w="4903" cap="flat">
              <a:noFill/>
              <a:prstDash val="solid"/>
              <a:miter/>
            </a:ln>
          </p:spPr>
          <p:txBody>
            <a:bodyPr rtlCol="0" anchor="ctr"/>
            <a:lstStyle/>
            <a:p>
              <a:endParaRPr lang="en-US"/>
            </a:p>
          </p:txBody>
        </p:sp>
        <p:grpSp>
          <p:nvGrpSpPr>
            <p:cNvPr id="7" name="Graphic 4">
              <a:extLst>
                <a:ext uri="{FF2B5EF4-FFF2-40B4-BE49-F238E27FC236}">
                  <a16:creationId xmlns:a16="http://schemas.microsoft.com/office/drawing/2014/main" id="{E52517DF-8574-4E63-A1F0-C930F265FDDF}"/>
                </a:ext>
              </a:extLst>
            </p:cNvPr>
            <p:cNvGrpSpPr/>
            <p:nvPr/>
          </p:nvGrpSpPr>
          <p:grpSpPr>
            <a:xfrm>
              <a:off x="772417" y="6552937"/>
              <a:ext cx="17958" cy="17958"/>
              <a:chOff x="772417" y="6552937"/>
              <a:chExt cx="17958" cy="17958"/>
            </a:xfrm>
            <a:solidFill>
              <a:srgbClr val="00C7FD"/>
            </a:solidFill>
          </p:grpSpPr>
          <p:sp>
            <p:nvSpPr>
              <p:cNvPr id="8" name="Freeform: Shape 7">
                <a:extLst>
                  <a:ext uri="{FF2B5EF4-FFF2-40B4-BE49-F238E27FC236}">
                    <a16:creationId xmlns:a16="http://schemas.microsoft.com/office/drawing/2014/main" id="{B994C507-8897-4B07-BF84-209B06AC1B56}"/>
                  </a:ext>
                </a:extLst>
              </p:cNvPr>
              <p:cNvSpPr/>
              <p:nvPr/>
            </p:nvSpPr>
            <p:spPr>
              <a:xfrm>
                <a:off x="772417" y="6552937"/>
                <a:ext cx="17958" cy="17958"/>
              </a:xfrm>
              <a:custGeom>
                <a:avLst/>
                <a:gdLst>
                  <a:gd name="connsiteX0" fmla="*/ 8979 w 17958"/>
                  <a:gd name="connsiteY0" fmla="*/ 1276 h 17958"/>
                  <a:gd name="connsiteX1" fmla="*/ 16683 w 17958"/>
                  <a:gd name="connsiteY1" fmla="*/ 8979 h 17958"/>
                  <a:gd name="connsiteX2" fmla="*/ 8979 w 17958"/>
                  <a:gd name="connsiteY2" fmla="*/ 16683 h 17958"/>
                  <a:gd name="connsiteX3" fmla="*/ 1276 w 17958"/>
                  <a:gd name="connsiteY3" fmla="*/ 8979 h 17958"/>
                  <a:gd name="connsiteX4" fmla="*/ 8979 w 17958"/>
                  <a:gd name="connsiteY4" fmla="*/ 1276 h 17958"/>
                  <a:gd name="connsiteX5" fmla="*/ 8979 w 17958"/>
                  <a:gd name="connsiteY5" fmla="*/ 0 h 17958"/>
                  <a:gd name="connsiteX6" fmla="*/ 0 w 17958"/>
                  <a:gd name="connsiteY6" fmla="*/ 8979 h 17958"/>
                  <a:gd name="connsiteX7" fmla="*/ 8979 w 17958"/>
                  <a:gd name="connsiteY7" fmla="*/ 17958 h 17958"/>
                  <a:gd name="connsiteX8" fmla="*/ 17959 w 17958"/>
                  <a:gd name="connsiteY8" fmla="*/ 8979 h 17958"/>
                  <a:gd name="connsiteX9" fmla="*/ 8979 w 17958"/>
                  <a:gd name="connsiteY9" fmla="*/ 0 h 1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958" h="17958">
                    <a:moveTo>
                      <a:pt x="8979" y="1276"/>
                    </a:moveTo>
                    <a:cubicBezTo>
                      <a:pt x="13199" y="1276"/>
                      <a:pt x="16683" y="4710"/>
                      <a:pt x="16683" y="8979"/>
                    </a:cubicBezTo>
                    <a:cubicBezTo>
                      <a:pt x="16683" y="13248"/>
                      <a:pt x="13248" y="16683"/>
                      <a:pt x="8979" y="16683"/>
                    </a:cubicBezTo>
                    <a:cubicBezTo>
                      <a:pt x="4710" y="16683"/>
                      <a:pt x="1276" y="13248"/>
                      <a:pt x="1276" y="8979"/>
                    </a:cubicBezTo>
                    <a:cubicBezTo>
                      <a:pt x="1276" y="4710"/>
                      <a:pt x="4710" y="1276"/>
                      <a:pt x="8979" y="1276"/>
                    </a:cubicBezTo>
                    <a:moveTo>
                      <a:pt x="8979" y="0"/>
                    </a:moveTo>
                    <a:cubicBezTo>
                      <a:pt x="4024" y="0"/>
                      <a:pt x="0" y="4023"/>
                      <a:pt x="0" y="8979"/>
                    </a:cubicBezTo>
                    <a:cubicBezTo>
                      <a:pt x="0" y="13935"/>
                      <a:pt x="4024" y="17958"/>
                      <a:pt x="8979" y="17958"/>
                    </a:cubicBezTo>
                    <a:cubicBezTo>
                      <a:pt x="13935" y="17958"/>
                      <a:pt x="17959" y="13935"/>
                      <a:pt x="17959" y="8979"/>
                    </a:cubicBezTo>
                    <a:cubicBezTo>
                      <a:pt x="17959" y="4023"/>
                      <a:pt x="13935" y="0"/>
                      <a:pt x="8979" y="0"/>
                    </a:cubicBezTo>
                  </a:path>
                </a:pathLst>
              </a:custGeom>
              <a:solidFill>
                <a:srgbClr val="00C7FD"/>
              </a:solidFill>
              <a:ln w="4903"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1C4375E9-67BB-452D-83EA-A55FCBD10E52}"/>
                  </a:ext>
                </a:extLst>
              </p:cNvPr>
              <p:cNvSpPr/>
              <p:nvPr/>
            </p:nvSpPr>
            <p:spPr>
              <a:xfrm>
                <a:off x="778305" y="6557402"/>
                <a:ext cx="7016" cy="8979"/>
              </a:xfrm>
              <a:custGeom>
                <a:avLst/>
                <a:gdLst>
                  <a:gd name="connsiteX0" fmla="*/ 3729 w 7016"/>
                  <a:gd name="connsiteY0" fmla="*/ 0 h 8979"/>
                  <a:gd name="connsiteX1" fmla="*/ 5250 w 7016"/>
                  <a:gd name="connsiteY1" fmla="*/ 393 h 8979"/>
                  <a:gd name="connsiteX2" fmla="*/ 6281 w 7016"/>
                  <a:gd name="connsiteY2" fmla="*/ 1423 h 8979"/>
                  <a:gd name="connsiteX3" fmla="*/ 6673 w 7016"/>
                  <a:gd name="connsiteY3" fmla="*/ 2846 h 8979"/>
                  <a:gd name="connsiteX4" fmla="*/ 6182 w 7016"/>
                  <a:gd name="connsiteY4" fmla="*/ 4465 h 8979"/>
                  <a:gd name="connsiteX5" fmla="*/ 4956 w 7016"/>
                  <a:gd name="connsiteY5" fmla="*/ 5397 h 8979"/>
                  <a:gd name="connsiteX6" fmla="*/ 7017 w 7016"/>
                  <a:gd name="connsiteY6" fmla="*/ 8979 h 8979"/>
                  <a:gd name="connsiteX7" fmla="*/ 5397 w 7016"/>
                  <a:gd name="connsiteY7" fmla="*/ 8979 h 8979"/>
                  <a:gd name="connsiteX8" fmla="*/ 3533 w 7016"/>
                  <a:gd name="connsiteY8" fmla="*/ 5643 h 8979"/>
                  <a:gd name="connsiteX9" fmla="*/ 1423 w 7016"/>
                  <a:gd name="connsiteY9" fmla="*/ 5643 h 8979"/>
                  <a:gd name="connsiteX10" fmla="*/ 1423 w 7016"/>
                  <a:gd name="connsiteY10" fmla="*/ 8979 h 8979"/>
                  <a:gd name="connsiteX11" fmla="*/ 0 w 7016"/>
                  <a:gd name="connsiteY11" fmla="*/ 8979 h 8979"/>
                  <a:gd name="connsiteX12" fmla="*/ 0 w 7016"/>
                  <a:gd name="connsiteY12" fmla="*/ 0 h 8979"/>
                  <a:gd name="connsiteX13" fmla="*/ 3729 w 7016"/>
                  <a:gd name="connsiteY13" fmla="*/ 0 h 8979"/>
                  <a:gd name="connsiteX14" fmla="*/ 3729 w 7016"/>
                  <a:gd name="connsiteY14" fmla="*/ 4367 h 8979"/>
                  <a:gd name="connsiteX15" fmla="*/ 4514 w 7016"/>
                  <a:gd name="connsiteY15" fmla="*/ 4171 h 8979"/>
                  <a:gd name="connsiteX16" fmla="*/ 5054 w 7016"/>
                  <a:gd name="connsiteY16" fmla="*/ 3631 h 8979"/>
                  <a:gd name="connsiteX17" fmla="*/ 5250 w 7016"/>
                  <a:gd name="connsiteY17" fmla="*/ 2846 h 8979"/>
                  <a:gd name="connsiteX18" fmla="*/ 5054 w 7016"/>
                  <a:gd name="connsiteY18" fmla="*/ 2061 h 8979"/>
                  <a:gd name="connsiteX19" fmla="*/ 4514 w 7016"/>
                  <a:gd name="connsiteY19" fmla="*/ 1521 h 8979"/>
                  <a:gd name="connsiteX20" fmla="*/ 3729 w 7016"/>
                  <a:gd name="connsiteY20" fmla="*/ 1325 h 8979"/>
                  <a:gd name="connsiteX21" fmla="*/ 1423 w 7016"/>
                  <a:gd name="connsiteY21" fmla="*/ 1325 h 8979"/>
                  <a:gd name="connsiteX22" fmla="*/ 1423 w 7016"/>
                  <a:gd name="connsiteY22" fmla="*/ 4416 h 8979"/>
                  <a:gd name="connsiteX23" fmla="*/ 3729 w 7016"/>
                  <a:gd name="connsiteY23" fmla="*/ 4416 h 8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016" h="8979">
                    <a:moveTo>
                      <a:pt x="3729" y="0"/>
                    </a:moveTo>
                    <a:cubicBezTo>
                      <a:pt x="4269" y="0"/>
                      <a:pt x="4809" y="147"/>
                      <a:pt x="5250" y="393"/>
                    </a:cubicBezTo>
                    <a:cubicBezTo>
                      <a:pt x="5692" y="638"/>
                      <a:pt x="6035" y="981"/>
                      <a:pt x="6281" y="1423"/>
                    </a:cubicBezTo>
                    <a:cubicBezTo>
                      <a:pt x="6526" y="1865"/>
                      <a:pt x="6673" y="2306"/>
                      <a:pt x="6673" y="2846"/>
                    </a:cubicBezTo>
                    <a:cubicBezTo>
                      <a:pt x="6673" y="3484"/>
                      <a:pt x="6526" y="4023"/>
                      <a:pt x="6182" y="4465"/>
                    </a:cubicBezTo>
                    <a:cubicBezTo>
                      <a:pt x="5839" y="4907"/>
                      <a:pt x="5446" y="5201"/>
                      <a:pt x="4956" y="5397"/>
                    </a:cubicBezTo>
                    <a:lnTo>
                      <a:pt x="7017" y="8979"/>
                    </a:lnTo>
                    <a:lnTo>
                      <a:pt x="5397" y="8979"/>
                    </a:lnTo>
                    <a:lnTo>
                      <a:pt x="3533" y="5643"/>
                    </a:lnTo>
                    <a:lnTo>
                      <a:pt x="1423" y="5643"/>
                    </a:lnTo>
                    <a:lnTo>
                      <a:pt x="1423" y="8979"/>
                    </a:lnTo>
                    <a:lnTo>
                      <a:pt x="0" y="8979"/>
                    </a:lnTo>
                    <a:lnTo>
                      <a:pt x="0" y="0"/>
                    </a:lnTo>
                    <a:lnTo>
                      <a:pt x="3729" y="0"/>
                    </a:lnTo>
                    <a:close/>
                    <a:moveTo>
                      <a:pt x="3729" y="4367"/>
                    </a:moveTo>
                    <a:cubicBezTo>
                      <a:pt x="4024" y="4367"/>
                      <a:pt x="4269" y="4318"/>
                      <a:pt x="4514" y="4171"/>
                    </a:cubicBezTo>
                    <a:cubicBezTo>
                      <a:pt x="4759" y="4023"/>
                      <a:pt x="4907" y="3876"/>
                      <a:pt x="5054" y="3631"/>
                    </a:cubicBezTo>
                    <a:cubicBezTo>
                      <a:pt x="5201" y="3386"/>
                      <a:pt x="5250" y="3140"/>
                      <a:pt x="5250" y="2846"/>
                    </a:cubicBezTo>
                    <a:cubicBezTo>
                      <a:pt x="5250" y="2551"/>
                      <a:pt x="5201" y="2306"/>
                      <a:pt x="5054" y="2061"/>
                    </a:cubicBezTo>
                    <a:cubicBezTo>
                      <a:pt x="4907" y="1815"/>
                      <a:pt x="4759" y="1668"/>
                      <a:pt x="4514" y="1521"/>
                    </a:cubicBezTo>
                    <a:cubicBezTo>
                      <a:pt x="4269" y="1374"/>
                      <a:pt x="4024" y="1325"/>
                      <a:pt x="3729" y="1325"/>
                    </a:cubicBezTo>
                    <a:lnTo>
                      <a:pt x="1423" y="1325"/>
                    </a:lnTo>
                    <a:lnTo>
                      <a:pt x="1423" y="4416"/>
                    </a:lnTo>
                    <a:lnTo>
                      <a:pt x="3729" y="4416"/>
                    </a:lnTo>
                    <a:close/>
                  </a:path>
                </a:pathLst>
              </a:custGeom>
              <a:solidFill>
                <a:srgbClr val="00C7FD"/>
              </a:solidFill>
              <a:ln w="4903" cap="flat">
                <a:noFill/>
                <a:prstDash val="solid"/>
                <a:miter/>
              </a:ln>
            </p:spPr>
            <p:txBody>
              <a:bodyPr rtlCol="0" anchor="ctr"/>
              <a:lstStyle/>
              <a:p>
                <a:endParaRPr lang="en-US"/>
              </a:p>
            </p:txBody>
          </p:sp>
        </p:grpSp>
      </p:grpSp>
      <p:grpSp>
        <p:nvGrpSpPr>
          <p:cNvPr id="10" name="Graphic 4">
            <a:extLst>
              <a:ext uri="{FF2B5EF4-FFF2-40B4-BE49-F238E27FC236}">
                <a16:creationId xmlns:a16="http://schemas.microsoft.com/office/drawing/2014/main" id="{E5792D5E-CED0-486E-83FA-D03CE92D5EC6}"/>
              </a:ext>
            </a:extLst>
          </p:cNvPr>
          <p:cNvGrpSpPr/>
          <p:nvPr userDrawn="1"/>
        </p:nvGrpSpPr>
        <p:grpSpPr>
          <a:xfrm>
            <a:off x="138227" y="6297005"/>
            <a:ext cx="567262" cy="217316"/>
            <a:chOff x="138227" y="6297005"/>
            <a:chExt cx="567262" cy="217316"/>
          </a:xfrm>
          <a:solidFill>
            <a:schemeClr val="accent1"/>
          </a:solidFill>
        </p:grpSpPr>
        <p:sp>
          <p:nvSpPr>
            <p:cNvPr id="11" name="Freeform: Shape 10">
              <a:extLst>
                <a:ext uri="{FF2B5EF4-FFF2-40B4-BE49-F238E27FC236}">
                  <a16:creationId xmlns:a16="http://schemas.microsoft.com/office/drawing/2014/main" id="{FD28F393-D7D6-49EC-80CA-6215D977BEBF}"/>
                </a:ext>
              </a:extLst>
            </p:cNvPr>
            <p:cNvSpPr/>
            <p:nvPr/>
          </p:nvSpPr>
          <p:spPr>
            <a:xfrm>
              <a:off x="138227" y="6299949"/>
              <a:ext cx="40627" cy="40627"/>
            </a:xfrm>
            <a:custGeom>
              <a:avLst/>
              <a:gdLst>
                <a:gd name="connsiteX0" fmla="*/ 0 w 40627"/>
                <a:gd name="connsiteY0" fmla="*/ 0 h 40627"/>
                <a:gd name="connsiteX1" fmla="*/ 40627 w 40627"/>
                <a:gd name="connsiteY1" fmla="*/ 0 h 40627"/>
                <a:gd name="connsiteX2" fmla="*/ 40627 w 40627"/>
                <a:gd name="connsiteY2" fmla="*/ 40627 h 40627"/>
                <a:gd name="connsiteX3" fmla="*/ 0 w 40627"/>
                <a:gd name="connsiteY3" fmla="*/ 40627 h 40627"/>
              </a:gdLst>
              <a:ahLst/>
              <a:cxnLst>
                <a:cxn ang="0">
                  <a:pos x="connsiteX0" y="connsiteY0"/>
                </a:cxn>
                <a:cxn ang="0">
                  <a:pos x="connsiteX1" y="connsiteY1"/>
                </a:cxn>
                <a:cxn ang="0">
                  <a:pos x="connsiteX2" y="connsiteY2"/>
                </a:cxn>
                <a:cxn ang="0">
                  <a:pos x="connsiteX3" y="connsiteY3"/>
                </a:cxn>
              </a:cxnLst>
              <a:rect l="l" t="t" r="r" b="b"/>
              <a:pathLst>
                <a:path w="40627" h="40627">
                  <a:moveTo>
                    <a:pt x="0" y="0"/>
                  </a:moveTo>
                  <a:lnTo>
                    <a:pt x="40627" y="0"/>
                  </a:lnTo>
                  <a:lnTo>
                    <a:pt x="40627" y="40627"/>
                  </a:lnTo>
                  <a:lnTo>
                    <a:pt x="0" y="40627"/>
                  </a:lnTo>
                  <a:close/>
                </a:path>
              </a:pathLst>
            </a:custGeom>
            <a:solidFill>
              <a:schemeClr val="accent2"/>
            </a:solidFill>
            <a:ln w="4903"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F0FCFB28-E63B-4BE9-912B-3B3BE4DEB0CB}"/>
                </a:ext>
              </a:extLst>
            </p:cNvPr>
            <p:cNvSpPr/>
            <p:nvPr/>
          </p:nvSpPr>
          <p:spPr>
            <a:xfrm>
              <a:off x="139257" y="6297005"/>
              <a:ext cx="514270" cy="217316"/>
            </a:xfrm>
            <a:custGeom>
              <a:avLst/>
              <a:gdLst>
                <a:gd name="connsiteX0" fmla="*/ 38518 w 514270"/>
                <a:gd name="connsiteY0" fmla="*/ 214275 h 217316"/>
                <a:gd name="connsiteX1" fmla="*/ 38518 w 514270"/>
                <a:gd name="connsiteY1" fmla="*/ 68203 h 217316"/>
                <a:gd name="connsiteX2" fmla="*/ 0 w 514270"/>
                <a:gd name="connsiteY2" fmla="*/ 68203 h 217316"/>
                <a:gd name="connsiteX3" fmla="*/ 0 w 514270"/>
                <a:gd name="connsiteY3" fmla="*/ 214324 h 217316"/>
                <a:gd name="connsiteX4" fmla="*/ 38468 w 514270"/>
                <a:gd name="connsiteY4" fmla="*/ 214324 h 217316"/>
                <a:gd name="connsiteX5" fmla="*/ 293665 w 514270"/>
                <a:gd name="connsiteY5" fmla="*/ 215747 h 217316"/>
                <a:gd name="connsiteX6" fmla="*/ 293665 w 514270"/>
                <a:gd name="connsiteY6" fmla="*/ 179928 h 217316"/>
                <a:gd name="connsiteX7" fmla="*/ 279730 w 514270"/>
                <a:gd name="connsiteY7" fmla="*/ 179045 h 217316"/>
                <a:gd name="connsiteX8" fmla="*/ 270702 w 514270"/>
                <a:gd name="connsiteY8" fmla="*/ 175021 h 217316"/>
                <a:gd name="connsiteX9" fmla="*/ 266679 w 514270"/>
                <a:gd name="connsiteY9" fmla="*/ 166287 h 217316"/>
                <a:gd name="connsiteX10" fmla="*/ 265795 w 514270"/>
                <a:gd name="connsiteY10" fmla="*/ 152156 h 217316"/>
                <a:gd name="connsiteX11" fmla="*/ 265795 w 514270"/>
                <a:gd name="connsiteY11" fmla="*/ 101029 h 217316"/>
                <a:gd name="connsiteX12" fmla="*/ 293665 w 514270"/>
                <a:gd name="connsiteY12" fmla="*/ 101029 h 217316"/>
                <a:gd name="connsiteX13" fmla="*/ 293665 w 514270"/>
                <a:gd name="connsiteY13" fmla="*/ 68105 h 217316"/>
                <a:gd name="connsiteX14" fmla="*/ 265795 w 514270"/>
                <a:gd name="connsiteY14" fmla="*/ 68105 h 217316"/>
                <a:gd name="connsiteX15" fmla="*/ 265795 w 514270"/>
                <a:gd name="connsiteY15" fmla="*/ 11285 h 217316"/>
                <a:gd name="connsiteX16" fmla="*/ 227327 w 514270"/>
                <a:gd name="connsiteY16" fmla="*/ 11285 h 217316"/>
                <a:gd name="connsiteX17" fmla="*/ 227327 w 514270"/>
                <a:gd name="connsiteY17" fmla="*/ 152500 h 217316"/>
                <a:gd name="connsiteX18" fmla="*/ 230418 w 514270"/>
                <a:gd name="connsiteY18" fmla="*/ 182627 h 217316"/>
                <a:gd name="connsiteX19" fmla="*/ 240673 w 514270"/>
                <a:gd name="connsiteY19" fmla="*/ 202008 h 217316"/>
                <a:gd name="connsiteX20" fmla="*/ 259466 w 514270"/>
                <a:gd name="connsiteY20" fmla="*/ 212558 h 217316"/>
                <a:gd name="connsiteX21" fmla="*/ 288808 w 514270"/>
                <a:gd name="connsiteY21" fmla="*/ 215796 h 217316"/>
                <a:gd name="connsiteX22" fmla="*/ 293665 w 514270"/>
                <a:gd name="connsiteY22" fmla="*/ 215796 h 217316"/>
                <a:gd name="connsiteX23" fmla="*/ 514270 w 514270"/>
                <a:gd name="connsiteY23" fmla="*/ 214275 h 217316"/>
                <a:gd name="connsiteX24" fmla="*/ 514270 w 514270"/>
                <a:gd name="connsiteY24" fmla="*/ 0 h 217316"/>
                <a:gd name="connsiteX25" fmla="*/ 475802 w 514270"/>
                <a:gd name="connsiteY25" fmla="*/ 0 h 217316"/>
                <a:gd name="connsiteX26" fmla="*/ 475802 w 514270"/>
                <a:gd name="connsiteY26" fmla="*/ 214275 h 217316"/>
                <a:gd name="connsiteX27" fmla="*/ 514270 w 514270"/>
                <a:gd name="connsiteY27" fmla="*/ 214275 h 217316"/>
                <a:gd name="connsiteX28" fmla="*/ 190183 w 514270"/>
                <a:gd name="connsiteY28" fmla="*/ 82579 h 217316"/>
                <a:gd name="connsiteX29" fmla="*/ 145434 w 514270"/>
                <a:gd name="connsiteY29" fmla="*/ 65210 h 217316"/>
                <a:gd name="connsiteX30" fmla="*/ 120165 w 514270"/>
                <a:gd name="connsiteY30" fmla="*/ 70853 h 217316"/>
                <a:gd name="connsiteX31" fmla="*/ 101029 w 514270"/>
                <a:gd name="connsiteY31" fmla="*/ 86456 h 217316"/>
                <a:gd name="connsiteX32" fmla="*/ 98919 w 514270"/>
                <a:gd name="connsiteY32" fmla="*/ 89154 h 217316"/>
                <a:gd name="connsiteX33" fmla="*/ 98919 w 514270"/>
                <a:gd name="connsiteY33" fmla="*/ 86701 h 217316"/>
                <a:gd name="connsiteX34" fmla="*/ 98919 w 514270"/>
                <a:gd name="connsiteY34" fmla="*/ 68203 h 217316"/>
                <a:gd name="connsiteX35" fmla="*/ 60941 w 514270"/>
                <a:gd name="connsiteY35" fmla="*/ 68203 h 217316"/>
                <a:gd name="connsiteX36" fmla="*/ 60941 w 514270"/>
                <a:gd name="connsiteY36" fmla="*/ 214324 h 217316"/>
                <a:gd name="connsiteX37" fmla="*/ 99213 w 514270"/>
                <a:gd name="connsiteY37" fmla="*/ 214324 h 217316"/>
                <a:gd name="connsiteX38" fmla="*/ 99213 w 514270"/>
                <a:gd name="connsiteY38" fmla="*/ 141901 h 217316"/>
                <a:gd name="connsiteX39" fmla="*/ 99262 w 514270"/>
                <a:gd name="connsiteY39" fmla="*/ 139252 h 217316"/>
                <a:gd name="connsiteX40" fmla="*/ 109419 w 514270"/>
                <a:gd name="connsiteY40" fmla="*/ 108928 h 217316"/>
                <a:gd name="connsiteX41" fmla="*/ 133855 w 514270"/>
                <a:gd name="connsiteY41" fmla="*/ 98526 h 217316"/>
                <a:gd name="connsiteX42" fmla="*/ 159026 w 514270"/>
                <a:gd name="connsiteY42" fmla="*/ 108634 h 217316"/>
                <a:gd name="connsiteX43" fmla="*/ 167416 w 514270"/>
                <a:gd name="connsiteY43" fmla="*/ 136651 h 217316"/>
                <a:gd name="connsiteX44" fmla="*/ 167416 w 514270"/>
                <a:gd name="connsiteY44" fmla="*/ 136651 h 217316"/>
                <a:gd name="connsiteX45" fmla="*/ 167416 w 514270"/>
                <a:gd name="connsiteY45" fmla="*/ 136946 h 217316"/>
                <a:gd name="connsiteX46" fmla="*/ 167416 w 514270"/>
                <a:gd name="connsiteY46" fmla="*/ 136995 h 217316"/>
                <a:gd name="connsiteX47" fmla="*/ 167416 w 514270"/>
                <a:gd name="connsiteY47" fmla="*/ 136995 h 217316"/>
                <a:gd name="connsiteX48" fmla="*/ 167416 w 514270"/>
                <a:gd name="connsiteY48" fmla="*/ 214275 h 217316"/>
                <a:gd name="connsiteX49" fmla="*/ 206277 w 514270"/>
                <a:gd name="connsiteY49" fmla="*/ 214275 h 217316"/>
                <a:gd name="connsiteX50" fmla="*/ 206277 w 514270"/>
                <a:gd name="connsiteY50" fmla="*/ 131352 h 217316"/>
                <a:gd name="connsiteX51" fmla="*/ 190183 w 514270"/>
                <a:gd name="connsiteY51" fmla="*/ 82579 h 217316"/>
                <a:gd name="connsiteX52" fmla="*/ 455684 w 514270"/>
                <a:gd name="connsiteY52" fmla="*/ 140969 h 217316"/>
                <a:gd name="connsiteX53" fmla="*/ 450140 w 514270"/>
                <a:gd name="connsiteY53" fmla="*/ 111431 h 217316"/>
                <a:gd name="connsiteX54" fmla="*/ 434635 w 514270"/>
                <a:gd name="connsiteY54" fmla="*/ 87290 h 217316"/>
                <a:gd name="connsiteX55" fmla="*/ 410837 w 514270"/>
                <a:gd name="connsiteY55" fmla="*/ 71098 h 217316"/>
                <a:gd name="connsiteX56" fmla="*/ 380269 w 514270"/>
                <a:gd name="connsiteY56" fmla="*/ 65259 h 217316"/>
                <a:gd name="connsiteX57" fmla="*/ 350583 w 514270"/>
                <a:gd name="connsiteY57" fmla="*/ 71245 h 217316"/>
                <a:gd name="connsiteX58" fmla="*/ 326442 w 514270"/>
                <a:gd name="connsiteY58" fmla="*/ 87486 h 217316"/>
                <a:gd name="connsiteX59" fmla="*/ 310201 w 514270"/>
                <a:gd name="connsiteY59" fmla="*/ 111627 h 217316"/>
                <a:gd name="connsiteX60" fmla="*/ 304215 w 514270"/>
                <a:gd name="connsiteY60" fmla="*/ 141312 h 217316"/>
                <a:gd name="connsiteX61" fmla="*/ 309907 w 514270"/>
                <a:gd name="connsiteY61" fmla="*/ 170998 h 217316"/>
                <a:gd name="connsiteX62" fmla="*/ 325706 w 514270"/>
                <a:gd name="connsiteY62" fmla="*/ 195090 h 217316"/>
                <a:gd name="connsiteX63" fmla="*/ 350092 w 514270"/>
                <a:gd name="connsiteY63" fmla="*/ 211331 h 217316"/>
                <a:gd name="connsiteX64" fmla="*/ 381397 w 514270"/>
                <a:gd name="connsiteY64" fmla="*/ 217317 h 217316"/>
                <a:gd name="connsiteX65" fmla="*/ 446411 w 514270"/>
                <a:gd name="connsiteY65" fmla="*/ 188662 h 217316"/>
                <a:gd name="connsiteX66" fmla="*/ 418688 w 514270"/>
                <a:gd name="connsiteY66" fmla="*/ 167563 h 217316"/>
                <a:gd name="connsiteX67" fmla="*/ 381692 w 514270"/>
                <a:gd name="connsiteY67" fmla="*/ 183902 h 217316"/>
                <a:gd name="connsiteX68" fmla="*/ 355146 w 514270"/>
                <a:gd name="connsiteY68" fmla="*/ 176444 h 217316"/>
                <a:gd name="connsiteX69" fmla="*/ 341260 w 514270"/>
                <a:gd name="connsiteY69" fmla="*/ 156180 h 217316"/>
                <a:gd name="connsiteX70" fmla="*/ 340868 w 514270"/>
                <a:gd name="connsiteY70" fmla="*/ 154806 h 217316"/>
                <a:gd name="connsiteX71" fmla="*/ 455635 w 514270"/>
                <a:gd name="connsiteY71" fmla="*/ 154806 h 217316"/>
                <a:gd name="connsiteX72" fmla="*/ 455635 w 514270"/>
                <a:gd name="connsiteY72" fmla="*/ 141067 h 217316"/>
                <a:gd name="connsiteX73" fmla="*/ 341211 w 514270"/>
                <a:gd name="connsiteY73" fmla="*/ 127574 h 217316"/>
                <a:gd name="connsiteX74" fmla="*/ 379974 w 514270"/>
                <a:gd name="connsiteY74" fmla="*/ 98183 h 217316"/>
                <a:gd name="connsiteX75" fmla="*/ 418737 w 514270"/>
                <a:gd name="connsiteY75" fmla="*/ 127525 h 217316"/>
                <a:gd name="connsiteX76" fmla="*/ 341211 w 514270"/>
                <a:gd name="connsiteY76" fmla="*/ 127525 h 217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514270" h="217316">
                  <a:moveTo>
                    <a:pt x="38518" y="214275"/>
                  </a:moveTo>
                  <a:lnTo>
                    <a:pt x="38518" y="68203"/>
                  </a:lnTo>
                  <a:lnTo>
                    <a:pt x="0" y="68203"/>
                  </a:lnTo>
                  <a:lnTo>
                    <a:pt x="0" y="214324"/>
                  </a:lnTo>
                  <a:lnTo>
                    <a:pt x="38468" y="214324"/>
                  </a:lnTo>
                  <a:close/>
                  <a:moveTo>
                    <a:pt x="293665" y="215747"/>
                  </a:moveTo>
                  <a:lnTo>
                    <a:pt x="293665" y="179928"/>
                  </a:lnTo>
                  <a:cubicBezTo>
                    <a:pt x="287974" y="179928"/>
                    <a:pt x="283312" y="179585"/>
                    <a:pt x="279730" y="179045"/>
                  </a:cubicBezTo>
                  <a:cubicBezTo>
                    <a:pt x="275756" y="178407"/>
                    <a:pt x="272714" y="177082"/>
                    <a:pt x="270702" y="175021"/>
                  </a:cubicBezTo>
                  <a:cubicBezTo>
                    <a:pt x="268690" y="173010"/>
                    <a:pt x="267317" y="170066"/>
                    <a:pt x="266679" y="166287"/>
                  </a:cubicBezTo>
                  <a:cubicBezTo>
                    <a:pt x="266090" y="162706"/>
                    <a:pt x="265795" y="157946"/>
                    <a:pt x="265795" y="152156"/>
                  </a:cubicBezTo>
                  <a:lnTo>
                    <a:pt x="265795" y="101029"/>
                  </a:lnTo>
                  <a:lnTo>
                    <a:pt x="293665" y="101029"/>
                  </a:lnTo>
                  <a:lnTo>
                    <a:pt x="293665" y="68105"/>
                  </a:lnTo>
                  <a:lnTo>
                    <a:pt x="265795" y="68105"/>
                  </a:lnTo>
                  <a:lnTo>
                    <a:pt x="265795" y="11285"/>
                  </a:lnTo>
                  <a:lnTo>
                    <a:pt x="227327" y="11285"/>
                  </a:lnTo>
                  <a:lnTo>
                    <a:pt x="227327" y="152500"/>
                  </a:lnTo>
                  <a:cubicBezTo>
                    <a:pt x="227327" y="164423"/>
                    <a:pt x="228357" y="174531"/>
                    <a:pt x="230418" y="182627"/>
                  </a:cubicBezTo>
                  <a:cubicBezTo>
                    <a:pt x="232430" y="190625"/>
                    <a:pt x="235865" y="197151"/>
                    <a:pt x="240673" y="202008"/>
                  </a:cubicBezTo>
                  <a:cubicBezTo>
                    <a:pt x="245433" y="206866"/>
                    <a:pt x="251762" y="210448"/>
                    <a:pt x="259466" y="212558"/>
                  </a:cubicBezTo>
                  <a:cubicBezTo>
                    <a:pt x="267218" y="214716"/>
                    <a:pt x="277130" y="215796"/>
                    <a:pt x="288808" y="215796"/>
                  </a:cubicBezTo>
                  <a:lnTo>
                    <a:pt x="293665" y="215796"/>
                  </a:lnTo>
                  <a:close/>
                  <a:moveTo>
                    <a:pt x="514270" y="214275"/>
                  </a:moveTo>
                  <a:lnTo>
                    <a:pt x="514270" y="0"/>
                  </a:lnTo>
                  <a:lnTo>
                    <a:pt x="475802" y="0"/>
                  </a:lnTo>
                  <a:lnTo>
                    <a:pt x="475802" y="214275"/>
                  </a:lnTo>
                  <a:lnTo>
                    <a:pt x="514270" y="214275"/>
                  </a:lnTo>
                  <a:close/>
                  <a:moveTo>
                    <a:pt x="190183" y="82579"/>
                  </a:moveTo>
                  <a:cubicBezTo>
                    <a:pt x="179536" y="71049"/>
                    <a:pt x="164472" y="65210"/>
                    <a:pt x="145434" y="65210"/>
                  </a:cubicBezTo>
                  <a:cubicBezTo>
                    <a:pt x="136259" y="65210"/>
                    <a:pt x="127770" y="67123"/>
                    <a:pt x="120165" y="70853"/>
                  </a:cubicBezTo>
                  <a:cubicBezTo>
                    <a:pt x="112609" y="74582"/>
                    <a:pt x="106181" y="79832"/>
                    <a:pt x="101029" y="86456"/>
                  </a:cubicBezTo>
                  <a:lnTo>
                    <a:pt x="98919" y="89154"/>
                  </a:lnTo>
                  <a:lnTo>
                    <a:pt x="98919" y="86701"/>
                  </a:lnTo>
                  <a:cubicBezTo>
                    <a:pt x="98919" y="86701"/>
                    <a:pt x="98919" y="68203"/>
                    <a:pt x="98919" y="68203"/>
                  </a:cubicBezTo>
                  <a:lnTo>
                    <a:pt x="60941" y="68203"/>
                  </a:lnTo>
                  <a:lnTo>
                    <a:pt x="60941" y="214324"/>
                  </a:lnTo>
                  <a:lnTo>
                    <a:pt x="99213" y="214324"/>
                  </a:lnTo>
                  <a:lnTo>
                    <a:pt x="99213" y="141901"/>
                  </a:lnTo>
                  <a:cubicBezTo>
                    <a:pt x="99213" y="141018"/>
                    <a:pt x="99213" y="140135"/>
                    <a:pt x="99262" y="139252"/>
                  </a:cubicBezTo>
                  <a:cubicBezTo>
                    <a:pt x="99655" y="125611"/>
                    <a:pt x="103090" y="115405"/>
                    <a:pt x="109419" y="108928"/>
                  </a:cubicBezTo>
                  <a:cubicBezTo>
                    <a:pt x="116190" y="102059"/>
                    <a:pt x="124385" y="98526"/>
                    <a:pt x="133855" y="98526"/>
                  </a:cubicBezTo>
                  <a:cubicBezTo>
                    <a:pt x="144944" y="98526"/>
                    <a:pt x="153432" y="101912"/>
                    <a:pt x="159026" y="108634"/>
                  </a:cubicBezTo>
                  <a:cubicBezTo>
                    <a:pt x="164521" y="115209"/>
                    <a:pt x="167318" y="124630"/>
                    <a:pt x="167416" y="136651"/>
                  </a:cubicBezTo>
                  <a:lnTo>
                    <a:pt x="167416" y="136651"/>
                  </a:lnTo>
                  <a:lnTo>
                    <a:pt x="167416" y="136946"/>
                  </a:lnTo>
                  <a:cubicBezTo>
                    <a:pt x="167416" y="136946"/>
                    <a:pt x="167416" y="136946"/>
                    <a:pt x="167416" y="136995"/>
                  </a:cubicBezTo>
                  <a:lnTo>
                    <a:pt x="167416" y="136995"/>
                  </a:lnTo>
                  <a:cubicBezTo>
                    <a:pt x="167416" y="136995"/>
                    <a:pt x="167416" y="214275"/>
                    <a:pt x="167416" y="214275"/>
                  </a:cubicBezTo>
                  <a:lnTo>
                    <a:pt x="206277" y="214275"/>
                  </a:lnTo>
                  <a:lnTo>
                    <a:pt x="206277" y="131352"/>
                  </a:lnTo>
                  <a:cubicBezTo>
                    <a:pt x="206277" y="110548"/>
                    <a:pt x="200880" y="94110"/>
                    <a:pt x="190183" y="82579"/>
                  </a:cubicBezTo>
                  <a:close/>
                  <a:moveTo>
                    <a:pt x="455684" y="140969"/>
                  </a:moveTo>
                  <a:cubicBezTo>
                    <a:pt x="455684" y="130518"/>
                    <a:pt x="453820" y="120557"/>
                    <a:pt x="450140" y="111431"/>
                  </a:cubicBezTo>
                  <a:cubicBezTo>
                    <a:pt x="446460" y="102304"/>
                    <a:pt x="441259" y="94208"/>
                    <a:pt x="434635" y="87290"/>
                  </a:cubicBezTo>
                  <a:cubicBezTo>
                    <a:pt x="428060" y="80421"/>
                    <a:pt x="420013" y="74974"/>
                    <a:pt x="410837" y="71098"/>
                  </a:cubicBezTo>
                  <a:cubicBezTo>
                    <a:pt x="401613" y="67222"/>
                    <a:pt x="391358" y="65259"/>
                    <a:pt x="380269" y="65259"/>
                  </a:cubicBezTo>
                  <a:cubicBezTo>
                    <a:pt x="369817" y="65259"/>
                    <a:pt x="359808" y="67271"/>
                    <a:pt x="350583" y="71245"/>
                  </a:cubicBezTo>
                  <a:cubicBezTo>
                    <a:pt x="341359" y="75219"/>
                    <a:pt x="333262" y="80666"/>
                    <a:pt x="326442" y="87486"/>
                  </a:cubicBezTo>
                  <a:cubicBezTo>
                    <a:pt x="319671" y="94257"/>
                    <a:pt x="314175" y="102402"/>
                    <a:pt x="310201" y="111627"/>
                  </a:cubicBezTo>
                  <a:cubicBezTo>
                    <a:pt x="306227" y="120852"/>
                    <a:pt x="304215" y="130812"/>
                    <a:pt x="304215" y="141312"/>
                  </a:cubicBezTo>
                  <a:cubicBezTo>
                    <a:pt x="304215" y="151813"/>
                    <a:pt x="306128" y="161773"/>
                    <a:pt x="309907" y="170998"/>
                  </a:cubicBezTo>
                  <a:cubicBezTo>
                    <a:pt x="313685" y="180222"/>
                    <a:pt x="318984" y="188319"/>
                    <a:pt x="325706" y="195090"/>
                  </a:cubicBezTo>
                  <a:cubicBezTo>
                    <a:pt x="332379" y="201861"/>
                    <a:pt x="340623" y="207356"/>
                    <a:pt x="350092" y="211331"/>
                  </a:cubicBezTo>
                  <a:cubicBezTo>
                    <a:pt x="359611" y="215305"/>
                    <a:pt x="370161" y="217317"/>
                    <a:pt x="381397" y="217317"/>
                  </a:cubicBezTo>
                  <a:cubicBezTo>
                    <a:pt x="413978" y="217317"/>
                    <a:pt x="434291" y="202499"/>
                    <a:pt x="446411" y="188662"/>
                  </a:cubicBezTo>
                  <a:lnTo>
                    <a:pt x="418688" y="167563"/>
                  </a:lnTo>
                  <a:cubicBezTo>
                    <a:pt x="412849" y="174482"/>
                    <a:pt x="399012" y="183902"/>
                    <a:pt x="381692" y="183902"/>
                  </a:cubicBezTo>
                  <a:cubicBezTo>
                    <a:pt x="370848" y="183902"/>
                    <a:pt x="361868" y="181400"/>
                    <a:pt x="355146" y="176444"/>
                  </a:cubicBezTo>
                  <a:cubicBezTo>
                    <a:pt x="348375" y="171489"/>
                    <a:pt x="343714" y="164668"/>
                    <a:pt x="341260" y="156180"/>
                  </a:cubicBezTo>
                  <a:lnTo>
                    <a:pt x="340868" y="154806"/>
                  </a:lnTo>
                  <a:lnTo>
                    <a:pt x="455635" y="154806"/>
                  </a:lnTo>
                  <a:lnTo>
                    <a:pt x="455635" y="141067"/>
                  </a:lnTo>
                  <a:close/>
                  <a:moveTo>
                    <a:pt x="341211" y="127574"/>
                  </a:moveTo>
                  <a:cubicBezTo>
                    <a:pt x="341211" y="116877"/>
                    <a:pt x="353478" y="98183"/>
                    <a:pt x="379974" y="98183"/>
                  </a:cubicBezTo>
                  <a:cubicBezTo>
                    <a:pt x="406470" y="98183"/>
                    <a:pt x="418737" y="116828"/>
                    <a:pt x="418737" y="127525"/>
                  </a:cubicBezTo>
                  <a:lnTo>
                    <a:pt x="341211" y="127525"/>
                  </a:lnTo>
                  <a:close/>
                </a:path>
              </a:pathLst>
            </a:custGeom>
            <a:solidFill>
              <a:schemeClr val="bg2"/>
            </a:solidFill>
            <a:ln w="4903" cap="flat">
              <a:noFill/>
              <a:prstDash val="solid"/>
              <a:miter/>
            </a:ln>
          </p:spPr>
          <p:txBody>
            <a:bodyPr rtlCol="0" anchor="ctr"/>
            <a:lstStyle/>
            <a:p>
              <a:endParaRPr lang="en-US"/>
            </a:p>
          </p:txBody>
        </p:sp>
        <p:grpSp>
          <p:nvGrpSpPr>
            <p:cNvPr id="13" name="Graphic 4">
              <a:extLst>
                <a:ext uri="{FF2B5EF4-FFF2-40B4-BE49-F238E27FC236}">
                  <a16:creationId xmlns:a16="http://schemas.microsoft.com/office/drawing/2014/main" id="{D10FD838-DFE9-4C61-A531-5F63E47AC4BF}"/>
                </a:ext>
              </a:extLst>
            </p:cNvPr>
            <p:cNvGrpSpPr/>
            <p:nvPr/>
          </p:nvGrpSpPr>
          <p:grpSpPr>
            <a:xfrm>
              <a:off x="673890" y="6297005"/>
              <a:ext cx="31599" cy="31599"/>
              <a:chOff x="673890" y="6297005"/>
              <a:chExt cx="31599" cy="31599"/>
            </a:xfrm>
            <a:grpFill/>
          </p:grpSpPr>
          <p:sp>
            <p:nvSpPr>
              <p:cNvPr id="14" name="Freeform: Shape 13">
                <a:extLst>
                  <a:ext uri="{FF2B5EF4-FFF2-40B4-BE49-F238E27FC236}">
                    <a16:creationId xmlns:a16="http://schemas.microsoft.com/office/drawing/2014/main" id="{B0FBA4C0-76D8-48F2-A8D9-EBB244148321}"/>
                  </a:ext>
                </a:extLst>
              </p:cNvPr>
              <p:cNvSpPr/>
              <p:nvPr/>
            </p:nvSpPr>
            <p:spPr>
              <a:xfrm>
                <a:off x="673890" y="6297005"/>
                <a:ext cx="31599" cy="31599"/>
              </a:xfrm>
              <a:custGeom>
                <a:avLst/>
                <a:gdLst>
                  <a:gd name="connsiteX0" fmla="*/ 15800 w 31599"/>
                  <a:gd name="connsiteY0" fmla="*/ 2257 h 31599"/>
                  <a:gd name="connsiteX1" fmla="*/ 29342 w 31599"/>
                  <a:gd name="connsiteY1" fmla="*/ 15800 h 31599"/>
                  <a:gd name="connsiteX2" fmla="*/ 15800 w 31599"/>
                  <a:gd name="connsiteY2" fmla="*/ 29342 h 31599"/>
                  <a:gd name="connsiteX3" fmla="*/ 2257 w 31599"/>
                  <a:gd name="connsiteY3" fmla="*/ 15800 h 31599"/>
                  <a:gd name="connsiteX4" fmla="*/ 15800 w 31599"/>
                  <a:gd name="connsiteY4" fmla="*/ 2257 h 31599"/>
                  <a:gd name="connsiteX5" fmla="*/ 15800 w 31599"/>
                  <a:gd name="connsiteY5" fmla="*/ 0 h 31599"/>
                  <a:gd name="connsiteX6" fmla="*/ 0 w 31599"/>
                  <a:gd name="connsiteY6" fmla="*/ 15800 h 31599"/>
                  <a:gd name="connsiteX7" fmla="*/ 15800 w 31599"/>
                  <a:gd name="connsiteY7" fmla="*/ 31599 h 31599"/>
                  <a:gd name="connsiteX8" fmla="*/ 31599 w 31599"/>
                  <a:gd name="connsiteY8" fmla="*/ 15800 h 31599"/>
                  <a:gd name="connsiteX9" fmla="*/ 15800 w 31599"/>
                  <a:gd name="connsiteY9" fmla="*/ 0 h 31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599" h="31599">
                    <a:moveTo>
                      <a:pt x="15800" y="2257"/>
                    </a:moveTo>
                    <a:cubicBezTo>
                      <a:pt x="23258" y="2257"/>
                      <a:pt x="29342" y="8341"/>
                      <a:pt x="29342" y="15800"/>
                    </a:cubicBezTo>
                    <a:cubicBezTo>
                      <a:pt x="29342" y="23258"/>
                      <a:pt x="23258" y="29342"/>
                      <a:pt x="15800" y="29342"/>
                    </a:cubicBezTo>
                    <a:cubicBezTo>
                      <a:pt x="8341" y="29342"/>
                      <a:pt x="2257" y="23258"/>
                      <a:pt x="2257" y="15800"/>
                    </a:cubicBezTo>
                    <a:cubicBezTo>
                      <a:pt x="2257" y="8341"/>
                      <a:pt x="8341" y="2257"/>
                      <a:pt x="15800" y="2257"/>
                    </a:cubicBezTo>
                    <a:moveTo>
                      <a:pt x="15800" y="0"/>
                    </a:moveTo>
                    <a:cubicBezTo>
                      <a:pt x="7066" y="0"/>
                      <a:pt x="0" y="7066"/>
                      <a:pt x="0" y="15800"/>
                    </a:cubicBezTo>
                    <a:cubicBezTo>
                      <a:pt x="0" y="24533"/>
                      <a:pt x="7066" y="31599"/>
                      <a:pt x="15800" y="31599"/>
                    </a:cubicBezTo>
                    <a:cubicBezTo>
                      <a:pt x="24533" y="31599"/>
                      <a:pt x="31599" y="24533"/>
                      <a:pt x="31599" y="15800"/>
                    </a:cubicBezTo>
                    <a:cubicBezTo>
                      <a:pt x="31599" y="7066"/>
                      <a:pt x="24533" y="0"/>
                      <a:pt x="15800" y="0"/>
                    </a:cubicBezTo>
                  </a:path>
                </a:pathLst>
              </a:custGeom>
              <a:grpFill/>
              <a:ln w="4903"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C8B2FABF-1F8C-4770-B1E3-22C363A6ABB3}"/>
                  </a:ext>
                </a:extLst>
              </p:cNvPr>
              <p:cNvSpPr/>
              <p:nvPr/>
            </p:nvSpPr>
            <p:spPr>
              <a:xfrm>
                <a:off x="684293" y="6304904"/>
                <a:ext cx="12315" cy="15799"/>
              </a:xfrm>
              <a:custGeom>
                <a:avLst/>
                <a:gdLst>
                  <a:gd name="connsiteX0" fmla="*/ 6575 w 12315"/>
                  <a:gd name="connsiteY0" fmla="*/ 0 h 15799"/>
                  <a:gd name="connsiteX1" fmla="*/ 9274 w 12315"/>
                  <a:gd name="connsiteY1" fmla="*/ 638 h 15799"/>
                  <a:gd name="connsiteX2" fmla="*/ 11138 w 12315"/>
                  <a:gd name="connsiteY2" fmla="*/ 2404 h 15799"/>
                  <a:gd name="connsiteX3" fmla="*/ 11776 w 12315"/>
                  <a:gd name="connsiteY3" fmla="*/ 4956 h 15799"/>
                  <a:gd name="connsiteX4" fmla="*/ 10893 w 12315"/>
                  <a:gd name="connsiteY4" fmla="*/ 7802 h 15799"/>
                  <a:gd name="connsiteX5" fmla="*/ 8734 w 12315"/>
                  <a:gd name="connsiteY5" fmla="*/ 9470 h 15799"/>
                  <a:gd name="connsiteX6" fmla="*/ 12316 w 12315"/>
                  <a:gd name="connsiteY6" fmla="*/ 15800 h 15799"/>
                  <a:gd name="connsiteX7" fmla="*/ 9519 w 12315"/>
                  <a:gd name="connsiteY7" fmla="*/ 15800 h 15799"/>
                  <a:gd name="connsiteX8" fmla="*/ 6231 w 12315"/>
                  <a:gd name="connsiteY8" fmla="*/ 9912 h 15799"/>
                  <a:gd name="connsiteX9" fmla="*/ 2502 w 12315"/>
                  <a:gd name="connsiteY9" fmla="*/ 9912 h 15799"/>
                  <a:gd name="connsiteX10" fmla="*/ 2502 w 12315"/>
                  <a:gd name="connsiteY10" fmla="*/ 15800 h 15799"/>
                  <a:gd name="connsiteX11" fmla="*/ 0 w 12315"/>
                  <a:gd name="connsiteY11" fmla="*/ 15800 h 15799"/>
                  <a:gd name="connsiteX12" fmla="*/ 0 w 12315"/>
                  <a:gd name="connsiteY12" fmla="*/ 0 h 15799"/>
                  <a:gd name="connsiteX13" fmla="*/ 6526 w 12315"/>
                  <a:gd name="connsiteY13" fmla="*/ 0 h 15799"/>
                  <a:gd name="connsiteX14" fmla="*/ 6575 w 12315"/>
                  <a:gd name="connsiteY14" fmla="*/ 7654 h 15799"/>
                  <a:gd name="connsiteX15" fmla="*/ 7998 w 12315"/>
                  <a:gd name="connsiteY15" fmla="*/ 7311 h 15799"/>
                  <a:gd name="connsiteX16" fmla="*/ 8979 w 12315"/>
                  <a:gd name="connsiteY16" fmla="*/ 6330 h 15799"/>
                  <a:gd name="connsiteX17" fmla="*/ 9323 w 12315"/>
                  <a:gd name="connsiteY17" fmla="*/ 4907 h 15799"/>
                  <a:gd name="connsiteX18" fmla="*/ 8979 w 12315"/>
                  <a:gd name="connsiteY18" fmla="*/ 3484 h 15799"/>
                  <a:gd name="connsiteX19" fmla="*/ 7998 w 12315"/>
                  <a:gd name="connsiteY19" fmla="*/ 2502 h 15799"/>
                  <a:gd name="connsiteX20" fmla="*/ 6575 w 12315"/>
                  <a:gd name="connsiteY20" fmla="*/ 2159 h 15799"/>
                  <a:gd name="connsiteX21" fmla="*/ 2502 w 12315"/>
                  <a:gd name="connsiteY21" fmla="*/ 2159 h 15799"/>
                  <a:gd name="connsiteX22" fmla="*/ 2502 w 12315"/>
                  <a:gd name="connsiteY22" fmla="*/ 7556 h 15799"/>
                  <a:gd name="connsiteX23" fmla="*/ 6575 w 12315"/>
                  <a:gd name="connsiteY23" fmla="*/ 7556 h 1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315" h="15799">
                    <a:moveTo>
                      <a:pt x="6575" y="0"/>
                    </a:moveTo>
                    <a:cubicBezTo>
                      <a:pt x="7556" y="0"/>
                      <a:pt x="8440" y="245"/>
                      <a:pt x="9274" y="638"/>
                    </a:cubicBezTo>
                    <a:cubicBezTo>
                      <a:pt x="10059" y="1079"/>
                      <a:pt x="10697" y="1668"/>
                      <a:pt x="11138" y="2404"/>
                    </a:cubicBezTo>
                    <a:cubicBezTo>
                      <a:pt x="11580" y="3140"/>
                      <a:pt x="11776" y="3974"/>
                      <a:pt x="11776" y="4956"/>
                    </a:cubicBezTo>
                    <a:cubicBezTo>
                      <a:pt x="11776" y="6084"/>
                      <a:pt x="11482" y="7066"/>
                      <a:pt x="10893" y="7802"/>
                    </a:cubicBezTo>
                    <a:cubicBezTo>
                      <a:pt x="10304" y="8587"/>
                      <a:pt x="9617" y="9126"/>
                      <a:pt x="8734" y="9470"/>
                    </a:cubicBezTo>
                    <a:lnTo>
                      <a:pt x="12316" y="15800"/>
                    </a:lnTo>
                    <a:lnTo>
                      <a:pt x="9519" y="15800"/>
                    </a:lnTo>
                    <a:lnTo>
                      <a:pt x="6231" y="9912"/>
                    </a:lnTo>
                    <a:lnTo>
                      <a:pt x="2502" y="9912"/>
                    </a:lnTo>
                    <a:lnTo>
                      <a:pt x="2502" y="15800"/>
                    </a:lnTo>
                    <a:lnTo>
                      <a:pt x="0" y="15800"/>
                    </a:lnTo>
                    <a:lnTo>
                      <a:pt x="0" y="0"/>
                    </a:lnTo>
                    <a:lnTo>
                      <a:pt x="6526" y="0"/>
                    </a:lnTo>
                    <a:close/>
                    <a:moveTo>
                      <a:pt x="6575" y="7654"/>
                    </a:moveTo>
                    <a:cubicBezTo>
                      <a:pt x="7115" y="7654"/>
                      <a:pt x="7556" y="7556"/>
                      <a:pt x="7998" y="7311"/>
                    </a:cubicBezTo>
                    <a:cubicBezTo>
                      <a:pt x="8390" y="7066"/>
                      <a:pt x="8734" y="6771"/>
                      <a:pt x="8979" y="6330"/>
                    </a:cubicBezTo>
                    <a:cubicBezTo>
                      <a:pt x="9225" y="5937"/>
                      <a:pt x="9323" y="5446"/>
                      <a:pt x="9323" y="4907"/>
                    </a:cubicBezTo>
                    <a:cubicBezTo>
                      <a:pt x="9323" y="4367"/>
                      <a:pt x="9225" y="3925"/>
                      <a:pt x="8979" y="3484"/>
                    </a:cubicBezTo>
                    <a:cubicBezTo>
                      <a:pt x="8734" y="3091"/>
                      <a:pt x="8440" y="2748"/>
                      <a:pt x="7998" y="2502"/>
                    </a:cubicBezTo>
                    <a:cubicBezTo>
                      <a:pt x="7605" y="2257"/>
                      <a:pt x="7115" y="2159"/>
                      <a:pt x="6575" y="2159"/>
                    </a:cubicBezTo>
                    <a:lnTo>
                      <a:pt x="2502" y="2159"/>
                    </a:lnTo>
                    <a:lnTo>
                      <a:pt x="2502" y="7556"/>
                    </a:lnTo>
                    <a:lnTo>
                      <a:pt x="6575" y="7556"/>
                    </a:lnTo>
                    <a:close/>
                  </a:path>
                </a:pathLst>
              </a:custGeom>
              <a:grpFill/>
              <a:ln w="4903" cap="flat">
                <a:noFill/>
                <a:prstDash val="solid"/>
                <a:miter/>
              </a:ln>
            </p:spPr>
            <p:txBody>
              <a:bodyPr rtlCol="0" anchor="ctr"/>
              <a:lstStyle/>
              <a:p>
                <a:endParaRPr lang="en-US"/>
              </a:p>
            </p:txBody>
          </p:sp>
        </p:grpSp>
      </p:grpSp>
      <p:sp>
        <p:nvSpPr>
          <p:cNvPr id="16" name="TextBox 15">
            <a:extLst>
              <a:ext uri="{FF2B5EF4-FFF2-40B4-BE49-F238E27FC236}">
                <a16:creationId xmlns:a16="http://schemas.microsoft.com/office/drawing/2014/main" id="{3E54A5AB-FD74-4242-82A1-559DD88A1D30}"/>
              </a:ext>
            </a:extLst>
          </p:cNvPr>
          <p:cNvSpPr txBox="1"/>
          <p:nvPr userDrawn="1"/>
        </p:nvSpPr>
        <p:spPr>
          <a:xfrm>
            <a:off x="756998" y="6457289"/>
            <a:ext cx="2052165" cy="338554"/>
          </a:xfrm>
          <a:prstGeom prst="rect">
            <a:avLst/>
          </a:prstGeom>
          <a:noFill/>
        </p:spPr>
        <p:txBody>
          <a:bodyPr wrap="none" rtlCol="0">
            <a:spAutoFit/>
          </a:bodyPr>
          <a:lstStyle/>
          <a:p>
            <a:pPr algn="ctr"/>
            <a:r>
              <a:rPr kumimoji="0" lang="en-US" sz="1600" b="0" i="0" u="none" strike="noStrike" kern="1200" cap="none" normalizeH="0" baseline="0">
                <a:ln>
                  <a:noFill/>
                </a:ln>
                <a:solidFill>
                  <a:schemeClr val="bg1"/>
                </a:solidFill>
                <a:effectLst/>
                <a:latin typeface="+mj-lt"/>
                <a:ea typeface="Intel Clear Light" panose="020B0404020203020204" pitchFamily="34" charset="0"/>
                <a:cs typeface="Intel Clear Light" panose="020B0404020203020204" pitchFamily="34" charset="0"/>
              </a:rPr>
              <a:t>Accelerate with Xeon</a:t>
            </a:r>
          </a:p>
        </p:txBody>
      </p:sp>
    </p:spTree>
    <p:extLst>
      <p:ext uri="{BB962C8B-B14F-4D97-AF65-F5344CB8AC3E}">
        <p14:creationId xmlns:p14="http://schemas.microsoft.com/office/powerpoint/2010/main" val="11171406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le, Sub, Content &amp; 2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B35A4-51BC-4EA4-8E63-8A7D09FB8A18}"/>
              </a:ext>
            </a:extLst>
          </p:cNvPr>
          <p:cNvSpPr>
            <a:spLocks noGrp="1"/>
          </p:cNvSpPr>
          <p:nvPr>
            <p:ph type="title"/>
          </p:nvPr>
        </p:nvSpPr>
        <p:spPr>
          <a:xfrm>
            <a:off x="381000" y="221694"/>
            <a:ext cx="5429864" cy="1199822"/>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8C46AEA0-8A4A-4395-842E-1588A8A29D4C}"/>
              </a:ext>
            </a:extLst>
          </p:cNvPr>
          <p:cNvSpPr>
            <a:spLocks noGrp="1"/>
          </p:cNvSpPr>
          <p:nvPr>
            <p:ph sz="half" idx="1"/>
          </p:nvPr>
        </p:nvSpPr>
        <p:spPr>
          <a:xfrm>
            <a:off x="380999" y="2105680"/>
            <a:ext cx="5429865" cy="40957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5">
            <a:extLst>
              <a:ext uri="{FF2B5EF4-FFF2-40B4-BE49-F238E27FC236}">
                <a16:creationId xmlns:a16="http://schemas.microsoft.com/office/drawing/2014/main" id="{5C66EBB2-584E-4CD8-BAAE-06D480D3A0CB}"/>
              </a:ext>
            </a:extLst>
          </p:cNvPr>
          <p:cNvSpPr>
            <a:spLocks noGrp="1"/>
          </p:cNvSpPr>
          <p:nvPr>
            <p:ph type="body" sz="quarter" idx="10"/>
          </p:nvPr>
        </p:nvSpPr>
        <p:spPr>
          <a:xfrm>
            <a:off x="381000" y="1495361"/>
            <a:ext cx="5429864" cy="530454"/>
          </a:xfrm>
        </p:spPr>
        <p:txBody>
          <a:bodyPr>
            <a:noAutofit/>
          </a:bodyPr>
          <a:lstStyle>
            <a:lvl1pPr marL="0" indent="0">
              <a:buNone/>
              <a:defRPr sz="3200">
                <a:solidFill>
                  <a:schemeClr val="accent1"/>
                </a:solidFill>
                <a:latin typeface="+mn-lt"/>
              </a:defRPr>
            </a:lvl1pPr>
            <a:lvl2pPr marL="457200" indent="0">
              <a:buNone/>
              <a:defRPr/>
            </a:lvl2pPr>
          </a:lstStyle>
          <a:p>
            <a:pPr lvl="0"/>
            <a:r>
              <a:rPr lang="en-US"/>
              <a:t>Click to edit Master text styles</a:t>
            </a:r>
          </a:p>
        </p:txBody>
      </p:sp>
      <p:sp>
        <p:nvSpPr>
          <p:cNvPr id="7" name="Picture Placeholder 6">
            <a:extLst>
              <a:ext uri="{FF2B5EF4-FFF2-40B4-BE49-F238E27FC236}">
                <a16:creationId xmlns:a16="http://schemas.microsoft.com/office/drawing/2014/main" id="{BF6811E0-242E-4455-9E93-6248E7DEDA0B}"/>
              </a:ext>
            </a:extLst>
          </p:cNvPr>
          <p:cNvSpPr>
            <a:spLocks noGrp="1"/>
          </p:cNvSpPr>
          <p:nvPr>
            <p:ph type="pic" sz="quarter" idx="11"/>
          </p:nvPr>
        </p:nvSpPr>
        <p:spPr>
          <a:xfrm>
            <a:off x="5926394" y="230287"/>
            <a:ext cx="5429250" cy="2410686"/>
          </a:xfrm>
        </p:spPr>
        <p:txBody>
          <a:bodyPr/>
          <a:lstStyle>
            <a:lvl1pPr marL="0" indent="0">
              <a:buNone/>
              <a:defRPr/>
            </a:lvl1pPr>
          </a:lstStyle>
          <a:p>
            <a:endParaRPr lang="en-US"/>
          </a:p>
        </p:txBody>
      </p:sp>
      <p:sp>
        <p:nvSpPr>
          <p:cNvPr id="9" name="Text Placeholder 8">
            <a:extLst>
              <a:ext uri="{FF2B5EF4-FFF2-40B4-BE49-F238E27FC236}">
                <a16:creationId xmlns:a16="http://schemas.microsoft.com/office/drawing/2014/main" id="{49775C37-EE38-450C-8269-79E50F8E88A0}"/>
              </a:ext>
            </a:extLst>
          </p:cNvPr>
          <p:cNvSpPr>
            <a:spLocks noGrp="1"/>
          </p:cNvSpPr>
          <p:nvPr>
            <p:ph type="body" sz="quarter" idx="12"/>
          </p:nvPr>
        </p:nvSpPr>
        <p:spPr>
          <a:xfrm>
            <a:off x="5926138" y="2655075"/>
            <a:ext cx="5429250" cy="470063"/>
          </a:xfrm>
        </p:spPr>
        <p:txBody>
          <a:bodyPr>
            <a:normAutofit/>
          </a:bodyPr>
          <a:lstStyle>
            <a:lvl1pPr marL="0" indent="0">
              <a:buNone/>
              <a:defRPr sz="1600">
                <a:solidFill>
                  <a:schemeClr val="tx1"/>
                </a:solidFill>
              </a:defRPr>
            </a:lvl1pPr>
            <a:lvl2pPr marL="457200" indent="0">
              <a:buNone/>
              <a:defRPr/>
            </a:lvl2pPr>
          </a:lstStyle>
          <a:p>
            <a:pPr lvl="0"/>
            <a:r>
              <a:rPr lang="en-US"/>
              <a:t>Click to edit Master text styles</a:t>
            </a:r>
          </a:p>
        </p:txBody>
      </p:sp>
      <p:sp>
        <p:nvSpPr>
          <p:cNvPr id="10" name="Picture Placeholder 6">
            <a:extLst>
              <a:ext uri="{FF2B5EF4-FFF2-40B4-BE49-F238E27FC236}">
                <a16:creationId xmlns:a16="http://schemas.microsoft.com/office/drawing/2014/main" id="{7DC24117-8044-4F60-A59D-9F61002D6C8C}"/>
              </a:ext>
            </a:extLst>
          </p:cNvPr>
          <p:cNvSpPr>
            <a:spLocks noGrp="1"/>
          </p:cNvSpPr>
          <p:nvPr>
            <p:ph type="pic" sz="quarter" idx="13"/>
          </p:nvPr>
        </p:nvSpPr>
        <p:spPr>
          <a:xfrm>
            <a:off x="5924550" y="3331781"/>
            <a:ext cx="5429250" cy="2410686"/>
          </a:xfrm>
        </p:spPr>
        <p:txBody>
          <a:bodyPr/>
          <a:lstStyle>
            <a:lvl1pPr marL="0" indent="0">
              <a:buNone/>
              <a:defRPr/>
            </a:lvl1pPr>
          </a:lstStyle>
          <a:p>
            <a:endParaRPr lang="en-US"/>
          </a:p>
        </p:txBody>
      </p:sp>
      <p:sp>
        <p:nvSpPr>
          <p:cNvPr id="11" name="Text Placeholder 8">
            <a:extLst>
              <a:ext uri="{FF2B5EF4-FFF2-40B4-BE49-F238E27FC236}">
                <a16:creationId xmlns:a16="http://schemas.microsoft.com/office/drawing/2014/main" id="{205F9606-8CF6-4C56-B2B6-E8A04B25F11E}"/>
              </a:ext>
            </a:extLst>
          </p:cNvPr>
          <p:cNvSpPr>
            <a:spLocks noGrp="1"/>
          </p:cNvSpPr>
          <p:nvPr>
            <p:ph type="body" sz="quarter" idx="14"/>
          </p:nvPr>
        </p:nvSpPr>
        <p:spPr>
          <a:xfrm>
            <a:off x="5924294" y="5767077"/>
            <a:ext cx="5429250" cy="470063"/>
          </a:xfrm>
        </p:spPr>
        <p:txBody>
          <a:bodyPr>
            <a:normAutofit/>
          </a:bodyPr>
          <a:lstStyle>
            <a:lvl1pPr marL="0" indent="0">
              <a:buNone/>
              <a:defRPr sz="1600">
                <a:solidFill>
                  <a:schemeClr val="tx1"/>
                </a:solidFill>
              </a:defRPr>
            </a:lvl1pPr>
            <a:lvl2pPr marL="457200" indent="0">
              <a:buNone/>
              <a:defRPr/>
            </a:lvl2pPr>
          </a:lstStyle>
          <a:p>
            <a:pPr lvl="0"/>
            <a:r>
              <a:rPr lang="en-US"/>
              <a:t>Click to edit Master text styles</a:t>
            </a:r>
          </a:p>
        </p:txBody>
      </p:sp>
    </p:spTree>
    <p:extLst>
      <p:ext uri="{BB962C8B-B14F-4D97-AF65-F5344CB8AC3E}">
        <p14:creationId xmlns:p14="http://schemas.microsoft.com/office/powerpoint/2010/main" val="3370068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itle, Sub, Content &amp; 1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B35A4-51BC-4EA4-8E63-8A7D09FB8A18}"/>
              </a:ext>
            </a:extLst>
          </p:cNvPr>
          <p:cNvSpPr>
            <a:spLocks noGrp="1"/>
          </p:cNvSpPr>
          <p:nvPr>
            <p:ph type="title"/>
          </p:nvPr>
        </p:nvSpPr>
        <p:spPr>
          <a:xfrm>
            <a:off x="381000" y="221694"/>
            <a:ext cx="5429864" cy="1199822"/>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8C46AEA0-8A4A-4395-842E-1588A8A29D4C}"/>
              </a:ext>
            </a:extLst>
          </p:cNvPr>
          <p:cNvSpPr>
            <a:spLocks noGrp="1"/>
          </p:cNvSpPr>
          <p:nvPr>
            <p:ph sz="half" idx="1"/>
          </p:nvPr>
        </p:nvSpPr>
        <p:spPr>
          <a:xfrm>
            <a:off x="380999" y="2105680"/>
            <a:ext cx="5429865" cy="40957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5">
            <a:extLst>
              <a:ext uri="{FF2B5EF4-FFF2-40B4-BE49-F238E27FC236}">
                <a16:creationId xmlns:a16="http://schemas.microsoft.com/office/drawing/2014/main" id="{5C66EBB2-584E-4CD8-BAAE-06D480D3A0CB}"/>
              </a:ext>
            </a:extLst>
          </p:cNvPr>
          <p:cNvSpPr>
            <a:spLocks noGrp="1"/>
          </p:cNvSpPr>
          <p:nvPr>
            <p:ph type="body" sz="quarter" idx="10"/>
          </p:nvPr>
        </p:nvSpPr>
        <p:spPr>
          <a:xfrm>
            <a:off x="381000" y="1495361"/>
            <a:ext cx="5429864" cy="530454"/>
          </a:xfrm>
        </p:spPr>
        <p:txBody>
          <a:bodyPr>
            <a:noAutofit/>
          </a:bodyPr>
          <a:lstStyle>
            <a:lvl1pPr marL="0" indent="0">
              <a:buNone/>
              <a:defRPr sz="3200">
                <a:solidFill>
                  <a:schemeClr val="accent1"/>
                </a:solidFill>
                <a:latin typeface="+mn-lt"/>
              </a:defRPr>
            </a:lvl1pPr>
            <a:lvl2pPr marL="457200" indent="0">
              <a:buNone/>
              <a:defRPr/>
            </a:lvl2pPr>
          </a:lstStyle>
          <a:p>
            <a:pPr lvl="0"/>
            <a:r>
              <a:rPr lang="en-US"/>
              <a:t>Click to edit Master text styles</a:t>
            </a:r>
          </a:p>
        </p:txBody>
      </p:sp>
      <p:sp>
        <p:nvSpPr>
          <p:cNvPr id="7" name="Picture Placeholder 6">
            <a:extLst>
              <a:ext uri="{FF2B5EF4-FFF2-40B4-BE49-F238E27FC236}">
                <a16:creationId xmlns:a16="http://schemas.microsoft.com/office/drawing/2014/main" id="{BF6811E0-242E-4455-9E93-6248E7DEDA0B}"/>
              </a:ext>
            </a:extLst>
          </p:cNvPr>
          <p:cNvSpPr>
            <a:spLocks noGrp="1"/>
          </p:cNvSpPr>
          <p:nvPr>
            <p:ph type="pic" sz="quarter" idx="11"/>
          </p:nvPr>
        </p:nvSpPr>
        <p:spPr>
          <a:xfrm>
            <a:off x="5926394" y="0"/>
            <a:ext cx="5808406" cy="6400799"/>
          </a:xfrm>
        </p:spPr>
        <p:txBody>
          <a:bodyPr/>
          <a:lstStyle>
            <a:lvl1pPr marL="0" indent="0">
              <a:buNone/>
              <a:defRPr/>
            </a:lvl1pPr>
          </a:lstStyle>
          <a:p>
            <a:endParaRPr lang="en-US"/>
          </a:p>
        </p:txBody>
      </p:sp>
    </p:spTree>
    <p:extLst>
      <p:ext uri="{BB962C8B-B14F-4D97-AF65-F5344CB8AC3E}">
        <p14:creationId xmlns:p14="http://schemas.microsoft.com/office/powerpoint/2010/main" val="3676145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Full page photo">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BF6811E0-242E-4455-9E93-6248E7DEDA0B}"/>
              </a:ext>
            </a:extLst>
          </p:cNvPr>
          <p:cNvSpPr>
            <a:spLocks noGrp="1"/>
          </p:cNvSpPr>
          <p:nvPr>
            <p:ph type="pic" sz="quarter" idx="11"/>
          </p:nvPr>
        </p:nvSpPr>
        <p:spPr>
          <a:xfrm>
            <a:off x="0" y="0"/>
            <a:ext cx="11734799" cy="6400800"/>
          </a:xfrm>
        </p:spPr>
        <p:txBody>
          <a:bodyPr/>
          <a:lstStyle>
            <a:lvl1pPr marL="0" indent="0">
              <a:buNone/>
              <a:defRPr/>
            </a:lvl1pPr>
          </a:lstStyle>
          <a:p>
            <a:endParaRPr lang="en-US"/>
          </a:p>
        </p:txBody>
      </p:sp>
    </p:spTree>
    <p:extLst>
      <p:ext uri="{BB962C8B-B14F-4D97-AF65-F5344CB8AC3E}">
        <p14:creationId xmlns:p14="http://schemas.microsoft.com/office/powerpoint/2010/main" val="3244721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Quote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A8C51-69D0-4653-9DD4-C9657C8565BF}"/>
              </a:ext>
            </a:extLst>
          </p:cNvPr>
          <p:cNvSpPr>
            <a:spLocks noGrp="1"/>
          </p:cNvSpPr>
          <p:nvPr>
            <p:ph type="title"/>
          </p:nvPr>
        </p:nvSpPr>
        <p:spPr/>
        <p:txBody>
          <a:bodyPr/>
          <a:lstStyle/>
          <a:p>
            <a:r>
              <a:rPr lang="en-US"/>
              <a:t>Click to edit Master title style</a:t>
            </a:r>
          </a:p>
        </p:txBody>
      </p:sp>
      <p:sp>
        <p:nvSpPr>
          <p:cNvPr id="4" name="Text Placeholder 3">
            <a:extLst>
              <a:ext uri="{FF2B5EF4-FFF2-40B4-BE49-F238E27FC236}">
                <a16:creationId xmlns:a16="http://schemas.microsoft.com/office/drawing/2014/main" id="{510A8B5C-DC90-4F60-9A7A-08826CF80830}"/>
              </a:ext>
            </a:extLst>
          </p:cNvPr>
          <p:cNvSpPr>
            <a:spLocks noGrp="1"/>
          </p:cNvSpPr>
          <p:nvPr>
            <p:ph type="body" sz="quarter" idx="10"/>
          </p:nvPr>
        </p:nvSpPr>
        <p:spPr>
          <a:xfrm>
            <a:off x="381000" y="1441833"/>
            <a:ext cx="10972800" cy="4241800"/>
          </a:xfrm>
        </p:spPr>
        <p:txBody>
          <a:bodyPr>
            <a:normAutofit/>
          </a:bodyPr>
          <a:lstStyle>
            <a:lvl1pPr marL="0" indent="0">
              <a:buNone/>
              <a:defRPr sz="6000">
                <a:solidFill>
                  <a:schemeClr val="accent1"/>
                </a:solidFill>
              </a:defRPr>
            </a:lvl1pPr>
          </a:lstStyle>
          <a:p>
            <a:pPr lvl="0"/>
            <a:r>
              <a:rPr lang="en-US"/>
              <a:t>Click to edit Master text styles</a:t>
            </a:r>
          </a:p>
        </p:txBody>
      </p:sp>
      <p:sp>
        <p:nvSpPr>
          <p:cNvPr id="6" name="Text Placeholder 5">
            <a:extLst>
              <a:ext uri="{FF2B5EF4-FFF2-40B4-BE49-F238E27FC236}">
                <a16:creationId xmlns:a16="http://schemas.microsoft.com/office/drawing/2014/main" id="{874C57F0-3964-4184-8486-C7C3D87AEA3B}"/>
              </a:ext>
            </a:extLst>
          </p:cNvPr>
          <p:cNvSpPr>
            <a:spLocks noGrp="1"/>
          </p:cNvSpPr>
          <p:nvPr>
            <p:ph type="body" sz="quarter" idx="11"/>
          </p:nvPr>
        </p:nvSpPr>
        <p:spPr>
          <a:xfrm>
            <a:off x="381000" y="5757203"/>
            <a:ext cx="10972799" cy="501650"/>
          </a:xfrm>
        </p:spPr>
        <p:txBody>
          <a:bodyPr/>
          <a:lstStyle>
            <a:lvl1pPr marL="0" indent="0">
              <a:buNone/>
              <a:defRPr>
                <a:solidFill>
                  <a:schemeClr val="tx2"/>
                </a:solidFill>
                <a:latin typeface="+mn-lt"/>
              </a:defRPr>
            </a:lvl1pPr>
          </a:lstStyle>
          <a:p>
            <a:pPr lvl="0"/>
            <a:r>
              <a:rPr lang="en-US"/>
              <a:t>Click to edit Master text styles</a:t>
            </a:r>
          </a:p>
        </p:txBody>
      </p:sp>
    </p:spTree>
    <p:extLst>
      <p:ext uri="{BB962C8B-B14F-4D97-AF65-F5344CB8AC3E}">
        <p14:creationId xmlns:p14="http://schemas.microsoft.com/office/powerpoint/2010/main" val="931067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Quote Blu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A8C51-69D0-4653-9DD4-C9657C8565BF}"/>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4" name="Text Placeholder 3">
            <a:extLst>
              <a:ext uri="{FF2B5EF4-FFF2-40B4-BE49-F238E27FC236}">
                <a16:creationId xmlns:a16="http://schemas.microsoft.com/office/drawing/2014/main" id="{510A8B5C-DC90-4F60-9A7A-08826CF80830}"/>
              </a:ext>
            </a:extLst>
          </p:cNvPr>
          <p:cNvSpPr>
            <a:spLocks noGrp="1"/>
          </p:cNvSpPr>
          <p:nvPr>
            <p:ph type="body" sz="quarter" idx="10"/>
          </p:nvPr>
        </p:nvSpPr>
        <p:spPr>
          <a:xfrm>
            <a:off x="381000" y="1441833"/>
            <a:ext cx="10972800" cy="4241800"/>
          </a:xfrm>
        </p:spPr>
        <p:txBody>
          <a:bodyPr>
            <a:normAutofit/>
          </a:bodyPr>
          <a:lstStyle>
            <a:lvl1pPr marL="0" indent="0">
              <a:buNone/>
              <a:defRPr sz="6000">
                <a:solidFill>
                  <a:schemeClr val="bg1"/>
                </a:solidFill>
              </a:defRPr>
            </a:lvl1pPr>
          </a:lstStyle>
          <a:p>
            <a:pPr lvl="0"/>
            <a:r>
              <a:rPr lang="en-US"/>
              <a:t>Click to edit Master text styles</a:t>
            </a:r>
          </a:p>
        </p:txBody>
      </p:sp>
      <p:sp>
        <p:nvSpPr>
          <p:cNvPr id="6" name="Text Placeholder 5">
            <a:extLst>
              <a:ext uri="{FF2B5EF4-FFF2-40B4-BE49-F238E27FC236}">
                <a16:creationId xmlns:a16="http://schemas.microsoft.com/office/drawing/2014/main" id="{874C57F0-3964-4184-8486-C7C3D87AEA3B}"/>
              </a:ext>
            </a:extLst>
          </p:cNvPr>
          <p:cNvSpPr>
            <a:spLocks noGrp="1"/>
          </p:cNvSpPr>
          <p:nvPr>
            <p:ph type="body" sz="quarter" idx="11"/>
          </p:nvPr>
        </p:nvSpPr>
        <p:spPr>
          <a:xfrm>
            <a:off x="381001" y="5757203"/>
            <a:ext cx="10972800" cy="501650"/>
          </a:xfrm>
        </p:spPr>
        <p:txBody>
          <a:bodyPr/>
          <a:lstStyle>
            <a:lvl1pPr marL="0" indent="0">
              <a:buNone/>
              <a:defRPr>
                <a:solidFill>
                  <a:schemeClr val="accent2"/>
                </a:solidFill>
                <a:latin typeface="+mn-lt"/>
              </a:defRPr>
            </a:lvl1pPr>
          </a:lstStyle>
          <a:p>
            <a:pPr lvl="0"/>
            <a:r>
              <a:rPr lang="en-US"/>
              <a:t>Click to edit Master text styles</a:t>
            </a:r>
          </a:p>
        </p:txBody>
      </p:sp>
      <p:sp>
        <p:nvSpPr>
          <p:cNvPr id="5" name="Rectangle 4">
            <a:extLst>
              <a:ext uri="{FF2B5EF4-FFF2-40B4-BE49-F238E27FC236}">
                <a16:creationId xmlns:a16="http://schemas.microsoft.com/office/drawing/2014/main" id="{A43DA6DA-63DC-460A-B2F4-6584E4114B06}"/>
              </a:ext>
            </a:extLst>
          </p:cNvPr>
          <p:cNvSpPr/>
          <p:nvPr userDrawn="1"/>
        </p:nvSpPr>
        <p:spPr>
          <a:xfrm>
            <a:off x="0" y="6400800"/>
            <a:ext cx="11734800" cy="457200"/>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IntelOne Display Regular" panose="020B0604020203020204" pitchFamily="34" charset="0"/>
              <a:cs typeface="IntelOne Display Regular" panose="020B0604020203020204" pitchFamily="34" charset="0"/>
              <a:sym typeface="Arial"/>
            </a:endParaRPr>
          </a:p>
        </p:txBody>
      </p:sp>
      <p:sp>
        <p:nvSpPr>
          <p:cNvPr id="8" name="Rectangle 7">
            <a:extLst>
              <a:ext uri="{FF2B5EF4-FFF2-40B4-BE49-F238E27FC236}">
                <a16:creationId xmlns:a16="http://schemas.microsoft.com/office/drawing/2014/main" id="{1EBB8918-321F-4814-85AD-F9F7A8C67AEF}"/>
              </a:ext>
            </a:extLst>
          </p:cNvPr>
          <p:cNvSpPr/>
          <p:nvPr userDrawn="1"/>
        </p:nvSpPr>
        <p:spPr>
          <a:xfrm>
            <a:off x="11734800" y="0"/>
            <a:ext cx="457200" cy="6400800"/>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IntelOne Display Regular" panose="020B0604020203020204" pitchFamily="34" charset="0"/>
              <a:cs typeface="IntelOne Display Regular" panose="020B0604020203020204" pitchFamily="34" charset="0"/>
              <a:sym typeface="Arial"/>
            </a:endParaRPr>
          </a:p>
        </p:txBody>
      </p:sp>
      <p:sp>
        <p:nvSpPr>
          <p:cNvPr id="11" name="TextBox 10">
            <a:extLst>
              <a:ext uri="{FF2B5EF4-FFF2-40B4-BE49-F238E27FC236}">
                <a16:creationId xmlns:a16="http://schemas.microsoft.com/office/drawing/2014/main" id="{201852F3-59BE-4CC1-B2BF-0FAA22504E8B}"/>
              </a:ext>
            </a:extLst>
          </p:cNvPr>
          <p:cNvSpPr txBox="1"/>
          <p:nvPr userDrawn="1"/>
        </p:nvSpPr>
        <p:spPr>
          <a:xfrm>
            <a:off x="11898805" y="6553045"/>
            <a:ext cx="142668"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1000" b="0" i="0" u="none" strike="noStrike" cap="none" spc="0" normalizeH="0" baseline="0" smtClean="0">
                <a:ln>
                  <a:noFill/>
                </a:ln>
                <a:solidFill>
                  <a:schemeClr val="bg1"/>
                </a:solidFill>
                <a:effectLst/>
                <a:uFillTx/>
                <a:latin typeface="+mn-lt"/>
                <a:ea typeface="IntelOne Display Regular" panose="020B0604020203020204" pitchFamily="34" charset="0"/>
                <a:cs typeface="Arial" panose="02020603050405020304" pitchFamily="18" charset="0"/>
                <a:sym typeface="Arial"/>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1000" b="0" i="0" u="none" strike="noStrike" cap="none" spc="0" normalizeH="0" baseline="0" err="1">
              <a:ln>
                <a:noFill/>
              </a:ln>
              <a:solidFill>
                <a:schemeClr val="bg1"/>
              </a:solidFill>
              <a:effectLst/>
              <a:uFillTx/>
              <a:latin typeface="+mn-lt"/>
              <a:ea typeface="IntelOne Display Regular" panose="020B0604020203020204" pitchFamily="34" charset="0"/>
              <a:cs typeface="Arial" panose="02020603050405020304" pitchFamily="18" charset="0"/>
              <a:sym typeface="Arial"/>
            </a:endParaRPr>
          </a:p>
        </p:txBody>
      </p:sp>
      <p:pic>
        <p:nvPicPr>
          <p:cNvPr id="138" name="Graphic 137">
            <a:extLst>
              <a:ext uri="{FF2B5EF4-FFF2-40B4-BE49-F238E27FC236}">
                <a16:creationId xmlns:a16="http://schemas.microsoft.com/office/drawing/2014/main" id="{D7BFE518-B527-489E-9A49-0AE64482ABE5}"/>
              </a:ext>
            </a:extLst>
          </p:cNvPr>
          <p:cNvPicPr>
            <a:picLocks noChangeAspect="1"/>
          </p:cNvPicPr>
          <p:nvPr userDrawn="1"/>
        </p:nvPicPr>
        <p:blipFill>
          <a:blip r:embed="rId2">
            <a:lum bright="100000"/>
            <a:extLst>
              <a:ext uri="{96DAC541-7B7A-43D3-8B79-37D633B846F1}">
                <asvg:svgBlip xmlns:asvg="http://schemas.microsoft.com/office/drawing/2016/SVG/main" r:embed="rId3"/>
              </a:ext>
            </a:extLst>
          </a:blip>
          <a:stretch>
            <a:fillRect/>
          </a:stretch>
        </p:blipFill>
        <p:spPr>
          <a:xfrm>
            <a:off x="11137466" y="6554735"/>
            <a:ext cx="476084" cy="177524"/>
          </a:xfrm>
          <a:prstGeom prst="rect">
            <a:avLst/>
          </a:prstGeom>
        </p:spPr>
      </p:pic>
    </p:spTree>
    <p:extLst>
      <p:ext uri="{BB962C8B-B14F-4D97-AF65-F5344CB8AC3E}">
        <p14:creationId xmlns:p14="http://schemas.microsoft.com/office/powerpoint/2010/main" val="4179278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Segue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A8C51-69D0-4653-9DD4-C9657C8565BF}"/>
              </a:ext>
            </a:extLst>
          </p:cNvPr>
          <p:cNvSpPr>
            <a:spLocks noGrp="1"/>
          </p:cNvSpPr>
          <p:nvPr>
            <p:ph type="title"/>
          </p:nvPr>
        </p:nvSpPr>
        <p:spPr>
          <a:xfrm>
            <a:off x="381000" y="2229178"/>
            <a:ext cx="10972800" cy="1199822"/>
          </a:xfrm>
        </p:spPr>
        <p:txBody>
          <a:bodyPr anchor="b" anchorCtr="0">
            <a:normAutofit/>
          </a:bodyPr>
          <a:lstStyle>
            <a:lvl1pPr>
              <a:defRPr sz="4800"/>
            </a:lvl1pPr>
          </a:lstStyle>
          <a:p>
            <a:r>
              <a:rPr lang="en-US"/>
              <a:t>Click to edit Master title style</a:t>
            </a:r>
          </a:p>
        </p:txBody>
      </p:sp>
      <p:sp>
        <p:nvSpPr>
          <p:cNvPr id="4" name="Text Placeholder 3">
            <a:extLst>
              <a:ext uri="{FF2B5EF4-FFF2-40B4-BE49-F238E27FC236}">
                <a16:creationId xmlns:a16="http://schemas.microsoft.com/office/drawing/2014/main" id="{510A8B5C-DC90-4F60-9A7A-08826CF80830}"/>
              </a:ext>
            </a:extLst>
          </p:cNvPr>
          <p:cNvSpPr>
            <a:spLocks noGrp="1"/>
          </p:cNvSpPr>
          <p:nvPr>
            <p:ph type="body" sz="quarter" idx="10"/>
          </p:nvPr>
        </p:nvSpPr>
        <p:spPr>
          <a:xfrm>
            <a:off x="381000" y="3449317"/>
            <a:ext cx="10972800" cy="681935"/>
          </a:xfrm>
        </p:spPr>
        <p:txBody>
          <a:bodyPr>
            <a:normAutofit/>
          </a:bodyPr>
          <a:lstStyle>
            <a:lvl1pPr marL="0" indent="0">
              <a:buNone/>
              <a:defRPr sz="2800">
                <a:solidFill>
                  <a:schemeClr val="accent1"/>
                </a:solidFill>
                <a:latin typeface="+mn-lt"/>
              </a:defRPr>
            </a:lvl1pPr>
          </a:lstStyle>
          <a:p>
            <a:pPr lvl="0"/>
            <a:r>
              <a:rPr lang="en-US"/>
              <a:t>Click to edit Master text styles</a:t>
            </a:r>
          </a:p>
        </p:txBody>
      </p:sp>
    </p:spTree>
    <p:extLst>
      <p:ext uri="{BB962C8B-B14F-4D97-AF65-F5344CB8AC3E}">
        <p14:creationId xmlns:p14="http://schemas.microsoft.com/office/powerpoint/2010/main" val="3215449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Segue Blu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A8C51-69D0-4653-9DD4-C9657C8565BF}"/>
              </a:ext>
            </a:extLst>
          </p:cNvPr>
          <p:cNvSpPr>
            <a:spLocks noGrp="1"/>
          </p:cNvSpPr>
          <p:nvPr>
            <p:ph type="title"/>
          </p:nvPr>
        </p:nvSpPr>
        <p:spPr>
          <a:xfrm>
            <a:off x="381000" y="2229178"/>
            <a:ext cx="10972800" cy="1199822"/>
          </a:xfrm>
        </p:spPr>
        <p:txBody>
          <a:bodyPr anchor="b" anchorCtr="0">
            <a:normAutofit/>
          </a:bodyPr>
          <a:lstStyle>
            <a:lvl1pPr>
              <a:defRPr sz="4800">
                <a:solidFill>
                  <a:schemeClr val="bg1"/>
                </a:solidFill>
              </a:defRPr>
            </a:lvl1pPr>
          </a:lstStyle>
          <a:p>
            <a:r>
              <a:rPr lang="en-US"/>
              <a:t>Click to edit Master title style</a:t>
            </a:r>
          </a:p>
        </p:txBody>
      </p:sp>
      <p:sp>
        <p:nvSpPr>
          <p:cNvPr id="4" name="Text Placeholder 3">
            <a:extLst>
              <a:ext uri="{FF2B5EF4-FFF2-40B4-BE49-F238E27FC236}">
                <a16:creationId xmlns:a16="http://schemas.microsoft.com/office/drawing/2014/main" id="{510A8B5C-DC90-4F60-9A7A-08826CF80830}"/>
              </a:ext>
            </a:extLst>
          </p:cNvPr>
          <p:cNvSpPr>
            <a:spLocks noGrp="1"/>
          </p:cNvSpPr>
          <p:nvPr>
            <p:ph type="body" sz="quarter" idx="10"/>
          </p:nvPr>
        </p:nvSpPr>
        <p:spPr>
          <a:xfrm>
            <a:off x="381000" y="3449317"/>
            <a:ext cx="10972800" cy="681935"/>
          </a:xfrm>
        </p:spPr>
        <p:txBody>
          <a:bodyPr>
            <a:normAutofit/>
          </a:bodyPr>
          <a:lstStyle>
            <a:lvl1pPr marL="0" indent="0">
              <a:buNone/>
              <a:defRPr sz="2800">
                <a:solidFill>
                  <a:schemeClr val="accent2"/>
                </a:solidFill>
                <a:latin typeface="+mn-lt"/>
              </a:defRPr>
            </a:lvl1pPr>
          </a:lstStyle>
          <a:p>
            <a:pPr lvl="0"/>
            <a:r>
              <a:rPr lang="en-US"/>
              <a:t>Click to edit Master text styles</a:t>
            </a:r>
          </a:p>
        </p:txBody>
      </p:sp>
      <p:sp>
        <p:nvSpPr>
          <p:cNvPr id="5" name="Rectangle 4">
            <a:extLst>
              <a:ext uri="{FF2B5EF4-FFF2-40B4-BE49-F238E27FC236}">
                <a16:creationId xmlns:a16="http://schemas.microsoft.com/office/drawing/2014/main" id="{3CEB7CF4-6E59-4F58-B339-D2AEFB0D202B}"/>
              </a:ext>
            </a:extLst>
          </p:cNvPr>
          <p:cNvSpPr/>
          <p:nvPr userDrawn="1"/>
        </p:nvSpPr>
        <p:spPr>
          <a:xfrm>
            <a:off x="0" y="6400800"/>
            <a:ext cx="11734800" cy="457200"/>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IntelOne Display Regular" panose="020B0604020203020204" pitchFamily="34" charset="0"/>
              <a:cs typeface="IntelOne Display Regular" panose="020B0604020203020204" pitchFamily="34" charset="0"/>
              <a:sym typeface="Arial"/>
            </a:endParaRPr>
          </a:p>
        </p:txBody>
      </p:sp>
      <p:pic>
        <p:nvPicPr>
          <p:cNvPr id="6" name="Graphic 5">
            <a:extLst>
              <a:ext uri="{FF2B5EF4-FFF2-40B4-BE49-F238E27FC236}">
                <a16:creationId xmlns:a16="http://schemas.microsoft.com/office/drawing/2014/main" id="{42F87E56-D20F-4261-BEAD-AB9B17E14FC2}"/>
              </a:ext>
            </a:extLst>
          </p:cNvPr>
          <p:cNvPicPr>
            <a:picLocks noChangeAspect="1"/>
          </p:cNvPicPr>
          <p:nvPr userDrawn="1"/>
        </p:nvPicPr>
        <p:blipFill>
          <a:blip r:embed="rId2">
            <a:lum bright="100000"/>
            <a:extLst>
              <a:ext uri="{96DAC541-7B7A-43D3-8B79-37D633B846F1}">
                <asvg:svgBlip xmlns:asvg="http://schemas.microsoft.com/office/drawing/2016/SVG/main" r:embed="rId3"/>
              </a:ext>
            </a:extLst>
          </a:blip>
          <a:stretch>
            <a:fillRect/>
          </a:stretch>
        </p:blipFill>
        <p:spPr>
          <a:xfrm>
            <a:off x="11137466" y="6554735"/>
            <a:ext cx="476084" cy="177524"/>
          </a:xfrm>
          <a:prstGeom prst="rect">
            <a:avLst/>
          </a:prstGeom>
        </p:spPr>
      </p:pic>
      <p:sp>
        <p:nvSpPr>
          <p:cNvPr id="7" name="Rectangle 6">
            <a:extLst>
              <a:ext uri="{FF2B5EF4-FFF2-40B4-BE49-F238E27FC236}">
                <a16:creationId xmlns:a16="http://schemas.microsoft.com/office/drawing/2014/main" id="{55FB7B45-0229-4BD9-84EB-963DE20FBDD7}"/>
              </a:ext>
            </a:extLst>
          </p:cNvPr>
          <p:cNvSpPr/>
          <p:nvPr userDrawn="1"/>
        </p:nvSpPr>
        <p:spPr>
          <a:xfrm>
            <a:off x="11734800" y="0"/>
            <a:ext cx="457200" cy="6400800"/>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IntelOne Display Regular" panose="020B0604020203020204" pitchFamily="34" charset="0"/>
              <a:cs typeface="IntelOne Display Regular" panose="020B0604020203020204" pitchFamily="34" charset="0"/>
              <a:sym typeface="Arial"/>
            </a:endParaRPr>
          </a:p>
        </p:txBody>
      </p:sp>
      <p:sp>
        <p:nvSpPr>
          <p:cNvPr id="10" name="TextBox 9">
            <a:extLst>
              <a:ext uri="{FF2B5EF4-FFF2-40B4-BE49-F238E27FC236}">
                <a16:creationId xmlns:a16="http://schemas.microsoft.com/office/drawing/2014/main" id="{B33A9EF0-587D-4D66-AF71-B360DB9198E7}"/>
              </a:ext>
            </a:extLst>
          </p:cNvPr>
          <p:cNvSpPr txBox="1"/>
          <p:nvPr userDrawn="1"/>
        </p:nvSpPr>
        <p:spPr>
          <a:xfrm>
            <a:off x="11898805" y="6553045"/>
            <a:ext cx="142668"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1000" b="0" i="0" u="none" strike="noStrike" cap="none" spc="0" normalizeH="0" baseline="0" smtClean="0">
                <a:ln>
                  <a:noFill/>
                </a:ln>
                <a:solidFill>
                  <a:schemeClr val="bg1"/>
                </a:solidFill>
                <a:effectLst/>
                <a:uFillTx/>
                <a:latin typeface="+mn-lt"/>
                <a:ea typeface="IntelOne Display Regular" panose="020B0604020203020204" pitchFamily="34" charset="0"/>
                <a:cs typeface="Arial" panose="02020603050405020304" pitchFamily="18" charset="0"/>
                <a:sym typeface="Arial"/>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1000" b="0" i="0" u="none" strike="noStrike" cap="none" spc="0" normalizeH="0" baseline="0" err="1">
              <a:ln>
                <a:noFill/>
              </a:ln>
              <a:solidFill>
                <a:schemeClr val="bg1"/>
              </a:solidFill>
              <a:effectLst/>
              <a:uFillTx/>
              <a:latin typeface="+mn-lt"/>
              <a:ea typeface="IntelOne Display Regular" panose="020B0604020203020204" pitchFamily="34" charset="0"/>
              <a:cs typeface="Arial" panose="02020603050405020304" pitchFamily="18" charset="0"/>
              <a:sym typeface="Arial"/>
            </a:endParaRPr>
          </a:p>
        </p:txBody>
      </p:sp>
    </p:spTree>
    <p:extLst>
      <p:ext uri="{BB962C8B-B14F-4D97-AF65-F5344CB8AC3E}">
        <p14:creationId xmlns:p14="http://schemas.microsoft.com/office/powerpoint/2010/main" val="2649593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Title and Content Blue A">
    <p:bg>
      <p:bgPr>
        <a:solidFill>
          <a:schemeClr val="tx2"/>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CC841197-2CF0-45F0-8F2A-7933BBBCA6C7}"/>
              </a:ext>
            </a:extLst>
          </p:cNvPr>
          <p:cNvSpPr/>
          <p:nvPr userDrawn="1"/>
        </p:nvSpPr>
        <p:spPr>
          <a:xfrm>
            <a:off x="11734800" y="6400800"/>
            <a:ext cx="457200" cy="457200"/>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IntelOne Display Regular" panose="020B0604020203020204" pitchFamily="34" charset="0"/>
              <a:cs typeface="IntelOne Display Regular" panose="020B0604020203020204" pitchFamily="34" charset="0"/>
              <a:sym typeface="Arial"/>
            </a:endParaRPr>
          </a:p>
        </p:txBody>
      </p:sp>
      <p:sp>
        <p:nvSpPr>
          <p:cNvPr id="14" name="Rectangle 13">
            <a:extLst>
              <a:ext uri="{FF2B5EF4-FFF2-40B4-BE49-F238E27FC236}">
                <a16:creationId xmlns:a16="http://schemas.microsoft.com/office/drawing/2014/main" id="{757C7E27-4D13-40CC-BD02-3CD7453D0B8C}"/>
              </a:ext>
            </a:extLst>
          </p:cNvPr>
          <p:cNvSpPr/>
          <p:nvPr userDrawn="1"/>
        </p:nvSpPr>
        <p:spPr>
          <a:xfrm>
            <a:off x="5874296" y="457203"/>
            <a:ext cx="5860504" cy="5943596"/>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IntelOne Display Regular" panose="020B0604020203020204" pitchFamily="34" charset="0"/>
              <a:cs typeface="IntelOne Display Regular" panose="020B0604020203020204" pitchFamily="34" charset="0"/>
              <a:sym typeface="Arial"/>
            </a:endParaRPr>
          </a:p>
        </p:txBody>
      </p:sp>
      <p:sp>
        <p:nvSpPr>
          <p:cNvPr id="2" name="Title 1">
            <a:extLst>
              <a:ext uri="{FF2B5EF4-FFF2-40B4-BE49-F238E27FC236}">
                <a16:creationId xmlns:a16="http://schemas.microsoft.com/office/drawing/2014/main" id="{B1EA8C51-69D0-4653-9DD4-C9657C8565BF}"/>
              </a:ext>
            </a:extLst>
          </p:cNvPr>
          <p:cNvSpPr>
            <a:spLocks noGrp="1"/>
          </p:cNvSpPr>
          <p:nvPr>
            <p:ph type="title"/>
          </p:nvPr>
        </p:nvSpPr>
        <p:spPr>
          <a:xfrm>
            <a:off x="925220" y="2614497"/>
            <a:ext cx="4838270" cy="1782383"/>
          </a:xfrm>
        </p:spPr>
        <p:txBody>
          <a:bodyPr anchor="t" anchorCtr="0">
            <a:normAutofit/>
          </a:bodyPr>
          <a:lstStyle>
            <a:lvl1pPr>
              <a:defRPr sz="4800">
                <a:solidFill>
                  <a:schemeClr val="bg1"/>
                </a:solidFill>
              </a:defRPr>
            </a:lvl1pPr>
          </a:lstStyle>
          <a:p>
            <a:r>
              <a:rPr lang="en-US"/>
              <a:t>Click to edit Master title style</a:t>
            </a:r>
          </a:p>
        </p:txBody>
      </p:sp>
      <p:sp>
        <p:nvSpPr>
          <p:cNvPr id="4" name="Text Placeholder 3">
            <a:extLst>
              <a:ext uri="{FF2B5EF4-FFF2-40B4-BE49-F238E27FC236}">
                <a16:creationId xmlns:a16="http://schemas.microsoft.com/office/drawing/2014/main" id="{510A8B5C-DC90-4F60-9A7A-08826CF80830}"/>
              </a:ext>
            </a:extLst>
          </p:cNvPr>
          <p:cNvSpPr>
            <a:spLocks noGrp="1"/>
          </p:cNvSpPr>
          <p:nvPr>
            <p:ph type="body" sz="quarter" idx="10"/>
          </p:nvPr>
        </p:nvSpPr>
        <p:spPr>
          <a:xfrm>
            <a:off x="6087624" y="546389"/>
            <a:ext cx="5433848" cy="1118706"/>
          </a:xfrm>
        </p:spPr>
        <p:txBody>
          <a:bodyPr anchor="ctr" anchorCtr="0">
            <a:noAutofit/>
          </a:bodyPr>
          <a:lstStyle>
            <a:lvl1pPr marL="0" indent="0">
              <a:buNone/>
              <a:defRPr sz="3200">
                <a:solidFill>
                  <a:schemeClr val="bg1"/>
                </a:solidFill>
              </a:defRPr>
            </a:lvl1pPr>
          </a:lstStyle>
          <a:p>
            <a:pPr lvl="0"/>
            <a:r>
              <a:rPr lang="en-US"/>
              <a:t>Click to edit Master text styles</a:t>
            </a:r>
          </a:p>
        </p:txBody>
      </p:sp>
      <p:pic>
        <p:nvPicPr>
          <p:cNvPr id="6" name="Graphic 5">
            <a:extLst>
              <a:ext uri="{FF2B5EF4-FFF2-40B4-BE49-F238E27FC236}">
                <a16:creationId xmlns:a16="http://schemas.microsoft.com/office/drawing/2014/main" id="{42F87E56-D20F-4261-BEAD-AB9B17E14FC2}"/>
              </a:ext>
            </a:extLst>
          </p:cNvPr>
          <p:cNvPicPr>
            <a:picLocks noChangeAspect="1"/>
          </p:cNvPicPr>
          <p:nvPr userDrawn="1"/>
        </p:nvPicPr>
        <p:blipFill>
          <a:blip r:embed="rId2">
            <a:lum bright="100000"/>
            <a:extLst>
              <a:ext uri="{96DAC541-7B7A-43D3-8B79-37D633B846F1}">
                <asvg:svgBlip xmlns:asvg="http://schemas.microsoft.com/office/drawing/2016/SVG/main" r:embed="rId3"/>
              </a:ext>
            </a:extLst>
          </a:blip>
          <a:stretch>
            <a:fillRect/>
          </a:stretch>
        </p:blipFill>
        <p:spPr>
          <a:xfrm>
            <a:off x="11137466" y="6554735"/>
            <a:ext cx="476084" cy="177524"/>
          </a:xfrm>
          <a:prstGeom prst="rect">
            <a:avLst/>
          </a:prstGeom>
        </p:spPr>
      </p:pic>
      <p:sp>
        <p:nvSpPr>
          <p:cNvPr id="10" name="TextBox 9">
            <a:extLst>
              <a:ext uri="{FF2B5EF4-FFF2-40B4-BE49-F238E27FC236}">
                <a16:creationId xmlns:a16="http://schemas.microsoft.com/office/drawing/2014/main" id="{B33A9EF0-587D-4D66-AF71-B360DB9198E7}"/>
              </a:ext>
            </a:extLst>
          </p:cNvPr>
          <p:cNvSpPr txBox="1"/>
          <p:nvPr userDrawn="1"/>
        </p:nvSpPr>
        <p:spPr>
          <a:xfrm>
            <a:off x="11898805" y="6553045"/>
            <a:ext cx="142668"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1000" b="0" i="0" u="none" strike="noStrike" cap="none" spc="0" normalizeH="0" baseline="0" smtClean="0">
                <a:ln>
                  <a:noFill/>
                </a:ln>
                <a:solidFill>
                  <a:schemeClr val="bg1"/>
                </a:solidFill>
                <a:effectLst/>
                <a:uFillTx/>
                <a:latin typeface="+mn-lt"/>
                <a:ea typeface="IntelOne Display Regular" panose="020B0604020203020204" pitchFamily="34" charset="0"/>
                <a:cs typeface="Arial" panose="02020603050405020304" pitchFamily="18" charset="0"/>
                <a:sym typeface="Arial"/>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1000" b="0" i="0" u="none" strike="noStrike" cap="none" spc="0" normalizeH="0" baseline="0" err="1">
              <a:ln>
                <a:noFill/>
              </a:ln>
              <a:solidFill>
                <a:schemeClr val="bg1"/>
              </a:solidFill>
              <a:effectLst/>
              <a:uFillTx/>
              <a:latin typeface="+mn-lt"/>
              <a:ea typeface="IntelOne Display Regular" panose="020B0604020203020204" pitchFamily="34" charset="0"/>
              <a:cs typeface="Arial" panose="02020603050405020304" pitchFamily="18" charset="0"/>
              <a:sym typeface="Arial"/>
            </a:endParaRPr>
          </a:p>
        </p:txBody>
      </p:sp>
      <p:sp>
        <p:nvSpPr>
          <p:cNvPr id="11" name="Rectangle 10">
            <a:extLst>
              <a:ext uri="{FF2B5EF4-FFF2-40B4-BE49-F238E27FC236}">
                <a16:creationId xmlns:a16="http://schemas.microsoft.com/office/drawing/2014/main" id="{22EB94AE-1165-4C66-B976-C2E168859D49}"/>
              </a:ext>
            </a:extLst>
          </p:cNvPr>
          <p:cNvSpPr/>
          <p:nvPr userDrawn="1"/>
        </p:nvSpPr>
        <p:spPr>
          <a:xfrm>
            <a:off x="709974" y="2295340"/>
            <a:ext cx="319157" cy="319157"/>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IntelOne Display Regular" panose="020B0604020203020204" pitchFamily="34" charset="0"/>
              <a:cs typeface="IntelOne Display Regular" panose="020B0604020203020204" pitchFamily="34" charset="0"/>
              <a:sym typeface="Arial"/>
            </a:endParaRPr>
          </a:p>
        </p:txBody>
      </p:sp>
      <p:sp>
        <p:nvSpPr>
          <p:cNvPr id="12" name="Rectangle 11">
            <a:extLst>
              <a:ext uri="{FF2B5EF4-FFF2-40B4-BE49-F238E27FC236}">
                <a16:creationId xmlns:a16="http://schemas.microsoft.com/office/drawing/2014/main" id="{E9F8E51D-DCA9-46A9-A882-29E595D6A99F}"/>
              </a:ext>
            </a:extLst>
          </p:cNvPr>
          <p:cNvSpPr/>
          <p:nvPr userDrawn="1"/>
        </p:nvSpPr>
        <p:spPr>
          <a:xfrm>
            <a:off x="536812" y="2123120"/>
            <a:ext cx="174318" cy="174318"/>
          </a:xfrm>
          <a:prstGeom prst="rect">
            <a:avLst/>
          </a:prstGeom>
          <a:solidFill>
            <a:srgbClr val="7BDE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IntelOne Display Regular" panose="020B0604020203020204" pitchFamily="34" charset="0"/>
              <a:cs typeface="IntelOne Display Regular" panose="020B0604020203020204" pitchFamily="34" charset="0"/>
              <a:sym typeface="Arial"/>
            </a:endParaRPr>
          </a:p>
        </p:txBody>
      </p:sp>
      <p:sp>
        <p:nvSpPr>
          <p:cNvPr id="13" name="Rectangle 12">
            <a:extLst>
              <a:ext uri="{FF2B5EF4-FFF2-40B4-BE49-F238E27FC236}">
                <a16:creationId xmlns:a16="http://schemas.microsoft.com/office/drawing/2014/main" id="{7E74772E-29C4-4337-A397-0F1232F1F1FE}"/>
              </a:ext>
            </a:extLst>
          </p:cNvPr>
          <p:cNvSpPr/>
          <p:nvPr userDrawn="1"/>
        </p:nvSpPr>
        <p:spPr>
          <a:xfrm>
            <a:off x="711130" y="2023074"/>
            <a:ext cx="100045" cy="100045"/>
          </a:xfrm>
          <a:prstGeom prst="rect">
            <a:avLst/>
          </a:prstGeom>
          <a:solidFill>
            <a:srgbClr val="B4F0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IntelOne Display Regular" panose="020B0604020203020204" pitchFamily="34" charset="0"/>
              <a:cs typeface="IntelOne Display Regular" panose="020B0604020203020204" pitchFamily="34" charset="0"/>
              <a:sym typeface="Arial"/>
            </a:endParaRPr>
          </a:p>
        </p:txBody>
      </p:sp>
      <p:sp>
        <p:nvSpPr>
          <p:cNvPr id="16" name="Content Placeholder 15">
            <a:extLst>
              <a:ext uri="{FF2B5EF4-FFF2-40B4-BE49-F238E27FC236}">
                <a16:creationId xmlns:a16="http://schemas.microsoft.com/office/drawing/2014/main" id="{5706ADC8-E536-415C-9589-A82AD6F7BDD1}"/>
              </a:ext>
            </a:extLst>
          </p:cNvPr>
          <p:cNvSpPr>
            <a:spLocks noGrp="1"/>
          </p:cNvSpPr>
          <p:nvPr>
            <p:ph sz="quarter" idx="11"/>
          </p:nvPr>
        </p:nvSpPr>
        <p:spPr>
          <a:xfrm>
            <a:off x="6087624" y="1813801"/>
            <a:ext cx="5433848" cy="437679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08288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Title and Content Blue B">
    <p:bg>
      <p:bgPr>
        <a:solidFill>
          <a:schemeClr val="tx2"/>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CC841197-2CF0-45F0-8F2A-7933BBBCA6C7}"/>
              </a:ext>
            </a:extLst>
          </p:cNvPr>
          <p:cNvSpPr/>
          <p:nvPr userDrawn="1"/>
        </p:nvSpPr>
        <p:spPr>
          <a:xfrm>
            <a:off x="11734800" y="6400800"/>
            <a:ext cx="457200" cy="457200"/>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IntelOne Display Regular" panose="020B0604020203020204" pitchFamily="34" charset="0"/>
              <a:cs typeface="IntelOne Display Regular" panose="020B0604020203020204" pitchFamily="34" charset="0"/>
              <a:sym typeface="Arial"/>
            </a:endParaRPr>
          </a:p>
        </p:txBody>
      </p:sp>
      <p:sp>
        <p:nvSpPr>
          <p:cNvPr id="14" name="Rectangle 13">
            <a:extLst>
              <a:ext uri="{FF2B5EF4-FFF2-40B4-BE49-F238E27FC236}">
                <a16:creationId xmlns:a16="http://schemas.microsoft.com/office/drawing/2014/main" id="{757C7E27-4D13-40CC-BD02-3CD7453D0B8C}"/>
              </a:ext>
            </a:extLst>
          </p:cNvPr>
          <p:cNvSpPr/>
          <p:nvPr userDrawn="1"/>
        </p:nvSpPr>
        <p:spPr>
          <a:xfrm>
            <a:off x="5874296" y="457203"/>
            <a:ext cx="5860504" cy="5943596"/>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IntelOne Display Regular" panose="020B0604020203020204" pitchFamily="34" charset="0"/>
              <a:cs typeface="IntelOne Display Regular" panose="020B0604020203020204" pitchFamily="34" charset="0"/>
              <a:sym typeface="Arial"/>
            </a:endParaRPr>
          </a:p>
        </p:txBody>
      </p:sp>
      <p:sp>
        <p:nvSpPr>
          <p:cNvPr id="2" name="Title 1">
            <a:extLst>
              <a:ext uri="{FF2B5EF4-FFF2-40B4-BE49-F238E27FC236}">
                <a16:creationId xmlns:a16="http://schemas.microsoft.com/office/drawing/2014/main" id="{B1EA8C51-69D0-4653-9DD4-C9657C8565BF}"/>
              </a:ext>
            </a:extLst>
          </p:cNvPr>
          <p:cNvSpPr>
            <a:spLocks noGrp="1"/>
          </p:cNvSpPr>
          <p:nvPr>
            <p:ph type="title"/>
          </p:nvPr>
        </p:nvSpPr>
        <p:spPr>
          <a:xfrm>
            <a:off x="925220" y="2614497"/>
            <a:ext cx="4838270" cy="1782383"/>
          </a:xfrm>
        </p:spPr>
        <p:txBody>
          <a:bodyPr anchor="t" anchorCtr="0">
            <a:normAutofit/>
          </a:bodyPr>
          <a:lstStyle>
            <a:lvl1pPr>
              <a:defRPr sz="4800">
                <a:solidFill>
                  <a:schemeClr val="bg1"/>
                </a:solidFill>
              </a:defRPr>
            </a:lvl1pPr>
          </a:lstStyle>
          <a:p>
            <a:r>
              <a:rPr lang="en-US"/>
              <a:t>Click to edit Master title style</a:t>
            </a:r>
          </a:p>
        </p:txBody>
      </p:sp>
      <p:sp>
        <p:nvSpPr>
          <p:cNvPr id="4" name="Text Placeholder 3">
            <a:extLst>
              <a:ext uri="{FF2B5EF4-FFF2-40B4-BE49-F238E27FC236}">
                <a16:creationId xmlns:a16="http://schemas.microsoft.com/office/drawing/2014/main" id="{510A8B5C-DC90-4F60-9A7A-08826CF80830}"/>
              </a:ext>
            </a:extLst>
          </p:cNvPr>
          <p:cNvSpPr>
            <a:spLocks noGrp="1"/>
          </p:cNvSpPr>
          <p:nvPr>
            <p:ph type="body" sz="quarter" idx="10"/>
          </p:nvPr>
        </p:nvSpPr>
        <p:spPr>
          <a:xfrm>
            <a:off x="6087624" y="546389"/>
            <a:ext cx="5433848" cy="1118706"/>
          </a:xfrm>
        </p:spPr>
        <p:txBody>
          <a:bodyPr anchor="ctr" anchorCtr="0">
            <a:noAutofit/>
          </a:bodyPr>
          <a:lstStyle>
            <a:lvl1pPr marL="0" indent="0">
              <a:buNone/>
              <a:defRPr sz="3200">
                <a:solidFill>
                  <a:schemeClr val="bg1"/>
                </a:solidFill>
              </a:defRPr>
            </a:lvl1pPr>
          </a:lstStyle>
          <a:p>
            <a:pPr lvl="0"/>
            <a:r>
              <a:rPr lang="en-US"/>
              <a:t>Click to edit Master text styles</a:t>
            </a:r>
          </a:p>
        </p:txBody>
      </p:sp>
      <p:pic>
        <p:nvPicPr>
          <p:cNvPr id="6" name="Graphic 5">
            <a:extLst>
              <a:ext uri="{FF2B5EF4-FFF2-40B4-BE49-F238E27FC236}">
                <a16:creationId xmlns:a16="http://schemas.microsoft.com/office/drawing/2014/main" id="{42F87E56-D20F-4261-BEAD-AB9B17E14FC2}"/>
              </a:ext>
            </a:extLst>
          </p:cNvPr>
          <p:cNvPicPr>
            <a:picLocks noChangeAspect="1"/>
          </p:cNvPicPr>
          <p:nvPr userDrawn="1"/>
        </p:nvPicPr>
        <p:blipFill>
          <a:blip r:embed="rId2">
            <a:lum bright="100000"/>
            <a:extLst>
              <a:ext uri="{96DAC541-7B7A-43D3-8B79-37D633B846F1}">
                <asvg:svgBlip xmlns:asvg="http://schemas.microsoft.com/office/drawing/2016/SVG/main" r:embed="rId3"/>
              </a:ext>
            </a:extLst>
          </a:blip>
          <a:stretch>
            <a:fillRect/>
          </a:stretch>
        </p:blipFill>
        <p:spPr>
          <a:xfrm>
            <a:off x="11137466" y="6554735"/>
            <a:ext cx="476084" cy="177524"/>
          </a:xfrm>
          <a:prstGeom prst="rect">
            <a:avLst/>
          </a:prstGeom>
        </p:spPr>
      </p:pic>
      <p:sp>
        <p:nvSpPr>
          <p:cNvPr id="10" name="TextBox 9">
            <a:extLst>
              <a:ext uri="{FF2B5EF4-FFF2-40B4-BE49-F238E27FC236}">
                <a16:creationId xmlns:a16="http://schemas.microsoft.com/office/drawing/2014/main" id="{B33A9EF0-587D-4D66-AF71-B360DB9198E7}"/>
              </a:ext>
            </a:extLst>
          </p:cNvPr>
          <p:cNvSpPr txBox="1"/>
          <p:nvPr userDrawn="1"/>
        </p:nvSpPr>
        <p:spPr>
          <a:xfrm>
            <a:off x="11898805" y="6553045"/>
            <a:ext cx="142668"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1000" b="0" i="0" u="none" strike="noStrike" cap="none" spc="0" normalizeH="0" baseline="0" smtClean="0">
                <a:ln>
                  <a:noFill/>
                </a:ln>
                <a:solidFill>
                  <a:schemeClr val="bg1"/>
                </a:solidFill>
                <a:effectLst/>
                <a:uFillTx/>
                <a:latin typeface="+mn-lt"/>
                <a:ea typeface="IntelOne Display Regular" panose="020B0604020203020204" pitchFamily="34" charset="0"/>
                <a:cs typeface="Arial" panose="02020603050405020304" pitchFamily="18" charset="0"/>
                <a:sym typeface="Arial"/>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1000" b="0" i="0" u="none" strike="noStrike" cap="none" spc="0" normalizeH="0" baseline="0" err="1">
              <a:ln>
                <a:noFill/>
              </a:ln>
              <a:solidFill>
                <a:schemeClr val="bg1"/>
              </a:solidFill>
              <a:effectLst/>
              <a:uFillTx/>
              <a:latin typeface="+mn-lt"/>
              <a:ea typeface="IntelOne Display Regular" panose="020B0604020203020204" pitchFamily="34" charset="0"/>
              <a:cs typeface="Arial" panose="02020603050405020304" pitchFamily="18" charset="0"/>
              <a:sym typeface="Arial"/>
            </a:endParaRPr>
          </a:p>
        </p:txBody>
      </p:sp>
      <p:sp>
        <p:nvSpPr>
          <p:cNvPr id="11" name="Rectangle 10">
            <a:extLst>
              <a:ext uri="{FF2B5EF4-FFF2-40B4-BE49-F238E27FC236}">
                <a16:creationId xmlns:a16="http://schemas.microsoft.com/office/drawing/2014/main" id="{22EB94AE-1165-4C66-B976-C2E168859D49}"/>
              </a:ext>
            </a:extLst>
          </p:cNvPr>
          <p:cNvSpPr/>
          <p:nvPr userDrawn="1"/>
        </p:nvSpPr>
        <p:spPr>
          <a:xfrm>
            <a:off x="709974" y="2295340"/>
            <a:ext cx="319157" cy="319157"/>
          </a:xfrm>
          <a:prstGeom prst="rect">
            <a:avLst/>
          </a:prstGeom>
          <a:solidFill>
            <a:schemeClr val="accent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IntelOne Display Regular" panose="020B0604020203020204" pitchFamily="34" charset="0"/>
              <a:cs typeface="IntelOne Display Regular" panose="020B0604020203020204" pitchFamily="34" charset="0"/>
              <a:sym typeface="Arial"/>
            </a:endParaRPr>
          </a:p>
        </p:txBody>
      </p:sp>
      <p:sp>
        <p:nvSpPr>
          <p:cNvPr id="12" name="Rectangle 11">
            <a:extLst>
              <a:ext uri="{FF2B5EF4-FFF2-40B4-BE49-F238E27FC236}">
                <a16:creationId xmlns:a16="http://schemas.microsoft.com/office/drawing/2014/main" id="{E9F8E51D-DCA9-46A9-A882-29E595D6A99F}"/>
              </a:ext>
            </a:extLst>
          </p:cNvPr>
          <p:cNvSpPr/>
          <p:nvPr userDrawn="1"/>
        </p:nvSpPr>
        <p:spPr>
          <a:xfrm>
            <a:off x="536812" y="2123120"/>
            <a:ext cx="174318" cy="174318"/>
          </a:xfrm>
          <a:prstGeom prst="rect">
            <a:avLst/>
          </a:prstGeom>
          <a:solidFill>
            <a:schemeClr val="accent3"/>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IntelOne Display Regular" panose="020B0604020203020204" pitchFamily="34" charset="0"/>
              <a:cs typeface="IntelOne Display Regular" panose="020B0604020203020204" pitchFamily="34" charset="0"/>
              <a:sym typeface="Arial"/>
            </a:endParaRPr>
          </a:p>
        </p:txBody>
      </p:sp>
      <p:sp>
        <p:nvSpPr>
          <p:cNvPr id="13" name="Rectangle 12">
            <a:extLst>
              <a:ext uri="{FF2B5EF4-FFF2-40B4-BE49-F238E27FC236}">
                <a16:creationId xmlns:a16="http://schemas.microsoft.com/office/drawing/2014/main" id="{7E74772E-29C4-4337-A397-0F1232F1F1FE}"/>
              </a:ext>
            </a:extLst>
          </p:cNvPr>
          <p:cNvSpPr/>
          <p:nvPr userDrawn="1"/>
        </p:nvSpPr>
        <p:spPr>
          <a:xfrm>
            <a:off x="711130" y="2023074"/>
            <a:ext cx="100045" cy="100045"/>
          </a:xfrm>
          <a:prstGeom prst="rect">
            <a:avLst/>
          </a:prstGeom>
          <a:solidFill>
            <a:schemeClr val="accent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IntelOne Display Regular" panose="020B0604020203020204" pitchFamily="34" charset="0"/>
              <a:cs typeface="IntelOne Display Regular" panose="020B0604020203020204" pitchFamily="34" charset="0"/>
              <a:sym typeface="Arial"/>
            </a:endParaRPr>
          </a:p>
        </p:txBody>
      </p:sp>
      <p:sp>
        <p:nvSpPr>
          <p:cNvPr id="16" name="Content Placeholder 15">
            <a:extLst>
              <a:ext uri="{FF2B5EF4-FFF2-40B4-BE49-F238E27FC236}">
                <a16:creationId xmlns:a16="http://schemas.microsoft.com/office/drawing/2014/main" id="{5706ADC8-E536-415C-9589-A82AD6F7BDD1}"/>
              </a:ext>
            </a:extLst>
          </p:cNvPr>
          <p:cNvSpPr>
            <a:spLocks noGrp="1"/>
          </p:cNvSpPr>
          <p:nvPr>
            <p:ph sz="quarter" idx="11"/>
          </p:nvPr>
        </p:nvSpPr>
        <p:spPr>
          <a:xfrm>
            <a:off x="6087624" y="1813801"/>
            <a:ext cx="5433848" cy="437679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71862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itle and Content White">
    <p:bg>
      <p:bgPr>
        <a:solidFill>
          <a:schemeClr val="bg1">
            <a:lumMod val="95000"/>
          </a:schemeClr>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081D6F6-9700-4E5C-A6E4-B754168B1A6C}"/>
              </a:ext>
            </a:extLst>
          </p:cNvPr>
          <p:cNvSpPr/>
          <p:nvPr userDrawn="1"/>
        </p:nvSpPr>
        <p:spPr>
          <a:xfrm>
            <a:off x="5874296" y="457203"/>
            <a:ext cx="5860504" cy="5943596"/>
          </a:xfrm>
          <a:prstGeom prst="rect">
            <a:avLst/>
          </a:prstGeom>
          <a:solidFill>
            <a:srgbClr val="FFFF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IntelOne Display Regular" panose="020B0604020203020204" pitchFamily="34" charset="0"/>
              <a:cs typeface="IntelOne Display Regular" panose="020B0604020203020204" pitchFamily="34" charset="0"/>
              <a:sym typeface="Arial"/>
            </a:endParaRPr>
          </a:p>
        </p:txBody>
      </p:sp>
      <p:sp>
        <p:nvSpPr>
          <p:cNvPr id="17" name="Rectangle 16">
            <a:extLst>
              <a:ext uri="{FF2B5EF4-FFF2-40B4-BE49-F238E27FC236}">
                <a16:creationId xmlns:a16="http://schemas.microsoft.com/office/drawing/2014/main" id="{E32B7E3E-B537-4EE3-BA97-B90982F6C31B}"/>
              </a:ext>
            </a:extLst>
          </p:cNvPr>
          <p:cNvSpPr/>
          <p:nvPr userDrawn="1"/>
        </p:nvSpPr>
        <p:spPr>
          <a:xfrm>
            <a:off x="11734800" y="6400800"/>
            <a:ext cx="457200" cy="45720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IntelOne Display Regular" panose="020B0604020203020204" pitchFamily="34" charset="0"/>
              <a:cs typeface="IntelOne Display Regular" panose="020B0604020203020204" pitchFamily="34" charset="0"/>
              <a:sym typeface="Arial"/>
            </a:endParaRPr>
          </a:p>
        </p:txBody>
      </p:sp>
      <p:sp>
        <p:nvSpPr>
          <p:cNvPr id="2" name="Title 1">
            <a:extLst>
              <a:ext uri="{FF2B5EF4-FFF2-40B4-BE49-F238E27FC236}">
                <a16:creationId xmlns:a16="http://schemas.microsoft.com/office/drawing/2014/main" id="{B1EA8C51-69D0-4653-9DD4-C9657C8565BF}"/>
              </a:ext>
            </a:extLst>
          </p:cNvPr>
          <p:cNvSpPr>
            <a:spLocks noGrp="1"/>
          </p:cNvSpPr>
          <p:nvPr>
            <p:ph type="title"/>
          </p:nvPr>
        </p:nvSpPr>
        <p:spPr>
          <a:xfrm>
            <a:off x="925220" y="2614497"/>
            <a:ext cx="4838270" cy="1782383"/>
          </a:xfrm>
        </p:spPr>
        <p:txBody>
          <a:bodyPr anchor="t" anchorCtr="0">
            <a:normAutofit/>
          </a:bodyPr>
          <a:lstStyle>
            <a:lvl1pPr>
              <a:defRPr sz="4800">
                <a:solidFill>
                  <a:schemeClr val="tx1"/>
                </a:solidFill>
              </a:defRPr>
            </a:lvl1pPr>
          </a:lstStyle>
          <a:p>
            <a:r>
              <a:rPr lang="en-US"/>
              <a:t>Click to edit Master title style</a:t>
            </a:r>
          </a:p>
        </p:txBody>
      </p:sp>
      <p:sp>
        <p:nvSpPr>
          <p:cNvPr id="4" name="Text Placeholder 3">
            <a:extLst>
              <a:ext uri="{FF2B5EF4-FFF2-40B4-BE49-F238E27FC236}">
                <a16:creationId xmlns:a16="http://schemas.microsoft.com/office/drawing/2014/main" id="{510A8B5C-DC90-4F60-9A7A-08826CF80830}"/>
              </a:ext>
            </a:extLst>
          </p:cNvPr>
          <p:cNvSpPr>
            <a:spLocks noGrp="1"/>
          </p:cNvSpPr>
          <p:nvPr>
            <p:ph type="body" sz="quarter" idx="10"/>
          </p:nvPr>
        </p:nvSpPr>
        <p:spPr>
          <a:xfrm>
            <a:off x="6087624" y="546389"/>
            <a:ext cx="5433848" cy="1118706"/>
          </a:xfrm>
        </p:spPr>
        <p:txBody>
          <a:bodyPr anchor="ctr" anchorCtr="0">
            <a:noAutofit/>
          </a:bodyPr>
          <a:lstStyle>
            <a:lvl1pPr marL="0" indent="0">
              <a:buNone/>
              <a:defRPr sz="3200">
                <a:solidFill>
                  <a:schemeClr val="tx1"/>
                </a:solidFill>
              </a:defRPr>
            </a:lvl1pPr>
          </a:lstStyle>
          <a:p>
            <a:pPr lvl="0"/>
            <a:r>
              <a:rPr lang="en-US"/>
              <a:t>Click to edit Master text styles</a:t>
            </a:r>
          </a:p>
        </p:txBody>
      </p:sp>
      <p:sp>
        <p:nvSpPr>
          <p:cNvPr id="11" name="Rectangle 10">
            <a:extLst>
              <a:ext uri="{FF2B5EF4-FFF2-40B4-BE49-F238E27FC236}">
                <a16:creationId xmlns:a16="http://schemas.microsoft.com/office/drawing/2014/main" id="{22EB94AE-1165-4C66-B976-C2E168859D49}"/>
              </a:ext>
            </a:extLst>
          </p:cNvPr>
          <p:cNvSpPr/>
          <p:nvPr userDrawn="1"/>
        </p:nvSpPr>
        <p:spPr>
          <a:xfrm>
            <a:off x="709974" y="2295340"/>
            <a:ext cx="319157" cy="319157"/>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IntelOne Display Regular" panose="020B0604020203020204" pitchFamily="34" charset="0"/>
              <a:cs typeface="IntelOne Display Regular" panose="020B0604020203020204" pitchFamily="34" charset="0"/>
              <a:sym typeface="Arial"/>
            </a:endParaRPr>
          </a:p>
        </p:txBody>
      </p:sp>
      <p:sp>
        <p:nvSpPr>
          <p:cNvPr id="12" name="Rectangle 11">
            <a:extLst>
              <a:ext uri="{FF2B5EF4-FFF2-40B4-BE49-F238E27FC236}">
                <a16:creationId xmlns:a16="http://schemas.microsoft.com/office/drawing/2014/main" id="{E9F8E51D-DCA9-46A9-A882-29E595D6A99F}"/>
              </a:ext>
            </a:extLst>
          </p:cNvPr>
          <p:cNvSpPr/>
          <p:nvPr userDrawn="1"/>
        </p:nvSpPr>
        <p:spPr>
          <a:xfrm>
            <a:off x="536812" y="2123120"/>
            <a:ext cx="174318" cy="174318"/>
          </a:xfrm>
          <a:prstGeom prst="rect">
            <a:avLst/>
          </a:prstGeom>
          <a:solidFill>
            <a:srgbClr val="7BDE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IntelOne Display Regular" panose="020B0604020203020204" pitchFamily="34" charset="0"/>
              <a:cs typeface="IntelOne Display Regular" panose="020B0604020203020204" pitchFamily="34" charset="0"/>
              <a:sym typeface="Arial"/>
            </a:endParaRPr>
          </a:p>
        </p:txBody>
      </p:sp>
      <p:sp>
        <p:nvSpPr>
          <p:cNvPr id="13" name="Rectangle 12">
            <a:extLst>
              <a:ext uri="{FF2B5EF4-FFF2-40B4-BE49-F238E27FC236}">
                <a16:creationId xmlns:a16="http://schemas.microsoft.com/office/drawing/2014/main" id="{7E74772E-29C4-4337-A397-0F1232F1F1FE}"/>
              </a:ext>
            </a:extLst>
          </p:cNvPr>
          <p:cNvSpPr/>
          <p:nvPr userDrawn="1"/>
        </p:nvSpPr>
        <p:spPr>
          <a:xfrm>
            <a:off x="711130" y="2023074"/>
            <a:ext cx="100045" cy="100045"/>
          </a:xfrm>
          <a:prstGeom prst="rect">
            <a:avLst/>
          </a:prstGeom>
          <a:solidFill>
            <a:srgbClr val="B4F0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IntelOne Display Regular" panose="020B0604020203020204" pitchFamily="34" charset="0"/>
              <a:cs typeface="IntelOne Display Regular" panose="020B0604020203020204" pitchFamily="34" charset="0"/>
              <a:sym typeface="Arial"/>
            </a:endParaRPr>
          </a:p>
        </p:txBody>
      </p:sp>
      <p:sp>
        <p:nvSpPr>
          <p:cNvPr id="16" name="Content Placeholder 15">
            <a:extLst>
              <a:ext uri="{FF2B5EF4-FFF2-40B4-BE49-F238E27FC236}">
                <a16:creationId xmlns:a16="http://schemas.microsoft.com/office/drawing/2014/main" id="{5706ADC8-E536-415C-9589-A82AD6F7BDD1}"/>
              </a:ext>
            </a:extLst>
          </p:cNvPr>
          <p:cNvSpPr>
            <a:spLocks noGrp="1"/>
          </p:cNvSpPr>
          <p:nvPr>
            <p:ph sz="quarter" idx="11"/>
          </p:nvPr>
        </p:nvSpPr>
        <p:spPr>
          <a:xfrm>
            <a:off x="6087624" y="1813801"/>
            <a:ext cx="5433848" cy="437679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Box 17">
            <a:extLst>
              <a:ext uri="{FF2B5EF4-FFF2-40B4-BE49-F238E27FC236}">
                <a16:creationId xmlns:a16="http://schemas.microsoft.com/office/drawing/2014/main" id="{E175E17D-D74E-461D-9994-21701E9CF3FE}"/>
              </a:ext>
            </a:extLst>
          </p:cNvPr>
          <p:cNvSpPr txBox="1"/>
          <p:nvPr userDrawn="1"/>
        </p:nvSpPr>
        <p:spPr>
          <a:xfrm>
            <a:off x="11898805" y="6553045"/>
            <a:ext cx="142668"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1000" b="0" i="0" u="none" strike="noStrike" cap="none" spc="0" normalizeH="0" baseline="0" smtClean="0">
                <a:ln>
                  <a:noFill/>
                </a:ln>
                <a:solidFill>
                  <a:schemeClr val="tx1"/>
                </a:solidFill>
                <a:effectLst/>
                <a:uFillTx/>
                <a:latin typeface="+mn-lt"/>
                <a:ea typeface="IntelOne Display Regular" panose="020B0604020203020204" pitchFamily="34" charset="0"/>
                <a:cs typeface="Arial" panose="02020603050405020304" pitchFamily="18" charset="0"/>
                <a:sym typeface="Arial"/>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1000" b="0" i="0" u="none" strike="noStrike" cap="none" spc="0" normalizeH="0" baseline="0" err="1">
              <a:ln>
                <a:noFill/>
              </a:ln>
              <a:solidFill>
                <a:schemeClr val="tx1"/>
              </a:solidFill>
              <a:effectLst/>
              <a:uFillTx/>
              <a:latin typeface="+mn-lt"/>
              <a:ea typeface="IntelOne Display Regular" panose="020B0604020203020204" pitchFamily="34" charset="0"/>
              <a:cs typeface="Arial" panose="02020603050405020304" pitchFamily="18" charset="0"/>
              <a:sym typeface="Arial"/>
            </a:endParaRPr>
          </a:p>
        </p:txBody>
      </p:sp>
    </p:spTree>
    <p:extLst>
      <p:ext uri="{BB962C8B-B14F-4D97-AF65-F5344CB8AC3E}">
        <p14:creationId xmlns:p14="http://schemas.microsoft.com/office/powerpoint/2010/main" val="2747747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image" Target="../media/image2.svg"/><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theme" Target="../theme/theme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18" Type="http://schemas.openxmlformats.org/officeDocument/2006/relationships/slideLayout" Target="../slideLayouts/slideLayout68.xml"/><Relationship Id="rId26" Type="http://schemas.openxmlformats.org/officeDocument/2006/relationships/slideLayout" Target="../slideLayouts/slideLayout76.xml"/><Relationship Id="rId3" Type="http://schemas.openxmlformats.org/officeDocument/2006/relationships/slideLayout" Target="../slideLayouts/slideLayout53.xml"/><Relationship Id="rId21" Type="http://schemas.openxmlformats.org/officeDocument/2006/relationships/slideLayout" Target="../slideLayouts/slideLayout71.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17" Type="http://schemas.openxmlformats.org/officeDocument/2006/relationships/slideLayout" Target="../slideLayouts/slideLayout67.xml"/><Relationship Id="rId25" Type="http://schemas.openxmlformats.org/officeDocument/2006/relationships/slideLayout" Target="../slideLayouts/slideLayout75.xml"/><Relationship Id="rId2" Type="http://schemas.openxmlformats.org/officeDocument/2006/relationships/slideLayout" Target="../slideLayouts/slideLayout52.xml"/><Relationship Id="rId16" Type="http://schemas.openxmlformats.org/officeDocument/2006/relationships/slideLayout" Target="../slideLayouts/slideLayout66.xml"/><Relationship Id="rId20" Type="http://schemas.openxmlformats.org/officeDocument/2006/relationships/slideLayout" Target="../slideLayouts/slideLayout70.xml"/><Relationship Id="rId29" Type="http://schemas.openxmlformats.org/officeDocument/2006/relationships/slideLayout" Target="../slideLayouts/slideLayout79.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24" Type="http://schemas.openxmlformats.org/officeDocument/2006/relationships/slideLayout" Target="../slideLayouts/slideLayout74.xml"/><Relationship Id="rId32" Type="http://schemas.openxmlformats.org/officeDocument/2006/relationships/image" Target="../media/image18.svg"/><Relationship Id="rId5" Type="http://schemas.openxmlformats.org/officeDocument/2006/relationships/slideLayout" Target="../slideLayouts/slideLayout55.xml"/><Relationship Id="rId15" Type="http://schemas.openxmlformats.org/officeDocument/2006/relationships/slideLayout" Target="../slideLayouts/slideLayout65.xml"/><Relationship Id="rId23" Type="http://schemas.openxmlformats.org/officeDocument/2006/relationships/slideLayout" Target="../slideLayouts/slideLayout73.xml"/><Relationship Id="rId28" Type="http://schemas.openxmlformats.org/officeDocument/2006/relationships/slideLayout" Target="../slideLayouts/slideLayout78.xml"/><Relationship Id="rId10" Type="http://schemas.openxmlformats.org/officeDocument/2006/relationships/slideLayout" Target="../slideLayouts/slideLayout60.xml"/><Relationship Id="rId19" Type="http://schemas.openxmlformats.org/officeDocument/2006/relationships/slideLayout" Target="../slideLayouts/slideLayout69.xml"/><Relationship Id="rId31" Type="http://schemas.openxmlformats.org/officeDocument/2006/relationships/image" Target="../media/image17.png"/><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 Id="rId22" Type="http://schemas.openxmlformats.org/officeDocument/2006/relationships/slideLayout" Target="../slideLayouts/slideLayout72.xml"/><Relationship Id="rId27" Type="http://schemas.openxmlformats.org/officeDocument/2006/relationships/slideLayout" Target="../slideLayouts/slideLayout77.xml"/><Relationship Id="rId30"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92.xml"/><Relationship Id="rId18" Type="http://schemas.openxmlformats.org/officeDocument/2006/relationships/slideLayout" Target="../slideLayouts/slideLayout97.xml"/><Relationship Id="rId26" Type="http://schemas.openxmlformats.org/officeDocument/2006/relationships/slideLayout" Target="../slideLayouts/slideLayout105.xml"/><Relationship Id="rId39" Type="http://schemas.openxmlformats.org/officeDocument/2006/relationships/slideLayout" Target="../slideLayouts/slideLayout118.xml"/><Relationship Id="rId21" Type="http://schemas.openxmlformats.org/officeDocument/2006/relationships/slideLayout" Target="../slideLayouts/slideLayout100.xml"/><Relationship Id="rId34" Type="http://schemas.openxmlformats.org/officeDocument/2006/relationships/slideLayout" Target="../slideLayouts/slideLayout113.xml"/><Relationship Id="rId42" Type="http://schemas.openxmlformats.org/officeDocument/2006/relationships/slideLayout" Target="../slideLayouts/slideLayout121.xml"/><Relationship Id="rId7" Type="http://schemas.openxmlformats.org/officeDocument/2006/relationships/slideLayout" Target="../slideLayouts/slideLayout86.xml"/><Relationship Id="rId2" Type="http://schemas.openxmlformats.org/officeDocument/2006/relationships/slideLayout" Target="../slideLayouts/slideLayout81.xml"/><Relationship Id="rId16" Type="http://schemas.openxmlformats.org/officeDocument/2006/relationships/slideLayout" Target="../slideLayouts/slideLayout95.xml"/><Relationship Id="rId29" Type="http://schemas.openxmlformats.org/officeDocument/2006/relationships/slideLayout" Target="../slideLayouts/slideLayout108.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24" Type="http://schemas.openxmlformats.org/officeDocument/2006/relationships/slideLayout" Target="../slideLayouts/slideLayout103.xml"/><Relationship Id="rId32" Type="http://schemas.openxmlformats.org/officeDocument/2006/relationships/slideLayout" Target="../slideLayouts/slideLayout111.xml"/><Relationship Id="rId37" Type="http://schemas.openxmlformats.org/officeDocument/2006/relationships/slideLayout" Target="../slideLayouts/slideLayout116.xml"/><Relationship Id="rId40" Type="http://schemas.openxmlformats.org/officeDocument/2006/relationships/slideLayout" Target="../slideLayouts/slideLayout119.xml"/><Relationship Id="rId45" Type="http://schemas.openxmlformats.org/officeDocument/2006/relationships/image" Target="../media/image18.svg"/><Relationship Id="rId5" Type="http://schemas.openxmlformats.org/officeDocument/2006/relationships/slideLayout" Target="../slideLayouts/slideLayout84.xml"/><Relationship Id="rId15" Type="http://schemas.openxmlformats.org/officeDocument/2006/relationships/slideLayout" Target="../slideLayouts/slideLayout94.xml"/><Relationship Id="rId23" Type="http://schemas.openxmlformats.org/officeDocument/2006/relationships/slideLayout" Target="../slideLayouts/slideLayout102.xml"/><Relationship Id="rId28" Type="http://schemas.openxmlformats.org/officeDocument/2006/relationships/slideLayout" Target="../slideLayouts/slideLayout107.xml"/><Relationship Id="rId36" Type="http://schemas.openxmlformats.org/officeDocument/2006/relationships/slideLayout" Target="../slideLayouts/slideLayout115.xml"/><Relationship Id="rId10" Type="http://schemas.openxmlformats.org/officeDocument/2006/relationships/slideLayout" Target="../slideLayouts/slideLayout89.xml"/><Relationship Id="rId19" Type="http://schemas.openxmlformats.org/officeDocument/2006/relationships/slideLayout" Target="../slideLayouts/slideLayout98.xml"/><Relationship Id="rId31" Type="http://schemas.openxmlformats.org/officeDocument/2006/relationships/slideLayout" Target="../slideLayouts/slideLayout110.xml"/><Relationship Id="rId44" Type="http://schemas.openxmlformats.org/officeDocument/2006/relationships/image" Target="../media/image17.png"/><Relationship Id="rId4" Type="http://schemas.openxmlformats.org/officeDocument/2006/relationships/slideLayout" Target="../slideLayouts/slideLayout83.xml"/><Relationship Id="rId9" Type="http://schemas.openxmlformats.org/officeDocument/2006/relationships/slideLayout" Target="../slideLayouts/slideLayout88.xml"/><Relationship Id="rId14" Type="http://schemas.openxmlformats.org/officeDocument/2006/relationships/slideLayout" Target="../slideLayouts/slideLayout93.xml"/><Relationship Id="rId22" Type="http://schemas.openxmlformats.org/officeDocument/2006/relationships/slideLayout" Target="../slideLayouts/slideLayout101.xml"/><Relationship Id="rId27" Type="http://schemas.openxmlformats.org/officeDocument/2006/relationships/slideLayout" Target="../slideLayouts/slideLayout106.xml"/><Relationship Id="rId30" Type="http://schemas.openxmlformats.org/officeDocument/2006/relationships/slideLayout" Target="../slideLayouts/slideLayout109.xml"/><Relationship Id="rId35" Type="http://schemas.openxmlformats.org/officeDocument/2006/relationships/slideLayout" Target="../slideLayouts/slideLayout114.xml"/><Relationship Id="rId43" Type="http://schemas.openxmlformats.org/officeDocument/2006/relationships/theme" Target="../theme/theme3.xml"/><Relationship Id="rId8" Type="http://schemas.openxmlformats.org/officeDocument/2006/relationships/slideLayout" Target="../slideLayouts/slideLayout87.xml"/><Relationship Id="rId3" Type="http://schemas.openxmlformats.org/officeDocument/2006/relationships/slideLayout" Target="../slideLayouts/slideLayout82.xml"/><Relationship Id="rId12" Type="http://schemas.openxmlformats.org/officeDocument/2006/relationships/slideLayout" Target="../slideLayouts/slideLayout91.xml"/><Relationship Id="rId17" Type="http://schemas.openxmlformats.org/officeDocument/2006/relationships/slideLayout" Target="../slideLayouts/slideLayout96.xml"/><Relationship Id="rId25" Type="http://schemas.openxmlformats.org/officeDocument/2006/relationships/slideLayout" Target="../slideLayouts/slideLayout104.xml"/><Relationship Id="rId33" Type="http://schemas.openxmlformats.org/officeDocument/2006/relationships/slideLayout" Target="../slideLayouts/slideLayout112.xml"/><Relationship Id="rId38" Type="http://schemas.openxmlformats.org/officeDocument/2006/relationships/slideLayout" Target="../slideLayouts/slideLayout117.xml"/><Relationship Id="rId20" Type="http://schemas.openxmlformats.org/officeDocument/2006/relationships/slideLayout" Target="../slideLayouts/slideLayout99.xml"/><Relationship Id="rId41" Type="http://schemas.openxmlformats.org/officeDocument/2006/relationships/slideLayout" Target="../slideLayouts/slideLayout12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slideLayout" Target="../slideLayouts/slideLayout134.xml"/><Relationship Id="rId18" Type="http://schemas.openxmlformats.org/officeDocument/2006/relationships/image" Target="../media/image2.sv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slideLayout" Target="../slideLayouts/slideLayout133.xml"/><Relationship Id="rId17" Type="http://schemas.openxmlformats.org/officeDocument/2006/relationships/image" Target="../media/image1.png"/><Relationship Id="rId2" Type="http://schemas.openxmlformats.org/officeDocument/2006/relationships/slideLayout" Target="../slideLayouts/slideLayout123.xml"/><Relationship Id="rId16" Type="http://schemas.openxmlformats.org/officeDocument/2006/relationships/theme" Target="../theme/theme4.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5" Type="http://schemas.openxmlformats.org/officeDocument/2006/relationships/slideLayout" Target="../slideLayouts/slideLayout13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 Id="rId14" Type="http://schemas.openxmlformats.org/officeDocument/2006/relationships/slideLayout" Target="../slideLayouts/slideLayout13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44.xml"/><Relationship Id="rId13" Type="http://schemas.openxmlformats.org/officeDocument/2006/relationships/slideLayout" Target="../slideLayouts/slideLayout149.xml"/><Relationship Id="rId18" Type="http://schemas.openxmlformats.org/officeDocument/2006/relationships/slideLayout" Target="../slideLayouts/slideLayout154.xml"/><Relationship Id="rId3" Type="http://schemas.openxmlformats.org/officeDocument/2006/relationships/slideLayout" Target="../slideLayouts/slideLayout139.xml"/><Relationship Id="rId21" Type="http://schemas.openxmlformats.org/officeDocument/2006/relationships/image" Target="../media/image2.svg"/><Relationship Id="rId7" Type="http://schemas.openxmlformats.org/officeDocument/2006/relationships/slideLayout" Target="../slideLayouts/slideLayout143.xml"/><Relationship Id="rId12" Type="http://schemas.openxmlformats.org/officeDocument/2006/relationships/slideLayout" Target="../slideLayouts/slideLayout148.xml"/><Relationship Id="rId17" Type="http://schemas.openxmlformats.org/officeDocument/2006/relationships/slideLayout" Target="../slideLayouts/slideLayout153.xml"/><Relationship Id="rId2" Type="http://schemas.openxmlformats.org/officeDocument/2006/relationships/slideLayout" Target="../slideLayouts/slideLayout138.xml"/><Relationship Id="rId16" Type="http://schemas.openxmlformats.org/officeDocument/2006/relationships/slideLayout" Target="../slideLayouts/slideLayout152.xml"/><Relationship Id="rId20" Type="http://schemas.openxmlformats.org/officeDocument/2006/relationships/image" Target="../media/image1.png"/><Relationship Id="rId1" Type="http://schemas.openxmlformats.org/officeDocument/2006/relationships/slideLayout" Target="../slideLayouts/slideLayout137.xml"/><Relationship Id="rId6" Type="http://schemas.openxmlformats.org/officeDocument/2006/relationships/slideLayout" Target="../slideLayouts/slideLayout142.xml"/><Relationship Id="rId11" Type="http://schemas.openxmlformats.org/officeDocument/2006/relationships/slideLayout" Target="../slideLayouts/slideLayout147.xml"/><Relationship Id="rId5" Type="http://schemas.openxmlformats.org/officeDocument/2006/relationships/slideLayout" Target="../slideLayouts/slideLayout141.xml"/><Relationship Id="rId15" Type="http://schemas.openxmlformats.org/officeDocument/2006/relationships/slideLayout" Target="../slideLayouts/slideLayout151.xml"/><Relationship Id="rId10" Type="http://schemas.openxmlformats.org/officeDocument/2006/relationships/slideLayout" Target="../slideLayouts/slideLayout146.xml"/><Relationship Id="rId19" Type="http://schemas.openxmlformats.org/officeDocument/2006/relationships/theme" Target="../theme/theme5.xml"/><Relationship Id="rId4" Type="http://schemas.openxmlformats.org/officeDocument/2006/relationships/slideLayout" Target="../slideLayouts/slideLayout140.xml"/><Relationship Id="rId9" Type="http://schemas.openxmlformats.org/officeDocument/2006/relationships/slideLayout" Target="../slideLayouts/slideLayout145.xml"/><Relationship Id="rId14" Type="http://schemas.openxmlformats.org/officeDocument/2006/relationships/slideLayout" Target="../slideLayouts/slideLayout15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F1D42"/>
            </a:gs>
            <a:gs pos="32000">
              <a:srgbClr val="174076"/>
            </a:gs>
            <a:gs pos="62000">
              <a:srgbClr val="163868"/>
            </a:gs>
            <a:gs pos="100000">
              <a:srgbClr val="0F1F43"/>
            </a:gs>
          </a:gsLst>
          <a:lin ang="2400000" scaled="0"/>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1BA0418-D0B8-4038-AB65-D4C12FC9E8C6}"/>
              </a:ext>
            </a:extLst>
          </p:cNvPr>
          <p:cNvSpPr>
            <a:spLocks noGrp="1"/>
          </p:cNvSpPr>
          <p:nvPr>
            <p:ph type="title"/>
          </p:nvPr>
        </p:nvSpPr>
        <p:spPr>
          <a:xfrm>
            <a:off x="665754" y="221694"/>
            <a:ext cx="10921552" cy="1199822"/>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80000"/>
              </a:lnSpc>
              <a:spcBef>
                <a:spcPts val="0"/>
              </a:spcBef>
              <a:spcAft>
                <a:spcPts val="0"/>
              </a:spcAft>
              <a:buClrTx/>
              <a:buSzTx/>
              <a:buFontTx/>
              <a:buNone/>
              <a:tabLst/>
              <a:defRPr/>
            </a:pPr>
            <a:r>
              <a:rPr lang="en-US"/>
              <a:t>Click to edit title style</a:t>
            </a:r>
          </a:p>
        </p:txBody>
      </p:sp>
      <p:sp>
        <p:nvSpPr>
          <p:cNvPr id="3" name="Text Placeholder 2">
            <a:extLst>
              <a:ext uri="{FF2B5EF4-FFF2-40B4-BE49-F238E27FC236}">
                <a16:creationId xmlns:a16="http://schemas.microsoft.com/office/drawing/2014/main" id="{92EA8DDE-64C9-4F0E-9EE0-F0DA00677452}"/>
              </a:ext>
            </a:extLst>
          </p:cNvPr>
          <p:cNvSpPr>
            <a:spLocks noGrp="1"/>
          </p:cNvSpPr>
          <p:nvPr>
            <p:ph type="body" idx="1"/>
          </p:nvPr>
        </p:nvSpPr>
        <p:spPr>
          <a:xfrm>
            <a:off x="665754" y="1558173"/>
            <a:ext cx="10921552" cy="4685290"/>
          </a:xfrm>
          <a:prstGeom prst="rect">
            <a:avLst/>
          </a:prstGeom>
        </p:spPr>
        <p:txBody>
          <a:bodyPr vert="horz" lIns="91440" tIns="45720" rIns="91440" bIns="45720" rtlCol="0">
            <a:normAutofit/>
          </a:body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pic>
        <p:nvPicPr>
          <p:cNvPr id="5" name="Graphic 4">
            <a:extLst>
              <a:ext uri="{FF2B5EF4-FFF2-40B4-BE49-F238E27FC236}">
                <a16:creationId xmlns:a16="http://schemas.microsoft.com/office/drawing/2014/main" id="{75791509-95A4-44D7-A114-30ECEF5F2D42}"/>
              </a:ext>
            </a:extLst>
          </p:cNvPr>
          <p:cNvPicPr>
            <a:picLocks noChangeAspect="1"/>
          </p:cNvPicPr>
          <p:nvPr userDrawn="1"/>
        </p:nvPicPr>
        <p:blipFill>
          <a:blip r:embed="rId52">
            <a:extLst>
              <a:ext uri="{96DAC541-7B7A-43D3-8B79-37D633B846F1}">
                <asvg:svgBlip xmlns:asvg="http://schemas.microsoft.com/office/drawing/2016/SVG/main" r:embed="rId53"/>
              </a:ext>
            </a:extLst>
          </a:blip>
          <a:stretch>
            <a:fillRect/>
          </a:stretch>
        </p:blipFill>
        <p:spPr>
          <a:xfrm>
            <a:off x="124734" y="6297005"/>
            <a:ext cx="667310" cy="402348"/>
          </a:xfrm>
          <a:prstGeom prst="rect">
            <a:avLst/>
          </a:prstGeom>
        </p:spPr>
      </p:pic>
    </p:spTree>
    <p:extLst>
      <p:ext uri="{BB962C8B-B14F-4D97-AF65-F5344CB8AC3E}">
        <p14:creationId xmlns:p14="http://schemas.microsoft.com/office/powerpoint/2010/main" val="4152717678"/>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 id="2147483767" r:id="rId12"/>
    <p:sldLayoutId id="2147483768" r:id="rId13"/>
    <p:sldLayoutId id="2147483769" r:id="rId14"/>
    <p:sldLayoutId id="2147483771" r:id="rId15"/>
    <p:sldLayoutId id="2147483772" r:id="rId16"/>
    <p:sldLayoutId id="2147483773" r:id="rId17"/>
    <p:sldLayoutId id="2147483774" r:id="rId18"/>
    <p:sldLayoutId id="2147483775" r:id="rId19"/>
    <p:sldLayoutId id="2147483776" r:id="rId20"/>
    <p:sldLayoutId id="2147483777" r:id="rId21"/>
    <p:sldLayoutId id="2147483778" r:id="rId22"/>
    <p:sldLayoutId id="2147483779" r:id="rId23"/>
    <p:sldLayoutId id="2147483780" r:id="rId24"/>
    <p:sldLayoutId id="2147483781" r:id="rId25"/>
    <p:sldLayoutId id="2147483782" r:id="rId26"/>
    <p:sldLayoutId id="2147483783" r:id="rId27"/>
    <p:sldLayoutId id="2147483784" r:id="rId28"/>
    <p:sldLayoutId id="2147483785" r:id="rId29"/>
    <p:sldLayoutId id="2147483786" r:id="rId30"/>
    <p:sldLayoutId id="2147483787" r:id="rId31"/>
    <p:sldLayoutId id="2147483788" r:id="rId32"/>
    <p:sldLayoutId id="2147483789" r:id="rId33"/>
    <p:sldLayoutId id="2147483790" r:id="rId34"/>
    <p:sldLayoutId id="2147483791" r:id="rId35"/>
    <p:sldLayoutId id="2147483792" r:id="rId36"/>
    <p:sldLayoutId id="2147483793" r:id="rId37"/>
    <p:sldLayoutId id="2147483794" r:id="rId38"/>
    <p:sldLayoutId id="2147483795" r:id="rId39"/>
    <p:sldLayoutId id="2147483796" r:id="rId40"/>
    <p:sldLayoutId id="2147483797" r:id="rId41"/>
    <p:sldLayoutId id="2147483798" r:id="rId42"/>
    <p:sldLayoutId id="2147483799" r:id="rId43"/>
    <p:sldLayoutId id="2147483800" r:id="rId44"/>
    <p:sldLayoutId id="2147483801" r:id="rId45"/>
    <p:sldLayoutId id="2147483802" r:id="rId46"/>
    <p:sldLayoutId id="2147483803" r:id="rId47"/>
    <p:sldLayoutId id="2147483804" r:id="rId48"/>
    <p:sldLayoutId id="2147483805" r:id="rId49"/>
    <p:sldLayoutId id="2147483806" r:id="rId50"/>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marL="0" marR="0" indent="0" algn="l" defTabSz="1956498" rtl="0" eaLnBrk="1" fontAlgn="auto" latinLnBrk="0" hangingPunct="0">
        <a:lnSpc>
          <a:spcPct val="85000"/>
        </a:lnSpc>
        <a:spcBef>
          <a:spcPts val="2250"/>
        </a:spcBef>
        <a:spcAft>
          <a:spcPts val="0"/>
        </a:spcAft>
        <a:buClrTx/>
        <a:buSzTx/>
        <a:buFontTx/>
        <a:buNone/>
        <a:tabLst/>
        <a:defRPr kumimoji="0" lang="en-US" sz="4400" b="0" i="0" u="none" strike="noStrike" kern="1200" cap="none" spc="0" normalizeH="0" baseline="0" dirty="0">
          <a:ln w="3175">
            <a:noFill/>
          </a:ln>
          <a:gradFill flip="none" rotWithShape="1">
            <a:gsLst>
              <a:gs pos="16000">
                <a:srgbClr val="ECD3F1">
                  <a:lumMod val="0"/>
                  <a:lumOff val="100000"/>
                </a:srgbClr>
              </a:gs>
              <a:gs pos="87000">
                <a:srgbClr val="76CEFF">
                  <a:lumMod val="38000"/>
                  <a:lumOff val="62000"/>
                </a:srgbClr>
              </a:gs>
            </a:gsLst>
            <a:lin ang="2700000" scaled="1"/>
            <a:tileRect/>
          </a:gradFill>
          <a:effectLst/>
          <a:uFillTx/>
          <a:latin typeface="IntelOne Display Medium" panose="020B0503020203020204" pitchFamily="34" charset="77"/>
          <a:ea typeface="+mn-ea"/>
          <a:cs typeface="Arial"/>
          <a:sym typeface="Helvetica Neue"/>
        </a:defRPr>
      </a:lvl1pPr>
    </p:titleStyle>
    <p:bodyStyle>
      <a:lvl1pPr marL="282575" indent="-282575" algn="l" defTabSz="914400" rtl="0" eaLnBrk="1" latinLnBrk="0" hangingPunct="1">
        <a:lnSpc>
          <a:spcPct val="90000"/>
        </a:lnSpc>
        <a:spcBef>
          <a:spcPts val="1000"/>
        </a:spcBef>
        <a:buFont typeface="IntelOne Display Regular" panose="020B0503020203020204" pitchFamily="34" charset="0"/>
        <a:buChar char="•"/>
        <a:defRPr sz="2800" kern="1200">
          <a:solidFill>
            <a:schemeClr val="tx1"/>
          </a:solidFill>
          <a:latin typeface="+mj-lt"/>
          <a:ea typeface="+mn-ea"/>
          <a:cs typeface="+mn-cs"/>
        </a:defRPr>
      </a:lvl1pPr>
      <a:lvl2pPr marL="565150" indent="-282575" algn="l" defTabSz="914400" rtl="0" eaLnBrk="1" latinLnBrk="0" hangingPunct="1">
        <a:lnSpc>
          <a:spcPct val="90000"/>
        </a:lnSpc>
        <a:spcBef>
          <a:spcPts val="500"/>
        </a:spcBef>
        <a:buFont typeface="IntelOne Display Regular" panose="020B0503020203020204" pitchFamily="34" charset="0"/>
        <a:buChar char="•"/>
        <a:defRPr sz="2400" kern="1200">
          <a:solidFill>
            <a:schemeClr val="tx1"/>
          </a:solidFill>
          <a:latin typeface="+mj-lt"/>
          <a:ea typeface="+mn-ea"/>
          <a:cs typeface="+mn-cs"/>
        </a:defRPr>
      </a:lvl2pPr>
      <a:lvl3pPr marL="798513" indent="-233363" algn="l" defTabSz="914400" rtl="0" eaLnBrk="1" latinLnBrk="0" hangingPunct="1">
        <a:lnSpc>
          <a:spcPct val="90000"/>
        </a:lnSpc>
        <a:spcBef>
          <a:spcPts val="500"/>
        </a:spcBef>
        <a:buFont typeface="IntelOne Display Regular" panose="020B0503020203020204" pitchFamily="34" charset="0"/>
        <a:buChar char="•"/>
        <a:defRPr sz="2000" kern="1200">
          <a:solidFill>
            <a:schemeClr val="tx1"/>
          </a:solidFill>
          <a:latin typeface="+mj-lt"/>
          <a:ea typeface="+mn-ea"/>
          <a:cs typeface="+mn-cs"/>
        </a:defRPr>
      </a:lvl3pPr>
      <a:lvl4pPr marL="1030288" indent="-231775" algn="l" defTabSz="914400" rtl="0" eaLnBrk="1" latinLnBrk="0" hangingPunct="1">
        <a:lnSpc>
          <a:spcPct val="90000"/>
        </a:lnSpc>
        <a:spcBef>
          <a:spcPts val="500"/>
        </a:spcBef>
        <a:buFont typeface="IntelOne Display Regular" panose="020B0503020203020204" pitchFamily="34" charset="0"/>
        <a:buChar char="•"/>
        <a:defRPr sz="1800" kern="1200">
          <a:solidFill>
            <a:schemeClr val="tx1"/>
          </a:solidFill>
          <a:latin typeface="+mj-lt"/>
          <a:ea typeface="+mn-ea"/>
          <a:cs typeface="+mn-cs"/>
        </a:defRPr>
      </a:lvl4pPr>
      <a:lvl5pPr marL="1263650" indent="-233363" algn="l" defTabSz="914400" rtl="0" eaLnBrk="1" latinLnBrk="0" hangingPunct="1">
        <a:lnSpc>
          <a:spcPct val="90000"/>
        </a:lnSpc>
        <a:spcBef>
          <a:spcPts val="500"/>
        </a:spcBef>
        <a:buFont typeface="IntelOne Display Regular" panose="020B0503020203020204" pitchFamily="34" charset="0"/>
        <a:buChar char="•"/>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C80E488-8534-4743-924A-62CA17A7A192}"/>
              </a:ext>
            </a:extLst>
          </p:cNvPr>
          <p:cNvSpPr/>
          <p:nvPr userDrawn="1"/>
        </p:nvSpPr>
        <p:spPr>
          <a:xfrm>
            <a:off x="0" y="6407451"/>
            <a:ext cx="11736987" cy="450549"/>
          </a:xfrm>
          <a:prstGeom prst="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2" name="Rectangle 11">
            <a:extLst>
              <a:ext uri="{FF2B5EF4-FFF2-40B4-BE49-F238E27FC236}">
                <a16:creationId xmlns:a16="http://schemas.microsoft.com/office/drawing/2014/main" id="{5F27ABEE-91E1-420E-AD52-066ECB7CBDFC}"/>
              </a:ext>
            </a:extLst>
          </p:cNvPr>
          <p:cNvSpPr/>
          <p:nvPr userDrawn="1"/>
        </p:nvSpPr>
        <p:spPr>
          <a:xfrm rot="5400000">
            <a:off x="8758537" y="2978453"/>
            <a:ext cx="6407450" cy="450549"/>
          </a:xfrm>
          <a:prstGeom prst="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 name="Body Level One…"/>
          <p:cNvSpPr txBox="1">
            <a:spLocks noGrp="1"/>
          </p:cNvSpPr>
          <p:nvPr>
            <p:ph type="body" idx="1"/>
          </p:nvPr>
        </p:nvSpPr>
        <p:spPr>
          <a:xfrm>
            <a:off x="592915" y="1524000"/>
            <a:ext cx="10972801" cy="4724402"/>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ormAutofit/>
          </a:bodyPr>
          <a:lstStyle/>
          <a:p>
            <a:r>
              <a:rPr lang="en-US"/>
              <a:t>Body copy Intel clear light 28 point</a:t>
            </a:r>
          </a:p>
          <a:p>
            <a:pPr lvl="1"/>
            <a:r>
              <a:rPr lang="en-US"/>
              <a:t>Sub Bullet one 24 point</a:t>
            </a:r>
          </a:p>
          <a:p>
            <a:pPr lvl="2"/>
            <a:r>
              <a:rPr lang="en-US"/>
              <a:t>Sub Bullet two 20 point</a:t>
            </a:r>
          </a:p>
          <a:p>
            <a:pPr lvl="3"/>
            <a:r>
              <a:rPr lang="en-US"/>
              <a:t>Sub Bullet three 18 point</a:t>
            </a:r>
          </a:p>
          <a:p>
            <a:pPr lvl="4"/>
            <a:r>
              <a:rPr lang="en-US"/>
              <a:t>Sub Bullet four 16 point</a:t>
            </a:r>
            <a:br>
              <a:rPr lang="en-US"/>
            </a:br>
            <a:endParaRPr lang="en-US"/>
          </a:p>
          <a:p>
            <a:pPr lvl="2"/>
            <a:endParaRPr/>
          </a:p>
        </p:txBody>
      </p:sp>
      <p:sp>
        <p:nvSpPr>
          <p:cNvPr id="4" name="Title Text"/>
          <p:cNvSpPr txBox="1">
            <a:spLocks noGrp="1"/>
          </p:cNvSpPr>
          <p:nvPr>
            <p:ph type="title"/>
          </p:nvPr>
        </p:nvSpPr>
        <p:spPr>
          <a:xfrm>
            <a:off x="592916" y="571500"/>
            <a:ext cx="10972801" cy="883673"/>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oAutofit/>
          </a:bodyPr>
          <a:lstStyle/>
          <a:p>
            <a:r>
              <a:rPr lang="en-US"/>
              <a:t>40pt Intel Clear Light Text Goes Here</a:t>
            </a:r>
            <a:endParaRPr/>
          </a:p>
        </p:txBody>
      </p:sp>
      <p:sp>
        <p:nvSpPr>
          <p:cNvPr id="2" name="Rectangle 1">
            <a:extLst>
              <a:ext uri="{FF2B5EF4-FFF2-40B4-BE49-F238E27FC236}">
                <a16:creationId xmlns:a16="http://schemas.microsoft.com/office/drawing/2014/main" id="{6D33D527-2918-4752-A9A7-0BDBA010BB39}"/>
              </a:ext>
            </a:extLst>
          </p:cNvPr>
          <p:cNvSpPr/>
          <p:nvPr userDrawn="1"/>
        </p:nvSpPr>
        <p:spPr>
          <a:xfrm>
            <a:off x="5503530" y="6562504"/>
            <a:ext cx="1184940" cy="231410"/>
          </a:xfrm>
          <a:prstGeom prst="rect">
            <a:avLst/>
          </a:prstGeom>
        </p:spPr>
        <p:txBody>
          <a:bodyPr wrap="none">
            <a:spAutoFit/>
          </a:bodyPr>
          <a:lstStyle/>
          <a:p>
            <a:pPr algn="ctr"/>
            <a:r>
              <a:rPr lang="en-US" sz="1000">
                <a:solidFill>
                  <a:schemeClr val="bg2"/>
                </a:solidFill>
              </a:rPr>
              <a:t>Intel Confidential</a:t>
            </a:r>
          </a:p>
        </p:txBody>
      </p:sp>
      <p:pic>
        <p:nvPicPr>
          <p:cNvPr id="6" name="Graphic 5">
            <a:extLst>
              <a:ext uri="{FF2B5EF4-FFF2-40B4-BE49-F238E27FC236}">
                <a16:creationId xmlns:a16="http://schemas.microsoft.com/office/drawing/2014/main" id="{DCACDBB0-BD96-446C-8F63-C56E4AA10FBD}"/>
              </a:ext>
            </a:extLst>
          </p:cNvPr>
          <p:cNvPicPr>
            <a:picLocks noChangeAspect="1"/>
          </p:cNvPicPr>
          <p:nvPr userDrawn="1"/>
        </p:nvPicPr>
        <p:blipFill>
          <a:blip r:embed="rId31">
            <a:extLst>
              <a:ext uri="{96DAC541-7B7A-43D3-8B79-37D633B846F1}">
                <asvg:svgBlip xmlns:asvg="http://schemas.microsoft.com/office/drawing/2016/SVG/main" r:embed="rId32"/>
              </a:ext>
            </a:extLst>
          </a:blip>
          <a:stretch>
            <a:fillRect/>
          </a:stretch>
        </p:blipFill>
        <p:spPr>
          <a:xfrm>
            <a:off x="11137466" y="6554735"/>
            <a:ext cx="476084" cy="177524"/>
          </a:xfrm>
          <a:prstGeom prst="rect">
            <a:avLst/>
          </a:prstGeom>
        </p:spPr>
      </p:pic>
      <p:sp>
        <p:nvSpPr>
          <p:cNvPr id="9" name="TextBox 8">
            <a:extLst>
              <a:ext uri="{FF2B5EF4-FFF2-40B4-BE49-F238E27FC236}">
                <a16:creationId xmlns:a16="http://schemas.microsoft.com/office/drawing/2014/main" id="{51520E06-BF98-49FF-91DB-15EBE855DD9E}"/>
              </a:ext>
            </a:extLst>
          </p:cNvPr>
          <p:cNvSpPr txBox="1"/>
          <p:nvPr userDrawn="1"/>
        </p:nvSpPr>
        <p:spPr>
          <a:xfrm>
            <a:off x="11908632" y="6579173"/>
            <a:ext cx="128240" cy="12311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800" b="0" i="0" u="none" strike="noStrike" cap="none" spc="0" normalizeH="0" baseline="0" smtClean="0">
                <a:ln>
                  <a:noFill/>
                </a:ln>
                <a:solidFill>
                  <a:schemeClr val="bg2"/>
                </a:solidFill>
                <a:effectLst/>
                <a:uFillTx/>
                <a:latin typeface="+mn-lt"/>
                <a:ea typeface="+mn-ea"/>
                <a:cs typeface="+mn-cs"/>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800" b="0" i="0" u="none" strike="noStrike" cap="none" spc="0" normalizeH="0" baseline="0" err="1">
              <a:ln>
                <a:noFill/>
              </a:ln>
              <a:solidFill>
                <a:schemeClr val="bg2"/>
              </a:solidFill>
              <a:effectLst/>
              <a:uFillTx/>
              <a:latin typeface="+mn-lt"/>
              <a:ea typeface="+mn-ea"/>
              <a:cs typeface="+mn-cs"/>
              <a:sym typeface="Helvetica Neue"/>
            </a:endParaRPr>
          </a:p>
        </p:txBody>
      </p:sp>
    </p:spTree>
    <p:extLst>
      <p:ext uri="{BB962C8B-B14F-4D97-AF65-F5344CB8AC3E}">
        <p14:creationId xmlns:p14="http://schemas.microsoft.com/office/powerpoint/2010/main" val="3892267074"/>
      </p:ext>
    </p:extLst>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 id="2147483819" r:id="rId12"/>
    <p:sldLayoutId id="2147483820" r:id="rId13"/>
    <p:sldLayoutId id="2147483821" r:id="rId14"/>
    <p:sldLayoutId id="2147483822" r:id="rId15"/>
    <p:sldLayoutId id="2147483823" r:id="rId16"/>
    <p:sldLayoutId id="2147483824" r:id="rId17"/>
    <p:sldLayoutId id="2147483825" r:id="rId18"/>
    <p:sldLayoutId id="2147483826" r:id="rId19"/>
    <p:sldLayoutId id="2147483827" r:id="rId20"/>
    <p:sldLayoutId id="2147483828" r:id="rId21"/>
    <p:sldLayoutId id="2147483829" r:id="rId22"/>
    <p:sldLayoutId id="2147483830" r:id="rId23"/>
    <p:sldLayoutId id="2147483831" r:id="rId24"/>
    <p:sldLayoutId id="2147483832" r:id="rId25"/>
    <p:sldLayoutId id="2147483833" r:id="rId26"/>
    <p:sldLayoutId id="2147483834" r:id="rId27"/>
    <p:sldLayoutId id="2147483835" r:id="rId28"/>
    <p:sldLayoutId id="2147483836" r:id="rId2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marL="0" marR="0" indent="0" algn="l" defTabSz="609600" latinLnBrk="0">
        <a:lnSpc>
          <a:spcPct val="90000"/>
        </a:lnSpc>
        <a:spcBef>
          <a:spcPts val="0"/>
        </a:spcBef>
        <a:spcAft>
          <a:spcPts val="0"/>
        </a:spcAft>
        <a:buClrTx/>
        <a:buSzTx/>
        <a:buFontTx/>
        <a:buNone/>
        <a:tabLst/>
        <a:defRPr sz="40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1pPr>
      <a:lvl2pPr marL="0" marR="0" indent="0" algn="l" defTabSz="609600" latinLnBrk="0">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2pPr>
      <a:lvl3pPr marL="0" marR="0" indent="0" algn="l" defTabSz="609600" latinLnBrk="0">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3pPr>
      <a:lvl4pPr marL="0" marR="0" indent="0" algn="l" defTabSz="609600" latinLnBrk="0">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4pPr>
      <a:lvl5pPr marL="0" marR="0" indent="0" algn="l" defTabSz="609600" latinLnBrk="0">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5pPr>
      <a:lvl6pPr marL="0" marR="0" indent="0" algn="l" defTabSz="609600" latinLnBrk="0">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6pPr>
      <a:lvl7pPr marL="0" marR="0" indent="0" algn="l" defTabSz="609600" latinLnBrk="0">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7pPr>
      <a:lvl8pPr marL="0" marR="0" indent="0" algn="l" defTabSz="609600" latinLnBrk="0">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8pPr>
      <a:lvl9pPr marL="0" marR="0" indent="0" algn="l" defTabSz="609600" latinLnBrk="0">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9pPr>
    </p:titleStyle>
    <p:bodyStyle>
      <a:lvl1pPr marL="228600" marR="0" indent="-228600" algn="l" defTabSz="609600" latinLnBrk="0">
        <a:lnSpc>
          <a:spcPct val="100000"/>
        </a:lnSpc>
        <a:spcBef>
          <a:spcPts val="1200"/>
        </a:spcBef>
        <a:spcAft>
          <a:spcPts val="0"/>
        </a:spcAft>
        <a:buClrTx/>
        <a:buSzTx/>
        <a:buFont typeface="Wingdings" pitchFamily="2" charset="2"/>
        <a:buChar char="§"/>
        <a:tabLst/>
        <a:defRPr sz="28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1pPr>
      <a:lvl2pPr marL="431800" marR="0" indent="-203200" algn="l" defTabSz="609600" latinLnBrk="0">
        <a:lnSpc>
          <a:spcPct val="100000"/>
        </a:lnSpc>
        <a:spcBef>
          <a:spcPts val="1200"/>
        </a:spcBef>
        <a:spcAft>
          <a:spcPts val="0"/>
        </a:spcAft>
        <a:buClrTx/>
        <a:buSzTx/>
        <a:buFont typeface="Arial" panose="020B0604020202020204" pitchFamily="34" charset="0"/>
        <a:buChar char="•"/>
        <a:tabLst/>
        <a:defRPr sz="24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2pPr>
      <a:lvl3pPr marL="686594" marR="0" indent="-197644" algn="l" defTabSz="609600" latinLnBrk="0">
        <a:lnSpc>
          <a:spcPct val="100000"/>
        </a:lnSpc>
        <a:spcBef>
          <a:spcPts val="1200"/>
        </a:spcBef>
        <a:spcAft>
          <a:spcPts val="0"/>
        </a:spcAft>
        <a:buClrTx/>
        <a:buSzTx/>
        <a:buFont typeface="Arial" panose="020B0604020202020204" pitchFamily="34" charset="0"/>
        <a:buChar char="•"/>
        <a:tabLst/>
        <a:defRPr sz="18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3pPr>
      <a:lvl4pPr marL="919957" marR="0" indent="-228600" algn="l" defTabSz="609600" latinLnBrk="0">
        <a:lnSpc>
          <a:spcPct val="100000"/>
        </a:lnSpc>
        <a:spcBef>
          <a:spcPts val="1200"/>
        </a:spcBef>
        <a:spcAft>
          <a:spcPts val="0"/>
        </a:spcAft>
        <a:buClrTx/>
        <a:buSzTx/>
        <a:buFont typeface="Arial" panose="020B0604020202020204" pitchFamily="34" charset="0"/>
        <a:buChar char="•"/>
        <a:tabLst/>
        <a:defRPr sz="18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4pPr>
      <a:lvl5pPr marL="1148557" marR="0" indent="-228600" algn="l" defTabSz="609600" latinLnBrk="0">
        <a:lnSpc>
          <a:spcPct val="100000"/>
        </a:lnSpc>
        <a:spcBef>
          <a:spcPts val="1200"/>
        </a:spcBef>
        <a:spcAft>
          <a:spcPts val="0"/>
        </a:spcAft>
        <a:buClrTx/>
        <a:buSzTx/>
        <a:buFont typeface="Arial" panose="020B0604020202020204" pitchFamily="34" charset="0"/>
        <a:buChar char="•"/>
        <a:tabLst/>
        <a:defRPr sz="16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5pPr>
      <a:lvl6pPr marL="0" marR="0" indent="571500" algn="l" defTabSz="609600" latinLnBrk="0">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6pPr>
      <a:lvl7pPr marL="0" marR="0" indent="685800" algn="l" defTabSz="609600" latinLnBrk="0">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7pPr>
      <a:lvl8pPr marL="0" marR="0" indent="800100" algn="l" defTabSz="609600" latinLnBrk="0">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8pPr>
      <a:lvl9pPr marL="0" marR="0" indent="914400" algn="l" defTabSz="609600" latinLnBrk="0">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9pPr>
    </p:bodyStyle>
    <p:otherStyle>
      <a:lvl1pPr marL="0" marR="0" indent="0" algn="r" defTabSz="60960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Intel Clear"/>
        </a:defRPr>
      </a:lvl1pPr>
      <a:lvl2pPr marL="0" marR="0" indent="228600" algn="r" defTabSz="60960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Intel Clear"/>
        </a:defRPr>
      </a:lvl2pPr>
      <a:lvl3pPr marL="0" marR="0" indent="457200" algn="r" defTabSz="60960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Intel Clear"/>
        </a:defRPr>
      </a:lvl3pPr>
      <a:lvl4pPr marL="0" marR="0" indent="685800" algn="r" defTabSz="60960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Intel Clear"/>
        </a:defRPr>
      </a:lvl4pPr>
      <a:lvl5pPr marL="0" marR="0" indent="914400" algn="r" defTabSz="60960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Intel Clear"/>
        </a:defRPr>
      </a:lvl5pPr>
      <a:lvl6pPr marL="0" marR="0" indent="1143000" algn="r" defTabSz="60960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Intel Clear"/>
        </a:defRPr>
      </a:lvl6pPr>
      <a:lvl7pPr marL="0" marR="0" indent="1371600" algn="r" defTabSz="60960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Intel Clear"/>
        </a:defRPr>
      </a:lvl7pPr>
      <a:lvl8pPr marL="0" marR="0" indent="1600200" algn="r" defTabSz="60960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Intel Clear"/>
        </a:defRPr>
      </a:lvl8pPr>
      <a:lvl9pPr marL="0" marR="0" indent="1828800" algn="r" defTabSz="60960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Intel Clear"/>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1BA0418-D0B8-4038-AB65-D4C12FC9E8C6}"/>
              </a:ext>
            </a:extLst>
          </p:cNvPr>
          <p:cNvSpPr>
            <a:spLocks noGrp="1"/>
          </p:cNvSpPr>
          <p:nvPr>
            <p:ph type="title"/>
          </p:nvPr>
        </p:nvSpPr>
        <p:spPr>
          <a:xfrm>
            <a:off x="381000" y="221694"/>
            <a:ext cx="10972800" cy="119982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2EA8DDE-64C9-4F0E-9EE0-F0DA00677452}"/>
              </a:ext>
            </a:extLst>
          </p:cNvPr>
          <p:cNvSpPr>
            <a:spLocks noGrp="1"/>
          </p:cNvSpPr>
          <p:nvPr>
            <p:ph type="body" idx="1"/>
          </p:nvPr>
        </p:nvSpPr>
        <p:spPr>
          <a:xfrm>
            <a:off x="381000" y="1491673"/>
            <a:ext cx="10972800" cy="4685290"/>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35BF41EA-3085-473A-967C-3157944804D0}"/>
              </a:ext>
            </a:extLst>
          </p:cNvPr>
          <p:cNvSpPr/>
          <p:nvPr userDrawn="1"/>
        </p:nvSpPr>
        <p:spPr>
          <a:xfrm>
            <a:off x="0" y="6400800"/>
            <a:ext cx="11734800" cy="457200"/>
          </a:xfrm>
          <a:prstGeom prst="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IntelOne Display Regular" panose="020B0604020203020204" pitchFamily="34" charset="0"/>
              <a:cs typeface="IntelOne Display Regular" panose="020B0604020203020204" pitchFamily="34" charset="0"/>
              <a:sym typeface="Arial"/>
            </a:endParaRPr>
          </a:p>
        </p:txBody>
      </p:sp>
      <p:pic>
        <p:nvPicPr>
          <p:cNvPr id="10" name="Graphic 9">
            <a:extLst>
              <a:ext uri="{FF2B5EF4-FFF2-40B4-BE49-F238E27FC236}">
                <a16:creationId xmlns:a16="http://schemas.microsoft.com/office/drawing/2014/main" id="{A984EC55-415E-440F-AE6F-DDB70FA6D374}"/>
              </a:ext>
            </a:extLst>
          </p:cNvPr>
          <p:cNvPicPr>
            <a:picLocks noChangeAspect="1"/>
          </p:cNvPicPr>
          <p:nvPr userDrawn="1"/>
        </p:nvPicPr>
        <p:blipFill>
          <a:blip r:embed="rId44">
            <a:extLst>
              <a:ext uri="{96DAC541-7B7A-43D3-8B79-37D633B846F1}">
                <asvg:svgBlip xmlns:asvg="http://schemas.microsoft.com/office/drawing/2016/SVG/main" r:embed="rId45"/>
              </a:ext>
            </a:extLst>
          </a:blip>
          <a:stretch>
            <a:fillRect/>
          </a:stretch>
        </p:blipFill>
        <p:spPr>
          <a:xfrm>
            <a:off x="11137466" y="6554735"/>
            <a:ext cx="476084" cy="177524"/>
          </a:xfrm>
          <a:prstGeom prst="rect">
            <a:avLst/>
          </a:prstGeom>
        </p:spPr>
      </p:pic>
      <p:sp>
        <p:nvSpPr>
          <p:cNvPr id="11" name="TextBox 10">
            <a:extLst>
              <a:ext uri="{FF2B5EF4-FFF2-40B4-BE49-F238E27FC236}">
                <a16:creationId xmlns:a16="http://schemas.microsoft.com/office/drawing/2014/main" id="{02FB4E28-8FF4-469D-9172-AA2B2441695C}"/>
              </a:ext>
            </a:extLst>
          </p:cNvPr>
          <p:cNvSpPr txBox="1"/>
          <p:nvPr userDrawn="1"/>
        </p:nvSpPr>
        <p:spPr>
          <a:xfrm>
            <a:off x="11898805" y="6553045"/>
            <a:ext cx="142668"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1000" b="0" i="0" u="none" strike="noStrike" cap="none" spc="0" normalizeH="0" baseline="0" smtClean="0">
                <a:ln>
                  <a:noFill/>
                </a:ln>
                <a:solidFill>
                  <a:schemeClr val="tx1"/>
                </a:solidFill>
                <a:effectLst/>
                <a:uFillTx/>
                <a:latin typeface="+mn-lt"/>
                <a:ea typeface="IntelOne Display Regular" panose="020B0604020203020204" pitchFamily="34" charset="0"/>
                <a:cs typeface="Arial" panose="02020603050405020304" pitchFamily="18" charset="0"/>
                <a:sym typeface="Arial"/>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1000" b="0" i="0" u="none" strike="noStrike" cap="none" spc="0" normalizeH="0" baseline="0" err="1">
              <a:ln>
                <a:noFill/>
              </a:ln>
              <a:solidFill>
                <a:schemeClr val="tx1"/>
              </a:solidFill>
              <a:effectLst/>
              <a:uFillTx/>
              <a:latin typeface="+mn-lt"/>
              <a:ea typeface="IntelOne Display Regular" panose="020B0604020203020204" pitchFamily="34" charset="0"/>
              <a:cs typeface="Arial" panose="02020603050405020304" pitchFamily="18" charset="0"/>
              <a:sym typeface="Arial"/>
            </a:endParaRPr>
          </a:p>
        </p:txBody>
      </p:sp>
      <p:sp>
        <p:nvSpPr>
          <p:cNvPr id="12" name="Rectangle 11">
            <a:extLst>
              <a:ext uri="{FF2B5EF4-FFF2-40B4-BE49-F238E27FC236}">
                <a16:creationId xmlns:a16="http://schemas.microsoft.com/office/drawing/2014/main" id="{462C4174-C58D-4EF7-A490-8F73147A264E}"/>
              </a:ext>
            </a:extLst>
          </p:cNvPr>
          <p:cNvSpPr/>
          <p:nvPr userDrawn="1"/>
        </p:nvSpPr>
        <p:spPr>
          <a:xfrm>
            <a:off x="11734800" y="0"/>
            <a:ext cx="457200" cy="6400800"/>
          </a:xfrm>
          <a:prstGeom prst="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IntelOne Display Regular" panose="020B0604020203020204" pitchFamily="34" charset="0"/>
              <a:cs typeface="IntelOne Display Regular" panose="020B0604020203020204" pitchFamily="34" charset="0"/>
              <a:sym typeface="Arial"/>
            </a:endParaRPr>
          </a:p>
        </p:txBody>
      </p:sp>
    </p:spTree>
    <p:extLst>
      <p:ext uri="{BB962C8B-B14F-4D97-AF65-F5344CB8AC3E}">
        <p14:creationId xmlns:p14="http://schemas.microsoft.com/office/powerpoint/2010/main" val="3514092453"/>
      </p:ext>
    </p:extLst>
  </p:cSld>
  <p:clrMap bg1="lt1" tx1="dk1" bg2="lt2" tx2="dk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2" r:id="rId5"/>
    <p:sldLayoutId id="2147483843" r:id="rId6"/>
    <p:sldLayoutId id="2147483844" r:id="rId7"/>
    <p:sldLayoutId id="2147483845" r:id="rId8"/>
    <p:sldLayoutId id="2147483846" r:id="rId9"/>
    <p:sldLayoutId id="2147483847" r:id="rId10"/>
    <p:sldLayoutId id="2147483848" r:id="rId11"/>
    <p:sldLayoutId id="2147483849" r:id="rId12"/>
    <p:sldLayoutId id="2147483850" r:id="rId13"/>
    <p:sldLayoutId id="2147483851" r:id="rId14"/>
    <p:sldLayoutId id="2147483852" r:id="rId15"/>
    <p:sldLayoutId id="2147483853" r:id="rId16"/>
    <p:sldLayoutId id="2147483854" r:id="rId17"/>
    <p:sldLayoutId id="2147483855" r:id="rId18"/>
    <p:sldLayoutId id="2147483856" r:id="rId19"/>
    <p:sldLayoutId id="2147483857" r:id="rId20"/>
    <p:sldLayoutId id="2147483858" r:id="rId21"/>
    <p:sldLayoutId id="2147483859" r:id="rId22"/>
    <p:sldLayoutId id="2147483860" r:id="rId23"/>
    <p:sldLayoutId id="2147483861" r:id="rId24"/>
    <p:sldLayoutId id="2147483862" r:id="rId25"/>
    <p:sldLayoutId id="2147483863" r:id="rId26"/>
    <p:sldLayoutId id="2147483864" r:id="rId27"/>
    <p:sldLayoutId id="2147483865" r:id="rId28"/>
    <p:sldLayoutId id="2147483866" r:id="rId29"/>
    <p:sldLayoutId id="2147483867" r:id="rId30"/>
    <p:sldLayoutId id="2147483868" r:id="rId31"/>
    <p:sldLayoutId id="2147483869" r:id="rId32"/>
    <p:sldLayoutId id="2147483870" r:id="rId33"/>
    <p:sldLayoutId id="2147483871" r:id="rId34"/>
    <p:sldLayoutId id="2147483872" r:id="rId35"/>
    <p:sldLayoutId id="2147483873" r:id="rId36"/>
    <p:sldLayoutId id="2147483874" r:id="rId37"/>
    <p:sldLayoutId id="2147483875" r:id="rId38"/>
    <p:sldLayoutId id="2147483876" r:id="rId39"/>
    <p:sldLayoutId id="2147483877" r:id="rId40"/>
    <p:sldLayoutId id="2147483878" r:id="rId41"/>
    <p:sldLayoutId id="2147483879" r:id="rId4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IntelOne Display Regular" panose="020B0503020203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IntelOne Display Regular" panose="020B0503020203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IntelOne Display Regular" panose="020B0503020203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IntelOne Display Regular" panose="020B0503020203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IntelOne Display Regular" panose="020B0503020203020204" pitchFamily="34" charset="0"/>
        <a:buChar char="•"/>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F1D42"/>
            </a:gs>
            <a:gs pos="32000">
              <a:srgbClr val="174076"/>
            </a:gs>
            <a:gs pos="62000">
              <a:srgbClr val="163868"/>
            </a:gs>
            <a:gs pos="100000">
              <a:srgbClr val="0F1F43"/>
            </a:gs>
          </a:gsLst>
          <a:lin ang="2400000" scaled="0"/>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1BA0418-D0B8-4038-AB65-D4C12FC9E8C6}"/>
              </a:ext>
            </a:extLst>
          </p:cNvPr>
          <p:cNvSpPr>
            <a:spLocks noGrp="1"/>
          </p:cNvSpPr>
          <p:nvPr>
            <p:ph type="title"/>
          </p:nvPr>
        </p:nvSpPr>
        <p:spPr>
          <a:xfrm>
            <a:off x="649224" y="557784"/>
            <a:ext cx="10921552" cy="903899"/>
          </a:xfrm>
          <a:prstGeom prst="rect">
            <a:avLst/>
          </a:prstGeom>
        </p:spPr>
        <p:txBody>
          <a:bodyPr vert="horz" lIns="91440" tIns="45720" rIns="91440" bIns="45720" rtlCol="0" anchor="t" anchorCtr="0">
            <a:noAutofit/>
          </a:bodyPr>
          <a:lstStyle/>
          <a:p>
            <a:pPr marL="0" marR="0" lvl="0" indent="0" algn="l" defTabSz="914400" rtl="0" eaLnBrk="1" fontAlgn="auto" latinLnBrk="0" hangingPunct="1">
              <a:lnSpc>
                <a:spcPct val="80000"/>
              </a:lnSpc>
              <a:spcBef>
                <a:spcPts val="0"/>
              </a:spcBef>
              <a:spcAft>
                <a:spcPts val="0"/>
              </a:spcAft>
              <a:buClrTx/>
              <a:buSzTx/>
              <a:buFontTx/>
              <a:buNone/>
              <a:tabLst/>
              <a:defRPr/>
            </a:pPr>
            <a:r>
              <a:rPr lang="en-US"/>
              <a:t>Click to edit title style</a:t>
            </a:r>
          </a:p>
        </p:txBody>
      </p:sp>
      <p:sp>
        <p:nvSpPr>
          <p:cNvPr id="3" name="Text Placeholder 2">
            <a:extLst>
              <a:ext uri="{FF2B5EF4-FFF2-40B4-BE49-F238E27FC236}">
                <a16:creationId xmlns:a16="http://schemas.microsoft.com/office/drawing/2014/main" id="{92EA8DDE-64C9-4F0E-9EE0-F0DA00677452}"/>
              </a:ext>
            </a:extLst>
          </p:cNvPr>
          <p:cNvSpPr>
            <a:spLocks noGrp="1"/>
          </p:cNvSpPr>
          <p:nvPr>
            <p:ph type="body" idx="1"/>
          </p:nvPr>
        </p:nvSpPr>
        <p:spPr>
          <a:xfrm>
            <a:off x="665754" y="1558173"/>
            <a:ext cx="10921552" cy="4685290"/>
          </a:xfrm>
          <a:prstGeom prst="rect">
            <a:avLst/>
          </a:prstGeom>
        </p:spPr>
        <p:txBody>
          <a:bodyPr vert="horz" lIns="91440" tIns="45720" rIns="91440" bIns="45720" rtlCol="0">
            <a:normAutofit/>
          </a:body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pic>
        <p:nvPicPr>
          <p:cNvPr id="5" name="Graphic 4">
            <a:extLst>
              <a:ext uri="{FF2B5EF4-FFF2-40B4-BE49-F238E27FC236}">
                <a16:creationId xmlns:a16="http://schemas.microsoft.com/office/drawing/2014/main" id="{75791509-95A4-44D7-A114-30ECEF5F2D42}"/>
              </a:ext>
            </a:extLst>
          </p:cNvPr>
          <p:cNvPicPr>
            <a:picLocks noChangeAspect="1"/>
          </p:cNvPicPr>
          <p:nvPr userDrawn="1"/>
        </p:nvPicPr>
        <p:blipFill>
          <a:blip r:embed="rId17" cstate="screen">
            <a:extLst>
              <a:ext uri="{28A0092B-C50C-407E-A947-70E740481C1C}">
                <a14:useLocalDpi xmlns:a14="http://schemas.microsoft.com/office/drawing/2010/main"/>
              </a:ext>
              <a:ext uri="{96DAC541-7B7A-43D3-8B79-37D633B846F1}">
                <asvg:svgBlip xmlns:asvg="http://schemas.microsoft.com/office/drawing/2016/SVG/main" r:embed="rId18"/>
              </a:ext>
            </a:extLst>
          </a:blip>
          <a:stretch>
            <a:fillRect/>
          </a:stretch>
        </p:blipFill>
        <p:spPr>
          <a:xfrm>
            <a:off x="124734" y="6297005"/>
            <a:ext cx="667310" cy="402348"/>
          </a:xfrm>
          <a:prstGeom prst="rect">
            <a:avLst/>
          </a:prstGeom>
        </p:spPr>
      </p:pic>
      <p:sp>
        <p:nvSpPr>
          <p:cNvPr id="4" name="Rectangle 3">
            <a:extLst>
              <a:ext uri="{FF2B5EF4-FFF2-40B4-BE49-F238E27FC236}">
                <a16:creationId xmlns:a16="http://schemas.microsoft.com/office/drawing/2014/main" id="{414B6B6A-258E-194B-C301-305438A4A6CC}"/>
              </a:ext>
            </a:extLst>
          </p:cNvPr>
          <p:cNvSpPr/>
          <p:nvPr userDrawn="1"/>
        </p:nvSpPr>
        <p:spPr>
          <a:xfrm>
            <a:off x="4365522" y="6125497"/>
            <a:ext cx="2930013" cy="8298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2"/>
                </a:solidFill>
              </a:rPr>
              <a:t>Intel Confidential </a:t>
            </a:r>
          </a:p>
        </p:txBody>
      </p:sp>
    </p:spTree>
    <p:extLst>
      <p:ext uri="{BB962C8B-B14F-4D97-AF65-F5344CB8AC3E}">
        <p14:creationId xmlns:p14="http://schemas.microsoft.com/office/powerpoint/2010/main" val="3649719367"/>
      </p:ext>
    </p:extLst>
  </p:cSld>
  <p:clrMap bg1="lt1" tx1="dk1" bg2="lt2" tx2="dk2" accent1="accent1" accent2="accent2" accent3="accent3" accent4="accent4" accent5="accent5" accent6="accent6" hlink="hlink" folHlink="folHlink"/>
  <p:sldLayoutIdLst>
    <p:sldLayoutId id="2147483881" r:id="rId1"/>
    <p:sldLayoutId id="2147483882" r:id="rId2"/>
    <p:sldLayoutId id="2147483883" r:id="rId3"/>
    <p:sldLayoutId id="2147483884" r:id="rId4"/>
    <p:sldLayoutId id="2147483885" r:id="rId5"/>
    <p:sldLayoutId id="2147483886" r:id="rId6"/>
    <p:sldLayoutId id="2147483887" r:id="rId7"/>
    <p:sldLayoutId id="2147483888" r:id="rId8"/>
    <p:sldLayoutId id="2147483889" r:id="rId9"/>
    <p:sldLayoutId id="2147483890" r:id="rId10"/>
    <p:sldLayoutId id="2147483891" r:id="rId11"/>
    <p:sldLayoutId id="2147483892" r:id="rId12"/>
    <p:sldLayoutId id="2147483893" r:id="rId13"/>
    <p:sldLayoutId id="2147483894" r:id="rId14"/>
    <p:sldLayoutId id="2147483895" r:id="rId1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marL="0" marR="0" indent="0" algn="l" defTabSz="1956498" rtl="0" eaLnBrk="1" fontAlgn="auto" latinLnBrk="0" hangingPunct="0">
        <a:lnSpc>
          <a:spcPct val="85000"/>
        </a:lnSpc>
        <a:spcBef>
          <a:spcPts val="2250"/>
        </a:spcBef>
        <a:spcAft>
          <a:spcPts val="0"/>
        </a:spcAft>
        <a:buClrTx/>
        <a:buSzTx/>
        <a:buFontTx/>
        <a:buNone/>
        <a:tabLst/>
        <a:defRPr kumimoji="0" lang="en-US" sz="3600" b="0" i="0" u="none" strike="noStrike" kern="1200" cap="none" spc="0" normalizeH="0" baseline="0" dirty="0">
          <a:ln w="3175">
            <a:noFill/>
          </a:ln>
          <a:gradFill flip="none" rotWithShape="1">
            <a:gsLst>
              <a:gs pos="16000">
                <a:srgbClr val="ECD3F1">
                  <a:lumMod val="0"/>
                  <a:lumOff val="100000"/>
                </a:srgbClr>
              </a:gs>
              <a:gs pos="87000">
                <a:srgbClr val="76CEFF">
                  <a:lumMod val="38000"/>
                  <a:lumOff val="62000"/>
                </a:srgbClr>
              </a:gs>
            </a:gsLst>
            <a:lin ang="2700000" scaled="1"/>
            <a:tileRect/>
          </a:gradFill>
          <a:effectLst/>
          <a:uFillTx/>
          <a:latin typeface="IntelOne Display Medium" panose="020B0503020203020204" pitchFamily="34" charset="77"/>
          <a:ea typeface="+mn-ea"/>
          <a:cs typeface="Arial"/>
          <a:sym typeface="Helvetica Neue"/>
        </a:defRPr>
      </a:lvl1pPr>
    </p:titleStyle>
    <p:bodyStyle>
      <a:lvl1pPr marL="282575" indent="-282575" algn="l" defTabSz="914400" rtl="0" eaLnBrk="1" latinLnBrk="0" hangingPunct="1">
        <a:lnSpc>
          <a:spcPct val="90000"/>
        </a:lnSpc>
        <a:spcBef>
          <a:spcPts val="1000"/>
        </a:spcBef>
        <a:buFont typeface="IntelOne Display Regular" panose="020B0503020203020204" pitchFamily="34" charset="0"/>
        <a:buChar char="•"/>
        <a:defRPr sz="2800" kern="1200">
          <a:solidFill>
            <a:schemeClr val="tx1"/>
          </a:solidFill>
          <a:latin typeface="+mj-lt"/>
          <a:ea typeface="+mn-ea"/>
          <a:cs typeface="+mn-cs"/>
        </a:defRPr>
      </a:lvl1pPr>
      <a:lvl2pPr marL="565150" indent="-282575" algn="l" defTabSz="914400" rtl="0" eaLnBrk="1" latinLnBrk="0" hangingPunct="1">
        <a:lnSpc>
          <a:spcPct val="90000"/>
        </a:lnSpc>
        <a:spcBef>
          <a:spcPts val="500"/>
        </a:spcBef>
        <a:buFont typeface="IntelOne Display Regular" panose="020B0503020203020204" pitchFamily="34" charset="0"/>
        <a:buChar char="•"/>
        <a:defRPr sz="2400" kern="1200">
          <a:solidFill>
            <a:schemeClr val="tx1"/>
          </a:solidFill>
          <a:latin typeface="+mj-lt"/>
          <a:ea typeface="+mn-ea"/>
          <a:cs typeface="+mn-cs"/>
        </a:defRPr>
      </a:lvl2pPr>
      <a:lvl3pPr marL="798513" indent="-233363" algn="l" defTabSz="914400" rtl="0" eaLnBrk="1" latinLnBrk="0" hangingPunct="1">
        <a:lnSpc>
          <a:spcPct val="90000"/>
        </a:lnSpc>
        <a:spcBef>
          <a:spcPts val="500"/>
        </a:spcBef>
        <a:buFont typeface="IntelOne Display Regular" panose="020B0503020203020204" pitchFamily="34" charset="0"/>
        <a:buChar char="•"/>
        <a:defRPr sz="2000" kern="1200">
          <a:solidFill>
            <a:schemeClr val="tx1"/>
          </a:solidFill>
          <a:latin typeface="+mj-lt"/>
          <a:ea typeface="+mn-ea"/>
          <a:cs typeface="+mn-cs"/>
        </a:defRPr>
      </a:lvl3pPr>
      <a:lvl4pPr marL="1030288" indent="-231775" algn="l" defTabSz="914400" rtl="0" eaLnBrk="1" latinLnBrk="0" hangingPunct="1">
        <a:lnSpc>
          <a:spcPct val="90000"/>
        </a:lnSpc>
        <a:spcBef>
          <a:spcPts val="500"/>
        </a:spcBef>
        <a:buFont typeface="IntelOne Display Regular" panose="020B0503020203020204" pitchFamily="34" charset="0"/>
        <a:buChar char="•"/>
        <a:defRPr sz="1800" kern="1200">
          <a:solidFill>
            <a:schemeClr val="tx1"/>
          </a:solidFill>
          <a:latin typeface="+mj-lt"/>
          <a:ea typeface="+mn-ea"/>
          <a:cs typeface="+mn-cs"/>
        </a:defRPr>
      </a:lvl4pPr>
      <a:lvl5pPr marL="1263650" indent="-233363" algn="l" defTabSz="914400" rtl="0" eaLnBrk="1" latinLnBrk="0" hangingPunct="1">
        <a:lnSpc>
          <a:spcPct val="90000"/>
        </a:lnSpc>
        <a:spcBef>
          <a:spcPts val="500"/>
        </a:spcBef>
        <a:buFont typeface="IntelOne Display Regular" panose="020B0503020203020204" pitchFamily="34" charset="0"/>
        <a:buChar char="•"/>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F1D42"/>
            </a:gs>
            <a:gs pos="32000">
              <a:srgbClr val="174076"/>
            </a:gs>
            <a:gs pos="62000">
              <a:srgbClr val="163868"/>
            </a:gs>
            <a:gs pos="100000">
              <a:srgbClr val="0F1F43"/>
            </a:gs>
          </a:gsLst>
          <a:lin ang="2400000" scaled="0"/>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1BA0418-D0B8-4038-AB65-D4C12FC9E8C6}"/>
              </a:ext>
            </a:extLst>
          </p:cNvPr>
          <p:cNvSpPr>
            <a:spLocks noGrp="1"/>
          </p:cNvSpPr>
          <p:nvPr>
            <p:ph type="title"/>
          </p:nvPr>
        </p:nvSpPr>
        <p:spPr>
          <a:xfrm>
            <a:off x="665754" y="221694"/>
            <a:ext cx="10921552" cy="1199822"/>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80000"/>
              </a:lnSpc>
              <a:spcBef>
                <a:spcPts val="0"/>
              </a:spcBef>
              <a:spcAft>
                <a:spcPts val="0"/>
              </a:spcAft>
              <a:buClrTx/>
              <a:buSzTx/>
              <a:buFontTx/>
              <a:buNone/>
              <a:tabLst/>
              <a:defRPr/>
            </a:pPr>
            <a:r>
              <a:rPr lang="en-US"/>
              <a:t>Click to edit title style</a:t>
            </a:r>
          </a:p>
        </p:txBody>
      </p:sp>
      <p:sp>
        <p:nvSpPr>
          <p:cNvPr id="3" name="Text Placeholder 2">
            <a:extLst>
              <a:ext uri="{FF2B5EF4-FFF2-40B4-BE49-F238E27FC236}">
                <a16:creationId xmlns:a16="http://schemas.microsoft.com/office/drawing/2014/main" id="{92EA8DDE-64C9-4F0E-9EE0-F0DA00677452}"/>
              </a:ext>
            </a:extLst>
          </p:cNvPr>
          <p:cNvSpPr>
            <a:spLocks noGrp="1"/>
          </p:cNvSpPr>
          <p:nvPr>
            <p:ph type="body" idx="1"/>
          </p:nvPr>
        </p:nvSpPr>
        <p:spPr>
          <a:xfrm>
            <a:off x="665754" y="1558173"/>
            <a:ext cx="10921552" cy="4685290"/>
          </a:xfrm>
          <a:prstGeom prst="rect">
            <a:avLst/>
          </a:prstGeom>
        </p:spPr>
        <p:txBody>
          <a:bodyPr vert="horz" lIns="91440" tIns="45720" rIns="91440" bIns="45720" rtlCol="0">
            <a:normAutofit/>
          </a:body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pic>
        <p:nvPicPr>
          <p:cNvPr id="5" name="Graphic 4">
            <a:extLst>
              <a:ext uri="{FF2B5EF4-FFF2-40B4-BE49-F238E27FC236}">
                <a16:creationId xmlns:a16="http://schemas.microsoft.com/office/drawing/2014/main" id="{75791509-95A4-44D7-A114-30ECEF5F2D42}"/>
              </a:ext>
            </a:extLst>
          </p:cNvPr>
          <p:cNvPicPr>
            <a:picLocks noChangeAspect="1"/>
          </p:cNvPicPr>
          <p:nvPr userDrawn="1"/>
        </p:nvPicPr>
        <p:blipFill>
          <a:blip r:embed="rId20">
            <a:extLst>
              <a:ext uri="{96DAC541-7B7A-43D3-8B79-37D633B846F1}">
                <asvg:svgBlip xmlns:asvg="http://schemas.microsoft.com/office/drawing/2016/SVG/main" r:embed="rId21"/>
              </a:ext>
            </a:extLst>
          </a:blip>
          <a:stretch>
            <a:fillRect/>
          </a:stretch>
        </p:blipFill>
        <p:spPr>
          <a:xfrm>
            <a:off x="124734" y="6297005"/>
            <a:ext cx="667310" cy="402348"/>
          </a:xfrm>
          <a:prstGeom prst="rect">
            <a:avLst/>
          </a:prstGeom>
        </p:spPr>
      </p:pic>
    </p:spTree>
    <p:extLst>
      <p:ext uri="{BB962C8B-B14F-4D97-AF65-F5344CB8AC3E}">
        <p14:creationId xmlns:p14="http://schemas.microsoft.com/office/powerpoint/2010/main" val="1171632679"/>
      </p:ext>
    </p:extLst>
  </p:cSld>
  <p:clrMap bg1="lt1" tx1="dk1" bg2="lt2" tx2="dk2" accent1="accent1" accent2="accent2" accent3="accent3" accent4="accent4" accent5="accent5" accent6="accent6" hlink="hlink" folHlink="folHlink"/>
  <p:sldLayoutIdLst>
    <p:sldLayoutId id="2147483916" r:id="rId1"/>
    <p:sldLayoutId id="2147483917" r:id="rId2"/>
    <p:sldLayoutId id="2147483918" r:id="rId3"/>
    <p:sldLayoutId id="2147483919" r:id="rId4"/>
    <p:sldLayoutId id="2147483920" r:id="rId5"/>
    <p:sldLayoutId id="2147483921" r:id="rId6"/>
    <p:sldLayoutId id="2147483922" r:id="rId7"/>
    <p:sldLayoutId id="2147483923" r:id="rId8"/>
    <p:sldLayoutId id="2147483924" r:id="rId9"/>
    <p:sldLayoutId id="2147483925" r:id="rId10"/>
    <p:sldLayoutId id="2147483926" r:id="rId11"/>
    <p:sldLayoutId id="2147483927" r:id="rId12"/>
    <p:sldLayoutId id="2147483928" r:id="rId13"/>
    <p:sldLayoutId id="2147483929" r:id="rId14"/>
    <p:sldLayoutId id="2147483930" r:id="rId15"/>
    <p:sldLayoutId id="2147483931" r:id="rId16"/>
    <p:sldLayoutId id="2147483932" r:id="rId17"/>
    <p:sldLayoutId id="2147483933" r:id="rId1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marL="0" marR="0" indent="0" algn="l" defTabSz="1956498" rtl="0" eaLnBrk="1" fontAlgn="auto" latinLnBrk="0" hangingPunct="0">
        <a:lnSpc>
          <a:spcPct val="85000"/>
        </a:lnSpc>
        <a:spcBef>
          <a:spcPts val="2250"/>
        </a:spcBef>
        <a:spcAft>
          <a:spcPts val="0"/>
        </a:spcAft>
        <a:buClrTx/>
        <a:buSzTx/>
        <a:buFontTx/>
        <a:buNone/>
        <a:tabLst/>
        <a:defRPr kumimoji="0" lang="en-US" sz="4400" b="0" i="0" u="none" strike="noStrike" kern="1200" cap="none" spc="0" normalizeH="0" baseline="0" dirty="0">
          <a:ln w="3175">
            <a:noFill/>
          </a:ln>
          <a:gradFill flip="none" rotWithShape="1">
            <a:gsLst>
              <a:gs pos="16000">
                <a:srgbClr val="ECD3F1">
                  <a:lumMod val="0"/>
                  <a:lumOff val="100000"/>
                </a:srgbClr>
              </a:gs>
              <a:gs pos="87000">
                <a:srgbClr val="76CEFF">
                  <a:lumMod val="38000"/>
                  <a:lumOff val="62000"/>
                </a:srgbClr>
              </a:gs>
            </a:gsLst>
            <a:lin ang="2700000" scaled="1"/>
            <a:tileRect/>
          </a:gradFill>
          <a:effectLst/>
          <a:uFillTx/>
          <a:latin typeface="IntelOne Display Medium" panose="020B0503020203020204" pitchFamily="34" charset="77"/>
          <a:ea typeface="+mn-ea"/>
          <a:cs typeface="Arial"/>
          <a:sym typeface="Helvetica Neue"/>
        </a:defRPr>
      </a:lvl1pPr>
    </p:titleStyle>
    <p:bodyStyle>
      <a:lvl1pPr marL="282575" indent="-282575" algn="l" defTabSz="914400" rtl="0" eaLnBrk="1" latinLnBrk="0" hangingPunct="1">
        <a:lnSpc>
          <a:spcPct val="90000"/>
        </a:lnSpc>
        <a:spcBef>
          <a:spcPts val="1000"/>
        </a:spcBef>
        <a:buFont typeface="IntelOne Display Regular" panose="020B0503020203020204" pitchFamily="34" charset="0"/>
        <a:buChar char="•"/>
        <a:defRPr sz="2800" kern="1200">
          <a:solidFill>
            <a:schemeClr val="tx1"/>
          </a:solidFill>
          <a:latin typeface="+mj-lt"/>
          <a:ea typeface="+mn-ea"/>
          <a:cs typeface="+mn-cs"/>
        </a:defRPr>
      </a:lvl1pPr>
      <a:lvl2pPr marL="565150" indent="-282575" algn="l" defTabSz="914400" rtl="0" eaLnBrk="1" latinLnBrk="0" hangingPunct="1">
        <a:lnSpc>
          <a:spcPct val="90000"/>
        </a:lnSpc>
        <a:spcBef>
          <a:spcPts val="500"/>
        </a:spcBef>
        <a:buFont typeface="IntelOne Display Regular" panose="020B0503020203020204" pitchFamily="34" charset="0"/>
        <a:buChar char="•"/>
        <a:defRPr sz="2400" kern="1200">
          <a:solidFill>
            <a:schemeClr val="tx1"/>
          </a:solidFill>
          <a:latin typeface="+mj-lt"/>
          <a:ea typeface="+mn-ea"/>
          <a:cs typeface="+mn-cs"/>
        </a:defRPr>
      </a:lvl2pPr>
      <a:lvl3pPr marL="798513" indent="-233363" algn="l" defTabSz="914400" rtl="0" eaLnBrk="1" latinLnBrk="0" hangingPunct="1">
        <a:lnSpc>
          <a:spcPct val="90000"/>
        </a:lnSpc>
        <a:spcBef>
          <a:spcPts val="500"/>
        </a:spcBef>
        <a:buFont typeface="IntelOne Display Regular" panose="020B0503020203020204" pitchFamily="34" charset="0"/>
        <a:buChar char="•"/>
        <a:defRPr sz="2000" kern="1200">
          <a:solidFill>
            <a:schemeClr val="tx1"/>
          </a:solidFill>
          <a:latin typeface="+mj-lt"/>
          <a:ea typeface="+mn-ea"/>
          <a:cs typeface="+mn-cs"/>
        </a:defRPr>
      </a:lvl3pPr>
      <a:lvl4pPr marL="1030288" indent="-231775" algn="l" defTabSz="914400" rtl="0" eaLnBrk="1" latinLnBrk="0" hangingPunct="1">
        <a:lnSpc>
          <a:spcPct val="90000"/>
        </a:lnSpc>
        <a:spcBef>
          <a:spcPts val="500"/>
        </a:spcBef>
        <a:buFont typeface="IntelOne Display Regular" panose="020B0503020203020204" pitchFamily="34" charset="0"/>
        <a:buChar char="•"/>
        <a:defRPr sz="1800" kern="1200">
          <a:solidFill>
            <a:schemeClr val="tx1"/>
          </a:solidFill>
          <a:latin typeface="+mj-lt"/>
          <a:ea typeface="+mn-ea"/>
          <a:cs typeface="+mn-cs"/>
        </a:defRPr>
      </a:lvl4pPr>
      <a:lvl5pPr marL="1263650" indent="-233363" algn="l" defTabSz="914400" rtl="0" eaLnBrk="1" latinLnBrk="0" hangingPunct="1">
        <a:lnSpc>
          <a:spcPct val="90000"/>
        </a:lnSpc>
        <a:spcBef>
          <a:spcPts val="500"/>
        </a:spcBef>
        <a:buFont typeface="IntelOne Display Regular" panose="020B0503020203020204" pitchFamily="34" charset="0"/>
        <a:buChar char="•"/>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2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4.xml"/></Relationships>
</file>

<file path=ppt/slides/_rels/slide7.xml.rels><?xml version="1.0" encoding="UTF-8" standalone="yes"?>
<Relationships xmlns="http://schemas.openxmlformats.org/package/2006/relationships"><Relationship Id="rId3" Type="http://schemas.openxmlformats.org/officeDocument/2006/relationships/hyperlink" Target="https://www.spec.org/cpu2017/results/res2023q1/cpu2017-20230130-33925.html" TargetMode="External"/><Relationship Id="rId2" Type="http://schemas.openxmlformats.org/officeDocument/2006/relationships/hyperlink" Target="https://www.spec.org/cpu2017/results/res2020q4/cpu2017-20201015-24218.html" TargetMode="External"/><Relationship Id="rId1" Type="http://schemas.openxmlformats.org/officeDocument/2006/relationships/slideLayout" Target="../slideLayouts/slideLayout129.xml"/></Relationships>
</file>

<file path=ppt/slides/_rels/slide8.xml.rels><?xml version="1.0" encoding="UTF-8" standalone="yes"?>
<Relationships xmlns="http://schemas.openxmlformats.org/package/2006/relationships"><Relationship Id="rId3" Type="http://schemas.openxmlformats.org/officeDocument/2006/relationships/hyperlink" Target="https://www.spec.org/cpu2017/results/res2023q1/cpu2017-20230130-33925.html" TargetMode="External"/><Relationship Id="rId2" Type="http://schemas.openxmlformats.org/officeDocument/2006/relationships/hyperlink" Target="https://www.spec.org/cpu2017/results/res2020q4/cpu2017-20201015-24218.html" TargetMode="External"/><Relationship Id="rId1" Type="http://schemas.openxmlformats.org/officeDocument/2006/relationships/slideLayout" Target="../slideLayouts/slideLayout1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44EB3DC-160B-1BD6-70F5-DE169A56DE21}"/>
              </a:ext>
            </a:extLst>
          </p:cNvPr>
          <p:cNvSpPr>
            <a:spLocks noGrp="1"/>
          </p:cNvSpPr>
          <p:nvPr>
            <p:ph type="body" sz="quarter" idx="10"/>
          </p:nvPr>
        </p:nvSpPr>
        <p:spPr>
          <a:xfrm>
            <a:off x="2339037" y="4266847"/>
            <a:ext cx="8280253" cy="588087"/>
          </a:xfrm>
        </p:spPr>
        <p:txBody>
          <a:bodyPr/>
          <a:lstStyle/>
          <a:p>
            <a:r>
              <a:rPr lang="en-US" dirty="0"/>
              <a:t>Miriam Gonzales, Chris Peters</a:t>
            </a:r>
          </a:p>
        </p:txBody>
      </p:sp>
      <p:sp>
        <p:nvSpPr>
          <p:cNvPr id="3" name="Title 2">
            <a:extLst>
              <a:ext uri="{FF2B5EF4-FFF2-40B4-BE49-F238E27FC236}">
                <a16:creationId xmlns:a16="http://schemas.microsoft.com/office/drawing/2014/main" id="{BF1AD396-169A-2EDB-EC17-54DA78A02F23}"/>
              </a:ext>
            </a:extLst>
          </p:cNvPr>
          <p:cNvSpPr>
            <a:spLocks noGrp="1"/>
          </p:cNvSpPr>
          <p:nvPr>
            <p:ph type="ctrTitle"/>
          </p:nvPr>
        </p:nvSpPr>
        <p:spPr>
          <a:xfrm>
            <a:off x="2339037" y="1955372"/>
            <a:ext cx="8389048" cy="2248150"/>
          </a:xfrm>
        </p:spPr>
        <p:txBody>
          <a:bodyPr>
            <a:noAutofit/>
          </a:bodyPr>
          <a:lstStyle/>
          <a:p>
            <a:pPr>
              <a:lnSpc>
                <a:spcPct val="100000"/>
              </a:lnSpc>
            </a:pPr>
            <a:r>
              <a:rPr lang="en-US" sz="3600" dirty="0"/>
              <a:t>Refresh and consolidate:</a:t>
            </a:r>
            <a:br>
              <a:rPr lang="en-US" sz="3600" dirty="0"/>
            </a:br>
            <a:r>
              <a:rPr lang="en-US" sz="3600" dirty="0"/>
              <a:t>1</a:t>
            </a:r>
            <a:r>
              <a:rPr lang="en-US" sz="3600" baseline="30000" dirty="0"/>
              <a:t>st</a:t>
            </a:r>
            <a:r>
              <a:rPr lang="en-US" sz="3600" dirty="0"/>
              <a:t> Gen Intel® Xeon® processor to</a:t>
            </a:r>
            <a:br>
              <a:rPr lang="en-US" sz="3600" dirty="0"/>
            </a:br>
            <a:r>
              <a:rPr lang="en-US" sz="3600" dirty="0"/>
              <a:t>4</a:t>
            </a:r>
            <a:r>
              <a:rPr lang="en-US" sz="3600" baseline="30000" dirty="0"/>
              <a:t>th</a:t>
            </a:r>
            <a:r>
              <a:rPr lang="en-US" sz="3600" dirty="0"/>
              <a:t> Gen Intel® Xeon® processor</a:t>
            </a:r>
            <a:br>
              <a:rPr lang="en-US" sz="3600" dirty="0"/>
            </a:br>
            <a:r>
              <a:rPr lang="en-US" sz="3600" dirty="0"/>
              <a:t>based servers</a:t>
            </a:r>
          </a:p>
        </p:txBody>
      </p:sp>
      <p:sp>
        <p:nvSpPr>
          <p:cNvPr id="4" name="Subtitle 3">
            <a:extLst>
              <a:ext uri="{FF2B5EF4-FFF2-40B4-BE49-F238E27FC236}">
                <a16:creationId xmlns:a16="http://schemas.microsoft.com/office/drawing/2014/main" id="{53FC92A2-F9CB-531D-991D-ED9B204F06B6}"/>
              </a:ext>
            </a:extLst>
          </p:cNvPr>
          <p:cNvSpPr>
            <a:spLocks noGrp="1"/>
          </p:cNvSpPr>
          <p:nvPr>
            <p:ph type="subTitle" idx="1"/>
          </p:nvPr>
        </p:nvSpPr>
        <p:spPr>
          <a:xfrm>
            <a:off x="2339037" y="4390164"/>
            <a:ext cx="8280253" cy="684212"/>
          </a:xfrm>
        </p:spPr>
        <p:txBody>
          <a:bodyPr>
            <a:normAutofit/>
          </a:bodyPr>
          <a:lstStyle/>
          <a:p>
            <a:r>
              <a:rPr lang="en-US" sz="2400" dirty="0"/>
              <a:t>April 2023</a:t>
            </a:r>
          </a:p>
        </p:txBody>
      </p:sp>
    </p:spTree>
    <p:extLst>
      <p:ext uri="{BB962C8B-B14F-4D97-AF65-F5344CB8AC3E}">
        <p14:creationId xmlns:p14="http://schemas.microsoft.com/office/powerpoint/2010/main" val="2839740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6D740711-95DF-0A53-FECC-A93B707CD512}"/>
              </a:ext>
            </a:extLst>
          </p:cNvPr>
          <p:cNvSpPr/>
          <p:nvPr/>
        </p:nvSpPr>
        <p:spPr>
          <a:xfrm>
            <a:off x="232375" y="1508382"/>
            <a:ext cx="2855698" cy="4573151"/>
          </a:xfrm>
          <a:prstGeom prst="rect">
            <a:avLst/>
          </a:prstGeom>
          <a:solidFill>
            <a:srgbClr val="FFFFFF">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37160" rIns="182880" bIns="13716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IntelOne Display Light" panose="020B0403020203020204" pitchFamily="34" charset="0"/>
                <a:cs typeface="Arial"/>
              </a:rPr>
              <a:t>Accelerate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C7FD"/>
                </a:solidFill>
                <a:effectLst/>
                <a:uLnTx/>
                <a:uFillTx/>
                <a:latin typeface="IntelOne Display Light" panose="020B0403020203020204" pitchFamily="34" charset="0"/>
                <a:cs typeface="Arial"/>
              </a:rPr>
              <a:t>Performance</a:t>
            </a:r>
            <a:r>
              <a:rPr kumimoji="0" lang="en-US" sz="1800" b="0" i="0" u="none" strike="noStrike" kern="1200" cap="none" spc="0" normalizeH="0" baseline="0" noProof="0">
                <a:ln>
                  <a:noFill/>
                </a:ln>
                <a:solidFill>
                  <a:srgbClr val="00C7FD"/>
                </a:solidFill>
                <a:effectLst/>
                <a:uLnTx/>
                <a:uFillTx/>
                <a:latin typeface="IntelOne Display Light" panose="020B0403020203020204" pitchFamily="34" charset="0"/>
                <a:cs typeface="Arial"/>
              </a:rPr>
              <a:t> </a:t>
            </a:r>
          </a:p>
        </p:txBody>
      </p:sp>
      <p:sp>
        <p:nvSpPr>
          <p:cNvPr id="22" name="Rectangle 21">
            <a:extLst>
              <a:ext uri="{FF2B5EF4-FFF2-40B4-BE49-F238E27FC236}">
                <a16:creationId xmlns:a16="http://schemas.microsoft.com/office/drawing/2014/main" id="{10BD02C2-0A26-7549-7974-B62973BBB9FA}"/>
              </a:ext>
            </a:extLst>
          </p:cNvPr>
          <p:cNvSpPr/>
          <p:nvPr/>
        </p:nvSpPr>
        <p:spPr>
          <a:xfrm>
            <a:off x="3194127" y="1508382"/>
            <a:ext cx="2855698" cy="4573151"/>
          </a:xfrm>
          <a:prstGeom prst="rect">
            <a:avLst/>
          </a:prstGeom>
          <a:solidFill>
            <a:srgbClr val="FFFFFF">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37160" rIns="182880" bIns="13716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IntelOne Display Light" panose="020B0403020203020204" pitchFamily="34" charset="0"/>
                <a:cs typeface="Arial"/>
              </a:rPr>
              <a:t>Reduce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C7FD"/>
                </a:solidFill>
                <a:effectLst/>
                <a:uLnTx/>
                <a:uFillTx/>
                <a:latin typeface="IntelOne Display Light" panose="020B0403020203020204" pitchFamily="34" charset="0"/>
                <a:cs typeface="Arial"/>
              </a:rPr>
              <a:t>TCO</a:t>
            </a:r>
            <a:r>
              <a:rPr kumimoji="0" lang="en-US" sz="2800" b="0" i="0" u="none" strike="noStrike" kern="1200" cap="none" spc="0" normalizeH="0" baseline="0" noProof="0">
                <a:ln>
                  <a:noFill/>
                </a:ln>
                <a:solidFill>
                  <a:srgbClr val="00C7FD"/>
                </a:solidFill>
                <a:effectLst/>
                <a:uLnTx/>
                <a:uFillTx/>
                <a:latin typeface="IntelOne Display Light" panose="020B0403020203020204" pitchFamily="34" charset="0"/>
                <a:cs typeface="Arial"/>
              </a:rPr>
              <a:t> </a:t>
            </a:r>
          </a:p>
        </p:txBody>
      </p:sp>
      <p:sp>
        <p:nvSpPr>
          <p:cNvPr id="23" name="Rectangle 22">
            <a:extLst>
              <a:ext uri="{FF2B5EF4-FFF2-40B4-BE49-F238E27FC236}">
                <a16:creationId xmlns:a16="http://schemas.microsoft.com/office/drawing/2014/main" id="{57ED8ED4-886F-E06D-1C78-F909B40CF215}"/>
              </a:ext>
            </a:extLst>
          </p:cNvPr>
          <p:cNvSpPr/>
          <p:nvPr/>
        </p:nvSpPr>
        <p:spPr>
          <a:xfrm>
            <a:off x="6172405" y="1508382"/>
            <a:ext cx="2855698" cy="4573151"/>
          </a:xfrm>
          <a:prstGeom prst="rect">
            <a:avLst/>
          </a:prstGeom>
          <a:solidFill>
            <a:srgbClr val="FFFFFF">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37160" rIns="182880" bIns="13716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IntelOne Display Light" panose="020B0403020203020204" pitchFamily="34" charset="0"/>
                <a:cs typeface="Arial"/>
              </a:rPr>
              <a:t>Increase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C7FD"/>
                </a:solidFill>
                <a:effectLst/>
                <a:uLnTx/>
                <a:uFillTx/>
                <a:latin typeface="IntelOne Display Light" panose="020B0403020203020204" pitchFamily="34" charset="0"/>
                <a:cs typeface="Arial"/>
              </a:rPr>
              <a:t>Security</a:t>
            </a:r>
            <a:r>
              <a:rPr kumimoji="0" lang="en-US" sz="2800" b="0" i="0" u="none" strike="noStrike" kern="1200" cap="none" spc="0" normalizeH="0" baseline="0" noProof="0">
                <a:ln>
                  <a:noFill/>
                </a:ln>
                <a:solidFill>
                  <a:srgbClr val="00C7FD"/>
                </a:solidFill>
                <a:effectLst/>
                <a:uLnTx/>
                <a:uFillTx/>
                <a:latin typeface="IntelOne Display Light" panose="020B0403020203020204" pitchFamily="34" charset="0"/>
                <a:cs typeface="Arial"/>
              </a:rPr>
              <a:t> </a:t>
            </a:r>
          </a:p>
        </p:txBody>
      </p:sp>
      <p:sp>
        <p:nvSpPr>
          <p:cNvPr id="24" name="Rectangle 23">
            <a:extLst>
              <a:ext uri="{FF2B5EF4-FFF2-40B4-BE49-F238E27FC236}">
                <a16:creationId xmlns:a16="http://schemas.microsoft.com/office/drawing/2014/main" id="{47B4CDA7-7797-AFC8-34E5-8C2C07C422A9}"/>
              </a:ext>
            </a:extLst>
          </p:cNvPr>
          <p:cNvSpPr/>
          <p:nvPr/>
        </p:nvSpPr>
        <p:spPr>
          <a:xfrm>
            <a:off x="9142419" y="1508382"/>
            <a:ext cx="2855698" cy="4573151"/>
          </a:xfrm>
          <a:prstGeom prst="rect">
            <a:avLst/>
          </a:prstGeom>
          <a:solidFill>
            <a:srgbClr val="FFFFFF">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37160" rIns="182880" bIns="13716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IntelOne Display Light" panose="020B0403020203020204" pitchFamily="34" charset="0"/>
                <a:cs typeface="Arial"/>
              </a:rPr>
              <a:t>Accelerate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C7FD"/>
                </a:solidFill>
                <a:effectLst/>
                <a:uLnTx/>
                <a:uFillTx/>
                <a:latin typeface="IntelOne Display Light" panose="020B0403020203020204" pitchFamily="34" charset="0"/>
                <a:cs typeface="Arial"/>
              </a:rPr>
              <a:t>Time to Market</a:t>
            </a:r>
          </a:p>
        </p:txBody>
      </p:sp>
      <p:sp>
        <p:nvSpPr>
          <p:cNvPr id="248" name="TextBox 247">
            <a:extLst>
              <a:ext uri="{FF2B5EF4-FFF2-40B4-BE49-F238E27FC236}">
                <a16:creationId xmlns:a16="http://schemas.microsoft.com/office/drawing/2014/main" id="{070C619D-32E8-E900-E7C6-3A3199BD4208}"/>
              </a:ext>
            </a:extLst>
          </p:cNvPr>
          <p:cNvSpPr txBox="1"/>
          <p:nvPr/>
        </p:nvSpPr>
        <p:spPr>
          <a:xfrm>
            <a:off x="329321" y="4023117"/>
            <a:ext cx="2661807" cy="2015936"/>
          </a:xfrm>
          <a:prstGeom prst="rect">
            <a:avLst/>
          </a:prstGeom>
          <a:noFill/>
        </p:spPr>
        <p:txBody>
          <a:bodyPr wrap="square">
            <a:sp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2000" b="0" i="0" u="none" strike="noStrike" kern="1200" cap="none" spc="0" normalizeH="0" baseline="0" noProof="0">
                <a:ln>
                  <a:noFill/>
                </a:ln>
                <a:solidFill>
                  <a:srgbClr val="FFFFFF"/>
                </a:solidFill>
                <a:effectLst/>
                <a:uLnTx/>
                <a:uFillTx/>
                <a:latin typeface="IntelOne Text Bold" panose="020B0803020203020204" pitchFamily="34" charset="0"/>
                <a:cs typeface="Arial"/>
              </a:rPr>
              <a:t>53%</a:t>
            </a:r>
            <a:r>
              <a:rPr kumimoji="0" lang="en-US" sz="1600" b="0" i="0" u="none" strike="noStrike" kern="1200" cap="none" spc="0" normalizeH="0" baseline="0" noProof="0">
                <a:ln>
                  <a:noFill/>
                </a:ln>
                <a:solidFill>
                  <a:srgbClr val="FFFFFF"/>
                </a:solidFill>
                <a:effectLst/>
                <a:uLnTx/>
                <a:uFillTx/>
                <a:latin typeface="IntelOne Text Bold" panose="020B0803020203020204" pitchFamily="34" charset="0"/>
                <a:cs typeface="Arial"/>
              </a:rPr>
              <a:t> </a:t>
            </a:r>
            <a:r>
              <a:rPr kumimoji="0" lang="en-US" sz="1600" b="0" i="0" u="none" strike="noStrike" kern="1200" cap="none" spc="0" normalizeH="0" baseline="0" noProof="0">
                <a:ln>
                  <a:noFill/>
                </a:ln>
                <a:solidFill>
                  <a:srgbClr val="FFFFFF"/>
                </a:solidFill>
                <a:effectLst/>
                <a:uLnTx/>
                <a:uFillTx/>
                <a:latin typeface="IntelOne Display Regular"/>
                <a:cs typeface="Arial"/>
              </a:rPr>
              <a:t>general purpose performance gains </a:t>
            </a:r>
            <a:r>
              <a:rPr kumimoji="0" lang="en-US" sz="1600" b="0" i="0" u="none" strike="noStrike" kern="1200" cap="none" spc="0" normalizeH="0" baseline="30000" noProof="0">
                <a:ln>
                  <a:noFill/>
                </a:ln>
                <a:solidFill>
                  <a:srgbClr val="FFFFFF"/>
                </a:solidFill>
                <a:effectLst/>
                <a:uLnTx/>
                <a:uFillTx/>
                <a:latin typeface="IntelOne Display Regular"/>
                <a:cs typeface="Arial"/>
              </a:rPr>
              <a:t>1</a:t>
            </a:r>
            <a:br>
              <a:rPr kumimoji="0" lang="en-US" sz="1600" b="0" i="0" u="none" strike="noStrike" kern="1200" cap="none" spc="0" normalizeH="0" baseline="0" noProof="0">
                <a:ln>
                  <a:noFill/>
                </a:ln>
                <a:solidFill>
                  <a:srgbClr val="FFFFFF"/>
                </a:solidFill>
                <a:effectLst/>
                <a:uLnTx/>
                <a:uFillTx/>
                <a:latin typeface="IntelOne Display Regular"/>
                <a:cs typeface="Arial"/>
              </a:rPr>
            </a:br>
            <a:br>
              <a:rPr kumimoji="0" lang="en-US" sz="1600" b="0" i="0" u="none" strike="noStrike" kern="1200" cap="none" spc="0" normalizeH="0" baseline="0" noProof="0">
                <a:ln>
                  <a:noFill/>
                </a:ln>
                <a:solidFill>
                  <a:srgbClr val="FFFFFF"/>
                </a:solidFill>
                <a:effectLst/>
                <a:uLnTx/>
                <a:uFillTx/>
                <a:latin typeface="IntelOne Display Regular"/>
                <a:cs typeface="Arial"/>
              </a:rPr>
            </a:br>
            <a:endParaRPr kumimoji="0" lang="en-US" sz="1600" b="0" i="0" u="none" strike="noStrike" kern="1200" cap="none" spc="0" normalizeH="0" baseline="0" noProof="0">
              <a:ln>
                <a:noFill/>
              </a:ln>
              <a:solidFill>
                <a:srgbClr val="FFFFFF"/>
              </a:solidFill>
              <a:effectLst/>
              <a:uLnTx/>
              <a:uFillTx/>
              <a:latin typeface="IntelOne Display Regular"/>
              <a:cs typeface="Arial"/>
            </a:endParaRPr>
          </a:p>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1600" b="0" i="0" u="none" strike="noStrike" kern="1200" cap="none" spc="0" normalizeH="0" baseline="0" noProof="0">
                <a:ln>
                  <a:noFill/>
                </a:ln>
                <a:solidFill>
                  <a:srgbClr val="FFFFFF"/>
                </a:solidFill>
                <a:effectLst/>
                <a:uLnTx/>
                <a:uFillTx/>
                <a:latin typeface="IntelOne Display Regular"/>
                <a:cs typeface="Arial"/>
              </a:rPr>
              <a:t>up to </a:t>
            </a:r>
            <a:r>
              <a:rPr kumimoji="0" lang="en-US" sz="2000" b="0" i="0" u="none" strike="noStrike" kern="1200" cap="none" spc="0" normalizeH="0" baseline="0" noProof="0">
                <a:ln>
                  <a:noFill/>
                </a:ln>
                <a:solidFill>
                  <a:srgbClr val="FFFFFF"/>
                </a:solidFill>
                <a:effectLst/>
                <a:uLnTx/>
                <a:uFillTx/>
                <a:latin typeface="IntelOne Text Bold" panose="020B0803020203020204" pitchFamily="34" charset="0"/>
                <a:cs typeface="Arial"/>
              </a:rPr>
              <a:t>10x</a:t>
            </a:r>
            <a:r>
              <a:rPr kumimoji="0" lang="en-US" sz="1600" b="0" i="0" u="none" strike="noStrike" kern="1200" cap="none" spc="0" normalizeH="0" baseline="0" noProof="0">
                <a:ln>
                  <a:noFill/>
                </a:ln>
                <a:solidFill>
                  <a:srgbClr val="FFFFFF"/>
                </a:solidFill>
                <a:effectLst/>
                <a:uLnTx/>
                <a:uFillTx/>
                <a:latin typeface="IntelOne Display Regular"/>
                <a:cs typeface="Arial"/>
              </a:rPr>
              <a:t> increase in AI workload performance </a:t>
            </a:r>
            <a:br>
              <a:rPr kumimoji="0" lang="en-US" sz="1600" b="0" i="0" u="none" strike="noStrike" kern="1200" cap="none" spc="0" normalizeH="0" baseline="0" noProof="0">
                <a:ln>
                  <a:noFill/>
                </a:ln>
                <a:solidFill>
                  <a:srgbClr val="FFFFFF"/>
                </a:solidFill>
                <a:effectLst/>
                <a:uLnTx/>
                <a:uFillTx/>
                <a:latin typeface="IntelOne Display Regular"/>
                <a:cs typeface="Arial"/>
              </a:rPr>
            </a:br>
            <a:r>
              <a:rPr kumimoji="0" lang="en-US" sz="1600" b="0" i="0" u="none" strike="noStrike" kern="1200" cap="none" spc="0" normalizeH="0" baseline="0" noProof="0">
                <a:ln>
                  <a:noFill/>
                </a:ln>
                <a:solidFill>
                  <a:srgbClr val="FFFFFF"/>
                </a:solidFill>
                <a:effectLst/>
                <a:uLnTx/>
                <a:uFillTx/>
                <a:latin typeface="IntelOne Display Regular"/>
                <a:cs typeface="Arial"/>
              </a:rPr>
              <a:t>with built-in accelerators </a:t>
            </a:r>
            <a:r>
              <a:rPr lang="en-US" sz="1600" baseline="30000">
                <a:solidFill>
                  <a:srgbClr val="FFFFFF"/>
                </a:solidFill>
                <a:latin typeface="IntelOne Display Regular"/>
                <a:cs typeface="Arial"/>
              </a:rPr>
              <a:t>1</a:t>
            </a:r>
            <a:r>
              <a:rPr kumimoji="0" lang="en-US" sz="1600" b="0" i="0" u="none" strike="noStrike" kern="1200" cap="none" spc="0" normalizeH="0" baseline="0" noProof="0">
                <a:ln>
                  <a:noFill/>
                </a:ln>
                <a:solidFill>
                  <a:srgbClr val="FFFFFF"/>
                </a:solidFill>
                <a:effectLst/>
                <a:uLnTx/>
                <a:uFillTx/>
                <a:latin typeface="IntelOne Display Regular"/>
                <a:cs typeface="Arial"/>
              </a:rPr>
              <a:t> </a:t>
            </a:r>
          </a:p>
        </p:txBody>
      </p:sp>
      <p:sp>
        <p:nvSpPr>
          <p:cNvPr id="250" name="TextBox 249">
            <a:extLst>
              <a:ext uri="{FF2B5EF4-FFF2-40B4-BE49-F238E27FC236}">
                <a16:creationId xmlns:a16="http://schemas.microsoft.com/office/drawing/2014/main" id="{737093CE-12A0-0AAF-A041-31711A35438B}"/>
              </a:ext>
            </a:extLst>
          </p:cNvPr>
          <p:cNvSpPr txBox="1"/>
          <p:nvPr/>
        </p:nvSpPr>
        <p:spPr>
          <a:xfrm>
            <a:off x="6262161" y="4020358"/>
            <a:ext cx="2661807" cy="1954381"/>
          </a:xfrm>
          <a:prstGeom prst="rect">
            <a:avLst/>
          </a:prstGeom>
          <a:noFill/>
        </p:spPr>
        <p:txBody>
          <a:bodyPr wrap="square">
            <a:sp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1600" b="0" i="0" u="sng" strike="noStrike" kern="1200" cap="none" spc="0" normalizeH="0" baseline="0" noProof="0" dirty="0">
                <a:ln>
                  <a:noFill/>
                </a:ln>
                <a:solidFill>
                  <a:srgbClr val="FFFFFF"/>
                </a:solidFill>
                <a:effectLst/>
                <a:uLnTx/>
                <a:uFillTx/>
                <a:latin typeface="IntelOne Display Regular"/>
                <a:cs typeface="Arial"/>
              </a:rPr>
              <a:t>Most researched</a:t>
            </a:r>
            <a:r>
              <a:rPr kumimoji="0" lang="en-US" sz="1600" b="0" i="0" u="none" strike="noStrike" kern="1200" cap="none" spc="0" normalizeH="0" baseline="0" noProof="0" dirty="0">
                <a:ln>
                  <a:noFill/>
                </a:ln>
                <a:solidFill>
                  <a:srgbClr val="FFFFFF"/>
                </a:solidFill>
                <a:effectLst/>
                <a:uLnTx/>
                <a:uFillTx/>
                <a:latin typeface="IntelOne Display Regular"/>
                <a:cs typeface="Arial"/>
              </a:rPr>
              <a:t> and deployed confidential computing technology</a:t>
            </a:r>
            <a:br>
              <a:rPr kumimoji="0" lang="en-US" sz="1600" b="0" i="0" u="none" strike="noStrike" kern="1200" cap="none" spc="0" normalizeH="0" baseline="0" noProof="0" dirty="0">
                <a:ln>
                  <a:noFill/>
                </a:ln>
                <a:solidFill>
                  <a:srgbClr val="FFFFFF"/>
                </a:solidFill>
                <a:effectLst/>
                <a:uLnTx/>
                <a:uFillTx/>
                <a:latin typeface="IntelOne Display Regular"/>
                <a:cs typeface="Arial"/>
              </a:rPr>
            </a:br>
            <a:endParaRPr kumimoji="0" lang="en-US" sz="1600" b="0" i="0" u="none" strike="noStrike" kern="1200" cap="none" spc="0" normalizeH="0" baseline="0" noProof="0" dirty="0">
              <a:ln>
                <a:noFill/>
              </a:ln>
              <a:solidFill>
                <a:srgbClr val="FFFFFF"/>
              </a:solidFill>
              <a:effectLst/>
              <a:uLnTx/>
              <a:uFillTx/>
              <a:latin typeface="IntelOne Display Regular"/>
              <a:cs typeface="Arial"/>
            </a:endParaRPr>
          </a:p>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1600" b="0" i="0" u="sng" strike="noStrike" kern="1200" cap="none" spc="0" normalizeH="0" baseline="0" noProof="0" dirty="0">
                <a:ln>
                  <a:noFill/>
                </a:ln>
                <a:solidFill>
                  <a:srgbClr val="FFFFFF"/>
                </a:solidFill>
                <a:effectLst/>
                <a:uLnTx/>
                <a:uFillTx/>
                <a:latin typeface="IntelOne Display Regular"/>
                <a:cs typeface="Arial"/>
              </a:rPr>
              <a:t>Accelerated data encryption</a:t>
            </a:r>
            <a:r>
              <a:rPr kumimoji="0" lang="en-US" sz="1600" b="0" i="0" u="none" strike="noStrike" kern="1200" cap="none" spc="0" normalizeH="0" baseline="0" noProof="0" dirty="0">
                <a:ln>
                  <a:noFill/>
                </a:ln>
                <a:solidFill>
                  <a:srgbClr val="FFFFFF"/>
                </a:solidFill>
                <a:effectLst/>
                <a:uLnTx/>
                <a:uFillTx/>
                <a:latin typeface="IntelOne Display Regular"/>
                <a:cs typeface="Arial"/>
              </a:rPr>
              <a:t> performance with built in accelerators</a:t>
            </a:r>
          </a:p>
        </p:txBody>
      </p:sp>
      <p:sp>
        <p:nvSpPr>
          <p:cNvPr id="251" name="TextBox 250">
            <a:extLst>
              <a:ext uri="{FF2B5EF4-FFF2-40B4-BE49-F238E27FC236}">
                <a16:creationId xmlns:a16="http://schemas.microsoft.com/office/drawing/2014/main" id="{1CCC814D-3039-F27A-8B44-9EBBEA423C40}"/>
              </a:ext>
            </a:extLst>
          </p:cNvPr>
          <p:cNvSpPr txBox="1"/>
          <p:nvPr/>
        </p:nvSpPr>
        <p:spPr>
          <a:xfrm>
            <a:off x="9210008" y="4041639"/>
            <a:ext cx="2652671" cy="1815882"/>
          </a:xfrm>
          <a:prstGeom prst="rect">
            <a:avLst/>
          </a:prstGeom>
          <a:noFill/>
        </p:spPr>
        <p:txBody>
          <a:bodyPr wrap="square">
            <a:sp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IntelOne Display Regular"/>
                <a:cs typeface="Arial"/>
              </a:rPr>
              <a:t>Extensively tested and validated to </a:t>
            </a:r>
            <a:r>
              <a:rPr kumimoji="0" lang="en-US" sz="1600" b="0" i="0" u="sng" strike="noStrike" kern="1200" cap="none" spc="0" normalizeH="0" baseline="0" noProof="0" dirty="0">
                <a:ln>
                  <a:noFill/>
                </a:ln>
                <a:solidFill>
                  <a:srgbClr val="FFFFFF"/>
                </a:solidFill>
                <a:effectLst/>
                <a:uLnTx/>
                <a:uFillTx/>
                <a:latin typeface="IntelOne Display Regular"/>
                <a:cs typeface="Arial"/>
              </a:rPr>
              <a:t>run critical workloads at scale</a:t>
            </a:r>
            <a:br>
              <a:rPr kumimoji="0" lang="en-US" sz="1600" b="0" i="0" u="none" strike="noStrike" kern="1200" cap="none" spc="0" normalizeH="0" baseline="0" noProof="0" dirty="0">
                <a:ln>
                  <a:noFill/>
                </a:ln>
                <a:solidFill>
                  <a:srgbClr val="FFFFFF"/>
                </a:solidFill>
                <a:effectLst/>
                <a:uLnTx/>
                <a:uFillTx/>
                <a:latin typeface="IntelOne Display Regular"/>
                <a:cs typeface="Arial"/>
              </a:rPr>
            </a:br>
            <a:br>
              <a:rPr kumimoji="0" lang="en-US" sz="1600" b="0" i="0" u="none" strike="noStrike" kern="1200" cap="none" spc="0" normalizeH="0" baseline="0" noProof="0" dirty="0">
                <a:ln>
                  <a:noFill/>
                </a:ln>
                <a:solidFill>
                  <a:srgbClr val="FFFFFF"/>
                </a:solidFill>
                <a:effectLst/>
                <a:uLnTx/>
                <a:uFillTx/>
                <a:latin typeface="IntelOne Display Regular"/>
                <a:cs typeface="Arial"/>
              </a:rPr>
            </a:br>
            <a:r>
              <a:rPr kumimoji="0" lang="en-US" sz="1600" b="0" i="0" u="sng" strike="noStrike" kern="1200" cap="none" spc="0" normalizeH="0" baseline="0" noProof="0" dirty="0">
                <a:ln>
                  <a:noFill/>
                </a:ln>
                <a:solidFill>
                  <a:srgbClr val="FFFFFF"/>
                </a:solidFill>
                <a:effectLst/>
                <a:uLnTx/>
                <a:uFillTx/>
                <a:latin typeface="IntelOne Display Regular"/>
                <a:cs typeface="Arial"/>
              </a:rPr>
              <a:t>Most choice and flexibility </a:t>
            </a:r>
            <a:r>
              <a:rPr kumimoji="0" lang="en-US" sz="1600" b="0" i="0" u="none" strike="noStrike" kern="1200" cap="none" spc="0" normalizeH="0" baseline="0" noProof="0" dirty="0">
                <a:ln>
                  <a:noFill/>
                </a:ln>
                <a:solidFill>
                  <a:srgbClr val="FFFFFF"/>
                </a:solidFill>
                <a:effectLst/>
                <a:uLnTx/>
                <a:uFillTx/>
                <a:latin typeface="IntelOne Display Regular"/>
                <a:cs typeface="Arial"/>
              </a:rPr>
              <a:t>for deployments with largest ecosystem </a:t>
            </a:r>
          </a:p>
        </p:txBody>
      </p:sp>
      <p:grpSp>
        <p:nvGrpSpPr>
          <p:cNvPr id="356" name="Group 355">
            <a:extLst>
              <a:ext uri="{FF2B5EF4-FFF2-40B4-BE49-F238E27FC236}">
                <a16:creationId xmlns:a16="http://schemas.microsoft.com/office/drawing/2014/main" id="{ECC88371-1475-3606-6EE6-23632A94F757}"/>
              </a:ext>
            </a:extLst>
          </p:cNvPr>
          <p:cNvGrpSpPr/>
          <p:nvPr/>
        </p:nvGrpSpPr>
        <p:grpSpPr>
          <a:xfrm>
            <a:off x="7220676" y="2763485"/>
            <a:ext cx="722943" cy="815188"/>
            <a:chOff x="4273417" y="1542315"/>
            <a:chExt cx="722943" cy="815188"/>
          </a:xfrm>
          <a:solidFill>
            <a:srgbClr val="FFFFFF"/>
          </a:solidFill>
        </p:grpSpPr>
        <p:grpSp>
          <p:nvGrpSpPr>
            <p:cNvPr id="357" name="Group 356">
              <a:extLst>
                <a:ext uri="{FF2B5EF4-FFF2-40B4-BE49-F238E27FC236}">
                  <a16:creationId xmlns:a16="http://schemas.microsoft.com/office/drawing/2014/main" id="{B8E1CF97-7CBA-7246-B13E-0708FDD4BD38}"/>
                </a:ext>
              </a:extLst>
            </p:cNvPr>
            <p:cNvGrpSpPr/>
            <p:nvPr/>
          </p:nvGrpSpPr>
          <p:grpSpPr>
            <a:xfrm>
              <a:off x="4445932" y="1542315"/>
              <a:ext cx="550428" cy="581413"/>
              <a:chOff x="4445932" y="1542315"/>
              <a:chExt cx="550428" cy="581413"/>
            </a:xfrm>
            <a:grpFill/>
          </p:grpSpPr>
          <p:sp>
            <p:nvSpPr>
              <p:cNvPr id="363" name="Freeform: Shape 362">
                <a:extLst>
                  <a:ext uri="{FF2B5EF4-FFF2-40B4-BE49-F238E27FC236}">
                    <a16:creationId xmlns:a16="http://schemas.microsoft.com/office/drawing/2014/main" id="{6C18DB82-60E9-ED3E-D896-C46AB4AF8C14}"/>
                  </a:ext>
                </a:extLst>
              </p:cNvPr>
              <p:cNvSpPr/>
              <p:nvPr/>
            </p:nvSpPr>
            <p:spPr>
              <a:xfrm flipV="1">
                <a:off x="4929645" y="1542315"/>
                <a:ext cx="66715" cy="66715"/>
              </a:xfrm>
              <a:custGeom>
                <a:avLst/>
                <a:gdLst>
                  <a:gd name="connsiteX0" fmla="*/ 52 w 152399"/>
                  <a:gd name="connsiteY0" fmla="*/ -108 h 152399"/>
                  <a:gd name="connsiteX1" fmla="*/ 152452 w 152399"/>
                  <a:gd name="connsiteY1" fmla="*/ -108 h 152399"/>
                  <a:gd name="connsiteX2" fmla="*/ 152452 w 152399"/>
                  <a:gd name="connsiteY2" fmla="*/ 152292 h 152399"/>
                  <a:gd name="connsiteX3" fmla="*/ 52 w 152399"/>
                  <a:gd name="connsiteY3" fmla="*/ 152292 h 152399"/>
                </a:gdLst>
                <a:ahLst/>
                <a:cxnLst>
                  <a:cxn ang="0">
                    <a:pos x="connsiteX0" y="connsiteY0"/>
                  </a:cxn>
                  <a:cxn ang="0">
                    <a:pos x="connsiteX1" y="connsiteY1"/>
                  </a:cxn>
                  <a:cxn ang="0">
                    <a:pos x="connsiteX2" y="connsiteY2"/>
                  </a:cxn>
                  <a:cxn ang="0">
                    <a:pos x="connsiteX3" y="connsiteY3"/>
                  </a:cxn>
                </a:cxnLst>
                <a:rect l="l" t="t" r="r" b="b"/>
                <a:pathLst>
                  <a:path w="152399" h="152399">
                    <a:moveTo>
                      <a:pt x="52" y="-108"/>
                    </a:moveTo>
                    <a:lnTo>
                      <a:pt x="152452" y="-108"/>
                    </a:lnTo>
                    <a:lnTo>
                      <a:pt x="152452" y="152292"/>
                    </a:lnTo>
                    <a:lnTo>
                      <a:pt x="52" y="152292"/>
                    </a:lnTo>
                    <a:close/>
                  </a:path>
                </a:pathLst>
              </a:custGeom>
              <a:solidFill>
                <a:schemeClr val="accent2"/>
              </a:solidFill>
              <a:ln w="127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lOne Display Regular"/>
                  <a:cs typeface="Arial"/>
                </a:endParaRPr>
              </a:p>
            </p:txBody>
          </p:sp>
          <p:sp>
            <p:nvSpPr>
              <p:cNvPr id="364" name="Freeform: Shape 363">
                <a:extLst>
                  <a:ext uri="{FF2B5EF4-FFF2-40B4-BE49-F238E27FC236}">
                    <a16:creationId xmlns:a16="http://schemas.microsoft.com/office/drawing/2014/main" id="{B33B99D9-D565-D4AA-9EA4-DF7BFD4B99F4}"/>
                  </a:ext>
                </a:extLst>
              </p:cNvPr>
              <p:cNvSpPr/>
              <p:nvPr/>
            </p:nvSpPr>
            <p:spPr>
              <a:xfrm flipV="1">
                <a:off x="4445932" y="1740862"/>
                <a:ext cx="396493" cy="382866"/>
              </a:xfrm>
              <a:custGeom>
                <a:avLst/>
                <a:gdLst>
                  <a:gd name="connsiteX0" fmla="*/ 357070 w 905725"/>
                  <a:gd name="connsiteY0" fmla="*/ 99 h 874598"/>
                  <a:gd name="connsiteX1" fmla="*/ 124 w 905725"/>
                  <a:gd name="connsiteY1" fmla="*/ 416062 h 874598"/>
                  <a:gd name="connsiteX2" fmla="*/ 77226 w 905725"/>
                  <a:gd name="connsiteY2" fmla="*/ 482216 h 874598"/>
                  <a:gd name="connsiteX3" fmla="*/ 347151 w 905725"/>
                  <a:gd name="connsiteY3" fmla="*/ 167675 h 874598"/>
                  <a:gd name="connsiteX4" fmla="*/ 821471 w 905725"/>
                  <a:gd name="connsiteY4" fmla="*/ 874697 h 874598"/>
                  <a:gd name="connsiteX5" fmla="*/ 905850 w 905725"/>
                  <a:gd name="connsiteY5" fmla="*/ 818093 h 874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5725" h="874598">
                    <a:moveTo>
                      <a:pt x="357070" y="99"/>
                    </a:moveTo>
                    <a:lnTo>
                      <a:pt x="124" y="416062"/>
                    </a:lnTo>
                    <a:lnTo>
                      <a:pt x="77226" y="482216"/>
                    </a:lnTo>
                    <a:lnTo>
                      <a:pt x="347151" y="167675"/>
                    </a:lnTo>
                    <a:lnTo>
                      <a:pt x="821471" y="874697"/>
                    </a:lnTo>
                    <a:lnTo>
                      <a:pt x="905850" y="818093"/>
                    </a:lnTo>
                    <a:close/>
                  </a:path>
                </a:pathLst>
              </a:custGeom>
              <a:solidFill>
                <a:schemeClr val="accent2"/>
              </a:solidFill>
              <a:ln w="127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lOne Display Regular"/>
                  <a:cs typeface="Arial"/>
                </a:endParaRPr>
              </a:p>
            </p:txBody>
          </p:sp>
        </p:grpSp>
        <p:grpSp>
          <p:nvGrpSpPr>
            <p:cNvPr id="358" name="Group 357">
              <a:extLst>
                <a:ext uri="{FF2B5EF4-FFF2-40B4-BE49-F238E27FC236}">
                  <a16:creationId xmlns:a16="http://schemas.microsoft.com/office/drawing/2014/main" id="{2BF22BC6-BF42-3385-DCBC-7E15A172B915}"/>
                </a:ext>
              </a:extLst>
            </p:cNvPr>
            <p:cNvGrpSpPr/>
            <p:nvPr/>
          </p:nvGrpSpPr>
          <p:grpSpPr>
            <a:xfrm>
              <a:off x="4273417" y="1555128"/>
              <a:ext cx="713481" cy="802375"/>
              <a:chOff x="4273417" y="1555128"/>
              <a:chExt cx="713481" cy="802375"/>
            </a:xfrm>
            <a:grpFill/>
          </p:grpSpPr>
          <p:grpSp>
            <p:nvGrpSpPr>
              <p:cNvPr id="359" name="Graphic 110">
                <a:extLst>
                  <a:ext uri="{FF2B5EF4-FFF2-40B4-BE49-F238E27FC236}">
                    <a16:creationId xmlns:a16="http://schemas.microsoft.com/office/drawing/2014/main" id="{AECB6352-A7D8-357B-1A7D-BFE617926FCB}"/>
                  </a:ext>
                </a:extLst>
              </p:cNvPr>
              <p:cNvGrpSpPr/>
              <p:nvPr/>
            </p:nvGrpSpPr>
            <p:grpSpPr>
              <a:xfrm>
                <a:off x="4364440" y="1641249"/>
                <a:ext cx="178125" cy="155346"/>
                <a:chOff x="1987044" y="3469159"/>
                <a:chExt cx="406899" cy="354863"/>
              </a:xfrm>
              <a:grpFill/>
            </p:grpSpPr>
            <p:sp>
              <p:nvSpPr>
                <p:cNvPr id="361" name="Freeform: Shape 360">
                  <a:extLst>
                    <a:ext uri="{FF2B5EF4-FFF2-40B4-BE49-F238E27FC236}">
                      <a16:creationId xmlns:a16="http://schemas.microsoft.com/office/drawing/2014/main" id="{EBC37B24-7EC7-9676-B164-D994BFA86520}"/>
                    </a:ext>
                  </a:extLst>
                </p:cNvPr>
                <p:cNvSpPr/>
                <p:nvPr/>
              </p:nvSpPr>
              <p:spPr>
                <a:xfrm flipV="1">
                  <a:off x="1987044" y="3469159"/>
                  <a:ext cx="254431" cy="354863"/>
                </a:xfrm>
                <a:custGeom>
                  <a:avLst/>
                  <a:gdLst>
                    <a:gd name="connsiteX0" fmla="*/ 254519 w 254431"/>
                    <a:gd name="connsiteY0" fmla="*/ 354959 h 354863"/>
                    <a:gd name="connsiteX1" fmla="*/ 50761 w 254431"/>
                    <a:gd name="connsiteY1" fmla="*/ 354959 h 354863"/>
                    <a:gd name="connsiteX2" fmla="*/ 88 w 254431"/>
                    <a:gd name="connsiteY2" fmla="*/ 304286 h 354863"/>
                    <a:gd name="connsiteX3" fmla="*/ 88 w 254431"/>
                    <a:gd name="connsiteY3" fmla="*/ 96 h 354863"/>
                    <a:gd name="connsiteX4" fmla="*/ 50888 w 254431"/>
                    <a:gd name="connsiteY4" fmla="*/ 96 h 354863"/>
                    <a:gd name="connsiteX5" fmla="*/ 50888 w 254431"/>
                    <a:gd name="connsiteY5" fmla="*/ 304159 h 354863"/>
                    <a:gd name="connsiteX6" fmla="*/ 254519 w 254431"/>
                    <a:gd name="connsiteY6" fmla="*/ 304159 h 354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431" h="354863">
                      <a:moveTo>
                        <a:pt x="254519" y="354959"/>
                      </a:moveTo>
                      <a:lnTo>
                        <a:pt x="50761" y="354959"/>
                      </a:lnTo>
                      <a:cubicBezTo>
                        <a:pt x="22770" y="354959"/>
                        <a:pt x="88" y="332277"/>
                        <a:pt x="88" y="304286"/>
                      </a:cubicBezTo>
                      <a:lnTo>
                        <a:pt x="88" y="96"/>
                      </a:lnTo>
                      <a:lnTo>
                        <a:pt x="50888" y="96"/>
                      </a:lnTo>
                      <a:lnTo>
                        <a:pt x="50888" y="304159"/>
                      </a:lnTo>
                      <a:lnTo>
                        <a:pt x="254519" y="304159"/>
                      </a:lnTo>
                      <a:close/>
                    </a:path>
                  </a:pathLst>
                </a:custGeom>
                <a:grpFill/>
                <a:ln w="127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lOne Display Regular"/>
                    <a:cs typeface="Arial"/>
                  </a:endParaRPr>
                </a:p>
              </p:txBody>
            </p:sp>
            <p:sp>
              <p:nvSpPr>
                <p:cNvPr id="362" name="Freeform: Shape 361">
                  <a:extLst>
                    <a:ext uri="{FF2B5EF4-FFF2-40B4-BE49-F238E27FC236}">
                      <a16:creationId xmlns:a16="http://schemas.microsoft.com/office/drawing/2014/main" id="{79C1D4F5-0BC4-CC19-D40F-922155FC2C70}"/>
                    </a:ext>
                  </a:extLst>
                </p:cNvPr>
                <p:cNvSpPr/>
                <p:nvPr/>
              </p:nvSpPr>
              <p:spPr>
                <a:xfrm flipV="1">
                  <a:off x="2292305" y="3469600"/>
                  <a:ext cx="101638" cy="50799"/>
                </a:xfrm>
                <a:custGeom>
                  <a:avLst/>
                  <a:gdLst>
                    <a:gd name="connsiteX0" fmla="*/ 101664 w 101638"/>
                    <a:gd name="connsiteY0" fmla="*/ 50724 h 50799"/>
                    <a:gd name="connsiteX1" fmla="*/ 25 w 101638"/>
                    <a:gd name="connsiteY1" fmla="*/ 50724 h 50799"/>
                    <a:gd name="connsiteX2" fmla="*/ 25 w 101638"/>
                    <a:gd name="connsiteY2" fmla="*/ -76 h 50799"/>
                    <a:gd name="connsiteX3" fmla="*/ 101664 w 101638"/>
                    <a:gd name="connsiteY3" fmla="*/ -76 h 50799"/>
                  </a:gdLst>
                  <a:ahLst/>
                  <a:cxnLst>
                    <a:cxn ang="0">
                      <a:pos x="connsiteX0" y="connsiteY0"/>
                    </a:cxn>
                    <a:cxn ang="0">
                      <a:pos x="connsiteX1" y="connsiteY1"/>
                    </a:cxn>
                    <a:cxn ang="0">
                      <a:pos x="connsiteX2" y="connsiteY2"/>
                    </a:cxn>
                    <a:cxn ang="0">
                      <a:pos x="connsiteX3" y="connsiteY3"/>
                    </a:cxn>
                  </a:cxnLst>
                  <a:rect l="l" t="t" r="r" b="b"/>
                  <a:pathLst>
                    <a:path w="101638" h="50799">
                      <a:moveTo>
                        <a:pt x="101664" y="50724"/>
                      </a:moveTo>
                      <a:lnTo>
                        <a:pt x="25" y="50724"/>
                      </a:lnTo>
                      <a:lnTo>
                        <a:pt x="25" y="-76"/>
                      </a:lnTo>
                      <a:lnTo>
                        <a:pt x="101664" y="-76"/>
                      </a:lnTo>
                      <a:close/>
                    </a:path>
                  </a:pathLst>
                </a:custGeom>
                <a:grpFill/>
                <a:ln w="127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lOne Display Regular"/>
                    <a:cs typeface="Arial"/>
                  </a:endParaRPr>
                </a:p>
              </p:txBody>
            </p:sp>
          </p:grpSp>
          <p:sp>
            <p:nvSpPr>
              <p:cNvPr id="360" name="Freeform: Shape 359">
                <a:extLst>
                  <a:ext uri="{FF2B5EF4-FFF2-40B4-BE49-F238E27FC236}">
                    <a16:creationId xmlns:a16="http://schemas.microsoft.com/office/drawing/2014/main" id="{9FBCB6F2-EC4B-A413-457F-D2E7876B5AE5}"/>
                  </a:ext>
                </a:extLst>
              </p:cNvPr>
              <p:cNvSpPr/>
              <p:nvPr/>
            </p:nvSpPr>
            <p:spPr>
              <a:xfrm flipV="1">
                <a:off x="4273417" y="1555128"/>
                <a:ext cx="713481" cy="802375"/>
              </a:xfrm>
              <a:custGeom>
                <a:avLst/>
                <a:gdLst>
                  <a:gd name="connsiteX0" fmla="*/ 353000 w 713481"/>
                  <a:gd name="connsiteY0" fmla="*/ 44726 h 802375"/>
                  <a:gd name="connsiteX1" fmla="*/ 352999 w 713481"/>
                  <a:gd name="connsiteY1" fmla="*/ 44722 h 802375"/>
                  <a:gd name="connsiteX2" fmla="*/ 354319 w 713481"/>
                  <a:gd name="connsiteY2" fmla="*/ 20453 h 802375"/>
                  <a:gd name="connsiteX3" fmla="*/ 354390 w 713481"/>
                  <a:gd name="connsiteY3" fmla="*/ 19139 h 802375"/>
                  <a:gd name="connsiteX4" fmla="*/ 354390 w 713481"/>
                  <a:gd name="connsiteY4" fmla="*/ 19140 h 802375"/>
                  <a:gd name="connsiteX5" fmla="*/ 354319 w 713481"/>
                  <a:gd name="connsiteY5" fmla="*/ 20453 h 802375"/>
                  <a:gd name="connsiteX6" fmla="*/ 353000 w 713481"/>
                  <a:gd name="connsiteY6" fmla="*/ 44722 h 802375"/>
                  <a:gd name="connsiteX7" fmla="*/ 353000 w 713481"/>
                  <a:gd name="connsiteY7" fmla="*/ 44724 h 802375"/>
                  <a:gd name="connsiteX8" fmla="*/ 378217 w 713481"/>
                  <a:gd name="connsiteY8" fmla="*/ 49304 h 802375"/>
                  <a:gd name="connsiteX9" fmla="*/ 382504 w 713481"/>
                  <a:gd name="connsiteY9" fmla="*/ 11108 h 802375"/>
                  <a:gd name="connsiteX10" fmla="*/ 378218 w 713481"/>
                  <a:gd name="connsiteY10" fmla="*/ 49304 h 802375"/>
                  <a:gd name="connsiteX11" fmla="*/ 350623 w 713481"/>
                  <a:gd name="connsiteY11" fmla="*/ 55967 h 802375"/>
                  <a:gd name="connsiteX12" fmla="*/ 350623 w 713481"/>
                  <a:gd name="connsiteY12" fmla="*/ 55966 h 802375"/>
                  <a:gd name="connsiteX13" fmla="*/ 347395 w 713481"/>
                  <a:gd name="connsiteY13" fmla="*/ 49345 h 802375"/>
                  <a:gd name="connsiteX14" fmla="*/ 379616 w 713481"/>
                  <a:gd name="connsiteY14" fmla="*/ 57502 h 802375"/>
                  <a:gd name="connsiteX15" fmla="*/ 379616 w 713481"/>
                  <a:gd name="connsiteY15" fmla="*/ 57501 h 802375"/>
                  <a:gd name="connsiteX16" fmla="*/ 379616 w 713481"/>
                  <a:gd name="connsiteY16" fmla="*/ 57500 h 802375"/>
                  <a:gd name="connsiteX17" fmla="*/ 379462 w 713481"/>
                  <a:gd name="connsiteY17" fmla="*/ 57176 h 802375"/>
                  <a:gd name="connsiteX18" fmla="*/ 378533 w 713481"/>
                  <a:gd name="connsiteY18" fmla="*/ 65454 h 802375"/>
                  <a:gd name="connsiteX19" fmla="*/ 379461 w 713481"/>
                  <a:gd name="connsiteY19" fmla="*/ 57180 h 802375"/>
                  <a:gd name="connsiteX20" fmla="*/ 378533 w 713481"/>
                  <a:gd name="connsiteY20" fmla="*/ 65453 h 802375"/>
                  <a:gd name="connsiteX21" fmla="*/ 385362 w 713481"/>
                  <a:gd name="connsiteY21" fmla="*/ 69627 h 802375"/>
                  <a:gd name="connsiteX22" fmla="*/ 379617 w 713481"/>
                  <a:gd name="connsiteY22" fmla="*/ 57503 h 802375"/>
                  <a:gd name="connsiteX23" fmla="*/ 379616 w 713481"/>
                  <a:gd name="connsiteY23" fmla="*/ 57501 h 802375"/>
                  <a:gd name="connsiteX24" fmla="*/ 298551 w 713481"/>
                  <a:gd name="connsiteY24" fmla="*/ 70442 h 802375"/>
                  <a:gd name="connsiteX25" fmla="*/ 293769 w 713481"/>
                  <a:gd name="connsiteY25" fmla="*/ 35062 h 802375"/>
                  <a:gd name="connsiteX26" fmla="*/ 293770 w 713481"/>
                  <a:gd name="connsiteY26" fmla="*/ 35062 h 802375"/>
                  <a:gd name="connsiteX27" fmla="*/ 298552 w 713481"/>
                  <a:gd name="connsiteY27" fmla="*/ 70446 h 802375"/>
                  <a:gd name="connsiteX28" fmla="*/ 298551 w 713481"/>
                  <a:gd name="connsiteY28" fmla="*/ 70445 h 802375"/>
                  <a:gd name="connsiteX29" fmla="*/ 298552 w 713481"/>
                  <a:gd name="connsiteY29" fmla="*/ 70445 h 802375"/>
                  <a:gd name="connsiteX30" fmla="*/ 298551 w 713481"/>
                  <a:gd name="connsiteY30" fmla="*/ 70444 h 802375"/>
                  <a:gd name="connsiteX31" fmla="*/ 298552 w 713481"/>
                  <a:gd name="connsiteY31" fmla="*/ 70443 h 802375"/>
                  <a:gd name="connsiteX32" fmla="*/ 298552 w 713481"/>
                  <a:gd name="connsiteY32" fmla="*/ 70444 h 802375"/>
                  <a:gd name="connsiteX33" fmla="*/ 298552 w 713481"/>
                  <a:gd name="connsiteY33" fmla="*/ 70445 h 802375"/>
                  <a:gd name="connsiteX34" fmla="*/ 282976 w 713481"/>
                  <a:gd name="connsiteY34" fmla="*/ 88291 h 802375"/>
                  <a:gd name="connsiteX35" fmla="*/ 281226 w 713481"/>
                  <a:gd name="connsiteY35" fmla="*/ 54771 h 802375"/>
                  <a:gd name="connsiteX36" fmla="*/ 282977 w 713481"/>
                  <a:gd name="connsiteY36" fmla="*/ 88291 h 802375"/>
                  <a:gd name="connsiteX37" fmla="*/ 493017 w 713481"/>
                  <a:gd name="connsiteY37" fmla="*/ 125100 h 802375"/>
                  <a:gd name="connsiteX38" fmla="*/ 500528 w 713481"/>
                  <a:gd name="connsiteY38" fmla="*/ 96210 h 802375"/>
                  <a:gd name="connsiteX39" fmla="*/ 500529 w 713481"/>
                  <a:gd name="connsiteY39" fmla="*/ 96210 h 802375"/>
                  <a:gd name="connsiteX40" fmla="*/ 493018 w 713481"/>
                  <a:gd name="connsiteY40" fmla="*/ 125099 h 802375"/>
                  <a:gd name="connsiteX41" fmla="*/ 481477 w 713481"/>
                  <a:gd name="connsiteY41" fmla="*/ 140187 h 802375"/>
                  <a:gd name="connsiteX42" fmla="*/ 481478 w 713481"/>
                  <a:gd name="connsiteY42" fmla="*/ 140187 h 802375"/>
                  <a:gd name="connsiteX43" fmla="*/ 483546 w 713481"/>
                  <a:gd name="connsiteY43" fmla="*/ 132231 h 802375"/>
                  <a:gd name="connsiteX44" fmla="*/ 483545 w 713481"/>
                  <a:gd name="connsiteY44" fmla="*/ 132231 h 802375"/>
                  <a:gd name="connsiteX45" fmla="*/ 516207 w 713481"/>
                  <a:gd name="connsiteY45" fmla="*/ 155531 h 802375"/>
                  <a:gd name="connsiteX46" fmla="*/ 528244 w 713481"/>
                  <a:gd name="connsiteY46" fmla="*/ 120161 h 802375"/>
                  <a:gd name="connsiteX47" fmla="*/ 528245 w 713481"/>
                  <a:gd name="connsiteY47" fmla="*/ 120161 h 802375"/>
                  <a:gd name="connsiteX48" fmla="*/ 516206 w 713481"/>
                  <a:gd name="connsiteY48" fmla="*/ 155533 h 802375"/>
                  <a:gd name="connsiteX49" fmla="*/ 516206 w 713481"/>
                  <a:gd name="connsiteY49" fmla="*/ 155532 h 802375"/>
                  <a:gd name="connsiteX50" fmla="*/ 516207 w 713481"/>
                  <a:gd name="connsiteY50" fmla="*/ 155533 h 802375"/>
                  <a:gd name="connsiteX51" fmla="*/ 505499 w 713481"/>
                  <a:gd name="connsiteY51" fmla="*/ 160668 h 802375"/>
                  <a:gd name="connsiteX52" fmla="*/ 505500 w 713481"/>
                  <a:gd name="connsiteY52" fmla="*/ 160668 h 802375"/>
                  <a:gd name="connsiteX53" fmla="*/ 507989 w 713481"/>
                  <a:gd name="connsiteY53" fmla="*/ 153353 h 802375"/>
                  <a:gd name="connsiteX54" fmla="*/ 507988 w 713481"/>
                  <a:gd name="connsiteY54" fmla="*/ 153353 h 802375"/>
                  <a:gd name="connsiteX55" fmla="*/ 185269 w 713481"/>
                  <a:gd name="connsiteY55" fmla="*/ 164302 h 802375"/>
                  <a:gd name="connsiteX56" fmla="*/ 174928 w 713481"/>
                  <a:gd name="connsiteY56" fmla="*/ 129397 h 802375"/>
                  <a:gd name="connsiteX57" fmla="*/ 174929 w 713481"/>
                  <a:gd name="connsiteY57" fmla="*/ 129398 h 802375"/>
                  <a:gd name="connsiteX58" fmla="*/ 185270 w 713481"/>
                  <a:gd name="connsiteY58" fmla="*/ 164301 h 802375"/>
                  <a:gd name="connsiteX59" fmla="*/ 546867 w 713481"/>
                  <a:gd name="connsiteY59" fmla="*/ 167729 h 802375"/>
                  <a:gd name="connsiteX60" fmla="*/ 546867 w 713481"/>
                  <a:gd name="connsiteY60" fmla="*/ 167727 h 802375"/>
                  <a:gd name="connsiteX61" fmla="*/ 552017 w 713481"/>
                  <a:gd name="connsiteY61" fmla="*/ 142250 h 802375"/>
                  <a:gd name="connsiteX62" fmla="*/ 546868 w 713481"/>
                  <a:gd name="connsiteY62" fmla="*/ 167726 h 802375"/>
                  <a:gd name="connsiteX63" fmla="*/ 546867 w 713481"/>
                  <a:gd name="connsiteY63" fmla="*/ 167727 h 802375"/>
                  <a:gd name="connsiteX64" fmla="*/ 546868 w 713481"/>
                  <a:gd name="connsiteY64" fmla="*/ 167728 h 802375"/>
                  <a:gd name="connsiteX65" fmla="*/ 198884 w 713481"/>
                  <a:gd name="connsiteY65" fmla="*/ 169873 h 802375"/>
                  <a:gd name="connsiteX66" fmla="*/ 198884 w 713481"/>
                  <a:gd name="connsiteY66" fmla="*/ 169872 h 802375"/>
                  <a:gd name="connsiteX67" fmla="*/ 196403 w 713481"/>
                  <a:gd name="connsiteY67" fmla="*/ 161499 h 802375"/>
                  <a:gd name="connsiteX68" fmla="*/ 196402 w 713481"/>
                  <a:gd name="connsiteY68" fmla="*/ 161499 h 802375"/>
                  <a:gd name="connsiteX69" fmla="*/ 527602 w 713481"/>
                  <a:gd name="connsiteY69" fmla="*/ 179514 h 802375"/>
                  <a:gd name="connsiteX70" fmla="*/ 527603 w 713481"/>
                  <a:gd name="connsiteY70" fmla="*/ 179514 h 802375"/>
                  <a:gd name="connsiteX71" fmla="*/ 528953 w 713481"/>
                  <a:gd name="connsiteY71" fmla="*/ 172833 h 802375"/>
                  <a:gd name="connsiteX72" fmla="*/ 528952 w 713481"/>
                  <a:gd name="connsiteY72" fmla="*/ 172833 h 802375"/>
                  <a:gd name="connsiteX73" fmla="*/ 546868 w 713481"/>
                  <a:gd name="connsiteY73" fmla="*/ 190679 h 802375"/>
                  <a:gd name="connsiteX74" fmla="*/ 546869 w 713481"/>
                  <a:gd name="connsiteY74" fmla="*/ 190676 h 802375"/>
                  <a:gd name="connsiteX75" fmla="*/ 546867 w 713481"/>
                  <a:gd name="connsiteY75" fmla="*/ 190678 h 802375"/>
                  <a:gd name="connsiteX76" fmla="*/ 557207 w 713481"/>
                  <a:gd name="connsiteY76" fmla="*/ 196372 h 802375"/>
                  <a:gd name="connsiteX77" fmla="*/ 572330 w 713481"/>
                  <a:gd name="connsiteY77" fmla="*/ 162487 h 802375"/>
                  <a:gd name="connsiteX78" fmla="*/ 572331 w 713481"/>
                  <a:gd name="connsiteY78" fmla="*/ 162487 h 802375"/>
                  <a:gd name="connsiteX79" fmla="*/ 557203 w 713481"/>
                  <a:gd name="connsiteY79" fmla="*/ 196373 h 802375"/>
                  <a:gd name="connsiteX80" fmla="*/ 546868 w 713481"/>
                  <a:gd name="connsiteY80" fmla="*/ 167731 h 802375"/>
                  <a:gd name="connsiteX81" fmla="*/ 546869 w 713481"/>
                  <a:gd name="connsiteY81" fmla="*/ 167731 h 802375"/>
                  <a:gd name="connsiteX82" fmla="*/ 557206 w 713481"/>
                  <a:gd name="connsiteY82" fmla="*/ 196376 h 802375"/>
                  <a:gd name="connsiteX83" fmla="*/ 557206 w 713481"/>
                  <a:gd name="connsiteY83" fmla="*/ 196375 h 802375"/>
                  <a:gd name="connsiteX84" fmla="*/ 557206 w 713481"/>
                  <a:gd name="connsiteY84" fmla="*/ 196374 h 802375"/>
                  <a:gd name="connsiteX85" fmla="*/ 557207 w 713481"/>
                  <a:gd name="connsiteY85" fmla="*/ 196374 h 802375"/>
                  <a:gd name="connsiteX86" fmla="*/ 586323 w 713481"/>
                  <a:gd name="connsiteY86" fmla="*/ 208585 h 802375"/>
                  <a:gd name="connsiteX87" fmla="*/ 586323 w 713481"/>
                  <a:gd name="connsiteY87" fmla="*/ 208584 h 802375"/>
                  <a:gd name="connsiteX88" fmla="*/ 586323 w 713481"/>
                  <a:gd name="connsiteY88" fmla="*/ 208583 h 802375"/>
                  <a:gd name="connsiteX89" fmla="*/ 592304 w 713481"/>
                  <a:gd name="connsiteY89" fmla="*/ 183862 h 802375"/>
                  <a:gd name="connsiteX90" fmla="*/ 592305 w 713481"/>
                  <a:gd name="connsiteY90" fmla="*/ 183861 h 802375"/>
                  <a:gd name="connsiteX91" fmla="*/ 586324 w 713481"/>
                  <a:gd name="connsiteY91" fmla="*/ 208583 h 802375"/>
                  <a:gd name="connsiteX92" fmla="*/ 586323 w 713481"/>
                  <a:gd name="connsiteY92" fmla="*/ 208583 h 802375"/>
                  <a:gd name="connsiteX93" fmla="*/ 586324 w 713481"/>
                  <a:gd name="connsiteY93" fmla="*/ 208584 h 802375"/>
                  <a:gd name="connsiteX94" fmla="*/ 141704 w 713481"/>
                  <a:gd name="connsiteY94" fmla="*/ 209798 h 802375"/>
                  <a:gd name="connsiteX95" fmla="*/ 127663 w 713481"/>
                  <a:gd name="connsiteY95" fmla="*/ 176585 h 802375"/>
                  <a:gd name="connsiteX96" fmla="*/ 127664 w 713481"/>
                  <a:gd name="connsiteY96" fmla="*/ 176585 h 802375"/>
                  <a:gd name="connsiteX97" fmla="*/ 141704 w 713481"/>
                  <a:gd name="connsiteY97" fmla="*/ 209797 h 802375"/>
                  <a:gd name="connsiteX98" fmla="*/ 563328 w 713481"/>
                  <a:gd name="connsiteY98" fmla="*/ 214298 h 802375"/>
                  <a:gd name="connsiteX99" fmla="*/ 564482 w 713481"/>
                  <a:gd name="connsiteY99" fmla="*/ 209530 h 802375"/>
                  <a:gd name="connsiteX100" fmla="*/ 564481 w 713481"/>
                  <a:gd name="connsiteY100" fmla="*/ 209530 h 802375"/>
                  <a:gd name="connsiteX101" fmla="*/ 563328 w 713481"/>
                  <a:gd name="connsiteY101" fmla="*/ 214297 h 802375"/>
                  <a:gd name="connsiteX102" fmla="*/ 137874 w 713481"/>
                  <a:gd name="connsiteY102" fmla="*/ 224543 h 802375"/>
                  <a:gd name="connsiteX103" fmla="*/ 137874 w 713481"/>
                  <a:gd name="connsiteY103" fmla="*/ 224542 h 802375"/>
                  <a:gd name="connsiteX104" fmla="*/ 137447 w 713481"/>
                  <a:gd name="connsiteY104" fmla="*/ 222603 h 802375"/>
                  <a:gd name="connsiteX105" fmla="*/ 137446 w 713481"/>
                  <a:gd name="connsiteY105" fmla="*/ 222603 h 802375"/>
                  <a:gd name="connsiteX106" fmla="*/ 581553 w 713481"/>
                  <a:gd name="connsiteY106" fmla="*/ 229333 h 802375"/>
                  <a:gd name="connsiteX107" fmla="*/ 581554 w 713481"/>
                  <a:gd name="connsiteY107" fmla="*/ 229333 h 802375"/>
                  <a:gd name="connsiteX108" fmla="*/ 581555 w 713481"/>
                  <a:gd name="connsiteY108" fmla="*/ 229330 h 802375"/>
                  <a:gd name="connsiteX109" fmla="*/ 139104 w 713481"/>
                  <a:gd name="connsiteY109" fmla="*/ 230118 h 802375"/>
                  <a:gd name="connsiteX110" fmla="*/ 139105 w 713481"/>
                  <a:gd name="connsiteY110" fmla="*/ 230117 h 802375"/>
                  <a:gd name="connsiteX111" fmla="*/ 137875 w 713481"/>
                  <a:gd name="connsiteY111" fmla="*/ 224543 h 802375"/>
                  <a:gd name="connsiteX112" fmla="*/ 137875 w 713481"/>
                  <a:gd name="connsiteY112" fmla="*/ 224545 h 802375"/>
                  <a:gd name="connsiteX113" fmla="*/ 599994 w 713481"/>
                  <a:gd name="connsiteY113" fmla="*/ 234369 h 802375"/>
                  <a:gd name="connsiteX114" fmla="*/ 611662 w 713481"/>
                  <a:gd name="connsiteY114" fmla="*/ 206318 h 802375"/>
                  <a:gd name="connsiteX115" fmla="*/ 599995 w 713481"/>
                  <a:gd name="connsiteY115" fmla="*/ 234369 h 802375"/>
                  <a:gd name="connsiteX116" fmla="*/ 121578 w 713481"/>
                  <a:gd name="connsiteY116" fmla="*/ 248800 h 802375"/>
                  <a:gd name="connsiteX117" fmla="*/ 119534 w 713481"/>
                  <a:gd name="connsiteY117" fmla="*/ 244752 h 802375"/>
                  <a:gd name="connsiteX118" fmla="*/ 119533 w 713481"/>
                  <a:gd name="connsiteY118" fmla="*/ 244752 h 802375"/>
                  <a:gd name="connsiteX119" fmla="*/ 100545 w 713481"/>
                  <a:gd name="connsiteY119" fmla="*/ 249106 h 802375"/>
                  <a:gd name="connsiteX120" fmla="*/ 87764 w 713481"/>
                  <a:gd name="connsiteY120" fmla="*/ 223801 h 802375"/>
                  <a:gd name="connsiteX121" fmla="*/ 87765 w 713481"/>
                  <a:gd name="connsiteY121" fmla="*/ 223801 h 802375"/>
                  <a:gd name="connsiteX122" fmla="*/ 100546 w 713481"/>
                  <a:gd name="connsiteY122" fmla="*/ 249106 h 802375"/>
                  <a:gd name="connsiteX123" fmla="*/ 100550 w 713481"/>
                  <a:gd name="connsiteY123" fmla="*/ 249107 h 802375"/>
                  <a:gd name="connsiteX124" fmla="*/ 113652 w 713481"/>
                  <a:gd name="connsiteY124" fmla="*/ 223966 h 802375"/>
                  <a:gd name="connsiteX125" fmla="*/ 113653 w 713481"/>
                  <a:gd name="connsiteY125" fmla="*/ 223966 h 802375"/>
                  <a:gd name="connsiteX126" fmla="*/ 100551 w 713481"/>
                  <a:gd name="connsiteY126" fmla="*/ 249106 h 802375"/>
                  <a:gd name="connsiteX127" fmla="*/ 607903 w 713481"/>
                  <a:gd name="connsiteY127" fmla="*/ 263951 h 802375"/>
                  <a:gd name="connsiteX128" fmla="*/ 607903 w 713481"/>
                  <a:gd name="connsiteY128" fmla="*/ 263950 h 802375"/>
                  <a:gd name="connsiteX129" fmla="*/ 607902 w 713481"/>
                  <a:gd name="connsiteY129" fmla="*/ 263950 h 802375"/>
                  <a:gd name="connsiteX130" fmla="*/ 108888 w 713481"/>
                  <a:gd name="connsiteY130" fmla="*/ 269128 h 802375"/>
                  <a:gd name="connsiteX131" fmla="*/ 105496 w 713481"/>
                  <a:gd name="connsiteY131" fmla="*/ 263925 h 802375"/>
                  <a:gd name="connsiteX132" fmla="*/ 105495 w 713481"/>
                  <a:gd name="connsiteY132" fmla="*/ 263925 h 802375"/>
                  <a:gd name="connsiteX133" fmla="*/ 604174 w 713481"/>
                  <a:gd name="connsiteY133" fmla="*/ 272185 h 802375"/>
                  <a:gd name="connsiteX134" fmla="*/ 607903 w 713481"/>
                  <a:gd name="connsiteY134" fmla="*/ 263952 h 802375"/>
                  <a:gd name="connsiteX135" fmla="*/ 607902 w 713481"/>
                  <a:gd name="connsiteY135" fmla="*/ 263952 h 802375"/>
                  <a:gd name="connsiteX136" fmla="*/ 604173 w 713481"/>
                  <a:gd name="connsiteY136" fmla="*/ 272184 h 802375"/>
                  <a:gd name="connsiteX137" fmla="*/ 625823 w 713481"/>
                  <a:gd name="connsiteY137" fmla="*/ 280272 h 802375"/>
                  <a:gd name="connsiteX138" fmla="*/ 641539 w 713481"/>
                  <a:gd name="connsiteY138" fmla="*/ 245572 h 802375"/>
                  <a:gd name="connsiteX139" fmla="*/ 641540 w 713481"/>
                  <a:gd name="connsiteY139" fmla="*/ 245572 h 802375"/>
                  <a:gd name="connsiteX140" fmla="*/ 625824 w 713481"/>
                  <a:gd name="connsiteY140" fmla="*/ 280272 h 802375"/>
                  <a:gd name="connsiteX141" fmla="*/ 620295 w 713481"/>
                  <a:gd name="connsiteY141" fmla="*/ 282664 h 802375"/>
                  <a:gd name="connsiteX142" fmla="*/ 620296 w 713481"/>
                  <a:gd name="connsiteY142" fmla="*/ 282664 h 802375"/>
                  <a:gd name="connsiteX143" fmla="*/ 620296 w 713481"/>
                  <a:gd name="connsiteY143" fmla="*/ 282662 h 802375"/>
                  <a:gd name="connsiteX144" fmla="*/ 70689 w 713481"/>
                  <a:gd name="connsiteY144" fmla="*/ 291114 h 802375"/>
                  <a:gd name="connsiteX145" fmla="*/ 55824 w 713481"/>
                  <a:gd name="connsiteY145" fmla="*/ 269936 h 802375"/>
                  <a:gd name="connsiteX146" fmla="*/ 55825 w 713481"/>
                  <a:gd name="connsiteY146" fmla="*/ 269936 h 802375"/>
                  <a:gd name="connsiteX147" fmla="*/ 644587 w 713481"/>
                  <a:gd name="connsiteY147" fmla="*/ 297970 h 802375"/>
                  <a:gd name="connsiteX148" fmla="*/ 655592 w 713481"/>
                  <a:gd name="connsiteY148" fmla="*/ 266792 h 802375"/>
                  <a:gd name="connsiteX149" fmla="*/ 655593 w 713481"/>
                  <a:gd name="connsiteY149" fmla="*/ 266791 h 802375"/>
                  <a:gd name="connsiteX150" fmla="*/ 628751 w 713481"/>
                  <a:gd name="connsiteY150" fmla="*/ 312553 h 802375"/>
                  <a:gd name="connsiteX151" fmla="*/ 630347 w 713481"/>
                  <a:gd name="connsiteY151" fmla="*/ 307632 h 802375"/>
                  <a:gd name="connsiteX152" fmla="*/ 628750 w 713481"/>
                  <a:gd name="connsiteY152" fmla="*/ 312552 h 802375"/>
                  <a:gd name="connsiteX153" fmla="*/ 657901 w 713481"/>
                  <a:gd name="connsiteY153" fmla="*/ 323111 h 802375"/>
                  <a:gd name="connsiteX154" fmla="*/ 668876 w 713481"/>
                  <a:gd name="connsiteY154" fmla="*/ 289294 h 802375"/>
                  <a:gd name="connsiteX155" fmla="*/ 657902 w 713481"/>
                  <a:gd name="connsiteY155" fmla="*/ 323111 h 802375"/>
                  <a:gd name="connsiteX156" fmla="*/ 657900 w 713481"/>
                  <a:gd name="connsiteY156" fmla="*/ 323113 h 802375"/>
                  <a:gd name="connsiteX157" fmla="*/ 657901 w 713481"/>
                  <a:gd name="connsiteY157" fmla="*/ 323112 h 802375"/>
                  <a:gd name="connsiteX158" fmla="*/ 657901 w 713481"/>
                  <a:gd name="connsiteY158" fmla="*/ 323113 h 802375"/>
                  <a:gd name="connsiteX159" fmla="*/ 53549 w 713481"/>
                  <a:gd name="connsiteY159" fmla="*/ 331530 h 802375"/>
                  <a:gd name="connsiteX160" fmla="*/ 70690 w 713481"/>
                  <a:gd name="connsiteY160" fmla="*/ 291119 h 802375"/>
                  <a:gd name="connsiteX161" fmla="*/ 70691 w 713481"/>
                  <a:gd name="connsiteY161" fmla="*/ 291119 h 802375"/>
                  <a:gd name="connsiteX162" fmla="*/ 53550 w 713481"/>
                  <a:gd name="connsiteY162" fmla="*/ 331530 h 802375"/>
                  <a:gd name="connsiteX163" fmla="*/ 53545 w 713481"/>
                  <a:gd name="connsiteY163" fmla="*/ 331532 h 802375"/>
                  <a:gd name="connsiteX164" fmla="*/ 53545 w 713481"/>
                  <a:gd name="connsiteY164" fmla="*/ 331531 h 802375"/>
                  <a:gd name="connsiteX165" fmla="*/ 53545 w 713481"/>
                  <a:gd name="connsiteY165" fmla="*/ 331530 h 802375"/>
                  <a:gd name="connsiteX166" fmla="*/ 53546 w 713481"/>
                  <a:gd name="connsiteY166" fmla="*/ 331532 h 802375"/>
                  <a:gd name="connsiteX167" fmla="*/ 44089 w 713481"/>
                  <a:gd name="connsiteY167" fmla="*/ 357335 h 802375"/>
                  <a:gd name="connsiteX168" fmla="*/ 53545 w 713481"/>
                  <a:gd name="connsiteY168" fmla="*/ 331533 h 802375"/>
                  <a:gd name="connsiteX169" fmla="*/ 53545 w 713481"/>
                  <a:gd name="connsiteY169" fmla="*/ 331534 h 802375"/>
                  <a:gd name="connsiteX170" fmla="*/ 37304 w 713481"/>
                  <a:gd name="connsiteY170" fmla="*/ 368512 h 802375"/>
                  <a:gd name="connsiteX171" fmla="*/ 44084 w 713481"/>
                  <a:gd name="connsiteY171" fmla="*/ 357339 h 802375"/>
                  <a:gd name="connsiteX172" fmla="*/ 44085 w 713481"/>
                  <a:gd name="connsiteY172" fmla="*/ 357339 h 802375"/>
                  <a:gd name="connsiteX173" fmla="*/ 33421 w 713481"/>
                  <a:gd name="connsiteY173" fmla="*/ 407846 h 802375"/>
                  <a:gd name="connsiteX174" fmla="*/ 31202 w 713481"/>
                  <a:gd name="connsiteY174" fmla="*/ 378567 h 802375"/>
                  <a:gd name="connsiteX175" fmla="*/ 31202 w 713481"/>
                  <a:gd name="connsiteY175" fmla="*/ 378566 h 802375"/>
                  <a:gd name="connsiteX176" fmla="*/ 33422 w 713481"/>
                  <a:gd name="connsiteY176" fmla="*/ 407846 h 802375"/>
                  <a:gd name="connsiteX177" fmla="*/ 678658 w 713481"/>
                  <a:gd name="connsiteY177" fmla="*/ 415289 h 802375"/>
                  <a:gd name="connsiteX178" fmla="*/ 678658 w 713481"/>
                  <a:gd name="connsiteY178" fmla="*/ 415288 h 802375"/>
                  <a:gd name="connsiteX179" fmla="*/ 682295 w 713481"/>
                  <a:gd name="connsiteY179" fmla="*/ 387156 h 802375"/>
                  <a:gd name="connsiteX180" fmla="*/ 678659 w 713481"/>
                  <a:gd name="connsiteY180" fmla="*/ 415289 h 802375"/>
                  <a:gd name="connsiteX181" fmla="*/ 686712 w 713481"/>
                  <a:gd name="connsiteY181" fmla="*/ 471432 h 802375"/>
                  <a:gd name="connsiteX182" fmla="*/ 690583 w 713481"/>
                  <a:gd name="connsiteY182" fmla="*/ 437243 h 802375"/>
                  <a:gd name="connsiteX183" fmla="*/ 690584 w 713481"/>
                  <a:gd name="connsiteY183" fmla="*/ 437243 h 802375"/>
                  <a:gd name="connsiteX184" fmla="*/ 679576 w 713481"/>
                  <a:gd name="connsiteY184" fmla="*/ 499285 h 802375"/>
                  <a:gd name="connsiteX185" fmla="*/ 679575 w 713481"/>
                  <a:gd name="connsiteY185" fmla="*/ 499284 h 802375"/>
                  <a:gd name="connsiteX186" fmla="*/ 686709 w 713481"/>
                  <a:gd name="connsiteY186" fmla="*/ 471436 h 802375"/>
                  <a:gd name="connsiteX187" fmla="*/ 686710 w 713481"/>
                  <a:gd name="connsiteY187" fmla="*/ 471436 h 802375"/>
                  <a:gd name="connsiteX188" fmla="*/ 688312 w 713481"/>
                  <a:gd name="connsiteY188" fmla="*/ 524006 h 802375"/>
                  <a:gd name="connsiteX189" fmla="*/ 679576 w 713481"/>
                  <a:gd name="connsiteY189" fmla="*/ 499288 h 802375"/>
                  <a:gd name="connsiteX190" fmla="*/ 688313 w 713481"/>
                  <a:gd name="connsiteY190" fmla="*/ 524006 h 802375"/>
                  <a:gd name="connsiteX191" fmla="*/ 25421 w 713481"/>
                  <a:gd name="connsiteY191" fmla="*/ 532676 h 802375"/>
                  <a:gd name="connsiteX192" fmla="*/ 25296 w 713481"/>
                  <a:gd name="connsiteY192" fmla="*/ 507689 h 802375"/>
                  <a:gd name="connsiteX193" fmla="*/ 25296 w 713481"/>
                  <a:gd name="connsiteY193" fmla="*/ 507689 h 802375"/>
                  <a:gd name="connsiteX194" fmla="*/ 25296 w 713481"/>
                  <a:gd name="connsiteY194" fmla="*/ 507686 h 802375"/>
                  <a:gd name="connsiteX195" fmla="*/ 25296 w 713481"/>
                  <a:gd name="connsiteY195" fmla="*/ 507689 h 802375"/>
                  <a:gd name="connsiteX196" fmla="*/ 25297 w 713481"/>
                  <a:gd name="connsiteY196" fmla="*/ 507689 h 802375"/>
                  <a:gd name="connsiteX197" fmla="*/ 25422 w 713481"/>
                  <a:gd name="connsiteY197" fmla="*/ 532675 h 802375"/>
                  <a:gd name="connsiteX198" fmla="*/ 25422 w 713481"/>
                  <a:gd name="connsiteY198" fmla="*/ 532676 h 802375"/>
                  <a:gd name="connsiteX199" fmla="*/ 25421 w 713481"/>
                  <a:gd name="connsiteY199" fmla="*/ 532675 h 802375"/>
                  <a:gd name="connsiteX200" fmla="*/ 690184 w 713481"/>
                  <a:gd name="connsiteY200" fmla="*/ 547533 h 802375"/>
                  <a:gd name="connsiteX201" fmla="*/ 688314 w 713481"/>
                  <a:gd name="connsiteY201" fmla="*/ 524010 h 802375"/>
                  <a:gd name="connsiteX202" fmla="*/ 690185 w 713481"/>
                  <a:gd name="connsiteY202" fmla="*/ 547533 h 802375"/>
                  <a:gd name="connsiteX203" fmla="*/ 679084 w 713481"/>
                  <a:gd name="connsiteY203" fmla="*/ 579310 h 802375"/>
                  <a:gd name="connsiteX204" fmla="*/ 679713 w 713481"/>
                  <a:gd name="connsiteY204" fmla="*/ 568688 h 802375"/>
                  <a:gd name="connsiteX205" fmla="*/ 679714 w 713481"/>
                  <a:gd name="connsiteY205" fmla="*/ 568688 h 802375"/>
                  <a:gd name="connsiteX206" fmla="*/ 679713 w 713481"/>
                  <a:gd name="connsiteY206" fmla="*/ 568687 h 802375"/>
                  <a:gd name="connsiteX207" fmla="*/ 679713 w 713481"/>
                  <a:gd name="connsiteY207" fmla="*/ 568686 h 802375"/>
                  <a:gd name="connsiteX208" fmla="*/ 679714 w 713481"/>
                  <a:gd name="connsiteY208" fmla="*/ 568688 h 802375"/>
                  <a:gd name="connsiteX209" fmla="*/ 679085 w 713481"/>
                  <a:gd name="connsiteY209" fmla="*/ 579310 h 802375"/>
                  <a:gd name="connsiteX210" fmla="*/ 679021 w 713481"/>
                  <a:gd name="connsiteY210" fmla="*/ 580389 h 802375"/>
                  <a:gd name="connsiteX211" fmla="*/ 679020 w 713481"/>
                  <a:gd name="connsiteY211" fmla="*/ 580387 h 802375"/>
                  <a:gd name="connsiteX212" fmla="*/ 679020 w 713481"/>
                  <a:gd name="connsiteY212" fmla="*/ 580386 h 802375"/>
                  <a:gd name="connsiteX213" fmla="*/ 679021 w 713481"/>
                  <a:gd name="connsiteY213" fmla="*/ 580388 h 802375"/>
                  <a:gd name="connsiteX214" fmla="*/ 666534 w 713481"/>
                  <a:gd name="connsiteY214" fmla="*/ 582582 h 802375"/>
                  <a:gd name="connsiteX215" fmla="*/ 671345 w 713481"/>
                  <a:gd name="connsiteY215" fmla="*/ 564205 h 802375"/>
                  <a:gd name="connsiteX216" fmla="*/ 666534 w 713481"/>
                  <a:gd name="connsiteY216" fmla="*/ 582581 h 802375"/>
                  <a:gd name="connsiteX217" fmla="*/ 704877 w 713481"/>
                  <a:gd name="connsiteY217" fmla="*/ 593551 h 802375"/>
                  <a:gd name="connsiteX218" fmla="*/ 704798 w 713481"/>
                  <a:gd name="connsiteY218" fmla="*/ 593443 h 802375"/>
                  <a:gd name="connsiteX219" fmla="*/ 704799 w 713481"/>
                  <a:gd name="connsiteY219" fmla="*/ 593443 h 802375"/>
                  <a:gd name="connsiteX220" fmla="*/ 704878 w 713481"/>
                  <a:gd name="connsiteY220" fmla="*/ 593551 h 802375"/>
                  <a:gd name="connsiteX221" fmla="*/ 683230 w 713481"/>
                  <a:gd name="connsiteY221" fmla="*/ 611486 h 802375"/>
                  <a:gd name="connsiteX222" fmla="*/ 683230 w 713481"/>
                  <a:gd name="connsiteY222" fmla="*/ 611485 h 802375"/>
                  <a:gd name="connsiteX223" fmla="*/ 682333 w 713481"/>
                  <a:gd name="connsiteY223" fmla="*/ 599902 h 802375"/>
                  <a:gd name="connsiteX224" fmla="*/ 682334 w 713481"/>
                  <a:gd name="connsiteY224" fmla="*/ 599902 h 802375"/>
                  <a:gd name="connsiteX225" fmla="*/ 683231 w 713481"/>
                  <a:gd name="connsiteY225" fmla="*/ 611486 h 802375"/>
                  <a:gd name="connsiteX226" fmla="*/ 677704 w 713481"/>
                  <a:gd name="connsiteY226" fmla="*/ 625004 h 802375"/>
                  <a:gd name="connsiteX227" fmla="*/ 683229 w 713481"/>
                  <a:gd name="connsiteY227" fmla="*/ 611488 h 802375"/>
                  <a:gd name="connsiteX228" fmla="*/ 683230 w 713481"/>
                  <a:gd name="connsiteY228" fmla="*/ 611488 h 802375"/>
                  <a:gd name="connsiteX229" fmla="*/ 707602 w 713481"/>
                  <a:gd name="connsiteY229" fmla="*/ 627367 h 802375"/>
                  <a:gd name="connsiteX230" fmla="*/ 704763 w 713481"/>
                  <a:gd name="connsiteY230" fmla="*/ 613410 h 802375"/>
                  <a:gd name="connsiteX231" fmla="*/ 704764 w 713481"/>
                  <a:gd name="connsiteY231" fmla="*/ 613410 h 802375"/>
                  <a:gd name="connsiteX232" fmla="*/ 695071 w 713481"/>
                  <a:gd name="connsiteY232" fmla="*/ 628900 h 802375"/>
                  <a:gd name="connsiteX233" fmla="*/ 697121 w 713481"/>
                  <a:gd name="connsiteY233" fmla="*/ 620243 h 802375"/>
                  <a:gd name="connsiteX234" fmla="*/ 697122 w 713481"/>
                  <a:gd name="connsiteY234" fmla="*/ 620244 h 802375"/>
                  <a:gd name="connsiteX235" fmla="*/ 697122 w 713481"/>
                  <a:gd name="connsiteY235" fmla="*/ 620243 h 802375"/>
                  <a:gd name="connsiteX236" fmla="*/ 697122 w 713481"/>
                  <a:gd name="connsiteY236" fmla="*/ 620242 h 802375"/>
                  <a:gd name="connsiteX237" fmla="*/ 695355 w 713481"/>
                  <a:gd name="connsiteY237" fmla="*/ 607654 h 802375"/>
                  <a:gd name="connsiteX238" fmla="*/ 697123 w 713481"/>
                  <a:gd name="connsiteY238" fmla="*/ 620242 h 802375"/>
                  <a:gd name="connsiteX239" fmla="*/ 700975 w 713481"/>
                  <a:gd name="connsiteY239" fmla="*/ 635558 h 802375"/>
                  <a:gd name="connsiteX240" fmla="*/ 707624 w 713481"/>
                  <a:gd name="connsiteY240" fmla="*/ 627479 h 802375"/>
                  <a:gd name="connsiteX241" fmla="*/ 707625 w 713481"/>
                  <a:gd name="connsiteY241" fmla="*/ 627479 h 802375"/>
                  <a:gd name="connsiteX242" fmla="*/ 700976 w 713481"/>
                  <a:gd name="connsiteY242" fmla="*/ 635558 h 802375"/>
                  <a:gd name="connsiteX243" fmla="*/ 676553 w 713481"/>
                  <a:gd name="connsiteY243" fmla="*/ 638869 h 802375"/>
                  <a:gd name="connsiteX244" fmla="*/ 677703 w 713481"/>
                  <a:gd name="connsiteY244" fmla="*/ 625006 h 802375"/>
                  <a:gd name="connsiteX245" fmla="*/ 677704 w 713481"/>
                  <a:gd name="connsiteY245" fmla="*/ 625005 h 802375"/>
                  <a:gd name="connsiteX246" fmla="*/ 23497 w 713481"/>
                  <a:gd name="connsiteY246" fmla="*/ 644307 h 802375"/>
                  <a:gd name="connsiteX247" fmla="*/ 29546 w 713481"/>
                  <a:gd name="connsiteY247" fmla="*/ 595363 h 802375"/>
                  <a:gd name="connsiteX248" fmla="*/ 29546 w 713481"/>
                  <a:gd name="connsiteY248" fmla="*/ 595362 h 802375"/>
                  <a:gd name="connsiteX249" fmla="*/ 29547 w 713481"/>
                  <a:gd name="connsiteY249" fmla="*/ 595363 h 802375"/>
                  <a:gd name="connsiteX250" fmla="*/ 29546 w 713481"/>
                  <a:gd name="connsiteY250" fmla="*/ 595363 h 802375"/>
                  <a:gd name="connsiteX251" fmla="*/ 29547 w 713481"/>
                  <a:gd name="connsiteY251" fmla="*/ 595364 h 802375"/>
                  <a:gd name="connsiteX252" fmla="*/ 709389 w 713481"/>
                  <a:gd name="connsiteY252" fmla="*/ 644827 h 802375"/>
                  <a:gd name="connsiteX253" fmla="*/ 700976 w 713481"/>
                  <a:gd name="connsiteY253" fmla="*/ 635560 h 802375"/>
                  <a:gd name="connsiteX254" fmla="*/ 709390 w 713481"/>
                  <a:gd name="connsiteY254" fmla="*/ 644827 h 802375"/>
                  <a:gd name="connsiteX255" fmla="*/ 694137 w 713481"/>
                  <a:gd name="connsiteY255" fmla="*/ 645830 h 802375"/>
                  <a:gd name="connsiteX256" fmla="*/ 688473 w 713481"/>
                  <a:gd name="connsiteY256" fmla="*/ 634872 h 802375"/>
                  <a:gd name="connsiteX257" fmla="*/ 694138 w 713481"/>
                  <a:gd name="connsiteY257" fmla="*/ 645830 h 802375"/>
                  <a:gd name="connsiteX258" fmla="*/ 713479 w 713481"/>
                  <a:gd name="connsiteY258" fmla="*/ 653499 h 802375"/>
                  <a:gd name="connsiteX259" fmla="*/ 709391 w 713481"/>
                  <a:gd name="connsiteY259" fmla="*/ 644828 h 802375"/>
                  <a:gd name="connsiteX260" fmla="*/ 709391 w 713481"/>
                  <a:gd name="connsiteY260" fmla="*/ 644827 h 802375"/>
                  <a:gd name="connsiteX261" fmla="*/ 27469 w 713481"/>
                  <a:gd name="connsiteY261" fmla="*/ 673013 h 802375"/>
                  <a:gd name="connsiteX262" fmla="*/ 27468 w 713481"/>
                  <a:gd name="connsiteY262" fmla="*/ 673012 h 802375"/>
                  <a:gd name="connsiteX263" fmla="*/ 23497 w 713481"/>
                  <a:gd name="connsiteY263" fmla="*/ 644314 h 802375"/>
                  <a:gd name="connsiteX264" fmla="*/ 678000 w 713481"/>
                  <a:gd name="connsiteY264" fmla="*/ 676600 h 802375"/>
                  <a:gd name="connsiteX265" fmla="*/ 694137 w 713481"/>
                  <a:gd name="connsiteY265" fmla="*/ 645834 h 802375"/>
                  <a:gd name="connsiteX266" fmla="*/ 678001 w 713481"/>
                  <a:gd name="connsiteY266" fmla="*/ 676600 h 802375"/>
                  <a:gd name="connsiteX267" fmla="*/ 671344 w 713481"/>
                  <a:gd name="connsiteY267" fmla="*/ 679430 h 802375"/>
                  <a:gd name="connsiteX268" fmla="*/ 670691 w 713481"/>
                  <a:gd name="connsiteY268" fmla="*/ 678044 h 802375"/>
                  <a:gd name="connsiteX269" fmla="*/ 670691 w 713481"/>
                  <a:gd name="connsiteY269" fmla="*/ 678045 h 802375"/>
                  <a:gd name="connsiteX270" fmla="*/ 713479 w 713481"/>
                  <a:gd name="connsiteY270" fmla="*/ 688199 h 802375"/>
                  <a:gd name="connsiteX271" fmla="*/ 704243 w 713481"/>
                  <a:gd name="connsiteY271" fmla="*/ 652921 h 802375"/>
                  <a:gd name="connsiteX272" fmla="*/ 704244 w 713481"/>
                  <a:gd name="connsiteY272" fmla="*/ 652921 h 802375"/>
                  <a:gd name="connsiteX273" fmla="*/ 679713 w 713481"/>
                  <a:gd name="connsiteY273" fmla="*/ 705550 h 802375"/>
                  <a:gd name="connsiteX274" fmla="*/ 679713 w 713481"/>
                  <a:gd name="connsiteY274" fmla="*/ 705549 h 802375"/>
                  <a:gd name="connsiteX275" fmla="*/ 677998 w 713481"/>
                  <a:gd name="connsiteY275" fmla="*/ 676604 h 802375"/>
                  <a:gd name="connsiteX276" fmla="*/ 677999 w 713481"/>
                  <a:gd name="connsiteY276" fmla="*/ 676603 h 802375"/>
                  <a:gd name="connsiteX277" fmla="*/ 677999 w 713481"/>
                  <a:gd name="connsiteY277" fmla="*/ 676604 h 802375"/>
                  <a:gd name="connsiteX278" fmla="*/ 679714 w 713481"/>
                  <a:gd name="connsiteY278" fmla="*/ 705549 h 802375"/>
                  <a:gd name="connsiteX279" fmla="*/ 671345 w 713481"/>
                  <a:gd name="connsiteY279" fmla="*/ 717131 h 802375"/>
                  <a:gd name="connsiteX280" fmla="*/ 674488 w 713481"/>
                  <a:gd name="connsiteY280" fmla="*/ 717131 h 802375"/>
                  <a:gd name="connsiteX281" fmla="*/ 679711 w 713481"/>
                  <a:gd name="connsiteY281" fmla="*/ 705553 h 802375"/>
                  <a:gd name="connsiteX282" fmla="*/ 674488 w 713481"/>
                  <a:gd name="connsiteY282" fmla="*/ 717131 h 802375"/>
                  <a:gd name="connsiteX283" fmla="*/ 713481 w 713481"/>
                  <a:gd name="connsiteY283" fmla="*/ 717131 h 802375"/>
                  <a:gd name="connsiteX284" fmla="*/ 713481 w 713481"/>
                  <a:gd name="connsiteY284" fmla="*/ 688205 h 802375"/>
                  <a:gd name="connsiteX285" fmla="*/ 713481 w 713481"/>
                  <a:gd name="connsiteY285" fmla="*/ 688198 h 802375"/>
                  <a:gd name="connsiteX286" fmla="*/ 713481 w 713481"/>
                  <a:gd name="connsiteY286" fmla="*/ 653503 h 802375"/>
                  <a:gd name="connsiteX287" fmla="*/ 713481 w 713481"/>
                  <a:gd name="connsiteY287" fmla="*/ 636152 h 802375"/>
                  <a:gd name="connsiteX288" fmla="*/ 713481 w 713481"/>
                  <a:gd name="connsiteY288" fmla="*/ 636151 h 802375"/>
                  <a:gd name="connsiteX289" fmla="*/ 713481 w 713481"/>
                  <a:gd name="connsiteY289" fmla="*/ 618805 h 802375"/>
                  <a:gd name="connsiteX290" fmla="*/ 713481 w 713481"/>
                  <a:gd name="connsiteY290" fmla="*/ 618803 h 802375"/>
                  <a:gd name="connsiteX291" fmla="*/ 713481 w 713481"/>
                  <a:gd name="connsiteY291" fmla="*/ 618802 h 802375"/>
                  <a:gd name="connsiteX292" fmla="*/ 713481 w 713481"/>
                  <a:gd name="connsiteY292" fmla="*/ 601455 h 802375"/>
                  <a:gd name="connsiteX293" fmla="*/ 713481 w 713481"/>
                  <a:gd name="connsiteY293" fmla="*/ 601454 h 802375"/>
                  <a:gd name="connsiteX294" fmla="*/ 713481 w 713481"/>
                  <a:gd name="connsiteY294" fmla="*/ 593443 h 802375"/>
                  <a:gd name="connsiteX295" fmla="*/ 713481 w 713481"/>
                  <a:gd name="connsiteY295" fmla="*/ 586038 h 802375"/>
                  <a:gd name="connsiteX296" fmla="*/ 713481 w 713481"/>
                  <a:gd name="connsiteY296" fmla="*/ 586032 h 802375"/>
                  <a:gd name="connsiteX297" fmla="*/ 713481 w 713481"/>
                  <a:gd name="connsiteY297" fmla="*/ 584102 h 802375"/>
                  <a:gd name="connsiteX298" fmla="*/ 713481 w 713481"/>
                  <a:gd name="connsiteY298" fmla="*/ 551339 h 802375"/>
                  <a:gd name="connsiteX299" fmla="*/ 713481 w 713481"/>
                  <a:gd name="connsiteY299" fmla="*/ 551338 h 802375"/>
                  <a:gd name="connsiteX300" fmla="*/ 713481 w 713481"/>
                  <a:gd name="connsiteY300" fmla="*/ 551334 h 802375"/>
                  <a:gd name="connsiteX301" fmla="*/ 713481 w 713481"/>
                  <a:gd name="connsiteY301" fmla="*/ 551332 h 802375"/>
                  <a:gd name="connsiteX302" fmla="*/ 713481 w 713481"/>
                  <a:gd name="connsiteY302" fmla="*/ 516633 h 802375"/>
                  <a:gd name="connsiteX303" fmla="*/ 713481 w 713481"/>
                  <a:gd name="connsiteY303" fmla="*/ 481940 h 802375"/>
                  <a:gd name="connsiteX304" fmla="*/ 713481 w 713481"/>
                  <a:gd name="connsiteY304" fmla="*/ 481936 h 802375"/>
                  <a:gd name="connsiteX305" fmla="*/ 713481 w 713481"/>
                  <a:gd name="connsiteY305" fmla="*/ 481934 h 802375"/>
                  <a:gd name="connsiteX306" fmla="*/ 713481 w 713481"/>
                  <a:gd name="connsiteY306" fmla="*/ 447239 h 802375"/>
                  <a:gd name="connsiteX307" fmla="*/ 713481 w 713481"/>
                  <a:gd name="connsiteY307" fmla="*/ 447236 h 802375"/>
                  <a:gd name="connsiteX308" fmla="*/ 713481 w 713481"/>
                  <a:gd name="connsiteY308" fmla="*/ 447235 h 802375"/>
                  <a:gd name="connsiteX309" fmla="*/ 712564 w 713481"/>
                  <a:gd name="connsiteY309" fmla="*/ 425054 h 802375"/>
                  <a:gd name="connsiteX310" fmla="*/ 712563 w 713481"/>
                  <a:gd name="connsiteY310" fmla="*/ 425055 h 802375"/>
                  <a:gd name="connsiteX311" fmla="*/ 708818 w 713481"/>
                  <a:gd name="connsiteY311" fmla="*/ 396979 h 802375"/>
                  <a:gd name="connsiteX312" fmla="*/ 708817 w 713481"/>
                  <a:gd name="connsiteY312" fmla="*/ 396979 h 802375"/>
                  <a:gd name="connsiteX313" fmla="*/ 701545 w 713481"/>
                  <a:gd name="connsiteY313" fmla="*/ 366428 h 802375"/>
                  <a:gd name="connsiteX314" fmla="*/ 701544 w 713481"/>
                  <a:gd name="connsiteY314" fmla="*/ 366430 h 802375"/>
                  <a:gd name="connsiteX315" fmla="*/ 701542 w 713481"/>
                  <a:gd name="connsiteY315" fmla="*/ 366429 h 802375"/>
                  <a:gd name="connsiteX316" fmla="*/ 691125 w 713481"/>
                  <a:gd name="connsiteY316" fmla="*/ 336139 h 802375"/>
                  <a:gd name="connsiteX317" fmla="*/ 691124 w 713481"/>
                  <a:gd name="connsiteY317" fmla="*/ 336140 h 802375"/>
                  <a:gd name="connsiteX318" fmla="*/ 691123 w 713481"/>
                  <a:gd name="connsiteY318" fmla="*/ 336140 h 802375"/>
                  <a:gd name="connsiteX319" fmla="*/ 679172 w 713481"/>
                  <a:gd name="connsiteY319" fmla="*/ 309079 h 802375"/>
                  <a:gd name="connsiteX320" fmla="*/ 679171 w 713481"/>
                  <a:gd name="connsiteY320" fmla="*/ 309080 h 802375"/>
                  <a:gd name="connsiteX321" fmla="*/ 668878 w 713481"/>
                  <a:gd name="connsiteY321" fmla="*/ 289289 h 802375"/>
                  <a:gd name="connsiteX322" fmla="*/ 668876 w 713481"/>
                  <a:gd name="connsiteY322" fmla="*/ 289292 h 802375"/>
                  <a:gd name="connsiteX323" fmla="*/ 668877 w 713481"/>
                  <a:gd name="connsiteY323" fmla="*/ 289289 h 802375"/>
                  <a:gd name="connsiteX324" fmla="*/ 668875 w 713481"/>
                  <a:gd name="connsiteY324" fmla="*/ 289290 h 802375"/>
                  <a:gd name="connsiteX325" fmla="*/ 655594 w 713481"/>
                  <a:gd name="connsiteY325" fmla="*/ 266788 h 802375"/>
                  <a:gd name="connsiteX326" fmla="*/ 655592 w 713481"/>
                  <a:gd name="connsiteY326" fmla="*/ 266788 h 802375"/>
                  <a:gd name="connsiteX327" fmla="*/ 641542 w 713481"/>
                  <a:gd name="connsiteY327" fmla="*/ 245568 h 802375"/>
                  <a:gd name="connsiteX328" fmla="*/ 641541 w 713481"/>
                  <a:gd name="connsiteY328" fmla="*/ 245570 h 802375"/>
                  <a:gd name="connsiteX329" fmla="*/ 641541 w 713481"/>
                  <a:gd name="connsiteY329" fmla="*/ 245571 h 802375"/>
                  <a:gd name="connsiteX330" fmla="*/ 641540 w 713481"/>
                  <a:gd name="connsiteY330" fmla="*/ 245570 h 802375"/>
                  <a:gd name="connsiteX331" fmla="*/ 641541 w 713481"/>
                  <a:gd name="connsiteY331" fmla="*/ 245568 h 802375"/>
                  <a:gd name="connsiteX332" fmla="*/ 641539 w 713481"/>
                  <a:gd name="connsiteY332" fmla="*/ 245568 h 802375"/>
                  <a:gd name="connsiteX333" fmla="*/ 628337 w 713481"/>
                  <a:gd name="connsiteY333" fmla="*/ 227399 h 802375"/>
                  <a:gd name="connsiteX334" fmla="*/ 628335 w 713481"/>
                  <a:gd name="connsiteY334" fmla="*/ 227399 h 802375"/>
                  <a:gd name="connsiteX335" fmla="*/ 611664 w 713481"/>
                  <a:gd name="connsiteY335" fmla="*/ 206313 h 802375"/>
                  <a:gd name="connsiteX336" fmla="*/ 611663 w 713481"/>
                  <a:gd name="connsiteY336" fmla="*/ 206317 h 802375"/>
                  <a:gd name="connsiteX337" fmla="*/ 611662 w 713481"/>
                  <a:gd name="connsiteY337" fmla="*/ 206316 h 802375"/>
                  <a:gd name="connsiteX338" fmla="*/ 611664 w 713481"/>
                  <a:gd name="connsiteY338" fmla="*/ 206313 h 802375"/>
                  <a:gd name="connsiteX339" fmla="*/ 611660 w 713481"/>
                  <a:gd name="connsiteY339" fmla="*/ 206314 h 802375"/>
                  <a:gd name="connsiteX340" fmla="*/ 592305 w 713481"/>
                  <a:gd name="connsiteY340" fmla="*/ 183859 h 802375"/>
                  <a:gd name="connsiteX341" fmla="*/ 592303 w 713481"/>
                  <a:gd name="connsiteY341" fmla="*/ 183859 h 802375"/>
                  <a:gd name="connsiteX342" fmla="*/ 572333 w 713481"/>
                  <a:gd name="connsiteY342" fmla="*/ 162482 h 802375"/>
                  <a:gd name="connsiteX343" fmla="*/ 572331 w 713481"/>
                  <a:gd name="connsiteY343" fmla="*/ 162486 h 802375"/>
                  <a:gd name="connsiteX344" fmla="*/ 572331 w 713481"/>
                  <a:gd name="connsiteY344" fmla="*/ 162485 h 802375"/>
                  <a:gd name="connsiteX345" fmla="*/ 572332 w 713481"/>
                  <a:gd name="connsiteY345" fmla="*/ 162482 h 802375"/>
                  <a:gd name="connsiteX346" fmla="*/ 572328 w 713481"/>
                  <a:gd name="connsiteY346" fmla="*/ 162483 h 802375"/>
                  <a:gd name="connsiteX347" fmla="*/ 552018 w 713481"/>
                  <a:gd name="connsiteY347" fmla="*/ 142247 h 802375"/>
                  <a:gd name="connsiteX348" fmla="*/ 552017 w 713481"/>
                  <a:gd name="connsiteY348" fmla="*/ 142249 h 802375"/>
                  <a:gd name="connsiteX349" fmla="*/ 552017 w 713481"/>
                  <a:gd name="connsiteY349" fmla="*/ 142247 h 802375"/>
                  <a:gd name="connsiteX350" fmla="*/ 552015 w 713481"/>
                  <a:gd name="connsiteY350" fmla="*/ 142247 h 802375"/>
                  <a:gd name="connsiteX351" fmla="*/ 528247 w 713481"/>
                  <a:gd name="connsiteY351" fmla="*/ 120156 h 802375"/>
                  <a:gd name="connsiteX352" fmla="*/ 528245 w 713481"/>
                  <a:gd name="connsiteY352" fmla="*/ 120160 h 802375"/>
                  <a:gd name="connsiteX353" fmla="*/ 528246 w 713481"/>
                  <a:gd name="connsiteY353" fmla="*/ 120156 h 802375"/>
                  <a:gd name="connsiteX354" fmla="*/ 528241 w 713481"/>
                  <a:gd name="connsiteY354" fmla="*/ 120157 h 802375"/>
                  <a:gd name="connsiteX355" fmla="*/ 500529 w 713481"/>
                  <a:gd name="connsiteY355" fmla="*/ 96207 h 802375"/>
                  <a:gd name="connsiteX356" fmla="*/ 500529 w 713481"/>
                  <a:gd name="connsiteY356" fmla="*/ 96209 h 802375"/>
                  <a:gd name="connsiteX357" fmla="*/ 500528 w 713481"/>
                  <a:gd name="connsiteY357" fmla="*/ 96209 h 802375"/>
                  <a:gd name="connsiteX358" fmla="*/ 500529 w 713481"/>
                  <a:gd name="connsiteY358" fmla="*/ 96207 h 802375"/>
                  <a:gd name="connsiteX359" fmla="*/ 500527 w 713481"/>
                  <a:gd name="connsiteY359" fmla="*/ 96207 h 802375"/>
                  <a:gd name="connsiteX360" fmla="*/ 472765 w 713481"/>
                  <a:gd name="connsiteY360" fmla="*/ 73876 h 802375"/>
                  <a:gd name="connsiteX361" fmla="*/ 467088 w 713481"/>
                  <a:gd name="connsiteY361" fmla="*/ 110294 h 802375"/>
                  <a:gd name="connsiteX362" fmla="*/ 472764 w 713481"/>
                  <a:gd name="connsiteY362" fmla="*/ 73881 h 802375"/>
                  <a:gd name="connsiteX363" fmla="*/ 472764 w 713481"/>
                  <a:gd name="connsiteY363" fmla="*/ 73880 h 802375"/>
                  <a:gd name="connsiteX364" fmla="*/ 472764 w 713481"/>
                  <a:gd name="connsiteY364" fmla="*/ 73876 h 802375"/>
                  <a:gd name="connsiteX365" fmla="*/ 472759 w 713481"/>
                  <a:gd name="connsiteY365" fmla="*/ 73877 h 802375"/>
                  <a:gd name="connsiteX366" fmla="*/ 446299 w 713481"/>
                  <a:gd name="connsiteY366" fmla="*/ 53956 h 802375"/>
                  <a:gd name="connsiteX367" fmla="*/ 447706 w 713481"/>
                  <a:gd name="connsiteY367" fmla="*/ 79619 h 802375"/>
                  <a:gd name="connsiteX368" fmla="*/ 447706 w 713481"/>
                  <a:gd name="connsiteY368" fmla="*/ 79620 h 802375"/>
                  <a:gd name="connsiteX369" fmla="*/ 446298 w 713481"/>
                  <a:gd name="connsiteY369" fmla="*/ 53956 h 802375"/>
                  <a:gd name="connsiteX370" fmla="*/ 446296 w 713481"/>
                  <a:gd name="connsiteY370" fmla="*/ 53957 h 802375"/>
                  <a:gd name="connsiteX371" fmla="*/ 413344 w 713481"/>
                  <a:gd name="connsiteY371" fmla="*/ 30871 h 802375"/>
                  <a:gd name="connsiteX372" fmla="*/ 411472 w 713481"/>
                  <a:gd name="connsiteY372" fmla="*/ 68600 h 802375"/>
                  <a:gd name="connsiteX373" fmla="*/ 411471 w 713481"/>
                  <a:gd name="connsiteY373" fmla="*/ 68600 h 802375"/>
                  <a:gd name="connsiteX374" fmla="*/ 413343 w 713481"/>
                  <a:gd name="connsiteY374" fmla="*/ 30871 h 802375"/>
                  <a:gd name="connsiteX375" fmla="*/ 413342 w 713481"/>
                  <a:gd name="connsiteY375" fmla="*/ 30874 h 802375"/>
                  <a:gd name="connsiteX376" fmla="*/ 382505 w 713481"/>
                  <a:gd name="connsiteY376" fmla="*/ 11103 h 802375"/>
                  <a:gd name="connsiteX377" fmla="*/ 382504 w 713481"/>
                  <a:gd name="connsiteY377" fmla="*/ 11107 h 802375"/>
                  <a:gd name="connsiteX378" fmla="*/ 382504 w 713481"/>
                  <a:gd name="connsiteY378" fmla="*/ 11106 h 802375"/>
                  <a:gd name="connsiteX379" fmla="*/ 382504 w 713481"/>
                  <a:gd name="connsiteY379" fmla="*/ 11103 h 802375"/>
                  <a:gd name="connsiteX380" fmla="*/ 382499 w 713481"/>
                  <a:gd name="connsiteY380" fmla="*/ 11104 h 802375"/>
                  <a:gd name="connsiteX381" fmla="*/ 367145 w 713481"/>
                  <a:gd name="connsiteY381" fmla="*/ 2223 h 802375"/>
                  <a:gd name="connsiteX382" fmla="*/ 367145 w 713481"/>
                  <a:gd name="connsiteY382" fmla="*/ 2224 h 802375"/>
                  <a:gd name="connsiteX383" fmla="*/ 367145 w 713481"/>
                  <a:gd name="connsiteY383" fmla="*/ 2224 h 802375"/>
                  <a:gd name="connsiteX384" fmla="*/ 361530 w 713481"/>
                  <a:gd name="connsiteY384" fmla="*/ 11255 h 802375"/>
                  <a:gd name="connsiteX385" fmla="*/ 367145 w 713481"/>
                  <a:gd name="connsiteY385" fmla="*/ 2224 h 802375"/>
                  <a:gd name="connsiteX386" fmla="*/ 362463 w 713481"/>
                  <a:gd name="connsiteY386" fmla="*/ 661 h 802375"/>
                  <a:gd name="connsiteX387" fmla="*/ 362463 w 713481"/>
                  <a:gd name="connsiteY387" fmla="*/ 662 h 802375"/>
                  <a:gd name="connsiteX388" fmla="*/ 362463 w 713481"/>
                  <a:gd name="connsiteY388" fmla="*/ 662 h 802375"/>
                  <a:gd name="connsiteX389" fmla="*/ 361529 w 713481"/>
                  <a:gd name="connsiteY389" fmla="*/ 11255 h 802375"/>
                  <a:gd name="connsiteX390" fmla="*/ 362463 w 713481"/>
                  <a:gd name="connsiteY390" fmla="*/ 662 h 802375"/>
                  <a:gd name="connsiteX391" fmla="*/ 356644 w 713481"/>
                  <a:gd name="connsiteY391" fmla="*/ 0 h 802375"/>
                  <a:gd name="connsiteX392" fmla="*/ 350826 w 713481"/>
                  <a:gd name="connsiteY392" fmla="*/ 662 h 802375"/>
                  <a:gd name="connsiteX393" fmla="*/ 350825 w 713481"/>
                  <a:gd name="connsiteY393" fmla="*/ 661 h 802375"/>
                  <a:gd name="connsiteX394" fmla="*/ 346143 w 713481"/>
                  <a:gd name="connsiteY394" fmla="*/ 2223 h 802375"/>
                  <a:gd name="connsiteX395" fmla="*/ 327598 w 713481"/>
                  <a:gd name="connsiteY395" fmla="*/ 13046 h 802375"/>
                  <a:gd name="connsiteX396" fmla="*/ 327594 w 713481"/>
                  <a:gd name="connsiteY396" fmla="*/ 13046 h 802375"/>
                  <a:gd name="connsiteX397" fmla="*/ 319758 w 713481"/>
                  <a:gd name="connsiteY397" fmla="*/ 37990 h 802375"/>
                  <a:gd name="connsiteX398" fmla="*/ 319757 w 713481"/>
                  <a:gd name="connsiteY398" fmla="*/ 37990 h 802375"/>
                  <a:gd name="connsiteX399" fmla="*/ 327593 w 713481"/>
                  <a:gd name="connsiteY399" fmla="*/ 13046 h 802375"/>
                  <a:gd name="connsiteX400" fmla="*/ 293776 w 713481"/>
                  <a:gd name="connsiteY400" fmla="*/ 35057 h 802375"/>
                  <a:gd name="connsiteX401" fmla="*/ 293769 w 713481"/>
                  <a:gd name="connsiteY401" fmla="*/ 35056 h 802375"/>
                  <a:gd name="connsiteX402" fmla="*/ 293770 w 713481"/>
                  <a:gd name="connsiteY402" fmla="*/ 35061 h 802375"/>
                  <a:gd name="connsiteX403" fmla="*/ 293769 w 713481"/>
                  <a:gd name="connsiteY403" fmla="*/ 35061 h 802375"/>
                  <a:gd name="connsiteX404" fmla="*/ 293769 w 713481"/>
                  <a:gd name="connsiteY404" fmla="*/ 35056 h 802375"/>
                  <a:gd name="connsiteX405" fmla="*/ 293767 w 713481"/>
                  <a:gd name="connsiteY405" fmla="*/ 35058 h 802375"/>
                  <a:gd name="connsiteX406" fmla="*/ 258512 w 713481"/>
                  <a:gd name="connsiteY406" fmla="*/ 60212 h 802375"/>
                  <a:gd name="connsiteX407" fmla="*/ 258504 w 713481"/>
                  <a:gd name="connsiteY407" fmla="*/ 60214 h 802375"/>
                  <a:gd name="connsiteX408" fmla="*/ 258503 w 713481"/>
                  <a:gd name="connsiteY408" fmla="*/ 60213 h 802375"/>
                  <a:gd name="connsiteX409" fmla="*/ 258503 w 713481"/>
                  <a:gd name="connsiteY409" fmla="*/ 60215 h 802375"/>
                  <a:gd name="connsiteX410" fmla="*/ 259399 w 713481"/>
                  <a:gd name="connsiteY410" fmla="*/ 90606 h 802375"/>
                  <a:gd name="connsiteX411" fmla="*/ 259013 w 713481"/>
                  <a:gd name="connsiteY411" fmla="*/ 109031 h 802375"/>
                  <a:gd name="connsiteX412" fmla="*/ 270105 w 713481"/>
                  <a:gd name="connsiteY412" fmla="*/ 100486 h 802375"/>
                  <a:gd name="connsiteX413" fmla="*/ 270253 w 713481"/>
                  <a:gd name="connsiteY413" fmla="*/ 105484 h 802375"/>
                  <a:gd name="connsiteX414" fmla="*/ 270344 w 713481"/>
                  <a:gd name="connsiteY414" fmla="*/ 108568 h 802375"/>
                  <a:gd name="connsiteX415" fmla="*/ 270344 w 713481"/>
                  <a:gd name="connsiteY415" fmla="*/ 108567 h 802375"/>
                  <a:gd name="connsiteX416" fmla="*/ 270253 w 713481"/>
                  <a:gd name="connsiteY416" fmla="*/ 105483 h 802375"/>
                  <a:gd name="connsiteX417" fmla="*/ 270106 w 713481"/>
                  <a:gd name="connsiteY417" fmla="*/ 100487 h 802375"/>
                  <a:gd name="connsiteX418" fmla="*/ 270106 w 713481"/>
                  <a:gd name="connsiteY418" fmla="*/ 100486 h 802375"/>
                  <a:gd name="connsiteX419" fmla="*/ 270107 w 713481"/>
                  <a:gd name="connsiteY419" fmla="*/ 100487 h 802375"/>
                  <a:gd name="connsiteX420" fmla="*/ 270114 w 713481"/>
                  <a:gd name="connsiteY420" fmla="*/ 100485 h 802375"/>
                  <a:gd name="connsiteX421" fmla="*/ 278246 w 713481"/>
                  <a:gd name="connsiteY421" fmla="*/ 94683 h 802375"/>
                  <a:gd name="connsiteX422" fmla="*/ 282163 w 713481"/>
                  <a:gd name="connsiteY422" fmla="*/ 89390 h 802375"/>
                  <a:gd name="connsiteX423" fmla="*/ 278247 w 713481"/>
                  <a:gd name="connsiteY423" fmla="*/ 94683 h 802375"/>
                  <a:gd name="connsiteX424" fmla="*/ 297360 w 713481"/>
                  <a:gd name="connsiteY424" fmla="*/ 81045 h 802375"/>
                  <a:gd name="connsiteX425" fmla="*/ 301205 w 713481"/>
                  <a:gd name="connsiteY425" fmla="*/ 78302 h 802375"/>
                  <a:gd name="connsiteX426" fmla="*/ 301206 w 713481"/>
                  <a:gd name="connsiteY426" fmla="*/ 78300 h 802375"/>
                  <a:gd name="connsiteX427" fmla="*/ 301207 w 713481"/>
                  <a:gd name="connsiteY427" fmla="*/ 78305 h 802375"/>
                  <a:gd name="connsiteX428" fmla="*/ 301999 w 713481"/>
                  <a:gd name="connsiteY428" fmla="*/ 84167 h 802375"/>
                  <a:gd name="connsiteX429" fmla="*/ 302000 w 713481"/>
                  <a:gd name="connsiteY429" fmla="*/ 84166 h 802375"/>
                  <a:gd name="connsiteX430" fmla="*/ 301208 w 713481"/>
                  <a:gd name="connsiteY430" fmla="*/ 78305 h 802375"/>
                  <a:gd name="connsiteX431" fmla="*/ 301207 w 713481"/>
                  <a:gd name="connsiteY431" fmla="*/ 78300 h 802375"/>
                  <a:gd name="connsiteX432" fmla="*/ 301213 w 713481"/>
                  <a:gd name="connsiteY432" fmla="*/ 78301 h 802375"/>
                  <a:gd name="connsiteX433" fmla="*/ 331036 w 713481"/>
                  <a:gd name="connsiteY433" fmla="*/ 58889 h 802375"/>
                  <a:gd name="connsiteX434" fmla="*/ 328007 w 713481"/>
                  <a:gd name="connsiteY434" fmla="*/ 68531 h 802375"/>
                  <a:gd name="connsiteX435" fmla="*/ 328008 w 713481"/>
                  <a:gd name="connsiteY435" fmla="*/ 68530 h 802375"/>
                  <a:gd name="connsiteX436" fmla="*/ 331037 w 713481"/>
                  <a:gd name="connsiteY436" fmla="*/ 58889 h 802375"/>
                  <a:gd name="connsiteX437" fmla="*/ 331040 w 713481"/>
                  <a:gd name="connsiteY437" fmla="*/ 58890 h 802375"/>
                  <a:gd name="connsiteX438" fmla="*/ 331673 w 713481"/>
                  <a:gd name="connsiteY438" fmla="*/ 58521 h 802375"/>
                  <a:gd name="connsiteX439" fmla="*/ 347395 w 713481"/>
                  <a:gd name="connsiteY439" fmla="*/ 49345 h 802375"/>
                  <a:gd name="connsiteX440" fmla="*/ 351524 w 713481"/>
                  <a:gd name="connsiteY440" fmla="*/ 47967 h 802375"/>
                  <a:gd name="connsiteX441" fmla="*/ 351524 w 713481"/>
                  <a:gd name="connsiteY441" fmla="*/ 47968 h 802375"/>
                  <a:gd name="connsiteX442" fmla="*/ 353489 w 713481"/>
                  <a:gd name="connsiteY442" fmla="*/ 47744 h 802375"/>
                  <a:gd name="connsiteX443" fmla="*/ 353000 w 713481"/>
                  <a:gd name="connsiteY443" fmla="*/ 44727 h 802375"/>
                  <a:gd name="connsiteX444" fmla="*/ 353001 w 713481"/>
                  <a:gd name="connsiteY444" fmla="*/ 44727 h 802375"/>
                  <a:gd name="connsiteX445" fmla="*/ 353490 w 713481"/>
                  <a:gd name="connsiteY445" fmla="*/ 47744 h 802375"/>
                  <a:gd name="connsiteX446" fmla="*/ 356655 w 713481"/>
                  <a:gd name="connsiteY446" fmla="*/ 47385 h 802375"/>
                  <a:gd name="connsiteX447" fmla="*/ 361787 w 713481"/>
                  <a:gd name="connsiteY447" fmla="*/ 47968 h 802375"/>
                  <a:gd name="connsiteX448" fmla="*/ 361152 w 713481"/>
                  <a:gd name="connsiteY448" fmla="*/ 55174 h 802375"/>
                  <a:gd name="connsiteX449" fmla="*/ 361788 w 713481"/>
                  <a:gd name="connsiteY449" fmla="*/ 47968 h 802375"/>
                  <a:gd name="connsiteX450" fmla="*/ 365916 w 713481"/>
                  <a:gd name="connsiteY450" fmla="*/ 49346 h 802375"/>
                  <a:gd name="connsiteX451" fmla="*/ 379457 w 713481"/>
                  <a:gd name="connsiteY451" fmla="*/ 57177 h 802375"/>
                  <a:gd name="connsiteX452" fmla="*/ 379461 w 713481"/>
                  <a:gd name="connsiteY452" fmla="*/ 57176 h 802375"/>
                  <a:gd name="connsiteX453" fmla="*/ 379461 w 713481"/>
                  <a:gd name="connsiteY453" fmla="*/ 57179 h 802375"/>
                  <a:gd name="connsiteX454" fmla="*/ 379461 w 713481"/>
                  <a:gd name="connsiteY454" fmla="*/ 57180 h 802375"/>
                  <a:gd name="connsiteX455" fmla="*/ 379462 w 713481"/>
                  <a:gd name="connsiteY455" fmla="*/ 57176 h 802375"/>
                  <a:gd name="connsiteX456" fmla="*/ 379573 w 713481"/>
                  <a:gd name="connsiteY456" fmla="*/ 57247 h 802375"/>
                  <a:gd name="connsiteX457" fmla="*/ 393647 w 713481"/>
                  <a:gd name="connsiteY457" fmla="*/ 66271 h 802375"/>
                  <a:gd name="connsiteX458" fmla="*/ 400532 w 713481"/>
                  <a:gd name="connsiteY458" fmla="*/ 49153 h 802375"/>
                  <a:gd name="connsiteX459" fmla="*/ 400533 w 713481"/>
                  <a:gd name="connsiteY459" fmla="*/ 49153 h 802375"/>
                  <a:gd name="connsiteX460" fmla="*/ 393648 w 713481"/>
                  <a:gd name="connsiteY460" fmla="*/ 66271 h 802375"/>
                  <a:gd name="connsiteX461" fmla="*/ 406657 w 713481"/>
                  <a:gd name="connsiteY461" fmla="*/ 74612 h 802375"/>
                  <a:gd name="connsiteX462" fmla="*/ 406658 w 713481"/>
                  <a:gd name="connsiteY462" fmla="*/ 74610 h 802375"/>
                  <a:gd name="connsiteX463" fmla="*/ 406272 w 713481"/>
                  <a:gd name="connsiteY463" fmla="*/ 82405 h 802375"/>
                  <a:gd name="connsiteX464" fmla="*/ 406659 w 713481"/>
                  <a:gd name="connsiteY464" fmla="*/ 74610 h 802375"/>
                  <a:gd name="connsiteX465" fmla="*/ 409071 w 713481"/>
                  <a:gd name="connsiteY465" fmla="*/ 76300 h 802375"/>
                  <a:gd name="connsiteX466" fmla="*/ 411469 w 713481"/>
                  <a:gd name="connsiteY466" fmla="*/ 68604 h 802375"/>
                  <a:gd name="connsiteX467" fmla="*/ 411470 w 713481"/>
                  <a:gd name="connsiteY467" fmla="*/ 68604 h 802375"/>
                  <a:gd name="connsiteX468" fmla="*/ 409071 w 713481"/>
                  <a:gd name="connsiteY468" fmla="*/ 76300 h 802375"/>
                  <a:gd name="connsiteX469" fmla="*/ 422931 w 713481"/>
                  <a:gd name="connsiteY469" fmla="*/ 86010 h 802375"/>
                  <a:gd name="connsiteX470" fmla="*/ 435718 w 713481"/>
                  <a:gd name="connsiteY470" fmla="*/ 94969 h 802375"/>
                  <a:gd name="connsiteX471" fmla="*/ 435721 w 713481"/>
                  <a:gd name="connsiteY471" fmla="*/ 94967 h 802375"/>
                  <a:gd name="connsiteX472" fmla="*/ 459057 w 713481"/>
                  <a:gd name="connsiteY472" fmla="*/ 112536 h 802375"/>
                  <a:gd name="connsiteX473" fmla="*/ 459061 w 713481"/>
                  <a:gd name="connsiteY473" fmla="*/ 112535 h 802375"/>
                  <a:gd name="connsiteX474" fmla="*/ 459060 w 713481"/>
                  <a:gd name="connsiteY474" fmla="*/ 112539 h 802375"/>
                  <a:gd name="connsiteX475" fmla="*/ 457643 w 713481"/>
                  <a:gd name="connsiteY475" fmla="*/ 121629 h 802375"/>
                  <a:gd name="connsiteX476" fmla="*/ 457644 w 713481"/>
                  <a:gd name="connsiteY476" fmla="*/ 121630 h 802375"/>
                  <a:gd name="connsiteX477" fmla="*/ 459062 w 713481"/>
                  <a:gd name="connsiteY477" fmla="*/ 112535 h 802375"/>
                  <a:gd name="connsiteX478" fmla="*/ 465526 w 713481"/>
                  <a:gd name="connsiteY478" fmla="*/ 117735 h 802375"/>
                  <a:gd name="connsiteX479" fmla="*/ 467085 w 713481"/>
                  <a:gd name="connsiteY479" fmla="*/ 110299 h 802375"/>
                  <a:gd name="connsiteX480" fmla="*/ 467086 w 713481"/>
                  <a:gd name="connsiteY480" fmla="*/ 110299 h 802375"/>
                  <a:gd name="connsiteX481" fmla="*/ 465527 w 713481"/>
                  <a:gd name="connsiteY481" fmla="*/ 117736 h 802375"/>
                  <a:gd name="connsiteX482" fmla="*/ 483544 w 713481"/>
                  <a:gd name="connsiteY482" fmla="*/ 132229 h 802375"/>
                  <a:gd name="connsiteX483" fmla="*/ 483546 w 713481"/>
                  <a:gd name="connsiteY483" fmla="*/ 132228 h 802375"/>
                  <a:gd name="connsiteX484" fmla="*/ 483545 w 713481"/>
                  <a:gd name="connsiteY484" fmla="*/ 132230 h 802375"/>
                  <a:gd name="connsiteX485" fmla="*/ 483546 w 713481"/>
                  <a:gd name="connsiteY485" fmla="*/ 132231 h 802375"/>
                  <a:gd name="connsiteX486" fmla="*/ 483547 w 713481"/>
                  <a:gd name="connsiteY486" fmla="*/ 132228 h 802375"/>
                  <a:gd name="connsiteX487" fmla="*/ 488947 w 713481"/>
                  <a:gd name="connsiteY487" fmla="*/ 136896 h 802375"/>
                  <a:gd name="connsiteX488" fmla="*/ 493014 w 713481"/>
                  <a:gd name="connsiteY488" fmla="*/ 125104 h 802375"/>
                  <a:gd name="connsiteX489" fmla="*/ 493015 w 713481"/>
                  <a:gd name="connsiteY489" fmla="*/ 125104 h 802375"/>
                  <a:gd name="connsiteX490" fmla="*/ 488948 w 713481"/>
                  <a:gd name="connsiteY490" fmla="*/ 136896 h 802375"/>
                  <a:gd name="connsiteX491" fmla="*/ 507985 w 713481"/>
                  <a:gd name="connsiteY491" fmla="*/ 153350 h 802375"/>
                  <a:gd name="connsiteX492" fmla="*/ 507990 w 713481"/>
                  <a:gd name="connsiteY492" fmla="*/ 153349 h 802375"/>
                  <a:gd name="connsiteX493" fmla="*/ 519706 w 713481"/>
                  <a:gd name="connsiteY493" fmla="*/ 164239 h 802375"/>
                  <a:gd name="connsiteX494" fmla="*/ 516207 w 713481"/>
                  <a:gd name="connsiteY494" fmla="*/ 155536 h 802375"/>
                  <a:gd name="connsiteX495" fmla="*/ 519707 w 713481"/>
                  <a:gd name="connsiteY495" fmla="*/ 164239 h 802375"/>
                  <a:gd name="connsiteX496" fmla="*/ 528951 w 713481"/>
                  <a:gd name="connsiteY496" fmla="*/ 172831 h 802375"/>
                  <a:gd name="connsiteX497" fmla="*/ 528953 w 713481"/>
                  <a:gd name="connsiteY497" fmla="*/ 172830 h 802375"/>
                  <a:gd name="connsiteX498" fmla="*/ 546865 w 713481"/>
                  <a:gd name="connsiteY498" fmla="*/ 190676 h 802375"/>
                  <a:gd name="connsiteX499" fmla="*/ 546869 w 713481"/>
                  <a:gd name="connsiteY499" fmla="*/ 190676 h 802375"/>
                  <a:gd name="connsiteX500" fmla="*/ 560095 w 713481"/>
                  <a:gd name="connsiteY500" fmla="*/ 204834 h 802375"/>
                  <a:gd name="connsiteX501" fmla="*/ 557207 w 713481"/>
                  <a:gd name="connsiteY501" fmla="*/ 196376 h 802375"/>
                  <a:gd name="connsiteX502" fmla="*/ 560096 w 713481"/>
                  <a:gd name="connsiteY502" fmla="*/ 204835 h 802375"/>
                  <a:gd name="connsiteX503" fmla="*/ 564481 w 713481"/>
                  <a:gd name="connsiteY503" fmla="*/ 209528 h 802375"/>
                  <a:gd name="connsiteX504" fmla="*/ 564482 w 713481"/>
                  <a:gd name="connsiteY504" fmla="*/ 209528 h 802375"/>
                  <a:gd name="connsiteX505" fmla="*/ 564482 w 713481"/>
                  <a:gd name="connsiteY505" fmla="*/ 209530 h 802375"/>
                  <a:gd name="connsiteX506" fmla="*/ 564483 w 713481"/>
                  <a:gd name="connsiteY506" fmla="*/ 209528 h 802375"/>
                  <a:gd name="connsiteX507" fmla="*/ 581552 w 713481"/>
                  <a:gd name="connsiteY507" fmla="*/ 229330 h 802375"/>
                  <a:gd name="connsiteX508" fmla="*/ 581555 w 713481"/>
                  <a:gd name="connsiteY508" fmla="*/ 229330 h 802375"/>
                  <a:gd name="connsiteX509" fmla="*/ 596257 w 713481"/>
                  <a:gd name="connsiteY509" fmla="*/ 247926 h 802375"/>
                  <a:gd name="connsiteX510" fmla="*/ 596259 w 713481"/>
                  <a:gd name="connsiteY510" fmla="*/ 247925 h 802375"/>
                  <a:gd name="connsiteX511" fmla="*/ 598710 w 713481"/>
                  <a:gd name="connsiteY511" fmla="*/ 251298 h 802375"/>
                  <a:gd name="connsiteX512" fmla="*/ 599992 w 713481"/>
                  <a:gd name="connsiteY512" fmla="*/ 234374 h 802375"/>
                  <a:gd name="connsiteX513" fmla="*/ 598710 w 713481"/>
                  <a:gd name="connsiteY513" fmla="*/ 251299 h 802375"/>
                  <a:gd name="connsiteX514" fmla="*/ 607901 w 713481"/>
                  <a:gd name="connsiteY514" fmla="*/ 263949 h 802375"/>
                  <a:gd name="connsiteX515" fmla="*/ 607903 w 713481"/>
                  <a:gd name="connsiteY515" fmla="*/ 263948 h 802375"/>
                  <a:gd name="connsiteX516" fmla="*/ 607903 w 713481"/>
                  <a:gd name="connsiteY516" fmla="*/ 263950 h 802375"/>
                  <a:gd name="connsiteX517" fmla="*/ 607904 w 713481"/>
                  <a:gd name="connsiteY517" fmla="*/ 263948 h 802375"/>
                  <a:gd name="connsiteX518" fmla="*/ 620294 w 713481"/>
                  <a:gd name="connsiteY518" fmla="*/ 282662 h 802375"/>
                  <a:gd name="connsiteX519" fmla="*/ 620296 w 713481"/>
                  <a:gd name="connsiteY519" fmla="*/ 282662 h 802375"/>
                  <a:gd name="connsiteX520" fmla="*/ 628522 w 713481"/>
                  <a:gd name="connsiteY520" fmla="*/ 296599 h 802375"/>
                  <a:gd name="connsiteX521" fmla="*/ 625822 w 713481"/>
                  <a:gd name="connsiteY521" fmla="*/ 280277 h 802375"/>
                  <a:gd name="connsiteX522" fmla="*/ 625823 w 713481"/>
                  <a:gd name="connsiteY522" fmla="*/ 280277 h 802375"/>
                  <a:gd name="connsiteX523" fmla="*/ 628523 w 713481"/>
                  <a:gd name="connsiteY523" fmla="*/ 296600 h 802375"/>
                  <a:gd name="connsiteX524" fmla="*/ 632009 w 713481"/>
                  <a:gd name="connsiteY524" fmla="*/ 302506 h 802375"/>
                  <a:gd name="connsiteX525" fmla="*/ 632011 w 713481"/>
                  <a:gd name="connsiteY525" fmla="*/ 302505 h 802375"/>
                  <a:gd name="connsiteX526" fmla="*/ 641089 w 713481"/>
                  <a:gd name="connsiteY526" fmla="*/ 319959 h 802375"/>
                  <a:gd name="connsiteX527" fmla="*/ 641090 w 713481"/>
                  <a:gd name="connsiteY527" fmla="*/ 319958 h 802375"/>
                  <a:gd name="connsiteX528" fmla="*/ 650388 w 713481"/>
                  <a:gd name="connsiteY528" fmla="*/ 341012 h 802375"/>
                  <a:gd name="connsiteX529" fmla="*/ 651629 w 713481"/>
                  <a:gd name="connsiteY529" fmla="*/ 343823 h 802375"/>
                  <a:gd name="connsiteX530" fmla="*/ 651630 w 713481"/>
                  <a:gd name="connsiteY530" fmla="*/ 343823 h 802375"/>
                  <a:gd name="connsiteX531" fmla="*/ 651630 w 713481"/>
                  <a:gd name="connsiteY531" fmla="*/ 343822 h 802375"/>
                  <a:gd name="connsiteX532" fmla="*/ 660817 w 713481"/>
                  <a:gd name="connsiteY532" fmla="*/ 370535 h 802375"/>
                  <a:gd name="connsiteX533" fmla="*/ 660819 w 713481"/>
                  <a:gd name="connsiteY533" fmla="*/ 370535 h 802375"/>
                  <a:gd name="connsiteX534" fmla="*/ 660820 w 713481"/>
                  <a:gd name="connsiteY534" fmla="*/ 370534 h 802375"/>
                  <a:gd name="connsiteX535" fmla="*/ 667233 w 713481"/>
                  <a:gd name="connsiteY535" fmla="*/ 397476 h 802375"/>
                  <a:gd name="connsiteX536" fmla="*/ 667234 w 713481"/>
                  <a:gd name="connsiteY536" fmla="*/ 397476 h 802375"/>
                  <a:gd name="connsiteX537" fmla="*/ 670537 w 713481"/>
                  <a:gd name="connsiteY537" fmla="*/ 422236 h 802375"/>
                  <a:gd name="connsiteX538" fmla="*/ 670538 w 713481"/>
                  <a:gd name="connsiteY538" fmla="*/ 422235 h 802375"/>
                  <a:gd name="connsiteX539" fmla="*/ 671276 w 713481"/>
                  <a:gd name="connsiteY539" fmla="*/ 440100 h 802375"/>
                  <a:gd name="connsiteX540" fmla="*/ 678656 w 713481"/>
                  <a:gd name="connsiteY540" fmla="*/ 415293 h 802375"/>
                  <a:gd name="connsiteX541" fmla="*/ 671276 w 713481"/>
                  <a:gd name="connsiteY541" fmla="*/ 440103 h 802375"/>
                  <a:gd name="connsiteX542" fmla="*/ 671346 w 713481"/>
                  <a:gd name="connsiteY542" fmla="*/ 441796 h 802375"/>
                  <a:gd name="connsiteX543" fmla="*/ 671346 w 713481"/>
                  <a:gd name="connsiteY543" fmla="*/ 441797 h 802375"/>
                  <a:gd name="connsiteX544" fmla="*/ 671346 w 713481"/>
                  <a:gd name="connsiteY544" fmla="*/ 441800 h 802375"/>
                  <a:gd name="connsiteX545" fmla="*/ 671346 w 713481"/>
                  <a:gd name="connsiteY545" fmla="*/ 472397 h 802375"/>
                  <a:gd name="connsiteX546" fmla="*/ 671346 w 713481"/>
                  <a:gd name="connsiteY546" fmla="*/ 472399 h 802375"/>
                  <a:gd name="connsiteX547" fmla="*/ 671346 w 713481"/>
                  <a:gd name="connsiteY547" fmla="*/ 472402 h 802375"/>
                  <a:gd name="connsiteX548" fmla="*/ 671346 w 713481"/>
                  <a:gd name="connsiteY548" fmla="*/ 502998 h 802375"/>
                  <a:gd name="connsiteX549" fmla="*/ 671346 w 713481"/>
                  <a:gd name="connsiteY549" fmla="*/ 533599 h 802375"/>
                  <a:gd name="connsiteX550" fmla="*/ 671346 w 713481"/>
                  <a:gd name="connsiteY550" fmla="*/ 533601 h 802375"/>
                  <a:gd name="connsiteX551" fmla="*/ 671346 w 713481"/>
                  <a:gd name="connsiteY551" fmla="*/ 533603 h 802375"/>
                  <a:gd name="connsiteX552" fmla="*/ 671346 w 713481"/>
                  <a:gd name="connsiteY552" fmla="*/ 533604 h 802375"/>
                  <a:gd name="connsiteX553" fmla="*/ 671346 w 713481"/>
                  <a:gd name="connsiteY553" fmla="*/ 550138 h 802375"/>
                  <a:gd name="connsiteX554" fmla="*/ 679712 w 713481"/>
                  <a:gd name="connsiteY554" fmla="*/ 568683 h 802375"/>
                  <a:gd name="connsiteX555" fmla="*/ 671346 w 713481"/>
                  <a:gd name="connsiteY555" fmla="*/ 550139 h 802375"/>
                  <a:gd name="connsiteX556" fmla="*/ 671346 w 713481"/>
                  <a:gd name="connsiteY556" fmla="*/ 564200 h 802375"/>
                  <a:gd name="connsiteX557" fmla="*/ 671346 w 713481"/>
                  <a:gd name="connsiteY557" fmla="*/ 564205 h 802375"/>
                  <a:gd name="connsiteX558" fmla="*/ 671346 w 713481"/>
                  <a:gd name="connsiteY558" fmla="*/ 579310 h 802375"/>
                  <a:gd name="connsiteX559" fmla="*/ 671346 w 713481"/>
                  <a:gd name="connsiteY559" fmla="*/ 598939 h 802375"/>
                  <a:gd name="connsiteX560" fmla="*/ 677023 w 713481"/>
                  <a:gd name="connsiteY560" fmla="*/ 593443 h 802375"/>
                  <a:gd name="connsiteX561" fmla="*/ 677026 w 713481"/>
                  <a:gd name="connsiteY561" fmla="*/ 593443 h 802375"/>
                  <a:gd name="connsiteX562" fmla="*/ 671346 w 713481"/>
                  <a:gd name="connsiteY562" fmla="*/ 598942 h 802375"/>
                  <a:gd name="connsiteX563" fmla="*/ 671346 w 713481"/>
                  <a:gd name="connsiteY563" fmla="*/ 603294 h 802375"/>
                  <a:gd name="connsiteX564" fmla="*/ 672774 w 713481"/>
                  <a:gd name="connsiteY564" fmla="*/ 611791 h 802375"/>
                  <a:gd name="connsiteX565" fmla="*/ 671346 w 713481"/>
                  <a:gd name="connsiteY565" fmla="*/ 603296 h 802375"/>
                  <a:gd name="connsiteX566" fmla="*/ 671346 w 713481"/>
                  <a:gd name="connsiteY566" fmla="*/ 618230 h 802375"/>
                  <a:gd name="connsiteX567" fmla="*/ 671346 w 713481"/>
                  <a:gd name="connsiteY567" fmla="*/ 633533 h 802375"/>
                  <a:gd name="connsiteX568" fmla="*/ 671346 w 713481"/>
                  <a:gd name="connsiteY568" fmla="*/ 645953 h 802375"/>
                  <a:gd name="connsiteX569" fmla="*/ 676551 w 713481"/>
                  <a:gd name="connsiteY569" fmla="*/ 638870 h 802375"/>
                  <a:gd name="connsiteX570" fmla="*/ 676552 w 713481"/>
                  <a:gd name="connsiteY570" fmla="*/ 638870 h 802375"/>
                  <a:gd name="connsiteX571" fmla="*/ 671346 w 713481"/>
                  <a:gd name="connsiteY571" fmla="*/ 645953 h 802375"/>
                  <a:gd name="connsiteX572" fmla="*/ 671346 w 713481"/>
                  <a:gd name="connsiteY572" fmla="*/ 655945 h 802375"/>
                  <a:gd name="connsiteX573" fmla="*/ 677997 w 713481"/>
                  <a:gd name="connsiteY573" fmla="*/ 676600 h 802375"/>
                  <a:gd name="connsiteX574" fmla="*/ 677996 w 713481"/>
                  <a:gd name="connsiteY574" fmla="*/ 676600 h 802375"/>
                  <a:gd name="connsiteX575" fmla="*/ 671346 w 713481"/>
                  <a:gd name="connsiteY575" fmla="*/ 655946 h 802375"/>
                  <a:gd name="connsiteX576" fmla="*/ 671346 w 713481"/>
                  <a:gd name="connsiteY576" fmla="*/ 664131 h 802375"/>
                  <a:gd name="connsiteX577" fmla="*/ 671346 w 713481"/>
                  <a:gd name="connsiteY577" fmla="*/ 675899 h 802375"/>
                  <a:gd name="connsiteX578" fmla="*/ 671346 w 713481"/>
                  <a:gd name="connsiteY578" fmla="*/ 679434 h 802375"/>
                  <a:gd name="connsiteX579" fmla="*/ 671345 w 713481"/>
                  <a:gd name="connsiteY579" fmla="*/ 679433 h 802375"/>
                  <a:gd name="connsiteX580" fmla="*/ 671345 w 713481"/>
                  <a:gd name="connsiteY580" fmla="*/ 679434 h 802375"/>
                  <a:gd name="connsiteX581" fmla="*/ 671345 w 713481"/>
                  <a:gd name="connsiteY581" fmla="*/ 710031 h 802375"/>
                  <a:gd name="connsiteX582" fmla="*/ 671345 w 713481"/>
                  <a:gd name="connsiteY582" fmla="*/ 710037 h 802375"/>
                  <a:gd name="connsiteX583" fmla="*/ 18644 w 713481"/>
                  <a:gd name="connsiteY583" fmla="*/ 740557 h 802375"/>
                  <a:gd name="connsiteX584" fmla="*/ 14541 w 713481"/>
                  <a:gd name="connsiteY584" fmla="*/ 699780 h 802375"/>
                  <a:gd name="connsiteX585" fmla="*/ 14541 w 713481"/>
                  <a:gd name="connsiteY585" fmla="*/ 699779 h 802375"/>
                  <a:gd name="connsiteX586" fmla="*/ 18645 w 713481"/>
                  <a:gd name="connsiteY586" fmla="*/ 740557 h 802375"/>
                  <a:gd name="connsiteX587" fmla="*/ 475128 w 713481"/>
                  <a:gd name="connsiteY587" fmla="*/ 769415 h 802375"/>
                  <a:gd name="connsiteX588" fmla="*/ 475128 w 713481"/>
                  <a:gd name="connsiteY588" fmla="*/ 769414 h 802375"/>
                  <a:gd name="connsiteX589" fmla="*/ 475129 w 713481"/>
                  <a:gd name="connsiteY589" fmla="*/ 769415 h 802375"/>
                  <a:gd name="connsiteX590" fmla="*/ 80907 w 713481"/>
                  <a:gd name="connsiteY590" fmla="*/ 771089 h 802375"/>
                  <a:gd name="connsiteX591" fmla="*/ 80907 w 713481"/>
                  <a:gd name="connsiteY591" fmla="*/ 771088 h 802375"/>
                  <a:gd name="connsiteX592" fmla="*/ 80907 w 713481"/>
                  <a:gd name="connsiteY592" fmla="*/ 771087 h 802375"/>
                  <a:gd name="connsiteX593" fmla="*/ 80908 w 713481"/>
                  <a:gd name="connsiteY593" fmla="*/ 771088 h 802375"/>
                  <a:gd name="connsiteX594" fmla="*/ 569233 w 713481"/>
                  <a:gd name="connsiteY594" fmla="*/ 774505 h 802375"/>
                  <a:gd name="connsiteX595" fmla="*/ 572221 w 713481"/>
                  <a:gd name="connsiteY595" fmla="*/ 765275 h 802375"/>
                  <a:gd name="connsiteX596" fmla="*/ 569234 w 713481"/>
                  <a:gd name="connsiteY596" fmla="*/ 774505 h 802375"/>
                  <a:gd name="connsiteX597" fmla="*/ 18680 w 713481"/>
                  <a:gd name="connsiteY597" fmla="*/ 781596 h 802375"/>
                  <a:gd name="connsiteX598" fmla="*/ 35800 w 713481"/>
                  <a:gd name="connsiteY598" fmla="*/ 748258 h 802375"/>
                  <a:gd name="connsiteX599" fmla="*/ 35801 w 713481"/>
                  <a:gd name="connsiteY599" fmla="*/ 748259 h 802375"/>
                  <a:gd name="connsiteX600" fmla="*/ 566053 w 713481"/>
                  <a:gd name="connsiteY600" fmla="*/ 783675 h 802375"/>
                  <a:gd name="connsiteX601" fmla="*/ 555476 w 713481"/>
                  <a:gd name="connsiteY601" fmla="*/ 767407 h 802375"/>
                  <a:gd name="connsiteX602" fmla="*/ 566054 w 713481"/>
                  <a:gd name="connsiteY602" fmla="*/ 783675 h 802375"/>
                  <a:gd name="connsiteX603" fmla="*/ 547403 w 713481"/>
                  <a:gd name="connsiteY603" fmla="*/ 784224 h 802375"/>
                  <a:gd name="connsiteX604" fmla="*/ 535439 w 713481"/>
                  <a:gd name="connsiteY604" fmla="*/ 767854 h 802375"/>
                  <a:gd name="connsiteX605" fmla="*/ 535440 w 713481"/>
                  <a:gd name="connsiteY605" fmla="*/ 767854 h 802375"/>
                  <a:gd name="connsiteX606" fmla="*/ 547404 w 713481"/>
                  <a:gd name="connsiteY606" fmla="*/ 784226 h 802375"/>
                  <a:gd name="connsiteX607" fmla="*/ 547404 w 713481"/>
                  <a:gd name="connsiteY607" fmla="*/ 784225 h 802375"/>
                  <a:gd name="connsiteX608" fmla="*/ 547405 w 713481"/>
                  <a:gd name="connsiteY608" fmla="*/ 784226 h 802375"/>
                  <a:gd name="connsiteX609" fmla="*/ 124335 w 713481"/>
                  <a:gd name="connsiteY609" fmla="*/ 784655 h 802375"/>
                  <a:gd name="connsiteX610" fmla="*/ 123603 w 713481"/>
                  <a:gd name="connsiteY610" fmla="*/ 762604 h 802375"/>
                  <a:gd name="connsiteX611" fmla="*/ 123579 w 713481"/>
                  <a:gd name="connsiteY611" fmla="*/ 761889 h 802375"/>
                  <a:gd name="connsiteX612" fmla="*/ 123579 w 713481"/>
                  <a:gd name="connsiteY612" fmla="*/ 761888 h 802375"/>
                  <a:gd name="connsiteX613" fmla="*/ 123603 w 713481"/>
                  <a:gd name="connsiteY613" fmla="*/ 762604 h 802375"/>
                  <a:gd name="connsiteX614" fmla="*/ 124336 w 713481"/>
                  <a:gd name="connsiteY614" fmla="*/ 784654 h 802375"/>
                  <a:gd name="connsiteX615" fmla="*/ 591000 w 713481"/>
                  <a:gd name="connsiteY615" fmla="*/ 785688 h 802375"/>
                  <a:gd name="connsiteX616" fmla="*/ 588817 w 713481"/>
                  <a:gd name="connsiteY616" fmla="*/ 768628 h 802375"/>
                  <a:gd name="connsiteX617" fmla="*/ 591001 w 713481"/>
                  <a:gd name="connsiteY617" fmla="*/ 785688 h 802375"/>
                  <a:gd name="connsiteX618" fmla="*/ 575638 w 713481"/>
                  <a:gd name="connsiteY618" fmla="*/ 787527 h 802375"/>
                  <a:gd name="connsiteX619" fmla="*/ 578437 w 713481"/>
                  <a:gd name="connsiteY619" fmla="*/ 777590 h 802375"/>
                  <a:gd name="connsiteX620" fmla="*/ 575639 w 713481"/>
                  <a:gd name="connsiteY620" fmla="*/ 787527 h 802375"/>
                  <a:gd name="connsiteX621" fmla="*/ 569369 w 713481"/>
                  <a:gd name="connsiteY621" fmla="*/ 799881 h 802375"/>
                  <a:gd name="connsiteX622" fmla="*/ 575637 w 713481"/>
                  <a:gd name="connsiteY622" fmla="*/ 787528 h 802375"/>
                  <a:gd name="connsiteX623" fmla="*/ 575638 w 713481"/>
                  <a:gd name="connsiteY623" fmla="*/ 787529 h 802375"/>
                  <a:gd name="connsiteX624" fmla="*/ 569368 w 713481"/>
                  <a:gd name="connsiteY624" fmla="*/ 799881 h 802375"/>
                  <a:gd name="connsiteX625" fmla="*/ 566056 w 713481"/>
                  <a:gd name="connsiteY625" fmla="*/ 783677 h 802375"/>
                  <a:gd name="connsiteX626" fmla="*/ 566057 w 713481"/>
                  <a:gd name="connsiteY626" fmla="*/ 783677 h 802375"/>
                  <a:gd name="connsiteX627" fmla="*/ 596138 w 713481"/>
                  <a:gd name="connsiteY627" fmla="*/ 802267 h 802375"/>
                  <a:gd name="connsiteX628" fmla="*/ 596140 w 713481"/>
                  <a:gd name="connsiteY628" fmla="*/ 802265 h 802375"/>
                  <a:gd name="connsiteX629" fmla="*/ 596138 w 713481"/>
                  <a:gd name="connsiteY629" fmla="*/ 802265 h 802375"/>
                  <a:gd name="connsiteX630" fmla="*/ 138680 w 713481"/>
                  <a:gd name="connsiteY630" fmla="*/ 802356 h 802375"/>
                  <a:gd name="connsiteX631" fmla="*/ 124339 w 713481"/>
                  <a:gd name="connsiteY631" fmla="*/ 784658 h 802375"/>
                  <a:gd name="connsiteX632" fmla="*/ 138681 w 713481"/>
                  <a:gd name="connsiteY632" fmla="*/ 802356 h 802375"/>
                  <a:gd name="connsiteX633" fmla="*/ 67295 w 713481"/>
                  <a:gd name="connsiteY633" fmla="*/ 802375 h 802375"/>
                  <a:gd name="connsiteX634" fmla="*/ 50072 w 713481"/>
                  <a:gd name="connsiteY634" fmla="*/ 771472 h 802375"/>
                  <a:gd name="connsiteX635" fmla="*/ 67296 w 713481"/>
                  <a:gd name="connsiteY635" fmla="*/ 802375 h 802375"/>
                  <a:gd name="connsiteX636" fmla="*/ 80905 w 713481"/>
                  <a:gd name="connsiteY636" fmla="*/ 771092 h 802375"/>
                  <a:gd name="connsiteX637" fmla="*/ 80906 w 713481"/>
                  <a:gd name="connsiteY637" fmla="*/ 771092 h 802375"/>
                  <a:gd name="connsiteX638" fmla="*/ 67298 w 713481"/>
                  <a:gd name="connsiteY638" fmla="*/ 802373 h 802375"/>
                  <a:gd name="connsiteX639" fmla="*/ 67296 w 713481"/>
                  <a:gd name="connsiteY639" fmla="*/ 802375 h 802375"/>
                  <a:gd name="connsiteX640" fmla="*/ 67305 w 713481"/>
                  <a:gd name="connsiteY640" fmla="*/ 802373 h 802375"/>
                  <a:gd name="connsiteX641" fmla="*/ 138680 w 713481"/>
                  <a:gd name="connsiteY641" fmla="*/ 802357 h 802375"/>
                  <a:gd name="connsiteX642" fmla="*/ 138682 w 713481"/>
                  <a:gd name="connsiteY642" fmla="*/ 802358 h 802375"/>
                  <a:gd name="connsiteX643" fmla="*/ 156520 w 713481"/>
                  <a:gd name="connsiteY643" fmla="*/ 783272 h 802375"/>
                  <a:gd name="connsiteX644" fmla="*/ 156523 w 713481"/>
                  <a:gd name="connsiteY644" fmla="*/ 783272 h 802375"/>
                  <a:gd name="connsiteX645" fmla="*/ 138682 w 713481"/>
                  <a:gd name="connsiteY645" fmla="*/ 802360 h 802375"/>
                  <a:gd name="connsiteX646" fmla="*/ 174374 w 713481"/>
                  <a:gd name="connsiteY646" fmla="*/ 802349 h 802375"/>
                  <a:gd name="connsiteX647" fmla="*/ 174375 w 713481"/>
                  <a:gd name="connsiteY647" fmla="*/ 802350 h 802375"/>
                  <a:gd name="connsiteX648" fmla="*/ 196811 w 713481"/>
                  <a:gd name="connsiteY648" fmla="*/ 773395 h 802375"/>
                  <a:gd name="connsiteX649" fmla="*/ 196813 w 713481"/>
                  <a:gd name="connsiteY649" fmla="*/ 773396 h 802375"/>
                  <a:gd name="connsiteX650" fmla="*/ 174375 w 713481"/>
                  <a:gd name="connsiteY650" fmla="*/ 802352 h 802375"/>
                  <a:gd name="connsiteX651" fmla="*/ 210068 w 713481"/>
                  <a:gd name="connsiteY651" fmla="*/ 802342 h 802375"/>
                  <a:gd name="connsiteX652" fmla="*/ 227907 w 713481"/>
                  <a:gd name="connsiteY652" fmla="*/ 780248 h 802375"/>
                  <a:gd name="connsiteX653" fmla="*/ 210069 w 713481"/>
                  <a:gd name="connsiteY653" fmla="*/ 802341 h 802375"/>
                  <a:gd name="connsiteX654" fmla="*/ 210069 w 713481"/>
                  <a:gd name="connsiteY654" fmla="*/ 802343 h 802375"/>
                  <a:gd name="connsiteX655" fmla="*/ 245761 w 713481"/>
                  <a:gd name="connsiteY655" fmla="*/ 802333 h 802375"/>
                  <a:gd name="connsiteX656" fmla="*/ 227913 w 713481"/>
                  <a:gd name="connsiteY656" fmla="*/ 780248 h 802375"/>
                  <a:gd name="connsiteX657" fmla="*/ 227914 w 713481"/>
                  <a:gd name="connsiteY657" fmla="*/ 780248 h 802375"/>
                  <a:gd name="connsiteX658" fmla="*/ 245761 w 713481"/>
                  <a:gd name="connsiteY658" fmla="*/ 802333 h 802375"/>
                  <a:gd name="connsiteX659" fmla="*/ 263599 w 713481"/>
                  <a:gd name="connsiteY659" fmla="*/ 775703 h 802375"/>
                  <a:gd name="connsiteX660" fmla="*/ 263600 w 713481"/>
                  <a:gd name="connsiteY660" fmla="*/ 775703 h 802375"/>
                  <a:gd name="connsiteX661" fmla="*/ 245762 w 713481"/>
                  <a:gd name="connsiteY661" fmla="*/ 802335 h 802375"/>
                  <a:gd name="connsiteX662" fmla="*/ 281454 w 713481"/>
                  <a:gd name="connsiteY662" fmla="*/ 802325 h 802375"/>
                  <a:gd name="connsiteX663" fmla="*/ 263605 w 713481"/>
                  <a:gd name="connsiteY663" fmla="*/ 775703 h 802375"/>
                  <a:gd name="connsiteX664" fmla="*/ 281455 w 713481"/>
                  <a:gd name="connsiteY664" fmla="*/ 802325 h 802375"/>
                  <a:gd name="connsiteX665" fmla="*/ 281455 w 713481"/>
                  <a:gd name="connsiteY665" fmla="*/ 802327 h 802375"/>
                  <a:gd name="connsiteX666" fmla="*/ 317147 w 713481"/>
                  <a:gd name="connsiteY666" fmla="*/ 802316 h 802375"/>
                  <a:gd name="connsiteX667" fmla="*/ 305065 w 713481"/>
                  <a:gd name="connsiteY667" fmla="*/ 777130 h 802375"/>
                  <a:gd name="connsiteX668" fmla="*/ 305066 w 713481"/>
                  <a:gd name="connsiteY668" fmla="*/ 777130 h 802375"/>
                  <a:gd name="connsiteX669" fmla="*/ 317148 w 713481"/>
                  <a:gd name="connsiteY669" fmla="*/ 802316 h 802375"/>
                  <a:gd name="connsiteX670" fmla="*/ 317148 w 713481"/>
                  <a:gd name="connsiteY670" fmla="*/ 802318 h 802375"/>
                  <a:gd name="connsiteX671" fmla="*/ 352840 w 713481"/>
                  <a:gd name="connsiteY671" fmla="*/ 802308 h 802375"/>
                  <a:gd name="connsiteX672" fmla="*/ 342657 w 713481"/>
                  <a:gd name="connsiteY672" fmla="*/ 777102 h 802375"/>
                  <a:gd name="connsiteX673" fmla="*/ 342659 w 713481"/>
                  <a:gd name="connsiteY673" fmla="*/ 777103 h 802375"/>
                  <a:gd name="connsiteX674" fmla="*/ 352842 w 713481"/>
                  <a:gd name="connsiteY674" fmla="*/ 802307 h 802375"/>
                  <a:gd name="connsiteX675" fmla="*/ 352844 w 713481"/>
                  <a:gd name="connsiteY675" fmla="*/ 802306 h 802375"/>
                  <a:gd name="connsiteX676" fmla="*/ 424224 w 713481"/>
                  <a:gd name="connsiteY676" fmla="*/ 802291 h 802375"/>
                  <a:gd name="connsiteX677" fmla="*/ 424227 w 713481"/>
                  <a:gd name="connsiteY677" fmla="*/ 802292 h 802375"/>
                  <a:gd name="connsiteX678" fmla="*/ 424226 w 713481"/>
                  <a:gd name="connsiteY678" fmla="*/ 802291 h 802375"/>
                  <a:gd name="connsiteX679" fmla="*/ 424226 w 713481"/>
                  <a:gd name="connsiteY679" fmla="*/ 802290 h 802375"/>
                  <a:gd name="connsiteX680" fmla="*/ 414580 w 713481"/>
                  <a:gd name="connsiteY680" fmla="*/ 769403 h 802375"/>
                  <a:gd name="connsiteX681" fmla="*/ 414581 w 713481"/>
                  <a:gd name="connsiteY681" fmla="*/ 769402 h 802375"/>
                  <a:gd name="connsiteX682" fmla="*/ 424227 w 713481"/>
                  <a:gd name="connsiteY682" fmla="*/ 802292 h 802375"/>
                  <a:gd name="connsiteX683" fmla="*/ 442067 w 713481"/>
                  <a:gd name="connsiteY683" fmla="*/ 782439 h 802375"/>
                  <a:gd name="connsiteX684" fmla="*/ 442068 w 713481"/>
                  <a:gd name="connsiteY684" fmla="*/ 782439 h 802375"/>
                  <a:gd name="connsiteX685" fmla="*/ 424228 w 713481"/>
                  <a:gd name="connsiteY685" fmla="*/ 802293 h 802375"/>
                  <a:gd name="connsiteX686" fmla="*/ 459919 w 713481"/>
                  <a:gd name="connsiteY686" fmla="*/ 802282 h 802375"/>
                  <a:gd name="connsiteX687" fmla="*/ 459920 w 713481"/>
                  <a:gd name="connsiteY687" fmla="*/ 802284 h 802375"/>
                  <a:gd name="connsiteX688" fmla="*/ 475127 w 713481"/>
                  <a:gd name="connsiteY688" fmla="*/ 769417 h 802375"/>
                  <a:gd name="connsiteX689" fmla="*/ 475128 w 713481"/>
                  <a:gd name="connsiteY689" fmla="*/ 769417 h 802375"/>
                  <a:gd name="connsiteX690" fmla="*/ 459921 w 713481"/>
                  <a:gd name="connsiteY690" fmla="*/ 802285 h 802375"/>
                  <a:gd name="connsiteX691" fmla="*/ 495613 w 713481"/>
                  <a:gd name="connsiteY691" fmla="*/ 802275 h 802375"/>
                  <a:gd name="connsiteX692" fmla="*/ 512908 w 713481"/>
                  <a:gd name="connsiteY692" fmla="*/ 782325 h 802375"/>
                  <a:gd name="connsiteX693" fmla="*/ 512908 w 713481"/>
                  <a:gd name="connsiteY693" fmla="*/ 782326 h 802375"/>
                  <a:gd name="connsiteX694" fmla="*/ 495614 w 713481"/>
                  <a:gd name="connsiteY694" fmla="*/ 802276 h 802375"/>
                  <a:gd name="connsiteX695" fmla="*/ 521528 w 713481"/>
                  <a:gd name="connsiteY695" fmla="*/ 802268 h 802375"/>
                  <a:gd name="connsiteX696" fmla="*/ 521528 w 713481"/>
                  <a:gd name="connsiteY696" fmla="*/ 802249 h 802375"/>
                  <a:gd name="connsiteX697" fmla="*/ 524751 w 713481"/>
                  <a:gd name="connsiteY697" fmla="*/ 802249 h 802375"/>
                  <a:gd name="connsiteX698" fmla="*/ 521528 w 713481"/>
                  <a:gd name="connsiteY698" fmla="*/ 800648 h 802375"/>
                  <a:gd name="connsiteX699" fmla="*/ 521528 w 713481"/>
                  <a:gd name="connsiteY699" fmla="*/ 800647 h 802375"/>
                  <a:gd name="connsiteX700" fmla="*/ 524752 w 713481"/>
                  <a:gd name="connsiteY700" fmla="*/ 802249 h 802375"/>
                  <a:gd name="connsiteX701" fmla="*/ 524752 w 713481"/>
                  <a:gd name="connsiteY701" fmla="*/ 802248 h 802375"/>
                  <a:gd name="connsiteX702" fmla="*/ 524752 w 713481"/>
                  <a:gd name="connsiteY702" fmla="*/ 802248 h 802375"/>
                  <a:gd name="connsiteX703" fmla="*/ 524754 w 713481"/>
                  <a:gd name="connsiteY703" fmla="*/ 802070 h 802375"/>
                  <a:gd name="connsiteX704" fmla="*/ 524931 w 713481"/>
                  <a:gd name="connsiteY704" fmla="*/ 784919 h 802375"/>
                  <a:gd name="connsiteX705" fmla="*/ 524931 w 713481"/>
                  <a:gd name="connsiteY705" fmla="*/ 784917 h 802375"/>
                  <a:gd name="connsiteX706" fmla="*/ 523995 w 713481"/>
                  <a:gd name="connsiteY706" fmla="*/ 772578 h 802375"/>
                  <a:gd name="connsiteX707" fmla="*/ 524931 w 713481"/>
                  <a:gd name="connsiteY707" fmla="*/ 784916 h 802375"/>
                  <a:gd name="connsiteX708" fmla="*/ 524931 w 713481"/>
                  <a:gd name="connsiteY708" fmla="*/ 784917 h 802375"/>
                  <a:gd name="connsiteX709" fmla="*/ 524932 w 713481"/>
                  <a:gd name="connsiteY709" fmla="*/ 784919 h 802375"/>
                  <a:gd name="connsiteX710" fmla="*/ 524754 w 713481"/>
                  <a:gd name="connsiteY710" fmla="*/ 802070 h 802375"/>
                  <a:gd name="connsiteX711" fmla="*/ 524752 w 713481"/>
                  <a:gd name="connsiteY711" fmla="*/ 802248 h 802375"/>
                  <a:gd name="connsiteX712" fmla="*/ 542598 w 713481"/>
                  <a:gd name="connsiteY712" fmla="*/ 802252 h 802375"/>
                  <a:gd name="connsiteX713" fmla="*/ 560444 w 713481"/>
                  <a:gd name="connsiteY713" fmla="*/ 802257 h 802375"/>
                  <a:gd name="connsiteX714" fmla="*/ 560445 w 713481"/>
                  <a:gd name="connsiteY714" fmla="*/ 802256 h 802375"/>
                  <a:gd name="connsiteX715" fmla="*/ 560445 w 713481"/>
                  <a:gd name="connsiteY715" fmla="*/ 802257 h 802375"/>
                  <a:gd name="connsiteX716" fmla="*/ 560451 w 713481"/>
                  <a:gd name="connsiteY716" fmla="*/ 802256 h 802375"/>
                  <a:gd name="connsiteX717" fmla="*/ 578291 w 713481"/>
                  <a:gd name="connsiteY717" fmla="*/ 802260 h 802375"/>
                  <a:gd name="connsiteX718" fmla="*/ 578292 w 713481"/>
                  <a:gd name="connsiteY718" fmla="*/ 797507 h 802375"/>
                  <a:gd name="connsiteX719" fmla="*/ 576363 w 713481"/>
                  <a:gd name="connsiteY719" fmla="*/ 790251 h 802375"/>
                  <a:gd name="connsiteX720" fmla="*/ 578293 w 713481"/>
                  <a:gd name="connsiteY720" fmla="*/ 797508 h 802375"/>
                  <a:gd name="connsiteX721" fmla="*/ 578291 w 713481"/>
                  <a:gd name="connsiteY721" fmla="*/ 802260 h 802375"/>
                  <a:gd name="connsiteX722" fmla="*/ 580197 w 713481"/>
                  <a:gd name="connsiteY722" fmla="*/ 801753 h 802375"/>
                  <a:gd name="connsiteX723" fmla="*/ 578292 w 713481"/>
                  <a:gd name="connsiteY723" fmla="*/ 802260 h 802375"/>
                  <a:gd name="connsiteX724" fmla="*/ 596133 w 713481"/>
                  <a:gd name="connsiteY724" fmla="*/ 802264 h 802375"/>
                  <a:gd name="connsiteX725" fmla="*/ 596138 w 713481"/>
                  <a:gd name="connsiteY725" fmla="*/ 802265 h 802375"/>
                  <a:gd name="connsiteX726" fmla="*/ 596137 w 713481"/>
                  <a:gd name="connsiteY726" fmla="*/ 802264 h 802375"/>
                  <a:gd name="connsiteX727" fmla="*/ 593357 w 713481"/>
                  <a:gd name="connsiteY727" fmla="*/ 793293 h 802375"/>
                  <a:gd name="connsiteX728" fmla="*/ 596138 w 713481"/>
                  <a:gd name="connsiteY728" fmla="*/ 802264 h 802375"/>
                  <a:gd name="connsiteX729" fmla="*/ 596138 w 713481"/>
                  <a:gd name="connsiteY729" fmla="*/ 802265 h 802375"/>
                  <a:gd name="connsiteX730" fmla="*/ 613986 w 713481"/>
                  <a:gd name="connsiteY730" fmla="*/ 781695 h 802375"/>
                  <a:gd name="connsiteX731" fmla="*/ 613988 w 713481"/>
                  <a:gd name="connsiteY731" fmla="*/ 781695 h 802375"/>
                  <a:gd name="connsiteX732" fmla="*/ 596140 w 713481"/>
                  <a:gd name="connsiteY732" fmla="*/ 802265 h 802375"/>
                  <a:gd name="connsiteX733" fmla="*/ 625020 w 713481"/>
                  <a:gd name="connsiteY733" fmla="*/ 802273 h 802375"/>
                  <a:gd name="connsiteX734" fmla="*/ 625020 w 713481"/>
                  <a:gd name="connsiteY734" fmla="*/ 794419 h 802375"/>
                  <a:gd name="connsiteX735" fmla="*/ 613991 w 713481"/>
                  <a:gd name="connsiteY735" fmla="*/ 781696 h 802375"/>
                  <a:gd name="connsiteX736" fmla="*/ 613992 w 713481"/>
                  <a:gd name="connsiteY736" fmla="*/ 781696 h 802375"/>
                  <a:gd name="connsiteX737" fmla="*/ 625020 w 713481"/>
                  <a:gd name="connsiteY737" fmla="*/ 794418 h 802375"/>
                  <a:gd name="connsiteX738" fmla="*/ 625020 w 713481"/>
                  <a:gd name="connsiteY738" fmla="*/ 759965 h 802375"/>
                  <a:gd name="connsiteX739" fmla="*/ 618294 w 713481"/>
                  <a:gd name="connsiteY739" fmla="*/ 759965 h 802375"/>
                  <a:gd name="connsiteX740" fmla="*/ 613990 w 713481"/>
                  <a:gd name="connsiteY740" fmla="*/ 781694 h 802375"/>
                  <a:gd name="connsiteX741" fmla="*/ 613990 w 713481"/>
                  <a:gd name="connsiteY741" fmla="*/ 781695 h 802375"/>
                  <a:gd name="connsiteX742" fmla="*/ 613989 w 713481"/>
                  <a:gd name="connsiteY742" fmla="*/ 781694 h 802375"/>
                  <a:gd name="connsiteX743" fmla="*/ 618293 w 713481"/>
                  <a:gd name="connsiteY743" fmla="*/ 759965 h 802375"/>
                  <a:gd name="connsiteX744" fmla="*/ 586526 w 713481"/>
                  <a:gd name="connsiteY744" fmla="*/ 759965 h 802375"/>
                  <a:gd name="connsiteX745" fmla="*/ 568300 w 713481"/>
                  <a:gd name="connsiteY745" fmla="*/ 759965 h 802375"/>
                  <a:gd name="connsiteX746" fmla="*/ 572221 w 713481"/>
                  <a:gd name="connsiteY746" fmla="*/ 765273 h 802375"/>
                  <a:gd name="connsiteX747" fmla="*/ 572220 w 713481"/>
                  <a:gd name="connsiteY747" fmla="*/ 765273 h 802375"/>
                  <a:gd name="connsiteX748" fmla="*/ 568299 w 713481"/>
                  <a:gd name="connsiteY748" fmla="*/ 759965 h 802375"/>
                  <a:gd name="connsiteX749" fmla="*/ 558656 w 713481"/>
                  <a:gd name="connsiteY749" fmla="*/ 759965 h 802375"/>
                  <a:gd name="connsiteX750" fmla="*/ 555476 w 713481"/>
                  <a:gd name="connsiteY750" fmla="*/ 767404 h 802375"/>
                  <a:gd name="connsiteX751" fmla="*/ 555475 w 713481"/>
                  <a:gd name="connsiteY751" fmla="*/ 767404 h 802375"/>
                  <a:gd name="connsiteX752" fmla="*/ 558655 w 713481"/>
                  <a:gd name="connsiteY752" fmla="*/ 759965 h 802375"/>
                  <a:gd name="connsiteX753" fmla="*/ 540284 w 713481"/>
                  <a:gd name="connsiteY753" fmla="*/ 759965 h 802375"/>
                  <a:gd name="connsiteX754" fmla="*/ 531905 w 713481"/>
                  <a:gd name="connsiteY754" fmla="*/ 759965 h 802375"/>
                  <a:gd name="connsiteX755" fmla="*/ 526968 w 713481"/>
                  <a:gd name="connsiteY755" fmla="*/ 759965 h 802375"/>
                  <a:gd name="connsiteX756" fmla="*/ 515500 w 713481"/>
                  <a:gd name="connsiteY756" fmla="*/ 759965 h 802375"/>
                  <a:gd name="connsiteX757" fmla="*/ 515500 w 713481"/>
                  <a:gd name="connsiteY757" fmla="*/ 759966 h 802375"/>
                  <a:gd name="connsiteX758" fmla="*/ 515499 w 713481"/>
                  <a:gd name="connsiteY758" fmla="*/ 759966 h 802375"/>
                  <a:gd name="connsiteX759" fmla="*/ 515499 w 713481"/>
                  <a:gd name="connsiteY759" fmla="*/ 759965 h 802375"/>
                  <a:gd name="connsiteX760" fmla="*/ 512908 w 713481"/>
                  <a:gd name="connsiteY760" fmla="*/ 759965 h 802375"/>
                  <a:gd name="connsiteX761" fmla="*/ 512908 w 713481"/>
                  <a:gd name="connsiteY761" fmla="*/ 759966 h 802375"/>
                  <a:gd name="connsiteX762" fmla="*/ 509152 w 713481"/>
                  <a:gd name="connsiteY762" fmla="*/ 759966 h 802375"/>
                  <a:gd name="connsiteX763" fmla="*/ 512908 w 713481"/>
                  <a:gd name="connsiteY763" fmla="*/ 778933 h 802375"/>
                  <a:gd name="connsiteX764" fmla="*/ 512908 w 713481"/>
                  <a:gd name="connsiteY764" fmla="*/ 778937 h 802375"/>
                  <a:gd name="connsiteX765" fmla="*/ 509151 w 713481"/>
                  <a:gd name="connsiteY765" fmla="*/ 759966 h 802375"/>
                  <a:gd name="connsiteX766" fmla="*/ 480174 w 713481"/>
                  <a:gd name="connsiteY766" fmla="*/ 759966 h 802375"/>
                  <a:gd name="connsiteX767" fmla="*/ 472241 w 713481"/>
                  <a:gd name="connsiteY767" fmla="*/ 759966 h 802375"/>
                  <a:gd name="connsiteX768" fmla="*/ 441818 w 713481"/>
                  <a:gd name="connsiteY768" fmla="*/ 759966 h 802375"/>
                  <a:gd name="connsiteX769" fmla="*/ 442070 w 713481"/>
                  <a:gd name="connsiteY769" fmla="*/ 782435 h 802375"/>
                  <a:gd name="connsiteX770" fmla="*/ 442069 w 713481"/>
                  <a:gd name="connsiteY770" fmla="*/ 782435 h 802375"/>
                  <a:gd name="connsiteX771" fmla="*/ 442069 w 713481"/>
                  <a:gd name="connsiteY771" fmla="*/ 782437 h 802375"/>
                  <a:gd name="connsiteX772" fmla="*/ 441817 w 713481"/>
                  <a:gd name="connsiteY772" fmla="*/ 759966 h 802375"/>
                  <a:gd name="connsiteX773" fmla="*/ 415950 w 713481"/>
                  <a:gd name="connsiteY773" fmla="*/ 759966 h 802375"/>
                  <a:gd name="connsiteX774" fmla="*/ 414580 w 713481"/>
                  <a:gd name="connsiteY774" fmla="*/ 769398 h 802375"/>
                  <a:gd name="connsiteX775" fmla="*/ 414580 w 713481"/>
                  <a:gd name="connsiteY775" fmla="*/ 769399 h 802375"/>
                  <a:gd name="connsiteX776" fmla="*/ 414580 w 713481"/>
                  <a:gd name="connsiteY776" fmla="*/ 769400 h 802375"/>
                  <a:gd name="connsiteX777" fmla="*/ 414579 w 713481"/>
                  <a:gd name="connsiteY777" fmla="*/ 769399 h 802375"/>
                  <a:gd name="connsiteX778" fmla="*/ 414580 w 713481"/>
                  <a:gd name="connsiteY778" fmla="*/ 769397 h 802375"/>
                  <a:gd name="connsiteX779" fmla="*/ 415949 w 713481"/>
                  <a:gd name="connsiteY779" fmla="*/ 759966 h 802375"/>
                  <a:gd name="connsiteX780" fmla="*/ 389718 w 713481"/>
                  <a:gd name="connsiteY780" fmla="*/ 759966 h 802375"/>
                  <a:gd name="connsiteX781" fmla="*/ 388531 w 713481"/>
                  <a:gd name="connsiteY781" fmla="*/ 785116 h 802375"/>
                  <a:gd name="connsiteX782" fmla="*/ 388530 w 713481"/>
                  <a:gd name="connsiteY782" fmla="*/ 785116 h 802375"/>
                  <a:gd name="connsiteX783" fmla="*/ 388530 w 713481"/>
                  <a:gd name="connsiteY783" fmla="*/ 785117 h 802375"/>
                  <a:gd name="connsiteX784" fmla="*/ 388530 w 713481"/>
                  <a:gd name="connsiteY784" fmla="*/ 785116 h 802375"/>
                  <a:gd name="connsiteX785" fmla="*/ 388530 w 713481"/>
                  <a:gd name="connsiteY785" fmla="*/ 785116 h 802375"/>
                  <a:gd name="connsiteX786" fmla="*/ 389717 w 713481"/>
                  <a:gd name="connsiteY786" fmla="*/ 759966 h 802375"/>
                  <a:gd name="connsiteX787" fmla="*/ 291888 w 713481"/>
                  <a:gd name="connsiteY787" fmla="*/ 759966 h 802375"/>
                  <a:gd name="connsiteX788" fmla="*/ 264335 w 713481"/>
                  <a:gd name="connsiteY788" fmla="*/ 759966 h 802375"/>
                  <a:gd name="connsiteX789" fmla="*/ 263603 w 713481"/>
                  <a:gd name="connsiteY789" fmla="*/ 775699 h 802375"/>
                  <a:gd name="connsiteX790" fmla="*/ 263602 w 713481"/>
                  <a:gd name="connsiteY790" fmla="*/ 775699 h 802375"/>
                  <a:gd name="connsiteX791" fmla="*/ 264335 w 713481"/>
                  <a:gd name="connsiteY791" fmla="*/ 759966 h 802375"/>
                  <a:gd name="connsiteX792" fmla="*/ 236029 w 713481"/>
                  <a:gd name="connsiteY792" fmla="*/ 759966 h 802375"/>
                  <a:gd name="connsiteX793" fmla="*/ 227912 w 713481"/>
                  <a:gd name="connsiteY793" fmla="*/ 780244 h 802375"/>
                  <a:gd name="connsiteX794" fmla="*/ 227911 w 713481"/>
                  <a:gd name="connsiteY794" fmla="*/ 780244 h 802375"/>
                  <a:gd name="connsiteX795" fmla="*/ 236028 w 713481"/>
                  <a:gd name="connsiteY795" fmla="*/ 759966 h 802375"/>
                  <a:gd name="connsiteX796" fmla="*/ 216385 w 713481"/>
                  <a:gd name="connsiteY796" fmla="*/ 759966 h 802375"/>
                  <a:gd name="connsiteX797" fmla="*/ 196445 w 713481"/>
                  <a:gd name="connsiteY797" fmla="*/ 759966 h 802375"/>
                  <a:gd name="connsiteX798" fmla="*/ 196815 w 713481"/>
                  <a:gd name="connsiteY798" fmla="*/ 773391 h 802375"/>
                  <a:gd name="connsiteX799" fmla="*/ 196815 w 713481"/>
                  <a:gd name="connsiteY799" fmla="*/ 773393 h 802375"/>
                  <a:gd name="connsiteX800" fmla="*/ 196444 w 713481"/>
                  <a:gd name="connsiteY800" fmla="*/ 759966 h 802375"/>
                  <a:gd name="connsiteX801" fmla="*/ 167941 w 713481"/>
                  <a:gd name="connsiteY801" fmla="*/ 759966 h 802375"/>
                  <a:gd name="connsiteX802" fmla="*/ 156526 w 713481"/>
                  <a:gd name="connsiteY802" fmla="*/ 783269 h 802375"/>
                  <a:gd name="connsiteX803" fmla="*/ 156525 w 713481"/>
                  <a:gd name="connsiteY803" fmla="*/ 783269 h 802375"/>
                  <a:gd name="connsiteX804" fmla="*/ 167940 w 713481"/>
                  <a:gd name="connsiteY804" fmla="*/ 759966 h 802375"/>
                  <a:gd name="connsiteX805" fmla="*/ 123945 w 713481"/>
                  <a:gd name="connsiteY805" fmla="*/ 759966 h 802375"/>
                  <a:gd name="connsiteX806" fmla="*/ 100193 w 713481"/>
                  <a:gd name="connsiteY806" fmla="*/ 759966 h 802375"/>
                  <a:gd name="connsiteX807" fmla="*/ 102986 w 713481"/>
                  <a:gd name="connsiteY807" fmla="*/ 792618 h 802375"/>
                  <a:gd name="connsiteX808" fmla="*/ 102986 w 713481"/>
                  <a:gd name="connsiteY808" fmla="*/ 792619 h 802375"/>
                  <a:gd name="connsiteX809" fmla="*/ 100193 w 713481"/>
                  <a:gd name="connsiteY809" fmla="*/ 759966 h 802375"/>
                  <a:gd name="connsiteX810" fmla="*/ 78079 w 713481"/>
                  <a:gd name="connsiteY810" fmla="*/ 759966 h 802375"/>
                  <a:gd name="connsiteX811" fmla="*/ 80907 w 713481"/>
                  <a:gd name="connsiteY811" fmla="*/ 771086 h 802375"/>
                  <a:gd name="connsiteX812" fmla="*/ 80906 w 713481"/>
                  <a:gd name="connsiteY812" fmla="*/ 771086 h 802375"/>
                  <a:gd name="connsiteX813" fmla="*/ 78078 w 713481"/>
                  <a:gd name="connsiteY813" fmla="*/ 759966 h 802375"/>
                  <a:gd name="connsiteX814" fmla="*/ 74462 w 713481"/>
                  <a:gd name="connsiteY814" fmla="*/ 759966 h 802375"/>
                  <a:gd name="connsiteX815" fmla="*/ 61879 w 713481"/>
                  <a:gd name="connsiteY815" fmla="*/ 757425 h 802375"/>
                  <a:gd name="connsiteX816" fmla="*/ 61203 w 713481"/>
                  <a:gd name="connsiteY816" fmla="*/ 756969 h 802375"/>
                  <a:gd name="connsiteX817" fmla="*/ 50074 w 713481"/>
                  <a:gd name="connsiteY817" fmla="*/ 771466 h 802375"/>
                  <a:gd name="connsiteX818" fmla="*/ 61202 w 713481"/>
                  <a:gd name="connsiteY818" fmla="*/ 756969 h 802375"/>
                  <a:gd name="connsiteX819" fmla="*/ 51604 w 713481"/>
                  <a:gd name="connsiteY819" fmla="*/ 750498 h 802375"/>
                  <a:gd name="connsiteX820" fmla="*/ 44676 w 713481"/>
                  <a:gd name="connsiteY820" fmla="*/ 740222 h 802375"/>
                  <a:gd name="connsiteX821" fmla="*/ 44053 w 713481"/>
                  <a:gd name="connsiteY821" fmla="*/ 737138 h 802375"/>
                  <a:gd name="connsiteX822" fmla="*/ 35807 w 713481"/>
                  <a:gd name="connsiteY822" fmla="*/ 748255 h 802375"/>
                  <a:gd name="connsiteX823" fmla="*/ 35806 w 713481"/>
                  <a:gd name="connsiteY823" fmla="*/ 748255 h 802375"/>
                  <a:gd name="connsiteX824" fmla="*/ 44053 w 713481"/>
                  <a:gd name="connsiteY824" fmla="*/ 737137 h 802375"/>
                  <a:gd name="connsiteX825" fmla="*/ 42135 w 713481"/>
                  <a:gd name="connsiteY825" fmla="*/ 727639 h 802375"/>
                  <a:gd name="connsiteX826" fmla="*/ 42135 w 713481"/>
                  <a:gd name="connsiteY826" fmla="*/ 698313 h 802375"/>
                  <a:gd name="connsiteX827" fmla="*/ 42135 w 713481"/>
                  <a:gd name="connsiteY827" fmla="*/ 698309 h 802375"/>
                  <a:gd name="connsiteX828" fmla="*/ 42135 w 713481"/>
                  <a:gd name="connsiteY828" fmla="*/ 698307 h 802375"/>
                  <a:gd name="connsiteX829" fmla="*/ 42135 w 713481"/>
                  <a:gd name="connsiteY829" fmla="*/ 598337 h 802375"/>
                  <a:gd name="connsiteX830" fmla="*/ 42267 w 713481"/>
                  <a:gd name="connsiteY830" fmla="*/ 597685 h 802375"/>
                  <a:gd name="connsiteX831" fmla="*/ 42268 w 713481"/>
                  <a:gd name="connsiteY831" fmla="*/ 596862 h 802375"/>
                  <a:gd name="connsiteX832" fmla="*/ 42306 w 713481"/>
                  <a:gd name="connsiteY832" fmla="*/ 568183 h 802375"/>
                  <a:gd name="connsiteX833" fmla="*/ 29550 w 713481"/>
                  <a:gd name="connsiteY833" fmla="*/ 595359 h 802375"/>
                  <a:gd name="connsiteX834" fmla="*/ 29550 w 713481"/>
                  <a:gd name="connsiteY834" fmla="*/ 595358 h 802375"/>
                  <a:gd name="connsiteX835" fmla="*/ 42306 w 713481"/>
                  <a:gd name="connsiteY835" fmla="*/ 568183 h 802375"/>
                  <a:gd name="connsiteX836" fmla="*/ 42312 w 713481"/>
                  <a:gd name="connsiteY836" fmla="*/ 563058 h 802375"/>
                  <a:gd name="connsiteX837" fmla="*/ 42312 w 713481"/>
                  <a:gd name="connsiteY837" fmla="*/ 563053 h 802375"/>
                  <a:gd name="connsiteX838" fmla="*/ 42320 w 713481"/>
                  <a:gd name="connsiteY838" fmla="*/ 557225 h 802375"/>
                  <a:gd name="connsiteX839" fmla="*/ 42400 w 713481"/>
                  <a:gd name="connsiteY839" fmla="*/ 495418 h 802375"/>
                  <a:gd name="connsiteX840" fmla="*/ 42423 w 713481"/>
                  <a:gd name="connsiteY840" fmla="*/ 477623 h 802375"/>
                  <a:gd name="connsiteX841" fmla="*/ 37736 w 713481"/>
                  <a:gd name="connsiteY841" fmla="*/ 460520 h 802375"/>
                  <a:gd name="connsiteX842" fmla="*/ 42423 w 713481"/>
                  <a:gd name="connsiteY842" fmla="*/ 477622 h 802375"/>
                  <a:gd name="connsiteX843" fmla="*/ 42462 w 713481"/>
                  <a:gd name="connsiteY843" fmla="*/ 448403 h 802375"/>
                  <a:gd name="connsiteX844" fmla="*/ 37736 w 713481"/>
                  <a:gd name="connsiteY844" fmla="*/ 460515 h 802375"/>
                  <a:gd name="connsiteX845" fmla="*/ 42462 w 713481"/>
                  <a:gd name="connsiteY845" fmla="*/ 448402 h 802375"/>
                  <a:gd name="connsiteX846" fmla="*/ 42489 w 713481"/>
                  <a:gd name="connsiteY846" fmla="*/ 427790 h 802375"/>
                  <a:gd name="connsiteX847" fmla="*/ 42489 w 713481"/>
                  <a:gd name="connsiteY847" fmla="*/ 427793 h 802375"/>
                  <a:gd name="connsiteX848" fmla="*/ 42687 w 713481"/>
                  <a:gd name="connsiteY848" fmla="*/ 425800 h 802375"/>
                  <a:gd name="connsiteX849" fmla="*/ 33424 w 713481"/>
                  <a:gd name="connsiteY849" fmla="*/ 407850 h 802375"/>
                  <a:gd name="connsiteX850" fmla="*/ 33425 w 713481"/>
                  <a:gd name="connsiteY850" fmla="*/ 407850 h 802375"/>
                  <a:gd name="connsiteX851" fmla="*/ 42688 w 713481"/>
                  <a:gd name="connsiteY851" fmla="*/ 425798 h 802375"/>
                  <a:gd name="connsiteX852" fmla="*/ 44414 w 713481"/>
                  <a:gd name="connsiteY852" fmla="*/ 408415 h 802375"/>
                  <a:gd name="connsiteX853" fmla="*/ 44415 w 713481"/>
                  <a:gd name="connsiteY853" fmla="*/ 408415 h 802375"/>
                  <a:gd name="connsiteX854" fmla="*/ 48418 w 713481"/>
                  <a:gd name="connsiteY854" fmla="*/ 386610 h 802375"/>
                  <a:gd name="connsiteX855" fmla="*/ 48419 w 713481"/>
                  <a:gd name="connsiteY855" fmla="*/ 386611 h 802375"/>
                  <a:gd name="connsiteX856" fmla="*/ 51267 w 713481"/>
                  <a:gd name="connsiteY856" fmla="*/ 376068 h 802375"/>
                  <a:gd name="connsiteX857" fmla="*/ 44089 w 713481"/>
                  <a:gd name="connsiteY857" fmla="*/ 357338 h 802375"/>
                  <a:gd name="connsiteX858" fmla="*/ 51267 w 713481"/>
                  <a:gd name="connsiteY858" fmla="*/ 376067 h 802375"/>
                  <a:gd name="connsiteX859" fmla="*/ 54201 w 713481"/>
                  <a:gd name="connsiteY859" fmla="*/ 365205 h 802375"/>
                  <a:gd name="connsiteX860" fmla="*/ 54202 w 713481"/>
                  <a:gd name="connsiteY860" fmla="*/ 365206 h 802375"/>
                  <a:gd name="connsiteX861" fmla="*/ 61782 w 713481"/>
                  <a:gd name="connsiteY861" fmla="*/ 343800 h 802375"/>
                  <a:gd name="connsiteX862" fmla="*/ 61783 w 713481"/>
                  <a:gd name="connsiteY862" fmla="*/ 343801 h 802375"/>
                  <a:gd name="connsiteX863" fmla="*/ 61784 w 713481"/>
                  <a:gd name="connsiteY863" fmla="*/ 343801 h 802375"/>
                  <a:gd name="connsiteX864" fmla="*/ 69510 w 713481"/>
                  <a:gd name="connsiteY864" fmla="*/ 325838 h 802375"/>
                  <a:gd name="connsiteX865" fmla="*/ 69511 w 713481"/>
                  <a:gd name="connsiteY865" fmla="*/ 325839 h 802375"/>
                  <a:gd name="connsiteX866" fmla="*/ 79817 w 713481"/>
                  <a:gd name="connsiteY866" fmla="*/ 305360 h 802375"/>
                  <a:gd name="connsiteX867" fmla="*/ 79818 w 713481"/>
                  <a:gd name="connsiteY867" fmla="*/ 305364 h 802375"/>
                  <a:gd name="connsiteX868" fmla="*/ 79819 w 713481"/>
                  <a:gd name="connsiteY868" fmla="*/ 305364 h 802375"/>
                  <a:gd name="connsiteX869" fmla="*/ 79818 w 713481"/>
                  <a:gd name="connsiteY869" fmla="*/ 305360 h 802375"/>
                  <a:gd name="connsiteX870" fmla="*/ 79820 w 713481"/>
                  <a:gd name="connsiteY870" fmla="*/ 305360 h 802375"/>
                  <a:gd name="connsiteX871" fmla="*/ 89797 w 713481"/>
                  <a:gd name="connsiteY871" fmla="*/ 288139 h 802375"/>
                  <a:gd name="connsiteX872" fmla="*/ 89797 w 713481"/>
                  <a:gd name="connsiteY872" fmla="*/ 288138 h 802375"/>
                  <a:gd name="connsiteX873" fmla="*/ 89797 w 713481"/>
                  <a:gd name="connsiteY873" fmla="*/ 288138 h 802375"/>
                  <a:gd name="connsiteX874" fmla="*/ 90068 w 713481"/>
                  <a:gd name="connsiteY874" fmla="*/ 286465 h 802375"/>
                  <a:gd name="connsiteX875" fmla="*/ 91747 w 713481"/>
                  <a:gd name="connsiteY875" fmla="*/ 276066 h 802375"/>
                  <a:gd name="connsiteX876" fmla="*/ 91748 w 713481"/>
                  <a:gd name="connsiteY876" fmla="*/ 276066 h 802375"/>
                  <a:gd name="connsiteX877" fmla="*/ 90068 w 713481"/>
                  <a:gd name="connsiteY877" fmla="*/ 286465 h 802375"/>
                  <a:gd name="connsiteX878" fmla="*/ 89797 w 713481"/>
                  <a:gd name="connsiteY878" fmla="*/ 288138 h 802375"/>
                  <a:gd name="connsiteX879" fmla="*/ 91363 w 713481"/>
                  <a:gd name="connsiteY879" fmla="*/ 285435 h 802375"/>
                  <a:gd name="connsiteX880" fmla="*/ 91365 w 713481"/>
                  <a:gd name="connsiteY880" fmla="*/ 285437 h 802375"/>
                  <a:gd name="connsiteX881" fmla="*/ 91364 w 713481"/>
                  <a:gd name="connsiteY881" fmla="*/ 285435 h 802375"/>
                  <a:gd name="connsiteX882" fmla="*/ 91366 w 713481"/>
                  <a:gd name="connsiteY882" fmla="*/ 285436 h 802375"/>
                  <a:gd name="connsiteX883" fmla="*/ 105492 w 713481"/>
                  <a:gd name="connsiteY883" fmla="*/ 263921 h 802375"/>
                  <a:gd name="connsiteX884" fmla="*/ 105494 w 713481"/>
                  <a:gd name="connsiteY884" fmla="*/ 263923 h 802375"/>
                  <a:gd name="connsiteX885" fmla="*/ 105493 w 713481"/>
                  <a:gd name="connsiteY885" fmla="*/ 263921 h 802375"/>
                  <a:gd name="connsiteX886" fmla="*/ 105496 w 713481"/>
                  <a:gd name="connsiteY886" fmla="*/ 263921 h 802375"/>
                  <a:gd name="connsiteX887" fmla="*/ 119531 w 713481"/>
                  <a:gd name="connsiteY887" fmla="*/ 244748 h 802375"/>
                  <a:gd name="connsiteX888" fmla="*/ 119533 w 713481"/>
                  <a:gd name="connsiteY888" fmla="*/ 244752 h 802375"/>
                  <a:gd name="connsiteX889" fmla="*/ 119533 w 713481"/>
                  <a:gd name="connsiteY889" fmla="*/ 244751 h 802375"/>
                  <a:gd name="connsiteX890" fmla="*/ 119532 w 713481"/>
                  <a:gd name="connsiteY890" fmla="*/ 244748 h 802375"/>
                  <a:gd name="connsiteX891" fmla="*/ 119535 w 713481"/>
                  <a:gd name="connsiteY891" fmla="*/ 244748 h 802375"/>
                  <a:gd name="connsiteX892" fmla="*/ 137445 w 713481"/>
                  <a:gd name="connsiteY892" fmla="*/ 222600 h 802375"/>
                  <a:gd name="connsiteX893" fmla="*/ 137446 w 713481"/>
                  <a:gd name="connsiteY893" fmla="*/ 222603 h 802375"/>
                  <a:gd name="connsiteX894" fmla="*/ 137446 w 713481"/>
                  <a:gd name="connsiteY894" fmla="*/ 222602 h 802375"/>
                  <a:gd name="connsiteX895" fmla="*/ 137446 w 713481"/>
                  <a:gd name="connsiteY895" fmla="*/ 222600 h 802375"/>
                  <a:gd name="connsiteX896" fmla="*/ 137448 w 713481"/>
                  <a:gd name="connsiteY896" fmla="*/ 222600 h 802375"/>
                  <a:gd name="connsiteX897" fmla="*/ 138765 w 713481"/>
                  <a:gd name="connsiteY897" fmla="*/ 221114 h 802375"/>
                  <a:gd name="connsiteX898" fmla="*/ 141705 w 713481"/>
                  <a:gd name="connsiteY898" fmla="*/ 209802 h 802375"/>
                  <a:gd name="connsiteX899" fmla="*/ 138767 w 713481"/>
                  <a:gd name="connsiteY899" fmla="*/ 221112 h 802375"/>
                  <a:gd name="connsiteX900" fmla="*/ 154718 w 713481"/>
                  <a:gd name="connsiteY900" fmla="*/ 203109 h 802375"/>
                  <a:gd name="connsiteX901" fmla="*/ 154722 w 713481"/>
                  <a:gd name="connsiteY901" fmla="*/ 203110 h 802375"/>
                  <a:gd name="connsiteX902" fmla="*/ 172452 w 713481"/>
                  <a:gd name="connsiteY902" fmla="*/ 184589 h 802375"/>
                  <a:gd name="connsiteX903" fmla="*/ 172453 w 713481"/>
                  <a:gd name="connsiteY903" fmla="*/ 184593 h 802375"/>
                  <a:gd name="connsiteX904" fmla="*/ 174054 w 713481"/>
                  <a:gd name="connsiteY904" fmla="*/ 192864 h 802375"/>
                  <a:gd name="connsiteX905" fmla="*/ 174054 w 713481"/>
                  <a:gd name="connsiteY905" fmla="*/ 192863 h 802375"/>
                  <a:gd name="connsiteX906" fmla="*/ 172454 w 713481"/>
                  <a:gd name="connsiteY906" fmla="*/ 184593 h 802375"/>
                  <a:gd name="connsiteX907" fmla="*/ 172453 w 713481"/>
                  <a:gd name="connsiteY907" fmla="*/ 184589 h 802375"/>
                  <a:gd name="connsiteX908" fmla="*/ 172456 w 713481"/>
                  <a:gd name="connsiteY908" fmla="*/ 184590 h 802375"/>
                  <a:gd name="connsiteX909" fmla="*/ 186716 w 713481"/>
                  <a:gd name="connsiteY909" fmla="*/ 170836 h 802375"/>
                  <a:gd name="connsiteX910" fmla="*/ 185273 w 713481"/>
                  <a:gd name="connsiteY910" fmla="*/ 164306 h 802375"/>
                  <a:gd name="connsiteX911" fmla="*/ 185273 w 713481"/>
                  <a:gd name="connsiteY911" fmla="*/ 164305 h 802375"/>
                  <a:gd name="connsiteX912" fmla="*/ 186716 w 713481"/>
                  <a:gd name="connsiteY912" fmla="*/ 170836 h 802375"/>
                  <a:gd name="connsiteX913" fmla="*/ 196401 w 713481"/>
                  <a:gd name="connsiteY913" fmla="*/ 161495 h 802375"/>
                  <a:gd name="connsiteX914" fmla="*/ 196402 w 713481"/>
                  <a:gd name="connsiteY914" fmla="*/ 161498 h 802375"/>
                  <a:gd name="connsiteX915" fmla="*/ 196402 w 713481"/>
                  <a:gd name="connsiteY915" fmla="*/ 161495 h 802375"/>
                  <a:gd name="connsiteX916" fmla="*/ 196404 w 713481"/>
                  <a:gd name="connsiteY916" fmla="*/ 161496 h 802375"/>
                  <a:gd name="connsiteX917" fmla="*/ 209960 w 713481"/>
                  <a:gd name="connsiteY917" fmla="*/ 149417 h 802375"/>
                  <a:gd name="connsiteX918" fmla="*/ 208419 w 713481"/>
                  <a:gd name="connsiteY918" fmla="*/ 139413 h 802375"/>
                  <a:gd name="connsiteX919" fmla="*/ 209961 w 713481"/>
                  <a:gd name="connsiteY919" fmla="*/ 149417 h 802375"/>
                  <a:gd name="connsiteX920" fmla="*/ 219296 w 713481"/>
                  <a:gd name="connsiteY920" fmla="*/ 141099 h 802375"/>
                  <a:gd name="connsiteX921" fmla="*/ 219297 w 713481"/>
                  <a:gd name="connsiteY921" fmla="*/ 141103 h 802375"/>
                  <a:gd name="connsiteX922" fmla="*/ 219297 w 713481"/>
                  <a:gd name="connsiteY922" fmla="*/ 141099 h 802375"/>
                  <a:gd name="connsiteX923" fmla="*/ 219301 w 713481"/>
                  <a:gd name="connsiteY923" fmla="*/ 141100 h 802375"/>
                  <a:gd name="connsiteX924" fmla="*/ 234119 w 713481"/>
                  <a:gd name="connsiteY924" fmla="*/ 128837 h 802375"/>
                  <a:gd name="connsiteX925" fmla="*/ 230270 w 713481"/>
                  <a:gd name="connsiteY925" fmla="*/ 111899 h 802375"/>
                  <a:gd name="connsiteX926" fmla="*/ 230270 w 713481"/>
                  <a:gd name="connsiteY926" fmla="*/ 111898 h 802375"/>
                  <a:gd name="connsiteX927" fmla="*/ 234119 w 713481"/>
                  <a:gd name="connsiteY927" fmla="*/ 128836 h 802375"/>
                  <a:gd name="connsiteX928" fmla="*/ 245176 w 713481"/>
                  <a:gd name="connsiteY928" fmla="*/ 119686 h 802375"/>
                  <a:gd name="connsiteX929" fmla="*/ 245186 w 713481"/>
                  <a:gd name="connsiteY929" fmla="*/ 127980 h 802375"/>
                  <a:gd name="connsiteX930" fmla="*/ 245177 w 713481"/>
                  <a:gd name="connsiteY930" fmla="*/ 119689 h 802375"/>
                  <a:gd name="connsiteX931" fmla="*/ 245177 w 713481"/>
                  <a:gd name="connsiteY931" fmla="*/ 119686 h 802375"/>
                  <a:gd name="connsiteX932" fmla="*/ 245180 w 713481"/>
                  <a:gd name="connsiteY932" fmla="*/ 119687 h 802375"/>
                  <a:gd name="connsiteX933" fmla="*/ 259012 w 713481"/>
                  <a:gd name="connsiteY933" fmla="*/ 109032 h 802375"/>
                  <a:gd name="connsiteX934" fmla="*/ 259398 w 713481"/>
                  <a:gd name="connsiteY934" fmla="*/ 90611 h 802375"/>
                  <a:gd name="connsiteX935" fmla="*/ 259398 w 713481"/>
                  <a:gd name="connsiteY935" fmla="*/ 90609 h 802375"/>
                  <a:gd name="connsiteX936" fmla="*/ 259398 w 713481"/>
                  <a:gd name="connsiteY936" fmla="*/ 90608 h 802375"/>
                  <a:gd name="connsiteX937" fmla="*/ 259398 w 713481"/>
                  <a:gd name="connsiteY937" fmla="*/ 90606 h 802375"/>
                  <a:gd name="connsiteX938" fmla="*/ 258502 w 713481"/>
                  <a:gd name="connsiteY938" fmla="*/ 60213 h 802375"/>
                  <a:gd name="connsiteX939" fmla="*/ 230239 w 713481"/>
                  <a:gd name="connsiteY939" fmla="*/ 81986 h 802375"/>
                  <a:gd name="connsiteX940" fmla="*/ 230235 w 713481"/>
                  <a:gd name="connsiteY940" fmla="*/ 81985 h 802375"/>
                  <a:gd name="connsiteX941" fmla="*/ 230235 w 713481"/>
                  <a:gd name="connsiteY941" fmla="*/ 81989 h 802375"/>
                  <a:gd name="connsiteX942" fmla="*/ 230269 w 713481"/>
                  <a:gd name="connsiteY942" fmla="*/ 111896 h 802375"/>
                  <a:gd name="connsiteX943" fmla="*/ 230268 w 713481"/>
                  <a:gd name="connsiteY943" fmla="*/ 111892 h 802375"/>
                  <a:gd name="connsiteX944" fmla="*/ 230234 w 713481"/>
                  <a:gd name="connsiteY944" fmla="*/ 81985 h 802375"/>
                  <a:gd name="connsiteX945" fmla="*/ 200893 w 713481"/>
                  <a:gd name="connsiteY945" fmla="*/ 106266 h 802375"/>
                  <a:gd name="connsiteX946" fmla="*/ 200889 w 713481"/>
                  <a:gd name="connsiteY946" fmla="*/ 106265 h 802375"/>
                  <a:gd name="connsiteX947" fmla="*/ 200889 w 713481"/>
                  <a:gd name="connsiteY947" fmla="*/ 106269 h 802375"/>
                  <a:gd name="connsiteX948" fmla="*/ 200889 w 713481"/>
                  <a:gd name="connsiteY948" fmla="*/ 106270 h 802375"/>
                  <a:gd name="connsiteX949" fmla="*/ 200890 w 713481"/>
                  <a:gd name="connsiteY949" fmla="*/ 106270 h 802375"/>
                  <a:gd name="connsiteX950" fmla="*/ 208417 w 713481"/>
                  <a:gd name="connsiteY950" fmla="*/ 139408 h 802375"/>
                  <a:gd name="connsiteX951" fmla="*/ 208417 w 713481"/>
                  <a:gd name="connsiteY951" fmla="*/ 139409 h 802375"/>
                  <a:gd name="connsiteX952" fmla="*/ 200889 w 713481"/>
                  <a:gd name="connsiteY952" fmla="*/ 106270 h 802375"/>
                  <a:gd name="connsiteX953" fmla="*/ 200888 w 713481"/>
                  <a:gd name="connsiteY953" fmla="*/ 106265 h 802375"/>
                  <a:gd name="connsiteX954" fmla="*/ 174931 w 713481"/>
                  <a:gd name="connsiteY954" fmla="*/ 129394 h 802375"/>
                  <a:gd name="connsiteX955" fmla="*/ 174927 w 713481"/>
                  <a:gd name="connsiteY955" fmla="*/ 129393 h 802375"/>
                  <a:gd name="connsiteX956" fmla="*/ 147775 w 713481"/>
                  <a:gd name="connsiteY956" fmla="*/ 155581 h 802375"/>
                  <a:gd name="connsiteX957" fmla="*/ 147771 w 713481"/>
                  <a:gd name="connsiteY957" fmla="*/ 155581 h 802375"/>
                  <a:gd name="connsiteX958" fmla="*/ 147772 w 713481"/>
                  <a:gd name="connsiteY958" fmla="*/ 155584 h 802375"/>
                  <a:gd name="connsiteX959" fmla="*/ 147771 w 713481"/>
                  <a:gd name="connsiteY959" fmla="*/ 155585 h 802375"/>
                  <a:gd name="connsiteX960" fmla="*/ 147772 w 713481"/>
                  <a:gd name="connsiteY960" fmla="*/ 155585 h 802375"/>
                  <a:gd name="connsiteX961" fmla="*/ 152551 w 713481"/>
                  <a:gd name="connsiteY961" fmla="*/ 180281 h 802375"/>
                  <a:gd name="connsiteX962" fmla="*/ 147771 w 713481"/>
                  <a:gd name="connsiteY962" fmla="*/ 155585 h 802375"/>
                  <a:gd name="connsiteX963" fmla="*/ 147770 w 713481"/>
                  <a:gd name="connsiteY963" fmla="*/ 155581 h 802375"/>
                  <a:gd name="connsiteX964" fmla="*/ 127665 w 713481"/>
                  <a:gd name="connsiteY964" fmla="*/ 176581 h 802375"/>
                  <a:gd name="connsiteX965" fmla="*/ 127662 w 713481"/>
                  <a:gd name="connsiteY965" fmla="*/ 176580 h 802375"/>
                  <a:gd name="connsiteX966" fmla="*/ 127663 w 713481"/>
                  <a:gd name="connsiteY966" fmla="*/ 176584 h 802375"/>
                  <a:gd name="connsiteX967" fmla="*/ 127661 w 713481"/>
                  <a:gd name="connsiteY967" fmla="*/ 176580 h 802375"/>
                  <a:gd name="connsiteX968" fmla="*/ 108078 w 713481"/>
                  <a:gd name="connsiteY968" fmla="*/ 198683 h 802375"/>
                  <a:gd name="connsiteX969" fmla="*/ 108076 w 713481"/>
                  <a:gd name="connsiteY969" fmla="*/ 198682 h 802375"/>
                  <a:gd name="connsiteX970" fmla="*/ 108076 w 713481"/>
                  <a:gd name="connsiteY970" fmla="*/ 198685 h 802375"/>
                  <a:gd name="connsiteX971" fmla="*/ 108075 w 713481"/>
                  <a:gd name="connsiteY971" fmla="*/ 198682 h 802375"/>
                  <a:gd name="connsiteX972" fmla="*/ 87766 w 713481"/>
                  <a:gd name="connsiteY972" fmla="*/ 223797 h 802375"/>
                  <a:gd name="connsiteX973" fmla="*/ 87762 w 713481"/>
                  <a:gd name="connsiteY973" fmla="*/ 223797 h 802375"/>
                  <a:gd name="connsiteX974" fmla="*/ 87764 w 713481"/>
                  <a:gd name="connsiteY974" fmla="*/ 223800 h 802375"/>
                  <a:gd name="connsiteX975" fmla="*/ 87763 w 713481"/>
                  <a:gd name="connsiteY975" fmla="*/ 223800 h 802375"/>
                  <a:gd name="connsiteX976" fmla="*/ 87762 w 713481"/>
                  <a:gd name="connsiteY976" fmla="*/ 223797 h 802375"/>
                  <a:gd name="connsiteX977" fmla="*/ 71846 w 713481"/>
                  <a:gd name="connsiteY977" fmla="*/ 245537 h 802375"/>
                  <a:gd name="connsiteX978" fmla="*/ 71843 w 713481"/>
                  <a:gd name="connsiteY978" fmla="*/ 245537 h 802375"/>
                  <a:gd name="connsiteX979" fmla="*/ 55824 w 713481"/>
                  <a:gd name="connsiteY979" fmla="*/ 269933 h 802375"/>
                  <a:gd name="connsiteX980" fmla="*/ 55822 w 713481"/>
                  <a:gd name="connsiteY980" fmla="*/ 269933 h 802375"/>
                  <a:gd name="connsiteX981" fmla="*/ 55823 w 713481"/>
                  <a:gd name="connsiteY981" fmla="*/ 269934 h 802375"/>
                  <a:gd name="connsiteX982" fmla="*/ 55823 w 713481"/>
                  <a:gd name="connsiteY982" fmla="*/ 269935 h 802375"/>
                  <a:gd name="connsiteX983" fmla="*/ 55821 w 713481"/>
                  <a:gd name="connsiteY983" fmla="*/ 269932 h 802375"/>
                  <a:gd name="connsiteX984" fmla="*/ 42733 w 713481"/>
                  <a:gd name="connsiteY984" fmla="*/ 292526 h 802375"/>
                  <a:gd name="connsiteX985" fmla="*/ 42729 w 713481"/>
                  <a:gd name="connsiteY985" fmla="*/ 292526 h 802375"/>
                  <a:gd name="connsiteX986" fmla="*/ 42731 w 713481"/>
                  <a:gd name="connsiteY986" fmla="*/ 292530 h 802375"/>
                  <a:gd name="connsiteX987" fmla="*/ 42730 w 713481"/>
                  <a:gd name="connsiteY987" fmla="*/ 292531 h 802375"/>
                  <a:gd name="connsiteX988" fmla="*/ 42729 w 713481"/>
                  <a:gd name="connsiteY988" fmla="*/ 292526 h 802375"/>
                  <a:gd name="connsiteX989" fmla="*/ 31043 w 713481"/>
                  <a:gd name="connsiteY989" fmla="*/ 315747 h 802375"/>
                  <a:gd name="connsiteX990" fmla="*/ 31041 w 713481"/>
                  <a:gd name="connsiteY990" fmla="*/ 315747 h 802375"/>
                  <a:gd name="connsiteX991" fmla="*/ 22280 w 713481"/>
                  <a:gd name="connsiteY991" fmla="*/ 336115 h 802375"/>
                  <a:gd name="connsiteX992" fmla="*/ 22279 w 713481"/>
                  <a:gd name="connsiteY992" fmla="*/ 336115 h 802375"/>
                  <a:gd name="connsiteX993" fmla="*/ 22279 w 713481"/>
                  <a:gd name="connsiteY993" fmla="*/ 336114 h 802375"/>
                  <a:gd name="connsiteX994" fmla="*/ 13683 w 713481"/>
                  <a:gd name="connsiteY994" fmla="*/ 360387 h 802375"/>
                  <a:gd name="connsiteX995" fmla="*/ 13682 w 713481"/>
                  <a:gd name="connsiteY995" fmla="*/ 360386 h 802375"/>
                  <a:gd name="connsiteX996" fmla="*/ 7125 w 713481"/>
                  <a:gd name="connsiteY996" fmla="*/ 384659 h 802375"/>
                  <a:gd name="connsiteX997" fmla="*/ 7125 w 713481"/>
                  <a:gd name="connsiteY997" fmla="*/ 384658 h 802375"/>
                  <a:gd name="connsiteX998" fmla="*/ 2585 w 713481"/>
                  <a:gd name="connsiteY998" fmla="*/ 409383 h 802375"/>
                  <a:gd name="connsiteX999" fmla="*/ 402 w 713481"/>
                  <a:gd name="connsiteY999" fmla="*/ 431356 h 802375"/>
                  <a:gd name="connsiteX1000" fmla="*/ 401 w 713481"/>
                  <a:gd name="connsiteY1000" fmla="*/ 431353 h 802375"/>
                  <a:gd name="connsiteX1001" fmla="*/ 301 w 713481"/>
                  <a:gd name="connsiteY1001" fmla="*/ 508038 h 802375"/>
                  <a:gd name="connsiteX1002" fmla="*/ 201 w 713481"/>
                  <a:gd name="connsiteY1002" fmla="*/ 584731 h 802375"/>
                  <a:gd name="connsiteX1003" fmla="*/ 201 w 713481"/>
                  <a:gd name="connsiteY1003" fmla="*/ 584737 h 802375"/>
                  <a:gd name="connsiteX1004" fmla="*/ 151 w 713481"/>
                  <a:gd name="connsiteY1004" fmla="*/ 623069 h 802375"/>
                  <a:gd name="connsiteX1005" fmla="*/ 101 w 713481"/>
                  <a:gd name="connsiteY1005" fmla="*/ 661409 h 802375"/>
                  <a:gd name="connsiteX1006" fmla="*/ 100 w 713481"/>
                  <a:gd name="connsiteY1006" fmla="*/ 661408 h 802375"/>
                  <a:gd name="connsiteX1007" fmla="*/ 0 w 713481"/>
                  <a:gd name="connsiteY1007" fmla="*/ 738099 h 802375"/>
                  <a:gd name="connsiteX1008" fmla="*/ 0 w 713481"/>
                  <a:gd name="connsiteY1008" fmla="*/ 738103 h 802375"/>
                  <a:gd name="connsiteX1009" fmla="*/ 0 w 713481"/>
                  <a:gd name="connsiteY1009" fmla="*/ 738107 h 802375"/>
                  <a:gd name="connsiteX1010" fmla="*/ 1 w 713481"/>
                  <a:gd name="connsiteY1010" fmla="*/ 738105 h 802375"/>
                  <a:gd name="connsiteX1011" fmla="*/ 1018 w 713481"/>
                  <a:gd name="connsiteY1011" fmla="*/ 747113 h 802375"/>
                  <a:gd name="connsiteX1012" fmla="*/ 1019 w 713481"/>
                  <a:gd name="connsiteY1012" fmla="*/ 747112 h 802375"/>
                  <a:gd name="connsiteX1013" fmla="*/ 3655 w 713481"/>
                  <a:gd name="connsiteY1013" fmla="*/ 757121 h 802375"/>
                  <a:gd name="connsiteX1014" fmla="*/ 3656 w 713481"/>
                  <a:gd name="connsiteY1014" fmla="*/ 757121 h 802375"/>
                  <a:gd name="connsiteX1015" fmla="*/ 7065 w 713481"/>
                  <a:gd name="connsiteY1015" fmla="*/ 765173 h 802375"/>
                  <a:gd name="connsiteX1016" fmla="*/ 7066 w 713481"/>
                  <a:gd name="connsiteY1016" fmla="*/ 765173 h 802375"/>
                  <a:gd name="connsiteX1017" fmla="*/ 12272 w 713481"/>
                  <a:gd name="connsiteY1017" fmla="*/ 773839 h 802375"/>
                  <a:gd name="connsiteX1018" fmla="*/ 18678 w 713481"/>
                  <a:gd name="connsiteY1018" fmla="*/ 781599 h 802375"/>
                  <a:gd name="connsiteX1019" fmla="*/ 18679 w 713481"/>
                  <a:gd name="connsiteY1019" fmla="*/ 781597 h 802375"/>
                  <a:gd name="connsiteX1020" fmla="*/ 18680 w 713481"/>
                  <a:gd name="connsiteY1020" fmla="*/ 781597 h 802375"/>
                  <a:gd name="connsiteX1021" fmla="*/ 18679 w 713481"/>
                  <a:gd name="connsiteY1021" fmla="*/ 781599 h 802375"/>
                  <a:gd name="connsiteX1022" fmla="*/ 18681 w 713481"/>
                  <a:gd name="connsiteY1022" fmla="*/ 781599 h 802375"/>
                  <a:gd name="connsiteX1023" fmla="*/ 26157 w 713481"/>
                  <a:gd name="connsiteY1023" fmla="*/ 788322 h 802375"/>
                  <a:gd name="connsiteX1024" fmla="*/ 34578 w 713481"/>
                  <a:gd name="connsiteY1024" fmla="*/ 793884 h 802375"/>
                  <a:gd name="connsiteX1025" fmla="*/ 42450 w 713481"/>
                  <a:gd name="connsiteY1025" fmla="*/ 797628 h 802375"/>
                  <a:gd name="connsiteX1026" fmla="*/ 42450 w 713481"/>
                  <a:gd name="connsiteY1026" fmla="*/ 797627 h 802375"/>
                  <a:gd name="connsiteX1027" fmla="*/ 55202 w 713481"/>
                  <a:gd name="connsiteY1027" fmla="*/ 801288 h 802375"/>
                  <a:gd name="connsiteX1028" fmla="*/ 50070 w 713481"/>
                  <a:gd name="connsiteY1028" fmla="*/ 771472 h 802375"/>
                  <a:gd name="connsiteX1029" fmla="*/ 55203 w 713481"/>
                  <a:gd name="connsiteY1029" fmla="*/ 801288 h 80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Lst>
                <a:rect l="l" t="t" r="r" b="b"/>
                <a:pathLst>
                  <a:path w="713481" h="802375">
                    <a:moveTo>
                      <a:pt x="353000" y="44726"/>
                    </a:moveTo>
                    <a:lnTo>
                      <a:pt x="352999" y="44722"/>
                    </a:lnTo>
                    <a:lnTo>
                      <a:pt x="354319" y="20453"/>
                    </a:lnTo>
                    <a:lnTo>
                      <a:pt x="354390" y="19139"/>
                    </a:lnTo>
                    <a:lnTo>
                      <a:pt x="354390" y="19140"/>
                    </a:lnTo>
                    <a:lnTo>
                      <a:pt x="354319" y="20453"/>
                    </a:lnTo>
                    <a:lnTo>
                      <a:pt x="353000" y="44722"/>
                    </a:lnTo>
                    <a:lnTo>
                      <a:pt x="353000" y="44724"/>
                    </a:lnTo>
                    <a:close/>
                    <a:moveTo>
                      <a:pt x="378217" y="49304"/>
                    </a:moveTo>
                    <a:lnTo>
                      <a:pt x="382504" y="11108"/>
                    </a:lnTo>
                    <a:lnTo>
                      <a:pt x="378218" y="49304"/>
                    </a:lnTo>
                    <a:close/>
                    <a:moveTo>
                      <a:pt x="350623" y="55967"/>
                    </a:moveTo>
                    <a:lnTo>
                      <a:pt x="350623" y="55966"/>
                    </a:lnTo>
                    <a:lnTo>
                      <a:pt x="347395" y="49345"/>
                    </a:lnTo>
                    <a:close/>
                    <a:moveTo>
                      <a:pt x="379616" y="57502"/>
                    </a:moveTo>
                    <a:lnTo>
                      <a:pt x="379616" y="57501"/>
                    </a:lnTo>
                    <a:lnTo>
                      <a:pt x="379616" y="57500"/>
                    </a:lnTo>
                    <a:lnTo>
                      <a:pt x="379462" y="57176"/>
                    </a:lnTo>
                    <a:close/>
                    <a:moveTo>
                      <a:pt x="378533" y="65454"/>
                    </a:moveTo>
                    <a:lnTo>
                      <a:pt x="379461" y="57180"/>
                    </a:lnTo>
                    <a:lnTo>
                      <a:pt x="378533" y="65453"/>
                    </a:lnTo>
                    <a:close/>
                    <a:moveTo>
                      <a:pt x="385362" y="69627"/>
                    </a:moveTo>
                    <a:lnTo>
                      <a:pt x="379617" y="57503"/>
                    </a:lnTo>
                    <a:lnTo>
                      <a:pt x="379616" y="57501"/>
                    </a:lnTo>
                    <a:close/>
                    <a:moveTo>
                      <a:pt x="298551" y="70442"/>
                    </a:moveTo>
                    <a:lnTo>
                      <a:pt x="293769" y="35062"/>
                    </a:lnTo>
                    <a:lnTo>
                      <a:pt x="293770" y="35062"/>
                    </a:lnTo>
                    <a:close/>
                    <a:moveTo>
                      <a:pt x="298552" y="70446"/>
                    </a:moveTo>
                    <a:lnTo>
                      <a:pt x="298551" y="70445"/>
                    </a:lnTo>
                    <a:lnTo>
                      <a:pt x="298552" y="70445"/>
                    </a:lnTo>
                    <a:lnTo>
                      <a:pt x="298551" y="70444"/>
                    </a:lnTo>
                    <a:lnTo>
                      <a:pt x="298552" y="70443"/>
                    </a:lnTo>
                    <a:lnTo>
                      <a:pt x="298552" y="70444"/>
                    </a:lnTo>
                    <a:lnTo>
                      <a:pt x="298552" y="70445"/>
                    </a:lnTo>
                    <a:close/>
                    <a:moveTo>
                      <a:pt x="282976" y="88291"/>
                    </a:moveTo>
                    <a:lnTo>
                      <a:pt x="281226" y="54771"/>
                    </a:lnTo>
                    <a:lnTo>
                      <a:pt x="282977" y="88291"/>
                    </a:lnTo>
                    <a:close/>
                    <a:moveTo>
                      <a:pt x="493017" y="125100"/>
                    </a:moveTo>
                    <a:lnTo>
                      <a:pt x="500528" y="96210"/>
                    </a:lnTo>
                    <a:lnTo>
                      <a:pt x="500529" y="96210"/>
                    </a:lnTo>
                    <a:lnTo>
                      <a:pt x="493018" y="125099"/>
                    </a:lnTo>
                    <a:close/>
                    <a:moveTo>
                      <a:pt x="481477" y="140187"/>
                    </a:moveTo>
                    <a:lnTo>
                      <a:pt x="481478" y="140187"/>
                    </a:lnTo>
                    <a:lnTo>
                      <a:pt x="483546" y="132231"/>
                    </a:lnTo>
                    <a:lnTo>
                      <a:pt x="483545" y="132231"/>
                    </a:lnTo>
                    <a:close/>
                    <a:moveTo>
                      <a:pt x="516207" y="155531"/>
                    </a:moveTo>
                    <a:lnTo>
                      <a:pt x="528244" y="120161"/>
                    </a:lnTo>
                    <a:lnTo>
                      <a:pt x="528245" y="120161"/>
                    </a:lnTo>
                    <a:close/>
                    <a:moveTo>
                      <a:pt x="516206" y="155533"/>
                    </a:moveTo>
                    <a:lnTo>
                      <a:pt x="516206" y="155532"/>
                    </a:lnTo>
                    <a:lnTo>
                      <a:pt x="516207" y="155533"/>
                    </a:lnTo>
                    <a:close/>
                    <a:moveTo>
                      <a:pt x="505499" y="160668"/>
                    </a:moveTo>
                    <a:lnTo>
                      <a:pt x="505500" y="160668"/>
                    </a:lnTo>
                    <a:lnTo>
                      <a:pt x="507989" y="153353"/>
                    </a:lnTo>
                    <a:lnTo>
                      <a:pt x="507988" y="153353"/>
                    </a:lnTo>
                    <a:close/>
                    <a:moveTo>
                      <a:pt x="185269" y="164302"/>
                    </a:moveTo>
                    <a:lnTo>
                      <a:pt x="174928" y="129397"/>
                    </a:lnTo>
                    <a:lnTo>
                      <a:pt x="174929" y="129398"/>
                    </a:lnTo>
                    <a:lnTo>
                      <a:pt x="185270" y="164301"/>
                    </a:lnTo>
                    <a:close/>
                    <a:moveTo>
                      <a:pt x="546867" y="167729"/>
                    </a:moveTo>
                    <a:lnTo>
                      <a:pt x="546867" y="167727"/>
                    </a:lnTo>
                    <a:lnTo>
                      <a:pt x="552017" y="142250"/>
                    </a:lnTo>
                    <a:lnTo>
                      <a:pt x="546868" y="167726"/>
                    </a:lnTo>
                    <a:lnTo>
                      <a:pt x="546867" y="167727"/>
                    </a:lnTo>
                    <a:lnTo>
                      <a:pt x="546868" y="167728"/>
                    </a:lnTo>
                    <a:close/>
                    <a:moveTo>
                      <a:pt x="198884" y="169873"/>
                    </a:moveTo>
                    <a:lnTo>
                      <a:pt x="198884" y="169872"/>
                    </a:lnTo>
                    <a:lnTo>
                      <a:pt x="196403" y="161499"/>
                    </a:lnTo>
                    <a:lnTo>
                      <a:pt x="196402" y="161499"/>
                    </a:lnTo>
                    <a:close/>
                    <a:moveTo>
                      <a:pt x="527602" y="179514"/>
                    </a:moveTo>
                    <a:lnTo>
                      <a:pt x="527603" y="179514"/>
                    </a:lnTo>
                    <a:lnTo>
                      <a:pt x="528953" y="172833"/>
                    </a:lnTo>
                    <a:lnTo>
                      <a:pt x="528952" y="172833"/>
                    </a:lnTo>
                    <a:close/>
                    <a:moveTo>
                      <a:pt x="546868" y="190679"/>
                    </a:moveTo>
                    <a:lnTo>
                      <a:pt x="546869" y="190676"/>
                    </a:lnTo>
                    <a:lnTo>
                      <a:pt x="546867" y="190678"/>
                    </a:lnTo>
                    <a:close/>
                    <a:moveTo>
                      <a:pt x="557207" y="196372"/>
                    </a:moveTo>
                    <a:lnTo>
                      <a:pt x="572330" y="162487"/>
                    </a:lnTo>
                    <a:lnTo>
                      <a:pt x="572331" y="162487"/>
                    </a:lnTo>
                    <a:close/>
                    <a:moveTo>
                      <a:pt x="557203" y="196373"/>
                    </a:moveTo>
                    <a:lnTo>
                      <a:pt x="546868" y="167731"/>
                    </a:lnTo>
                    <a:lnTo>
                      <a:pt x="546869" y="167731"/>
                    </a:lnTo>
                    <a:close/>
                    <a:moveTo>
                      <a:pt x="557206" y="196376"/>
                    </a:moveTo>
                    <a:lnTo>
                      <a:pt x="557206" y="196375"/>
                    </a:lnTo>
                    <a:lnTo>
                      <a:pt x="557206" y="196374"/>
                    </a:lnTo>
                    <a:lnTo>
                      <a:pt x="557207" y="196374"/>
                    </a:lnTo>
                    <a:close/>
                    <a:moveTo>
                      <a:pt x="586323" y="208585"/>
                    </a:moveTo>
                    <a:lnTo>
                      <a:pt x="586323" y="208584"/>
                    </a:lnTo>
                    <a:lnTo>
                      <a:pt x="586323" y="208583"/>
                    </a:lnTo>
                    <a:lnTo>
                      <a:pt x="592304" y="183862"/>
                    </a:lnTo>
                    <a:lnTo>
                      <a:pt x="592305" y="183861"/>
                    </a:lnTo>
                    <a:lnTo>
                      <a:pt x="586324" y="208583"/>
                    </a:lnTo>
                    <a:lnTo>
                      <a:pt x="586323" y="208583"/>
                    </a:lnTo>
                    <a:lnTo>
                      <a:pt x="586324" y="208584"/>
                    </a:lnTo>
                    <a:close/>
                    <a:moveTo>
                      <a:pt x="141704" y="209798"/>
                    </a:moveTo>
                    <a:lnTo>
                      <a:pt x="127663" y="176585"/>
                    </a:lnTo>
                    <a:lnTo>
                      <a:pt x="127664" y="176585"/>
                    </a:lnTo>
                    <a:lnTo>
                      <a:pt x="141704" y="209797"/>
                    </a:lnTo>
                    <a:close/>
                    <a:moveTo>
                      <a:pt x="563328" y="214298"/>
                    </a:moveTo>
                    <a:lnTo>
                      <a:pt x="564482" y="209530"/>
                    </a:lnTo>
                    <a:lnTo>
                      <a:pt x="564481" y="209530"/>
                    </a:lnTo>
                    <a:lnTo>
                      <a:pt x="563328" y="214297"/>
                    </a:lnTo>
                    <a:close/>
                    <a:moveTo>
                      <a:pt x="137874" y="224543"/>
                    </a:moveTo>
                    <a:lnTo>
                      <a:pt x="137874" y="224542"/>
                    </a:lnTo>
                    <a:lnTo>
                      <a:pt x="137447" y="222603"/>
                    </a:lnTo>
                    <a:lnTo>
                      <a:pt x="137446" y="222603"/>
                    </a:lnTo>
                    <a:close/>
                    <a:moveTo>
                      <a:pt x="581553" y="229333"/>
                    </a:moveTo>
                    <a:lnTo>
                      <a:pt x="581554" y="229333"/>
                    </a:lnTo>
                    <a:lnTo>
                      <a:pt x="581555" y="229330"/>
                    </a:lnTo>
                    <a:close/>
                    <a:moveTo>
                      <a:pt x="139104" y="230118"/>
                    </a:moveTo>
                    <a:lnTo>
                      <a:pt x="139105" y="230117"/>
                    </a:lnTo>
                    <a:lnTo>
                      <a:pt x="137875" y="224543"/>
                    </a:lnTo>
                    <a:lnTo>
                      <a:pt x="137875" y="224545"/>
                    </a:lnTo>
                    <a:close/>
                    <a:moveTo>
                      <a:pt x="599994" y="234369"/>
                    </a:moveTo>
                    <a:lnTo>
                      <a:pt x="611662" y="206318"/>
                    </a:lnTo>
                    <a:lnTo>
                      <a:pt x="599995" y="234369"/>
                    </a:lnTo>
                    <a:close/>
                    <a:moveTo>
                      <a:pt x="121578" y="248800"/>
                    </a:moveTo>
                    <a:lnTo>
                      <a:pt x="119534" y="244752"/>
                    </a:lnTo>
                    <a:lnTo>
                      <a:pt x="119533" y="244752"/>
                    </a:lnTo>
                    <a:close/>
                    <a:moveTo>
                      <a:pt x="100545" y="249106"/>
                    </a:moveTo>
                    <a:lnTo>
                      <a:pt x="87764" y="223801"/>
                    </a:lnTo>
                    <a:lnTo>
                      <a:pt x="87765" y="223801"/>
                    </a:lnTo>
                    <a:lnTo>
                      <a:pt x="100546" y="249106"/>
                    </a:lnTo>
                    <a:close/>
                    <a:moveTo>
                      <a:pt x="100550" y="249107"/>
                    </a:moveTo>
                    <a:lnTo>
                      <a:pt x="113652" y="223966"/>
                    </a:lnTo>
                    <a:lnTo>
                      <a:pt x="113653" y="223966"/>
                    </a:lnTo>
                    <a:lnTo>
                      <a:pt x="100551" y="249106"/>
                    </a:lnTo>
                    <a:close/>
                    <a:moveTo>
                      <a:pt x="607903" y="263951"/>
                    </a:moveTo>
                    <a:lnTo>
                      <a:pt x="607903" y="263950"/>
                    </a:lnTo>
                    <a:lnTo>
                      <a:pt x="607902" y="263950"/>
                    </a:lnTo>
                    <a:close/>
                    <a:moveTo>
                      <a:pt x="108888" y="269128"/>
                    </a:moveTo>
                    <a:lnTo>
                      <a:pt x="105496" y="263925"/>
                    </a:lnTo>
                    <a:lnTo>
                      <a:pt x="105495" y="263925"/>
                    </a:lnTo>
                    <a:close/>
                    <a:moveTo>
                      <a:pt x="604174" y="272185"/>
                    </a:moveTo>
                    <a:lnTo>
                      <a:pt x="607903" y="263952"/>
                    </a:lnTo>
                    <a:lnTo>
                      <a:pt x="607902" y="263952"/>
                    </a:lnTo>
                    <a:lnTo>
                      <a:pt x="604173" y="272184"/>
                    </a:lnTo>
                    <a:close/>
                    <a:moveTo>
                      <a:pt x="625823" y="280272"/>
                    </a:moveTo>
                    <a:lnTo>
                      <a:pt x="641539" y="245572"/>
                    </a:lnTo>
                    <a:lnTo>
                      <a:pt x="641540" y="245572"/>
                    </a:lnTo>
                    <a:lnTo>
                      <a:pt x="625824" y="280272"/>
                    </a:lnTo>
                    <a:close/>
                    <a:moveTo>
                      <a:pt x="620295" y="282664"/>
                    </a:moveTo>
                    <a:lnTo>
                      <a:pt x="620296" y="282664"/>
                    </a:lnTo>
                    <a:lnTo>
                      <a:pt x="620296" y="282662"/>
                    </a:lnTo>
                    <a:close/>
                    <a:moveTo>
                      <a:pt x="70689" y="291114"/>
                    </a:moveTo>
                    <a:lnTo>
                      <a:pt x="55824" y="269936"/>
                    </a:lnTo>
                    <a:lnTo>
                      <a:pt x="55825" y="269936"/>
                    </a:lnTo>
                    <a:close/>
                    <a:moveTo>
                      <a:pt x="644587" y="297970"/>
                    </a:moveTo>
                    <a:lnTo>
                      <a:pt x="655592" y="266792"/>
                    </a:lnTo>
                    <a:lnTo>
                      <a:pt x="655593" y="266791"/>
                    </a:lnTo>
                    <a:close/>
                    <a:moveTo>
                      <a:pt x="628751" y="312553"/>
                    </a:moveTo>
                    <a:lnTo>
                      <a:pt x="630347" y="307632"/>
                    </a:lnTo>
                    <a:lnTo>
                      <a:pt x="628750" y="312552"/>
                    </a:lnTo>
                    <a:close/>
                    <a:moveTo>
                      <a:pt x="657901" y="323111"/>
                    </a:moveTo>
                    <a:lnTo>
                      <a:pt x="668876" y="289294"/>
                    </a:lnTo>
                    <a:lnTo>
                      <a:pt x="657902" y="323111"/>
                    </a:lnTo>
                    <a:close/>
                    <a:moveTo>
                      <a:pt x="657900" y="323113"/>
                    </a:moveTo>
                    <a:lnTo>
                      <a:pt x="657901" y="323112"/>
                    </a:lnTo>
                    <a:lnTo>
                      <a:pt x="657901" y="323113"/>
                    </a:lnTo>
                    <a:close/>
                    <a:moveTo>
                      <a:pt x="53549" y="331530"/>
                    </a:moveTo>
                    <a:lnTo>
                      <a:pt x="70690" y="291119"/>
                    </a:lnTo>
                    <a:lnTo>
                      <a:pt x="70691" y="291119"/>
                    </a:lnTo>
                    <a:lnTo>
                      <a:pt x="53550" y="331530"/>
                    </a:lnTo>
                    <a:close/>
                    <a:moveTo>
                      <a:pt x="53545" y="331532"/>
                    </a:moveTo>
                    <a:lnTo>
                      <a:pt x="53545" y="331531"/>
                    </a:lnTo>
                    <a:lnTo>
                      <a:pt x="53545" y="331530"/>
                    </a:lnTo>
                    <a:lnTo>
                      <a:pt x="53546" y="331532"/>
                    </a:lnTo>
                    <a:close/>
                    <a:moveTo>
                      <a:pt x="44089" y="357335"/>
                    </a:moveTo>
                    <a:lnTo>
                      <a:pt x="53545" y="331533"/>
                    </a:lnTo>
                    <a:lnTo>
                      <a:pt x="53545" y="331534"/>
                    </a:lnTo>
                    <a:close/>
                    <a:moveTo>
                      <a:pt x="37304" y="368512"/>
                    </a:moveTo>
                    <a:lnTo>
                      <a:pt x="44084" y="357339"/>
                    </a:lnTo>
                    <a:lnTo>
                      <a:pt x="44085" y="357339"/>
                    </a:lnTo>
                    <a:close/>
                    <a:moveTo>
                      <a:pt x="33421" y="407846"/>
                    </a:moveTo>
                    <a:lnTo>
                      <a:pt x="31202" y="378567"/>
                    </a:lnTo>
                    <a:lnTo>
                      <a:pt x="31202" y="378566"/>
                    </a:lnTo>
                    <a:lnTo>
                      <a:pt x="33422" y="407846"/>
                    </a:lnTo>
                    <a:close/>
                    <a:moveTo>
                      <a:pt x="678658" y="415289"/>
                    </a:moveTo>
                    <a:lnTo>
                      <a:pt x="678658" y="415288"/>
                    </a:lnTo>
                    <a:lnTo>
                      <a:pt x="682295" y="387156"/>
                    </a:lnTo>
                    <a:lnTo>
                      <a:pt x="678659" y="415289"/>
                    </a:lnTo>
                    <a:close/>
                    <a:moveTo>
                      <a:pt x="686712" y="471432"/>
                    </a:moveTo>
                    <a:lnTo>
                      <a:pt x="690583" y="437243"/>
                    </a:lnTo>
                    <a:lnTo>
                      <a:pt x="690584" y="437243"/>
                    </a:lnTo>
                    <a:close/>
                    <a:moveTo>
                      <a:pt x="679576" y="499285"/>
                    </a:moveTo>
                    <a:lnTo>
                      <a:pt x="679575" y="499284"/>
                    </a:lnTo>
                    <a:lnTo>
                      <a:pt x="686709" y="471436"/>
                    </a:lnTo>
                    <a:lnTo>
                      <a:pt x="686710" y="471436"/>
                    </a:lnTo>
                    <a:close/>
                    <a:moveTo>
                      <a:pt x="688312" y="524006"/>
                    </a:moveTo>
                    <a:lnTo>
                      <a:pt x="679576" y="499288"/>
                    </a:lnTo>
                    <a:lnTo>
                      <a:pt x="688313" y="524006"/>
                    </a:lnTo>
                    <a:close/>
                    <a:moveTo>
                      <a:pt x="25421" y="532676"/>
                    </a:moveTo>
                    <a:lnTo>
                      <a:pt x="25296" y="507689"/>
                    </a:lnTo>
                    <a:lnTo>
                      <a:pt x="25296" y="507689"/>
                    </a:lnTo>
                    <a:lnTo>
                      <a:pt x="25296" y="507686"/>
                    </a:lnTo>
                    <a:lnTo>
                      <a:pt x="25296" y="507689"/>
                    </a:lnTo>
                    <a:lnTo>
                      <a:pt x="25297" y="507689"/>
                    </a:lnTo>
                    <a:lnTo>
                      <a:pt x="25422" y="532675"/>
                    </a:lnTo>
                    <a:lnTo>
                      <a:pt x="25422" y="532676"/>
                    </a:lnTo>
                    <a:lnTo>
                      <a:pt x="25421" y="532675"/>
                    </a:lnTo>
                    <a:close/>
                    <a:moveTo>
                      <a:pt x="690184" y="547533"/>
                    </a:moveTo>
                    <a:lnTo>
                      <a:pt x="688314" y="524010"/>
                    </a:lnTo>
                    <a:lnTo>
                      <a:pt x="690185" y="547533"/>
                    </a:lnTo>
                    <a:close/>
                    <a:moveTo>
                      <a:pt x="679084" y="579310"/>
                    </a:moveTo>
                    <a:lnTo>
                      <a:pt x="679713" y="568688"/>
                    </a:lnTo>
                    <a:lnTo>
                      <a:pt x="679714" y="568688"/>
                    </a:lnTo>
                    <a:lnTo>
                      <a:pt x="679713" y="568687"/>
                    </a:lnTo>
                    <a:lnTo>
                      <a:pt x="679713" y="568686"/>
                    </a:lnTo>
                    <a:lnTo>
                      <a:pt x="679714" y="568688"/>
                    </a:lnTo>
                    <a:lnTo>
                      <a:pt x="679085" y="579310"/>
                    </a:lnTo>
                    <a:close/>
                    <a:moveTo>
                      <a:pt x="679021" y="580389"/>
                    </a:moveTo>
                    <a:lnTo>
                      <a:pt x="679020" y="580387"/>
                    </a:lnTo>
                    <a:lnTo>
                      <a:pt x="679020" y="580386"/>
                    </a:lnTo>
                    <a:lnTo>
                      <a:pt x="679021" y="580388"/>
                    </a:lnTo>
                    <a:close/>
                    <a:moveTo>
                      <a:pt x="666534" y="582582"/>
                    </a:moveTo>
                    <a:lnTo>
                      <a:pt x="671345" y="564205"/>
                    </a:lnTo>
                    <a:lnTo>
                      <a:pt x="666534" y="582581"/>
                    </a:lnTo>
                    <a:close/>
                    <a:moveTo>
                      <a:pt x="704877" y="593551"/>
                    </a:moveTo>
                    <a:lnTo>
                      <a:pt x="704798" y="593443"/>
                    </a:lnTo>
                    <a:lnTo>
                      <a:pt x="704799" y="593443"/>
                    </a:lnTo>
                    <a:lnTo>
                      <a:pt x="704878" y="593551"/>
                    </a:lnTo>
                    <a:close/>
                    <a:moveTo>
                      <a:pt x="683230" y="611486"/>
                    </a:moveTo>
                    <a:lnTo>
                      <a:pt x="683230" y="611485"/>
                    </a:lnTo>
                    <a:lnTo>
                      <a:pt x="682333" y="599902"/>
                    </a:lnTo>
                    <a:lnTo>
                      <a:pt x="682334" y="599902"/>
                    </a:lnTo>
                    <a:lnTo>
                      <a:pt x="683231" y="611486"/>
                    </a:lnTo>
                    <a:close/>
                    <a:moveTo>
                      <a:pt x="677704" y="625004"/>
                    </a:moveTo>
                    <a:lnTo>
                      <a:pt x="683229" y="611488"/>
                    </a:lnTo>
                    <a:lnTo>
                      <a:pt x="683230" y="611488"/>
                    </a:lnTo>
                    <a:close/>
                    <a:moveTo>
                      <a:pt x="707602" y="627367"/>
                    </a:moveTo>
                    <a:lnTo>
                      <a:pt x="704763" y="613410"/>
                    </a:lnTo>
                    <a:lnTo>
                      <a:pt x="704764" y="613410"/>
                    </a:lnTo>
                    <a:close/>
                    <a:moveTo>
                      <a:pt x="695071" y="628900"/>
                    </a:moveTo>
                    <a:lnTo>
                      <a:pt x="697121" y="620243"/>
                    </a:lnTo>
                    <a:lnTo>
                      <a:pt x="697122" y="620244"/>
                    </a:lnTo>
                    <a:lnTo>
                      <a:pt x="697122" y="620243"/>
                    </a:lnTo>
                    <a:lnTo>
                      <a:pt x="697122" y="620242"/>
                    </a:lnTo>
                    <a:lnTo>
                      <a:pt x="695355" y="607654"/>
                    </a:lnTo>
                    <a:lnTo>
                      <a:pt x="697123" y="620242"/>
                    </a:lnTo>
                    <a:close/>
                    <a:moveTo>
                      <a:pt x="700975" y="635558"/>
                    </a:moveTo>
                    <a:lnTo>
                      <a:pt x="707624" y="627479"/>
                    </a:lnTo>
                    <a:lnTo>
                      <a:pt x="707625" y="627479"/>
                    </a:lnTo>
                    <a:lnTo>
                      <a:pt x="700976" y="635558"/>
                    </a:lnTo>
                    <a:close/>
                    <a:moveTo>
                      <a:pt x="676553" y="638869"/>
                    </a:moveTo>
                    <a:lnTo>
                      <a:pt x="677703" y="625006"/>
                    </a:lnTo>
                    <a:lnTo>
                      <a:pt x="677704" y="625005"/>
                    </a:lnTo>
                    <a:close/>
                    <a:moveTo>
                      <a:pt x="23497" y="644307"/>
                    </a:moveTo>
                    <a:lnTo>
                      <a:pt x="29546" y="595363"/>
                    </a:lnTo>
                    <a:lnTo>
                      <a:pt x="29546" y="595362"/>
                    </a:lnTo>
                    <a:lnTo>
                      <a:pt x="29547" y="595363"/>
                    </a:lnTo>
                    <a:lnTo>
                      <a:pt x="29546" y="595363"/>
                    </a:lnTo>
                    <a:lnTo>
                      <a:pt x="29547" y="595364"/>
                    </a:lnTo>
                    <a:close/>
                    <a:moveTo>
                      <a:pt x="709389" y="644827"/>
                    </a:moveTo>
                    <a:lnTo>
                      <a:pt x="700976" y="635560"/>
                    </a:lnTo>
                    <a:lnTo>
                      <a:pt x="709390" y="644827"/>
                    </a:lnTo>
                    <a:close/>
                    <a:moveTo>
                      <a:pt x="694137" y="645830"/>
                    </a:moveTo>
                    <a:lnTo>
                      <a:pt x="688473" y="634872"/>
                    </a:lnTo>
                    <a:lnTo>
                      <a:pt x="694138" y="645830"/>
                    </a:lnTo>
                    <a:close/>
                    <a:moveTo>
                      <a:pt x="713479" y="653499"/>
                    </a:moveTo>
                    <a:lnTo>
                      <a:pt x="709391" y="644828"/>
                    </a:lnTo>
                    <a:lnTo>
                      <a:pt x="709391" y="644827"/>
                    </a:lnTo>
                    <a:close/>
                    <a:moveTo>
                      <a:pt x="27469" y="673013"/>
                    </a:moveTo>
                    <a:lnTo>
                      <a:pt x="27468" y="673012"/>
                    </a:lnTo>
                    <a:lnTo>
                      <a:pt x="23497" y="644314"/>
                    </a:lnTo>
                    <a:close/>
                    <a:moveTo>
                      <a:pt x="678000" y="676600"/>
                    </a:moveTo>
                    <a:lnTo>
                      <a:pt x="694137" y="645834"/>
                    </a:lnTo>
                    <a:lnTo>
                      <a:pt x="678001" y="676600"/>
                    </a:lnTo>
                    <a:close/>
                    <a:moveTo>
                      <a:pt x="671344" y="679430"/>
                    </a:moveTo>
                    <a:lnTo>
                      <a:pt x="670691" y="678044"/>
                    </a:lnTo>
                    <a:lnTo>
                      <a:pt x="670691" y="678045"/>
                    </a:lnTo>
                    <a:close/>
                    <a:moveTo>
                      <a:pt x="713479" y="688199"/>
                    </a:moveTo>
                    <a:lnTo>
                      <a:pt x="704243" y="652921"/>
                    </a:lnTo>
                    <a:lnTo>
                      <a:pt x="704244" y="652921"/>
                    </a:lnTo>
                    <a:close/>
                    <a:moveTo>
                      <a:pt x="679713" y="705550"/>
                    </a:moveTo>
                    <a:lnTo>
                      <a:pt x="679713" y="705549"/>
                    </a:lnTo>
                    <a:lnTo>
                      <a:pt x="677998" y="676604"/>
                    </a:lnTo>
                    <a:lnTo>
                      <a:pt x="677999" y="676603"/>
                    </a:lnTo>
                    <a:lnTo>
                      <a:pt x="677999" y="676604"/>
                    </a:lnTo>
                    <a:lnTo>
                      <a:pt x="679714" y="705549"/>
                    </a:lnTo>
                    <a:close/>
                    <a:moveTo>
                      <a:pt x="671345" y="717131"/>
                    </a:moveTo>
                    <a:lnTo>
                      <a:pt x="674488" y="717131"/>
                    </a:lnTo>
                    <a:lnTo>
                      <a:pt x="679711" y="705553"/>
                    </a:lnTo>
                    <a:lnTo>
                      <a:pt x="674488" y="717131"/>
                    </a:lnTo>
                    <a:lnTo>
                      <a:pt x="713481" y="717131"/>
                    </a:lnTo>
                    <a:lnTo>
                      <a:pt x="713481" y="688205"/>
                    </a:lnTo>
                    <a:lnTo>
                      <a:pt x="713481" y="688198"/>
                    </a:lnTo>
                    <a:lnTo>
                      <a:pt x="713481" y="653503"/>
                    </a:lnTo>
                    <a:lnTo>
                      <a:pt x="713481" y="636152"/>
                    </a:lnTo>
                    <a:lnTo>
                      <a:pt x="713481" y="636151"/>
                    </a:lnTo>
                    <a:lnTo>
                      <a:pt x="713481" y="618805"/>
                    </a:lnTo>
                    <a:lnTo>
                      <a:pt x="713481" y="618803"/>
                    </a:lnTo>
                    <a:lnTo>
                      <a:pt x="713481" y="618802"/>
                    </a:lnTo>
                    <a:lnTo>
                      <a:pt x="713481" y="601455"/>
                    </a:lnTo>
                    <a:lnTo>
                      <a:pt x="713481" y="601454"/>
                    </a:lnTo>
                    <a:lnTo>
                      <a:pt x="713481" y="593443"/>
                    </a:lnTo>
                    <a:lnTo>
                      <a:pt x="713481" y="586038"/>
                    </a:lnTo>
                    <a:lnTo>
                      <a:pt x="713481" y="586032"/>
                    </a:lnTo>
                    <a:lnTo>
                      <a:pt x="713481" y="584102"/>
                    </a:lnTo>
                    <a:lnTo>
                      <a:pt x="713481" y="551339"/>
                    </a:lnTo>
                    <a:lnTo>
                      <a:pt x="713481" y="551338"/>
                    </a:lnTo>
                    <a:lnTo>
                      <a:pt x="713481" y="551334"/>
                    </a:lnTo>
                    <a:lnTo>
                      <a:pt x="713481" y="551332"/>
                    </a:lnTo>
                    <a:lnTo>
                      <a:pt x="713481" y="516633"/>
                    </a:lnTo>
                    <a:lnTo>
                      <a:pt x="713481" y="481940"/>
                    </a:lnTo>
                    <a:lnTo>
                      <a:pt x="713481" y="481936"/>
                    </a:lnTo>
                    <a:lnTo>
                      <a:pt x="713481" y="481934"/>
                    </a:lnTo>
                    <a:lnTo>
                      <a:pt x="713481" y="447239"/>
                    </a:lnTo>
                    <a:lnTo>
                      <a:pt x="713481" y="447236"/>
                    </a:lnTo>
                    <a:lnTo>
                      <a:pt x="713481" y="447235"/>
                    </a:lnTo>
                    <a:lnTo>
                      <a:pt x="712564" y="425054"/>
                    </a:lnTo>
                    <a:lnTo>
                      <a:pt x="712563" y="425055"/>
                    </a:lnTo>
                    <a:lnTo>
                      <a:pt x="708818" y="396979"/>
                    </a:lnTo>
                    <a:lnTo>
                      <a:pt x="708817" y="396979"/>
                    </a:lnTo>
                    <a:lnTo>
                      <a:pt x="701545" y="366428"/>
                    </a:lnTo>
                    <a:lnTo>
                      <a:pt x="701544" y="366430"/>
                    </a:lnTo>
                    <a:lnTo>
                      <a:pt x="701542" y="366429"/>
                    </a:lnTo>
                    <a:lnTo>
                      <a:pt x="691125" y="336139"/>
                    </a:lnTo>
                    <a:lnTo>
                      <a:pt x="691124" y="336140"/>
                    </a:lnTo>
                    <a:lnTo>
                      <a:pt x="691123" y="336140"/>
                    </a:lnTo>
                    <a:lnTo>
                      <a:pt x="679172" y="309079"/>
                    </a:lnTo>
                    <a:lnTo>
                      <a:pt x="679171" y="309080"/>
                    </a:lnTo>
                    <a:lnTo>
                      <a:pt x="668878" y="289289"/>
                    </a:lnTo>
                    <a:lnTo>
                      <a:pt x="668876" y="289292"/>
                    </a:lnTo>
                    <a:lnTo>
                      <a:pt x="668877" y="289289"/>
                    </a:lnTo>
                    <a:lnTo>
                      <a:pt x="668875" y="289290"/>
                    </a:lnTo>
                    <a:lnTo>
                      <a:pt x="655594" y="266788"/>
                    </a:lnTo>
                    <a:lnTo>
                      <a:pt x="655592" y="266788"/>
                    </a:lnTo>
                    <a:lnTo>
                      <a:pt x="641542" y="245568"/>
                    </a:lnTo>
                    <a:lnTo>
                      <a:pt x="641541" y="245570"/>
                    </a:lnTo>
                    <a:lnTo>
                      <a:pt x="641541" y="245571"/>
                    </a:lnTo>
                    <a:lnTo>
                      <a:pt x="641540" y="245570"/>
                    </a:lnTo>
                    <a:lnTo>
                      <a:pt x="641541" y="245568"/>
                    </a:lnTo>
                    <a:lnTo>
                      <a:pt x="641539" y="245568"/>
                    </a:lnTo>
                    <a:lnTo>
                      <a:pt x="628337" y="227399"/>
                    </a:lnTo>
                    <a:lnTo>
                      <a:pt x="628335" y="227399"/>
                    </a:lnTo>
                    <a:lnTo>
                      <a:pt x="611664" y="206313"/>
                    </a:lnTo>
                    <a:lnTo>
                      <a:pt x="611663" y="206317"/>
                    </a:lnTo>
                    <a:lnTo>
                      <a:pt x="611662" y="206316"/>
                    </a:lnTo>
                    <a:lnTo>
                      <a:pt x="611664" y="206313"/>
                    </a:lnTo>
                    <a:lnTo>
                      <a:pt x="611660" y="206314"/>
                    </a:lnTo>
                    <a:lnTo>
                      <a:pt x="592305" y="183859"/>
                    </a:lnTo>
                    <a:lnTo>
                      <a:pt x="592303" y="183859"/>
                    </a:lnTo>
                    <a:lnTo>
                      <a:pt x="572333" y="162482"/>
                    </a:lnTo>
                    <a:lnTo>
                      <a:pt x="572331" y="162486"/>
                    </a:lnTo>
                    <a:lnTo>
                      <a:pt x="572331" y="162485"/>
                    </a:lnTo>
                    <a:lnTo>
                      <a:pt x="572332" y="162482"/>
                    </a:lnTo>
                    <a:lnTo>
                      <a:pt x="572328" y="162483"/>
                    </a:lnTo>
                    <a:lnTo>
                      <a:pt x="552018" y="142247"/>
                    </a:lnTo>
                    <a:lnTo>
                      <a:pt x="552017" y="142249"/>
                    </a:lnTo>
                    <a:lnTo>
                      <a:pt x="552017" y="142247"/>
                    </a:lnTo>
                    <a:lnTo>
                      <a:pt x="552015" y="142247"/>
                    </a:lnTo>
                    <a:lnTo>
                      <a:pt x="528247" y="120156"/>
                    </a:lnTo>
                    <a:lnTo>
                      <a:pt x="528245" y="120160"/>
                    </a:lnTo>
                    <a:lnTo>
                      <a:pt x="528246" y="120156"/>
                    </a:lnTo>
                    <a:lnTo>
                      <a:pt x="528241" y="120157"/>
                    </a:lnTo>
                    <a:lnTo>
                      <a:pt x="500529" y="96207"/>
                    </a:lnTo>
                    <a:lnTo>
                      <a:pt x="500529" y="96209"/>
                    </a:lnTo>
                    <a:lnTo>
                      <a:pt x="500528" y="96209"/>
                    </a:lnTo>
                    <a:lnTo>
                      <a:pt x="500529" y="96207"/>
                    </a:lnTo>
                    <a:lnTo>
                      <a:pt x="500527" y="96207"/>
                    </a:lnTo>
                    <a:lnTo>
                      <a:pt x="472765" y="73876"/>
                    </a:lnTo>
                    <a:lnTo>
                      <a:pt x="467088" y="110294"/>
                    </a:lnTo>
                    <a:lnTo>
                      <a:pt x="472764" y="73881"/>
                    </a:lnTo>
                    <a:lnTo>
                      <a:pt x="472764" y="73880"/>
                    </a:lnTo>
                    <a:lnTo>
                      <a:pt x="472764" y="73876"/>
                    </a:lnTo>
                    <a:lnTo>
                      <a:pt x="472759" y="73877"/>
                    </a:lnTo>
                    <a:lnTo>
                      <a:pt x="446299" y="53956"/>
                    </a:lnTo>
                    <a:lnTo>
                      <a:pt x="447706" y="79619"/>
                    </a:lnTo>
                    <a:lnTo>
                      <a:pt x="447706" y="79620"/>
                    </a:lnTo>
                    <a:lnTo>
                      <a:pt x="446298" y="53956"/>
                    </a:lnTo>
                    <a:lnTo>
                      <a:pt x="446296" y="53957"/>
                    </a:lnTo>
                    <a:lnTo>
                      <a:pt x="413344" y="30871"/>
                    </a:lnTo>
                    <a:lnTo>
                      <a:pt x="411472" y="68600"/>
                    </a:lnTo>
                    <a:lnTo>
                      <a:pt x="411471" y="68600"/>
                    </a:lnTo>
                    <a:lnTo>
                      <a:pt x="413343" y="30871"/>
                    </a:lnTo>
                    <a:lnTo>
                      <a:pt x="413342" y="30874"/>
                    </a:lnTo>
                    <a:lnTo>
                      <a:pt x="382505" y="11103"/>
                    </a:lnTo>
                    <a:lnTo>
                      <a:pt x="382504" y="11107"/>
                    </a:lnTo>
                    <a:lnTo>
                      <a:pt x="382504" y="11106"/>
                    </a:lnTo>
                    <a:lnTo>
                      <a:pt x="382504" y="11103"/>
                    </a:lnTo>
                    <a:lnTo>
                      <a:pt x="382499" y="11104"/>
                    </a:lnTo>
                    <a:lnTo>
                      <a:pt x="367145" y="2223"/>
                    </a:lnTo>
                    <a:lnTo>
                      <a:pt x="367145" y="2224"/>
                    </a:lnTo>
                    <a:lnTo>
                      <a:pt x="367145" y="2224"/>
                    </a:lnTo>
                    <a:lnTo>
                      <a:pt x="361530" y="11255"/>
                    </a:lnTo>
                    <a:lnTo>
                      <a:pt x="367145" y="2224"/>
                    </a:lnTo>
                    <a:lnTo>
                      <a:pt x="362463" y="661"/>
                    </a:lnTo>
                    <a:lnTo>
                      <a:pt x="362463" y="662"/>
                    </a:lnTo>
                    <a:lnTo>
                      <a:pt x="362463" y="662"/>
                    </a:lnTo>
                    <a:lnTo>
                      <a:pt x="361529" y="11255"/>
                    </a:lnTo>
                    <a:lnTo>
                      <a:pt x="362463" y="662"/>
                    </a:lnTo>
                    <a:lnTo>
                      <a:pt x="356644" y="0"/>
                    </a:lnTo>
                    <a:lnTo>
                      <a:pt x="350826" y="662"/>
                    </a:lnTo>
                    <a:lnTo>
                      <a:pt x="350825" y="661"/>
                    </a:lnTo>
                    <a:lnTo>
                      <a:pt x="346143" y="2223"/>
                    </a:lnTo>
                    <a:lnTo>
                      <a:pt x="327598" y="13046"/>
                    </a:lnTo>
                    <a:lnTo>
                      <a:pt x="327594" y="13046"/>
                    </a:lnTo>
                    <a:lnTo>
                      <a:pt x="319758" y="37990"/>
                    </a:lnTo>
                    <a:lnTo>
                      <a:pt x="319757" y="37990"/>
                    </a:lnTo>
                    <a:lnTo>
                      <a:pt x="327593" y="13046"/>
                    </a:lnTo>
                    <a:lnTo>
                      <a:pt x="293776" y="35057"/>
                    </a:lnTo>
                    <a:lnTo>
                      <a:pt x="293769" y="35056"/>
                    </a:lnTo>
                    <a:lnTo>
                      <a:pt x="293770" y="35061"/>
                    </a:lnTo>
                    <a:lnTo>
                      <a:pt x="293769" y="35061"/>
                    </a:lnTo>
                    <a:lnTo>
                      <a:pt x="293769" y="35056"/>
                    </a:lnTo>
                    <a:lnTo>
                      <a:pt x="293767" y="35058"/>
                    </a:lnTo>
                    <a:lnTo>
                      <a:pt x="258512" y="60212"/>
                    </a:lnTo>
                    <a:lnTo>
                      <a:pt x="258504" y="60214"/>
                    </a:lnTo>
                    <a:lnTo>
                      <a:pt x="258503" y="60213"/>
                    </a:lnTo>
                    <a:lnTo>
                      <a:pt x="258503" y="60215"/>
                    </a:lnTo>
                    <a:lnTo>
                      <a:pt x="259399" y="90606"/>
                    </a:lnTo>
                    <a:lnTo>
                      <a:pt x="259013" y="109031"/>
                    </a:lnTo>
                    <a:lnTo>
                      <a:pt x="270105" y="100486"/>
                    </a:lnTo>
                    <a:lnTo>
                      <a:pt x="270253" y="105484"/>
                    </a:lnTo>
                    <a:lnTo>
                      <a:pt x="270344" y="108568"/>
                    </a:lnTo>
                    <a:lnTo>
                      <a:pt x="270344" y="108567"/>
                    </a:lnTo>
                    <a:lnTo>
                      <a:pt x="270253" y="105483"/>
                    </a:lnTo>
                    <a:lnTo>
                      <a:pt x="270106" y="100487"/>
                    </a:lnTo>
                    <a:lnTo>
                      <a:pt x="270106" y="100486"/>
                    </a:lnTo>
                    <a:lnTo>
                      <a:pt x="270107" y="100487"/>
                    </a:lnTo>
                    <a:lnTo>
                      <a:pt x="270114" y="100485"/>
                    </a:lnTo>
                    <a:lnTo>
                      <a:pt x="278246" y="94683"/>
                    </a:lnTo>
                    <a:lnTo>
                      <a:pt x="282163" y="89390"/>
                    </a:lnTo>
                    <a:lnTo>
                      <a:pt x="278247" y="94683"/>
                    </a:lnTo>
                    <a:lnTo>
                      <a:pt x="297360" y="81045"/>
                    </a:lnTo>
                    <a:lnTo>
                      <a:pt x="301205" y="78302"/>
                    </a:lnTo>
                    <a:lnTo>
                      <a:pt x="301206" y="78300"/>
                    </a:lnTo>
                    <a:lnTo>
                      <a:pt x="301207" y="78305"/>
                    </a:lnTo>
                    <a:lnTo>
                      <a:pt x="301999" y="84167"/>
                    </a:lnTo>
                    <a:lnTo>
                      <a:pt x="302000" y="84166"/>
                    </a:lnTo>
                    <a:lnTo>
                      <a:pt x="301208" y="78305"/>
                    </a:lnTo>
                    <a:lnTo>
                      <a:pt x="301207" y="78300"/>
                    </a:lnTo>
                    <a:lnTo>
                      <a:pt x="301213" y="78301"/>
                    </a:lnTo>
                    <a:lnTo>
                      <a:pt x="331036" y="58889"/>
                    </a:lnTo>
                    <a:lnTo>
                      <a:pt x="328007" y="68531"/>
                    </a:lnTo>
                    <a:lnTo>
                      <a:pt x="328008" y="68530"/>
                    </a:lnTo>
                    <a:lnTo>
                      <a:pt x="331037" y="58889"/>
                    </a:lnTo>
                    <a:lnTo>
                      <a:pt x="331040" y="58890"/>
                    </a:lnTo>
                    <a:lnTo>
                      <a:pt x="331673" y="58521"/>
                    </a:lnTo>
                    <a:lnTo>
                      <a:pt x="347395" y="49345"/>
                    </a:lnTo>
                    <a:lnTo>
                      <a:pt x="351524" y="47967"/>
                    </a:lnTo>
                    <a:lnTo>
                      <a:pt x="351524" y="47968"/>
                    </a:lnTo>
                    <a:lnTo>
                      <a:pt x="353489" y="47744"/>
                    </a:lnTo>
                    <a:lnTo>
                      <a:pt x="353000" y="44727"/>
                    </a:lnTo>
                    <a:lnTo>
                      <a:pt x="353001" y="44727"/>
                    </a:lnTo>
                    <a:lnTo>
                      <a:pt x="353490" y="47744"/>
                    </a:lnTo>
                    <a:lnTo>
                      <a:pt x="356655" y="47385"/>
                    </a:lnTo>
                    <a:lnTo>
                      <a:pt x="361787" y="47968"/>
                    </a:lnTo>
                    <a:lnTo>
                      <a:pt x="361152" y="55174"/>
                    </a:lnTo>
                    <a:lnTo>
                      <a:pt x="361788" y="47968"/>
                    </a:lnTo>
                    <a:lnTo>
                      <a:pt x="365916" y="49346"/>
                    </a:lnTo>
                    <a:lnTo>
                      <a:pt x="379457" y="57177"/>
                    </a:lnTo>
                    <a:lnTo>
                      <a:pt x="379461" y="57176"/>
                    </a:lnTo>
                    <a:lnTo>
                      <a:pt x="379461" y="57179"/>
                    </a:lnTo>
                    <a:lnTo>
                      <a:pt x="379461" y="57180"/>
                    </a:lnTo>
                    <a:lnTo>
                      <a:pt x="379462" y="57176"/>
                    </a:lnTo>
                    <a:lnTo>
                      <a:pt x="379573" y="57247"/>
                    </a:lnTo>
                    <a:lnTo>
                      <a:pt x="393647" y="66271"/>
                    </a:lnTo>
                    <a:lnTo>
                      <a:pt x="400532" y="49153"/>
                    </a:lnTo>
                    <a:lnTo>
                      <a:pt x="400533" y="49153"/>
                    </a:lnTo>
                    <a:lnTo>
                      <a:pt x="393648" y="66271"/>
                    </a:lnTo>
                    <a:lnTo>
                      <a:pt x="406657" y="74612"/>
                    </a:lnTo>
                    <a:lnTo>
                      <a:pt x="406658" y="74610"/>
                    </a:lnTo>
                    <a:lnTo>
                      <a:pt x="406272" y="82405"/>
                    </a:lnTo>
                    <a:lnTo>
                      <a:pt x="406659" y="74610"/>
                    </a:lnTo>
                    <a:lnTo>
                      <a:pt x="409071" y="76300"/>
                    </a:lnTo>
                    <a:lnTo>
                      <a:pt x="411469" y="68604"/>
                    </a:lnTo>
                    <a:lnTo>
                      <a:pt x="411470" y="68604"/>
                    </a:lnTo>
                    <a:lnTo>
                      <a:pt x="409071" y="76300"/>
                    </a:lnTo>
                    <a:lnTo>
                      <a:pt x="422931" y="86010"/>
                    </a:lnTo>
                    <a:lnTo>
                      <a:pt x="435718" y="94969"/>
                    </a:lnTo>
                    <a:lnTo>
                      <a:pt x="435721" y="94967"/>
                    </a:lnTo>
                    <a:lnTo>
                      <a:pt x="459057" y="112536"/>
                    </a:lnTo>
                    <a:lnTo>
                      <a:pt x="459061" y="112535"/>
                    </a:lnTo>
                    <a:lnTo>
                      <a:pt x="459060" y="112539"/>
                    </a:lnTo>
                    <a:lnTo>
                      <a:pt x="457643" y="121629"/>
                    </a:lnTo>
                    <a:lnTo>
                      <a:pt x="457644" y="121630"/>
                    </a:lnTo>
                    <a:lnTo>
                      <a:pt x="459062" y="112535"/>
                    </a:lnTo>
                    <a:lnTo>
                      <a:pt x="465526" y="117735"/>
                    </a:lnTo>
                    <a:lnTo>
                      <a:pt x="467085" y="110299"/>
                    </a:lnTo>
                    <a:lnTo>
                      <a:pt x="467086" y="110299"/>
                    </a:lnTo>
                    <a:lnTo>
                      <a:pt x="465527" y="117736"/>
                    </a:lnTo>
                    <a:lnTo>
                      <a:pt x="483544" y="132229"/>
                    </a:lnTo>
                    <a:lnTo>
                      <a:pt x="483546" y="132228"/>
                    </a:lnTo>
                    <a:lnTo>
                      <a:pt x="483545" y="132230"/>
                    </a:lnTo>
                    <a:lnTo>
                      <a:pt x="483546" y="132231"/>
                    </a:lnTo>
                    <a:lnTo>
                      <a:pt x="483547" y="132228"/>
                    </a:lnTo>
                    <a:lnTo>
                      <a:pt x="488947" y="136896"/>
                    </a:lnTo>
                    <a:lnTo>
                      <a:pt x="493014" y="125104"/>
                    </a:lnTo>
                    <a:lnTo>
                      <a:pt x="493015" y="125104"/>
                    </a:lnTo>
                    <a:lnTo>
                      <a:pt x="488948" y="136896"/>
                    </a:lnTo>
                    <a:lnTo>
                      <a:pt x="507985" y="153350"/>
                    </a:lnTo>
                    <a:lnTo>
                      <a:pt x="507990" y="153349"/>
                    </a:lnTo>
                    <a:lnTo>
                      <a:pt x="519706" y="164239"/>
                    </a:lnTo>
                    <a:lnTo>
                      <a:pt x="516207" y="155536"/>
                    </a:lnTo>
                    <a:lnTo>
                      <a:pt x="519707" y="164239"/>
                    </a:lnTo>
                    <a:lnTo>
                      <a:pt x="528951" y="172831"/>
                    </a:lnTo>
                    <a:lnTo>
                      <a:pt x="528953" y="172830"/>
                    </a:lnTo>
                    <a:lnTo>
                      <a:pt x="546865" y="190676"/>
                    </a:lnTo>
                    <a:lnTo>
                      <a:pt x="546869" y="190676"/>
                    </a:lnTo>
                    <a:lnTo>
                      <a:pt x="560095" y="204834"/>
                    </a:lnTo>
                    <a:lnTo>
                      <a:pt x="557207" y="196376"/>
                    </a:lnTo>
                    <a:lnTo>
                      <a:pt x="560096" y="204835"/>
                    </a:lnTo>
                    <a:lnTo>
                      <a:pt x="564481" y="209528"/>
                    </a:lnTo>
                    <a:lnTo>
                      <a:pt x="564482" y="209528"/>
                    </a:lnTo>
                    <a:lnTo>
                      <a:pt x="564482" y="209530"/>
                    </a:lnTo>
                    <a:lnTo>
                      <a:pt x="564483" y="209528"/>
                    </a:lnTo>
                    <a:lnTo>
                      <a:pt x="581552" y="229330"/>
                    </a:lnTo>
                    <a:lnTo>
                      <a:pt x="581555" y="229330"/>
                    </a:lnTo>
                    <a:lnTo>
                      <a:pt x="596257" y="247926"/>
                    </a:lnTo>
                    <a:lnTo>
                      <a:pt x="596259" y="247925"/>
                    </a:lnTo>
                    <a:lnTo>
                      <a:pt x="598710" y="251298"/>
                    </a:lnTo>
                    <a:lnTo>
                      <a:pt x="599992" y="234374"/>
                    </a:lnTo>
                    <a:lnTo>
                      <a:pt x="598710" y="251299"/>
                    </a:lnTo>
                    <a:lnTo>
                      <a:pt x="607901" y="263949"/>
                    </a:lnTo>
                    <a:lnTo>
                      <a:pt x="607903" y="263948"/>
                    </a:lnTo>
                    <a:lnTo>
                      <a:pt x="607903" y="263950"/>
                    </a:lnTo>
                    <a:lnTo>
                      <a:pt x="607904" y="263948"/>
                    </a:lnTo>
                    <a:lnTo>
                      <a:pt x="620294" y="282662"/>
                    </a:lnTo>
                    <a:lnTo>
                      <a:pt x="620296" y="282662"/>
                    </a:lnTo>
                    <a:lnTo>
                      <a:pt x="628522" y="296599"/>
                    </a:lnTo>
                    <a:lnTo>
                      <a:pt x="625822" y="280277"/>
                    </a:lnTo>
                    <a:lnTo>
                      <a:pt x="625823" y="280277"/>
                    </a:lnTo>
                    <a:lnTo>
                      <a:pt x="628523" y="296600"/>
                    </a:lnTo>
                    <a:lnTo>
                      <a:pt x="632009" y="302506"/>
                    </a:lnTo>
                    <a:lnTo>
                      <a:pt x="632011" y="302505"/>
                    </a:lnTo>
                    <a:lnTo>
                      <a:pt x="641089" y="319959"/>
                    </a:lnTo>
                    <a:lnTo>
                      <a:pt x="641090" y="319958"/>
                    </a:lnTo>
                    <a:lnTo>
                      <a:pt x="650388" y="341012"/>
                    </a:lnTo>
                    <a:lnTo>
                      <a:pt x="651629" y="343823"/>
                    </a:lnTo>
                    <a:lnTo>
                      <a:pt x="651630" y="343823"/>
                    </a:lnTo>
                    <a:lnTo>
                      <a:pt x="651630" y="343822"/>
                    </a:lnTo>
                    <a:lnTo>
                      <a:pt x="660817" y="370535"/>
                    </a:lnTo>
                    <a:lnTo>
                      <a:pt x="660819" y="370535"/>
                    </a:lnTo>
                    <a:lnTo>
                      <a:pt x="660820" y="370534"/>
                    </a:lnTo>
                    <a:lnTo>
                      <a:pt x="667233" y="397476"/>
                    </a:lnTo>
                    <a:lnTo>
                      <a:pt x="667234" y="397476"/>
                    </a:lnTo>
                    <a:lnTo>
                      <a:pt x="670537" y="422236"/>
                    </a:lnTo>
                    <a:lnTo>
                      <a:pt x="670538" y="422235"/>
                    </a:lnTo>
                    <a:lnTo>
                      <a:pt x="671276" y="440100"/>
                    </a:lnTo>
                    <a:lnTo>
                      <a:pt x="678656" y="415293"/>
                    </a:lnTo>
                    <a:lnTo>
                      <a:pt x="671276" y="440103"/>
                    </a:lnTo>
                    <a:lnTo>
                      <a:pt x="671346" y="441796"/>
                    </a:lnTo>
                    <a:lnTo>
                      <a:pt x="671346" y="441797"/>
                    </a:lnTo>
                    <a:lnTo>
                      <a:pt x="671346" y="441800"/>
                    </a:lnTo>
                    <a:lnTo>
                      <a:pt x="671346" y="472397"/>
                    </a:lnTo>
                    <a:lnTo>
                      <a:pt x="671346" y="472399"/>
                    </a:lnTo>
                    <a:lnTo>
                      <a:pt x="671346" y="472402"/>
                    </a:lnTo>
                    <a:lnTo>
                      <a:pt x="671346" y="502998"/>
                    </a:lnTo>
                    <a:lnTo>
                      <a:pt x="671346" y="533599"/>
                    </a:lnTo>
                    <a:lnTo>
                      <a:pt x="671346" y="533601"/>
                    </a:lnTo>
                    <a:lnTo>
                      <a:pt x="671346" y="533603"/>
                    </a:lnTo>
                    <a:lnTo>
                      <a:pt x="671346" y="533604"/>
                    </a:lnTo>
                    <a:lnTo>
                      <a:pt x="671346" y="550138"/>
                    </a:lnTo>
                    <a:lnTo>
                      <a:pt x="679712" y="568683"/>
                    </a:lnTo>
                    <a:lnTo>
                      <a:pt x="671346" y="550139"/>
                    </a:lnTo>
                    <a:lnTo>
                      <a:pt x="671346" y="564200"/>
                    </a:lnTo>
                    <a:lnTo>
                      <a:pt x="671346" y="564205"/>
                    </a:lnTo>
                    <a:lnTo>
                      <a:pt x="671346" y="579310"/>
                    </a:lnTo>
                    <a:lnTo>
                      <a:pt x="671346" y="598939"/>
                    </a:lnTo>
                    <a:lnTo>
                      <a:pt x="677023" y="593443"/>
                    </a:lnTo>
                    <a:lnTo>
                      <a:pt x="677026" y="593443"/>
                    </a:lnTo>
                    <a:lnTo>
                      <a:pt x="671346" y="598942"/>
                    </a:lnTo>
                    <a:lnTo>
                      <a:pt x="671346" y="603294"/>
                    </a:lnTo>
                    <a:lnTo>
                      <a:pt x="672774" y="611791"/>
                    </a:lnTo>
                    <a:lnTo>
                      <a:pt x="671346" y="603296"/>
                    </a:lnTo>
                    <a:lnTo>
                      <a:pt x="671346" y="618230"/>
                    </a:lnTo>
                    <a:lnTo>
                      <a:pt x="671346" y="633533"/>
                    </a:lnTo>
                    <a:lnTo>
                      <a:pt x="671346" y="645953"/>
                    </a:lnTo>
                    <a:lnTo>
                      <a:pt x="676551" y="638870"/>
                    </a:lnTo>
                    <a:lnTo>
                      <a:pt x="676552" y="638870"/>
                    </a:lnTo>
                    <a:lnTo>
                      <a:pt x="671346" y="645953"/>
                    </a:lnTo>
                    <a:lnTo>
                      <a:pt x="671346" y="655945"/>
                    </a:lnTo>
                    <a:lnTo>
                      <a:pt x="677997" y="676600"/>
                    </a:lnTo>
                    <a:lnTo>
                      <a:pt x="677996" y="676600"/>
                    </a:lnTo>
                    <a:lnTo>
                      <a:pt x="671346" y="655946"/>
                    </a:lnTo>
                    <a:lnTo>
                      <a:pt x="671346" y="664131"/>
                    </a:lnTo>
                    <a:lnTo>
                      <a:pt x="671346" y="675899"/>
                    </a:lnTo>
                    <a:lnTo>
                      <a:pt x="671346" y="679434"/>
                    </a:lnTo>
                    <a:lnTo>
                      <a:pt x="671345" y="679433"/>
                    </a:lnTo>
                    <a:lnTo>
                      <a:pt x="671345" y="679434"/>
                    </a:lnTo>
                    <a:lnTo>
                      <a:pt x="671345" y="710031"/>
                    </a:lnTo>
                    <a:lnTo>
                      <a:pt x="671345" y="710037"/>
                    </a:lnTo>
                    <a:close/>
                    <a:moveTo>
                      <a:pt x="18644" y="740557"/>
                    </a:moveTo>
                    <a:lnTo>
                      <a:pt x="14541" y="699780"/>
                    </a:lnTo>
                    <a:lnTo>
                      <a:pt x="14541" y="699779"/>
                    </a:lnTo>
                    <a:lnTo>
                      <a:pt x="18645" y="740557"/>
                    </a:lnTo>
                    <a:close/>
                    <a:moveTo>
                      <a:pt x="475128" y="769415"/>
                    </a:moveTo>
                    <a:lnTo>
                      <a:pt x="475128" y="769414"/>
                    </a:lnTo>
                    <a:lnTo>
                      <a:pt x="475129" y="769415"/>
                    </a:lnTo>
                    <a:close/>
                    <a:moveTo>
                      <a:pt x="80907" y="771089"/>
                    </a:moveTo>
                    <a:lnTo>
                      <a:pt x="80907" y="771088"/>
                    </a:lnTo>
                    <a:lnTo>
                      <a:pt x="80907" y="771087"/>
                    </a:lnTo>
                    <a:lnTo>
                      <a:pt x="80908" y="771088"/>
                    </a:lnTo>
                    <a:close/>
                    <a:moveTo>
                      <a:pt x="569233" y="774505"/>
                    </a:moveTo>
                    <a:lnTo>
                      <a:pt x="572221" y="765275"/>
                    </a:lnTo>
                    <a:lnTo>
                      <a:pt x="569234" y="774505"/>
                    </a:lnTo>
                    <a:close/>
                    <a:moveTo>
                      <a:pt x="18680" y="781596"/>
                    </a:moveTo>
                    <a:lnTo>
                      <a:pt x="35800" y="748258"/>
                    </a:lnTo>
                    <a:lnTo>
                      <a:pt x="35801" y="748259"/>
                    </a:lnTo>
                    <a:close/>
                    <a:moveTo>
                      <a:pt x="566053" y="783675"/>
                    </a:moveTo>
                    <a:lnTo>
                      <a:pt x="555476" y="767407"/>
                    </a:lnTo>
                    <a:lnTo>
                      <a:pt x="566054" y="783675"/>
                    </a:lnTo>
                    <a:close/>
                    <a:moveTo>
                      <a:pt x="547403" y="784224"/>
                    </a:moveTo>
                    <a:lnTo>
                      <a:pt x="535439" y="767854"/>
                    </a:lnTo>
                    <a:lnTo>
                      <a:pt x="535440" y="767854"/>
                    </a:lnTo>
                    <a:close/>
                    <a:moveTo>
                      <a:pt x="547404" y="784226"/>
                    </a:moveTo>
                    <a:lnTo>
                      <a:pt x="547404" y="784225"/>
                    </a:lnTo>
                    <a:lnTo>
                      <a:pt x="547405" y="784226"/>
                    </a:lnTo>
                    <a:close/>
                    <a:moveTo>
                      <a:pt x="124335" y="784655"/>
                    </a:moveTo>
                    <a:lnTo>
                      <a:pt x="123603" y="762604"/>
                    </a:lnTo>
                    <a:lnTo>
                      <a:pt x="123579" y="761889"/>
                    </a:lnTo>
                    <a:lnTo>
                      <a:pt x="123579" y="761888"/>
                    </a:lnTo>
                    <a:lnTo>
                      <a:pt x="123603" y="762604"/>
                    </a:lnTo>
                    <a:lnTo>
                      <a:pt x="124336" y="784654"/>
                    </a:lnTo>
                    <a:close/>
                    <a:moveTo>
                      <a:pt x="591000" y="785688"/>
                    </a:moveTo>
                    <a:lnTo>
                      <a:pt x="588817" y="768628"/>
                    </a:lnTo>
                    <a:lnTo>
                      <a:pt x="591001" y="785688"/>
                    </a:lnTo>
                    <a:close/>
                    <a:moveTo>
                      <a:pt x="575638" y="787527"/>
                    </a:moveTo>
                    <a:lnTo>
                      <a:pt x="578437" y="777590"/>
                    </a:lnTo>
                    <a:lnTo>
                      <a:pt x="575639" y="787527"/>
                    </a:lnTo>
                    <a:close/>
                    <a:moveTo>
                      <a:pt x="569369" y="799881"/>
                    </a:moveTo>
                    <a:lnTo>
                      <a:pt x="575637" y="787528"/>
                    </a:lnTo>
                    <a:lnTo>
                      <a:pt x="575638" y="787529"/>
                    </a:lnTo>
                    <a:close/>
                    <a:moveTo>
                      <a:pt x="569368" y="799881"/>
                    </a:moveTo>
                    <a:lnTo>
                      <a:pt x="566056" y="783677"/>
                    </a:lnTo>
                    <a:lnTo>
                      <a:pt x="566057" y="783677"/>
                    </a:lnTo>
                    <a:close/>
                    <a:moveTo>
                      <a:pt x="596138" y="802267"/>
                    </a:moveTo>
                    <a:lnTo>
                      <a:pt x="596140" y="802265"/>
                    </a:lnTo>
                    <a:lnTo>
                      <a:pt x="596138" y="802265"/>
                    </a:lnTo>
                    <a:close/>
                    <a:moveTo>
                      <a:pt x="138680" y="802356"/>
                    </a:moveTo>
                    <a:lnTo>
                      <a:pt x="124339" y="784658"/>
                    </a:lnTo>
                    <a:lnTo>
                      <a:pt x="138681" y="802356"/>
                    </a:lnTo>
                    <a:close/>
                    <a:moveTo>
                      <a:pt x="67295" y="802375"/>
                    </a:moveTo>
                    <a:lnTo>
                      <a:pt x="50072" y="771472"/>
                    </a:lnTo>
                    <a:lnTo>
                      <a:pt x="67296" y="802375"/>
                    </a:lnTo>
                    <a:lnTo>
                      <a:pt x="80905" y="771092"/>
                    </a:lnTo>
                    <a:lnTo>
                      <a:pt x="80906" y="771092"/>
                    </a:lnTo>
                    <a:lnTo>
                      <a:pt x="67298" y="802373"/>
                    </a:lnTo>
                    <a:lnTo>
                      <a:pt x="67296" y="802375"/>
                    </a:lnTo>
                    <a:lnTo>
                      <a:pt x="67305" y="802373"/>
                    </a:lnTo>
                    <a:lnTo>
                      <a:pt x="138680" y="802357"/>
                    </a:lnTo>
                    <a:lnTo>
                      <a:pt x="138682" y="802358"/>
                    </a:lnTo>
                    <a:lnTo>
                      <a:pt x="156520" y="783272"/>
                    </a:lnTo>
                    <a:lnTo>
                      <a:pt x="156523" y="783272"/>
                    </a:lnTo>
                    <a:lnTo>
                      <a:pt x="138682" y="802360"/>
                    </a:lnTo>
                    <a:lnTo>
                      <a:pt x="174374" y="802349"/>
                    </a:lnTo>
                    <a:lnTo>
                      <a:pt x="174375" y="802350"/>
                    </a:lnTo>
                    <a:lnTo>
                      <a:pt x="196811" y="773395"/>
                    </a:lnTo>
                    <a:lnTo>
                      <a:pt x="196813" y="773396"/>
                    </a:lnTo>
                    <a:lnTo>
                      <a:pt x="174375" y="802352"/>
                    </a:lnTo>
                    <a:lnTo>
                      <a:pt x="210068" y="802342"/>
                    </a:lnTo>
                    <a:lnTo>
                      <a:pt x="227907" y="780248"/>
                    </a:lnTo>
                    <a:lnTo>
                      <a:pt x="210069" y="802341"/>
                    </a:lnTo>
                    <a:lnTo>
                      <a:pt x="210069" y="802343"/>
                    </a:lnTo>
                    <a:lnTo>
                      <a:pt x="245761" y="802333"/>
                    </a:lnTo>
                    <a:lnTo>
                      <a:pt x="227913" y="780248"/>
                    </a:lnTo>
                    <a:lnTo>
                      <a:pt x="227914" y="780248"/>
                    </a:lnTo>
                    <a:lnTo>
                      <a:pt x="245761" y="802333"/>
                    </a:lnTo>
                    <a:lnTo>
                      <a:pt x="263599" y="775703"/>
                    </a:lnTo>
                    <a:lnTo>
                      <a:pt x="263600" y="775703"/>
                    </a:lnTo>
                    <a:lnTo>
                      <a:pt x="245762" y="802335"/>
                    </a:lnTo>
                    <a:lnTo>
                      <a:pt x="281454" y="802325"/>
                    </a:lnTo>
                    <a:lnTo>
                      <a:pt x="263605" y="775703"/>
                    </a:lnTo>
                    <a:lnTo>
                      <a:pt x="281455" y="802325"/>
                    </a:lnTo>
                    <a:lnTo>
                      <a:pt x="281455" y="802327"/>
                    </a:lnTo>
                    <a:lnTo>
                      <a:pt x="317147" y="802316"/>
                    </a:lnTo>
                    <a:lnTo>
                      <a:pt x="305065" y="777130"/>
                    </a:lnTo>
                    <a:lnTo>
                      <a:pt x="305066" y="777130"/>
                    </a:lnTo>
                    <a:lnTo>
                      <a:pt x="317148" y="802316"/>
                    </a:lnTo>
                    <a:lnTo>
                      <a:pt x="317148" y="802318"/>
                    </a:lnTo>
                    <a:lnTo>
                      <a:pt x="352840" y="802308"/>
                    </a:lnTo>
                    <a:lnTo>
                      <a:pt x="342657" y="777102"/>
                    </a:lnTo>
                    <a:lnTo>
                      <a:pt x="342659" y="777103"/>
                    </a:lnTo>
                    <a:lnTo>
                      <a:pt x="352842" y="802307"/>
                    </a:lnTo>
                    <a:lnTo>
                      <a:pt x="352844" y="802306"/>
                    </a:lnTo>
                    <a:lnTo>
                      <a:pt x="424224" y="802291"/>
                    </a:lnTo>
                    <a:lnTo>
                      <a:pt x="424227" y="802292"/>
                    </a:lnTo>
                    <a:lnTo>
                      <a:pt x="424226" y="802291"/>
                    </a:lnTo>
                    <a:lnTo>
                      <a:pt x="424226" y="802290"/>
                    </a:lnTo>
                    <a:lnTo>
                      <a:pt x="414580" y="769403"/>
                    </a:lnTo>
                    <a:lnTo>
                      <a:pt x="414581" y="769402"/>
                    </a:lnTo>
                    <a:lnTo>
                      <a:pt x="424227" y="802292"/>
                    </a:lnTo>
                    <a:lnTo>
                      <a:pt x="442067" y="782439"/>
                    </a:lnTo>
                    <a:lnTo>
                      <a:pt x="442068" y="782439"/>
                    </a:lnTo>
                    <a:lnTo>
                      <a:pt x="424228" y="802293"/>
                    </a:lnTo>
                    <a:lnTo>
                      <a:pt x="459919" y="802282"/>
                    </a:lnTo>
                    <a:lnTo>
                      <a:pt x="459920" y="802284"/>
                    </a:lnTo>
                    <a:lnTo>
                      <a:pt x="475127" y="769417"/>
                    </a:lnTo>
                    <a:lnTo>
                      <a:pt x="475128" y="769417"/>
                    </a:lnTo>
                    <a:lnTo>
                      <a:pt x="459921" y="802285"/>
                    </a:lnTo>
                    <a:lnTo>
                      <a:pt x="495613" y="802275"/>
                    </a:lnTo>
                    <a:lnTo>
                      <a:pt x="512908" y="782325"/>
                    </a:lnTo>
                    <a:lnTo>
                      <a:pt x="512908" y="782326"/>
                    </a:lnTo>
                    <a:lnTo>
                      <a:pt x="495614" y="802276"/>
                    </a:lnTo>
                    <a:lnTo>
                      <a:pt x="521528" y="802268"/>
                    </a:lnTo>
                    <a:lnTo>
                      <a:pt x="521528" y="802249"/>
                    </a:lnTo>
                    <a:lnTo>
                      <a:pt x="524751" y="802249"/>
                    </a:lnTo>
                    <a:lnTo>
                      <a:pt x="521528" y="800648"/>
                    </a:lnTo>
                    <a:lnTo>
                      <a:pt x="521528" y="800647"/>
                    </a:lnTo>
                    <a:lnTo>
                      <a:pt x="524752" y="802249"/>
                    </a:lnTo>
                    <a:lnTo>
                      <a:pt x="524752" y="802248"/>
                    </a:lnTo>
                    <a:lnTo>
                      <a:pt x="524752" y="802248"/>
                    </a:lnTo>
                    <a:lnTo>
                      <a:pt x="524754" y="802070"/>
                    </a:lnTo>
                    <a:lnTo>
                      <a:pt x="524931" y="784919"/>
                    </a:lnTo>
                    <a:lnTo>
                      <a:pt x="524931" y="784917"/>
                    </a:lnTo>
                    <a:lnTo>
                      <a:pt x="523995" y="772578"/>
                    </a:lnTo>
                    <a:lnTo>
                      <a:pt x="524931" y="784916"/>
                    </a:lnTo>
                    <a:lnTo>
                      <a:pt x="524931" y="784917"/>
                    </a:lnTo>
                    <a:lnTo>
                      <a:pt x="524932" y="784919"/>
                    </a:lnTo>
                    <a:lnTo>
                      <a:pt x="524754" y="802070"/>
                    </a:lnTo>
                    <a:lnTo>
                      <a:pt x="524752" y="802248"/>
                    </a:lnTo>
                    <a:lnTo>
                      <a:pt x="542598" y="802252"/>
                    </a:lnTo>
                    <a:lnTo>
                      <a:pt x="560444" y="802257"/>
                    </a:lnTo>
                    <a:lnTo>
                      <a:pt x="560445" y="802256"/>
                    </a:lnTo>
                    <a:lnTo>
                      <a:pt x="560445" y="802257"/>
                    </a:lnTo>
                    <a:lnTo>
                      <a:pt x="560451" y="802256"/>
                    </a:lnTo>
                    <a:lnTo>
                      <a:pt x="578291" y="802260"/>
                    </a:lnTo>
                    <a:lnTo>
                      <a:pt x="578292" y="797507"/>
                    </a:lnTo>
                    <a:lnTo>
                      <a:pt x="576363" y="790251"/>
                    </a:lnTo>
                    <a:lnTo>
                      <a:pt x="578293" y="797508"/>
                    </a:lnTo>
                    <a:lnTo>
                      <a:pt x="578291" y="802260"/>
                    </a:lnTo>
                    <a:lnTo>
                      <a:pt x="580197" y="801753"/>
                    </a:lnTo>
                    <a:lnTo>
                      <a:pt x="578292" y="802260"/>
                    </a:lnTo>
                    <a:lnTo>
                      <a:pt x="596133" y="802264"/>
                    </a:lnTo>
                    <a:lnTo>
                      <a:pt x="596138" y="802265"/>
                    </a:lnTo>
                    <a:lnTo>
                      <a:pt x="596137" y="802264"/>
                    </a:lnTo>
                    <a:lnTo>
                      <a:pt x="593357" y="793293"/>
                    </a:lnTo>
                    <a:lnTo>
                      <a:pt x="596138" y="802264"/>
                    </a:lnTo>
                    <a:lnTo>
                      <a:pt x="596138" y="802265"/>
                    </a:lnTo>
                    <a:lnTo>
                      <a:pt x="613986" y="781695"/>
                    </a:lnTo>
                    <a:lnTo>
                      <a:pt x="613988" y="781695"/>
                    </a:lnTo>
                    <a:lnTo>
                      <a:pt x="596140" y="802265"/>
                    </a:lnTo>
                    <a:lnTo>
                      <a:pt x="625020" y="802273"/>
                    </a:lnTo>
                    <a:lnTo>
                      <a:pt x="625020" y="794419"/>
                    </a:lnTo>
                    <a:lnTo>
                      <a:pt x="613991" y="781696"/>
                    </a:lnTo>
                    <a:lnTo>
                      <a:pt x="613992" y="781696"/>
                    </a:lnTo>
                    <a:lnTo>
                      <a:pt x="625020" y="794418"/>
                    </a:lnTo>
                    <a:lnTo>
                      <a:pt x="625020" y="759965"/>
                    </a:lnTo>
                    <a:lnTo>
                      <a:pt x="618294" y="759965"/>
                    </a:lnTo>
                    <a:lnTo>
                      <a:pt x="613990" y="781694"/>
                    </a:lnTo>
                    <a:lnTo>
                      <a:pt x="613990" y="781695"/>
                    </a:lnTo>
                    <a:lnTo>
                      <a:pt x="613989" y="781694"/>
                    </a:lnTo>
                    <a:lnTo>
                      <a:pt x="618293" y="759965"/>
                    </a:lnTo>
                    <a:lnTo>
                      <a:pt x="586526" y="759965"/>
                    </a:lnTo>
                    <a:lnTo>
                      <a:pt x="568300" y="759965"/>
                    </a:lnTo>
                    <a:lnTo>
                      <a:pt x="572221" y="765273"/>
                    </a:lnTo>
                    <a:lnTo>
                      <a:pt x="572220" y="765273"/>
                    </a:lnTo>
                    <a:lnTo>
                      <a:pt x="568299" y="759965"/>
                    </a:lnTo>
                    <a:lnTo>
                      <a:pt x="558656" y="759965"/>
                    </a:lnTo>
                    <a:lnTo>
                      <a:pt x="555476" y="767404"/>
                    </a:lnTo>
                    <a:lnTo>
                      <a:pt x="555475" y="767404"/>
                    </a:lnTo>
                    <a:lnTo>
                      <a:pt x="558655" y="759965"/>
                    </a:lnTo>
                    <a:lnTo>
                      <a:pt x="540284" y="759965"/>
                    </a:lnTo>
                    <a:lnTo>
                      <a:pt x="531905" y="759965"/>
                    </a:lnTo>
                    <a:lnTo>
                      <a:pt x="526968" y="759965"/>
                    </a:lnTo>
                    <a:lnTo>
                      <a:pt x="515500" y="759965"/>
                    </a:lnTo>
                    <a:lnTo>
                      <a:pt x="515500" y="759966"/>
                    </a:lnTo>
                    <a:lnTo>
                      <a:pt x="515499" y="759966"/>
                    </a:lnTo>
                    <a:lnTo>
                      <a:pt x="515499" y="759965"/>
                    </a:lnTo>
                    <a:lnTo>
                      <a:pt x="512908" y="759965"/>
                    </a:lnTo>
                    <a:lnTo>
                      <a:pt x="512908" y="759966"/>
                    </a:lnTo>
                    <a:lnTo>
                      <a:pt x="509152" y="759966"/>
                    </a:lnTo>
                    <a:lnTo>
                      <a:pt x="512908" y="778933"/>
                    </a:lnTo>
                    <a:lnTo>
                      <a:pt x="512908" y="778937"/>
                    </a:lnTo>
                    <a:lnTo>
                      <a:pt x="509151" y="759966"/>
                    </a:lnTo>
                    <a:lnTo>
                      <a:pt x="480174" y="759966"/>
                    </a:lnTo>
                    <a:lnTo>
                      <a:pt x="472241" y="759966"/>
                    </a:lnTo>
                    <a:lnTo>
                      <a:pt x="441818" y="759966"/>
                    </a:lnTo>
                    <a:lnTo>
                      <a:pt x="442070" y="782435"/>
                    </a:lnTo>
                    <a:lnTo>
                      <a:pt x="442069" y="782435"/>
                    </a:lnTo>
                    <a:lnTo>
                      <a:pt x="442069" y="782437"/>
                    </a:lnTo>
                    <a:lnTo>
                      <a:pt x="441817" y="759966"/>
                    </a:lnTo>
                    <a:lnTo>
                      <a:pt x="415950" y="759966"/>
                    </a:lnTo>
                    <a:lnTo>
                      <a:pt x="414580" y="769398"/>
                    </a:lnTo>
                    <a:lnTo>
                      <a:pt x="414580" y="769399"/>
                    </a:lnTo>
                    <a:lnTo>
                      <a:pt x="414580" y="769400"/>
                    </a:lnTo>
                    <a:lnTo>
                      <a:pt x="414579" y="769399"/>
                    </a:lnTo>
                    <a:lnTo>
                      <a:pt x="414580" y="769397"/>
                    </a:lnTo>
                    <a:lnTo>
                      <a:pt x="415949" y="759966"/>
                    </a:lnTo>
                    <a:lnTo>
                      <a:pt x="389718" y="759966"/>
                    </a:lnTo>
                    <a:lnTo>
                      <a:pt x="388531" y="785116"/>
                    </a:lnTo>
                    <a:lnTo>
                      <a:pt x="388530" y="785116"/>
                    </a:lnTo>
                    <a:lnTo>
                      <a:pt x="388530" y="785117"/>
                    </a:lnTo>
                    <a:lnTo>
                      <a:pt x="388530" y="785116"/>
                    </a:lnTo>
                    <a:lnTo>
                      <a:pt x="388530" y="785116"/>
                    </a:lnTo>
                    <a:lnTo>
                      <a:pt x="389717" y="759966"/>
                    </a:lnTo>
                    <a:lnTo>
                      <a:pt x="291888" y="759966"/>
                    </a:lnTo>
                    <a:lnTo>
                      <a:pt x="264335" y="759966"/>
                    </a:lnTo>
                    <a:lnTo>
                      <a:pt x="263603" y="775699"/>
                    </a:lnTo>
                    <a:lnTo>
                      <a:pt x="263602" y="775699"/>
                    </a:lnTo>
                    <a:lnTo>
                      <a:pt x="264335" y="759966"/>
                    </a:lnTo>
                    <a:lnTo>
                      <a:pt x="236029" y="759966"/>
                    </a:lnTo>
                    <a:lnTo>
                      <a:pt x="227912" y="780244"/>
                    </a:lnTo>
                    <a:lnTo>
                      <a:pt x="227911" y="780244"/>
                    </a:lnTo>
                    <a:lnTo>
                      <a:pt x="236028" y="759966"/>
                    </a:lnTo>
                    <a:lnTo>
                      <a:pt x="216385" y="759966"/>
                    </a:lnTo>
                    <a:lnTo>
                      <a:pt x="196445" y="759966"/>
                    </a:lnTo>
                    <a:lnTo>
                      <a:pt x="196815" y="773391"/>
                    </a:lnTo>
                    <a:lnTo>
                      <a:pt x="196815" y="773393"/>
                    </a:lnTo>
                    <a:lnTo>
                      <a:pt x="196444" y="759966"/>
                    </a:lnTo>
                    <a:lnTo>
                      <a:pt x="167941" y="759966"/>
                    </a:lnTo>
                    <a:lnTo>
                      <a:pt x="156526" y="783269"/>
                    </a:lnTo>
                    <a:lnTo>
                      <a:pt x="156525" y="783269"/>
                    </a:lnTo>
                    <a:lnTo>
                      <a:pt x="167940" y="759966"/>
                    </a:lnTo>
                    <a:lnTo>
                      <a:pt x="123945" y="759966"/>
                    </a:lnTo>
                    <a:lnTo>
                      <a:pt x="100193" y="759966"/>
                    </a:lnTo>
                    <a:lnTo>
                      <a:pt x="102986" y="792618"/>
                    </a:lnTo>
                    <a:lnTo>
                      <a:pt x="102986" y="792619"/>
                    </a:lnTo>
                    <a:lnTo>
                      <a:pt x="100193" y="759966"/>
                    </a:lnTo>
                    <a:lnTo>
                      <a:pt x="78079" y="759966"/>
                    </a:lnTo>
                    <a:lnTo>
                      <a:pt x="80907" y="771086"/>
                    </a:lnTo>
                    <a:lnTo>
                      <a:pt x="80906" y="771086"/>
                    </a:lnTo>
                    <a:lnTo>
                      <a:pt x="78078" y="759966"/>
                    </a:lnTo>
                    <a:lnTo>
                      <a:pt x="74462" y="759966"/>
                    </a:lnTo>
                    <a:cubicBezTo>
                      <a:pt x="69998" y="759966"/>
                      <a:pt x="65746" y="759061"/>
                      <a:pt x="61879" y="757425"/>
                    </a:cubicBezTo>
                    <a:lnTo>
                      <a:pt x="61203" y="756969"/>
                    </a:lnTo>
                    <a:lnTo>
                      <a:pt x="50074" y="771466"/>
                    </a:lnTo>
                    <a:lnTo>
                      <a:pt x="61202" y="756969"/>
                    </a:lnTo>
                    <a:lnTo>
                      <a:pt x="51604" y="750498"/>
                    </a:lnTo>
                    <a:cubicBezTo>
                      <a:pt x="48679" y="747572"/>
                      <a:pt x="46312" y="744090"/>
                      <a:pt x="44676" y="740222"/>
                    </a:cubicBezTo>
                    <a:lnTo>
                      <a:pt x="44053" y="737138"/>
                    </a:lnTo>
                    <a:lnTo>
                      <a:pt x="35807" y="748255"/>
                    </a:lnTo>
                    <a:lnTo>
                      <a:pt x="35806" y="748255"/>
                    </a:lnTo>
                    <a:lnTo>
                      <a:pt x="44053" y="737137"/>
                    </a:lnTo>
                    <a:lnTo>
                      <a:pt x="42135" y="727639"/>
                    </a:lnTo>
                    <a:lnTo>
                      <a:pt x="42135" y="698313"/>
                    </a:lnTo>
                    <a:lnTo>
                      <a:pt x="42135" y="698309"/>
                    </a:lnTo>
                    <a:lnTo>
                      <a:pt x="42135" y="698307"/>
                    </a:lnTo>
                    <a:lnTo>
                      <a:pt x="42135" y="598337"/>
                    </a:lnTo>
                    <a:lnTo>
                      <a:pt x="42267" y="597685"/>
                    </a:lnTo>
                    <a:lnTo>
                      <a:pt x="42268" y="596862"/>
                    </a:lnTo>
                    <a:lnTo>
                      <a:pt x="42306" y="568183"/>
                    </a:lnTo>
                    <a:lnTo>
                      <a:pt x="29550" y="595359"/>
                    </a:lnTo>
                    <a:lnTo>
                      <a:pt x="29550" y="595358"/>
                    </a:lnTo>
                    <a:lnTo>
                      <a:pt x="42306" y="568183"/>
                    </a:lnTo>
                    <a:lnTo>
                      <a:pt x="42312" y="563058"/>
                    </a:lnTo>
                    <a:lnTo>
                      <a:pt x="42312" y="563053"/>
                    </a:lnTo>
                    <a:lnTo>
                      <a:pt x="42320" y="557225"/>
                    </a:lnTo>
                    <a:lnTo>
                      <a:pt x="42400" y="495418"/>
                    </a:lnTo>
                    <a:lnTo>
                      <a:pt x="42423" y="477623"/>
                    </a:lnTo>
                    <a:lnTo>
                      <a:pt x="37736" y="460520"/>
                    </a:lnTo>
                    <a:lnTo>
                      <a:pt x="42423" y="477622"/>
                    </a:lnTo>
                    <a:lnTo>
                      <a:pt x="42462" y="448403"/>
                    </a:lnTo>
                    <a:lnTo>
                      <a:pt x="37736" y="460515"/>
                    </a:lnTo>
                    <a:lnTo>
                      <a:pt x="42462" y="448402"/>
                    </a:lnTo>
                    <a:lnTo>
                      <a:pt x="42489" y="427790"/>
                    </a:lnTo>
                    <a:lnTo>
                      <a:pt x="42489" y="427793"/>
                    </a:lnTo>
                    <a:lnTo>
                      <a:pt x="42687" y="425800"/>
                    </a:lnTo>
                    <a:lnTo>
                      <a:pt x="33424" y="407850"/>
                    </a:lnTo>
                    <a:lnTo>
                      <a:pt x="33425" y="407850"/>
                    </a:lnTo>
                    <a:lnTo>
                      <a:pt x="42688" y="425798"/>
                    </a:lnTo>
                    <a:lnTo>
                      <a:pt x="44414" y="408415"/>
                    </a:lnTo>
                    <a:lnTo>
                      <a:pt x="44415" y="408415"/>
                    </a:lnTo>
                    <a:lnTo>
                      <a:pt x="48418" y="386610"/>
                    </a:lnTo>
                    <a:lnTo>
                      <a:pt x="48419" y="386611"/>
                    </a:lnTo>
                    <a:lnTo>
                      <a:pt x="51267" y="376068"/>
                    </a:lnTo>
                    <a:lnTo>
                      <a:pt x="44089" y="357338"/>
                    </a:lnTo>
                    <a:lnTo>
                      <a:pt x="51267" y="376067"/>
                    </a:lnTo>
                    <a:lnTo>
                      <a:pt x="54201" y="365205"/>
                    </a:lnTo>
                    <a:lnTo>
                      <a:pt x="54202" y="365206"/>
                    </a:lnTo>
                    <a:lnTo>
                      <a:pt x="61782" y="343800"/>
                    </a:lnTo>
                    <a:lnTo>
                      <a:pt x="61783" y="343801"/>
                    </a:lnTo>
                    <a:lnTo>
                      <a:pt x="61784" y="343801"/>
                    </a:lnTo>
                    <a:lnTo>
                      <a:pt x="69510" y="325838"/>
                    </a:lnTo>
                    <a:lnTo>
                      <a:pt x="69511" y="325839"/>
                    </a:lnTo>
                    <a:lnTo>
                      <a:pt x="79817" y="305360"/>
                    </a:lnTo>
                    <a:lnTo>
                      <a:pt x="79818" y="305364"/>
                    </a:lnTo>
                    <a:lnTo>
                      <a:pt x="79819" y="305364"/>
                    </a:lnTo>
                    <a:lnTo>
                      <a:pt x="79818" y="305360"/>
                    </a:lnTo>
                    <a:lnTo>
                      <a:pt x="79820" y="305360"/>
                    </a:lnTo>
                    <a:lnTo>
                      <a:pt x="89797" y="288139"/>
                    </a:lnTo>
                    <a:lnTo>
                      <a:pt x="89797" y="288138"/>
                    </a:lnTo>
                    <a:lnTo>
                      <a:pt x="89797" y="288138"/>
                    </a:lnTo>
                    <a:lnTo>
                      <a:pt x="90068" y="286465"/>
                    </a:lnTo>
                    <a:lnTo>
                      <a:pt x="91747" y="276066"/>
                    </a:lnTo>
                    <a:lnTo>
                      <a:pt x="91748" y="276066"/>
                    </a:lnTo>
                    <a:lnTo>
                      <a:pt x="90068" y="286465"/>
                    </a:lnTo>
                    <a:lnTo>
                      <a:pt x="89797" y="288138"/>
                    </a:lnTo>
                    <a:lnTo>
                      <a:pt x="91363" y="285435"/>
                    </a:lnTo>
                    <a:lnTo>
                      <a:pt x="91365" y="285437"/>
                    </a:lnTo>
                    <a:lnTo>
                      <a:pt x="91364" y="285435"/>
                    </a:lnTo>
                    <a:lnTo>
                      <a:pt x="91366" y="285436"/>
                    </a:lnTo>
                    <a:lnTo>
                      <a:pt x="105492" y="263921"/>
                    </a:lnTo>
                    <a:lnTo>
                      <a:pt x="105494" y="263923"/>
                    </a:lnTo>
                    <a:lnTo>
                      <a:pt x="105493" y="263921"/>
                    </a:lnTo>
                    <a:lnTo>
                      <a:pt x="105496" y="263921"/>
                    </a:lnTo>
                    <a:lnTo>
                      <a:pt x="119531" y="244748"/>
                    </a:lnTo>
                    <a:lnTo>
                      <a:pt x="119533" y="244752"/>
                    </a:lnTo>
                    <a:lnTo>
                      <a:pt x="119533" y="244751"/>
                    </a:lnTo>
                    <a:lnTo>
                      <a:pt x="119532" y="244748"/>
                    </a:lnTo>
                    <a:lnTo>
                      <a:pt x="119535" y="244748"/>
                    </a:lnTo>
                    <a:lnTo>
                      <a:pt x="137445" y="222600"/>
                    </a:lnTo>
                    <a:lnTo>
                      <a:pt x="137446" y="222603"/>
                    </a:lnTo>
                    <a:lnTo>
                      <a:pt x="137446" y="222602"/>
                    </a:lnTo>
                    <a:lnTo>
                      <a:pt x="137446" y="222600"/>
                    </a:lnTo>
                    <a:lnTo>
                      <a:pt x="137448" y="222600"/>
                    </a:lnTo>
                    <a:lnTo>
                      <a:pt x="138765" y="221114"/>
                    </a:lnTo>
                    <a:lnTo>
                      <a:pt x="141705" y="209802"/>
                    </a:lnTo>
                    <a:lnTo>
                      <a:pt x="138767" y="221112"/>
                    </a:lnTo>
                    <a:lnTo>
                      <a:pt x="154718" y="203109"/>
                    </a:lnTo>
                    <a:lnTo>
                      <a:pt x="154722" y="203110"/>
                    </a:lnTo>
                    <a:lnTo>
                      <a:pt x="172452" y="184589"/>
                    </a:lnTo>
                    <a:lnTo>
                      <a:pt x="172453" y="184593"/>
                    </a:lnTo>
                    <a:lnTo>
                      <a:pt x="174054" y="192864"/>
                    </a:lnTo>
                    <a:lnTo>
                      <a:pt x="174054" y="192863"/>
                    </a:lnTo>
                    <a:lnTo>
                      <a:pt x="172454" y="184593"/>
                    </a:lnTo>
                    <a:lnTo>
                      <a:pt x="172453" y="184589"/>
                    </a:lnTo>
                    <a:lnTo>
                      <a:pt x="172456" y="184590"/>
                    </a:lnTo>
                    <a:lnTo>
                      <a:pt x="186716" y="170836"/>
                    </a:lnTo>
                    <a:lnTo>
                      <a:pt x="185273" y="164306"/>
                    </a:lnTo>
                    <a:lnTo>
                      <a:pt x="185273" y="164305"/>
                    </a:lnTo>
                    <a:lnTo>
                      <a:pt x="186716" y="170836"/>
                    </a:lnTo>
                    <a:lnTo>
                      <a:pt x="196401" y="161495"/>
                    </a:lnTo>
                    <a:lnTo>
                      <a:pt x="196402" y="161498"/>
                    </a:lnTo>
                    <a:lnTo>
                      <a:pt x="196402" y="161495"/>
                    </a:lnTo>
                    <a:lnTo>
                      <a:pt x="196404" y="161496"/>
                    </a:lnTo>
                    <a:lnTo>
                      <a:pt x="209960" y="149417"/>
                    </a:lnTo>
                    <a:lnTo>
                      <a:pt x="208419" y="139413"/>
                    </a:lnTo>
                    <a:lnTo>
                      <a:pt x="209961" y="149417"/>
                    </a:lnTo>
                    <a:lnTo>
                      <a:pt x="219296" y="141099"/>
                    </a:lnTo>
                    <a:lnTo>
                      <a:pt x="219297" y="141103"/>
                    </a:lnTo>
                    <a:lnTo>
                      <a:pt x="219297" y="141099"/>
                    </a:lnTo>
                    <a:lnTo>
                      <a:pt x="219301" y="141100"/>
                    </a:lnTo>
                    <a:lnTo>
                      <a:pt x="234119" y="128837"/>
                    </a:lnTo>
                    <a:lnTo>
                      <a:pt x="230270" y="111899"/>
                    </a:lnTo>
                    <a:lnTo>
                      <a:pt x="230270" y="111898"/>
                    </a:lnTo>
                    <a:lnTo>
                      <a:pt x="234119" y="128836"/>
                    </a:lnTo>
                    <a:lnTo>
                      <a:pt x="245176" y="119686"/>
                    </a:lnTo>
                    <a:lnTo>
                      <a:pt x="245186" y="127980"/>
                    </a:lnTo>
                    <a:lnTo>
                      <a:pt x="245177" y="119689"/>
                    </a:lnTo>
                    <a:lnTo>
                      <a:pt x="245177" y="119686"/>
                    </a:lnTo>
                    <a:lnTo>
                      <a:pt x="245180" y="119687"/>
                    </a:lnTo>
                    <a:lnTo>
                      <a:pt x="259012" y="109032"/>
                    </a:lnTo>
                    <a:lnTo>
                      <a:pt x="259398" y="90611"/>
                    </a:lnTo>
                    <a:lnTo>
                      <a:pt x="259398" y="90609"/>
                    </a:lnTo>
                    <a:lnTo>
                      <a:pt x="259398" y="90608"/>
                    </a:lnTo>
                    <a:lnTo>
                      <a:pt x="259398" y="90606"/>
                    </a:lnTo>
                    <a:lnTo>
                      <a:pt x="258502" y="60213"/>
                    </a:lnTo>
                    <a:lnTo>
                      <a:pt x="230239" y="81986"/>
                    </a:lnTo>
                    <a:lnTo>
                      <a:pt x="230235" y="81985"/>
                    </a:lnTo>
                    <a:lnTo>
                      <a:pt x="230235" y="81989"/>
                    </a:lnTo>
                    <a:lnTo>
                      <a:pt x="230269" y="111896"/>
                    </a:lnTo>
                    <a:lnTo>
                      <a:pt x="230268" y="111892"/>
                    </a:lnTo>
                    <a:lnTo>
                      <a:pt x="230234" y="81985"/>
                    </a:lnTo>
                    <a:lnTo>
                      <a:pt x="200893" y="106266"/>
                    </a:lnTo>
                    <a:lnTo>
                      <a:pt x="200889" y="106265"/>
                    </a:lnTo>
                    <a:lnTo>
                      <a:pt x="200889" y="106269"/>
                    </a:lnTo>
                    <a:lnTo>
                      <a:pt x="200889" y="106270"/>
                    </a:lnTo>
                    <a:lnTo>
                      <a:pt x="200890" y="106270"/>
                    </a:lnTo>
                    <a:lnTo>
                      <a:pt x="208417" y="139408"/>
                    </a:lnTo>
                    <a:lnTo>
                      <a:pt x="208417" y="139409"/>
                    </a:lnTo>
                    <a:lnTo>
                      <a:pt x="200889" y="106270"/>
                    </a:lnTo>
                    <a:lnTo>
                      <a:pt x="200888" y="106265"/>
                    </a:lnTo>
                    <a:lnTo>
                      <a:pt x="174931" y="129394"/>
                    </a:lnTo>
                    <a:lnTo>
                      <a:pt x="174927" y="129393"/>
                    </a:lnTo>
                    <a:lnTo>
                      <a:pt x="147775" y="155581"/>
                    </a:lnTo>
                    <a:lnTo>
                      <a:pt x="147771" y="155581"/>
                    </a:lnTo>
                    <a:lnTo>
                      <a:pt x="147772" y="155584"/>
                    </a:lnTo>
                    <a:lnTo>
                      <a:pt x="147771" y="155585"/>
                    </a:lnTo>
                    <a:lnTo>
                      <a:pt x="147772" y="155585"/>
                    </a:lnTo>
                    <a:lnTo>
                      <a:pt x="152551" y="180281"/>
                    </a:lnTo>
                    <a:lnTo>
                      <a:pt x="147771" y="155585"/>
                    </a:lnTo>
                    <a:lnTo>
                      <a:pt x="147770" y="155581"/>
                    </a:lnTo>
                    <a:lnTo>
                      <a:pt x="127665" y="176581"/>
                    </a:lnTo>
                    <a:lnTo>
                      <a:pt x="127662" y="176580"/>
                    </a:lnTo>
                    <a:lnTo>
                      <a:pt x="127663" y="176584"/>
                    </a:lnTo>
                    <a:lnTo>
                      <a:pt x="127661" y="176580"/>
                    </a:lnTo>
                    <a:lnTo>
                      <a:pt x="108078" y="198683"/>
                    </a:lnTo>
                    <a:lnTo>
                      <a:pt x="108076" y="198682"/>
                    </a:lnTo>
                    <a:lnTo>
                      <a:pt x="108076" y="198685"/>
                    </a:lnTo>
                    <a:lnTo>
                      <a:pt x="108075" y="198682"/>
                    </a:lnTo>
                    <a:lnTo>
                      <a:pt x="87766" y="223797"/>
                    </a:lnTo>
                    <a:lnTo>
                      <a:pt x="87762" y="223797"/>
                    </a:lnTo>
                    <a:lnTo>
                      <a:pt x="87764" y="223800"/>
                    </a:lnTo>
                    <a:lnTo>
                      <a:pt x="87763" y="223800"/>
                    </a:lnTo>
                    <a:lnTo>
                      <a:pt x="87762" y="223797"/>
                    </a:lnTo>
                    <a:lnTo>
                      <a:pt x="71846" y="245537"/>
                    </a:lnTo>
                    <a:lnTo>
                      <a:pt x="71843" y="245537"/>
                    </a:lnTo>
                    <a:lnTo>
                      <a:pt x="55824" y="269933"/>
                    </a:lnTo>
                    <a:lnTo>
                      <a:pt x="55822" y="269933"/>
                    </a:lnTo>
                    <a:lnTo>
                      <a:pt x="55823" y="269934"/>
                    </a:lnTo>
                    <a:lnTo>
                      <a:pt x="55823" y="269935"/>
                    </a:lnTo>
                    <a:lnTo>
                      <a:pt x="55821" y="269932"/>
                    </a:lnTo>
                    <a:lnTo>
                      <a:pt x="42733" y="292526"/>
                    </a:lnTo>
                    <a:lnTo>
                      <a:pt x="42729" y="292526"/>
                    </a:lnTo>
                    <a:lnTo>
                      <a:pt x="42731" y="292530"/>
                    </a:lnTo>
                    <a:lnTo>
                      <a:pt x="42730" y="292531"/>
                    </a:lnTo>
                    <a:lnTo>
                      <a:pt x="42729" y="292526"/>
                    </a:lnTo>
                    <a:lnTo>
                      <a:pt x="31043" y="315747"/>
                    </a:lnTo>
                    <a:lnTo>
                      <a:pt x="31041" y="315747"/>
                    </a:lnTo>
                    <a:lnTo>
                      <a:pt x="22280" y="336115"/>
                    </a:lnTo>
                    <a:lnTo>
                      <a:pt x="22279" y="336115"/>
                    </a:lnTo>
                    <a:lnTo>
                      <a:pt x="22279" y="336114"/>
                    </a:lnTo>
                    <a:lnTo>
                      <a:pt x="13683" y="360387"/>
                    </a:lnTo>
                    <a:lnTo>
                      <a:pt x="13682" y="360386"/>
                    </a:lnTo>
                    <a:lnTo>
                      <a:pt x="7125" y="384659"/>
                    </a:lnTo>
                    <a:lnTo>
                      <a:pt x="7125" y="384658"/>
                    </a:lnTo>
                    <a:lnTo>
                      <a:pt x="2585" y="409383"/>
                    </a:lnTo>
                    <a:lnTo>
                      <a:pt x="402" y="431356"/>
                    </a:lnTo>
                    <a:lnTo>
                      <a:pt x="401" y="431353"/>
                    </a:lnTo>
                    <a:lnTo>
                      <a:pt x="301" y="508038"/>
                    </a:lnTo>
                    <a:lnTo>
                      <a:pt x="201" y="584731"/>
                    </a:lnTo>
                    <a:lnTo>
                      <a:pt x="201" y="584737"/>
                    </a:lnTo>
                    <a:lnTo>
                      <a:pt x="151" y="623069"/>
                    </a:lnTo>
                    <a:lnTo>
                      <a:pt x="101" y="661409"/>
                    </a:lnTo>
                    <a:lnTo>
                      <a:pt x="100" y="661408"/>
                    </a:lnTo>
                    <a:lnTo>
                      <a:pt x="0" y="738099"/>
                    </a:lnTo>
                    <a:lnTo>
                      <a:pt x="0" y="738103"/>
                    </a:lnTo>
                    <a:lnTo>
                      <a:pt x="0" y="738107"/>
                    </a:lnTo>
                    <a:lnTo>
                      <a:pt x="1" y="738105"/>
                    </a:lnTo>
                    <a:lnTo>
                      <a:pt x="1018" y="747113"/>
                    </a:lnTo>
                    <a:lnTo>
                      <a:pt x="1019" y="747112"/>
                    </a:lnTo>
                    <a:lnTo>
                      <a:pt x="3655" y="757121"/>
                    </a:lnTo>
                    <a:lnTo>
                      <a:pt x="3656" y="757121"/>
                    </a:lnTo>
                    <a:lnTo>
                      <a:pt x="7065" y="765173"/>
                    </a:lnTo>
                    <a:lnTo>
                      <a:pt x="7066" y="765173"/>
                    </a:lnTo>
                    <a:lnTo>
                      <a:pt x="12272" y="773839"/>
                    </a:lnTo>
                    <a:lnTo>
                      <a:pt x="18678" y="781599"/>
                    </a:lnTo>
                    <a:lnTo>
                      <a:pt x="18679" y="781597"/>
                    </a:lnTo>
                    <a:lnTo>
                      <a:pt x="18680" y="781597"/>
                    </a:lnTo>
                    <a:lnTo>
                      <a:pt x="18679" y="781599"/>
                    </a:lnTo>
                    <a:lnTo>
                      <a:pt x="18681" y="781599"/>
                    </a:lnTo>
                    <a:lnTo>
                      <a:pt x="26157" y="788322"/>
                    </a:lnTo>
                    <a:lnTo>
                      <a:pt x="34578" y="793884"/>
                    </a:lnTo>
                    <a:lnTo>
                      <a:pt x="42450" y="797628"/>
                    </a:lnTo>
                    <a:lnTo>
                      <a:pt x="42450" y="797627"/>
                    </a:lnTo>
                    <a:lnTo>
                      <a:pt x="55202" y="801288"/>
                    </a:lnTo>
                    <a:lnTo>
                      <a:pt x="50070" y="771472"/>
                    </a:lnTo>
                    <a:lnTo>
                      <a:pt x="55203" y="801288"/>
                    </a:lnTo>
                    <a:close/>
                  </a:path>
                </a:pathLst>
              </a:custGeom>
              <a:grpFill/>
              <a:ln w="12700"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lOne Display Regular"/>
                  <a:cs typeface="Arial"/>
                </a:endParaRPr>
              </a:p>
            </p:txBody>
          </p:sp>
        </p:grpSp>
      </p:grpSp>
      <p:grpSp>
        <p:nvGrpSpPr>
          <p:cNvPr id="365" name="Group 364">
            <a:extLst>
              <a:ext uri="{FF2B5EF4-FFF2-40B4-BE49-F238E27FC236}">
                <a16:creationId xmlns:a16="http://schemas.microsoft.com/office/drawing/2014/main" id="{188DA6E3-7355-171D-26D0-BAB51EC53317}"/>
              </a:ext>
            </a:extLst>
          </p:cNvPr>
          <p:cNvGrpSpPr>
            <a:grpSpLocks noChangeAspect="1"/>
          </p:cNvGrpSpPr>
          <p:nvPr/>
        </p:nvGrpSpPr>
        <p:grpSpPr>
          <a:xfrm>
            <a:off x="10039952" y="2724967"/>
            <a:ext cx="1060632" cy="872245"/>
            <a:chOff x="397712" y="2365921"/>
            <a:chExt cx="1008056" cy="829006"/>
          </a:xfrm>
          <a:solidFill>
            <a:srgbClr val="FFFFFF"/>
          </a:solidFill>
        </p:grpSpPr>
        <p:grpSp>
          <p:nvGrpSpPr>
            <p:cNvPr id="366" name="Graphic 87">
              <a:extLst>
                <a:ext uri="{FF2B5EF4-FFF2-40B4-BE49-F238E27FC236}">
                  <a16:creationId xmlns:a16="http://schemas.microsoft.com/office/drawing/2014/main" id="{0457D9AD-7904-3A04-A5F1-FDFA21E6DE3B}"/>
                </a:ext>
              </a:extLst>
            </p:cNvPr>
            <p:cNvGrpSpPr/>
            <p:nvPr/>
          </p:nvGrpSpPr>
          <p:grpSpPr>
            <a:xfrm>
              <a:off x="801609" y="2491161"/>
              <a:ext cx="541124" cy="544439"/>
              <a:chOff x="3582001" y="3641361"/>
              <a:chExt cx="541124" cy="544439"/>
            </a:xfrm>
            <a:grpFill/>
          </p:grpSpPr>
          <p:sp>
            <p:nvSpPr>
              <p:cNvPr id="377" name="Freeform: Shape 376">
                <a:extLst>
                  <a:ext uri="{FF2B5EF4-FFF2-40B4-BE49-F238E27FC236}">
                    <a16:creationId xmlns:a16="http://schemas.microsoft.com/office/drawing/2014/main" id="{D0C1844A-A01C-F14A-9972-9BC44444F224}"/>
                  </a:ext>
                </a:extLst>
              </p:cNvPr>
              <p:cNvSpPr/>
              <p:nvPr/>
            </p:nvSpPr>
            <p:spPr>
              <a:xfrm>
                <a:off x="3765414" y="3935651"/>
                <a:ext cx="62979" cy="62979"/>
              </a:xfrm>
              <a:custGeom>
                <a:avLst/>
                <a:gdLst>
                  <a:gd name="connsiteX0" fmla="*/ 0 w 62979"/>
                  <a:gd name="connsiteY0" fmla="*/ 0 h 62979"/>
                  <a:gd name="connsiteX1" fmla="*/ 62979 w 62979"/>
                  <a:gd name="connsiteY1" fmla="*/ 0 h 62979"/>
                  <a:gd name="connsiteX2" fmla="*/ 62979 w 62979"/>
                  <a:gd name="connsiteY2" fmla="*/ 62979 h 62979"/>
                  <a:gd name="connsiteX3" fmla="*/ 0 w 62979"/>
                  <a:gd name="connsiteY3" fmla="*/ 62979 h 62979"/>
                </a:gdLst>
                <a:ahLst/>
                <a:cxnLst>
                  <a:cxn ang="0">
                    <a:pos x="connsiteX0" y="connsiteY0"/>
                  </a:cxn>
                  <a:cxn ang="0">
                    <a:pos x="connsiteX1" y="connsiteY1"/>
                  </a:cxn>
                  <a:cxn ang="0">
                    <a:pos x="connsiteX2" y="connsiteY2"/>
                  </a:cxn>
                  <a:cxn ang="0">
                    <a:pos x="connsiteX3" y="connsiteY3"/>
                  </a:cxn>
                </a:cxnLst>
                <a:rect l="l" t="t" r="r" b="b"/>
                <a:pathLst>
                  <a:path w="62979" h="62979">
                    <a:moveTo>
                      <a:pt x="0" y="0"/>
                    </a:moveTo>
                    <a:lnTo>
                      <a:pt x="62979" y="0"/>
                    </a:lnTo>
                    <a:lnTo>
                      <a:pt x="62979" y="62979"/>
                    </a:lnTo>
                    <a:lnTo>
                      <a:pt x="0" y="62979"/>
                    </a:lnTo>
                    <a:close/>
                  </a:path>
                </a:pathLst>
              </a:custGeom>
              <a:solidFill>
                <a:schemeClr val="accent2"/>
              </a:solidFill>
              <a:ln w="55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lOne Display Regular"/>
                  <a:cs typeface="Arial"/>
                </a:endParaRPr>
              </a:p>
            </p:txBody>
          </p:sp>
          <p:sp>
            <p:nvSpPr>
              <p:cNvPr id="378" name="Freeform: Shape 377">
                <a:extLst>
                  <a:ext uri="{FF2B5EF4-FFF2-40B4-BE49-F238E27FC236}">
                    <a16:creationId xmlns:a16="http://schemas.microsoft.com/office/drawing/2014/main" id="{18D73D40-B20E-C2CC-568B-646552EF7376}"/>
                  </a:ext>
                </a:extLst>
              </p:cNvPr>
              <p:cNvSpPr/>
              <p:nvPr/>
            </p:nvSpPr>
            <p:spPr>
              <a:xfrm>
                <a:off x="3649068" y="3819305"/>
                <a:ext cx="295671" cy="295671"/>
              </a:xfrm>
              <a:custGeom>
                <a:avLst/>
                <a:gdLst>
                  <a:gd name="connsiteX0" fmla="*/ 0 w 295671"/>
                  <a:gd name="connsiteY0" fmla="*/ 295671 h 295671"/>
                  <a:gd name="connsiteX1" fmla="*/ 295671 w 295671"/>
                  <a:gd name="connsiteY1" fmla="*/ 295671 h 295671"/>
                  <a:gd name="connsiteX2" fmla="*/ 295671 w 295671"/>
                  <a:gd name="connsiteY2" fmla="*/ 0 h 295671"/>
                  <a:gd name="connsiteX3" fmla="*/ 0 w 295671"/>
                  <a:gd name="connsiteY3" fmla="*/ 0 h 295671"/>
                  <a:gd name="connsiteX4" fmla="*/ 0 w 295671"/>
                  <a:gd name="connsiteY4" fmla="*/ 295671 h 295671"/>
                  <a:gd name="connsiteX5" fmla="*/ 253685 w 295671"/>
                  <a:gd name="connsiteY5" fmla="*/ 253685 h 295671"/>
                  <a:gd name="connsiteX6" fmla="*/ 41986 w 295671"/>
                  <a:gd name="connsiteY6" fmla="*/ 253685 h 295671"/>
                  <a:gd name="connsiteX7" fmla="*/ 41986 w 295671"/>
                  <a:gd name="connsiteY7" fmla="*/ 41986 h 295671"/>
                  <a:gd name="connsiteX8" fmla="*/ 253685 w 295671"/>
                  <a:gd name="connsiteY8" fmla="*/ 41986 h 295671"/>
                  <a:gd name="connsiteX9" fmla="*/ 253685 w 295671"/>
                  <a:gd name="connsiteY9" fmla="*/ 253685 h 295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671" h="295671">
                    <a:moveTo>
                      <a:pt x="0" y="295671"/>
                    </a:moveTo>
                    <a:lnTo>
                      <a:pt x="295671" y="295671"/>
                    </a:lnTo>
                    <a:lnTo>
                      <a:pt x="295671" y="0"/>
                    </a:lnTo>
                    <a:lnTo>
                      <a:pt x="0" y="0"/>
                    </a:lnTo>
                    <a:lnTo>
                      <a:pt x="0" y="295671"/>
                    </a:lnTo>
                    <a:close/>
                    <a:moveTo>
                      <a:pt x="253685" y="253685"/>
                    </a:moveTo>
                    <a:lnTo>
                      <a:pt x="41986" y="253685"/>
                    </a:lnTo>
                    <a:lnTo>
                      <a:pt x="41986" y="41986"/>
                    </a:lnTo>
                    <a:lnTo>
                      <a:pt x="253685" y="41986"/>
                    </a:lnTo>
                    <a:lnTo>
                      <a:pt x="253685" y="253685"/>
                    </a:lnTo>
                    <a:close/>
                  </a:path>
                </a:pathLst>
              </a:custGeom>
              <a:grpFill/>
              <a:ln w="55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lOne Display Regular"/>
                  <a:cs typeface="Arial"/>
                </a:endParaRPr>
              </a:p>
            </p:txBody>
          </p:sp>
          <p:sp>
            <p:nvSpPr>
              <p:cNvPr id="379" name="Freeform: Shape 378">
                <a:extLst>
                  <a:ext uri="{FF2B5EF4-FFF2-40B4-BE49-F238E27FC236}">
                    <a16:creationId xmlns:a16="http://schemas.microsoft.com/office/drawing/2014/main" id="{8AE2CA98-769B-050F-BD48-1DCF3974F14A}"/>
                  </a:ext>
                </a:extLst>
              </p:cNvPr>
              <p:cNvSpPr/>
              <p:nvPr/>
            </p:nvSpPr>
            <p:spPr>
              <a:xfrm>
                <a:off x="3980262" y="3748481"/>
                <a:ext cx="31489" cy="31489"/>
              </a:xfrm>
              <a:custGeom>
                <a:avLst/>
                <a:gdLst>
                  <a:gd name="connsiteX0" fmla="*/ 0 w 31489"/>
                  <a:gd name="connsiteY0" fmla="*/ 0 h 31489"/>
                  <a:gd name="connsiteX1" fmla="*/ 31490 w 31489"/>
                  <a:gd name="connsiteY1" fmla="*/ 0 h 31489"/>
                  <a:gd name="connsiteX2" fmla="*/ 31490 w 31489"/>
                  <a:gd name="connsiteY2" fmla="*/ 31490 h 31489"/>
                  <a:gd name="connsiteX3" fmla="*/ 0 w 31489"/>
                  <a:gd name="connsiteY3" fmla="*/ 31490 h 31489"/>
                </a:gdLst>
                <a:ahLst/>
                <a:cxnLst>
                  <a:cxn ang="0">
                    <a:pos x="connsiteX0" y="connsiteY0"/>
                  </a:cxn>
                  <a:cxn ang="0">
                    <a:pos x="connsiteX1" y="connsiteY1"/>
                  </a:cxn>
                  <a:cxn ang="0">
                    <a:pos x="connsiteX2" y="connsiteY2"/>
                  </a:cxn>
                  <a:cxn ang="0">
                    <a:pos x="connsiteX3" y="connsiteY3"/>
                  </a:cxn>
                </a:cxnLst>
                <a:rect l="l" t="t" r="r" b="b"/>
                <a:pathLst>
                  <a:path w="31489" h="31489">
                    <a:moveTo>
                      <a:pt x="0" y="0"/>
                    </a:moveTo>
                    <a:lnTo>
                      <a:pt x="31490" y="0"/>
                    </a:lnTo>
                    <a:lnTo>
                      <a:pt x="31490" y="31490"/>
                    </a:lnTo>
                    <a:lnTo>
                      <a:pt x="0" y="31490"/>
                    </a:lnTo>
                    <a:close/>
                  </a:path>
                </a:pathLst>
              </a:custGeom>
              <a:grpFill/>
              <a:ln w="55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lOne Display Regular"/>
                  <a:cs typeface="Arial"/>
                </a:endParaRPr>
              </a:p>
            </p:txBody>
          </p:sp>
          <p:sp>
            <p:nvSpPr>
              <p:cNvPr id="380" name="Freeform: Shape 379">
                <a:extLst>
                  <a:ext uri="{FF2B5EF4-FFF2-40B4-BE49-F238E27FC236}">
                    <a16:creationId xmlns:a16="http://schemas.microsoft.com/office/drawing/2014/main" id="{9F4A45A4-D77D-922D-C0AF-9A3DB41449E1}"/>
                  </a:ext>
                </a:extLst>
              </p:cNvPr>
              <p:cNvSpPr/>
              <p:nvPr/>
            </p:nvSpPr>
            <p:spPr>
              <a:xfrm>
                <a:off x="3582001" y="3748481"/>
                <a:ext cx="31489" cy="31489"/>
              </a:xfrm>
              <a:custGeom>
                <a:avLst/>
                <a:gdLst>
                  <a:gd name="connsiteX0" fmla="*/ 0 w 31489"/>
                  <a:gd name="connsiteY0" fmla="*/ 0 h 31489"/>
                  <a:gd name="connsiteX1" fmla="*/ 31490 w 31489"/>
                  <a:gd name="connsiteY1" fmla="*/ 0 h 31489"/>
                  <a:gd name="connsiteX2" fmla="*/ 31490 w 31489"/>
                  <a:gd name="connsiteY2" fmla="*/ 31490 h 31489"/>
                  <a:gd name="connsiteX3" fmla="*/ 0 w 31489"/>
                  <a:gd name="connsiteY3" fmla="*/ 31490 h 31489"/>
                </a:gdLst>
                <a:ahLst/>
                <a:cxnLst>
                  <a:cxn ang="0">
                    <a:pos x="connsiteX0" y="connsiteY0"/>
                  </a:cxn>
                  <a:cxn ang="0">
                    <a:pos x="connsiteX1" y="connsiteY1"/>
                  </a:cxn>
                  <a:cxn ang="0">
                    <a:pos x="connsiteX2" y="connsiteY2"/>
                  </a:cxn>
                  <a:cxn ang="0">
                    <a:pos x="connsiteX3" y="connsiteY3"/>
                  </a:cxn>
                </a:cxnLst>
                <a:rect l="l" t="t" r="r" b="b"/>
                <a:pathLst>
                  <a:path w="31489" h="31489">
                    <a:moveTo>
                      <a:pt x="0" y="0"/>
                    </a:moveTo>
                    <a:lnTo>
                      <a:pt x="31490" y="0"/>
                    </a:lnTo>
                    <a:lnTo>
                      <a:pt x="31490" y="31490"/>
                    </a:lnTo>
                    <a:lnTo>
                      <a:pt x="0" y="31490"/>
                    </a:lnTo>
                    <a:close/>
                  </a:path>
                </a:pathLst>
              </a:custGeom>
              <a:grpFill/>
              <a:ln w="55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lOne Display Regular"/>
                  <a:cs typeface="Arial"/>
                </a:endParaRPr>
              </a:p>
            </p:txBody>
          </p:sp>
          <p:sp>
            <p:nvSpPr>
              <p:cNvPr id="381" name="Freeform: Shape 380">
                <a:extLst>
                  <a:ext uri="{FF2B5EF4-FFF2-40B4-BE49-F238E27FC236}">
                    <a16:creationId xmlns:a16="http://schemas.microsoft.com/office/drawing/2014/main" id="{B412AD13-A2D3-E737-D801-0B0BBA951B8B}"/>
                  </a:ext>
                </a:extLst>
              </p:cNvPr>
              <p:cNvSpPr/>
              <p:nvPr/>
            </p:nvSpPr>
            <p:spPr>
              <a:xfrm>
                <a:off x="3980262" y="4154311"/>
                <a:ext cx="31489" cy="31489"/>
              </a:xfrm>
              <a:custGeom>
                <a:avLst/>
                <a:gdLst>
                  <a:gd name="connsiteX0" fmla="*/ 0 w 31489"/>
                  <a:gd name="connsiteY0" fmla="*/ 0 h 31489"/>
                  <a:gd name="connsiteX1" fmla="*/ 31490 w 31489"/>
                  <a:gd name="connsiteY1" fmla="*/ 0 h 31489"/>
                  <a:gd name="connsiteX2" fmla="*/ 31490 w 31489"/>
                  <a:gd name="connsiteY2" fmla="*/ 31490 h 31489"/>
                  <a:gd name="connsiteX3" fmla="*/ 0 w 31489"/>
                  <a:gd name="connsiteY3" fmla="*/ 31490 h 31489"/>
                </a:gdLst>
                <a:ahLst/>
                <a:cxnLst>
                  <a:cxn ang="0">
                    <a:pos x="connsiteX0" y="connsiteY0"/>
                  </a:cxn>
                  <a:cxn ang="0">
                    <a:pos x="connsiteX1" y="connsiteY1"/>
                  </a:cxn>
                  <a:cxn ang="0">
                    <a:pos x="connsiteX2" y="connsiteY2"/>
                  </a:cxn>
                  <a:cxn ang="0">
                    <a:pos x="connsiteX3" y="connsiteY3"/>
                  </a:cxn>
                </a:cxnLst>
                <a:rect l="l" t="t" r="r" b="b"/>
                <a:pathLst>
                  <a:path w="31489" h="31489">
                    <a:moveTo>
                      <a:pt x="0" y="0"/>
                    </a:moveTo>
                    <a:lnTo>
                      <a:pt x="31490" y="0"/>
                    </a:lnTo>
                    <a:lnTo>
                      <a:pt x="31490" y="31490"/>
                    </a:lnTo>
                    <a:lnTo>
                      <a:pt x="0" y="31490"/>
                    </a:lnTo>
                    <a:close/>
                  </a:path>
                </a:pathLst>
              </a:custGeom>
              <a:grpFill/>
              <a:ln w="55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lOne Display Regular"/>
                  <a:cs typeface="Arial"/>
                </a:endParaRPr>
              </a:p>
            </p:txBody>
          </p:sp>
          <p:sp>
            <p:nvSpPr>
              <p:cNvPr id="382" name="Freeform: Shape 381">
                <a:extLst>
                  <a:ext uri="{FF2B5EF4-FFF2-40B4-BE49-F238E27FC236}">
                    <a16:creationId xmlns:a16="http://schemas.microsoft.com/office/drawing/2014/main" id="{F5002715-2C0F-D56E-C469-7B2C9F1462F1}"/>
                  </a:ext>
                </a:extLst>
              </p:cNvPr>
              <p:cNvSpPr/>
              <p:nvPr/>
            </p:nvSpPr>
            <p:spPr>
              <a:xfrm>
                <a:off x="3582001" y="4154311"/>
                <a:ext cx="31489" cy="31489"/>
              </a:xfrm>
              <a:custGeom>
                <a:avLst/>
                <a:gdLst>
                  <a:gd name="connsiteX0" fmla="*/ 0 w 31489"/>
                  <a:gd name="connsiteY0" fmla="*/ 0 h 31489"/>
                  <a:gd name="connsiteX1" fmla="*/ 31490 w 31489"/>
                  <a:gd name="connsiteY1" fmla="*/ 0 h 31489"/>
                  <a:gd name="connsiteX2" fmla="*/ 31490 w 31489"/>
                  <a:gd name="connsiteY2" fmla="*/ 31490 h 31489"/>
                  <a:gd name="connsiteX3" fmla="*/ 0 w 31489"/>
                  <a:gd name="connsiteY3" fmla="*/ 31490 h 31489"/>
                </a:gdLst>
                <a:ahLst/>
                <a:cxnLst>
                  <a:cxn ang="0">
                    <a:pos x="connsiteX0" y="connsiteY0"/>
                  </a:cxn>
                  <a:cxn ang="0">
                    <a:pos x="connsiteX1" y="connsiteY1"/>
                  </a:cxn>
                  <a:cxn ang="0">
                    <a:pos x="connsiteX2" y="connsiteY2"/>
                  </a:cxn>
                  <a:cxn ang="0">
                    <a:pos x="connsiteX3" y="connsiteY3"/>
                  </a:cxn>
                </a:cxnLst>
                <a:rect l="l" t="t" r="r" b="b"/>
                <a:pathLst>
                  <a:path w="31489" h="31489">
                    <a:moveTo>
                      <a:pt x="0" y="0"/>
                    </a:moveTo>
                    <a:lnTo>
                      <a:pt x="31490" y="0"/>
                    </a:lnTo>
                    <a:lnTo>
                      <a:pt x="31490" y="31490"/>
                    </a:lnTo>
                    <a:lnTo>
                      <a:pt x="0" y="31490"/>
                    </a:lnTo>
                    <a:close/>
                  </a:path>
                </a:pathLst>
              </a:custGeom>
              <a:grpFill/>
              <a:ln w="55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lOne Display Regular"/>
                  <a:cs typeface="Arial"/>
                </a:endParaRPr>
              </a:p>
            </p:txBody>
          </p:sp>
          <p:sp>
            <p:nvSpPr>
              <p:cNvPr id="383" name="Freeform: Shape 382">
                <a:extLst>
                  <a:ext uri="{FF2B5EF4-FFF2-40B4-BE49-F238E27FC236}">
                    <a16:creationId xmlns:a16="http://schemas.microsoft.com/office/drawing/2014/main" id="{BDD211AF-8721-7000-E6A3-9639F019E7D1}"/>
                  </a:ext>
                </a:extLst>
              </p:cNvPr>
              <p:cNvSpPr/>
              <p:nvPr/>
            </p:nvSpPr>
            <p:spPr>
              <a:xfrm>
                <a:off x="4060146" y="3641361"/>
                <a:ext cx="62979" cy="62979"/>
              </a:xfrm>
              <a:custGeom>
                <a:avLst/>
                <a:gdLst>
                  <a:gd name="connsiteX0" fmla="*/ 0 w 62979"/>
                  <a:gd name="connsiteY0" fmla="*/ 0 h 62979"/>
                  <a:gd name="connsiteX1" fmla="*/ 62979 w 62979"/>
                  <a:gd name="connsiteY1" fmla="*/ 0 h 62979"/>
                  <a:gd name="connsiteX2" fmla="*/ 62979 w 62979"/>
                  <a:gd name="connsiteY2" fmla="*/ 62979 h 62979"/>
                  <a:gd name="connsiteX3" fmla="*/ 0 w 62979"/>
                  <a:gd name="connsiteY3" fmla="*/ 62979 h 62979"/>
                </a:gdLst>
                <a:ahLst/>
                <a:cxnLst>
                  <a:cxn ang="0">
                    <a:pos x="connsiteX0" y="connsiteY0"/>
                  </a:cxn>
                  <a:cxn ang="0">
                    <a:pos x="connsiteX1" y="connsiteY1"/>
                  </a:cxn>
                  <a:cxn ang="0">
                    <a:pos x="connsiteX2" y="connsiteY2"/>
                  </a:cxn>
                  <a:cxn ang="0">
                    <a:pos x="connsiteX3" y="connsiteY3"/>
                  </a:cxn>
                </a:cxnLst>
                <a:rect l="l" t="t" r="r" b="b"/>
                <a:pathLst>
                  <a:path w="62979" h="62979">
                    <a:moveTo>
                      <a:pt x="0" y="0"/>
                    </a:moveTo>
                    <a:lnTo>
                      <a:pt x="62979" y="0"/>
                    </a:lnTo>
                    <a:lnTo>
                      <a:pt x="62979" y="62979"/>
                    </a:lnTo>
                    <a:lnTo>
                      <a:pt x="0" y="62979"/>
                    </a:lnTo>
                    <a:close/>
                  </a:path>
                </a:pathLst>
              </a:custGeom>
              <a:solidFill>
                <a:schemeClr val="accent2"/>
              </a:solidFill>
              <a:ln w="55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lOne Display Regular"/>
                  <a:cs typeface="Arial"/>
                </a:endParaRPr>
              </a:p>
            </p:txBody>
          </p:sp>
        </p:grpSp>
        <p:sp>
          <p:nvSpPr>
            <p:cNvPr id="367" name="Freeform: Shape 366">
              <a:extLst>
                <a:ext uri="{FF2B5EF4-FFF2-40B4-BE49-F238E27FC236}">
                  <a16:creationId xmlns:a16="http://schemas.microsoft.com/office/drawing/2014/main" id="{AEDC486B-1CF8-6468-3753-184F97A1CBC6}"/>
                </a:ext>
              </a:extLst>
            </p:cNvPr>
            <p:cNvSpPr/>
            <p:nvPr/>
          </p:nvSpPr>
          <p:spPr>
            <a:xfrm>
              <a:off x="702444" y="2439507"/>
              <a:ext cx="556317" cy="168000"/>
            </a:xfrm>
            <a:custGeom>
              <a:avLst/>
              <a:gdLst>
                <a:gd name="connsiteX0" fmla="*/ 41765 w 556317"/>
                <a:gd name="connsiteY0" fmla="*/ 167945 h 168000"/>
                <a:gd name="connsiteX1" fmla="*/ 41765 w 556317"/>
                <a:gd name="connsiteY1" fmla="*/ 104966 h 168000"/>
                <a:gd name="connsiteX2" fmla="*/ 556317 w 556317"/>
                <a:gd name="connsiteY2" fmla="*/ 104966 h 168000"/>
                <a:gd name="connsiteX3" fmla="*/ 556317 w 556317"/>
                <a:gd name="connsiteY3" fmla="*/ 62979 h 168000"/>
                <a:gd name="connsiteX4" fmla="*/ 524828 w 556317"/>
                <a:gd name="connsiteY4" fmla="*/ 62979 h 168000"/>
                <a:gd name="connsiteX5" fmla="*/ 524828 w 556317"/>
                <a:gd name="connsiteY5" fmla="*/ 0 h 168000"/>
                <a:gd name="connsiteX6" fmla="*/ 482841 w 556317"/>
                <a:gd name="connsiteY6" fmla="*/ 0 h 168000"/>
                <a:gd name="connsiteX7" fmla="*/ 482841 w 556317"/>
                <a:gd name="connsiteY7" fmla="*/ 62979 h 168000"/>
                <a:gd name="connsiteX8" fmla="*/ 430359 w 556317"/>
                <a:gd name="connsiteY8" fmla="*/ 62979 h 168000"/>
                <a:gd name="connsiteX9" fmla="*/ 430359 w 556317"/>
                <a:gd name="connsiteY9" fmla="*/ 0 h 168000"/>
                <a:gd name="connsiteX10" fmla="*/ 388372 w 556317"/>
                <a:gd name="connsiteY10" fmla="*/ 0 h 168000"/>
                <a:gd name="connsiteX11" fmla="*/ 388372 w 556317"/>
                <a:gd name="connsiteY11" fmla="*/ 62979 h 168000"/>
                <a:gd name="connsiteX12" fmla="*/ 335890 w 556317"/>
                <a:gd name="connsiteY12" fmla="*/ 62979 h 168000"/>
                <a:gd name="connsiteX13" fmla="*/ 335890 w 556317"/>
                <a:gd name="connsiteY13" fmla="*/ 0 h 168000"/>
                <a:gd name="connsiteX14" fmla="*/ 293903 w 556317"/>
                <a:gd name="connsiteY14" fmla="*/ 0 h 168000"/>
                <a:gd name="connsiteX15" fmla="*/ 293903 w 556317"/>
                <a:gd name="connsiteY15" fmla="*/ 62979 h 168000"/>
                <a:gd name="connsiteX16" fmla="*/ 241421 w 556317"/>
                <a:gd name="connsiteY16" fmla="*/ 62979 h 168000"/>
                <a:gd name="connsiteX17" fmla="*/ 241421 w 556317"/>
                <a:gd name="connsiteY17" fmla="*/ 0 h 168000"/>
                <a:gd name="connsiteX18" fmla="*/ 199434 w 556317"/>
                <a:gd name="connsiteY18" fmla="*/ 0 h 168000"/>
                <a:gd name="connsiteX19" fmla="*/ 199434 w 556317"/>
                <a:gd name="connsiteY19" fmla="*/ 62979 h 168000"/>
                <a:gd name="connsiteX20" fmla="*/ 146952 w 556317"/>
                <a:gd name="connsiteY20" fmla="*/ 62979 h 168000"/>
                <a:gd name="connsiteX21" fmla="*/ 146952 w 556317"/>
                <a:gd name="connsiteY21" fmla="*/ 0 h 168000"/>
                <a:gd name="connsiteX22" fmla="*/ 104966 w 556317"/>
                <a:gd name="connsiteY22" fmla="*/ 0 h 168000"/>
                <a:gd name="connsiteX23" fmla="*/ 104966 w 556317"/>
                <a:gd name="connsiteY23" fmla="*/ 62979 h 168000"/>
                <a:gd name="connsiteX24" fmla="*/ 41986 w 556317"/>
                <a:gd name="connsiteY24" fmla="*/ 62979 h 168000"/>
                <a:gd name="connsiteX25" fmla="*/ 0 w 556317"/>
                <a:gd name="connsiteY25" fmla="*/ 104966 h 168000"/>
                <a:gd name="connsiteX26" fmla="*/ 0 w 556317"/>
                <a:gd name="connsiteY26" fmla="*/ 168000 h 168000"/>
                <a:gd name="connsiteX27" fmla="*/ 41986 w 556317"/>
                <a:gd name="connsiteY27" fmla="*/ 168000 h 16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56317" h="168000">
                  <a:moveTo>
                    <a:pt x="41765" y="167945"/>
                  </a:moveTo>
                  <a:lnTo>
                    <a:pt x="41765" y="104966"/>
                  </a:lnTo>
                  <a:lnTo>
                    <a:pt x="556317" y="104966"/>
                  </a:lnTo>
                  <a:lnTo>
                    <a:pt x="556317" y="62979"/>
                  </a:lnTo>
                  <a:lnTo>
                    <a:pt x="524828" y="62979"/>
                  </a:lnTo>
                  <a:lnTo>
                    <a:pt x="524828" y="0"/>
                  </a:lnTo>
                  <a:lnTo>
                    <a:pt x="482841" y="0"/>
                  </a:lnTo>
                  <a:lnTo>
                    <a:pt x="482841" y="62979"/>
                  </a:lnTo>
                  <a:lnTo>
                    <a:pt x="430359" y="62979"/>
                  </a:lnTo>
                  <a:lnTo>
                    <a:pt x="430359" y="0"/>
                  </a:lnTo>
                  <a:lnTo>
                    <a:pt x="388372" y="0"/>
                  </a:lnTo>
                  <a:lnTo>
                    <a:pt x="388372" y="62979"/>
                  </a:lnTo>
                  <a:lnTo>
                    <a:pt x="335890" y="62979"/>
                  </a:lnTo>
                  <a:lnTo>
                    <a:pt x="335890" y="0"/>
                  </a:lnTo>
                  <a:lnTo>
                    <a:pt x="293903" y="0"/>
                  </a:lnTo>
                  <a:lnTo>
                    <a:pt x="293903" y="62979"/>
                  </a:lnTo>
                  <a:lnTo>
                    <a:pt x="241421" y="62979"/>
                  </a:lnTo>
                  <a:lnTo>
                    <a:pt x="241421" y="0"/>
                  </a:lnTo>
                  <a:lnTo>
                    <a:pt x="199434" y="0"/>
                  </a:lnTo>
                  <a:lnTo>
                    <a:pt x="199434" y="62979"/>
                  </a:lnTo>
                  <a:lnTo>
                    <a:pt x="146952" y="62979"/>
                  </a:lnTo>
                  <a:lnTo>
                    <a:pt x="146952" y="0"/>
                  </a:lnTo>
                  <a:lnTo>
                    <a:pt x="104966" y="0"/>
                  </a:lnTo>
                  <a:lnTo>
                    <a:pt x="104966" y="62979"/>
                  </a:lnTo>
                  <a:lnTo>
                    <a:pt x="41986" y="62979"/>
                  </a:lnTo>
                  <a:cubicBezTo>
                    <a:pt x="18783" y="62979"/>
                    <a:pt x="0" y="81763"/>
                    <a:pt x="0" y="104966"/>
                  </a:cubicBezTo>
                  <a:lnTo>
                    <a:pt x="0" y="168000"/>
                  </a:lnTo>
                  <a:lnTo>
                    <a:pt x="41986" y="168000"/>
                  </a:lnTo>
                  <a:close/>
                </a:path>
              </a:pathLst>
            </a:custGeom>
            <a:grpFill/>
            <a:ln w="55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lOne Display Regular"/>
                <a:cs typeface="Arial"/>
              </a:endParaRPr>
            </a:p>
          </p:txBody>
        </p:sp>
        <p:sp>
          <p:nvSpPr>
            <p:cNvPr id="368" name="Freeform: Shape 367">
              <a:extLst>
                <a:ext uri="{FF2B5EF4-FFF2-40B4-BE49-F238E27FC236}">
                  <a16:creationId xmlns:a16="http://schemas.microsoft.com/office/drawing/2014/main" id="{03A8784D-613C-7140-F276-256E80D9E2C7}"/>
                </a:ext>
              </a:extLst>
            </p:cNvPr>
            <p:cNvSpPr/>
            <p:nvPr/>
          </p:nvSpPr>
          <p:spPr>
            <a:xfrm>
              <a:off x="702223" y="2576460"/>
              <a:ext cx="692385" cy="618467"/>
            </a:xfrm>
            <a:custGeom>
              <a:avLst/>
              <a:gdLst>
                <a:gd name="connsiteX0" fmla="*/ 0 w 692385"/>
                <a:gd name="connsiteY0" fmla="*/ 450910 h 618467"/>
                <a:gd name="connsiteX1" fmla="*/ 0 w 692385"/>
                <a:gd name="connsiteY1" fmla="*/ 556372 h 618467"/>
                <a:gd name="connsiteX2" fmla="*/ 105021 w 692385"/>
                <a:gd name="connsiteY2" fmla="*/ 556372 h 618467"/>
                <a:gd name="connsiteX3" fmla="*/ 105021 w 692385"/>
                <a:gd name="connsiteY3" fmla="*/ 618468 h 618467"/>
                <a:gd name="connsiteX4" fmla="*/ 147007 w 692385"/>
                <a:gd name="connsiteY4" fmla="*/ 618468 h 618467"/>
                <a:gd name="connsiteX5" fmla="*/ 147007 w 692385"/>
                <a:gd name="connsiteY5" fmla="*/ 556372 h 618467"/>
                <a:gd name="connsiteX6" fmla="*/ 199490 w 692385"/>
                <a:gd name="connsiteY6" fmla="*/ 556372 h 618467"/>
                <a:gd name="connsiteX7" fmla="*/ 199490 w 692385"/>
                <a:gd name="connsiteY7" fmla="*/ 618468 h 618467"/>
                <a:gd name="connsiteX8" fmla="*/ 241476 w 692385"/>
                <a:gd name="connsiteY8" fmla="*/ 618468 h 618467"/>
                <a:gd name="connsiteX9" fmla="*/ 241476 w 692385"/>
                <a:gd name="connsiteY9" fmla="*/ 556372 h 618467"/>
                <a:gd name="connsiteX10" fmla="*/ 293959 w 692385"/>
                <a:gd name="connsiteY10" fmla="*/ 556372 h 618467"/>
                <a:gd name="connsiteX11" fmla="*/ 293959 w 692385"/>
                <a:gd name="connsiteY11" fmla="*/ 618468 h 618467"/>
                <a:gd name="connsiteX12" fmla="*/ 335945 w 692385"/>
                <a:gd name="connsiteY12" fmla="*/ 618468 h 618467"/>
                <a:gd name="connsiteX13" fmla="*/ 335945 w 692385"/>
                <a:gd name="connsiteY13" fmla="*/ 556372 h 618467"/>
                <a:gd name="connsiteX14" fmla="*/ 388428 w 692385"/>
                <a:gd name="connsiteY14" fmla="*/ 556372 h 618467"/>
                <a:gd name="connsiteX15" fmla="*/ 388428 w 692385"/>
                <a:gd name="connsiteY15" fmla="*/ 618468 h 618467"/>
                <a:gd name="connsiteX16" fmla="*/ 430414 w 692385"/>
                <a:gd name="connsiteY16" fmla="*/ 618468 h 618467"/>
                <a:gd name="connsiteX17" fmla="*/ 430414 w 692385"/>
                <a:gd name="connsiteY17" fmla="*/ 556372 h 618467"/>
                <a:gd name="connsiteX18" fmla="*/ 482897 w 692385"/>
                <a:gd name="connsiteY18" fmla="*/ 556372 h 618467"/>
                <a:gd name="connsiteX19" fmla="*/ 482897 w 692385"/>
                <a:gd name="connsiteY19" fmla="*/ 618468 h 618467"/>
                <a:gd name="connsiteX20" fmla="*/ 524883 w 692385"/>
                <a:gd name="connsiteY20" fmla="*/ 618468 h 618467"/>
                <a:gd name="connsiteX21" fmla="*/ 524883 w 692385"/>
                <a:gd name="connsiteY21" fmla="*/ 556372 h 618467"/>
                <a:gd name="connsiteX22" fmla="*/ 587862 w 692385"/>
                <a:gd name="connsiteY22" fmla="*/ 556372 h 618467"/>
                <a:gd name="connsiteX23" fmla="*/ 629848 w 692385"/>
                <a:gd name="connsiteY23" fmla="*/ 514386 h 618467"/>
                <a:gd name="connsiteX24" fmla="*/ 629848 w 692385"/>
                <a:gd name="connsiteY24" fmla="*/ 450910 h 618467"/>
                <a:gd name="connsiteX25" fmla="*/ 692386 w 692385"/>
                <a:gd name="connsiteY25" fmla="*/ 450910 h 618467"/>
                <a:gd name="connsiteX26" fmla="*/ 692386 w 692385"/>
                <a:gd name="connsiteY26" fmla="*/ 408924 h 618467"/>
                <a:gd name="connsiteX27" fmla="*/ 629848 w 692385"/>
                <a:gd name="connsiteY27" fmla="*/ 408924 h 618467"/>
                <a:gd name="connsiteX28" fmla="*/ 629848 w 692385"/>
                <a:gd name="connsiteY28" fmla="*/ 356441 h 618467"/>
                <a:gd name="connsiteX29" fmla="*/ 692386 w 692385"/>
                <a:gd name="connsiteY29" fmla="*/ 356441 h 618467"/>
                <a:gd name="connsiteX30" fmla="*/ 692386 w 692385"/>
                <a:gd name="connsiteY30" fmla="*/ 314455 h 618467"/>
                <a:gd name="connsiteX31" fmla="*/ 629848 w 692385"/>
                <a:gd name="connsiteY31" fmla="*/ 314455 h 618467"/>
                <a:gd name="connsiteX32" fmla="*/ 629848 w 692385"/>
                <a:gd name="connsiteY32" fmla="*/ 261972 h 618467"/>
                <a:gd name="connsiteX33" fmla="*/ 692386 w 692385"/>
                <a:gd name="connsiteY33" fmla="*/ 261972 h 618467"/>
                <a:gd name="connsiteX34" fmla="*/ 692386 w 692385"/>
                <a:gd name="connsiteY34" fmla="*/ 219986 h 618467"/>
                <a:gd name="connsiteX35" fmla="*/ 629848 w 692385"/>
                <a:gd name="connsiteY35" fmla="*/ 219986 h 618467"/>
                <a:gd name="connsiteX36" fmla="*/ 629848 w 692385"/>
                <a:gd name="connsiteY36" fmla="*/ 167503 h 618467"/>
                <a:gd name="connsiteX37" fmla="*/ 692386 w 692385"/>
                <a:gd name="connsiteY37" fmla="*/ 167503 h 618467"/>
                <a:gd name="connsiteX38" fmla="*/ 692386 w 692385"/>
                <a:gd name="connsiteY38" fmla="*/ 125517 h 618467"/>
                <a:gd name="connsiteX39" fmla="*/ 629848 w 692385"/>
                <a:gd name="connsiteY39" fmla="*/ 125517 h 618467"/>
                <a:gd name="connsiteX40" fmla="*/ 629848 w 692385"/>
                <a:gd name="connsiteY40" fmla="*/ 73034 h 618467"/>
                <a:gd name="connsiteX41" fmla="*/ 692386 w 692385"/>
                <a:gd name="connsiteY41" fmla="*/ 73034 h 618467"/>
                <a:gd name="connsiteX42" fmla="*/ 692386 w 692385"/>
                <a:gd name="connsiteY42" fmla="*/ 31048 h 618467"/>
                <a:gd name="connsiteX43" fmla="*/ 629848 w 692385"/>
                <a:gd name="connsiteY43" fmla="*/ 31048 h 618467"/>
                <a:gd name="connsiteX44" fmla="*/ 629848 w 692385"/>
                <a:gd name="connsiteY44" fmla="*/ 0 h 618467"/>
                <a:gd name="connsiteX45" fmla="*/ 587862 w 692385"/>
                <a:gd name="connsiteY45" fmla="*/ 0 h 618467"/>
                <a:gd name="connsiteX46" fmla="*/ 587862 w 692385"/>
                <a:gd name="connsiteY46" fmla="*/ 514552 h 618467"/>
                <a:gd name="connsiteX47" fmla="*/ 41986 w 692385"/>
                <a:gd name="connsiteY47" fmla="*/ 514552 h 618467"/>
                <a:gd name="connsiteX48" fmla="*/ 41986 w 692385"/>
                <a:gd name="connsiteY48" fmla="*/ 450854 h 618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692385" h="618467">
                  <a:moveTo>
                    <a:pt x="0" y="450910"/>
                  </a:moveTo>
                  <a:lnTo>
                    <a:pt x="0" y="556372"/>
                  </a:lnTo>
                  <a:lnTo>
                    <a:pt x="105021" y="556372"/>
                  </a:lnTo>
                  <a:lnTo>
                    <a:pt x="105021" y="618468"/>
                  </a:lnTo>
                  <a:lnTo>
                    <a:pt x="147007" y="618468"/>
                  </a:lnTo>
                  <a:lnTo>
                    <a:pt x="147007" y="556372"/>
                  </a:lnTo>
                  <a:lnTo>
                    <a:pt x="199490" y="556372"/>
                  </a:lnTo>
                  <a:lnTo>
                    <a:pt x="199490" y="618468"/>
                  </a:lnTo>
                  <a:lnTo>
                    <a:pt x="241476" y="618468"/>
                  </a:lnTo>
                  <a:lnTo>
                    <a:pt x="241476" y="556372"/>
                  </a:lnTo>
                  <a:lnTo>
                    <a:pt x="293959" y="556372"/>
                  </a:lnTo>
                  <a:lnTo>
                    <a:pt x="293959" y="618468"/>
                  </a:lnTo>
                  <a:lnTo>
                    <a:pt x="335945" y="618468"/>
                  </a:lnTo>
                  <a:lnTo>
                    <a:pt x="335945" y="556372"/>
                  </a:lnTo>
                  <a:lnTo>
                    <a:pt x="388428" y="556372"/>
                  </a:lnTo>
                  <a:lnTo>
                    <a:pt x="388428" y="618468"/>
                  </a:lnTo>
                  <a:lnTo>
                    <a:pt x="430414" y="618468"/>
                  </a:lnTo>
                  <a:lnTo>
                    <a:pt x="430414" y="556372"/>
                  </a:lnTo>
                  <a:lnTo>
                    <a:pt x="482897" y="556372"/>
                  </a:lnTo>
                  <a:lnTo>
                    <a:pt x="482897" y="618468"/>
                  </a:lnTo>
                  <a:lnTo>
                    <a:pt x="524883" y="618468"/>
                  </a:lnTo>
                  <a:lnTo>
                    <a:pt x="524883" y="556372"/>
                  </a:lnTo>
                  <a:lnTo>
                    <a:pt x="587862" y="556372"/>
                  </a:lnTo>
                  <a:cubicBezTo>
                    <a:pt x="611065" y="556372"/>
                    <a:pt x="629848" y="537589"/>
                    <a:pt x="629848" y="514386"/>
                  </a:cubicBezTo>
                  <a:lnTo>
                    <a:pt x="629848" y="450910"/>
                  </a:lnTo>
                  <a:lnTo>
                    <a:pt x="692386" y="450910"/>
                  </a:lnTo>
                  <a:lnTo>
                    <a:pt x="692386" y="408924"/>
                  </a:lnTo>
                  <a:lnTo>
                    <a:pt x="629848" y="408924"/>
                  </a:lnTo>
                  <a:lnTo>
                    <a:pt x="629848" y="356441"/>
                  </a:lnTo>
                  <a:lnTo>
                    <a:pt x="692386" y="356441"/>
                  </a:lnTo>
                  <a:lnTo>
                    <a:pt x="692386" y="314455"/>
                  </a:lnTo>
                  <a:lnTo>
                    <a:pt x="629848" y="314455"/>
                  </a:lnTo>
                  <a:lnTo>
                    <a:pt x="629848" y="261972"/>
                  </a:lnTo>
                  <a:lnTo>
                    <a:pt x="692386" y="261972"/>
                  </a:lnTo>
                  <a:lnTo>
                    <a:pt x="692386" y="219986"/>
                  </a:lnTo>
                  <a:lnTo>
                    <a:pt x="629848" y="219986"/>
                  </a:lnTo>
                  <a:lnTo>
                    <a:pt x="629848" y="167503"/>
                  </a:lnTo>
                  <a:lnTo>
                    <a:pt x="692386" y="167503"/>
                  </a:lnTo>
                  <a:lnTo>
                    <a:pt x="692386" y="125517"/>
                  </a:lnTo>
                  <a:lnTo>
                    <a:pt x="629848" y="125517"/>
                  </a:lnTo>
                  <a:lnTo>
                    <a:pt x="629848" y="73034"/>
                  </a:lnTo>
                  <a:lnTo>
                    <a:pt x="692386" y="73034"/>
                  </a:lnTo>
                  <a:lnTo>
                    <a:pt x="692386" y="31048"/>
                  </a:lnTo>
                  <a:lnTo>
                    <a:pt x="629848" y="31048"/>
                  </a:lnTo>
                  <a:lnTo>
                    <a:pt x="629848" y="0"/>
                  </a:lnTo>
                  <a:lnTo>
                    <a:pt x="587862" y="0"/>
                  </a:lnTo>
                  <a:lnTo>
                    <a:pt x="587862" y="514552"/>
                  </a:lnTo>
                  <a:lnTo>
                    <a:pt x="41986" y="514552"/>
                  </a:lnTo>
                  <a:lnTo>
                    <a:pt x="41986" y="450854"/>
                  </a:lnTo>
                </a:path>
              </a:pathLst>
            </a:custGeom>
            <a:grpFill/>
            <a:ln w="55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lOne Display Regular"/>
                <a:cs typeface="Arial"/>
              </a:endParaRPr>
            </a:p>
          </p:txBody>
        </p:sp>
        <p:sp>
          <p:nvSpPr>
            <p:cNvPr id="369" name="Freeform: Shape 368">
              <a:extLst>
                <a:ext uri="{FF2B5EF4-FFF2-40B4-BE49-F238E27FC236}">
                  <a16:creationId xmlns:a16="http://schemas.microsoft.com/office/drawing/2014/main" id="{03625CE5-8386-FBD7-0AB8-105211533FDA}"/>
                </a:ext>
              </a:extLst>
            </p:cNvPr>
            <p:cNvSpPr/>
            <p:nvPr/>
          </p:nvSpPr>
          <p:spPr>
            <a:xfrm>
              <a:off x="1342789" y="2428900"/>
              <a:ext cx="62979" cy="62979"/>
            </a:xfrm>
            <a:custGeom>
              <a:avLst/>
              <a:gdLst>
                <a:gd name="connsiteX0" fmla="*/ 0 w 62979"/>
                <a:gd name="connsiteY0" fmla="*/ 0 h 62979"/>
                <a:gd name="connsiteX1" fmla="*/ 62979 w 62979"/>
                <a:gd name="connsiteY1" fmla="*/ 0 h 62979"/>
                <a:gd name="connsiteX2" fmla="*/ 62979 w 62979"/>
                <a:gd name="connsiteY2" fmla="*/ 62979 h 62979"/>
                <a:gd name="connsiteX3" fmla="*/ 0 w 62979"/>
                <a:gd name="connsiteY3" fmla="*/ 62979 h 62979"/>
              </a:gdLst>
              <a:ahLst/>
              <a:cxnLst>
                <a:cxn ang="0">
                  <a:pos x="connsiteX0" y="connsiteY0"/>
                </a:cxn>
                <a:cxn ang="0">
                  <a:pos x="connsiteX1" y="connsiteY1"/>
                </a:cxn>
                <a:cxn ang="0">
                  <a:pos x="connsiteX2" y="connsiteY2"/>
                </a:cxn>
                <a:cxn ang="0">
                  <a:pos x="connsiteX3" y="connsiteY3"/>
                </a:cxn>
              </a:cxnLst>
              <a:rect l="l" t="t" r="r" b="b"/>
              <a:pathLst>
                <a:path w="62979" h="62979">
                  <a:moveTo>
                    <a:pt x="0" y="0"/>
                  </a:moveTo>
                  <a:lnTo>
                    <a:pt x="62979" y="0"/>
                  </a:lnTo>
                  <a:lnTo>
                    <a:pt x="62979" y="62979"/>
                  </a:lnTo>
                  <a:lnTo>
                    <a:pt x="0" y="62979"/>
                  </a:lnTo>
                  <a:close/>
                </a:path>
              </a:pathLst>
            </a:custGeom>
            <a:solidFill>
              <a:schemeClr val="accent2"/>
            </a:solidFill>
            <a:ln w="55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lOne Display Regular"/>
                <a:cs typeface="Arial"/>
              </a:endParaRPr>
            </a:p>
          </p:txBody>
        </p:sp>
        <p:sp>
          <p:nvSpPr>
            <p:cNvPr id="370" name="Freeform: Shape 369">
              <a:extLst>
                <a:ext uri="{FF2B5EF4-FFF2-40B4-BE49-F238E27FC236}">
                  <a16:creationId xmlns:a16="http://schemas.microsoft.com/office/drawing/2014/main" id="{C8BF6380-CAC2-2597-2116-F16BA41B14D8}"/>
                </a:ext>
              </a:extLst>
            </p:cNvPr>
            <p:cNvSpPr/>
            <p:nvPr/>
          </p:nvSpPr>
          <p:spPr>
            <a:xfrm>
              <a:off x="1227271" y="2365921"/>
              <a:ext cx="62979" cy="62979"/>
            </a:xfrm>
            <a:custGeom>
              <a:avLst/>
              <a:gdLst>
                <a:gd name="connsiteX0" fmla="*/ 0 w 62979"/>
                <a:gd name="connsiteY0" fmla="*/ 0 h 62979"/>
                <a:gd name="connsiteX1" fmla="*/ 62979 w 62979"/>
                <a:gd name="connsiteY1" fmla="*/ 0 h 62979"/>
                <a:gd name="connsiteX2" fmla="*/ 62979 w 62979"/>
                <a:gd name="connsiteY2" fmla="*/ 62979 h 62979"/>
                <a:gd name="connsiteX3" fmla="*/ 0 w 62979"/>
                <a:gd name="connsiteY3" fmla="*/ 62979 h 62979"/>
              </a:gdLst>
              <a:ahLst/>
              <a:cxnLst>
                <a:cxn ang="0">
                  <a:pos x="connsiteX0" y="connsiteY0"/>
                </a:cxn>
                <a:cxn ang="0">
                  <a:pos x="connsiteX1" y="connsiteY1"/>
                </a:cxn>
                <a:cxn ang="0">
                  <a:pos x="connsiteX2" y="connsiteY2"/>
                </a:cxn>
                <a:cxn ang="0">
                  <a:pos x="connsiteX3" y="connsiteY3"/>
                </a:cxn>
              </a:cxnLst>
              <a:rect l="l" t="t" r="r" b="b"/>
              <a:pathLst>
                <a:path w="62979" h="62979">
                  <a:moveTo>
                    <a:pt x="0" y="0"/>
                  </a:moveTo>
                  <a:lnTo>
                    <a:pt x="62979" y="0"/>
                  </a:lnTo>
                  <a:lnTo>
                    <a:pt x="62979" y="62979"/>
                  </a:lnTo>
                  <a:lnTo>
                    <a:pt x="0" y="62979"/>
                  </a:lnTo>
                  <a:close/>
                </a:path>
              </a:pathLst>
            </a:custGeom>
            <a:solidFill>
              <a:schemeClr val="accent2"/>
            </a:solidFill>
            <a:ln w="55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lOne Display Regular"/>
                <a:cs typeface="Arial"/>
              </a:endParaRPr>
            </a:p>
          </p:txBody>
        </p:sp>
        <p:sp>
          <p:nvSpPr>
            <p:cNvPr id="371" name="Freeform: Shape 370">
              <a:extLst>
                <a:ext uri="{FF2B5EF4-FFF2-40B4-BE49-F238E27FC236}">
                  <a16:creationId xmlns:a16="http://schemas.microsoft.com/office/drawing/2014/main" id="{425B9AF7-121C-D1FB-E162-8FC51AC07CCD}"/>
                </a:ext>
              </a:extLst>
            </p:cNvPr>
            <p:cNvSpPr/>
            <p:nvPr/>
          </p:nvSpPr>
          <p:spPr>
            <a:xfrm>
              <a:off x="555216" y="3027480"/>
              <a:ext cx="147006" cy="52482"/>
            </a:xfrm>
            <a:custGeom>
              <a:avLst/>
              <a:gdLst>
                <a:gd name="connsiteX0" fmla="*/ 26241 w 147006"/>
                <a:gd name="connsiteY0" fmla="*/ 52483 h 52482"/>
                <a:gd name="connsiteX1" fmla="*/ 147007 w 147006"/>
                <a:gd name="connsiteY1" fmla="*/ 52483 h 52482"/>
                <a:gd name="connsiteX2" fmla="*/ 147007 w 147006"/>
                <a:gd name="connsiteY2" fmla="*/ 0 h 52482"/>
                <a:gd name="connsiteX3" fmla="*/ 0 w 147006"/>
                <a:gd name="connsiteY3" fmla="*/ 0 h 52482"/>
                <a:gd name="connsiteX4" fmla="*/ 26241 w 147006"/>
                <a:gd name="connsiteY4" fmla="*/ 52483 h 524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006" h="52482">
                  <a:moveTo>
                    <a:pt x="26241" y="52483"/>
                  </a:moveTo>
                  <a:lnTo>
                    <a:pt x="147007" y="52483"/>
                  </a:lnTo>
                  <a:lnTo>
                    <a:pt x="147007" y="0"/>
                  </a:lnTo>
                  <a:lnTo>
                    <a:pt x="0" y="0"/>
                  </a:lnTo>
                  <a:lnTo>
                    <a:pt x="26241" y="52483"/>
                  </a:lnTo>
                  <a:close/>
                </a:path>
              </a:pathLst>
            </a:custGeom>
            <a:solidFill>
              <a:schemeClr val="accent2"/>
            </a:solidFill>
            <a:ln w="55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lOne Display Regular"/>
                <a:cs typeface="Arial"/>
              </a:endParaRPr>
            </a:p>
          </p:txBody>
        </p:sp>
        <p:sp>
          <p:nvSpPr>
            <p:cNvPr id="372" name="Freeform: Shape 371">
              <a:extLst>
                <a:ext uri="{FF2B5EF4-FFF2-40B4-BE49-F238E27FC236}">
                  <a16:creationId xmlns:a16="http://schemas.microsoft.com/office/drawing/2014/main" id="{718D0C4A-9514-DEF1-D384-E05057CF0E03}"/>
                </a:ext>
              </a:extLst>
            </p:cNvPr>
            <p:cNvSpPr/>
            <p:nvPr/>
          </p:nvSpPr>
          <p:spPr>
            <a:xfrm>
              <a:off x="397712" y="2554914"/>
              <a:ext cx="304510" cy="52538"/>
            </a:xfrm>
            <a:custGeom>
              <a:avLst/>
              <a:gdLst>
                <a:gd name="connsiteX0" fmla="*/ 26241 w 304510"/>
                <a:gd name="connsiteY0" fmla="*/ 52538 h 52538"/>
                <a:gd name="connsiteX1" fmla="*/ 304510 w 304510"/>
                <a:gd name="connsiteY1" fmla="*/ 52538 h 52538"/>
                <a:gd name="connsiteX2" fmla="*/ 304510 w 304510"/>
                <a:gd name="connsiteY2" fmla="*/ 0 h 52538"/>
                <a:gd name="connsiteX3" fmla="*/ 0 w 304510"/>
                <a:gd name="connsiteY3" fmla="*/ 0 h 52538"/>
                <a:gd name="connsiteX4" fmla="*/ 26241 w 304510"/>
                <a:gd name="connsiteY4" fmla="*/ 52538 h 525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510" h="52538">
                  <a:moveTo>
                    <a:pt x="26241" y="52538"/>
                  </a:moveTo>
                  <a:lnTo>
                    <a:pt x="304510" y="52538"/>
                  </a:lnTo>
                  <a:lnTo>
                    <a:pt x="304510" y="0"/>
                  </a:lnTo>
                  <a:lnTo>
                    <a:pt x="0" y="0"/>
                  </a:lnTo>
                  <a:lnTo>
                    <a:pt x="26241" y="52538"/>
                  </a:lnTo>
                  <a:close/>
                </a:path>
              </a:pathLst>
            </a:custGeom>
            <a:solidFill>
              <a:schemeClr val="accent2"/>
            </a:solidFill>
            <a:ln w="55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lOne Display Regular"/>
                <a:cs typeface="Arial"/>
              </a:endParaRPr>
            </a:p>
          </p:txBody>
        </p:sp>
        <p:sp>
          <p:nvSpPr>
            <p:cNvPr id="373" name="Freeform: Shape 372">
              <a:extLst>
                <a:ext uri="{FF2B5EF4-FFF2-40B4-BE49-F238E27FC236}">
                  <a16:creationId xmlns:a16="http://schemas.microsoft.com/office/drawing/2014/main" id="{2090290B-EEBC-1DCE-7715-F4A9BED767A9}"/>
                </a:ext>
              </a:extLst>
            </p:cNvPr>
            <p:cNvSpPr/>
            <p:nvPr/>
          </p:nvSpPr>
          <p:spPr>
            <a:xfrm>
              <a:off x="460692" y="2743962"/>
              <a:ext cx="283628" cy="52483"/>
            </a:xfrm>
            <a:custGeom>
              <a:avLst/>
              <a:gdLst>
                <a:gd name="connsiteX0" fmla="*/ 0 w 283628"/>
                <a:gd name="connsiteY0" fmla="*/ 0 h 52483"/>
                <a:gd name="connsiteX1" fmla="*/ 241531 w 283628"/>
                <a:gd name="connsiteY1" fmla="*/ 0 h 52483"/>
                <a:gd name="connsiteX2" fmla="*/ 283628 w 283628"/>
                <a:gd name="connsiteY2" fmla="*/ 0 h 52483"/>
                <a:gd name="connsiteX3" fmla="*/ 283628 w 283628"/>
                <a:gd name="connsiteY3" fmla="*/ 52483 h 52483"/>
                <a:gd name="connsiteX4" fmla="*/ 241531 w 283628"/>
                <a:gd name="connsiteY4" fmla="*/ 52483 h 52483"/>
                <a:gd name="connsiteX5" fmla="*/ 26241 w 283628"/>
                <a:gd name="connsiteY5" fmla="*/ 52483 h 52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3628" h="52483">
                  <a:moveTo>
                    <a:pt x="0" y="0"/>
                  </a:moveTo>
                  <a:lnTo>
                    <a:pt x="241531" y="0"/>
                  </a:lnTo>
                  <a:lnTo>
                    <a:pt x="283628" y="0"/>
                  </a:lnTo>
                  <a:lnTo>
                    <a:pt x="283628" y="52483"/>
                  </a:lnTo>
                  <a:lnTo>
                    <a:pt x="241531" y="52483"/>
                  </a:lnTo>
                  <a:lnTo>
                    <a:pt x="26241" y="52483"/>
                  </a:lnTo>
                  <a:close/>
                </a:path>
              </a:pathLst>
            </a:custGeom>
            <a:solidFill>
              <a:schemeClr val="accent2"/>
            </a:solidFill>
            <a:ln w="5507"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lOne Display Regular"/>
                <a:cs typeface="Arial"/>
              </a:endParaRPr>
            </a:p>
          </p:txBody>
        </p:sp>
        <p:sp>
          <p:nvSpPr>
            <p:cNvPr id="374" name="Freeform: Shape 373">
              <a:extLst>
                <a:ext uri="{FF2B5EF4-FFF2-40B4-BE49-F238E27FC236}">
                  <a16:creationId xmlns:a16="http://schemas.microsoft.com/office/drawing/2014/main" id="{3A9E3219-77D8-ED78-6F0D-05775B8CDD82}"/>
                </a:ext>
              </a:extLst>
            </p:cNvPr>
            <p:cNvSpPr/>
            <p:nvPr/>
          </p:nvSpPr>
          <p:spPr>
            <a:xfrm>
              <a:off x="429202" y="2649438"/>
              <a:ext cx="315173" cy="52483"/>
            </a:xfrm>
            <a:custGeom>
              <a:avLst/>
              <a:gdLst>
                <a:gd name="connsiteX0" fmla="*/ 273076 w 315173"/>
                <a:gd name="connsiteY0" fmla="*/ 0 h 52483"/>
                <a:gd name="connsiteX1" fmla="*/ 315173 w 315173"/>
                <a:gd name="connsiteY1" fmla="*/ 0 h 52483"/>
                <a:gd name="connsiteX2" fmla="*/ 315173 w 315173"/>
                <a:gd name="connsiteY2" fmla="*/ 52483 h 52483"/>
                <a:gd name="connsiteX3" fmla="*/ 273076 w 315173"/>
                <a:gd name="connsiteY3" fmla="*/ 52483 h 52483"/>
                <a:gd name="connsiteX4" fmla="*/ 0 w 315173"/>
                <a:gd name="connsiteY4" fmla="*/ 0 h 52483"/>
                <a:gd name="connsiteX5" fmla="*/ 273021 w 315173"/>
                <a:gd name="connsiteY5" fmla="*/ 0 h 52483"/>
                <a:gd name="connsiteX6" fmla="*/ 273021 w 315173"/>
                <a:gd name="connsiteY6" fmla="*/ 52483 h 52483"/>
                <a:gd name="connsiteX7" fmla="*/ 26241 w 315173"/>
                <a:gd name="connsiteY7" fmla="*/ 52483 h 52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5173" h="52483">
                  <a:moveTo>
                    <a:pt x="273076" y="0"/>
                  </a:moveTo>
                  <a:lnTo>
                    <a:pt x="315173" y="0"/>
                  </a:lnTo>
                  <a:lnTo>
                    <a:pt x="315173" y="52483"/>
                  </a:lnTo>
                  <a:lnTo>
                    <a:pt x="273076" y="52483"/>
                  </a:lnTo>
                  <a:close/>
                  <a:moveTo>
                    <a:pt x="0" y="0"/>
                  </a:moveTo>
                  <a:lnTo>
                    <a:pt x="273021" y="0"/>
                  </a:lnTo>
                  <a:lnTo>
                    <a:pt x="273021" y="52483"/>
                  </a:lnTo>
                  <a:lnTo>
                    <a:pt x="26241" y="52483"/>
                  </a:lnTo>
                  <a:close/>
                </a:path>
              </a:pathLst>
            </a:custGeom>
            <a:solidFill>
              <a:schemeClr val="accent2"/>
            </a:solidFill>
            <a:ln w="5507"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lOne Display Regular"/>
                <a:cs typeface="Arial"/>
              </a:endParaRPr>
            </a:p>
          </p:txBody>
        </p:sp>
        <p:sp>
          <p:nvSpPr>
            <p:cNvPr id="375" name="Freeform: Shape 374">
              <a:extLst>
                <a:ext uri="{FF2B5EF4-FFF2-40B4-BE49-F238E27FC236}">
                  <a16:creationId xmlns:a16="http://schemas.microsoft.com/office/drawing/2014/main" id="{CA5064E2-F83B-D218-B094-8268F4829E24}"/>
                </a:ext>
              </a:extLst>
            </p:cNvPr>
            <p:cNvSpPr/>
            <p:nvPr/>
          </p:nvSpPr>
          <p:spPr>
            <a:xfrm>
              <a:off x="492237" y="2838431"/>
              <a:ext cx="252083" cy="52594"/>
            </a:xfrm>
            <a:custGeom>
              <a:avLst/>
              <a:gdLst>
                <a:gd name="connsiteX0" fmla="*/ 0 w 252083"/>
                <a:gd name="connsiteY0" fmla="*/ 0 h 52594"/>
                <a:gd name="connsiteX1" fmla="*/ 209986 w 252083"/>
                <a:gd name="connsiteY1" fmla="*/ 0 h 52594"/>
                <a:gd name="connsiteX2" fmla="*/ 209986 w 252083"/>
                <a:gd name="connsiteY2" fmla="*/ 111 h 52594"/>
                <a:gd name="connsiteX3" fmla="*/ 252083 w 252083"/>
                <a:gd name="connsiteY3" fmla="*/ 111 h 52594"/>
                <a:gd name="connsiteX4" fmla="*/ 252083 w 252083"/>
                <a:gd name="connsiteY4" fmla="*/ 52594 h 52594"/>
                <a:gd name="connsiteX5" fmla="*/ 209986 w 252083"/>
                <a:gd name="connsiteY5" fmla="*/ 52594 h 52594"/>
                <a:gd name="connsiteX6" fmla="*/ 209986 w 252083"/>
                <a:gd name="connsiteY6" fmla="*/ 52538 h 52594"/>
                <a:gd name="connsiteX7" fmla="*/ 26241 w 252083"/>
                <a:gd name="connsiteY7" fmla="*/ 52538 h 5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083" h="52594">
                  <a:moveTo>
                    <a:pt x="0" y="0"/>
                  </a:moveTo>
                  <a:lnTo>
                    <a:pt x="209986" y="0"/>
                  </a:lnTo>
                  <a:lnTo>
                    <a:pt x="209986" y="111"/>
                  </a:lnTo>
                  <a:lnTo>
                    <a:pt x="252083" y="111"/>
                  </a:lnTo>
                  <a:lnTo>
                    <a:pt x="252083" y="52594"/>
                  </a:lnTo>
                  <a:lnTo>
                    <a:pt x="209986" y="52594"/>
                  </a:lnTo>
                  <a:lnTo>
                    <a:pt x="209986" y="52538"/>
                  </a:lnTo>
                  <a:lnTo>
                    <a:pt x="26241" y="52538"/>
                  </a:lnTo>
                  <a:close/>
                </a:path>
              </a:pathLst>
            </a:custGeom>
            <a:solidFill>
              <a:schemeClr val="accent2"/>
            </a:solidFill>
            <a:ln w="5507"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lOne Display Regular"/>
                <a:cs typeface="Arial"/>
              </a:endParaRPr>
            </a:p>
          </p:txBody>
        </p:sp>
        <p:sp>
          <p:nvSpPr>
            <p:cNvPr id="376" name="Freeform: Shape 375">
              <a:extLst>
                <a:ext uri="{FF2B5EF4-FFF2-40B4-BE49-F238E27FC236}">
                  <a16:creationId xmlns:a16="http://schemas.microsoft.com/office/drawing/2014/main" id="{2E5A6095-97BD-CC90-95DB-EF21A3F39B30}"/>
                </a:ext>
              </a:extLst>
            </p:cNvPr>
            <p:cNvSpPr/>
            <p:nvPr/>
          </p:nvSpPr>
          <p:spPr>
            <a:xfrm>
              <a:off x="523726" y="2932956"/>
              <a:ext cx="220594" cy="52483"/>
            </a:xfrm>
            <a:custGeom>
              <a:avLst/>
              <a:gdLst>
                <a:gd name="connsiteX0" fmla="*/ 0 w 220594"/>
                <a:gd name="connsiteY0" fmla="*/ 0 h 52483"/>
                <a:gd name="connsiteX1" fmla="*/ 178497 w 220594"/>
                <a:gd name="connsiteY1" fmla="*/ 0 h 52483"/>
                <a:gd name="connsiteX2" fmla="*/ 220594 w 220594"/>
                <a:gd name="connsiteY2" fmla="*/ 0 h 52483"/>
                <a:gd name="connsiteX3" fmla="*/ 220594 w 220594"/>
                <a:gd name="connsiteY3" fmla="*/ 52483 h 52483"/>
                <a:gd name="connsiteX4" fmla="*/ 178497 w 220594"/>
                <a:gd name="connsiteY4" fmla="*/ 52483 h 52483"/>
                <a:gd name="connsiteX5" fmla="*/ 26241 w 220594"/>
                <a:gd name="connsiteY5" fmla="*/ 52483 h 52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0594" h="52483">
                  <a:moveTo>
                    <a:pt x="0" y="0"/>
                  </a:moveTo>
                  <a:lnTo>
                    <a:pt x="178497" y="0"/>
                  </a:lnTo>
                  <a:lnTo>
                    <a:pt x="220594" y="0"/>
                  </a:lnTo>
                  <a:lnTo>
                    <a:pt x="220594" y="52483"/>
                  </a:lnTo>
                  <a:lnTo>
                    <a:pt x="178497" y="52483"/>
                  </a:lnTo>
                  <a:lnTo>
                    <a:pt x="26241" y="52483"/>
                  </a:lnTo>
                  <a:close/>
                </a:path>
              </a:pathLst>
            </a:custGeom>
            <a:solidFill>
              <a:schemeClr val="accent2"/>
            </a:solidFill>
            <a:ln w="5507"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lOne Display Regular"/>
                <a:cs typeface="Arial"/>
              </a:endParaRPr>
            </a:p>
          </p:txBody>
        </p:sp>
      </p:grpSp>
      <p:grpSp>
        <p:nvGrpSpPr>
          <p:cNvPr id="384" name="Group 383">
            <a:extLst>
              <a:ext uri="{FF2B5EF4-FFF2-40B4-BE49-F238E27FC236}">
                <a16:creationId xmlns:a16="http://schemas.microsoft.com/office/drawing/2014/main" id="{E3ABC051-ED8D-9053-B8FC-826CEE343018}"/>
              </a:ext>
            </a:extLst>
          </p:cNvPr>
          <p:cNvGrpSpPr/>
          <p:nvPr/>
        </p:nvGrpSpPr>
        <p:grpSpPr>
          <a:xfrm>
            <a:off x="1220802" y="2859044"/>
            <a:ext cx="878844" cy="636882"/>
            <a:chOff x="4179029" y="1619527"/>
            <a:chExt cx="878844" cy="636882"/>
          </a:xfrm>
          <a:solidFill>
            <a:srgbClr val="FFFFFF"/>
          </a:solidFill>
        </p:grpSpPr>
        <p:grpSp>
          <p:nvGrpSpPr>
            <p:cNvPr id="385" name="Group 384">
              <a:extLst>
                <a:ext uri="{FF2B5EF4-FFF2-40B4-BE49-F238E27FC236}">
                  <a16:creationId xmlns:a16="http://schemas.microsoft.com/office/drawing/2014/main" id="{76B3CEF2-9071-1A57-471C-520616DF5868}"/>
                </a:ext>
              </a:extLst>
            </p:cNvPr>
            <p:cNvGrpSpPr/>
            <p:nvPr/>
          </p:nvGrpSpPr>
          <p:grpSpPr>
            <a:xfrm>
              <a:off x="4420993" y="1619527"/>
              <a:ext cx="636880" cy="636882"/>
              <a:chOff x="4420993" y="1619527"/>
              <a:chExt cx="636880" cy="636882"/>
            </a:xfrm>
            <a:grpFill/>
          </p:grpSpPr>
          <p:sp>
            <p:nvSpPr>
              <p:cNvPr id="397" name="Freeform: Shape 396">
                <a:extLst>
                  <a:ext uri="{FF2B5EF4-FFF2-40B4-BE49-F238E27FC236}">
                    <a16:creationId xmlns:a16="http://schemas.microsoft.com/office/drawing/2014/main" id="{2FD3A79D-2EDD-6EE0-7E98-D003F80847D1}"/>
                  </a:ext>
                </a:extLst>
              </p:cNvPr>
              <p:cNvSpPr/>
              <p:nvPr/>
            </p:nvSpPr>
            <p:spPr>
              <a:xfrm>
                <a:off x="4420993" y="1619527"/>
                <a:ext cx="636880" cy="636882"/>
              </a:xfrm>
              <a:custGeom>
                <a:avLst/>
                <a:gdLst>
                  <a:gd name="connsiteX0" fmla="*/ 318440 w 636880"/>
                  <a:gd name="connsiteY0" fmla="*/ 0 h 636882"/>
                  <a:gd name="connsiteX1" fmla="*/ 496483 w 636880"/>
                  <a:gd name="connsiteY1" fmla="*/ 54385 h 636882"/>
                  <a:gd name="connsiteX2" fmla="*/ 502415 w 636880"/>
                  <a:gd name="connsiteY2" fmla="*/ 59279 h 636882"/>
                  <a:gd name="connsiteX3" fmla="*/ 471091 w 636880"/>
                  <a:gd name="connsiteY3" fmla="*/ 90602 h 636882"/>
                  <a:gd name="connsiteX4" fmla="*/ 425210 w 636880"/>
                  <a:gd name="connsiteY4" fmla="*/ 65699 h 636882"/>
                  <a:gd name="connsiteX5" fmla="*/ 318440 w 636880"/>
                  <a:gd name="connsiteY5" fmla="*/ 44143 h 636882"/>
                  <a:gd name="connsiteX6" fmla="*/ 44142 w 636880"/>
                  <a:gd name="connsiteY6" fmla="*/ 318441 h 636882"/>
                  <a:gd name="connsiteX7" fmla="*/ 318440 w 636880"/>
                  <a:gd name="connsiteY7" fmla="*/ 592739 h 636882"/>
                  <a:gd name="connsiteX8" fmla="*/ 592738 w 636880"/>
                  <a:gd name="connsiteY8" fmla="*/ 318441 h 636882"/>
                  <a:gd name="connsiteX9" fmla="*/ 571183 w 636880"/>
                  <a:gd name="connsiteY9" fmla="*/ 211672 h 636882"/>
                  <a:gd name="connsiteX10" fmla="*/ 546856 w 636880"/>
                  <a:gd name="connsiteY10" fmla="*/ 166853 h 636882"/>
                  <a:gd name="connsiteX11" fmla="*/ 578343 w 636880"/>
                  <a:gd name="connsiteY11" fmla="*/ 135365 h 636882"/>
                  <a:gd name="connsiteX12" fmla="*/ 582496 w 636880"/>
                  <a:gd name="connsiteY12" fmla="*/ 140398 h 636882"/>
                  <a:gd name="connsiteX13" fmla="*/ 636880 w 636880"/>
                  <a:gd name="connsiteY13" fmla="*/ 318441 h 636882"/>
                  <a:gd name="connsiteX14" fmla="*/ 318440 w 636880"/>
                  <a:gd name="connsiteY14" fmla="*/ 636882 h 636882"/>
                  <a:gd name="connsiteX15" fmla="*/ 0 w 636880"/>
                  <a:gd name="connsiteY15" fmla="*/ 318441 h 636882"/>
                  <a:gd name="connsiteX16" fmla="*/ 318440 w 636880"/>
                  <a:gd name="connsiteY16" fmla="*/ 0 h 636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6880" h="636882">
                    <a:moveTo>
                      <a:pt x="318440" y="0"/>
                    </a:moveTo>
                    <a:cubicBezTo>
                      <a:pt x="384391" y="0"/>
                      <a:pt x="445660" y="20049"/>
                      <a:pt x="496483" y="54385"/>
                    </a:cubicBezTo>
                    <a:lnTo>
                      <a:pt x="502415" y="59279"/>
                    </a:lnTo>
                    <a:lnTo>
                      <a:pt x="471091" y="90602"/>
                    </a:lnTo>
                    <a:lnTo>
                      <a:pt x="425210" y="65699"/>
                    </a:lnTo>
                    <a:cubicBezTo>
                      <a:pt x="392393" y="51819"/>
                      <a:pt x="356313" y="44143"/>
                      <a:pt x="318440" y="44143"/>
                    </a:cubicBezTo>
                    <a:cubicBezTo>
                      <a:pt x="166949" y="44143"/>
                      <a:pt x="44142" y="166950"/>
                      <a:pt x="44142" y="318441"/>
                    </a:cubicBezTo>
                    <a:cubicBezTo>
                      <a:pt x="44142" y="469932"/>
                      <a:pt x="166949" y="592739"/>
                      <a:pt x="318440" y="592739"/>
                    </a:cubicBezTo>
                    <a:cubicBezTo>
                      <a:pt x="469931" y="592739"/>
                      <a:pt x="592738" y="469932"/>
                      <a:pt x="592738" y="318441"/>
                    </a:cubicBezTo>
                    <a:cubicBezTo>
                      <a:pt x="592738" y="280568"/>
                      <a:pt x="585063" y="244488"/>
                      <a:pt x="571183" y="211672"/>
                    </a:cubicBezTo>
                    <a:lnTo>
                      <a:pt x="546856" y="166853"/>
                    </a:lnTo>
                    <a:lnTo>
                      <a:pt x="578343" y="135365"/>
                    </a:lnTo>
                    <a:lnTo>
                      <a:pt x="582496" y="140398"/>
                    </a:lnTo>
                    <a:cubicBezTo>
                      <a:pt x="616831" y="191221"/>
                      <a:pt x="636880" y="252490"/>
                      <a:pt x="636880" y="318441"/>
                    </a:cubicBezTo>
                    <a:cubicBezTo>
                      <a:pt x="636880" y="494311"/>
                      <a:pt x="494310" y="636882"/>
                      <a:pt x="318440" y="636882"/>
                    </a:cubicBezTo>
                    <a:cubicBezTo>
                      <a:pt x="142570" y="636882"/>
                      <a:pt x="0" y="494311"/>
                      <a:pt x="0" y="318441"/>
                    </a:cubicBezTo>
                    <a:cubicBezTo>
                      <a:pt x="0" y="142571"/>
                      <a:pt x="142570" y="0"/>
                      <a:pt x="318440" y="0"/>
                    </a:cubicBezTo>
                    <a:close/>
                  </a:path>
                </a:pathLst>
              </a:custGeom>
              <a:grpFill/>
              <a:ln w="12601"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lOne Display Regular"/>
                  <a:cs typeface="Arial"/>
                </a:endParaRPr>
              </a:p>
            </p:txBody>
          </p:sp>
          <p:grpSp>
            <p:nvGrpSpPr>
              <p:cNvPr id="398" name="Graphic 283">
                <a:extLst>
                  <a:ext uri="{FF2B5EF4-FFF2-40B4-BE49-F238E27FC236}">
                    <a16:creationId xmlns:a16="http://schemas.microsoft.com/office/drawing/2014/main" id="{537505E7-6623-2265-0161-FF70FF91D816}"/>
                  </a:ext>
                </a:extLst>
              </p:cNvPr>
              <p:cNvGrpSpPr/>
              <p:nvPr/>
            </p:nvGrpSpPr>
            <p:grpSpPr>
              <a:xfrm>
                <a:off x="4517933" y="2017220"/>
                <a:ext cx="223556" cy="162039"/>
                <a:chOff x="5819294" y="3581771"/>
                <a:chExt cx="514199" cy="372700"/>
              </a:xfrm>
              <a:grpFill/>
            </p:grpSpPr>
            <p:sp>
              <p:nvSpPr>
                <p:cNvPr id="400" name="Freeform: Shape 399">
                  <a:extLst>
                    <a:ext uri="{FF2B5EF4-FFF2-40B4-BE49-F238E27FC236}">
                      <a16:creationId xmlns:a16="http://schemas.microsoft.com/office/drawing/2014/main" id="{3D17FD94-EADF-E726-9C0F-07BFA0AE82B0}"/>
                    </a:ext>
                  </a:extLst>
                </p:cNvPr>
                <p:cNvSpPr/>
                <p:nvPr/>
              </p:nvSpPr>
              <p:spPr>
                <a:xfrm>
                  <a:off x="5819294" y="3581771"/>
                  <a:ext cx="118758" cy="156660"/>
                </a:xfrm>
                <a:custGeom>
                  <a:avLst/>
                  <a:gdLst>
                    <a:gd name="connsiteX0" fmla="*/ 118759 w 118758"/>
                    <a:gd name="connsiteY0" fmla="*/ 126339 h 156660"/>
                    <a:gd name="connsiteX1" fmla="*/ 46745 w 118758"/>
                    <a:gd name="connsiteY1" fmla="*/ 0 h 156660"/>
                    <a:gd name="connsiteX2" fmla="*/ 0 w 118758"/>
                    <a:gd name="connsiteY2" fmla="*/ 18951 h 156660"/>
                    <a:gd name="connsiteX3" fmla="*/ 77067 w 118758"/>
                    <a:gd name="connsiteY3" fmla="*/ 156660 h 156660"/>
                    <a:gd name="connsiteX4" fmla="*/ 118759 w 118758"/>
                    <a:gd name="connsiteY4" fmla="*/ 126339 h 156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758" h="156660">
                      <a:moveTo>
                        <a:pt x="118759" y="126339"/>
                      </a:moveTo>
                      <a:cubicBezTo>
                        <a:pt x="89701" y="88437"/>
                        <a:pt x="64433" y="45482"/>
                        <a:pt x="46745" y="0"/>
                      </a:cubicBezTo>
                      <a:lnTo>
                        <a:pt x="0" y="18951"/>
                      </a:lnTo>
                      <a:cubicBezTo>
                        <a:pt x="18951" y="68223"/>
                        <a:pt x="45482" y="114968"/>
                        <a:pt x="77067" y="156660"/>
                      </a:cubicBezTo>
                      <a:lnTo>
                        <a:pt x="118759" y="126339"/>
                      </a:lnTo>
                      <a:close/>
                    </a:path>
                  </a:pathLst>
                </a:custGeom>
                <a:grpFill/>
                <a:ln w="126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lOne Display Regular"/>
                    <a:cs typeface="Arial"/>
                  </a:endParaRPr>
                </a:p>
              </p:txBody>
            </p:sp>
            <p:sp>
              <p:nvSpPr>
                <p:cNvPr id="401" name="Freeform: Shape 400">
                  <a:extLst>
                    <a:ext uri="{FF2B5EF4-FFF2-40B4-BE49-F238E27FC236}">
                      <a16:creationId xmlns:a16="http://schemas.microsoft.com/office/drawing/2014/main" id="{4152F7BE-068B-52C7-8906-8692CDAE1E92}"/>
                    </a:ext>
                  </a:extLst>
                </p:cNvPr>
                <p:cNvSpPr/>
                <p:nvPr/>
              </p:nvSpPr>
              <p:spPr>
                <a:xfrm>
                  <a:off x="5929209" y="3740959"/>
                  <a:ext cx="404284" cy="213512"/>
                </a:xfrm>
                <a:custGeom>
                  <a:avLst/>
                  <a:gdLst>
                    <a:gd name="connsiteX0" fmla="*/ 36638 w 404284"/>
                    <a:gd name="connsiteY0" fmla="*/ 0 h 213512"/>
                    <a:gd name="connsiteX1" fmla="*/ 0 w 404284"/>
                    <a:gd name="connsiteY1" fmla="*/ 34111 h 213512"/>
                    <a:gd name="connsiteX2" fmla="*/ 404285 w 404284"/>
                    <a:gd name="connsiteY2" fmla="*/ 213513 h 213512"/>
                    <a:gd name="connsiteX3" fmla="*/ 404285 w 404284"/>
                    <a:gd name="connsiteY3" fmla="*/ 162977 h 213512"/>
                    <a:gd name="connsiteX4" fmla="*/ 36638 w 404284"/>
                    <a:gd name="connsiteY4" fmla="*/ 0 h 2135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4284" h="213512">
                      <a:moveTo>
                        <a:pt x="36638" y="0"/>
                      </a:moveTo>
                      <a:lnTo>
                        <a:pt x="0" y="34111"/>
                      </a:lnTo>
                      <a:cubicBezTo>
                        <a:pt x="101071" y="142763"/>
                        <a:pt x="245098" y="212249"/>
                        <a:pt x="404285" y="213513"/>
                      </a:cubicBezTo>
                      <a:lnTo>
                        <a:pt x="404285" y="162977"/>
                      </a:lnTo>
                      <a:cubicBezTo>
                        <a:pt x="258995" y="162977"/>
                        <a:pt x="128866" y="99808"/>
                        <a:pt x="36638" y="0"/>
                      </a:cubicBezTo>
                      <a:close/>
                    </a:path>
                  </a:pathLst>
                </a:custGeom>
                <a:grpFill/>
                <a:ln w="126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lOne Display Regular"/>
                    <a:cs typeface="Arial"/>
                  </a:endParaRPr>
                </a:p>
              </p:txBody>
            </p:sp>
          </p:grpSp>
          <p:sp>
            <p:nvSpPr>
              <p:cNvPr id="399" name="Freeform: Shape 398">
                <a:extLst>
                  <a:ext uri="{FF2B5EF4-FFF2-40B4-BE49-F238E27FC236}">
                    <a16:creationId xmlns:a16="http://schemas.microsoft.com/office/drawing/2014/main" id="{6ADCD91B-803E-E2C8-37F9-3C3BCF466C3D}"/>
                  </a:ext>
                </a:extLst>
              </p:cNvPr>
              <p:cNvSpPr/>
              <p:nvPr/>
            </p:nvSpPr>
            <p:spPr>
              <a:xfrm>
                <a:off x="4684914" y="1756298"/>
                <a:ext cx="235640" cy="235640"/>
              </a:xfrm>
              <a:custGeom>
                <a:avLst/>
                <a:gdLst>
                  <a:gd name="connsiteX0" fmla="*/ 541994 w 541993"/>
                  <a:gd name="connsiteY0" fmla="*/ 74540 h 541993"/>
                  <a:gd name="connsiteX1" fmla="*/ 505356 w 541993"/>
                  <a:gd name="connsiteY1" fmla="*/ 37902 h 541993"/>
                  <a:gd name="connsiteX2" fmla="*/ 467454 w 541993"/>
                  <a:gd name="connsiteY2" fmla="*/ 0 h 541993"/>
                  <a:gd name="connsiteX3" fmla="*/ 168031 w 541993"/>
                  <a:gd name="connsiteY3" fmla="*/ 299423 h 541993"/>
                  <a:gd name="connsiteX4" fmla="*/ 125076 w 541993"/>
                  <a:gd name="connsiteY4" fmla="*/ 291843 h 541993"/>
                  <a:gd name="connsiteX5" fmla="*/ 0 w 541993"/>
                  <a:gd name="connsiteY5" fmla="*/ 416918 h 541993"/>
                  <a:gd name="connsiteX6" fmla="*/ 125076 w 541993"/>
                  <a:gd name="connsiteY6" fmla="*/ 541994 h 541993"/>
                  <a:gd name="connsiteX7" fmla="*/ 250151 w 541993"/>
                  <a:gd name="connsiteY7" fmla="*/ 416918 h 541993"/>
                  <a:gd name="connsiteX8" fmla="*/ 242571 w 541993"/>
                  <a:gd name="connsiteY8" fmla="*/ 373963 h 541993"/>
                  <a:gd name="connsiteX9" fmla="*/ 541994 w 541993"/>
                  <a:gd name="connsiteY9" fmla="*/ 74540 h 541993"/>
                  <a:gd name="connsiteX10" fmla="*/ 125076 w 541993"/>
                  <a:gd name="connsiteY10" fmla="*/ 492722 h 541993"/>
                  <a:gd name="connsiteX11" fmla="*/ 50536 w 541993"/>
                  <a:gd name="connsiteY11" fmla="*/ 418182 h 541993"/>
                  <a:gd name="connsiteX12" fmla="*/ 125076 w 541993"/>
                  <a:gd name="connsiteY12" fmla="*/ 343642 h 541993"/>
                  <a:gd name="connsiteX13" fmla="*/ 125076 w 541993"/>
                  <a:gd name="connsiteY13" fmla="*/ 343642 h 541993"/>
                  <a:gd name="connsiteX14" fmla="*/ 199615 w 541993"/>
                  <a:gd name="connsiteY14" fmla="*/ 418182 h 541993"/>
                  <a:gd name="connsiteX15" fmla="*/ 199615 w 541993"/>
                  <a:gd name="connsiteY15" fmla="*/ 419445 h 541993"/>
                  <a:gd name="connsiteX16" fmla="*/ 125076 w 541993"/>
                  <a:gd name="connsiteY16" fmla="*/ 492722 h 541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41993" h="541993">
                    <a:moveTo>
                      <a:pt x="541994" y="74540"/>
                    </a:moveTo>
                    <a:lnTo>
                      <a:pt x="505356" y="37902"/>
                    </a:lnTo>
                    <a:lnTo>
                      <a:pt x="467454" y="0"/>
                    </a:lnTo>
                    <a:lnTo>
                      <a:pt x="168031" y="299423"/>
                    </a:lnTo>
                    <a:cubicBezTo>
                      <a:pt x="154133" y="294370"/>
                      <a:pt x="140236" y="291843"/>
                      <a:pt x="125076" y="291843"/>
                    </a:cubicBezTo>
                    <a:cubicBezTo>
                      <a:pt x="55589" y="291843"/>
                      <a:pt x="0" y="348695"/>
                      <a:pt x="0" y="416918"/>
                    </a:cubicBezTo>
                    <a:cubicBezTo>
                      <a:pt x="0" y="485141"/>
                      <a:pt x="56853" y="541994"/>
                      <a:pt x="125076" y="541994"/>
                    </a:cubicBezTo>
                    <a:cubicBezTo>
                      <a:pt x="194562" y="541994"/>
                      <a:pt x="250151" y="485141"/>
                      <a:pt x="250151" y="416918"/>
                    </a:cubicBezTo>
                    <a:cubicBezTo>
                      <a:pt x="250151" y="401758"/>
                      <a:pt x="247624" y="386597"/>
                      <a:pt x="242571" y="373963"/>
                    </a:cubicBezTo>
                    <a:lnTo>
                      <a:pt x="541994" y="74540"/>
                    </a:lnTo>
                    <a:close/>
                    <a:moveTo>
                      <a:pt x="125076" y="492722"/>
                    </a:moveTo>
                    <a:cubicBezTo>
                      <a:pt x="83384" y="492722"/>
                      <a:pt x="50536" y="458610"/>
                      <a:pt x="50536" y="418182"/>
                    </a:cubicBezTo>
                    <a:cubicBezTo>
                      <a:pt x="50536" y="377753"/>
                      <a:pt x="84647" y="343642"/>
                      <a:pt x="125076" y="343642"/>
                    </a:cubicBezTo>
                    <a:cubicBezTo>
                      <a:pt x="125076" y="343642"/>
                      <a:pt x="125076" y="343642"/>
                      <a:pt x="125076" y="343642"/>
                    </a:cubicBezTo>
                    <a:cubicBezTo>
                      <a:pt x="165504" y="343642"/>
                      <a:pt x="199615" y="376490"/>
                      <a:pt x="199615" y="418182"/>
                    </a:cubicBezTo>
                    <a:cubicBezTo>
                      <a:pt x="199615" y="418182"/>
                      <a:pt x="199615" y="418182"/>
                      <a:pt x="199615" y="419445"/>
                    </a:cubicBezTo>
                    <a:cubicBezTo>
                      <a:pt x="200879" y="458610"/>
                      <a:pt x="166767" y="492722"/>
                      <a:pt x="125076" y="492722"/>
                    </a:cubicBezTo>
                    <a:close/>
                  </a:path>
                </a:pathLst>
              </a:custGeom>
              <a:grpFill/>
              <a:ln w="126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lOne Display Regular"/>
                  <a:cs typeface="Arial"/>
                </a:endParaRPr>
              </a:p>
            </p:txBody>
          </p:sp>
        </p:grpSp>
        <p:grpSp>
          <p:nvGrpSpPr>
            <p:cNvPr id="386" name="Group 385">
              <a:extLst>
                <a:ext uri="{FF2B5EF4-FFF2-40B4-BE49-F238E27FC236}">
                  <a16:creationId xmlns:a16="http://schemas.microsoft.com/office/drawing/2014/main" id="{D906FC61-CEB3-FA74-079E-6C0AC965731C}"/>
                </a:ext>
              </a:extLst>
            </p:cNvPr>
            <p:cNvGrpSpPr/>
            <p:nvPr/>
          </p:nvGrpSpPr>
          <p:grpSpPr>
            <a:xfrm>
              <a:off x="4179029" y="1696852"/>
              <a:ext cx="802340" cy="406035"/>
              <a:chOff x="4179029" y="1696852"/>
              <a:chExt cx="802340" cy="406035"/>
            </a:xfrm>
            <a:grpFill/>
          </p:grpSpPr>
          <p:grpSp>
            <p:nvGrpSpPr>
              <p:cNvPr id="387" name="Graphic 283">
                <a:extLst>
                  <a:ext uri="{FF2B5EF4-FFF2-40B4-BE49-F238E27FC236}">
                    <a16:creationId xmlns:a16="http://schemas.microsoft.com/office/drawing/2014/main" id="{AE7BB20D-8126-C706-64D4-E6E6BE08CDBA}"/>
                  </a:ext>
                </a:extLst>
              </p:cNvPr>
              <p:cNvGrpSpPr/>
              <p:nvPr/>
            </p:nvGrpSpPr>
            <p:grpSpPr>
              <a:xfrm>
                <a:off x="4521229" y="1707412"/>
                <a:ext cx="343848" cy="181262"/>
                <a:chOff x="5826875" y="2869220"/>
                <a:chExt cx="790881" cy="416918"/>
              </a:xfrm>
              <a:grpFill/>
            </p:grpSpPr>
            <p:sp>
              <p:nvSpPr>
                <p:cNvPr id="395" name="Freeform: Shape 394">
                  <a:extLst>
                    <a:ext uri="{FF2B5EF4-FFF2-40B4-BE49-F238E27FC236}">
                      <a16:creationId xmlns:a16="http://schemas.microsoft.com/office/drawing/2014/main" id="{3BA08284-2FF9-16BC-1947-DE66804A50B3}"/>
                    </a:ext>
                  </a:extLst>
                </p:cNvPr>
                <p:cNvSpPr/>
                <p:nvPr/>
              </p:nvSpPr>
              <p:spPr>
                <a:xfrm>
                  <a:off x="5826875" y="2869220"/>
                  <a:ext cx="790881" cy="375226"/>
                </a:xfrm>
                <a:custGeom>
                  <a:avLst/>
                  <a:gdLst>
                    <a:gd name="connsiteX0" fmla="*/ 501566 w 790881"/>
                    <a:gd name="connsiteY0" fmla="*/ 50536 h 375226"/>
                    <a:gd name="connsiteX1" fmla="*/ 754243 w 790881"/>
                    <a:gd name="connsiteY1" fmla="*/ 122549 h 375226"/>
                    <a:gd name="connsiteX2" fmla="*/ 790882 w 790881"/>
                    <a:gd name="connsiteY2" fmla="*/ 85910 h 375226"/>
                    <a:gd name="connsiteX3" fmla="*/ 501566 w 790881"/>
                    <a:gd name="connsiteY3" fmla="*/ 0 h 375226"/>
                    <a:gd name="connsiteX4" fmla="*/ 0 w 790881"/>
                    <a:gd name="connsiteY4" fmla="*/ 358802 h 375226"/>
                    <a:gd name="connsiteX5" fmla="*/ 48009 w 790881"/>
                    <a:gd name="connsiteY5" fmla="*/ 375227 h 375226"/>
                    <a:gd name="connsiteX6" fmla="*/ 501566 w 790881"/>
                    <a:gd name="connsiteY6" fmla="*/ 50536 h 375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0881" h="375226">
                      <a:moveTo>
                        <a:pt x="501566" y="50536"/>
                      </a:moveTo>
                      <a:cubicBezTo>
                        <a:pt x="593793" y="50536"/>
                        <a:pt x="680967" y="77067"/>
                        <a:pt x="754243" y="122549"/>
                      </a:cubicBezTo>
                      <a:lnTo>
                        <a:pt x="790882" y="85910"/>
                      </a:lnTo>
                      <a:cubicBezTo>
                        <a:pt x="707498" y="31585"/>
                        <a:pt x="607690" y="0"/>
                        <a:pt x="501566" y="0"/>
                      </a:cubicBezTo>
                      <a:cubicBezTo>
                        <a:pt x="269102" y="0"/>
                        <a:pt x="72013" y="150343"/>
                        <a:pt x="0" y="358802"/>
                      </a:cubicBezTo>
                      <a:lnTo>
                        <a:pt x="48009" y="375227"/>
                      </a:lnTo>
                      <a:cubicBezTo>
                        <a:pt x="112442" y="186982"/>
                        <a:pt x="291843" y="50536"/>
                        <a:pt x="501566" y="50536"/>
                      </a:cubicBezTo>
                      <a:close/>
                    </a:path>
                  </a:pathLst>
                </a:custGeom>
                <a:solidFill>
                  <a:schemeClr val="accent2"/>
                </a:solidFill>
                <a:ln w="126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lOne Display Regular"/>
                    <a:cs typeface="Arial"/>
                  </a:endParaRPr>
                </a:p>
              </p:txBody>
            </p:sp>
            <p:sp>
              <p:nvSpPr>
                <p:cNvPr id="396" name="Freeform: Shape 395">
                  <a:extLst>
                    <a:ext uri="{FF2B5EF4-FFF2-40B4-BE49-F238E27FC236}">
                      <a16:creationId xmlns:a16="http://schemas.microsoft.com/office/drawing/2014/main" id="{56A4B526-AEAB-5AA0-9A4E-8EA9C0F5A4E0}"/>
                    </a:ext>
                  </a:extLst>
                </p:cNvPr>
                <p:cNvSpPr/>
                <p:nvPr/>
              </p:nvSpPr>
              <p:spPr>
                <a:xfrm>
                  <a:off x="5945633" y="2996822"/>
                  <a:ext cx="579895" cy="289316"/>
                </a:xfrm>
                <a:custGeom>
                  <a:avLst/>
                  <a:gdLst>
                    <a:gd name="connsiteX0" fmla="*/ 543257 w 579895"/>
                    <a:gd name="connsiteY0" fmla="*/ 88437 h 289316"/>
                    <a:gd name="connsiteX1" fmla="*/ 579896 w 579895"/>
                    <a:gd name="connsiteY1" fmla="*/ 51799 h 289316"/>
                    <a:gd name="connsiteX2" fmla="*/ 382807 w 579895"/>
                    <a:gd name="connsiteY2" fmla="*/ 0 h 289316"/>
                    <a:gd name="connsiteX3" fmla="*/ 0 w 579895"/>
                    <a:gd name="connsiteY3" fmla="*/ 272892 h 289316"/>
                    <a:gd name="connsiteX4" fmla="*/ 48009 w 579895"/>
                    <a:gd name="connsiteY4" fmla="*/ 289316 h 289316"/>
                    <a:gd name="connsiteX5" fmla="*/ 382807 w 579895"/>
                    <a:gd name="connsiteY5" fmla="*/ 49272 h 289316"/>
                    <a:gd name="connsiteX6" fmla="*/ 543257 w 579895"/>
                    <a:gd name="connsiteY6" fmla="*/ 88437 h 289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9895" h="289316">
                      <a:moveTo>
                        <a:pt x="543257" y="88437"/>
                      </a:moveTo>
                      <a:lnTo>
                        <a:pt x="579896" y="51799"/>
                      </a:lnTo>
                      <a:cubicBezTo>
                        <a:pt x="521780" y="18951"/>
                        <a:pt x="453557" y="0"/>
                        <a:pt x="382807" y="0"/>
                      </a:cubicBezTo>
                      <a:cubicBezTo>
                        <a:pt x="205932" y="0"/>
                        <a:pt x="55589" y="114968"/>
                        <a:pt x="0" y="272892"/>
                      </a:cubicBezTo>
                      <a:lnTo>
                        <a:pt x="48009" y="289316"/>
                      </a:lnTo>
                      <a:cubicBezTo>
                        <a:pt x="96018" y="150343"/>
                        <a:pt x="227410" y="49272"/>
                        <a:pt x="382807" y="49272"/>
                      </a:cubicBezTo>
                      <a:cubicBezTo>
                        <a:pt x="440923" y="49272"/>
                        <a:pt x="495248" y="63169"/>
                        <a:pt x="543257" y="88437"/>
                      </a:cubicBezTo>
                      <a:close/>
                    </a:path>
                  </a:pathLst>
                </a:custGeom>
                <a:solidFill>
                  <a:schemeClr val="accent2"/>
                </a:solidFill>
                <a:ln w="126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lOne Display Regular"/>
                    <a:cs typeface="Arial"/>
                  </a:endParaRPr>
                </a:p>
              </p:txBody>
            </p:sp>
          </p:grpSp>
          <p:grpSp>
            <p:nvGrpSpPr>
              <p:cNvPr id="388" name="Graphic 283">
                <a:extLst>
                  <a:ext uri="{FF2B5EF4-FFF2-40B4-BE49-F238E27FC236}">
                    <a16:creationId xmlns:a16="http://schemas.microsoft.com/office/drawing/2014/main" id="{CBBC62C8-CEA1-14EF-AD35-F645BB2FC06D}"/>
                  </a:ext>
                </a:extLst>
              </p:cNvPr>
              <p:cNvGrpSpPr/>
              <p:nvPr/>
            </p:nvGrpSpPr>
            <p:grpSpPr>
              <a:xfrm>
                <a:off x="4179029" y="1773321"/>
                <a:ext cx="255963" cy="329566"/>
                <a:chOff x="5039783" y="3020827"/>
                <a:chExt cx="588739" cy="758033"/>
              </a:xfrm>
              <a:grpFill/>
            </p:grpSpPr>
            <p:sp>
              <p:nvSpPr>
                <p:cNvPr id="390" name="Freeform: Shape 389">
                  <a:extLst>
                    <a:ext uri="{FF2B5EF4-FFF2-40B4-BE49-F238E27FC236}">
                      <a16:creationId xmlns:a16="http://schemas.microsoft.com/office/drawing/2014/main" id="{B87078AA-E0E1-4F26-93B5-40B594498E23}"/>
                    </a:ext>
                  </a:extLst>
                </p:cNvPr>
                <p:cNvSpPr/>
                <p:nvPr/>
              </p:nvSpPr>
              <p:spPr>
                <a:xfrm>
                  <a:off x="5196444" y="3185067"/>
                  <a:ext cx="365119" cy="101071"/>
                </a:xfrm>
                <a:custGeom>
                  <a:avLst/>
                  <a:gdLst>
                    <a:gd name="connsiteX0" fmla="*/ 18951 w 365119"/>
                    <a:gd name="connsiteY0" fmla="*/ 101071 h 101071"/>
                    <a:gd name="connsiteX1" fmla="*/ 343642 w 365119"/>
                    <a:gd name="connsiteY1" fmla="*/ 101071 h 101071"/>
                    <a:gd name="connsiteX2" fmla="*/ 365119 w 365119"/>
                    <a:gd name="connsiteY2" fmla="*/ 0 h 101071"/>
                    <a:gd name="connsiteX3" fmla="*/ 0 w 365119"/>
                    <a:gd name="connsiteY3" fmla="*/ 0 h 101071"/>
                    <a:gd name="connsiteX4" fmla="*/ 18951 w 365119"/>
                    <a:gd name="connsiteY4" fmla="*/ 101071 h 1010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119" h="101071">
                      <a:moveTo>
                        <a:pt x="18951" y="101071"/>
                      </a:moveTo>
                      <a:lnTo>
                        <a:pt x="343642" y="101071"/>
                      </a:lnTo>
                      <a:cubicBezTo>
                        <a:pt x="348695" y="66960"/>
                        <a:pt x="356276" y="32848"/>
                        <a:pt x="365119" y="0"/>
                      </a:cubicBezTo>
                      <a:lnTo>
                        <a:pt x="0" y="0"/>
                      </a:lnTo>
                      <a:lnTo>
                        <a:pt x="18951" y="101071"/>
                      </a:lnTo>
                      <a:close/>
                    </a:path>
                  </a:pathLst>
                </a:custGeom>
                <a:solidFill>
                  <a:schemeClr val="accent2"/>
                </a:solidFill>
                <a:ln w="126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lOne Display Regular"/>
                    <a:cs typeface="Arial"/>
                  </a:endParaRPr>
                </a:p>
              </p:txBody>
            </p:sp>
            <p:sp>
              <p:nvSpPr>
                <p:cNvPr id="391" name="Freeform: Shape 390">
                  <a:extLst>
                    <a:ext uri="{FF2B5EF4-FFF2-40B4-BE49-F238E27FC236}">
                      <a16:creationId xmlns:a16="http://schemas.microsoft.com/office/drawing/2014/main" id="{F90323C6-2825-F9C9-D32E-B251277779E9}"/>
                    </a:ext>
                  </a:extLst>
                </p:cNvPr>
                <p:cNvSpPr/>
                <p:nvPr/>
              </p:nvSpPr>
              <p:spPr>
                <a:xfrm>
                  <a:off x="5263403" y="3513548"/>
                  <a:ext cx="298159" cy="101071"/>
                </a:xfrm>
                <a:custGeom>
                  <a:avLst/>
                  <a:gdLst>
                    <a:gd name="connsiteX0" fmla="*/ 18951 w 298159"/>
                    <a:gd name="connsiteY0" fmla="*/ 101071 h 101071"/>
                    <a:gd name="connsiteX1" fmla="*/ 298160 w 298159"/>
                    <a:gd name="connsiteY1" fmla="*/ 101071 h 101071"/>
                    <a:gd name="connsiteX2" fmla="*/ 276682 w 298159"/>
                    <a:gd name="connsiteY2" fmla="*/ 0 h 101071"/>
                    <a:gd name="connsiteX3" fmla="*/ 0 w 298159"/>
                    <a:gd name="connsiteY3" fmla="*/ 0 h 101071"/>
                    <a:gd name="connsiteX4" fmla="*/ 18951 w 298159"/>
                    <a:gd name="connsiteY4" fmla="*/ 101071 h 1010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159" h="101071">
                      <a:moveTo>
                        <a:pt x="18951" y="101071"/>
                      </a:moveTo>
                      <a:lnTo>
                        <a:pt x="298160" y="101071"/>
                      </a:lnTo>
                      <a:cubicBezTo>
                        <a:pt x="289316" y="68223"/>
                        <a:pt x="281736" y="34111"/>
                        <a:pt x="276682" y="0"/>
                      </a:cubicBezTo>
                      <a:lnTo>
                        <a:pt x="0" y="0"/>
                      </a:lnTo>
                      <a:lnTo>
                        <a:pt x="18951" y="101071"/>
                      </a:lnTo>
                      <a:close/>
                    </a:path>
                  </a:pathLst>
                </a:custGeom>
                <a:solidFill>
                  <a:schemeClr val="accent2"/>
                </a:solidFill>
                <a:ln w="126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lOne Display Regular"/>
                    <a:cs typeface="Arial"/>
                  </a:endParaRPr>
                </a:p>
              </p:txBody>
            </p:sp>
            <p:sp>
              <p:nvSpPr>
                <p:cNvPr id="392" name="Freeform: Shape 391">
                  <a:extLst>
                    <a:ext uri="{FF2B5EF4-FFF2-40B4-BE49-F238E27FC236}">
                      <a16:creationId xmlns:a16="http://schemas.microsoft.com/office/drawing/2014/main" id="{9195320B-D3B4-8EA6-46DA-D2D7B8317F94}"/>
                    </a:ext>
                  </a:extLst>
                </p:cNvPr>
                <p:cNvSpPr/>
                <p:nvPr/>
              </p:nvSpPr>
              <p:spPr>
                <a:xfrm>
                  <a:off x="5101689" y="3349308"/>
                  <a:ext cx="432079" cy="101071"/>
                </a:xfrm>
                <a:custGeom>
                  <a:avLst/>
                  <a:gdLst>
                    <a:gd name="connsiteX0" fmla="*/ 430816 w 432079"/>
                    <a:gd name="connsiteY0" fmla="*/ 50536 h 101071"/>
                    <a:gd name="connsiteX1" fmla="*/ 432079 w 432079"/>
                    <a:gd name="connsiteY1" fmla="*/ 0 h 101071"/>
                    <a:gd name="connsiteX2" fmla="*/ 0 w 432079"/>
                    <a:gd name="connsiteY2" fmla="*/ 0 h 101071"/>
                    <a:gd name="connsiteX3" fmla="*/ 18951 w 432079"/>
                    <a:gd name="connsiteY3" fmla="*/ 101071 h 101071"/>
                    <a:gd name="connsiteX4" fmla="*/ 432079 w 432079"/>
                    <a:gd name="connsiteY4" fmla="*/ 101071 h 101071"/>
                    <a:gd name="connsiteX5" fmla="*/ 430816 w 432079"/>
                    <a:gd name="connsiteY5" fmla="*/ 50536 h 101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2079" h="101071">
                      <a:moveTo>
                        <a:pt x="430816" y="50536"/>
                      </a:moveTo>
                      <a:cubicBezTo>
                        <a:pt x="430816" y="34111"/>
                        <a:pt x="432079" y="16424"/>
                        <a:pt x="432079" y="0"/>
                      </a:cubicBezTo>
                      <a:lnTo>
                        <a:pt x="0" y="0"/>
                      </a:lnTo>
                      <a:lnTo>
                        <a:pt x="18951" y="101071"/>
                      </a:lnTo>
                      <a:lnTo>
                        <a:pt x="432079" y="101071"/>
                      </a:lnTo>
                      <a:cubicBezTo>
                        <a:pt x="430816" y="83384"/>
                        <a:pt x="430816" y="66960"/>
                        <a:pt x="430816" y="50536"/>
                      </a:cubicBezTo>
                      <a:close/>
                    </a:path>
                  </a:pathLst>
                </a:custGeom>
                <a:solidFill>
                  <a:schemeClr val="accent2"/>
                </a:solidFill>
                <a:ln w="126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lOne Display Regular"/>
                    <a:cs typeface="Arial"/>
                  </a:endParaRPr>
                </a:p>
              </p:txBody>
            </p:sp>
            <p:sp>
              <p:nvSpPr>
                <p:cNvPr id="393" name="Freeform: Shape 392">
                  <a:extLst>
                    <a:ext uri="{FF2B5EF4-FFF2-40B4-BE49-F238E27FC236}">
                      <a16:creationId xmlns:a16="http://schemas.microsoft.com/office/drawing/2014/main" id="{E545D8E2-690A-6E68-8195-77DFDE75DDEB}"/>
                    </a:ext>
                  </a:extLst>
                </p:cNvPr>
                <p:cNvSpPr/>
                <p:nvPr/>
              </p:nvSpPr>
              <p:spPr>
                <a:xfrm>
                  <a:off x="5039783" y="3020827"/>
                  <a:ext cx="588739" cy="101071"/>
                </a:xfrm>
                <a:custGeom>
                  <a:avLst/>
                  <a:gdLst>
                    <a:gd name="connsiteX0" fmla="*/ 588739 w 588739"/>
                    <a:gd name="connsiteY0" fmla="*/ 0 h 101071"/>
                    <a:gd name="connsiteX1" fmla="*/ 0 w 588739"/>
                    <a:gd name="connsiteY1" fmla="*/ 0 h 101071"/>
                    <a:gd name="connsiteX2" fmla="*/ 18951 w 588739"/>
                    <a:gd name="connsiteY2" fmla="*/ 101071 h 101071"/>
                    <a:gd name="connsiteX3" fmla="*/ 541994 w 588739"/>
                    <a:gd name="connsiteY3" fmla="*/ 101071 h 101071"/>
                    <a:gd name="connsiteX4" fmla="*/ 588739 w 588739"/>
                    <a:gd name="connsiteY4" fmla="*/ 0 h 1010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8739" h="101071">
                      <a:moveTo>
                        <a:pt x="588739" y="0"/>
                      </a:moveTo>
                      <a:lnTo>
                        <a:pt x="0" y="0"/>
                      </a:lnTo>
                      <a:lnTo>
                        <a:pt x="18951" y="101071"/>
                      </a:lnTo>
                      <a:lnTo>
                        <a:pt x="541994" y="101071"/>
                      </a:lnTo>
                      <a:cubicBezTo>
                        <a:pt x="555891" y="65696"/>
                        <a:pt x="571052" y="31585"/>
                        <a:pt x="588739" y="0"/>
                      </a:cubicBezTo>
                      <a:close/>
                    </a:path>
                  </a:pathLst>
                </a:custGeom>
                <a:solidFill>
                  <a:schemeClr val="accent2"/>
                </a:solidFill>
                <a:ln w="126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lOne Display Regular"/>
                    <a:cs typeface="Arial"/>
                  </a:endParaRPr>
                </a:p>
              </p:txBody>
            </p:sp>
            <p:sp>
              <p:nvSpPr>
                <p:cNvPr id="394" name="Freeform: Shape 393">
                  <a:extLst>
                    <a:ext uri="{FF2B5EF4-FFF2-40B4-BE49-F238E27FC236}">
                      <a16:creationId xmlns:a16="http://schemas.microsoft.com/office/drawing/2014/main" id="{7B5FC1B2-9F92-6485-CDEE-9D2886A2CE55}"/>
                    </a:ext>
                  </a:extLst>
                </p:cNvPr>
                <p:cNvSpPr/>
                <p:nvPr/>
              </p:nvSpPr>
              <p:spPr>
                <a:xfrm>
                  <a:off x="5164859" y="3677789"/>
                  <a:ext cx="462400" cy="101071"/>
                </a:xfrm>
                <a:custGeom>
                  <a:avLst/>
                  <a:gdLst>
                    <a:gd name="connsiteX0" fmla="*/ 416918 w 462400"/>
                    <a:gd name="connsiteY0" fmla="*/ 0 h 101071"/>
                    <a:gd name="connsiteX1" fmla="*/ 0 w 462400"/>
                    <a:gd name="connsiteY1" fmla="*/ 0 h 101071"/>
                    <a:gd name="connsiteX2" fmla="*/ 18951 w 462400"/>
                    <a:gd name="connsiteY2" fmla="*/ 101071 h 101071"/>
                    <a:gd name="connsiteX3" fmla="*/ 462400 w 462400"/>
                    <a:gd name="connsiteY3" fmla="*/ 101071 h 101071"/>
                    <a:gd name="connsiteX4" fmla="*/ 416918 w 462400"/>
                    <a:gd name="connsiteY4" fmla="*/ 0 h 1010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2400" h="101071">
                      <a:moveTo>
                        <a:pt x="416918" y="0"/>
                      </a:moveTo>
                      <a:lnTo>
                        <a:pt x="0" y="0"/>
                      </a:lnTo>
                      <a:lnTo>
                        <a:pt x="18951" y="101071"/>
                      </a:lnTo>
                      <a:lnTo>
                        <a:pt x="462400" y="101071"/>
                      </a:lnTo>
                      <a:cubicBezTo>
                        <a:pt x="445976" y="68223"/>
                        <a:pt x="430816" y="34111"/>
                        <a:pt x="416918" y="0"/>
                      </a:cubicBezTo>
                      <a:close/>
                    </a:path>
                  </a:pathLst>
                </a:custGeom>
                <a:solidFill>
                  <a:schemeClr val="accent2"/>
                </a:solidFill>
                <a:ln w="126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lOne Display Regular"/>
                    <a:cs typeface="Arial"/>
                  </a:endParaRPr>
                </a:p>
              </p:txBody>
            </p:sp>
          </p:grpSp>
          <p:sp>
            <p:nvSpPr>
              <p:cNvPr id="389" name="Freeform: Shape 388">
                <a:extLst>
                  <a:ext uri="{FF2B5EF4-FFF2-40B4-BE49-F238E27FC236}">
                    <a16:creationId xmlns:a16="http://schemas.microsoft.com/office/drawing/2014/main" id="{D6A86ECF-BF92-5482-7D36-DA0871899AE9}"/>
                  </a:ext>
                </a:extLst>
              </p:cNvPr>
              <p:cNvSpPr/>
              <p:nvPr/>
            </p:nvSpPr>
            <p:spPr>
              <a:xfrm rot="2700000">
                <a:off x="4914907" y="1696852"/>
                <a:ext cx="66462" cy="66462"/>
              </a:xfrm>
              <a:custGeom>
                <a:avLst/>
                <a:gdLst>
                  <a:gd name="connsiteX0" fmla="*/ 0 w 152868"/>
                  <a:gd name="connsiteY0" fmla="*/ 0 h 152868"/>
                  <a:gd name="connsiteX1" fmla="*/ 152869 w 152868"/>
                  <a:gd name="connsiteY1" fmla="*/ 0 h 152868"/>
                  <a:gd name="connsiteX2" fmla="*/ 152869 w 152868"/>
                  <a:gd name="connsiteY2" fmla="*/ 152869 h 152868"/>
                  <a:gd name="connsiteX3" fmla="*/ 0 w 152868"/>
                  <a:gd name="connsiteY3" fmla="*/ 152869 h 152868"/>
                </a:gdLst>
                <a:ahLst/>
                <a:cxnLst>
                  <a:cxn ang="0">
                    <a:pos x="connsiteX0" y="connsiteY0"/>
                  </a:cxn>
                  <a:cxn ang="0">
                    <a:pos x="connsiteX1" y="connsiteY1"/>
                  </a:cxn>
                  <a:cxn ang="0">
                    <a:pos x="connsiteX2" y="connsiteY2"/>
                  </a:cxn>
                  <a:cxn ang="0">
                    <a:pos x="connsiteX3" y="connsiteY3"/>
                  </a:cxn>
                </a:cxnLst>
                <a:rect l="l" t="t" r="r" b="b"/>
                <a:pathLst>
                  <a:path w="152868" h="152868">
                    <a:moveTo>
                      <a:pt x="0" y="0"/>
                    </a:moveTo>
                    <a:lnTo>
                      <a:pt x="152869" y="0"/>
                    </a:lnTo>
                    <a:lnTo>
                      <a:pt x="152869" y="152869"/>
                    </a:lnTo>
                    <a:lnTo>
                      <a:pt x="0" y="152869"/>
                    </a:lnTo>
                    <a:close/>
                  </a:path>
                </a:pathLst>
              </a:custGeom>
              <a:solidFill>
                <a:schemeClr val="accent2"/>
              </a:solidFill>
              <a:ln w="126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lOne Display Regular"/>
                  <a:cs typeface="Arial"/>
                </a:endParaRPr>
              </a:p>
            </p:txBody>
          </p:sp>
        </p:grpSp>
      </p:grpSp>
      <p:sp>
        <p:nvSpPr>
          <p:cNvPr id="3" name="Rectangle 2">
            <a:extLst>
              <a:ext uri="{FF2B5EF4-FFF2-40B4-BE49-F238E27FC236}">
                <a16:creationId xmlns:a16="http://schemas.microsoft.com/office/drawing/2014/main" id="{2CC305ED-ECD0-11C4-97C9-BEB649F9C245}"/>
              </a:ext>
            </a:extLst>
          </p:cNvPr>
          <p:cNvSpPr/>
          <p:nvPr/>
        </p:nvSpPr>
        <p:spPr>
          <a:xfrm>
            <a:off x="3189507" y="3864606"/>
            <a:ext cx="2971220" cy="22958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rgbClr val="FFFFFF"/>
                </a:solidFill>
                <a:latin typeface="IntelOne Display Regular"/>
                <a:cs typeface="Arial"/>
              </a:rPr>
              <a:t>Up to </a:t>
            </a:r>
            <a:r>
              <a:rPr lang="en-US" sz="2000" dirty="0">
                <a:solidFill>
                  <a:srgbClr val="FFFFFF"/>
                </a:solidFill>
                <a:latin typeface="IntelOne Text Bold" panose="020B0803020203020204" pitchFamily="34" charset="0"/>
                <a:cs typeface="Arial"/>
              </a:rPr>
              <a:t>5:1</a:t>
            </a:r>
            <a:r>
              <a:rPr kumimoji="0" lang="en-US" sz="1600" b="0" i="0" u="none" strike="noStrike" kern="1200" cap="none" spc="0" normalizeH="0" baseline="0" noProof="0" dirty="0">
                <a:ln>
                  <a:noFill/>
                </a:ln>
                <a:solidFill>
                  <a:srgbClr val="FFFFFF"/>
                </a:solidFill>
                <a:effectLst/>
                <a:uLnTx/>
                <a:uFillTx/>
                <a:latin typeface="IntelOne Display Regular"/>
                <a:cs typeface="Arial"/>
              </a:rPr>
              <a:t> server consolidation with </a:t>
            </a:r>
            <a:r>
              <a:rPr kumimoji="0" lang="en-US" sz="2000" b="0" i="0" u="none" strike="noStrike" kern="1200" cap="none" spc="0" normalizeH="0" baseline="0" noProof="0" dirty="0">
                <a:ln>
                  <a:noFill/>
                </a:ln>
                <a:solidFill>
                  <a:srgbClr val="FFFFFF"/>
                </a:solidFill>
                <a:effectLst/>
                <a:uLnTx/>
                <a:uFillTx/>
                <a:latin typeface="IntelOne Text Bold" panose="020B0803020203020204" pitchFamily="34" charset="0"/>
                <a:cs typeface="Arial"/>
              </a:rPr>
              <a:t>75% </a:t>
            </a:r>
            <a:r>
              <a:rPr kumimoji="0" lang="en-US" sz="1600" b="0" i="0" u="none" strike="noStrike" kern="1200" cap="none" spc="0" normalizeH="0" baseline="0" noProof="0" dirty="0">
                <a:ln>
                  <a:noFill/>
                </a:ln>
                <a:solidFill>
                  <a:srgbClr val="FFFFFF"/>
                </a:solidFill>
                <a:effectLst/>
                <a:uLnTx/>
                <a:uFillTx/>
                <a:latin typeface="IntelOne Display Regular"/>
                <a:cs typeface="Arial"/>
              </a:rPr>
              <a:t>TCO reduction </a:t>
            </a:r>
            <a:r>
              <a:rPr lang="en-US" sz="1600" baseline="30000" dirty="0">
                <a:solidFill>
                  <a:srgbClr val="FFFFFF"/>
                </a:solidFill>
                <a:latin typeface="IntelOne Display Regular"/>
                <a:cs typeface="Arial"/>
              </a:rPr>
              <a:t>2</a:t>
            </a:r>
            <a:br>
              <a:rPr kumimoji="0" lang="en-US" sz="1600" b="0" i="0" u="none" strike="noStrike" kern="1200" cap="none" spc="0" normalizeH="0" baseline="0" noProof="0" dirty="0">
                <a:ln>
                  <a:noFill/>
                </a:ln>
                <a:solidFill>
                  <a:srgbClr val="FFFFFF"/>
                </a:solidFill>
                <a:effectLst/>
                <a:uLnTx/>
                <a:uFillTx/>
                <a:latin typeface="IntelOne Display Regular"/>
                <a:cs typeface="Arial"/>
              </a:rPr>
            </a:br>
            <a:endParaRPr kumimoji="0" lang="en-US" sz="1600" b="0" i="0" u="none" strike="noStrike" kern="1200" cap="none" spc="0" normalizeH="0" baseline="0" noProof="0" dirty="0">
              <a:ln>
                <a:noFill/>
              </a:ln>
              <a:solidFill>
                <a:srgbClr val="FFFFFF"/>
              </a:solidFill>
              <a:effectLst/>
              <a:uLnTx/>
              <a:uFillTx/>
              <a:latin typeface="IntelOne Display Regular"/>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IntelOne Display Regular"/>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IntelOne Text Bold" panose="020B0803020203020204" pitchFamily="34" charset="0"/>
                <a:cs typeface="Arial"/>
              </a:rPr>
              <a:t>3x </a:t>
            </a:r>
            <a:r>
              <a:rPr kumimoji="0" lang="en-US" sz="1600" b="0" i="0" u="none" strike="noStrike" kern="1200" cap="none" spc="0" normalizeH="0" baseline="0" noProof="0" dirty="0">
                <a:ln>
                  <a:noFill/>
                </a:ln>
                <a:solidFill>
                  <a:srgbClr val="FFFFFF"/>
                </a:solidFill>
                <a:effectLst/>
                <a:uLnTx/>
                <a:uFillTx/>
                <a:latin typeface="IntelOne Display Regular"/>
                <a:cs typeface="Arial"/>
              </a:rPr>
              <a:t>better </a:t>
            </a:r>
            <a:br>
              <a:rPr kumimoji="0" lang="en-US" sz="1600" b="0" i="0" u="none" strike="noStrike" kern="1200" cap="none" spc="0" normalizeH="0" baseline="0" noProof="0" dirty="0">
                <a:ln>
                  <a:noFill/>
                </a:ln>
                <a:solidFill>
                  <a:srgbClr val="FFFFFF"/>
                </a:solidFill>
                <a:effectLst/>
                <a:uLnTx/>
                <a:uFillTx/>
                <a:latin typeface="IntelOne Display Regular"/>
                <a:cs typeface="Arial"/>
              </a:rPr>
            </a:br>
            <a:r>
              <a:rPr kumimoji="0" lang="en-US" sz="1600" b="0" i="0" u="none" strike="noStrike" kern="1200" cap="none" spc="0" normalizeH="0" baseline="0" noProof="0" dirty="0">
                <a:ln>
                  <a:noFill/>
                </a:ln>
                <a:solidFill>
                  <a:srgbClr val="FFFFFF"/>
                </a:solidFill>
                <a:effectLst/>
                <a:uLnTx/>
                <a:uFillTx/>
                <a:latin typeface="IntelOne Display Regular"/>
                <a:cs typeface="Arial"/>
              </a:rPr>
              <a:t>efficiency (perf/watt) </a:t>
            </a:r>
            <a:br>
              <a:rPr kumimoji="0" lang="en-US" sz="1600" b="0" i="0" u="none" strike="noStrike" kern="1200" cap="none" spc="0" normalizeH="0" baseline="0" noProof="0" dirty="0">
                <a:ln>
                  <a:noFill/>
                </a:ln>
                <a:solidFill>
                  <a:srgbClr val="FFFFFF"/>
                </a:solidFill>
                <a:effectLst/>
                <a:uLnTx/>
                <a:uFillTx/>
                <a:latin typeface="IntelOne Display Regular"/>
                <a:cs typeface="Arial"/>
              </a:rPr>
            </a:br>
            <a:r>
              <a:rPr kumimoji="0" lang="en-US" sz="1600" b="0" i="0" u="none" strike="noStrike" kern="1200" cap="none" spc="0" normalizeH="0" baseline="0" noProof="0" dirty="0">
                <a:ln>
                  <a:noFill/>
                </a:ln>
                <a:solidFill>
                  <a:srgbClr val="FFFFFF"/>
                </a:solidFill>
                <a:effectLst/>
                <a:uLnTx/>
                <a:uFillTx/>
                <a:latin typeface="IntelOne Display Regular"/>
                <a:cs typeface="Arial"/>
              </a:rPr>
              <a:t>with built in accelerators </a:t>
            </a:r>
            <a:r>
              <a:rPr lang="en-US" sz="1600" baseline="30000" dirty="0">
                <a:solidFill>
                  <a:srgbClr val="FFFFFF"/>
                </a:solidFill>
                <a:latin typeface="IntelOne Display Regular"/>
                <a:cs typeface="Arial"/>
              </a:rPr>
              <a:t>1</a:t>
            </a:r>
            <a:r>
              <a:rPr kumimoji="0" lang="en-US" sz="1600" b="0" i="0" u="none" strike="noStrike" kern="1200" cap="none" spc="0" normalizeH="0" baseline="0" noProof="0" dirty="0">
                <a:ln>
                  <a:noFill/>
                </a:ln>
                <a:solidFill>
                  <a:srgbClr val="FFFFFF"/>
                </a:solidFill>
                <a:effectLst/>
                <a:uLnTx/>
                <a:uFillTx/>
                <a:latin typeface="IntelOne Display Regular"/>
                <a:cs typeface="Arial"/>
              </a:rPr>
              <a:t> </a:t>
            </a:r>
          </a:p>
        </p:txBody>
      </p:sp>
      <p:grpSp>
        <p:nvGrpSpPr>
          <p:cNvPr id="142" name="Group 141">
            <a:extLst>
              <a:ext uri="{FF2B5EF4-FFF2-40B4-BE49-F238E27FC236}">
                <a16:creationId xmlns:a16="http://schemas.microsoft.com/office/drawing/2014/main" id="{0C396A9F-9CC3-A517-033E-CE8E7E7EA735}"/>
              </a:ext>
            </a:extLst>
          </p:cNvPr>
          <p:cNvGrpSpPr/>
          <p:nvPr/>
        </p:nvGrpSpPr>
        <p:grpSpPr>
          <a:xfrm>
            <a:off x="3546966" y="2750543"/>
            <a:ext cx="2018314" cy="898143"/>
            <a:chOff x="3740749" y="2624210"/>
            <a:chExt cx="2018314" cy="898143"/>
          </a:xfrm>
        </p:grpSpPr>
        <p:grpSp>
          <p:nvGrpSpPr>
            <p:cNvPr id="4" name="Group 3">
              <a:extLst>
                <a:ext uri="{FF2B5EF4-FFF2-40B4-BE49-F238E27FC236}">
                  <a16:creationId xmlns:a16="http://schemas.microsoft.com/office/drawing/2014/main" id="{A100C20E-E161-F4EA-CC7B-5CD79D109A05}"/>
                </a:ext>
              </a:extLst>
            </p:cNvPr>
            <p:cNvGrpSpPr/>
            <p:nvPr/>
          </p:nvGrpSpPr>
          <p:grpSpPr>
            <a:xfrm>
              <a:off x="4876406" y="2778944"/>
              <a:ext cx="198197" cy="558690"/>
              <a:chOff x="4286211" y="2778944"/>
              <a:chExt cx="198197" cy="558690"/>
            </a:xfrm>
          </p:grpSpPr>
          <p:sp>
            <p:nvSpPr>
              <p:cNvPr id="5" name="Freeform: Shape 4">
                <a:extLst>
                  <a:ext uri="{FF2B5EF4-FFF2-40B4-BE49-F238E27FC236}">
                    <a16:creationId xmlns:a16="http://schemas.microsoft.com/office/drawing/2014/main" id="{F2605B99-89D3-47F4-3874-691E8B81B2B2}"/>
                  </a:ext>
                </a:extLst>
              </p:cNvPr>
              <p:cNvSpPr/>
              <p:nvPr/>
            </p:nvSpPr>
            <p:spPr>
              <a:xfrm>
                <a:off x="4286211" y="2995933"/>
                <a:ext cx="198197" cy="126055"/>
              </a:xfrm>
              <a:custGeom>
                <a:avLst/>
                <a:gdLst>
                  <a:gd name="connsiteX0" fmla="*/ 664680 w 864919"/>
                  <a:gd name="connsiteY0" fmla="*/ 320389 h 550094"/>
                  <a:gd name="connsiteX1" fmla="*/ 39808 w 864919"/>
                  <a:gd name="connsiteY1" fmla="*/ 319361 h 550094"/>
                  <a:gd name="connsiteX2" fmla="*/ 0 w 864919"/>
                  <a:gd name="connsiteY2" fmla="*/ 319361 h 550094"/>
                  <a:gd name="connsiteX3" fmla="*/ 0 w 864919"/>
                  <a:gd name="connsiteY3" fmla="*/ 224670 h 550094"/>
                  <a:gd name="connsiteX4" fmla="*/ 673417 w 864919"/>
                  <a:gd name="connsiteY4" fmla="*/ 224670 h 550094"/>
                  <a:gd name="connsiteX5" fmla="*/ 523735 w 864919"/>
                  <a:gd name="connsiteY5" fmla="*/ 76073 h 550094"/>
                  <a:gd name="connsiteX6" fmla="*/ 595821 w 864919"/>
                  <a:gd name="connsiteY6" fmla="*/ 0 h 550094"/>
                  <a:gd name="connsiteX7" fmla="*/ 608978 w 864919"/>
                  <a:gd name="connsiteY7" fmla="*/ 10065 h 550094"/>
                  <a:gd name="connsiteX8" fmla="*/ 852138 w 864919"/>
                  <a:gd name="connsiteY8" fmla="*/ 250508 h 550094"/>
                  <a:gd name="connsiteX9" fmla="*/ 852297 w 864919"/>
                  <a:gd name="connsiteY9" fmla="*/ 293376 h 550094"/>
                  <a:gd name="connsiteX10" fmla="*/ 600608 w 864919"/>
                  <a:gd name="connsiteY10" fmla="*/ 550094 h 550094"/>
                  <a:gd name="connsiteX11" fmla="*/ 522148 w 864919"/>
                  <a:gd name="connsiteY11" fmla="*/ 474739 h 550094"/>
                  <a:gd name="connsiteX12" fmla="*/ 668928 w 864919"/>
                  <a:gd name="connsiteY12" fmla="*/ 332537 h 550094"/>
                  <a:gd name="connsiteX13" fmla="*/ 684600 w 864919"/>
                  <a:gd name="connsiteY13" fmla="*/ 319405 h 550094"/>
                  <a:gd name="connsiteX14" fmla="*/ 664680 w 864919"/>
                  <a:gd name="connsiteY14" fmla="*/ 320389 h 550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4919" h="550094">
                    <a:moveTo>
                      <a:pt x="664680" y="320389"/>
                    </a:moveTo>
                    <a:cubicBezTo>
                      <a:pt x="456393" y="320046"/>
                      <a:pt x="248101" y="319697"/>
                      <a:pt x="39808" y="319361"/>
                    </a:cubicBezTo>
                    <a:cubicBezTo>
                      <a:pt x="27241" y="319342"/>
                      <a:pt x="14675" y="319361"/>
                      <a:pt x="0" y="319361"/>
                    </a:cubicBezTo>
                    <a:cubicBezTo>
                      <a:pt x="0" y="287737"/>
                      <a:pt x="0" y="257728"/>
                      <a:pt x="0" y="224670"/>
                    </a:cubicBezTo>
                    <a:cubicBezTo>
                      <a:pt x="224301" y="224670"/>
                      <a:pt x="448761" y="224670"/>
                      <a:pt x="673417" y="224670"/>
                    </a:cubicBezTo>
                    <a:cubicBezTo>
                      <a:pt x="622046" y="173673"/>
                      <a:pt x="572249" y="124238"/>
                      <a:pt x="523735" y="76073"/>
                    </a:cubicBezTo>
                    <a:cubicBezTo>
                      <a:pt x="550590" y="47733"/>
                      <a:pt x="572656" y="24448"/>
                      <a:pt x="595821" y="0"/>
                    </a:cubicBezTo>
                    <a:cubicBezTo>
                      <a:pt x="601110" y="4007"/>
                      <a:pt x="605479" y="6598"/>
                      <a:pt x="608978" y="10065"/>
                    </a:cubicBezTo>
                    <a:cubicBezTo>
                      <a:pt x="689966" y="90278"/>
                      <a:pt x="770427" y="171037"/>
                      <a:pt x="852138" y="250508"/>
                    </a:cubicBezTo>
                    <a:cubicBezTo>
                      <a:pt x="869143" y="267043"/>
                      <a:pt x="869162" y="276485"/>
                      <a:pt x="852297" y="293376"/>
                    </a:cubicBezTo>
                    <a:cubicBezTo>
                      <a:pt x="769410" y="376377"/>
                      <a:pt x="687908" y="460763"/>
                      <a:pt x="600608" y="550094"/>
                    </a:cubicBezTo>
                    <a:cubicBezTo>
                      <a:pt x="572122" y="522739"/>
                      <a:pt x="548278" y="499834"/>
                      <a:pt x="522148" y="474739"/>
                    </a:cubicBezTo>
                    <a:cubicBezTo>
                      <a:pt x="571995" y="425825"/>
                      <a:pt x="618750" y="379946"/>
                      <a:pt x="668928" y="332537"/>
                    </a:cubicBezTo>
                    <a:cubicBezTo>
                      <a:pt x="675303" y="328200"/>
                      <a:pt x="678256" y="325406"/>
                      <a:pt x="684600" y="319405"/>
                    </a:cubicBezTo>
                    <a:cubicBezTo>
                      <a:pt x="674503" y="319900"/>
                      <a:pt x="669589" y="320148"/>
                      <a:pt x="664680" y="320389"/>
                    </a:cubicBezTo>
                    <a:close/>
                  </a:path>
                </a:pathLst>
              </a:custGeom>
              <a:solidFill>
                <a:srgbClr val="FFFFFF"/>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lOne Display Regular"/>
                  <a:cs typeface="Arial"/>
                </a:endParaRPr>
              </a:p>
            </p:txBody>
          </p:sp>
          <p:sp>
            <p:nvSpPr>
              <p:cNvPr id="6" name="Freeform: Shape 5">
                <a:extLst>
                  <a:ext uri="{FF2B5EF4-FFF2-40B4-BE49-F238E27FC236}">
                    <a16:creationId xmlns:a16="http://schemas.microsoft.com/office/drawing/2014/main" id="{5224D353-392E-E033-4108-A55F386E3209}"/>
                  </a:ext>
                </a:extLst>
              </p:cNvPr>
              <p:cNvSpPr/>
              <p:nvPr/>
            </p:nvSpPr>
            <p:spPr>
              <a:xfrm>
                <a:off x="4287547" y="2778944"/>
                <a:ext cx="196512" cy="123745"/>
              </a:xfrm>
              <a:custGeom>
                <a:avLst/>
                <a:gdLst>
                  <a:gd name="connsiteX0" fmla="*/ 673049 w 857567"/>
                  <a:gd name="connsiteY0" fmla="*/ 218516 h 540016"/>
                  <a:gd name="connsiteX1" fmla="*/ 524700 w 857567"/>
                  <a:gd name="connsiteY1" fmla="*/ 61341 h 540016"/>
                  <a:gd name="connsiteX2" fmla="*/ 587934 w 857567"/>
                  <a:gd name="connsiteY2" fmla="*/ 0 h 540016"/>
                  <a:gd name="connsiteX3" fmla="*/ 857567 w 857567"/>
                  <a:gd name="connsiteY3" fmla="*/ 272948 h 540016"/>
                  <a:gd name="connsiteX4" fmla="*/ 586460 w 857567"/>
                  <a:gd name="connsiteY4" fmla="*/ 540017 h 540016"/>
                  <a:gd name="connsiteX5" fmla="*/ 518242 w 857567"/>
                  <a:gd name="connsiteY5" fmla="*/ 475780 h 540016"/>
                  <a:gd name="connsiteX6" fmla="*/ 673614 w 857567"/>
                  <a:gd name="connsiteY6" fmla="*/ 320567 h 540016"/>
                  <a:gd name="connsiteX7" fmla="*/ 0 w 857567"/>
                  <a:gd name="connsiteY7" fmla="*/ 320567 h 540016"/>
                  <a:gd name="connsiteX8" fmla="*/ 0 w 857567"/>
                  <a:gd name="connsiteY8" fmla="*/ 223444 h 540016"/>
                  <a:gd name="connsiteX9" fmla="*/ 657866 w 857567"/>
                  <a:gd name="connsiteY9" fmla="*/ 223787 h 540016"/>
                  <a:gd name="connsiteX10" fmla="*/ 673049 w 857567"/>
                  <a:gd name="connsiteY10" fmla="*/ 218516 h 54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57567" h="540016">
                    <a:moveTo>
                      <a:pt x="673049" y="218516"/>
                    </a:moveTo>
                    <a:cubicBezTo>
                      <a:pt x="623392" y="165900"/>
                      <a:pt x="573729" y="113284"/>
                      <a:pt x="524700" y="61341"/>
                    </a:cubicBezTo>
                    <a:cubicBezTo>
                      <a:pt x="544290" y="42335"/>
                      <a:pt x="566744" y="20555"/>
                      <a:pt x="587934" y="0"/>
                    </a:cubicBezTo>
                    <a:cubicBezTo>
                      <a:pt x="677075" y="90240"/>
                      <a:pt x="767385" y="181661"/>
                      <a:pt x="857567" y="272948"/>
                    </a:cubicBezTo>
                    <a:cubicBezTo>
                      <a:pt x="770528" y="358692"/>
                      <a:pt x="679634" y="448234"/>
                      <a:pt x="586460" y="540017"/>
                    </a:cubicBezTo>
                    <a:cubicBezTo>
                      <a:pt x="566255" y="520986"/>
                      <a:pt x="542709" y="498818"/>
                      <a:pt x="518242" y="475780"/>
                    </a:cubicBezTo>
                    <a:cubicBezTo>
                      <a:pt x="569792" y="424281"/>
                      <a:pt x="619842" y="374282"/>
                      <a:pt x="673614" y="320567"/>
                    </a:cubicBezTo>
                    <a:cubicBezTo>
                      <a:pt x="447840" y="320567"/>
                      <a:pt x="225082" y="320567"/>
                      <a:pt x="0" y="320567"/>
                    </a:cubicBezTo>
                    <a:cubicBezTo>
                      <a:pt x="0" y="286468"/>
                      <a:pt x="0" y="256654"/>
                      <a:pt x="0" y="223444"/>
                    </a:cubicBezTo>
                    <a:cubicBezTo>
                      <a:pt x="218211" y="223444"/>
                      <a:pt x="435680" y="223444"/>
                      <a:pt x="657866" y="223787"/>
                    </a:cubicBezTo>
                    <a:cubicBezTo>
                      <a:pt x="666077" y="222263"/>
                      <a:pt x="669563" y="220389"/>
                      <a:pt x="673049" y="218516"/>
                    </a:cubicBezTo>
                    <a:close/>
                  </a:path>
                </a:pathLst>
              </a:custGeom>
              <a:solidFill>
                <a:srgbClr val="FFFFFF"/>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lOne Display Regular"/>
                  <a:cs typeface="Arial"/>
                </a:endParaRPr>
              </a:p>
            </p:txBody>
          </p:sp>
          <p:sp>
            <p:nvSpPr>
              <p:cNvPr id="7" name="Freeform: Shape 6">
                <a:extLst>
                  <a:ext uri="{FF2B5EF4-FFF2-40B4-BE49-F238E27FC236}">
                    <a16:creationId xmlns:a16="http://schemas.microsoft.com/office/drawing/2014/main" id="{73278EF3-002D-3C9B-39BA-0EB3D6D53677}"/>
                  </a:ext>
                </a:extLst>
              </p:cNvPr>
              <p:cNvSpPr/>
              <p:nvPr/>
            </p:nvSpPr>
            <p:spPr>
              <a:xfrm>
                <a:off x="4438682" y="3069125"/>
                <a:ext cx="4406" cy="2651"/>
              </a:xfrm>
              <a:custGeom>
                <a:avLst/>
                <a:gdLst>
                  <a:gd name="connsiteX0" fmla="*/ 0 w 19227"/>
                  <a:gd name="connsiteY0" fmla="*/ 3664 h 11569"/>
                  <a:gd name="connsiteX1" fmla="*/ 19228 w 19227"/>
                  <a:gd name="connsiteY1" fmla="*/ 0 h 11569"/>
                  <a:gd name="connsiteX2" fmla="*/ 4800 w 19227"/>
                  <a:gd name="connsiteY2" fmla="*/ 11570 h 11569"/>
                  <a:gd name="connsiteX3" fmla="*/ 0 w 19227"/>
                  <a:gd name="connsiteY3" fmla="*/ 3664 h 11569"/>
                </a:gdLst>
                <a:ahLst/>
                <a:cxnLst>
                  <a:cxn ang="0">
                    <a:pos x="connsiteX0" y="connsiteY0"/>
                  </a:cxn>
                  <a:cxn ang="0">
                    <a:pos x="connsiteX1" y="connsiteY1"/>
                  </a:cxn>
                  <a:cxn ang="0">
                    <a:pos x="connsiteX2" y="connsiteY2"/>
                  </a:cxn>
                  <a:cxn ang="0">
                    <a:pos x="connsiteX3" y="connsiteY3"/>
                  </a:cxn>
                </a:cxnLst>
                <a:rect l="l" t="t" r="r" b="b"/>
                <a:pathLst>
                  <a:path w="19227" h="11569">
                    <a:moveTo>
                      <a:pt x="0" y="3664"/>
                    </a:moveTo>
                    <a:cubicBezTo>
                      <a:pt x="4216" y="743"/>
                      <a:pt x="9131" y="495"/>
                      <a:pt x="19228" y="0"/>
                    </a:cubicBezTo>
                    <a:cubicBezTo>
                      <a:pt x="12884" y="6001"/>
                      <a:pt x="9931" y="8795"/>
                      <a:pt x="4800" y="11570"/>
                    </a:cubicBezTo>
                    <a:cubicBezTo>
                      <a:pt x="1981" y="9817"/>
                      <a:pt x="1333" y="8084"/>
                      <a:pt x="0" y="3664"/>
                    </a:cubicBezTo>
                    <a:close/>
                  </a:path>
                </a:pathLst>
              </a:custGeom>
              <a:solidFill>
                <a:srgbClr val="FFFFFF"/>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lOne Display Regular"/>
                  <a:cs typeface="Arial"/>
                </a:endParaRPr>
              </a:p>
            </p:txBody>
          </p:sp>
          <p:sp>
            <p:nvSpPr>
              <p:cNvPr id="8" name="Rectangle 7">
                <a:extLst>
                  <a:ext uri="{FF2B5EF4-FFF2-40B4-BE49-F238E27FC236}">
                    <a16:creationId xmlns:a16="http://schemas.microsoft.com/office/drawing/2014/main" id="{7777C2CC-73C2-9DCF-B410-1A63703CA658}"/>
                  </a:ext>
                </a:extLst>
              </p:cNvPr>
              <p:cNvSpPr/>
              <p:nvPr/>
            </p:nvSpPr>
            <p:spPr>
              <a:xfrm>
                <a:off x="4438980" y="2829004"/>
                <a:ext cx="2357" cy="1151"/>
              </a:xfrm>
              <a:prstGeom prst="rect">
                <a:avLst/>
              </a:prstGeom>
              <a:solidFill>
                <a:srgbClr val="FFFFFF"/>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lOne Display Regular"/>
                  <a:cs typeface="Arial"/>
                </a:endParaRPr>
              </a:p>
            </p:txBody>
          </p:sp>
          <p:sp>
            <p:nvSpPr>
              <p:cNvPr id="10" name="Freeform: Shape 9">
                <a:extLst>
                  <a:ext uri="{FF2B5EF4-FFF2-40B4-BE49-F238E27FC236}">
                    <a16:creationId xmlns:a16="http://schemas.microsoft.com/office/drawing/2014/main" id="{709A7047-914C-82A1-48A4-E75687B9BD90}"/>
                  </a:ext>
                </a:extLst>
              </p:cNvPr>
              <p:cNvSpPr/>
              <p:nvPr/>
            </p:nvSpPr>
            <p:spPr>
              <a:xfrm>
                <a:off x="4287115" y="3214637"/>
                <a:ext cx="196776" cy="122997"/>
              </a:xfrm>
              <a:custGeom>
                <a:avLst/>
                <a:gdLst>
                  <a:gd name="connsiteX0" fmla="*/ 997 w 858716"/>
                  <a:gd name="connsiteY0" fmla="*/ 307384 h 536752"/>
                  <a:gd name="connsiteX1" fmla="*/ 0 w 858716"/>
                  <a:gd name="connsiteY1" fmla="*/ 218370 h 536752"/>
                  <a:gd name="connsiteX2" fmla="*/ 678352 w 858716"/>
                  <a:gd name="connsiteY2" fmla="*/ 218370 h 536752"/>
                  <a:gd name="connsiteX3" fmla="*/ 525259 w 858716"/>
                  <a:gd name="connsiteY3" fmla="*/ 70663 h 536752"/>
                  <a:gd name="connsiteX4" fmla="*/ 596798 w 858716"/>
                  <a:gd name="connsiteY4" fmla="*/ 0 h 536752"/>
                  <a:gd name="connsiteX5" fmla="*/ 858717 w 858716"/>
                  <a:gd name="connsiteY5" fmla="*/ 266179 h 536752"/>
                  <a:gd name="connsiteX6" fmla="*/ 591242 w 858716"/>
                  <a:gd name="connsiteY6" fmla="*/ 536753 h 536752"/>
                  <a:gd name="connsiteX7" fmla="*/ 523170 w 858716"/>
                  <a:gd name="connsiteY7" fmla="*/ 466839 h 536752"/>
                  <a:gd name="connsiteX8" fmla="*/ 676599 w 858716"/>
                  <a:gd name="connsiteY8" fmla="*/ 322815 h 536752"/>
                  <a:gd name="connsiteX9" fmla="*/ 672192 w 858716"/>
                  <a:gd name="connsiteY9" fmla="*/ 314776 h 536752"/>
                  <a:gd name="connsiteX10" fmla="*/ 639369 w 858716"/>
                  <a:gd name="connsiteY10" fmla="*/ 313353 h 536752"/>
                  <a:gd name="connsiteX11" fmla="*/ 36297 w 858716"/>
                  <a:gd name="connsiteY11" fmla="*/ 313156 h 536752"/>
                  <a:gd name="connsiteX12" fmla="*/ 997 w 858716"/>
                  <a:gd name="connsiteY12" fmla="*/ 307384 h 536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8716" h="536752">
                    <a:moveTo>
                      <a:pt x="997" y="307384"/>
                    </a:moveTo>
                    <a:cubicBezTo>
                      <a:pt x="0" y="277279"/>
                      <a:pt x="0" y="249885"/>
                      <a:pt x="0" y="218370"/>
                    </a:cubicBezTo>
                    <a:cubicBezTo>
                      <a:pt x="225273" y="218370"/>
                      <a:pt x="448647" y="218370"/>
                      <a:pt x="678352" y="218370"/>
                    </a:cubicBezTo>
                    <a:cubicBezTo>
                      <a:pt x="623234" y="165189"/>
                      <a:pt x="573412" y="117119"/>
                      <a:pt x="525259" y="70663"/>
                    </a:cubicBezTo>
                    <a:cubicBezTo>
                      <a:pt x="552819" y="43440"/>
                      <a:pt x="574974" y="21558"/>
                      <a:pt x="596798" y="0"/>
                    </a:cubicBezTo>
                    <a:cubicBezTo>
                      <a:pt x="682263" y="86849"/>
                      <a:pt x="771671" y="177717"/>
                      <a:pt x="858717" y="266179"/>
                    </a:cubicBezTo>
                    <a:cubicBezTo>
                      <a:pt x="771595" y="354311"/>
                      <a:pt x="681971" y="444970"/>
                      <a:pt x="591242" y="536753"/>
                    </a:cubicBezTo>
                    <a:cubicBezTo>
                      <a:pt x="571036" y="516007"/>
                      <a:pt x="549732" y="494125"/>
                      <a:pt x="523170" y="466839"/>
                    </a:cubicBezTo>
                    <a:cubicBezTo>
                      <a:pt x="574237" y="418909"/>
                      <a:pt x="625418" y="370865"/>
                      <a:pt x="676599" y="322815"/>
                    </a:cubicBezTo>
                    <a:cubicBezTo>
                      <a:pt x="675132" y="320135"/>
                      <a:pt x="673666" y="317455"/>
                      <a:pt x="672192" y="314776"/>
                    </a:cubicBezTo>
                    <a:cubicBezTo>
                      <a:pt x="661251" y="314280"/>
                      <a:pt x="650310" y="313360"/>
                      <a:pt x="639369" y="313353"/>
                    </a:cubicBezTo>
                    <a:cubicBezTo>
                      <a:pt x="438341" y="313271"/>
                      <a:pt x="237319" y="313347"/>
                      <a:pt x="36297" y="313156"/>
                    </a:cubicBezTo>
                    <a:cubicBezTo>
                      <a:pt x="24860" y="313144"/>
                      <a:pt x="13431" y="311163"/>
                      <a:pt x="997" y="307384"/>
                    </a:cubicBezTo>
                    <a:close/>
                  </a:path>
                </a:pathLst>
              </a:custGeom>
              <a:solidFill>
                <a:srgbClr val="FFFFFF"/>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lOne Display Regular"/>
                  <a:cs typeface="Arial"/>
                </a:endParaRPr>
              </a:p>
            </p:txBody>
          </p:sp>
        </p:grpSp>
        <p:grpSp>
          <p:nvGrpSpPr>
            <p:cNvPr id="12" name="Group 11">
              <a:extLst>
                <a:ext uri="{FF2B5EF4-FFF2-40B4-BE49-F238E27FC236}">
                  <a16:creationId xmlns:a16="http://schemas.microsoft.com/office/drawing/2014/main" id="{B67512AB-650B-ED15-5F73-A218D3243EB0}"/>
                </a:ext>
              </a:extLst>
            </p:cNvPr>
            <p:cNvGrpSpPr/>
            <p:nvPr/>
          </p:nvGrpSpPr>
          <p:grpSpPr>
            <a:xfrm>
              <a:off x="5220163" y="2624210"/>
              <a:ext cx="538900" cy="898143"/>
              <a:chOff x="4499615" y="2624210"/>
              <a:chExt cx="538900" cy="898143"/>
            </a:xfrm>
          </p:grpSpPr>
          <p:sp>
            <p:nvSpPr>
              <p:cNvPr id="13" name="Freeform: Shape 12">
                <a:extLst>
                  <a:ext uri="{FF2B5EF4-FFF2-40B4-BE49-F238E27FC236}">
                    <a16:creationId xmlns:a16="http://schemas.microsoft.com/office/drawing/2014/main" id="{A17BC80E-80F2-904B-2AC4-F2F96A1EAF3F}"/>
                  </a:ext>
                </a:extLst>
              </p:cNvPr>
              <p:cNvSpPr/>
              <p:nvPr/>
            </p:nvSpPr>
            <p:spPr>
              <a:xfrm>
                <a:off x="4508088" y="2638101"/>
                <a:ext cx="530427" cy="884252"/>
              </a:xfrm>
              <a:custGeom>
                <a:avLst/>
                <a:gdLst>
                  <a:gd name="connsiteX0" fmla="*/ 486204 w 530427"/>
                  <a:gd name="connsiteY0" fmla="*/ 2 h 884252"/>
                  <a:gd name="connsiteX1" fmla="*/ 530425 w 530427"/>
                  <a:gd name="connsiteY1" fmla="*/ 44099 h 884252"/>
                  <a:gd name="connsiteX2" fmla="*/ 530382 w 530427"/>
                  <a:gd name="connsiteY2" fmla="*/ 239680 h 884252"/>
                  <a:gd name="connsiteX3" fmla="*/ 530192 w 530427"/>
                  <a:gd name="connsiteY3" fmla="*/ 243955 h 884252"/>
                  <a:gd name="connsiteX4" fmla="*/ 530382 w 530427"/>
                  <a:gd name="connsiteY4" fmla="*/ 687850 h 884252"/>
                  <a:gd name="connsiteX5" fmla="*/ 530178 w 530427"/>
                  <a:gd name="connsiteY5" fmla="*/ 768516 h 884252"/>
                  <a:gd name="connsiteX6" fmla="*/ 530163 w 530427"/>
                  <a:gd name="connsiteY6" fmla="*/ 831806 h 884252"/>
                  <a:gd name="connsiteX7" fmla="*/ 530163 w 530427"/>
                  <a:gd name="connsiteY7" fmla="*/ 840381 h 884252"/>
                  <a:gd name="connsiteX8" fmla="*/ 442318 w 530427"/>
                  <a:gd name="connsiteY8" fmla="*/ 840381 h 884252"/>
                  <a:gd name="connsiteX9" fmla="*/ 442318 w 530427"/>
                  <a:gd name="connsiteY9" fmla="*/ 884168 h 884252"/>
                  <a:gd name="connsiteX10" fmla="*/ 397908 w 530427"/>
                  <a:gd name="connsiteY10" fmla="*/ 884168 h 884252"/>
                  <a:gd name="connsiteX11" fmla="*/ 397908 w 530427"/>
                  <a:gd name="connsiteY11" fmla="*/ 840730 h 884252"/>
                  <a:gd name="connsiteX12" fmla="*/ 132838 w 530427"/>
                  <a:gd name="connsiteY12" fmla="*/ 840730 h 884252"/>
                  <a:gd name="connsiteX13" fmla="*/ 132838 w 530427"/>
                  <a:gd name="connsiteY13" fmla="*/ 884252 h 884252"/>
                  <a:gd name="connsiteX14" fmla="*/ 88372 w 530427"/>
                  <a:gd name="connsiteY14" fmla="*/ 884252 h 884252"/>
                  <a:gd name="connsiteX15" fmla="*/ 88372 w 530427"/>
                  <a:gd name="connsiteY15" fmla="*/ 840744 h 884252"/>
                  <a:gd name="connsiteX16" fmla="*/ 79864 w 530427"/>
                  <a:gd name="connsiteY16" fmla="*/ 840357 h 884252"/>
                  <a:gd name="connsiteX17" fmla="*/ 40589 w 530427"/>
                  <a:gd name="connsiteY17" fmla="*/ 840049 h 884252"/>
                  <a:gd name="connsiteX18" fmla="*/ 234 w 530427"/>
                  <a:gd name="connsiteY18" fmla="*/ 797516 h 884252"/>
                  <a:gd name="connsiteX19" fmla="*/ 3 w 530427"/>
                  <a:gd name="connsiteY19" fmla="*/ 546590 h 884252"/>
                  <a:gd name="connsiteX20" fmla="*/ 150 w 530427"/>
                  <a:gd name="connsiteY20" fmla="*/ 536497 h 884252"/>
                  <a:gd name="connsiteX21" fmla="*/ 480 w 530427"/>
                  <a:gd name="connsiteY21" fmla="*/ 121367 h 884252"/>
                  <a:gd name="connsiteX22" fmla="*/ 497 w 530427"/>
                  <a:gd name="connsiteY22" fmla="*/ 83051 h 884252"/>
                  <a:gd name="connsiteX23" fmla="*/ 43928 w 530427"/>
                  <a:gd name="connsiteY23" fmla="*/ 83051 h 884252"/>
                  <a:gd name="connsiteX24" fmla="*/ 43928 w 530427"/>
                  <a:gd name="connsiteY24" fmla="*/ 102215 h 884252"/>
                  <a:gd name="connsiteX25" fmla="*/ 43834 w 530427"/>
                  <a:gd name="connsiteY25" fmla="*/ 102215 h 884252"/>
                  <a:gd name="connsiteX26" fmla="*/ 43834 w 530427"/>
                  <a:gd name="connsiteY26" fmla="*/ 129817 h 884252"/>
                  <a:gd name="connsiteX27" fmla="*/ 43871 w 530427"/>
                  <a:gd name="connsiteY27" fmla="*/ 129817 h 884252"/>
                  <a:gd name="connsiteX28" fmla="*/ 43871 w 530427"/>
                  <a:gd name="connsiteY28" fmla="*/ 153076 h 884252"/>
                  <a:gd name="connsiteX29" fmla="*/ 43810 w 530427"/>
                  <a:gd name="connsiteY29" fmla="*/ 153076 h 884252"/>
                  <a:gd name="connsiteX30" fmla="*/ 43810 w 530427"/>
                  <a:gd name="connsiteY30" fmla="*/ 169082 h 884252"/>
                  <a:gd name="connsiteX31" fmla="*/ 43854 w 530427"/>
                  <a:gd name="connsiteY31" fmla="*/ 169082 h 884252"/>
                  <a:gd name="connsiteX32" fmla="*/ 43854 w 530427"/>
                  <a:gd name="connsiteY32" fmla="*/ 186581 h 884252"/>
                  <a:gd name="connsiteX33" fmla="*/ 43895 w 530427"/>
                  <a:gd name="connsiteY33" fmla="*/ 186581 h 884252"/>
                  <a:gd name="connsiteX34" fmla="*/ 43895 w 530427"/>
                  <a:gd name="connsiteY34" fmla="*/ 231625 h 884252"/>
                  <a:gd name="connsiteX35" fmla="*/ 43725 w 530427"/>
                  <a:gd name="connsiteY35" fmla="*/ 231625 h 884252"/>
                  <a:gd name="connsiteX36" fmla="*/ 43771 w 530427"/>
                  <a:gd name="connsiteY36" fmla="*/ 231646 h 884252"/>
                  <a:gd name="connsiteX37" fmla="*/ 44022 w 530427"/>
                  <a:gd name="connsiteY37" fmla="*/ 267274 h 884252"/>
                  <a:gd name="connsiteX38" fmla="*/ 44048 w 530427"/>
                  <a:gd name="connsiteY38" fmla="*/ 785893 h 884252"/>
                  <a:gd name="connsiteX39" fmla="*/ 44048 w 530427"/>
                  <a:gd name="connsiteY39" fmla="*/ 795677 h 884252"/>
                  <a:gd name="connsiteX40" fmla="*/ 485710 w 530427"/>
                  <a:gd name="connsiteY40" fmla="*/ 795677 h 884252"/>
                  <a:gd name="connsiteX41" fmla="*/ 485710 w 530427"/>
                  <a:gd name="connsiteY41" fmla="*/ 43976 h 884252"/>
                  <a:gd name="connsiteX42" fmla="*/ 222080 w 530427"/>
                  <a:gd name="connsiteY42" fmla="*/ 43374 h 884252"/>
                  <a:gd name="connsiteX43" fmla="*/ 221405 w 530427"/>
                  <a:gd name="connsiteY43" fmla="*/ 42122 h 884252"/>
                  <a:gd name="connsiteX44" fmla="*/ 221405 w 530427"/>
                  <a:gd name="connsiteY44" fmla="*/ 43889 h 884252"/>
                  <a:gd name="connsiteX45" fmla="*/ 192377 w 530427"/>
                  <a:gd name="connsiteY45" fmla="*/ 43889 h 884252"/>
                  <a:gd name="connsiteX46" fmla="*/ 192377 w 530427"/>
                  <a:gd name="connsiteY46" fmla="*/ 43829 h 884252"/>
                  <a:gd name="connsiteX47" fmla="*/ 159743 w 530427"/>
                  <a:gd name="connsiteY47" fmla="*/ 43829 h 884252"/>
                  <a:gd name="connsiteX48" fmla="*/ 159743 w 530427"/>
                  <a:gd name="connsiteY48" fmla="*/ 43857 h 884252"/>
                  <a:gd name="connsiteX49" fmla="*/ 143731 w 530427"/>
                  <a:gd name="connsiteY49" fmla="*/ 43857 h 884252"/>
                  <a:gd name="connsiteX50" fmla="*/ 143731 w 530427"/>
                  <a:gd name="connsiteY50" fmla="*/ 43881 h 884252"/>
                  <a:gd name="connsiteX51" fmla="*/ 127815 w 530427"/>
                  <a:gd name="connsiteY51" fmla="*/ 43881 h 884252"/>
                  <a:gd name="connsiteX52" fmla="*/ 127815 w 530427"/>
                  <a:gd name="connsiteY52" fmla="*/ 43924 h 884252"/>
                  <a:gd name="connsiteX53" fmla="*/ 111655 w 530427"/>
                  <a:gd name="connsiteY53" fmla="*/ 43924 h 884252"/>
                  <a:gd name="connsiteX54" fmla="*/ 111655 w 530427"/>
                  <a:gd name="connsiteY54" fmla="*/ 43927 h 884252"/>
                  <a:gd name="connsiteX55" fmla="*/ 87828 w 530427"/>
                  <a:gd name="connsiteY55" fmla="*/ 43927 h 884252"/>
                  <a:gd name="connsiteX56" fmla="*/ 87828 w 530427"/>
                  <a:gd name="connsiteY56" fmla="*/ 424 h 884252"/>
                  <a:gd name="connsiteX57" fmla="*/ 111655 w 530427"/>
                  <a:gd name="connsiteY57" fmla="*/ 424 h 884252"/>
                  <a:gd name="connsiteX58" fmla="*/ 111655 w 530427"/>
                  <a:gd name="connsiteY58" fmla="*/ 460 h 884252"/>
                  <a:gd name="connsiteX59" fmla="*/ 127815 w 530427"/>
                  <a:gd name="connsiteY59" fmla="*/ 460 h 884252"/>
                  <a:gd name="connsiteX60" fmla="*/ 127815 w 530427"/>
                  <a:gd name="connsiteY60" fmla="*/ 557 h 884252"/>
                  <a:gd name="connsiteX61" fmla="*/ 142131 w 530427"/>
                  <a:gd name="connsiteY61" fmla="*/ 557 h 884252"/>
                  <a:gd name="connsiteX62" fmla="*/ 142131 w 530427"/>
                  <a:gd name="connsiteY62" fmla="*/ 400 h 884252"/>
                  <a:gd name="connsiteX63" fmla="*/ 159743 w 530427"/>
                  <a:gd name="connsiteY63" fmla="*/ 400 h 884252"/>
                  <a:gd name="connsiteX64" fmla="*/ 159743 w 530427"/>
                  <a:gd name="connsiteY64" fmla="*/ 435 h 884252"/>
                  <a:gd name="connsiteX65" fmla="*/ 192377 w 530427"/>
                  <a:gd name="connsiteY65" fmla="*/ 435 h 884252"/>
                  <a:gd name="connsiteX66" fmla="*/ 192377 w 530427"/>
                  <a:gd name="connsiteY66" fmla="*/ 323 h 884252"/>
                  <a:gd name="connsiteX67" fmla="*/ 221405 w 530427"/>
                  <a:gd name="connsiteY67" fmla="*/ 323 h 884252"/>
                  <a:gd name="connsiteX68" fmla="*/ 221405 w 530427"/>
                  <a:gd name="connsiteY68" fmla="*/ 446 h 884252"/>
                  <a:gd name="connsiteX69" fmla="*/ 302204 w 530427"/>
                  <a:gd name="connsiteY69" fmla="*/ 214 h 88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530427" h="884252">
                    <a:moveTo>
                      <a:pt x="486204" y="2"/>
                    </a:moveTo>
                    <a:cubicBezTo>
                      <a:pt x="509122" y="-208"/>
                      <a:pt x="530673" y="21067"/>
                      <a:pt x="530425" y="44099"/>
                    </a:cubicBezTo>
                    <a:cubicBezTo>
                      <a:pt x="529712" y="109062"/>
                      <a:pt x="530221" y="174038"/>
                      <a:pt x="530382" y="239680"/>
                    </a:cubicBezTo>
                    <a:cubicBezTo>
                      <a:pt x="530396" y="241551"/>
                      <a:pt x="530192" y="242753"/>
                      <a:pt x="530192" y="243955"/>
                    </a:cubicBezTo>
                    <a:cubicBezTo>
                      <a:pt x="530207" y="391696"/>
                      <a:pt x="530221" y="539438"/>
                      <a:pt x="530382" y="687850"/>
                    </a:cubicBezTo>
                    <a:cubicBezTo>
                      <a:pt x="530396" y="715186"/>
                      <a:pt x="530251" y="741851"/>
                      <a:pt x="530178" y="768516"/>
                    </a:cubicBezTo>
                    <a:cubicBezTo>
                      <a:pt x="530120" y="789612"/>
                      <a:pt x="530163" y="810710"/>
                      <a:pt x="530163" y="831806"/>
                    </a:cubicBezTo>
                    <a:lnTo>
                      <a:pt x="530163" y="840381"/>
                    </a:lnTo>
                    <a:lnTo>
                      <a:pt x="442318" y="840381"/>
                    </a:lnTo>
                    <a:lnTo>
                      <a:pt x="442318" y="884168"/>
                    </a:lnTo>
                    <a:lnTo>
                      <a:pt x="397908" y="884168"/>
                    </a:lnTo>
                    <a:lnTo>
                      <a:pt x="397908" y="840730"/>
                    </a:lnTo>
                    <a:lnTo>
                      <a:pt x="132838" y="840730"/>
                    </a:lnTo>
                    <a:lnTo>
                      <a:pt x="132838" y="884252"/>
                    </a:lnTo>
                    <a:lnTo>
                      <a:pt x="88372" y="884252"/>
                    </a:lnTo>
                    <a:lnTo>
                      <a:pt x="88372" y="840744"/>
                    </a:lnTo>
                    <a:cubicBezTo>
                      <a:pt x="84974" y="840584"/>
                      <a:pt x="82419" y="840376"/>
                      <a:pt x="79864" y="840357"/>
                    </a:cubicBezTo>
                    <a:lnTo>
                      <a:pt x="40589" y="840049"/>
                    </a:lnTo>
                    <a:cubicBezTo>
                      <a:pt x="18035" y="838975"/>
                      <a:pt x="265" y="820143"/>
                      <a:pt x="234" y="797516"/>
                    </a:cubicBezTo>
                    <a:cubicBezTo>
                      <a:pt x="121" y="714099"/>
                      <a:pt x="149" y="630681"/>
                      <a:pt x="3" y="546590"/>
                    </a:cubicBezTo>
                    <a:cubicBezTo>
                      <a:pt x="-24" y="542777"/>
                      <a:pt x="149" y="539637"/>
                      <a:pt x="150" y="536497"/>
                    </a:cubicBezTo>
                    <a:cubicBezTo>
                      <a:pt x="222" y="468777"/>
                      <a:pt x="417" y="232559"/>
                      <a:pt x="480" y="121367"/>
                    </a:cubicBezTo>
                    <a:lnTo>
                      <a:pt x="497" y="83051"/>
                    </a:lnTo>
                    <a:lnTo>
                      <a:pt x="43928" y="83051"/>
                    </a:lnTo>
                    <a:lnTo>
                      <a:pt x="43928" y="102215"/>
                    </a:lnTo>
                    <a:lnTo>
                      <a:pt x="43834" y="102215"/>
                    </a:lnTo>
                    <a:lnTo>
                      <a:pt x="43834" y="129817"/>
                    </a:lnTo>
                    <a:lnTo>
                      <a:pt x="43871" y="129817"/>
                    </a:lnTo>
                    <a:lnTo>
                      <a:pt x="43871" y="153076"/>
                    </a:lnTo>
                    <a:lnTo>
                      <a:pt x="43810" y="153076"/>
                    </a:lnTo>
                    <a:lnTo>
                      <a:pt x="43810" y="169082"/>
                    </a:lnTo>
                    <a:lnTo>
                      <a:pt x="43854" y="169082"/>
                    </a:lnTo>
                    <a:lnTo>
                      <a:pt x="43854" y="186581"/>
                    </a:lnTo>
                    <a:lnTo>
                      <a:pt x="43895" y="186581"/>
                    </a:lnTo>
                    <a:lnTo>
                      <a:pt x="43895" y="231625"/>
                    </a:lnTo>
                    <a:lnTo>
                      <a:pt x="43725" y="231625"/>
                    </a:lnTo>
                    <a:lnTo>
                      <a:pt x="43771" y="231646"/>
                    </a:lnTo>
                    <a:cubicBezTo>
                      <a:pt x="43858" y="243521"/>
                      <a:pt x="44020" y="255398"/>
                      <a:pt x="44022" y="267274"/>
                    </a:cubicBezTo>
                    <a:cubicBezTo>
                      <a:pt x="44042" y="440147"/>
                      <a:pt x="44043" y="613020"/>
                      <a:pt x="44048" y="785893"/>
                    </a:cubicBezTo>
                    <a:lnTo>
                      <a:pt x="44048" y="795677"/>
                    </a:lnTo>
                    <a:lnTo>
                      <a:pt x="485710" y="795677"/>
                    </a:lnTo>
                    <a:lnTo>
                      <a:pt x="485710" y="43976"/>
                    </a:lnTo>
                    <a:lnTo>
                      <a:pt x="222080" y="43374"/>
                    </a:lnTo>
                    <a:lnTo>
                      <a:pt x="221405" y="42122"/>
                    </a:lnTo>
                    <a:lnTo>
                      <a:pt x="221405" y="43889"/>
                    </a:lnTo>
                    <a:lnTo>
                      <a:pt x="192377" y="43889"/>
                    </a:lnTo>
                    <a:lnTo>
                      <a:pt x="192377" y="43829"/>
                    </a:lnTo>
                    <a:lnTo>
                      <a:pt x="159743" y="43829"/>
                    </a:lnTo>
                    <a:lnTo>
                      <a:pt x="159743" y="43857"/>
                    </a:lnTo>
                    <a:lnTo>
                      <a:pt x="143731" y="43857"/>
                    </a:lnTo>
                    <a:lnTo>
                      <a:pt x="143731" y="43881"/>
                    </a:lnTo>
                    <a:lnTo>
                      <a:pt x="127815" y="43881"/>
                    </a:lnTo>
                    <a:lnTo>
                      <a:pt x="127815" y="43924"/>
                    </a:lnTo>
                    <a:lnTo>
                      <a:pt x="111655" y="43924"/>
                    </a:lnTo>
                    <a:lnTo>
                      <a:pt x="111655" y="43927"/>
                    </a:lnTo>
                    <a:lnTo>
                      <a:pt x="87828" y="43927"/>
                    </a:lnTo>
                    <a:lnTo>
                      <a:pt x="87828" y="424"/>
                    </a:lnTo>
                    <a:lnTo>
                      <a:pt x="111655" y="424"/>
                    </a:lnTo>
                    <a:lnTo>
                      <a:pt x="111655" y="460"/>
                    </a:lnTo>
                    <a:lnTo>
                      <a:pt x="127815" y="460"/>
                    </a:lnTo>
                    <a:lnTo>
                      <a:pt x="127815" y="557"/>
                    </a:lnTo>
                    <a:lnTo>
                      <a:pt x="142131" y="557"/>
                    </a:lnTo>
                    <a:lnTo>
                      <a:pt x="142131" y="400"/>
                    </a:lnTo>
                    <a:lnTo>
                      <a:pt x="159743" y="400"/>
                    </a:lnTo>
                    <a:lnTo>
                      <a:pt x="159743" y="435"/>
                    </a:lnTo>
                    <a:lnTo>
                      <a:pt x="192377" y="435"/>
                    </a:lnTo>
                    <a:lnTo>
                      <a:pt x="192377" y="323"/>
                    </a:lnTo>
                    <a:lnTo>
                      <a:pt x="221405" y="323"/>
                    </a:lnTo>
                    <a:lnTo>
                      <a:pt x="221405" y="446"/>
                    </a:lnTo>
                    <a:lnTo>
                      <a:pt x="302204" y="214"/>
                    </a:lnTo>
                    <a:close/>
                  </a:path>
                </a:pathLst>
              </a:custGeom>
              <a:solidFill>
                <a:srgbClr val="FFFFFF"/>
              </a:solidFill>
              <a:ln w="6350"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lOne Display Regular"/>
                  <a:cs typeface="Arial"/>
                </a:endParaRPr>
              </a:p>
            </p:txBody>
          </p:sp>
          <p:grpSp>
            <p:nvGrpSpPr>
              <p:cNvPr id="14" name="Group 13">
                <a:extLst>
                  <a:ext uri="{FF2B5EF4-FFF2-40B4-BE49-F238E27FC236}">
                    <a16:creationId xmlns:a16="http://schemas.microsoft.com/office/drawing/2014/main" id="{37668EC1-6130-60FB-0D60-027163380F3B}"/>
                  </a:ext>
                </a:extLst>
              </p:cNvPr>
              <p:cNvGrpSpPr/>
              <p:nvPr/>
            </p:nvGrpSpPr>
            <p:grpSpPr>
              <a:xfrm>
                <a:off x="4499615" y="2624210"/>
                <a:ext cx="428033" cy="721710"/>
                <a:chOff x="4499615" y="2624210"/>
                <a:chExt cx="428033" cy="721710"/>
              </a:xfrm>
            </p:grpSpPr>
            <p:sp>
              <p:nvSpPr>
                <p:cNvPr id="15" name="Rectangle 14">
                  <a:extLst>
                    <a:ext uri="{FF2B5EF4-FFF2-40B4-BE49-F238E27FC236}">
                      <a16:creationId xmlns:a16="http://schemas.microsoft.com/office/drawing/2014/main" id="{438FC84C-56D3-9AC4-007C-7204FDFD8811}"/>
                    </a:ext>
                  </a:extLst>
                </p:cNvPr>
                <p:cNvSpPr/>
                <p:nvPr/>
              </p:nvSpPr>
              <p:spPr>
                <a:xfrm>
                  <a:off x="4499615" y="2624210"/>
                  <a:ext cx="65778" cy="66216"/>
                </a:xfrm>
                <a:prstGeom prst="rect">
                  <a:avLst/>
                </a:prstGeom>
                <a:solidFill>
                  <a:srgbClr val="FFFFFF"/>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lOne Display Regular"/>
                    <a:cs typeface="Arial"/>
                  </a:endParaRPr>
                </a:p>
              </p:txBody>
            </p:sp>
            <p:sp>
              <p:nvSpPr>
                <p:cNvPr id="16" name="Rectangle 15">
                  <a:extLst>
                    <a:ext uri="{FF2B5EF4-FFF2-40B4-BE49-F238E27FC236}">
                      <a16:creationId xmlns:a16="http://schemas.microsoft.com/office/drawing/2014/main" id="{3E50503D-DD91-86E5-E4F9-1FCEDED6FB3A}"/>
                    </a:ext>
                  </a:extLst>
                </p:cNvPr>
                <p:cNvSpPr/>
                <p:nvPr/>
              </p:nvSpPr>
              <p:spPr>
                <a:xfrm>
                  <a:off x="4751833" y="3191675"/>
                  <a:ext cx="175364" cy="21477"/>
                </a:xfrm>
                <a:prstGeom prst="rect">
                  <a:avLst/>
                </a:prstGeom>
                <a:solidFill>
                  <a:schemeClr val="accent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lOne Display Regular"/>
                    <a:cs typeface="Arial"/>
                  </a:endParaRPr>
                </a:p>
              </p:txBody>
            </p:sp>
            <p:sp>
              <p:nvSpPr>
                <p:cNvPr id="17" name="Rectangle 16">
                  <a:extLst>
                    <a:ext uri="{FF2B5EF4-FFF2-40B4-BE49-F238E27FC236}">
                      <a16:creationId xmlns:a16="http://schemas.microsoft.com/office/drawing/2014/main" id="{1520A426-A573-4367-76FA-01C489D08610}"/>
                    </a:ext>
                  </a:extLst>
                </p:cNvPr>
                <p:cNvSpPr/>
                <p:nvPr/>
              </p:nvSpPr>
              <p:spPr>
                <a:xfrm>
                  <a:off x="4751900" y="3102495"/>
                  <a:ext cx="175224" cy="21415"/>
                </a:xfrm>
                <a:prstGeom prst="rect">
                  <a:avLst/>
                </a:prstGeom>
                <a:solidFill>
                  <a:schemeClr val="accent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lOne Display Regular"/>
                    <a:cs typeface="Arial"/>
                  </a:endParaRPr>
                </a:p>
              </p:txBody>
            </p:sp>
            <p:sp>
              <p:nvSpPr>
                <p:cNvPr id="18" name="Rectangle 17">
                  <a:extLst>
                    <a:ext uri="{FF2B5EF4-FFF2-40B4-BE49-F238E27FC236}">
                      <a16:creationId xmlns:a16="http://schemas.microsoft.com/office/drawing/2014/main" id="{38CEC5AF-F1D4-0BE0-FA21-55FBA1F2ECED}"/>
                    </a:ext>
                  </a:extLst>
                </p:cNvPr>
                <p:cNvSpPr/>
                <p:nvPr/>
              </p:nvSpPr>
              <p:spPr>
                <a:xfrm>
                  <a:off x="4751897" y="3013737"/>
                  <a:ext cx="175227" cy="21413"/>
                </a:xfrm>
                <a:prstGeom prst="rect">
                  <a:avLst/>
                </a:prstGeom>
                <a:solidFill>
                  <a:schemeClr val="accent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lOne Display Regular"/>
                    <a:cs typeface="Arial"/>
                  </a:endParaRPr>
                </a:p>
              </p:txBody>
            </p:sp>
            <p:sp>
              <p:nvSpPr>
                <p:cNvPr id="19" name="Rectangle 18">
                  <a:extLst>
                    <a:ext uri="{FF2B5EF4-FFF2-40B4-BE49-F238E27FC236}">
                      <a16:creationId xmlns:a16="http://schemas.microsoft.com/office/drawing/2014/main" id="{C3D8501A-F9A5-1A30-293F-1CDA4B2D9377}"/>
                    </a:ext>
                  </a:extLst>
                </p:cNvPr>
                <p:cNvSpPr/>
                <p:nvPr/>
              </p:nvSpPr>
              <p:spPr>
                <a:xfrm>
                  <a:off x="4751860" y="3147056"/>
                  <a:ext cx="175293" cy="20884"/>
                </a:xfrm>
                <a:prstGeom prst="rect">
                  <a:avLst/>
                </a:prstGeom>
                <a:solidFill>
                  <a:schemeClr val="accent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lOne Display Regular"/>
                    <a:cs typeface="Arial"/>
                  </a:endParaRPr>
                </a:p>
              </p:txBody>
            </p:sp>
            <p:sp>
              <p:nvSpPr>
                <p:cNvPr id="21" name="Rectangle 20">
                  <a:extLst>
                    <a:ext uri="{FF2B5EF4-FFF2-40B4-BE49-F238E27FC236}">
                      <a16:creationId xmlns:a16="http://schemas.microsoft.com/office/drawing/2014/main" id="{5E453260-1EDD-E438-B76A-C3B27B29F5A6}"/>
                    </a:ext>
                  </a:extLst>
                </p:cNvPr>
                <p:cNvSpPr/>
                <p:nvPr/>
              </p:nvSpPr>
              <p:spPr>
                <a:xfrm>
                  <a:off x="4750928" y="3058859"/>
                  <a:ext cx="176211" cy="20786"/>
                </a:xfrm>
                <a:prstGeom prst="rect">
                  <a:avLst/>
                </a:prstGeom>
                <a:solidFill>
                  <a:schemeClr val="accent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lOne Display Regular"/>
                    <a:cs typeface="Arial"/>
                  </a:endParaRPr>
                </a:p>
              </p:txBody>
            </p:sp>
            <p:sp>
              <p:nvSpPr>
                <p:cNvPr id="25" name="Rectangle 24">
                  <a:extLst>
                    <a:ext uri="{FF2B5EF4-FFF2-40B4-BE49-F238E27FC236}">
                      <a16:creationId xmlns:a16="http://schemas.microsoft.com/office/drawing/2014/main" id="{61BA4905-265F-586C-0735-163FB3F8A5F5}"/>
                    </a:ext>
                  </a:extLst>
                </p:cNvPr>
                <p:cNvSpPr/>
                <p:nvPr/>
              </p:nvSpPr>
              <p:spPr>
                <a:xfrm>
                  <a:off x="4751866" y="2969534"/>
                  <a:ext cx="175272" cy="20875"/>
                </a:xfrm>
                <a:prstGeom prst="rect">
                  <a:avLst/>
                </a:prstGeom>
                <a:solidFill>
                  <a:schemeClr val="accent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lOne Display Regular"/>
                    <a:cs typeface="Arial"/>
                  </a:endParaRPr>
                </a:p>
              </p:txBody>
            </p:sp>
            <p:sp>
              <p:nvSpPr>
                <p:cNvPr id="26" name="Rectangle 25">
                  <a:extLst>
                    <a:ext uri="{FF2B5EF4-FFF2-40B4-BE49-F238E27FC236}">
                      <a16:creationId xmlns:a16="http://schemas.microsoft.com/office/drawing/2014/main" id="{AAB268C6-C92F-62C2-DBC6-E1556F1636BC}"/>
                    </a:ext>
                  </a:extLst>
                </p:cNvPr>
                <p:cNvSpPr/>
                <p:nvPr/>
              </p:nvSpPr>
              <p:spPr>
                <a:xfrm>
                  <a:off x="4751892" y="2925881"/>
                  <a:ext cx="175232" cy="20780"/>
                </a:xfrm>
                <a:prstGeom prst="rect">
                  <a:avLst/>
                </a:prstGeom>
                <a:solidFill>
                  <a:schemeClr val="accent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lOne Display Regular"/>
                    <a:cs typeface="Arial"/>
                  </a:endParaRPr>
                </a:p>
              </p:txBody>
            </p:sp>
            <p:sp>
              <p:nvSpPr>
                <p:cNvPr id="27" name="Rectangle 26">
                  <a:extLst>
                    <a:ext uri="{FF2B5EF4-FFF2-40B4-BE49-F238E27FC236}">
                      <a16:creationId xmlns:a16="http://schemas.microsoft.com/office/drawing/2014/main" id="{41C6B24D-761E-6E75-E2A4-847EF40A03E6}"/>
                    </a:ext>
                  </a:extLst>
                </p:cNvPr>
                <p:cNvSpPr/>
                <p:nvPr/>
              </p:nvSpPr>
              <p:spPr>
                <a:xfrm>
                  <a:off x="4884446" y="3302404"/>
                  <a:ext cx="43202" cy="43516"/>
                </a:xfrm>
                <a:prstGeom prst="rect">
                  <a:avLst/>
                </a:prstGeom>
                <a:solidFill>
                  <a:schemeClr val="accent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lOne Display Regular"/>
                    <a:cs typeface="Arial"/>
                  </a:endParaRPr>
                </a:p>
              </p:txBody>
            </p:sp>
            <p:sp>
              <p:nvSpPr>
                <p:cNvPr id="28" name="Rectangle 27">
                  <a:extLst>
                    <a:ext uri="{FF2B5EF4-FFF2-40B4-BE49-F238E27FC236}">
                      <a16:creationId xmlns:a16="http://schemas.microsoft.com/office/drawing/2014/main" id="{B94885E2-F4B8-A19B-E57F-B1017C06A84A}"/>
                    </a:ext>
                  </a:extLst>
                </p:cNvPr>
                <p:cNvSpPr/>
                <p:nvPr/>
              </p:nvSpPr>
              <p:spPr>
                <a:xfrm>
                  <a:off x="4685496" y="3324233"/>
                  <a:ext cx="42818" cy="21496"/>
                </a:xfrm>
                <a:prstGeom prst="rect">
                  <a:avLst/>
                </a:prstGeom>
                <a:solidFill>
                  <a:schemeClr val="accent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lOne Display Regular"/>
                    <a:cs typeface="Arial"/>
                  </a:endParaRPr>
                </a:p>
              </p:txBody>
            </p:sp>
            <p:sp>
              <p:nvSpPr>
                <p:cNvPr id="29" name="Rectangle 28">
                  <a:extLst>
                    <a:ext uri="{FF2B5EF4-FFF2-40B4-BE49-F238E27FC236}">
                      <a16:creationId xmlns:a16="http://schemas.microsoft.com/office/drawing/2014/main" id="{9977B595-7D5C-186A-3FFB-0D17EF542C71}"/>
                    </a:ext>
                  </a:extLst>
                </p:cNvPr>
                <p:cNvSpPr/>
                <p:nvPr/>
              </p:nvSpPr>
              <p:spPr>
                <a:xfrm>
                  <a:off x="4618841" y="3323718"/>
                  <a:ext cx="43426" cy="22003"/>
                </a:xfrm>
                <a:prstGeom prst="rect">
                  <a:avLst/>
                </a:prstGeom>
                <a:solidFill>
                  <a:schemeClr val="accent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lOne Display Regular"/>
                    <a:cs typeface="Arial"/>
                  </a:endParaRPr>
                </a:p>
              </p:txBody>
            </p:sp>
            <p:sp>
              <p:nvSpPr>
                <p:cNvPr id="30" name="Rectangle 29">
                  <a:extLst>
                    <a:ext uri="{FF2B5EF4-FFF2-40B4-BE49-F238E27FC236}">
                      <a16:creationId xmlns:a16="http://schemas.microsoft.com/office/drawing/2014/main" id="{C95F53BC-6F1A-3EA0-AB01-01AFC9D98603}"/>
                    </a:ext>
                  </a:extLst>
                </p:cNvPr>
                <p:cNvSpPr/>
                <p:nvPr/>
              </p:nvSpPr>
              <p:spPr>
                <a:xfrm>
                  <a:off x="4499615" y="2624210"/>
                  <a:ext cx="65778" cy="66216"/>
                </a:xfrm>
                <a:prstGeom prst="rect">
                  <a:avLst/>
                </a:prstGeom>
                <a:solidFill>
                  <a:schemeClr val="accent2"/>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lOne Display Regular"/>
                    <a:cs typeface="Arial"/>
                  </a:endParaRPr>
                </a:p>
              </p:txBody>
            </p:sp>
          </p:grpSp>
        </p:grpSp>
        <p:grpSp>
          <p:nvGrpSpPr>
            <p:cNvPr id="31" name="Group 30">
              <a:extLst>
                <a:ext uri="{FF2B5EF4-FFF2-40B4-BE49-F238E27FC236}">
                  <a16:creationId xmlns:a16="http://schemas.microsoft.com/office/drawing/2014/main" id="{62206779-30BE-4F47-6E1F-71BE919E931C}"/>
                </a:ext>
              </a:extLst>
            </p:cNvPr>
            <p:cNvGrpSpPr/>
            <p:nvPr/>
          </p:nvGrpSpPr>
          <p:grpSpPr>
            <a:xfrm>
              <a:off x="3740749" y="2751317"/>
              <a:ext cx="990098" cy="725455"/>
              <a:chOff x="3942994" y="2751317"/>
              <a:chExt cx="990098" cy="725455"/>
            </a:xfrm>
          </p:grpSpPr>
          <p:grpSp>
            <p:nvGrpSpPr>
              <p:cNvPr id="32" name="Group 31">
                <a:extLst>
                  <a:ext uri="{FF2B5EF4-FFF2-40B4-BE49-F238E27FC236}">
                    <a16:creationId xmlns:a16="http://schemas.microsoft.com/office/drawing/2014/main" id="{6AF63E36-20A7-EF70-9E79-775D84E324D5}"/>
                  </a:ext>
                </a:extLst>
              </p:cNvPr>
              <p:cNvGrpSpPr/>
              <p:nvPr/>
            </p:nvGrpSpPr>
            <p:grpSpPr>
              <a:xfrm>
                <a:off x="3942994" y="2751317"/>
                <a:ext cx="286732" cy="643929"/>
                <a:chOff x="5996603" y="3824946"/>
                <a:chExt cx="286732" cy="643929"/>
              </a:xfrm>
              <a:solidFill>
                <a:srgbClr val="FFFFFF"/>
              </a:solidFill>
            </p:grpSpPr>
            <p:sp>
              <p:nvSpPr>
                <p:cNvPr id="101" name="Freeform: Shape 100">
                  <a:extLst>
                    <a:ext uri="{FF2B5EF4-FFF2-40B4-BE49-F238E27FC236}">
                      <a16:creationId xmlns:a16="http://schemas.microsoft.com/office/drawing/2014/main" id="{53382253-5E8F-558B-A7F6-2B4C2D848945}"/>
                    </a:ext>
                  </a:extLst>
                </p:cNvPr>
                <p:cNvSpPr/>
                <p:nvPr/>
              </p:nvSpPr>
              <p:spPr>
                <a:xfrm>
                  <a:off x="6161274" y="4291301"/>
                  <a:ext cx="44393" cy="44393"/>
                </a:xfrm>
                <a:custGeom>
                  <a:avLst/>
                  <a:gdLst>
                    <a:gd name="connsiteX0" fmla="*/ 0 w 76200"/>
                    <a:gd name="connsiteY0" fmla="*/ 0 h 76200"/>
                    <a:gd name="connsiteX1" fmla="*/ 76200 w 76200"/>
                    <a:gd name="connsiteY1" fmla="*/ 0 h 76200"/>
                    <a:gd name="connsiteX2" fmla="*/ 76200 w 76200"/>
                    <a:gd name="connsiteY2" fmla="*/ 76200 h 76200"/>
                    <a:gd name="connsiteX3" fmla="*/ 0 w 76200"/>
                    <a:gd name="connsiteY3" fmla="*/ 76200 h 76200"/>
                  </a:gdLst>
                  <a:ahLst/>
                  <a:cxnLst>
                    <a:cxn ang="0">
                      <a:pos x="connsiteX0" y="connsiteY0"/>
                    </a:cxn>
                    <a:cxn ang="0">
                      <a:pos x="connsiteX1" y="connsiteY1"/>
                    </a:cxn>
                    <a:cxn ang="0">
                      <a:pos x="connsiteX2" y="connsiteY2"/>
                    </a:cxn>
                    <a:cxn ang="0">
                      <a:pos x="connsiteX3" y="connsiteY3"/>
                    </a:cxn>
                  </a:cxnLst>
                  <a:rect l="l" t="t" r="r" b="b"/>
                  <a:pathLst>
                    <a:path w="76200" h="76200">
                      <a:moveTo>
                        <a:pt x="0" y="0"/>
                      </a:moveTo>
                      <a:lnTo>
                        <a:pt x="76200" y="0"/>
                      </a:lnTo>
                      <a:lnTo>
                        <a:pt x="76200" y="76200"/>
                      </a:lnTo>
                      <a:lnTo>
                        <a:pt x="0" y="7620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lOne Display Regular"/>
                    <a:cs typeface="Arial"/>
                  </a:endParaRPr>
                </a:p>
              </p:txBody>
            </p:sp>
            <p:sp>
              <p:nvSpPr>
                <p:cNvPr id="102" name="Freeform: Shape 101">
                  <a:extLst>
                    <a:ext uri="{FF2B5EF4-FFF2-40B4-BE49-F238E27FC236}">
                      <a16:creationId xmlns:a16="http://schemas.microsoft.com/office/drawing/2014/main" id="{F6D7B273-802C-EC07-6574-7F20E809A060}"/>
                    </a:ext>
                  </a:extLst>
                </p:cNvPr>
                <p:cNvSpPr/>
                <p:nvPr/>
              </p:nvSpPr>
              <p:spPr>
                <a:xfrm>
                  <a:off x="6072487" y="4135645"/>
                  <a:ext cx="133181" cy="22197"/>
                </a:xfrm>
                <a:custGeom>
                  <a:avLst/>
                  <a:gdLst>
                    <a:gd name="connsiteX0" fmla="*/ 0 w 228600"/>
                    <a:gd name="connsiteY0" fmla="*/ 0 h 38100"/>
                    <a:gd name="connsiteX1" fmla="*/ 228600 w 228600"/>
                    <a:gd name="connsiteY1" fmla="*/ 0 h 38100"/>
                    <a:gd name="connsiteX2" fmla="*/ 228600 w 228600"/>
                    <a:gd name="connsiteY2" fmla="*/ 38100 h 38100"/>
                    <a:gd name="connsiteX3" fmla="*/ 0 w 228600"/>
                    <a:gd name="connsiteY3" fmla="*/ 38100 h 38100"/>
                  </a:gdLst>
                  <a:ahLst/>
                  <a:cxnLst>
                    <a:cxn ang="0">
                      <a:pos x="connsiteX0" y="connsiteY0"/>
                    </a:cxn>
                    <a:cxn ang="0">
                      <a:pos x="connsiteX1" y="connsiteY1"/>
                    </a:cxn>
                    <a:cxn ang="0">
                      <a:pos x="connsiteX2" y="connsiteY2"/>
                    </a:cxn>
                    <a:cxn ang="0">
                      <a:pos x="connsiteX3" y="connsiteY3"/>
                    </a:cxn>
                  </a:cxnLst>
                  <a:rect l="l" t="t" r="r" b="b"/>
                  <a:pathLst>
                    <a:path w="228600" h="38100">
                      <a:moveTo>
                        <a:pt x="0" y="0"/>
                      </a:moveTo>
                      <a:lnTo>
                        <a:pt x="228600" y="0"/>
                      </a:lnTo>
                      <a:lnTo>
                        <a:pt x="228600" y="38100"/>
                      </a:lnTo>
                      <a:lnTo>
                        <a:pt x="0" y="3810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lOne Display Regular"/>
                    <a:cs typeface="Arial"/>
                  </a:endParaRPr>
                </a:p>
              </p:txBody>
            </p:sp>
            <p:sp>
              <p:nvSpPr>
                <p:cNvPr id="103" name="Freeform: Shape 102">
                  <a:extLst>
                    <a:ext uri="{FF2B5EF4-FFF2-40B4-BE49-F238E27FC236}">
                      <a16:creationId xmlns:a16="http://schemas.microsoft.com/office/drawing/2014/main" id="{B1041A9F-BAA2-5A7D-13C1-CAE492A336E8}"/>
                    </a:ext>
                  </a:extLst>
                </p:cNvPr>
                <p:cNvSpPr/>
                <p:nvPr/>
              </p:nvSpPr>
              <p:spPr>
                <a:xfrm>
                  <a:off x="6072487" y="4313498"/>
                  <a:ext cx="44393" cy="22474"/>
                </a:xfrm>
                <a:custGeom>
                  <a:avLst/>
                  <a:gdLst>
                    <a:gd name="connsiteX0" fmla="*/ 0 w 76200"/>
                    <a:gd name="connsiteY0" fmla="*/ 0 h 38576"/>
                    <a:gd name="connsiteX1" fmla="*/ 76200 w 76200"/>
                    <a:gd name="connsiteY1" fmla="*/ 0 h 38576"/>
                    <a:gd name="connsiteX2" fmla="*/ 76200 w 76200"/>
                    <a:gd name="connsiteY2" fmla="*/ 38576 h 38576"/>
                    <a:gd name="connsiteX3" fmla="*/ 0 w 76200"/>
                    <a:gd name="connsiteY3" fmla="*/ 38576 h 38576"/>
                  </a:gdLst>
                  <a:ahLst/>
                  <a:cxnLst>
                    <a:cxn ang="0">
                      <a:pos x="connsiteX0" y="connsiteY0"/>
                    </a:cxn>
                    <a:cxn ang="0">
                      <a:pos x="connsiteX1" y="connsiteY1"/>
                    </a:cxn>
                    <a:cxn ang="0">
                      <a:pos x="connsiteX2" y="connsiteY2"/>
                    </a:cxn>
                    <a:cxn ang="0">
                      <a:pos x="connsiteX3" y="connsiteY3"/>
                    </a:cxn>
                  </a:cxnLst>
                  <a:rect l="l" t="t" r="r" b="b"/>
                  <a:pathLst>
                    <a:path w="76200" h="38576">
                      <a:moveTo>
                        <a:pt x="0" y="0"/>
                      </a:moveTo>
                      <a:lnTo>
                        <a:pt x="76200" y="0"/>
                      </a:lnTo>
                      <a:lnTo>
                        <a:pt x="76200" y="38576"/>
                      </a:lnTo>
                      <a:lnTo>
                        <a:pt x="0" y="3857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lOne Display Regular"/>
                    <a:cs typeface="Arial"/>
                  </a:endParaRPr>
                </a:p>
              </p:txBody>
            </p:sp>
            <p:sp>
              <p:nvSpPr>
                <p:cNvPr id="104" name="Freeform: Shape 103">
                  <a:extLst>
                    <a:ext uri="{FF2B5EF4-FFF2-40B4-BE49-F238E27FC236}">
                      <a16:creationId xmlns:a16="http://schemas.microsoft.com/office/drawing/2014/main" id="{1E8F7FC7-9ED0-ABDA-D373-E14A4B21C5CC}"/>
                    </a:ext>
                  </a:extLst>
                </p:cNvPr>
                <p:cNvSpPr/>
                <p:nvPr/>
              </p:nvSpPr>
              <p:spPr>
                <a:xfrm>
                  <a:off x="6072487" y="4046581"/>
                  <a:ext cx="133181" cy="22197"/>
                </a:xfrm>
                <a:custGeom>
                  <a:avLst/>
                  <a:gdLst>
                    <a:gd name="connsiteX0" fmla="*/ 0 w 228600"/>
                    <a:gd name="connsiteY0" fmla="*/ 0 h 38100"/>
                    <a:gd name="connsiteX1" fmla="*/ 228600 w 228600"/>
                    <a:gd name="connsiteY1" fmla="*/ 0 h 38100"/>
                    <a:gd name="connsiteX2" fmla="*/ 228600 w 228600"/>
                    <a:gd name="connsiteY2" fmla="*/ 38100 h 38100"/>
                    <a:gd name="connsiteX3" fmla="*/ 0 w 228600"/>
                    <a:gd name="connsiteY3" fmla="*/ 38100 h 38100"/>
                  </a:gdLst>
                  <a:ahLst/>
                  <a:cxnLst>
                    <a:cxn ang="0">
                      <a:pos x="connsiteX0" y="connsiteY0"/>
                    </a:cxn>
                    <a:cxn ang="0">
                      <a:pos x="connsiteX1" y="connsiteY1"/>
                    </a:cxn>
                    <a:cxn ang="0">
                      <a:pos x="connsiteX2" y="connsiteY2"/>
                    </a:cxn>
                    <a:cxn ang="0">
                      <a:pos x="connsiteX3" y="connsiteY3"/>
                    </a:cxn>
                  </a:cxnLst>
                  <a:rect l="l" t="t" r="r" b="b"/>
                  <a:pathLst>
                    <a:path w="228600" h="38100">
                      <a:moveTo>
                        <a:pt x="0" y="0"/>
                      </a:moveTo>
                      <a:lnTo>
                        <a:pt x="228600" y="0"/>
                      </a:lnTo>
                      <a:lnTo>
                        <a:pt x="228600" y="38100"/>
                      </a:lnTo>
                      <a:lnTo>
                        <a:pt x="0" y="3810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lOne Display Regular"/>
                    <a:cs typeface="Arial"/>
                  </a:endParaRPr>
                </a:p>
              </p:txBody>
            </p:sp>
            <p:sp>
              <p:nvSpPr>
                <p:cNvPr id="105" name="Freeform: Shape 104">
                  <a:extLst>
                    <a:ext uri="{FF2B5EF4-FFF2-40B4-BE49-F238E27FC236}">
                      <a16:creationId xmlns:a16="http://schemas.microsoft.com/office/drawing/2014/main" id="{5E8F2BA7-A954-BEC7-B199-37FA5D51D41C}"/>
                    </a:ext>
                  </a:extLst>
                </p:cNvPr>
                <p:cNvSpPr/>
                <p:nvPr/>
              </p:nvSpPr>
              <p:spPr>
                <a:xfrm>
                  <a:off x="6072487" y="4090974"/>
                  <a:ext cx="133181" cy="22474"/>
                </a:xfrm>
                <a:custGeom>
                  <a:avLst/>
                  <a:gdLst>
                    <a:gd name="connsiteX0" fmla="*/ 0 w 228600"/>
                    <a:gd name="connsiteY0" fmla="*/ 0 h 38576"/>
                    <a:gd name="connsiteX1" fmla="*/ 228600 w 228600"/>
                    <a:gd name="connsiteY1" fmla="*/ 0 h 38576"/>
                    <a:gd name="connsiteX2" fmla="*/ 228600 w 228600"/>
                    <a:gd name="connsiteY2" fmla="*/ 38576 h 38576"/>
                    <a:gd name="connsiteX3" fmla="*/ 0 w 228600"/>
                    <a:gd name="connsiteY3" fmla="*/ 38576 h 38576"/>
                  </a:gdLst>
                  <a:ahLst/>
                  <a:cxnLst>
                    <a:cxn ang="0">
                      <a:pos x="connsiteX0" y="connsiteY0"/>
                    </a:cxn>
                    <a:cxn ang="0">
                      <a:pos x="connsiteX1" y="connsiteY1"/>
                    </a:cxn>
                    <a:cxn ang="0">
                      <a:pos x="connsiteX2" y="connsiteY2"/>
                    </a:cxn>
                    <a:cxn ang="0">
                      <a:pos x="connsiteX3" y="connsiteY3"/>
                    </a:cxn>
                  </a:cxnLst>
                  <a:rect l="l" t="t" r="r" b="b"/>
                  <a:pathLst>
                    <a:path w="228600" h="38576">
                      <a:moveTo>
                        <a:pt x="0" y="0"/>
                      </a:moveTo>
                      <a:lnTo>
                        <a:pt x="228600" y="0"/>
                      </a:lnTo>
                      <a:lnTo>
                        <a:pt x="228600" y="38576"/>
                      </a:lnTo>
                      <a:lnTo>
                        <a:pt x="0" y="3857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lOne Display Regular"/>
                    <a:cs typeface="Arial"/>
                  </a:endParaRPr>
                </a:p>
              </p:txBody>
            </p:sp>
            <p:sp>
              <p:nvSpPr>
                <p:cNvPr id="106" name="Freeform: Shape 105">
                  <a:extLst>
                    <a:ext uri="{FF2B5EF4-FFF2-40B4-BE49-F238E27FC236}">
                      <a16:creationId xmlns:a16="http://schemas.microsoft.com/office/drawing/2014/main" id="{E5D9B572-35E3-611F-BD92-55CDFEF1F68D}"/>
                    </a:ext>
                  </a:extLst>
                </p:cNvPr>
                <p:cNvSpPr/>
                <p:nvPr/>
              </p:nvSpPr>
              <p:spPr>
                <a:xfrm>
                  <a:off x="6072487" y="3958349"/>
                  <a:ext cx="133181" cy="22197"/>
                </a:xfrm>
                <a:custGeom>
                  <a:avLst/>
                  <a:gdLst>
                    <a:gd name="connsiteX0" fmla="*/ 0 w 228600"/>
                    <a:gd name="connsiteY0" fmla="*/ 0 h 38100"/>
                    <a:gd name="connsiteX1" fmla="*/ 228600 w 228600"/>
                    <a:gd name="connsiteY1" fmla="*/ 0 h 38100"/>
                    <a:gd name="connsiteX2" fmla="*/ 228600 w 228600"/>
                    <a:gd name="connsiteY2" fmla="*/ 38100 h 38100"/>
                    <a:gd name="connsiteX3" fmla="*/ 0 w 228600"/>
                    <a:gd name="connsiteY3" fmla="*/ 38100 h 38100"/>
                  </a:gdLst>
                  <a:ahLst/>
                  <a:cxnLst>
                    <a:cxn ang="0">
                      <a:pos x="connsiteX0" y="connsiteY0"/>
                    </a:cxn>
                    <a:cxn ang="0">
                      <a:pos x="connsiteX1" y="connsiteY1"/>
                    </a:cxn>
                    <a:cxn ang="0">
                      <a:pos x="connsiteX2" y="connsiteY2"/>
                    </a:cxn>
                    <a:cxn ang="0">
                      <a:pos x="connsiteX3" y="connsiteY3"/>
                    </a:cxn>
                  </a:cxnLst>
                  <a:rect l="l" t="t" r="r" b="b"/>
                  <a:pathLst>
                    <a:path w="228600" h="38100">
                      <a:moveTo>
                        <a:pt x="0" y="0"/>
                      </a:moveTo>
                      <a:lnTo>
                        <a:pt x="228600" y="0"/>
                      </a:lnTo>
                      <a:lnTo>
                        <a:pt x="228600" y="38100"/>
                      </a:lnTo>
                      <a:lnTo>
                        <a:pt x="0" y="3810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lOne Display Regular"/>
                    <a:cs typeface="Arial"/>
                  </a:endParaRPr>
                </a:p>
              </p:txBody>
            </p:sp>
            <p:sp>
              <p:nvSpPr>
                <p:cNvPr id="107" name="Freeform: Shape 106">
                  <a:extLst>
                    <a:ext uri="{FF2B5EF4-FFF2-40B4-BE49-F238E27FC236}">
                      <a16:creationId xmlns:a16="http://schemas.microsoft.com/office/drawing/2014/main" id="{8AA8B3BE-3A14-55AE-A487-FA92E445EAB9}"/>
                    </a:ext>
                  </a:extLst>
                </p:cNvPr>
                <p:cNvSpPr/>
                <p:nvPr/>
              </p:nvSpPr>
              <p:spPr>
                <a:xfrm>
                  <a:off x="6072487" y="4001910"/>
                  <a:ext cx="133181" cy="22474"/>
                </a:xfrm>
                <a:custGeom>
                  <a:avLst/>
                  <a:gdLst>
                    <a:gd name="connsiteX0" fmla="*/ 0 w 228600"/>
                    <a:gd name="connsiteY0" fmla="*/ 0 h 38576"/>
                    <a:gd name="connsiteX1" fmla="*/ 228600 w 228600"/>
                    <a:gd name="connsiteY1" fmla="*/ 0 h 38576"/>
                    <a:gd name="connsiteX2" fmla="*/ 228600 w 228600"/>
                    <a:gd name="connsiteY2" fmla="*/ 38576 h 38576"/>
                    <a:gd name="connsiteX3" fmla="*/ 0 w 228600"/>
                    <a:gd name="connsiteY3" fmla="*/ 38576 h 38576"/>
                  </a:gdLst>
                  <a:ahLst/>
                  <a:cxnLst>
                    <a:cxn ang="0">
                      <a:pos x="connsiteX0" y="connsiteY0"/>
                    </a:cxn>
                    <a:cxn ang="0">
                      <a:pos x="connsiteX1" y="connsiteY1"/>
                    </a:cxn>
                    <a:cxn ang="0">
                      <a:pos x="connsiteX2" y="connsiteY2"/>
                    </a:cxn>
                    <a:cxn ang="0">
                      <a:pos x="connsiteX3" y="connsiteY3"/>
                    </a:cxn>
                  </a:cxnLst>
                  <a:rect l="l" t="t" r="r" b="b"/>
                  <a:pathLst>
                    <a:path w="228600" h="38576">
                      <a:moveTo>
                        <a:pt x="0" y="0"/>
                      </a:moveTo>
                      <a:lnTo>
                        <a:pt x="228600" y="0"/>
                      </a:lnTo>
                      <a:lnTo>
                        <a:pt x="228600" y="38576"/>
                      </a:lnTo>
                      <a:lnTo>
                        <a:pt x="0" y="3857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lOne Display Regular"/>
                    <a:cs typeface="Arial"/>
                  </a:endParaRPr>
                </a:p>
              </p:txBody>
            </p:sp>
            <p:sp>
              <p:nvSpPr>
                <p:cNvPr id="108" name="Freeform: Shape 107">
                  <a:extLst>
                    <a:ext uri="{FF2B5EF4-FFF2-40B4-BE49-F238E27FC236}">
                      <a16:creationId xmlns:a16="http://schemas.microsoft.com/office/drawing/2014/main" id="{BCD42D5D-C369-9289-9491-A6FBA696B79C}"/>
                    </a:ext>
                  </a:extLst>
                </p:cNvPr>
                <p:cNvSpPr/>
                <p:nvPr/>
              </p:nvSpPr>
              <p:spPr>
                <a:xfrm>
                  <a:off x="6072487" y="4180039"/>
                  <a:ext cx="133181" cy="22474"/>
                </a:xfrm>
                <a:custGeom>
                  <a:avLst/>
                  <a:gdLst>
                    <a:gd name="connsiteX0" fmla="*/ 0 w 228600"/>
                    <a:gd name="connsiteY0" fmla="*/ 0 h 38576"/>
                    <a:gd name="connsiteX1" fmla="*/ 228600 w 228600"/>
                    <a:gd name="connsiteY1" fmla="*/ 0 h 38576"/>
                    <a:gd name="connsiteX2" fmla="*/ 228600 w 228600"/>
                    <a:gd name="connsiteY2" fmla="*/ 38576 h 38576"/>
                    <a:gd name="connsiteX3" fmla="*/ 0 w 228600"/>
                    <a:gd name="connsiteY3" fmla="*/ 38576 h 38576"/>
                  </a:gdLst>
                  <a:ahLst/>
                  <a:cxnLst>
                    <a:cxn ang="0">
                      <a:pos x="connsiteX0" y="connsiteY0"/>
                    </a:cxn>
                    <a:cxn ang="0">
                      <a:pos x="connsiteX1" y="connsiteY1"/>
                    </a:cxn>
                    <a:cxn ang="0">
                      <a:pos x="connsiteX2" y="connsiteY2"/>
                    </a:cxn>
                    <a:cxn ang="0">
                      <a:pos x="connsiteX3" y="connsiteY3"/>
                    </a:cxn>
                  </a:cxnLst>
                  <a:rect l="l" t="t" r="r" b="b"/>
                  <a:pathLst>
                    <a:path w="228600" h="38576">
                      <a:moveTo>
                        <a:pt x="0" y="0"/>
                      </a:moveTo>
                      <a:lnTo>
                        <a:pt x="228600" y="0"/>
                      </a:lnTo>
                      <a:lnTo>
                        <a:pt x="228600" y="38576"/>
                      </a:lnTo>
                      <a:lnTo>
                        <a:pt x="0" y="3857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lOne Display Regular"/>
                    <a:cs typeface="Arial"/>
                  </a:endParaRPr>
                </a:p>
              </p:txBody>
            </p:sp>
            <p:sp>
              <p:nvSpPr>
                <p:cNvPr id="109" name="Freeform: Shape 108">
                  <a:extLst>
                    <a:ext uri="{FF2B5EF4-FFF2-40B4-BE49-F238E27FC236}">
                      <a16:creationId xmlns:a16="http://schemas.microsoft.com/office/drawing/2014/main" id="{2185C1B4-0274-0EA6-14D8-968F352A7896}"/>
                    </a:ext>
                  </a:extLst>
                </p:cNvPr>
                <p:cNvSpPr/>
                <p:nvPr/>
              </p:nvSpPr>
              <p:spPr>
                <a:xfrm>
                  <a:off x="5996603" y="4222939"/>
                  <a:ext cx="153330" cy="220982"/>
                </a:xfrm>
                <a:custGeom>
                  <a:avLst/>
                  <a:gdLst>
                    <a:gd name="connsiteX0" fmla="*/ 0 w 350279"/>
                    <a:gd name="connsiteY0" fmla="*/ 0 h 504830"/>
                    <a:gd name="connsiteX1" fmla="*/ 101417 w 350279"/>
                    <a:gd name="connsiteY1" fmla="*/ 0 h 504830"/>
                    <a:gd name="connsiteX2" fmla="*/ 101417 w 350279"/>
                    <a:gd name="connsiteY2" fmla="*/ 402753 h 504830"/>
                    <a:gd name="connsiteX3" fmla="*/ 350279 w 350279"/>
                    <a:gd name="connsiteY3" fmla="*/ 402753 h 504830"/>
                    <a:gd name="connsiteX4" fmla="*/ 350279 w 350279"/>
                    <a:gd name="connsiteY4" fmla="*/ 504170 h 504830"/>
                    <a:gd name="connsiteX5" fmla="*/ 304249 w 350279"/>
                    <a:gd name="connsiteY5" fmla="*/ 504170 h 504830"/>
                    <a:gd name="connsiteX6" fmla="*/ 304249 w 350279"/>
                    <a:gd name="connsiteY6" fmla="*/ 504830 h 504830"/>
                    <a:gd name="connsiteX7" fmla="*/ 202833 w 350279"/>
                    <a:gd name="connsiteY7" fmla="*/ 504830 h 504830"/>
                    <a:gd name="connsiteX8" fmla="*/ 202833 w 350279"/>
                    <a:gd name="connsiteY8" fmla="*/ 504170 h 504830"/>
                    <a:gd name="connsiteX9" fmla="*/ 101417 w 350279"/>
                    <a:gd name="connsiteY9" fmla="*/ 504170 h 504830"/>
                    <a:gd name="connsiteX10" fmla="*/ 0 w 350279"/>
                    <a:gd name="connsiteY10" fmla="*/ 402753 h 504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0279" h="504830">
                      <a:moveTo>
                        <a:pt x="0" y="0"/>
                      </a:moveTo>
                      <a:lnTo>
                        <a:pt x="101417" y="0"/>
                      </a:lnTo>
                      <a:lnTo>
                        <a:pt x="101417" y="402753"/>
                      </a:lnTo>
                      <a:lnTo>
                        <a:pt x="350279" y="402753"/>
                      </a:lnTo>
                      <a:lnTo>
                        <a:pt x="350279" y="504170"/>
                      </a:lnTo>
                      <a:lnTo>
                        <a:pt x="304249" y="504170"/>
                      </a:lnTo>
                      <a:lnTo>
                        <a:pt x="304249" y="504830"/>
                      </a:lnTo>
                      <a:lnTo>
                        <a:pt x="202833" y="504830"/>
                      </a:lnTo>
                      <a:lnTo>
                        <a:pt x="202833" y="504170"/>
                      </a:lnTo>
                      <a:lnTo>
                        <a:pt x="101417" y="504170"/>
                      </a:lnTo>
                      <a:cubicBezTo>
                        <a:pt x="45385" y="504170"/>
                        <a:pt x="0" y="458788"/>
                        <a:pt x="0" y="402753"/>
                      </a:cubicBezTo>
                      <a:close/>
                    </a:path>
                  </a:pathLst>
                </a:custGeom>
                <a:grpFill/>
                <a:ln w="9525"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lOne Display Regular"/>
                    <a:cs typeface="Arial"/>
                  </a:endParaRPr>
                </a:p>
              </p:txBody>
            </p:sp>
            <p:sp>
              <p:nvSpPr>
                <p:cNvPr id="110" name="Freeform: Shape 109">
                  <a:extLst>
                    <a:ext uri="{FF2B5EF4-FFF2-40B4-BE49-F238E27FC236}">
                      <a16:creationId xmlns:a16="http://schemas.microsoft.com/office/drawing/2014/main" id="{88E09B7A-B960-BC8F-8433-45D9D477F83E}"/>
                    </a:ext>
                  </a:extLst>
                </p:cNvPr>
                <p:cNvSpPr/>
                <p:nvPr/>
              </p:nvSpPr>
              <p:spPr>
                <a:xfrm>
                  <a:off x="5996603" y="3839699"/>
                  <a:ext cx="44393" cy="451602"/>
                </a:xfrm>
                <a:custGeom>
                  <a:avLst/>
                  <a:gdLst>
                    <a:gd name="connsiteX0" fmla="*/ 0 w 44196"/>
                    <a:gd name="connsiteY0" fmla="*/ 0 h 156960"/>
                    <a:gd name="connsiteX1" fmla="*/ 44196 w 44196"/>
                    <a:gd name="connsiteY1" fmla="*/ 0 h 156960"/>
                    <a:gd name="connsiteX2" fmla="*/ 44196 w 44196"/>
                    <a:gd name="connsiteY2" fmla="*/ 156960 h 156960"/>
                    <a:gd name="connsiteX3" fmla="*/ 0 w 44196"/>
                    <a:gd name="connsiteY3" fmla="*/ 156960 h 156960"/>
                  </a:gdLst>
                  <a:ahLst/>
                  <a:cxnLst>
                    <a:cxn ang="0">
                      <a:pos x="connsiteX0" y="connsiteY0"/>
                    </a:cxn>
                    <a:cxn ang="0">
                      <a:pos x="connsiteX1" y="connsiteY1"/>
                    </a:cxn>
                    <a:cxn ang="0">
                      <a:pos x="connsiteX2" y="connsiteY2"/>
                    </a:cxn>
                    <a:cxn ang="0">
                      <a:pos x="connsiteX3" y="connsiteY3"/>
                    </a:cxn>
                  </a:cxnLst>
                  <a:rect l="l" t="t" r="r" b="b"/>
                  <a:pathLst>
                    <a:path w="44196" h="156960">
                      <a:moveTo>
                        <a:pt x="0" y="0"/>
                      </a:moveTo>
                      <a:lnTo>
                        <a:pt x="44196" y="0"/>
                      </a:lnTo>
                      <a:lnTo>
                        <a:pt x="44196" y="156960"/>
                      </a:lnTo>
                      <a:lnTo>
                        <a:pt x="0" y="15696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lOne Display Regular"/>
                    <a:cs typeface="Arial"/>
                  </a:endParaRPr>
                </a:p>
              </p:txBody>
            </p:sp>
            <p:sp>
              <p:nvSpPr>
                <p:cNvPr id="137" name="Freeform: Shape 136">
                  <a:extLst>
                    <a:ext uri="{FF2B5EF4-FFF2-40B4-BE49-F238E27FC236}">
                      <a16:creationId xmlns:a16="http://schemas.microsoft.com/office/drawing/2014/main" id="{F42E4B60-C664-4951-19EE-C734FD14343B}"/>
                    </a:ext>
                  </a:extLst>
                </p:cNvPr>
                <p:cNvSpPr/>
                <p:nvPr/>
              </p:nvSpPr>
              <p:spPr>
                <a:xfrm>
                  <a:off x="5996603" y="3824946"/>
                  <a:ext cx="153330" cy="103040"/>
                </a:xfrm>
                <a:custGeom>
                  <a:avLst/>
                  <a:gdLst>
                    <a:gd name="connsiteX0" fmla="*/ 0 w 350279"/>
                    <a:gd name="connsiteY0" fmla="*/ 0 h 235392"/>
                    <a:gd name="connsiteX1" fmla="*/ 101417 w 350279"/>
                    <a:gd name="connsiteY1" fmla="*/ 0 h 235392"/>
                    <a:gd name="connsiteX2" fmla="*/ 350279 w 350279"/>
                    <a:gd name="connsiteY2" fmla="*/ 0 h 235392"/>
                    <a:gd name="connsiteX3" fmla="*/ 350279 w 350279"/>
                    <a:gd name="connsiteY3" fmla="*/ 101417 h 235392"/>
                    <a:gd name="connsiteX4" fmla="*/ 101417 w 350279"/>
                    <a:gd name="connsiteY4" fmla="*/ 101417 h 235392"/>
                    <a:gd name="connsiteX5" fmla="*/ 101417 w 350279"/>
                    <a:gd name="connsiteY5" fmla="*/ 235392 h 235392"/>
                    <a:gd name="connsiteX6" fmla="*/ 0 w 350279"/>
                    <a:gd name="connsiteY6" fmla="*/ 235392 h 235392"/>
                    <a:gd name="connsiteX7" fmla="*/ 0 w 350279"/>
                    <a:gd name="connsiteY7" fmla="*/ 101417 h 235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0279" h="235392">
                      <a:moveTo>
                        <a:pt x="0" y="0"/>
                      </a:moveTo>
                      <a:lnTo>
                        <a:pt x="101417" y="0"/>
                      </a:lnTo>
                      <a:lnTo>
                        <a:pt x="350279" y="0"/>
                      </a:lnTo>
                      <a:lnTo>
                        <a:pt x="350279" y="101417"/>
                      </a:lnTo>
                      <a:lnTo>
                        <a:pt x="101417" y="101417"/>
                      </a:lnTo>
                      <a:lnTo>
                        <a:pt x="101417" y="235392"/>
                      </a:lnTo>
                      <a:lnTo>
                        <a:pt x="0" y="235392"/>
                      </a:lnTo>
                      <a:lnTo>
                        <a:pt x="0" y="101417"/>
                      </a:lnTo>
                      <a:close/>
                    </a:path>
                  </a:pathLst>
                </a:custGeom>
                <a:grpFill/>
                <a:ln w="9525"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lOne Display Regular"/>
                    <a:cs typeface="Arial"/>
                  </a:endParaRPr>
                </a:p>
              </p:txBody>
            </p:sp>
            <p:sp>
              <p:nvSpPr>
                <p:cNvPr id="138" name="Freeform: Shape 137">
                  <a:extLst>
                    <a:ext uri="{FF2B5EF4-FFF2-40B4-BE49-F238E27FC236}">
                      <a16:creationId xmlns:a16="http://schemas.microsoft.com/office/drawing/2014/main" id="{EBA6A2F7-1B8D-F913-B2D9-61ECF92831BF}"/>
                    </a:ext>
                  </a:extLst>
                </p:cNvPr>
                <p:cNvSpPr/>
                <p:nvPr/>
              </p:nvSpPr>
              <p:spPr>
                <a:xfrm>
                  <a:off x="6035946" y="4029152"/>
                  <a:ext cx="247389" cy="414769"/>
                </a:xfrm>
                <a:custGeom>
                  <a:avLst/>
                  <a:gdLst>
                    <a:gd name="connsiteX0" fmla="*/ 463741 w 565157"/>
                    <a:gd name="connsiteY0" fmla="*/ 0 h 947533"/>
                    <a:gd name="connsiteX1" fmla="*/ 565157 w 565157"/>
                    <a:gd name="connsiteY1" fmla="*/ 0 h 947533"/>
                    <a:gd name="connsiteX2" fmla="*/ 565157 w 565157"/>
                    <a:gd name="connsiteY2" fmla="*/ 845456 h 947533"/>
                    <a:gd name="connsiteX3" fmla="*/ 565157 w 565157"/>
                    <a:gd name="connsiteY3" fmla="*/ 946873 h 947533"/>
                    <a:gd name="connsiteX4" fmla="*/ 463741 w 565157"/>
                    <a:gd name="connsiteY4" fmla="*/ 946873 h 947533"/>
                    <a:gd name="connsiteX5" fmla="*/ 362324 w 565157"/>
                    <a:gd name="connsiteY5" fmla="*/ 946873 h 947533"/>
                    <a:gd name="connsiteX6" fmla="*/ 362324 w 565157"/>
                    <a:gd name="connsiteY6" fmla="*/ 947533 h 947533"/>
                    <a:gd name="connsiteX7" fmla="*/ 260908 w 565157"/>
                    <a:gd name="connsiteY7" fmla="*/ 947533 h 947533"/>
                    <a:gd name="connsiteX8" fmla="*/ 260908 w 565157"/>
                    <a:gd name="connsiteY8" fmla="*/ 946873 h 947533"/>
                    <a:gd name="connsiteX9" fmla="*/ 0 w 565157"/>
                    <a:gd name="connsiteY9" fmla="*/ 946873 h 947533"/>
                    <a:gd name="connsiteX10" fmla="*/ 0 w 565157"/>
                    <a:gd name="connsiteY10" fmla="*/ 845456 h 947533"/>
                    <a:gd name="connsiteX11" fmla="*/ 463741 w 565157"/>
                    <a:gd name="connsiteY11" fmla="*/ 845456 h 947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5157" h="947533">
                      <a:moveTo>
                        <a:pt x="463741" y="0"/>
                      </a:moveTo>
                      <a:lnTo>
                        <a:pt x="565157" y="0"/>
                      </a:lnTo>
                      <a:lnTo>
                        <a:pt x="565157" y="845456"/>
                      </a:lnTo>
                      <a:lnTo>
                        <a:pt x="565157" y="946873"/>
                      </a:lnTo>
                      <a:lnTo>
                        <a:pt x="463741" y="946873"/>
                      </a:lnTo>
                      <a:lnTo>
                        <a:pt x="362324" y="946873"/>
                      </a:lnTo>
                      <a:lnTo>
                        <a:pt x="362324" y="947533"/>
                      </a:lnTo>
                      <a:lnTo>
                        <a:pt x="260908" y="947533"/>
                      </a:lnTo>
                      <a:lnTo>
                        <a:pt x="260908" y="946873"/>
                      </a:lnTo>
                      <a:lnTo>
                        <a:pt x="0" y="946873"/>
                      </a:lnTo>
                      <a:lnTo>
                        <a:pt x="0" y="845456"/>
                      </a:lnTo>
                      <a:lnTo>
                        <a:pt x="463741" y="845456"/>
                      </a:lnTo>
                      <a:close/>
                    </a:path>
                  </a:pathLst>
                </a:custGeom>
                <a:grpFill/>
                <a:ln w="9525"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lOne Display Regular"/>
                    <a:cs typeface="Arial"/>
                  </a:endParaRPr>
                </a:p>
              </p:txBody>
            </p:sp>
            <p:sp>
              <p:nvSpPr>
                <p:cNvPr id="139" name="Freeform: Shape 138">
                  <a:extLst>
                    <a:ext uri="{FF2B5EF4-FFF2-40B4-BE49-F238E27FC236}">
                      <a16:creationId xmlns:a16="http://schemas.microsoft.com/office/drawing/2014/main" id="{CDB6891F-4960-F926-CBAD-24FAEA0BC693}"/>
                    </a:ext>
                  </a:extLst>
                </p:cNvPr>
                <p:cNvSpPr/>
                <p:nvPr/>
              </p:nvSpPr>
              <p:spPr>
                <a:xfrm>
                  <a:off x="6035946" y="3824946"/>
                  <a:ext cx="247389" cy="265477"/>
                </a:xfrm>
                <a:custGeom>
                  <a:avLst/>
                  <a:gdLst>
                    <a:gd name="connsiteX0" fmla="*/ 0 w 565157"/>
                    <a:gd name="connsiteY0" fmla="*/ 0 h 606478"/>
                    <a:gd name="connsiteX1" fmla="*/ 463741 w 565157"/>
                    <a:gd name="connsiteY1" fmla="*/ 0 h 606478"/>
                    <a:gd name="connsiteX2" fmla="*/ 565157 w 565157"/>
                    <a:gd name="connsiteY2" fmla="*/ 101417 h 606478"/>
                    <a:gd name="connsiteX3" fmla="*/ 565157 w 565157"/>
                    <a:gd name="connsiteY3" fmla="*/ 606478 h 606478"/>
                    <a:gd name="connsiteX4" fmla="*/ 463741 w 565157"/>
                    <a:gd name="connsiteY4" fmla="*/ 606478 h 606478"/>
                    <a:gd name="connsiteX5" fmla="*/ 463741 w 565157"/>
                    <a:gd name="connsiteY5" fmla="*/ 101417 h 606478"/>
                    <a:gd name="connsiteX6" fmla="*/ 0 w 565157"/>
                    <a:gd name="connsiteY6" fmla="*/ 101417 h 606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5157" h="606478">
                      <a:moveTo>
                        <a:pt x="0" y="0"/>
                      </a:moveTo>
                      <a:lnTo>
                        <a:pt x="463741" y="0"/>
                      </a:lnTo>
                      <a:cubicBezTo>
                        <a:pt x="519775" y="0"/>
                        <a:pt x="565157" y="45385"/>
                        <a:pt x="565157" y="101417"/>
                      </a:cubicBezTo>
                      <a:lnTo>
                        <a:pt x="565157" y="606478"/>
                      </a:lnTo>
                      <a:lnTo>
                        <a:pt x="463741" y="606478"/>
                      </a:lnTo>
                      <a:lnTo>
                        <a:pt x="463741" y="101417"/>
                      </a:lnTo>
                      <a:lnTo>
                        <a:pt x="0" y="101417"/>
                      </a:lnTo>
                      <a:close/>
                    </a:path>
                  </a:pathLst>
                </a:custGeom>
                <a:grpFill/>
                <a:ln w="9525"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lOne Display Regular"/>
                    <a:cs typeface="Arial"/>
                  </a:endParaRPr>
                </a:p>
              </p:txBody>
            </p:sp>
            <p:sp>
              <p:nvSpPr>
                <p:cNvPr id="140" name="Rectangle 139">
                  <a:extLst>
                    <a:ext uri="{FF2B5EF4-FFF2-40B4-BE49-F238E27FC236}">
                      <a16:creationId xmlns:a16="http://schemas.microsoft.com/office/drawing/2014/main" id="{577A7243-2E40-233C-BEB5-3FAA4E1D418E}"/>
                    </a:ext>
                  </a:extLst>
                </p:cNvPr>
                <p:cNvSpPr/>
                <p:nvPr/>
              </p:nvSpPr>
              <p:spPr>
                <a:xfrm>
                  <a:off x="6040538" y="4439675"/>
                  <a:ext cx="46024" cy="29200"/>
                </a:xfrm>
                <a:prstGeom prst="rect">
                  <a:avLst/>
                </a:prstGeom>
                <a:grpFill/>
                <a:ln w="66675">
                  <a:no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lOne Display Regular"/>
                    <a:cs typeface="Arial"/>
                  </a:endParaRPr>
                </a:p>
              </p:txBody>
            </p:sp>
            <p:sp>
              <p:nvSpPr>
                <p:cNvPr id="141" name="Rectangle 140">
                  <a:extLst>
                    <a:ext uri="{FF2B5EF4-FFF2-40B4-BE49-F238E27FC236}">
                      <a16:creationId xmlns:a16="http://schemas.microsoft.com/office/drawing/2014/main" id="{A3C92C08-C430-4573-687E-890DCE8B887A}"/>
                    </a:ext>
                  </a:extLst>
                </p:cNvPr>
                <p:cNvSpPr/>
                <p:nvPr/>
              </p:nvSpPr>
              <p:spPr>
                <a:xfrm>
                  <a:off x="6193434" y="4439675"/>
                  <a:ext cx="46024" cy="29200"/>
                </a:xfrm>
                <a:prstGeom prst="rect">
                  <a:avLst/>
                </a:prstGeom>
                <a:grpFill/>
                <a:ln w="66675">
                  <a:no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lOne Display Regular"/>
                    <a:cs typeface="Arial"/>
                  </a:endParaRPr>
                </a:p>
              </p:txBody>
            </p:sp>
          </p:grpSp>
          <p:grpSp>
            <p:nvGrpSpPr>
              <p:cNvPr id="33" name="Group 32">
                <a:extLst>
                  <a:ext uri="{FF2B5EF4-FFF2-40B4-BE49-F238E27FC236}">
                    <a16:creationId xmlns:a16="http://schemas.microsoft.com/office/drawing/2014/main" id="{206D6152-D09E-DB0C-B90A-E9EEC4D3959D}"/>
                  </a:ext>
                </a:extLst>
              </p:cNvPr>
              <p:cNvGrpSpPr/>
              <p:nvPr/>
            </p:nvGrpSpPr>
            <p:grpSpPr>
              <a:xfrm>
                <a:off x="4294678" y="2751317"/>
                <a:ext cx="286732" cy="643929"/>
                <a:chOff x="5996603" y="3824946"/>
                <a:chExt cx="286732" cy="643929"/>
              </a:xfrm>
              <a:solidFill>
                <a:srgbClr val="FFFFFF"/>
              </a:solidFill>
            </p:grpSpPr>
            <p:sp>
              <p:nvSpPr>
                <p:cNvPr id="86" name="Freeform: Shape 85">
                  <a:extLst>
                    <a:ext uri="{FF2B5EF4-FFF2-40B4-BE49-F238E27FC236}">
                      <a16:creationId xmlns:a16="http://schemas.microsoft.com/office/drawing/2014/main" id="{C189B148-2712-312F-92A8-5A59F8786E60}"/>
                    </a:ext>
                  </a:extLst>
                </p:cNvPr>
                <p:cNvSpPr/>
                <p:nvPr/>
              </p:nvSpPr>
              <p:spPr>
                <a:xfrm>
                  <a:off x="6161274" y="4291301"/>
                  <a:ext cx="44393" cy="44393"/>
                </a:xfrm>
                <a:custGeom>
                  <a:avLst/>
                  <a:gdLst>
                    <a:gd name="connsiteX0" fmla="*/ 0 w 76200"/>
                    <a:gd name="connsiteY0" fmla="*/ 0 h 76200"/>
                    <a:gd name="connsiteX1" fmla="*/ 76200 w 76200"/>
                    <a:gd name="connsiteY1" fmla="*/ 0 h 76200"/>
                    <a:gd name="connsiteX2" fmla="*/ 76200 w 76200"/>
                    <a:gd name="connsiteY2" fmla="*/ 76200 h 76200"/>
                    <a:gd name="connsiteX3" fmla="*/ 0 w 76200"/>
                    <a:gd name="connsiteY3" fmla="*/ 76200 h 76200"/>
                  </a:gdLst>
                  <a:ahLst/>
                  <a:cxnLst>
                    <a:cxn ang="0">
                      <a:pos x="connsiteX0" y="connsiteY0"/>
                    </a:cxn>
                    <a:cxn ang="0">
                      <a:pos x="connsiteX1" y="connsiteY1"/>
                    </a:cxn>
                    <a:cxn ang="0">
                      <a:pos x="connsiteX2" y="connsiteY2"/>
                    </a:cxn>
                    <a:cxn ang="0">
                      <a:pos x="connsiteX3" y="connsiteY3"/>
                    </a:cxn>
                  </a:cxnLst>
                  <a:rect l="l" t="t" r="r" b="b"/>
                  <a:pathLst>
                    <a:path w="76200" h="76200">
                      <a:moveTo>
                        <a:pt x="0" y="0"/>
                      </a:moveTo>
                      <a:lnTo>
                        <a:pt x="76200" y="0"/>
                      </a:lnTo>
                      <a:lnTo>
                        <a:pt x="76200" y="76200"/>
                      </a:lnTo>
                      <a:lnTo>
                        <a:pt x="0" y="7620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lOne Display Regular"/>
                    <a:cs typeface="Arial"/>
                  </a:endParaRPr>
                </a:p>
              </p:txBody>
            </p:sp>
            <p:sp>
              <p:nvSpPr>
                <p:cNvPr id="87" name="Freeform: Shape 86">
                  <a:extLst>
                    <a:ext uri="{FF2B5EF4-FFF2-40B4-BE49-F238E27FC236}">
                      <a16:creationId xmlns:a16="http://schemas.microsoft.com/office/drawing/2014/main" id="{E48F0478-29D3-BC5B-95F7-3B6E50746524}"/>
                    </a:ext>
                  </a:extLst>
                </p:cNvPr>
                <p:cNvSpPr/>
                <p:nvPr/>
              </p:nvSpPr>
              <p:spPr>
                <a:xfrm>
                  <a:off x="6072487" y="4135645"/>
                  <a:ext cx="133181" cy="22197"/>
                </a:xfrm>
                <a:custGeom>
                  <a:avLst/>
                  <a:gdLst>
                    <a:gd name="connsiteX0" fmla="*/ 0 w 228600"/>
                    <a:gd name="connsiteY0" fmla="*/ 0 h 38100"/>
                    <a:gd name="connsiteX1" fmla="*/ 228600 w 228600"/>
                    <a:gd name="connsiteY1" fmla="*/ 0 h 38100"/>
                    <a:gd name="connsiteX2" fmla="*/ 228600 w 228600"/>
                    <a:gd name="connsiteY2" fmla="*/ 38100 h 38100"/>
                    <a:gd name="connsiteX3" fmla="*/ 0 w 228600"/>
                    <a:gd name="connsiteY3" fmla="*/ 38100 h 38100"/>
                  </a:gdLst>
                  <a:ahLst/>
                  <a:cxnLst>
                    <a:cxn ang="0">
                      <a:pos x="connsiteX0" y="connsiteY0"/>
                    </a:cxn>
                    <a:cxn ang="0">
                      <a:pos x="connsiteX1" y="connsiteY1"/>
                    </a:cxn>
                    <a:cxn ang="0">
                      <a:pos x="connsiteX2" y="connsiteY2"/>
                    </a:cxn>
                    <a:cxn ang="0">
                      <a:pos x="connsiteX3" y="connsiteY3"/>
                    </a:cxn>
                  </a:cxnLst>
                  <a:rect l="l" t="t" r="r" b="b"/>
                  <a:pathLst>
                    <a:path w="228600" h="38100">
                      <a:moveTo>
                        <a:pt x="0" y="0"/>
                      </a:moveTo>
                      <a:lnTo>
                        <a:pt x="228600" y="0"/>
                      </a:lnTo>
                      <a:lnTo>
                        <a:pt x="228600" y="38100"/>
                      </a:lnTo>
                      <a:lnTo>
                        <a:pt x="0" y="3810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lOne Display Regular"/>
                    <a:cs typeface="Arial"/>
                  </a:endParaRPr>
                </a:p>
              </p:txBody>
            </p:sp>
            <p:sp>
              <p:nvSpPr>
                <p:cNvPr id="88" name="Freeform: Shape 87">
                  <a:extLst>
                    <a:ext uri="{FF2B5EF4-FFF2-40B4-BE49-F238E27FC236}">
                      <a16:creationId xmlns:a16="http://schemas.microsoft.com/office/drawing/2014/main" id="{C9655C4F-6AE9-76F1-CEE9-AF8AE320EFF0}"/>
                    </a:ext>
                  </a:extLst>
                </p:cNvPr>
                <p:cNvSpPr/>
                <p:nvPr/>
              </p:nvSpPr>
              <p:spPr>
                <a:xfrm>
                  <a:off x="6072487" y="4313498"/>
                  <a:ext cx="44393" cy="22474"/>
                </a:xfrm>
                <a:custGeom>
                  <a:avLst/>
                  <a:gdLst>
                    <a:gd name="connsiteX0" fmla="*/ 0 w 76200"/>
                    <a:gd name="connsiteY0" fmla="*/ 0 h 38576"/>
                    <a:gd name="connsiteX1" fmla="*/ 76200 w 76200"/>
                    <a:gd name="connsiteY1" fmla="*/ 0 h 38576"/>
                    <a:gd name="connsiteX2" fmla="*/ 76200 w 76200"/>
                    <a:gd name="connsiteY2" fmla="*/ 38576 h 38576"/>
                    <a:gd name="connsiteX3" fmla="*/ 0 w 76200"/>
                    <a:gd name="connsiteY3" fmla="*/ 38576 h 38576"/>
                  </a:gdLst>
                  <a:ahLst/>
                  <a:cxnLst>
                    <a:cxn ang="0">
                      <a:pos x="connsiteX0" y="connsiteY0"/>
                    </a:cxn>
                    <a:cxn ang="0">
                      <a:pos x="connsiteX1" y="connsiteY1"/>
                    </a:cxn>
                    <a:cxn ang="0">
                      <a:pos x="connsiteX2" y="connsiteY2"/>
                    </a:cxn>
                    <a:cxn ang="0">
                      <a:pos x="connsiteX3" y="connsiteY3"/>
                    </a:cxn>
                  </a:cxnLst>
                  <a:rect l="l" t="t" r="r" b="b"/>
                  <a:pathLst>
                    <a:path w="76200" h="38576">
                      <a:moveTo>
                        <a:pt x="0" y="0"/>
                      </a:moveTo>
                      <a:lnTo>
                        <a:pt x="76200" y="0"/>
                      </a:lnTo>
                      <a:lnTo>
                        <a:pt x="76200" y="38576"/>
                      </a:lnTo>
                      <a:lnTo>
                        <a:pt x="0" y="3857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lOne Display Regular"/>
                    <a:cs typeface="Arial"/>
                  </a:endParaRPr>
                </a:p>
              </p:txBody>
            </p:sp>
            <p:sp>
              <p:nvSpPr>
                <p:cNvPr id="89" name="Freeform: Shape 88">
                  <a:extLst>
                    <a:ext uri="{FF2B5EF4-FFF2-40B4-BE49-F238E27FC236}">
                      <a16:creationId xmlns:a16="http://schemas.microsoft.com/office/drawing/2014/main" id="{3931D6A6-DF35-D7A7-1556-B13483EE9A3C}"/>
                    </a:ext>
                  </a:extLst>
                </p:cNvPr>
                <p:cNvSpPr/>
                <p:nvPr/>
              </p:nvSpPr>
              <p:spPr>
                <a:xfrm>
                  <a:off x="6072487" y="4046581"/>
                  <a:ext cx="133181" cy="22197"/>
                </a:xfrm>
                <a:custGeom>
                  <a:avLst/>
                  <a:gdLst>
                    <a:gd name="connsiteX0" fmla="*/ 0 w 228600"/>
                    <a:gd name="connsiteY0" fmla="*/ 0 h 38100"/>
                    <a:gd name="connsiteX1" fmla="*/ 228600 w 228600"/>
                    <a:gd name="connsiteY1" fmla="*/ 0 h 38100"/>
                    <a:gd name="connsiteX2" fmla="*/ 228600 w 228600"/>
                    <a:gd name="connsiteY2" fmla="*/ 38100 h 38100"/>
                    <a:gd name="connsiteX3" fmla="*/ 0 w 228600"/>
                    <a:gd name="connsiteY3" fmla="*/ 38100 h 38100"/>
                  </a:gdLst>
                  <a:ahLst/>
                  <a:cxnLst>
                    <a:cxn ang="0">
                      <a:pos x="connsiteX0" y="connsiteY0"/>
                    </a:cxn>
                    <a:cxn ang="0">
                      <a:pos x="connsiteX1" y="connsiteY1"/>
                    </a:cxn>
                    <a:cxn ang="0">
                      <a:pos x="connsiteX2" y="connsiteY2"/>
                    </a:cxn>
                    <a:cxn ang="0">
                      <a:pos x="connsiteX3" y="connsiteY3"/>
                    </a:cxn>
                  </a:cxnLst>
                  <a:rect l="l" t="t" r="r" b="b"/>
                  <a:pathLst>
                    <a:path w="228600" h="38100">
                      <a:moveTo>
                        <a:pt x="0" y="0"/>
                      </a:moveTo>
                      <a:lnTo>
                        <a:pt x="228600" y="0"/>
                      </a:lnTo>
                      <a:lnTo>
                        <a:pt x="228600" y="38100"/>
                      </a:lnTo>
                      <a:lnTo>
                        <a:pt x="0" y="3810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lOne Display Regular"/>
                    <a:cs typeface="Arial"/>
                  </a:endParaRPr>
                </a:p>
              </p:txBody>
            </p:sp>
            <p:sp>
              <p:nvSpPr>
                <p:cNvPr id="90" name="Freeform: Shape 89">
                  <a:extLst>
                    <a:ext uri="{FF2B5EF4-FFF2-40B4-BE49-F238E27FC236}">
                      <a16:creationId xmlns:a16="http://schemas.microsoft.com/office/drawing/2014/main" id="{7CB6C13E-C285-2851-3C9C-F8944DB74F40}"/>
                    </a:ext>
                  </a:extLst>
                </p:cNvPr>
                <p:cNvSpPr/>
                <p:nvPr/>
              </p:nvSpPr>
              <p:spPr>
                <a:xfrm>
                  <a:off x="6072487" y="4090974"/>
                  <a:ext cx="133181" cy="22474"/>
                </a:xfrm>
                <a:custGeom>
                  <a:avLst/>
                  <a:gdLst>
                    <a:gd name="connsiteX0" fmla="*/ 0 w 228600"/>
                    <a:gd name="connsiteY0" fmla="*/ 0 h 38576"/>
                    <a:gd name="connsiteX1" fmla="*/ 228600 w 228600"/>
                    <a:gd name="connsiteY1" fmla="*/ 0 h 38576"/>
                    <a:gd name="connsiteX2" fmla="*/ 228600 w 228600"/>
                    <a:gd name="connsiteY2" fmla="*/ 38576 h 38576"/>
                    <a:gd name="connsiteX3" fmla="*/ 0 w 228600"/>
                    <a:gd name="connsiteY3" fmla="*/ 38576 h 38576"/>
                  </a:gdLst>
                  <a:ahLst/>
                  <a:cxnLst>
                    <a:cxn ang="0">
                      <a:pos x="connsiteX0" y="connsiteY0"/>
                    </a:cxn>
                    <a:cxn ang="0">
                      <a:pos x="connsiteX1" y="connsiteY1"/>
                    </a:cxn>
                    <a:cxn ang="0">
                      <a:pos x="connsiteX2" y="connsiteY2"/>
                    </a:cxn>
                    <a:cxn ang="0">
                      <a:pos x="connsiteX3" y="connsiteY3"/>
                    </a:cxn>
                  </a:cxnLst>
                  <a:rect l="l" t="t" r="r" b="b"/>
                  <a:pathLst>
                    <a:path w="228600" h="38576">
                      <a:moveTo>
                        <a:pt x="0" y="0"/>
                      </a:moveTo>
                      <a:lnTo>
                        <a:pt x="228600" y="0"/>
                      </a:lnTo>
                      <a:lnTo>
                        <a:pt x="228600" y="38576"/>
                      </a:lnTo>
                      <a:lnTo>
                        <a:pt x="0" y="3857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lOne Display Regular"/>
                    <a:cs typeface="Arial"/>
                  </a:endParaRPr>
                </a:p>
              </p:txBody>
            </p:sp>
            <p:sp>
              <p:nvSpPr>
                <p:cNvPr id="91" name="Freeform: Shape 90">
                  <a:extLst>
                    <a:ext uri="{FF2B5EF4-FFF2-40B4-BE49-F238E27FC236}">
                      <a16:creationId xmlns:a16="http://schemas.microsoft.com/office/drawing/2014/main" id="{B07A2689-D676-3C1E-A18D-BE3D541F7A14}"/>
                    </a:ext>
                  </a:extLst>
                </p:cNvPr>
                <p:cNvSpPr/>
                <p:nvPr/>
              </p:nvSpPr>
              <p:spPr>
                <a:xfrm>
                  <a:off x="6072487" y="3958349"/>
                  <a:ext cx="133181" cy="22197"/>
                </a:xfrm>
                <a:custGeom>
                  <a:avLst/>
                  <a:gdLst>
                    <a:gd name="connsiteX0" fmla="*/ 0 w 228600"/>
                    <a:gd name="connsiteY0" fmla="*/ 0 h 38100"/>
                    <a:gd name="connsiteX1" fmla="*/ 228600 w 228600"/>
                    <a:gd name="connsiteY1" fmla="*/ 0 h 38100"/>
                    <a:gd name="connsiteX2" fmla="*/ 228600 w 228600"/>
                    <a:gd name="connsiteY2" fmla="*/ 38100 h 38100"/>
                    <a:gd name="connsiteX3" fmla="*/ 0 w 228600"/>
                    <a:gd name="connsiteY3" fmla="*/ 38100 h 38100"/>
                  </a:gdLst>
                  <a:ahLst/>
                  <a:cxnLst>
                    <a:cxn ang="0">
                      <a:pos x="connsiteX0" y="connsiteY0"/>
                    </a:cxn>
                    <a:cxn ang="0">
                      <a:pos x="connsiteX1" y="connsiteY1"/>
                    </a:cxn>
                    <a:cxn ang="0">
                      <a:pos x="connsiteX2" y="connsiteY2"/>
                    </a:cxn>
                    <a:cxn ang="0">
                      <a:pos x="connsiteX3" y="connsiteY3"/>
                    </a:cxn>
                  </a:cxnLst>
                  <a:rect l="l" t="t" r="r" b="b"/>
                  <a:pathLst>
                    <a:path w="228600" h="38100">
                      <a:moveTo>
                        <a:pt x="0" y="0"/>
                      </a:moveTo>
                      <a:lnTo>
                        <a:pt x="228600" y="0"/>
                      </a:lnTo>
                      <a:lnTo>
                        <a:pt x="228600" y="38100"/>
                      </a:lnTo>
                      <a:lnTo>
                        <a:pt x="0" y="3810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lOne Display Regular"/>
                    <a:cs typeface="Arial"/>
                  </a:endParaRPr>
                </a:p>
              </p:txBody>
            </p:sp>
            <p:sp>
              <p:nvSpPr>
                <p:cNvPr id="92" name="Freeform: Shape 91">
                  <a:extLst>
                    <a:ext uri="{FF2B5EF4-FFF2-40B4-BE49-F238E27FC236}">
                      <a16:creationId xmlns:a16="http://schemas.microsoft.com/office/drawing/2014/main" id="{CC4E5671-3E2A-2EDB-31E0-3DC02A2CC5AE}"/>
                    </a:ext>
                  </a:extLst>
                </p:cNvPr>
                <p:cNvSpPr/>
                <p:nvPr/>
              </p:nvSpPr>
              <p:spPr>
                <a:xfrm>
                  <a:off x="6072487" y="4001910"/>
                  <a:ext cx="133181" cy="22474"/>
                </a:xfrm>
                <a:custGeom>
                  <a:avLst/>
                  <a:gdLst>
                    <a:gd name="connsiteX0" fmla="*/ 0 w 228600"/>
                    <a:gd name="connsiteY0" fmla="*/ 0 h 38576"/>
                    <a:gd name="connsiteX1" fmla="*/ 228600 w 228600"/>
                    <a:gd name="connsiteY1" fmla="*/ 0 h 38576"/>
                    <a:gd name="connsiteX2" fmla="*/ 228600 w 228600"/>
                    <a:gd name="connsiteY2" fmla="*/ 38576 h 38576"/>
                    <a:gd name="connsiteX3" fmla="*/ 0 w 228600"/>
                    <a:gd name="connsiteY3" fmla="*/ 38576 h 38576"/>
                  </a:gdLst>
                  <a:ahLst/>
                  <a:cxnLst>
                    <a:cxn ang="0">
                      <a:pos x="connsiteX0" y="connsiteY0"/>
                    </a:cxn>
                    <a:cxn ang="0">
                      <a:pos x="connsiteX1" y="connsiteY1"/>
                    </a:cxn>
                    <a:cxn ang="0">
                      <a:pos x="connsiteX2" y="connsiteY2"/>
                    </a:cxn>
                    <a:cxn ang="0">
                      <a:pos x="connsiteX3" y="connsiteY3"/>
                    </a:cxn>
                  </a:cxnLst>
                  <a:rect l="l" t="t" r="r" b="b"/>
                  <a:pathLst>
                    <a:path w="228600" h="38576">
                      <a:moveTo>
                        <a:pt x="0" y="0"/>
                      </a:moveTo>
                      <a:lnTo>
                        <a:pt x="228600" y="0"/>
                      </a:lnTo>
                      <a:lnTo>
                        <a:pt x="228600" y="38576"/>
                      </a:lnTo>
                      <a:lnTo>
                        <a:pt x="0" y="3857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lOne Display Regular"/>
                    <a:cs typeface="Arial"/>
                  </a:endParaRPr>
                </a:p>
              </p:txBody>
            </p:sp>
            <p:sp>
              <p:nvSpPr>
                <p:cNvPr id="93" name="Freeform: Shape 92">
                  <a:extLst>
                    <a:ext uri="{FF2B5EF4-FFF2-40B4-BE49-F238E27FC236}">
                      <a16:creationId xmlns:a16="http://schemas.microsoft.com/office/drawing/2014/main" id="{340A436C-D501-2BBB-E55F-85C5D2E9AA32}"/>
                    </a:ext>
                  </a:extLst>
                </p:cNvPr>
                <p:cNvSpPr/>
                <p:nvPr/>
              </p:nvSpPr>
              <p:spPr>
                <a:xfrm>
                  <a:off x="6072487" y="4180039"/>
                  <a:ext cx="133181" cy="22474"/>
                </a:xfrm>
                <a:custGeom>
                  <a:avLst/>
                  <a:gdLst>
                    <a:gd name="connsiteX0" fmla="*/ 0 w 228600"/>
                    <a:gd name="connsiteY0" fmla="*/ 0 h 38576"/>
                    <a:gd name="connsiteX1" fmla="*/ 228600 w 228600"/>
                    <a:gd name="connsiteY1" fmla="*/ 0 h 38576"/>
                    <a:gd name="connsiteX2" fmla="*/ 228600 w 228600"/>
                    <a:gd name="connsiteY2" fmla="*/ 38576 h 38576"/>
                    <a:gd name="connsiteX3" fmla="*/ 0 w 228600"/>
                    <a:gd name="connsiteY3" fmla="*/ 38576 h 38576"/>
                  </a:gdLst>
                  <a:ahLst/>
                  <a:cxnLst>
                    <a:cxn ang="0">
                      <a:pos x="connsiteX0" y="connsiteY0"/>
                    </a:cxn>
                    <a:cxn ang="0">
                      <a:pos x="connsiteX1" y="connsiteY1"/>
                    </a:cxn>
                    <a:cxn ang="0">
                      <a:pos x="connsiteX2" y="connsiteY2"/>
                    </a:cxn>
                    <a:cxn ang="0">
                      <a:pos x="connsiteX3" y="connsiteY3"/>
                    </a:cxn>
                  </a:cxnLst>
                  <a:rect l="l" t="t" r="r" b="b"/>
                  <a:pathLst>
                    <a:path w="228600" h="38576">
                      <a:moveTo>
                        <a:pt x="0" y="0"/>
                      </a:moveTo>
                      <a:lnTo>
                        <a:pt x="228600" y="0"/>
                      </a:lnTo>
                      <a:lnTo>
                        <a:pt x="228600" y="38576"/>
                      </a:lnTo>
                      <a:lnTo>
                        <a:pt x="0" y="3857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lOne Display Regular"/>
                    <a:cs typeface="Arial"/>
                  </a:endParaRPr>
                </a:p>
              </p:txBody>
            </p:sp>
            <p:sp>
              <p:nvSpPr>
                <p:cNvPr id="94" name="Freeform: Shape 93">
                  <a:extLst>
                    <a:ext uri="{FF2B5EF4-FFF2-40B4-BE49-F238E27FC236}">
                      <a16:creationId xmlns:a16="http://schemas.microsoft.com/office/drawing/2014/main" id="{2E2C965A-3A3C-97D3-1B89-40665D8D3242}"/>
                    </a:ext>
                  </a:extLst>
                </p:cNvPr>
                <p:cNvSpPr/>
                <p:nvPr/>
              </p:nvSpPr>
              <p:spPr>
                <a:xfrm>
                  <a:off x="5996603" y="4222939"/>
                  <a:ext cx="153330" cy="220982"/>
                </a:xfrm>
                <a:custGeom>
                  <a:avLst/>
                  <a:gdLst>
                    <a:gd name="connsiteX0" fmla="*/ 0 w 350279"/>
                    <a:gd name="connsiteY0" fmla="*/ 0 h 504830"/>
                    <a:gd name="connsiteX1" fmla="*/ 101417 w 350279"/>
                    <a:gd name="connsiteY1" fmla="*/ 0 h 504830"/>
                    <a:gd name="connsiteX2" fmla="*/ 101417 w 350279"/>
                    <a:gd name="connsiteY2" fmla="*/ 402753 h 504830"/>
                    <a:gd name="connsiteX3" fmla="*/ 350279 w 350279"/>
                    <a:gd name="connsiteY3" fmla="*/ 402753 h 504830"/>
                    <a:gd name="connsiteX4" fmla="*/ 350279 w 350279"/>
                    <a:gd name="connsiteY4" fmla="*/ 504170 h 504830"/>
                    <a:gd name="connsiteX5" fmla="*/ 304249 w 350279"/>
                    <a:gd name="connsiteY5" fmla="*/ 504170 h 504830"/>
                    <a:gd name="connsiteX6" fmla="*/ 304249 w 350279"/>
                    <a:gd name="connsiteY6" fmla="*/ 504830 h 504830"/>
                    <a:gd name="connsiteX7" fmla="*/ 202833 w 350279"/>
                    <a:gd name="connsiteY7" fmla="*/ 504830 h 504830"/>
                    <a:gd name="connsiteX8" fmla="*/ 202833 w 350279"/>
                    <a:gd name="connsiteY8" fmla="*/ 504170 h 504830"/>
                    <a:gd name="connsiteX9" fmla="*/ 101417 w 350279"/>
                    <a:gd name="connsiteY9" fmla="*/ 504170 h 504830"/>
                    <a:gd name="connsiteX10" fmla="*/ 0 w 350279"/>
                    <a:gd name="connsiteY10" fmla="*/ 402753 h 504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0279" h="504830">
                      <a:moveTo>
                        <a:pt x="0" y="0"/>
                      </a:moveTo>
                      <a:lnTo>
                        <a:pt x="101417" y="0"/>
                      </a:lnTo>
                      <a:lnTo>
                        <a:pt x="101417" y="402753"/>
                      </a:lnTo>
                      <a:lnTo>
                        <a:pt x="350279" y="402753"/>
                      </a:lnTo>
                      <a:lnTo>
                        <a:pt x="350279" y="504170"/>
                      </a:lnTo>
                      <a:lnTo>
                        <a:pt x="304249" y="504170"/>
                      </a:lnTo>
                      <a:lnTo>
                        <a:pt x="304249" y="504830"/>
                      </a:lnTo>
                      <a:lnTo>
                        <a:pt x="202833" y="504830"/>
                      </a:lnTo>
                      <a:lnTo>
                        <a:pt x="202833" y="504170"/>
                      </a:lnTo>
                      <a:lnTo>
                        <a:pt x="101417" y="504170"/>
                      </a:lnTo>
                      <a:cubicBezTo>
                        <a:pt x="45385" y="504170"/>
                        <a:pt x="0" y="458788"/>
                        <a:pt x="0" y="402753"/>
                      </a:cubicBezTo>
                      <a:close/>
                    </a:path>
                  </a:pathLst>
                </a:custGeom>
                <a:grpFill/>
                <a:ln w="9525"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lOne Display Regular"/>
                    <a:cs typeface="Arial"/>
                  </a:endParaRPr>
                </a:p>
              </p:txBody>
            </p:sp>
            <p:sp>
              <p:nvSpPr>
                <p:cNvPr id="95" name="Freeform: Shape 94">
                  <a:extLst>
                    <a:ext uri="{FF2B5EF4-FFF2-40B4-BE49-F238E27FC236}">
                      <a16:creationId xmlns:a16="http://schemas.microsoft.com/office/drawing/2014/main" id="{8E8EC71B-60E8-7D18-FAC7-B9774564261D}"/>
                    </a:ext>
                  </a:extLst>
                </p:cNvPr>
                <p:cNvSpPr/>
                <p:nvPr/>
              </p:nvSpPr>
              <p:spPr>
                <a:xfrm>
                  <a:off x="5996603" y="3839699"/>
                  <a:ext cx="44393" cy="451602"/>
                </a:xfrm>
                <a:custGeom>
                  <a:avLst/>
                  <a:gdLst>
                    <a:gd name="connsiteX0" fmla="*/ 0 w 44196"/>
                    <a:gd name="connsiteY0" fmla="*/ 0 h 156960"/>
                    <a:gd name="connsiteX1" fmla="*/ 44196 w 44196"/>
                    <a:gd name="connsiteY1" fmla="*/ 0 h 156960"/>
                    <a:gd name="connsiteX2" fmla="*/ 44196 w 44196"/>
                    <a:gd name="connsiteY2" fmla="*/ 156960 h 156960"/>
                    <a:gd name="connsiteX3" fmla="*/ 0 w 44196"/>
                    <a:gd name="connsiteY3" fmla="*/ 156960 h 156960"/>
                  </a:gdLst>
                  <a:ahLst/>
                  <a:cxnLst>
                    <a:cxn ang="0">
                      <a:pos x="connsiteX0" y="connsiteY0"/>
                    </a:cxn>
                    <a:cxn ang="0">
                      <a:pos x="connsiteX1" y="connsiteY1"/>
                    </a:cxn>
                    <a:cxn ang="0">
                      <a:pos x="connsiteX2" y="connsiteY2"/>
                    </a:cxn>
                    <a:cxn ang="0">
                      <a:pos x="connsiteX3" y="connsiteY3"/>
                    </a:cxn>
                  </a:cxnLst>
                  <a:rect l="l" t="t" r="r" b="b"/>
                  <a:pathLst>
                    <a:path w="44196" h="156960">
                      <a:moveTo>
                        <a:pt x="0" y="0"/>
                      </a:moveTo>
                      <a:lnTo>
                        <a:pt x="44196" y="0"/>
                      </a:lnTo>
                      <a:lnTo>
                        <a:pt x="44196" y="156960"/>
                      </a:lnTo>
                      <a:lnTo>
                        <a:pt x="0" y="15696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lOne Display Regular"/>
                    <a:cs typeface="Arial"/>
                  </a:endParaRPr>
                </a:p>
              </p:txBody>
            </p:sp>
            <p:sp>
              <p:nvSpPr>
                <p:cNvPr id="96" name="Freeform: Shape 95">
                  <a:extLst>
                    <a:ext uri="{FF2B5EF4-FFF2-40B4-BE49-F238E27FC236}">
                      <a16:creationId xmlns:a16="http://schemas.microsoft.com/office/drawing/2014/main" id="{0BBE991F-FD41-55F1-5569-68B617CAEBC8}"/>
                    </a:ext>
                  </a:extLst>
                </p:cNvPr>
                <p:cNvSpPr/>
                <p:nvPr/>
              </p:nvSpPr>
              <p:spPr>
                <a:xfrm>
                  <a:off x="5996603" y="3824946"/>
                  <a:ext cx="153330" cy="103040"/>
                </a:xfrm>
                <a:custGeom>
                  <a:avLst/>
                  <a:gdLst>
                    <a:gd name="connsiteX0" fmla="*/ 0 w 350279"/>
                    <a:gd name="connsiteY0" fmla="*/ 0 h 235392"/>
                    <a:gd name="connsiteX1" fmla="*/ 101417 w 350279"/>
                    <a:gd name="connsiteY1" fmla="*/ 0 h 235392"/>
                    <a:gd name="connsiteX2" fmla="*/ 350279 w 350279"/>
                    <a:gd name="connsiteY2" fmla="*/ 0 h 235392"/>
                    <a:gd name="connsiteX3" fmla="*/ 350279 w 350279"/>
                    <a:gd name="connsiteY3" fmla="*/ 101417 h 235392"/>
                    <a:gd name="connsiteX4" fmla="*/ 101417 w 350279"/>
                    <a:gd name="connsiteY4" fmla="*/ 101417 h 235392"/>
                    <a:gd name="connsiteX5" fmla="*/ 101417 w 350279"/>
                    <a:gd name="connsiteY5" fmla="*/ 235392 h 235392"/>
                    <a:gd name="connsiteX6" fmla="*/ 0 w 350279"/>
                    <a:gd name="connsiteY6" fmla="*/ 235392 h 235392"/>
                    <a:gd name="connsiteX7" fmla="*/ 0 w 350279"/>
                    <a:gd name="connsiteY7" fmla="*/ 101417 h 235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0279" h="235392">
                      <a:moveTo>
                        <a:pt x="0" y="0"/>
                      </a:moveTo>
                      <a:lnTo>
                        <a:pt x="101417" y="0"/>
                      </a:lnTo>
                      <a:lnTo>
                        <a:pt x="350279" y="0"/>
                      </a:lnTo>
                      <a:lnTo>
                        <a:pt x="350279" y="101417"/>
                      </a:lnTo>
                      <a:lnTo>
                        <a:pt x="101417" y="101417"/>
                      </a:lnTo>
                      <a:lnTo>
                        <a:pt x="101417" y="235392"/>
                      </a:lnTo>
                      <a:lnTo>
                        <a:pt x="0" y="235392"/>
                      </a:lnTo>
                      <a:lnTo>
                        <a:pt x="0" y="101417"/>
                      </a:lnTo>
                      <a:close/>
                    </a:path>
                  </a:pathLst>
                </a:custGeom>
                <a:grpFill/>
                <a:ln w="9525"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lOne Display Regular"/>
                    <a:cs typeface="Arial"/>
                  </a:endParaRPr>
                </a:p>
              </p:txBody>
            </p:sp>
            <p:sp>
              <p:nvSpPr>
                <p:cNvPr id="97" name="Freeform: Shape 96">
                  <a:extLst>
                    <a:ext uri="{FF2B5EF4-FFF2-40B4-BE49-F238E27FC236}">
                      <a16:creationId xmlns:a16="http://schemas.microsoft.com/office/drawing/2014/main" id="{F82CFB41-04EF-18DD-0444-2E1BDB532468}"/>
                    </a:ext>
                  </a:extLst>
                </p:cNvPr>
                <p:cNvSpPr/>
                <p:nvPr/>
              </p:nvSpPr>
              <p:spPr>
                <a:xfrm>
                  <a:off x="6035946" y="4029152"/>
                  <a:ext cx="247389" cy="414769"/>
                </a:xfrm>
                <a:custGeom>
                  <a:avLst/>
                  <a:gdLst>
                    <a:gd name="connsiteX0" fmla="*/ 463741 w 565157"/>
                    <a:gd name="connsiteY0" fmla="*/ 0 h 947533"/>
                    <a:gd name="connsiteX1" fmla="*/ 565157 w 565157"/>
                    <a:gd name="connsiteY1" fmla="*/ 0 h 947533"/>
                    <a:gd name="connsiteX2" fmla="*/ 565157 w 565157"/>
                    <a:gd name="connsiteY2" fmla="*/ 845456 h 947533"/>
                    <a:gd name="connsiteX3" fmla="*/ 565157 w 565157"/>
                    <a:gd name="connsiteY3" fmla="*/ 946873 h 947533"/>
                    <a:gd name="connsiteX4" fmla="*/ 463741 w 565157"/>
                    <a:gd name="connsiteY4" fmla="*/ 946873 h 947533"/>
                    <a:gd name="connsiteX5" fmla="*/ 362324 w 565157"/>
                    <a:gd name="connsiteY5" fmla="*/ 946873 h 947533"/>
                    <a:gd name="connsiteX6" fmla="*/ 362324 w 565157"/>
                    <a:gd name="connsiteY6" fmla="*/ 947533 h 947533"/>
                    <a:gd name="connsiteX7" fmla="*/ 260908 w 565157"/>
                    <a:gd name="connsiteY7" fmla="*/ 947533 h 947533"/>
                    <a:gd name="connsiteX8" fmla="*/ 260908 w 565157"/>
                    <a:gd name="connsiteY8" fmla="*/ 946873 h 947533"/>
                    <a:gd name="connsiteX9" fmla="*/ 0 w 565157"/>
                    <a:gd name="connsiteY9" fmla="*/ 946873 h 947533"/>
                    <a:gd name="connsiteX10" fmla="*/ 0 w 565157"/>
                    <a:gd name="connsiteY10" fmla="*/ 845456 h 947533"/>
                    <a:gd name="connsiteX11" fmla="*/ 463741 w 565157"/>
                    <a:gd name="connsiteY11" fmla="*/ 845456 h 947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5157" h="947533">
                      <a:moveTo>
                        <a:pt x="463741" y="0"/>
                      </a:moveTo>
                      <a:lnTo>
                        <a:pt x="565157" y="0"/>
                      </a:lnTo>
                      <a:lnTo>
                        <a:pt x="565157" y="845456"/>
                      </a:lnTo>
                      <a:lnTo>
                        <a:pt x="565157" y="946873"/>
                      </a:lnTo>
                      <a:lnTo>
                        <a:pt x="463741" y="946873"/>
                      </a:lnTo>
                      <a:lnTo>
                        <a:pt x="362324" y="946873"/>
                      </a:lnTo>
                      <a:lnTo>
                        <a:pt x="362324" y="947533"/>
                      </a:lnTo>
                      <a:lnTo>
                        <a:pt x="260908" y="947533"/>
                      </a:lnTo>
                      <a:lnTo>
                        <a:pt x="260908" y="946873"/>
                      </a:lnTo>
                      <a:lnTo>
                        <a:pt x="0" y="946873"/>
                      </a:lnTo>
                      <a:lnTo>
                        <a:pt x="0" y="845456"/>
                      </a:lnTo>
                      <a:lnTo>
                        <a:pt x="463741" y="845456"/>
                      </a:lnTo>
                      <a:close/>
                    </a:path>
                  </a:pathLst>
                </a:custGeom>
                <a:grpFill/>
                <a:ln w="9525"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lOne Display Regular"/>
                    <a:cs typeface="Arial"/>
                  </a:endParaRPr>
                </a:p>
              </p:txBody>
            </p:sp>
            <p:sp>
              <p:nvSpPr>
                <p:cNvPr id="98" name="Freeform: Shape 97">
                  <a:extLst>
                    <a:ext uri="{FF2B5EF4-FFF2-40B4-BE49-F238E27FC236}">
                      <a16:creationId xmlns:a16="http://schemas.microsoft.com/office/drawing/2014/main" id="{29C561B8-80C4-B5E0-D061-B895A0AABAD5}"/>
                    </a:ext>
                  </a:extLst>
                </p:cNvPr>
                <p:cNvSpPr/>
                <p:nvPr/>
              </p:nvSpPr>
              <p:spPr>
                <a:xfrm>
                  <a:off x="6035946" y="3824946"/>
                  <a:ext cx="247389" cy="265477"/>
                </a:xfrm>
                <a:custGeom>
                  <a:avLst/>
                  <a:gdLst>
                    <a:gd name="connsiteX0" fmla="*/ 0 w 565157"/>
                    <a:gd name="connsiteY0" fmla="*/ 0 h 606478"/>
                    <a:gd name="connsiteX1" fmla="*/ 463741 w 565157"/>
                    <a:gd name="connsiteY1" fmla="*/ 0 h 606478"/>
                    <a:gd name="connsiteX2" fmla="*/ 565157 w 565157"/>
                    <a:gd name="connsiteY2" fmla="*/ 101417 h 606478"/>
                    <a:gd name="connsiteX3" fmla="*/ 565157 w 565157"/>
                    <a:gd name="connsiteY3" fmla="*/ 606478 h 606478"/>
                    <a:gd name="connsiteX4" fmla="*/ 463741 w 565157"/>
                    <a:gd name="connsiteY4" fmla="*/ 606478 h 606478"/>
                    <a:gd name="connsiteX5" fmla="*/ 463741 w 565157"/>
                    <a:gd name="connsiteY5" fmla="*/ 101417 h 606478"/>
                    <a:gd name="connsiteX6" fmla="*/ 0 w 565157"/>
                    <a:gd name="connsiteY6" fmla="*/ 101417 h 606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5157" h="606478">
                      <a:moveTo>
                        <a:pt x="0" y="0"/>
                      </a:moveTo>
                      <a:lnTo>
                        <a:pt x="463741" y="0"/>
                      </a:lnTo>
                      <a:cubicBezTo>
                        <a:pt x="519775" y="0"/>
                        <a:pt x="565157" y="45385"/>
                        <a:pt x="565157" y="101417"/>
                      </a:cubicBezTo>
                      <a:lnTo>
                        <a:pt x="565157" y="606478"/>
                      </a:lnTo>
                      <a:lnTo>
                        <a:pt x="463741" y="606478"/>
                      </a:lnTo>
                      <a:lnTo>
                        <a:pt x="463741" y="101417"/>
                      </a:lnTo>
                      <a:lnTo>
                        <a:pt x="0" y="101417"/>
                      </a:lnTo>
                      <a:close/>
                    </a:path>
                  </a:pathLst>
                </a:custGeom>
                <a:grpFill/>
                <a:ln w="9525"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lOne Display Regular"/>
                    <a:cs typeface="Arial"/>
                  </a:endParaRPr>
                </a:p>
              </p:txBody>
            </p:sp>
            <p:sp>
              <p:nvSpPr>
                <p:cNvPr id="99" name="Rectangle 98">
                  <a:extLst>
                    <a:ext uri="{FF2B5EF4-FFF2-40B4-BE49-F238E27FC236}">
                      <a16:creationId xmlns:a16="http://schemas.microsoft.com/office/drawing/2014/main" id="{B804590D-3BFE-EE42-C2F6-8ED2CB2D20BF}"/>
                    </a:ext>
                  </a:extLst>
                </p:cNvPr>
                <p:cNvSpPr/>
                <p:nvPr/>
              </p:nvSpPr>
              <p:spPr>
                <a:xfrm>
                  <a:off x="6040538" y="4439675"/>
                  <a:ext cx="46024" cy="29200"/>
                </a:xfrm>
                <a:prstGeom prst="rect">
                  <a:avLst/>
                </a:prstGeom>
                <a:grpFill/>
                <a:ln w="66675">
                  <a:no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lOne Display Regular"/>
                    <a:cs typeface="Arial"/>
                  </a:endParaRPr>
                </a:p>
              </p:txBody>
            </p:sp>
            <p:sp>
              <p:nvSpPr>
                <p:cNvPr id="100" name="Rectangle 99">
                  <a:extLst>
                    <a:ext uri="{FF2B5EF4-FFF2-40B4-BE49-F238E27FC236}">
                      <a16:creationId xmlns:a16="http://schemas.microsoft.com/office/drawing/2014/main" id="{39506A98-3DDA-6059-B3EF-413AD9F9A047}"/>
                    </a:ext>
                  </a:extLst>
                </p:cNvPr>
                <p:cNvSpPr/>
                <p:nvPr/>
              </p:nvSpPr>
              <p:spPr>
                <a:xfrm>
                  <a:off x="6193434" y="4439675"/>
                  <a:ext cx="46024" cy="29200"/>
                </a:xfrm>
                <a:prstGeom prst="rect">
                  <a:avLst/>
                </a:prstGeom>
                <a:grpFill/>
                <a:ln w="66675">
                  <a:no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lOne Display Regular"/>
                    <a:cs typeface="Arial"/>
                  </a:endParaRPr>
                </a:p>
              </p:txBody>
            </p:sp>
          </p:grpSp>
          <p:grpSp>
            <p:nvGrpSpPr>
              <p:cNvPr id="34" name="Group 33">
                <a:extLst>
                  <a:ext uri="{FF2B5EF4-FFF2-40B4-BE49-F238E27FC236}">
                    <a16:creationId xmlns:a16="http://schemas.microsoft.com/office/drawing/2014/main" id="{EBB545AD-4176-966C-D94D-2A4001F8E535}"/>
                  </a:ext>
                </a:extLst>
              </p:cNvPr>
              <p:cNvGrpSpPr/>
              <p:nvPr/>
            </p:nvGrpSpPr>
            <p:grpSpPr>
              <a:xfrm>
                <a:off x="4646360" y="2751317"/>
                <a:ext cx="286732" cy="643929"/>
                <a:chOff x="5996603" y="3824946"/>
                <a:chExt cx="286732" cy="643929"/>
              </a:xfrm>
              <a:solidFill>
                <a:srgbClr val="FFFFFF"/>
              </a:solidFill>
            </p:grpSpPr>
            <p:sp>
              <p:nvSpPr>
                <p:cNvPr id="71" name="Freeform: Shape 70">
                  <a:extLst>
                    <a:ext uri="{FF2B5EF4-FFF2-40B4-BE49-F238E27FC236}">
                      <a16:creationId xmlns:a16="http://schemas.microsoft.com/office/drawing/2014/main" id="{97B9F11E-0343-8A26-12C5-8E11EC7C55ED}"/>
                    </a:ext>
                  </a:extLst>
                </p:cNvPr>
                <p:cNvSpPr/>
                <p:nvPr/>
              </p:nvSpPr>
              <p:spPr>
                <a:xfrm>
                  <a:off x="6161274" y="4291301"/>
                  <a:ext cx="44393" cy="44393"/>
                </a:xfrm>
                <a:custGeom>
                  <a:avLst/>
                  <a:gdLst>
                    <a:gd name="connsiteX0" fmla="*/ 0 w 76200"/>
                    <a:gd name="connsiteY0" fmla="*/ 0 h 76200"/>
                    <a:gd name="connsiteX1" fmla="*/ 76200 w 76200"/>
                    <a:gd name="connsiteY1" fmla="*/ 0 h 76200"/>
                    <a:gd name="connsiteX2" fmla="*/ 76200 w 76200"/>
                    <a:gd name="connsiteY2" fmla="*/ 76200 h 76200"/>
                    <a:gd name="connsiteX3" fmla="*/ 0 w 76200"/>
                    <a:gd name="connsiteY3" fmla="*/ 76200 h 76200"/>
                  </a:gdLst>
                  <a:ahLst/>
                  <a:cxnLst>
                    <a:cxn ang="0">
                      <a:pos x="connsiteX0" y="connsiteY0"/>
                    </a:cxn>
                    <a:cxn ang="0">
                      <a:pos x="connsiteX1" y="connsiteY1"/>
                    </a:cxn>
                    <a:cxn ang="0">
                      <a:pos x="connsiteX2" y="connsiteY2"/>
                    </a:cxn>
                    <a:cxn ang="0">
                      <a:pos x="connsiteX3" y="connsiteY3"/>
                    </a:cxn>
                  </a:cxnLst>
                  <a:rect l="l" t="t" r="r" b="b"/>
                  <a:pathLst>
                    <a:path w="76200" h="76200">
                      <a:moveTo>
                        <a:pt x="0" y="0"/>
                      </a:moveTo>
                      <a:lnTo>
                        <a:pt x="76200" y="0"/>
                      </a:lnTo>
                      <a:lnTo>
                        <a:pt x="76200" y="76200"/>
                      </a:lnTo>
                      <a:lnTo>
                        <a:pt x="0" y="7620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lOne Display Regular"/>
                    <a:cs typeface="Arial"/>
                  </a:endParaRPr>
                </a:p>
              </p:txBody>
            </p:sp>
            <p:sp>
              <p:nvSpPr>
                <p:cNvPr id="72" name="Freeform: Shape 71">
                  <a:extLst>
                    <a:ext uri="{FF2B5EF4-FFF2-40B4-BE49-F238E27FC236}">
                      <a16:creationId xmlns:a16="http://schemas.microsoft.com/office/drawing/2014/main" id="{D6B1EB9F-F855-AAD4-9B18-C2EA0D0B3DA6}"/>
                    </a:ext>
                  </a:extLst>
                </p:cNvPr>
                <p:cNvSpPr/>
                <p:nvPr/>
              </p:nvSpPr>
              <p:spPr>
                <a:xfrm>
                  <a:off x="6072487" y="4135645"/>
                  <a:ext cx="133181" cy="22197"/>
                </a:xfrm>
                <a:custGeom>
                  <a:avLst/>
                  <a:gdLst>
                    <a:gd name="connsiteX0" fmla="*/ 0 w 228600"/>
                    <a:gd name="connsiteY0" fmla="*/ 0 h 38100"/>
                    <a:gd name="connsiteX1" fmla="*/ 228600 w 228600"/>
                    <a:gd name="connsiteY1" fmla="*/ 0 h 38100"/>
                    <a:gd name="connsiteX2" fmla="*/ 228600 w 228600"/>
                    <a:gd name="connsiteY2" fmla="*/ 38100 h 38100"/>
                    <a:gd name="connsiteX3" fmla="*/ 0 w 228600"/>
                    <a:gd name="connsiteY3" fmla="*/ 38100 h 38100"/>
                  </a:gdLst>
                  <a:ahLst/>
                  <a:cxnLst>
                    <a:cxn ang="0">
                      <a:pos x="connsiteX0" y="connsiteY0"/>
                    </a:cxn>
                    <a:cxn ang="0">
                      <a:pos x="connsiteX1" y="connsiteY1"/>
                    </a:cxn>
                    <a:cxn ang="0">
                      <a:pos x="connsiteX2" y="connsiteY2"/>
                    </a:cxn>
                    <a:cxn ang="0">
                      <a:pos x="connsiteX3" y="connsiteY3"/>
                    </a:cxn>
                  </a:cxnLst>
                  <a:rect l="l" t="t" r="r" b="b"/>
                  <a:pathLst>
                    <a:path w="228600" h="38100">
                      <a:moveTo>
                        <a:pt x="0" y="0"/>
                      </a:moveTo>
                      <a:lnTo>
                        <a:pt x="228600" y="0"/>
                      </a:lnTo>
                      <a:lnTo>
                        <a:pt x="228600" y="38100"/>
                      </a:lnTo>
                      <a:lnTo>
                        <a:pt x="0" y="3810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lOne Display Regular"/>
                    <a:cs typeface="Arial"/>
                  </a:endParaRPr>
                </a:p>
              </p:txBody>
            </p:sp>
            <p:sp>
              <p:nvSpPr>
                <p:cNvPr id="73" name="Freeform: Shape 72">
                  <a:extLst>
                    <a:ext uri="{FF2B5EF4-FFF2-40B4-BE49-F238E27FC236}">
                      <a16:creationId xmlns:a16="http://schemas.microsoft.com/office/drawing/2014/main" id="{C4B4B5BB-E571-90B1-84EE-74EF31BC997F}"/>
                    </a:ext>
                  </a:extLst>
                </p:cNvPr>
                <p:cNvSpPr/>
                <p:nvPr/>
              </p:nvSpPr>
              <p:spPr>
                <a:xfrm>
                  <a:off x="6072487" y="4313498"/>
                  <a:ext cx="44393" cy="22474"/>
                </a:xfrm>
                <a:custGeom>
                  <a:avLst/>
                  <a:gdLst>
                    <a:gd name="connsiteX0" fmla="*/ 0 w 76200"/>
                    <a:gd name="connsiteY0" fmla="*/ 0 h 38576"/>
                    <a:gd name="connsiteX1" fmla="*/ 76200 w 76200"/>
                    <a:gd name="connsiteY1" fmla="*/ 0 h 38576"/>
                    <a:gd name="connsiteX2" fmla="*/ 76200 w 76200"/>
                    <a:gd name="connsiteY2" fmla="*/ 38576 h 38576"/>
                    <a:gd name="connsiteX3" fmla="*/ 0 w 76200"/>
                    <a:gd name="connsiteY3" fmla="*/ 38576 h 38576"/>
                  </a:gdLst>
                  <a:ahLst/>
                  <a:cxnLst>
                    <a:cxn ang="0">
                      <a:pos x="connsiteX0" y="connsiteY0"/>
                    </a:cxn>
                    <a:cxn ang="0">
                      <a:pos x="connsiteX1" y="connsiteY1"/>
                    </a:cxn>
                    <a:cxn ang="0">
                      <a:pos x="connsiteX2" y="connsiteY2"/>
                    </a:cxn>
                    <a:cxn ang="0">
                      <a:pos x="connsiteX3" y="connsiteY3"/>
                    </a:cxn>
                  </a:cxnLst>
                  <a:rect l="l" t="t" r="r" b="b"/>
                  <a:pathLst>
                    <a:path w="76200" h="38576">
                      <a:moveTo>
                        <a:pt x="0" y="0"/>
                      </a:moveTo>
                      <a:lnTo>
                        <a:pt x="76200" y="0"/>
                      </a:lnTo>
                      <a:lnTo>
                        <a:pt x="76200" y="38576"/>
                      </a:lnTo>
                      <a:lnTo>
                        <a:pt x="0" y="3857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lOne Display Regular"/>
                    <a:cs typeface="Arial"/>
                  </a:endParaRPr>
                </a:p>
              </p:txBody>
            </p:sp>
            <p:sp>
              <p:nvSpPr>
                <p:cNvPr id="74" name="Freeform: Shape 73">
                  <a:extLst>
                    <a:ext uri="{FF2B5EF4-FFF2-40B4-BE49-F238E27FC236}">
                      <a16:creationId xmlns:a16="http://schemas.microsoft.com/office/drawing/2014/main" id="{2BEC700A-F6AE-6FC1-5889-1F1F587CD4B3}"/>
                    </a:ext>
                  </a:extLst>
                </p:cNvPr>
                <p:cNvSpPr/>
                <p:nvPr/>
              </p:nvSpPr>
              <p:spPr>
                <a:xfrm>
                  <a:off x="6072487" y="4046581"/>
                  <a:ext cx="133181" cy="22197"/>
                </a:xfrm>
                <a:custGeom>
                  <a:avLst/>
                  <a:gdLst>
                    <a:gd name="connsiteX0" fmla="*/ 0 w 228600"/>
                    <a:gd name="connsiteY0" fmla="*/ 0 h 38100"/>
                    <a:gd name="connsiteX1" fmla="*/ 228600 w 228600"/>
                    <a:gd name="connsiteY1" fmla="*/ 0 h 38100"/>
                    <a:gd name="connsiteX2" fmla="*/ 228600 w 228600"/>
                    <a:gd name="connsiteY2" fmla="*/ 38100 h 38100"/>
                    <a:gd name="connsiteX3" fmla="*/ 0 w 228600"/>
                    <a:gd name="connsiteY3" fmla="*/ 38100 h 38100"/>
                  </a:gdLst>
                  <a:ahLst/>
                  <a:cxnLst>
                    <a:cxn ang="0">
                      <a:pos x="connsiteX0" y="connsiteY0"/>
                    </a:cxn>
                    <a:cxn ang="0">
                      <a:pos x="connsiteX1" y="connsiteY1"/>
                    </a:cxn>
                    <a:cxn ang="0">
                      <a:pos x="connsiteX2" y="connsiteY2"/>
                    </a:cxn>
                    <a:cxn ang="0">
                      <a:pos x="connsiteX3" y="connsiteY3"/>
                    </a:cxn>
                  </a:cxnLst>
                  <a:rect l="l" t="t" r="r" b="b"/>
                  <a:pathLst>
                    <a:path w="228600" h="38100">
                      <a:moveTo>
                        <a:pt x="0" y="0"/>
                      </a:moveTo>
                      <a:lnTo>
                        <a:pt x="228600" y="0"/>
                      </a:lnTo>
                      <a:lnTo>
                        <a:pt x="228600" y="38100"/>
                      </a:lnTo>
                      <a:lnTo>
                        <a:pt x="0" y="3810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lOne Display Regular"/>
                    <a:cs typeface="Arial"/>
                  </a:endParaRPr>
                </a:p>
              </p:txBody>
            </p:sp>
            <p:sp>
              <p:nvSpPr>
                <p:cNvPr id="75" name="Freeform: Shape 74">
                  <a:extLst>
                    <a:ext uri="{FF2B5EF4-FFF2-40B4-BE49-F238E27FC236}">
                      <a16:creationId xmlns:a16="http://schemas.microsoft.com/office/drawing/2014/main" id="{57370C73-1B0A-BF9A-DCD4-61F0C287D012}"/>
                    </a:ext>
                  </a:extLst>
                </p:cNvPr>
                <p:cNvSpPr/>
                <p:nvPr/>
              </p:nvSpPr>
              <p:spPr>
                <a:xfrm>
                  <a:off x="6072487" y="4090974"/>
                  <a:ext cx="133181" cy="22474"/>
                </a:xfrm>
                <a:custGeom>
                  <a:avLst/>
                  <a:gdLst>
                    <a:gd name="connsiteX0" fmla="*/ 0 w 228600"/>
                    <a:gd name="connsiteY0" fmla="*/ 0 h 38576"/>
                    <a:gd name="connsiteX1" fmla="*/ 228600 w 228600"/>
                    <a:gd name="connsiteY1" fmla="*/ 0 h 38576"/>
                    <a:gd name="connsiteX2" fmla="*/ 228600 w 228600"/>
                    <a:gd name="connsiteY2" fmla="*/ 38576 h 38576"/>
                    <a:gd name="connsiteX3" fmla="*/ 0 w 228600"/>
                    <a:gd name="connsiteY3" fmla="*/ 38576 h 38576"/>
                  </a:gdLst>
                  <a:ahLst/>
                  <a:cxnLst>
                    <a:cxn ang="0">
                      <a:pos x="connsiteX0" y="connsiteY0"/>
                    </a:cxn>
                    <a:cxn ang="0">
                      <a:pos x="connsiteX1" y="connsiteY1"/>
                    </a:cxn>
                    <a:cxn ang="0">
                      <a:pos x="connsiteX2" y="connsiteY2"/>
                    </a:cxn>
                    <a:cxn ang="0">
                      <a:pos x="connsiteX3" y="connsiteY3"/>
                    </a:cxn>
                  </a:cxnLst>
                  <a:rect l="l" t="t" r="r" b="b"/>
                  <a:pathLst>
                    <a:path w="228600" h="38576">
                      <a:moveTo>
                        <a:pt x="0" y="0"/>
                      </a:moveTo>
                      <a:lnTo>
                        <a:pt x="228600" y="0"/>
                      </a:lnTo>
                      <a:lnTo>
                        <a:pt x="228600" y="38576"/>
                      </a:lnTo>
                      <a:lnTo>
                        <a:pt x="0" y="3857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lOne Display Regular"/>
                    <a:cs typeface="Arial"/>
                  </a:endParaRPr>
                </a:p>
              </p:txBody>
            </p:sp>
            <p:sp>
              <p:nvSpPr>
                <p:cNvPr id="76" name="Freeform: Shape 75">
                  <a:extLst>
                    <a:ext uri="{FF2B5EF4-FFF2-40B4-BE49-F238E27FC236}">
                      <a16:creationId xmlns:a16="http://schemas.microsoft.com/office/drawing/2014/main" id="{A6A2450C-8D42-FBFB-369F-480BA4F2796D}"/>
                    </a:ext>
                  </a:extLst>
                </p:cNvPr>
                <p:cNvSpPr/>
                <p:nvPr/>
              </p:nvSpPr>
              <p:spPr>
                <a:xfrm>
                  <a:off x="6072487" y="3958349"/>
                  <a:ext cx="133181" cy="22197"/>
                </a:xfrm>
                <a:custGeom>
                  <a:avLst/>
                  <a:gdLst>
                    <a:gd name="connsiteX0" fmla="*/ 0 w 228600"/>
                    <a:gd name="connsiteY0" fmla="*/ 0 h 38100"/>
                    <a:gd name="connsiteX1" fmla="*/ 228600 w 228600"/>
                    <a:gd name="connsiteY1" fmla="*/ 0 h 38100"/>
                    <a:gd name="connsiteX2" fmla="*/ 228600 w 228600"/>
                    <a:gd name="connsiteY2" fmla="*/ 38100 h 38100"/>
                    <a:gd name="connsiteX3" fmla="*/ 0 w 228600"/>
                    <a:gd name="connsiteY3" fmla="*/ 38100 h 38100"/>
                  </a:gdLst>
                  <a:ahLst/>
                  <a:cxnLst>
                    <a:cxn ang="0">
                      <a:pos x="connsiteX0" y="connsiteY0"/>
                    </a:cxn>
                    <a:cxn ang="0">
                      <a:pos x="connsiteX1" y="connsiteY1"/>
                    </a:cxn>
                    <a:cxn ang="0">
                      <a:pos x="connsiteX2" y="connsiteY2"/>
                    </a:cxn>
                    <a:cxn ang="0">
                      <a:pos x="connsiteX3" y="connsiteY3"/>
                    </a:cxn>
                  </a:cxnLst>
                  <a:rect l="l" t="t" r="r" b="b"/>
                  <a:pathLst>
                    <a:path w="228600" h="38100">
                      <a:moveTo>
                        <a:pt x="0" y="0"/>
                      </a:moveTo>
                      <a:lnTo>
                        <a:pt x="228600" y="0"/>
                      </a:lnTo>
                      <a:lnTo>
                        <a:pt x="228600" y="38100"/>
                      </a:lnTo>
                      <a:lnTo>
                        <a:pt x="0" y="3810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lOne Display Regular"/>
                    <a:cs typeface="Arial"/>
                  </a:endParaRPr>
                </a:p>
              </p:txBody>
            </p:sp>
            <p:sp>
              <p:nvSpPr>
                <p:cNvPr id="77" name="Freeform: Shape 76">
                  <a:extLst>
                    <a:ext uri="{FF2B5EF4-FFF2-40B4-BE49-F238E27FC236}">
                      <a16:creationId xmlns:a16="http://schemas.microsoft.com/office/drawing/2014/main" id="{64DBBD62-136D-9C1E-8A90-5C787A0D87D8}"/>
                    </a:ext>
                  </a:extLst>
                </p:cNvPr>
                <p:cNvSpPr/>
                <p:nvPr/>
              </p:nvSpPr>
              <p:spPr>
                <a:xfrm>
                  <a:off x="6072487" y="4001910"/>
                  <a:ext cx="133181" cy="22474"/>
                </a:xfrm>
                <a:custGeom>
                  <a:avLst/>
                  <a:gdLst>
                    <a:gd name="connsiteX0" fmla="*/ 0 w 228600"/>
                    <a:gd name="connsiteY0" fmla="*/ 0 h 38576"/>
                    <a:gd name="connsiteX1" fmla="*/ 228600 w 228600"/>
                    <a:gd name="connsiteY1" fmla="*/ 0 h 38576"/>
                    <a:gd name="connsiteX2" fmla="*/ 228600 w 228600"/>
                    <a:gd name="connsiteY2" fmla="*/ 38576 h 38576"/>
                    <a:gd name="connsiteX3" fmla="*/ 0 w 228600"/>
                    <a:gd name="connsiteY3" fmla="*/ 38576 h 38576"/>
                  </a:gdLst>
                  <a:ahLst/>
                  <a:cxnLst>
                    <a:cxn ang="0">
                      <a:pos x="connsiteX0" y="connsiteY0"/>
                    </a:cxn>
                    <a:cxn ang="0">
                      <a:pos x="connsiteX1" y="connsiteY1"/>
                    </a:cxn>
                    <a:cxn ang="0">
                      <a:pos x="connsiteX2" y="connsiteY2"/>
                    </a:cxn>
                    <a:cxn ang="0">
                      <a:pos x="connsiteX3" y="connsiteY3"/>
                    </a:cxn>
                  </a:cxnLst>
                  <a:rect l="l" t="t" r="r" b="b"/>
                  <a:pathLst>
                    <a:path w="228600" h="38576">
                      <a:moveTo>
                        <a:pt x="0" y="0"/>
                      </a:moveTo>
                      <a:lnTo>
                        <a:pt x="228600" y="0"/>
                      </a:lnTo>
                      <a:lnTo>
                        <a:pt x="228600" y="38576"/>
                      </a:lnTo>
                      <a:lnTo>
                        <a:pt x="0" y="3857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lOne Display Regular"/>
                    <a:cs typeface="Arial"/>
                  </a:endParaRPr>
                </a:p>
              </p:txBody>
            </p:sp>
            <p:sp>
              <p:nvSpPr>
                <p:cNvPr id="78" name="Freeform: Shape 77">
                  <a:extLst>
                    <a:ext uri="{FF2B5EF4-FFF2-40B4-BE49-F238E27FC236}">
                      <a16:creationId xmlns:a16="http://schemas.microsoft.com/office/drawing/2014/main" id="{C06F73A9-F9A6-C26F-69E3-1028A429E0B2}"/>
                    </a:ext>
                  </a:extLst>
                </p:cNvPr>
                <p:cNvSpPr/>
                <p:nvPr/>
              </p:nvSpPr>
              <p:spPr>
                <a:xfrm>
                  <a:off x="6072487" y="4180039"/>
                  <a:ext cx="133181" cy="22474"/>
                </a:xfrm>
                <a:custGeom>
                  <a:avLst/>
                  <a:gdLst>
                    <a:gd name="connsiteX0" fmla="*/ 0 w 228600"/>
                    <a:gd name="connsiteY0" fmla="*/ 0 h 38576"/>
                    <a:gd name="connsiteX1" fmla="*/ 228600 w 228600"/>
                    <a:gd name="connsiteY1" fmla="*/ 0 h 38576"/>
                    <a:gd name="connsiteX2" fmla="*/ 228600 w 228600"/>
                    <a:gd name="connsiteY2" fmla="*/ 38576 h 38576"/>
                    <a:gd name="connsiteX3" fmla="*/ 0 w 228600"/>
                    <a:gd name="connsiteY3" fmla="*/ 38576 h 38576"/>
                  </a:gdLst>
                  <a:ahLst/>
                  <a:cxnLst>
                    <a:cxn ang="0">
                      <a:pos x="connsiteX0" y="connsiteY0"/>
                    </a:cxn>
                    <a:cxn ang="0">
                      <a:pos x="connsiteX1" y="connsiteY1"/>
                    </a:cxn>
                    <a:cxn ang="0">
                      <a:pos x="connsiteX2" y="connsiteY2"/>
                    </a:cxn>
                    <a:cxn ang="0">
                      <a:pos x="connsiteX3" y="connsiteY3"/>
                    </a:cxn>
                  </a:cxnLst>
                  <a:rect l="l" t="t" r="r" b="b"/>
                  <a:pathLst>
                    <a:path w="228600" h="38576">
                      <a:moveTo>
                        <a:pt x="0" y="0"/>
                      </a:moveTo>
                      <a:lnTo>
                        <a:pt x="228600" y="0"/>
                      </a:lnTo>
                      <a:lnTo>
                        <a:pt x="228600" y="38576"/>
                      </a:lnTo>
                      <a:lnTo>
                        <a:pt x="0" y="3857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lOne Display Regular"/>
                    <a:cs typeface="Arial"/>
                  </a:endParaRPr>
                </a:p>
              </p:txBody>
            </p:sp>
            <p:sp>
              <p:nvSpPr>
                <p:cNvPr id="79" name="Freeform: Shape 78">
                  <a:extLst>
                    <a:ext uri="{FF2B5EF4-FFF2-40B4-BE49-F238E27FC236}">
                      <a16:creationId xmlns:a16="http://schemas.microsoft.com/office/drawing/2014/main" id="{AF3B99A8-7012-FC4D-DB41-7F667F629A63}"/>
                    </a:ext>
                  </a:extLst>
                </p:cNvPr>
                <p:cNvSpPr/>
                <p:nvPr/>
              </p:nvSpPr>
              <p:spPr>
                <a:xfrm>
                  <a:off x="5996603" y="4222939"/>
                  <a:ext cx="153330" cy="220982"/>
                </a:xfrm>
                <a:custGeom>
                  <a:avLst/>
                  <a:gdLst>
                    <a:gd name="connsiteX0" fmla="*/ 0 w 350279"/>
                    <a:gd name="connsiteY0" fmla="*/ 0 h 504830"/>
                    <a:gd name="connsiteX1" fmla="*/ 101417 w 350279"/>
                    <a:gd name="connsiteY1" fmla="*/ 0 h 504830"/>
                    <a:gd name="connsiteX2" fmla="*/ 101417 w 350279"/>
                    <a:gd name="connsiteY2" fmla="*/ 402753 h 504830"/>
                    <a:gd name="connsiteX3" fmla="*/ 350279 w 350279"/>
                    <a:gd name="connsiteY3" fmla="*/ 402753 h 504830"/>
                    <a:gd name="connsiteX4" fmla="*/ 350279 w 350279"/>
                    <a:gd name="connsiteY4" fmla="*/ 504170 h 504830"/>
                    <a:gd name="connsiteX5" fmla="*/ 304249 w 350279"/>
                    <a:gd name="connsiteY5" fmla="*/ 504170 h 504830"/>
                    <a:gd name="connsiteX6" fmla="*/ 304249 w 350279"/>
                    <a:gd name="connsiteY6" fmla="*/ 504830 h 504830"/>
                    <a:gd name="connsiteX7" fmla="*/ 202833 w 350279"/>
                    <a:gd name="connsiteY7" fmla="*/ 504830 h 504830"/>
                    <a:gd name="connsiteX8" fmla="*/ 202833 w 350279"/>
                    <a:gd name="connsiteY8" fmla="*/ 504170 h 504830"/>
                    <a:gd name="connsiteX9" fmla="*/ 101417 w 350279"/>
                    <a:gd name="connsiteY9" fmla="*/ 504170 h 504830"/>
                    <a:gd name="connsiteX10" fmla="*/ 0 w 350279"/>
                    <a:gd name="connsiteY10" fmla="*/ 402753 h 504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0279" h="504830">
                      <a:moveTo>
                        <a:pt x="0" y="0"/>
                      </a:moveTo>
                      <a:lnTo>
                        <a:pt x="101417" y="0"/>
                      </a:lnTo>
                      <a:lnTo>
                        <a:pt x="101417" y="402753"/>
                      </a:lnTo>
                      <a:lnTo>
                        <a:pt x="350279" y="402753"/>
                      </a:lnTo>
                      <a:lnTo>
                        <a:pt x="350279" y="504170"/>
                      </a:lnTo>
                      <a:lnTo>
                        <a:pt x="304249" y="504170"/>
                      </a:lnTo>
                      <a:lnTo>
                        <a:pt x="304249" y="504830"/>
                      </a:lnTo>
                      <a:lnTo>
                        <a:pt x="202833" y="504830"/>
                      </a:lnTo>
                      <a:lnTo>
                        <a:pt x="202833" y="504170"/>
                      </a:lnTo>
                      <a:lnTo>
                        <a:pt x="101417" y="504170"/>
                      </a:lnTo>
                      <a:cubicBezTo>
                        <a:pt x="45385" y="504170"/>
                        <a:pt x="0" y="458788"/>
                        <a:pt x="0" y="402753"/>
                      </a:cubicBezTo>
                      <a:close/>
                    </a:path>
                  </a:pathLst>
                </a:custGeom>
                <a:grpFill/>
                <a:ln w="9525"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lOne Display Regular"/>
                    <a:cs typeface="Arial"/>
                  </a:endParaRPr>
                </a:p>
              </p:txBody>
            </p:sp>
            <p:sp>
              <p:nvSpPr>
                <p:cNvPr id="80" name="Freeform: Shape 79">
                  <a:extLst>
                    <a:ext uri="{FF2B5EF4-FFF2-40B4-BE49-F238E27FC236}">
                      <a16:creationId xmlns:a16="http://schemas.microsoft.com/office/drawing/2014/main" id="{FC0F2421-B53A-09A1-30E6-78E9C5666A4F}"/>
                    </a:ext>
                  </a:extLst>
                </p:cNvPr>
                <p:cNvSpPr/>
                <p:nvPr/>
              </p:nvSpPr>
              <p:spPr>
                <a:xfrm>
                  <a:off x="5996603" y="3839699"/>
                  <a:ext cx="44393" cy="451602"/>
                </a:xfrm>
                <a:custGeom>
                  <a:avLst/>
                  <a:gdLst>
                    <a:gd name="connsiteX0" fmla="*/ 0 w 44196"/>
                    <a:gd name="connsiteY0" fmla="*/ 0 h 156960"/>
                    <a:gd name="connsiteX1" fmla="*/ 44196 w 44196"/>
                    <a:gd name="connsiteY1" fmla="*/ 0 h 156960"/>
                    <a:gd name="connsiteX2" fmla="*/ 44196 w 44196"/>
                    <a:gd name="connsiteY2" fmla="*/ 156960 h 156960"/>
                    <a:gd name="connsiteX3" fmla="*/ 0 w 44196"/>
                    <a:gd name="connsiteY3" fmla="*/ 156960 h 156960"/>
                  </a:gdLst>
                  <a:ahLst/>
                  <a:cxnLst>
                    <a:cxn ang="0">
                      <a:pos x="connsiteX0" y="connsiteY0"/>
                    </a:cxn>
                    <a:cxn ang="0">
                      <a:pos x="connsiteX1" y="connsiteY1"/>
                    </a:cxn>
                    <a:cxn ang="0">
                      <a:pos x="connsiteX2" y="connsiteY2"/>
                    </a:cxn>
                    <a:cxn ang="0">
                      <a:pos x="connsiteX3" y="connsiteY3"/>
                    </a:cxn>
                  </a:cxnLst>
                  <a:rect l="l" t="t" r="r" b="b"/>
                  <a:pathLst>
                    <a:path w="44196" h="156960">
                      <a:moveTo>
                        <a:pt x="0" y="0"/>
                      </a:moveTo>
                      <a:lnTo>
                        <a:pt x="44196" y="0"/>
                      </a:lnTo>
                      <a:lnTo>
                        <a:pt x="44196" y="156960"/>
                      </a:lnTo>
                      <a:lnTo>
                        <a:pt x="0" y="15696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lOne Display Regular"/>
                    <a:cs typeface="Arial"/>
                  </a:endParaRPr>
                </a:p>
              </p:txBody>
            </p:sp>
            <p:sp>
              <p:nvSpPr>
                <p:cNvPr id="81" name="Freeform: Shape 80">
                  <a:extLst>
                    <a:ext uri="{FF2B5EF4-FFF2-40B4-BE49-F238E27FC236}">
                      <a16:creationId xmlns:a16="http://schemas.microsoft.com/office/drawing/2014/main" id="{51DE0640-63E1-8205-DA82-7C66C3121CB5}"/>
                    </a:ext>
                  </a:extLst>
                </p:cNvPr>
                <p:cNvSpPr/>
                <p:nvPr/>
              </p:nvSpPr>
              <p:spPr>
                <a:xfrm>
                  <a:off x="5996603" y="3824946"/>
                  <a:ext cx="153330" cy="103040"/>
                </a:xfrm>
                <a:custGeom>
                  <a:avLst/>
                  <a:gdLst>
                    <a:gd name="connsiteX0" fmla="*/ 0 w 350279"/>
                    <a:gd name="connsiteY0" fmla="*/ 0 h 235392"/>
                    <a:gd name="connsiteX1" fmla="*/ 101417 w 350279"/>
                    <a:gd name="connsiteY1" fmla="*/ 0 h 235392"/>
                    <a:gd name="connsiteX2" fmla="*/ 350279 w 350279"/>
                    <a:gd name="connsiteY2" fmla="*/ 0 h 235392"/>
                    <a:gd name="connsiteX3" fmla="*/ 350279 w 350279"/>
                    <a:gd name="connsiteY3" fmla="*/ 101417 h 235392"/>
                    <a:gd name="connsiteX4" fmla="*/ 101417 w 350279"/>
                    <a:gd name="connsiteY4" fmla="*/ 101417 h 235392"/>
                    <a:gd name="connsiteX5" fmla="*/ 101417 w 350279"/>
                    <a:gd name="connsiteY5" fmla="*/ 235392 h 235392"/>
                    <a:gd name="connsiteX6" fmla="*/ 0 w 350279"/>
                    <a:gd name="connsiteY6" fmla="*/ 235392 h 235392"/>
                    <a:gd name="connsiteX7" fmla="*/ 0 w 350279"/>
                    <a:gd name="connsiteY7" fmla="*/ 101417 h 235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0279" h="235392">
                      <a:moveTo>
                        <a:pt x="0" y="0"/>
                      </a:moveTo>
                      <a:lnTo>
                        <a:pt x="101417" y="0"/>
                      </a:lnTo>
                      <a:lnTo>
                        <a:pt x="350279" y="0"/>
                      </a:lnTo>
                      <a:lnTo>
                        <a:pt x="350279" y="101417"/>
                      </a:lnTo>
                      <a:lnTo>
                        <a:pt x="101417" y="101417"/>
                      </a:lnTo>
                      <a:lnTo>
                        <a:pt x="101417" y="235392"/>
                      </a:lnTo>
                      <a:lnTo>
                        <a:pt x="0" y="235392"/>
                      </a:lnTo>
                      <a:lnTo>
                        <a:pt x="0" y="101417"/>
                      </a:lnTo>
                      <a:close/>
                    </a:path>
                  </a:pathLst>
                </a:custGeom>
                <a:grpFill/>
                <a:ln w="9525"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lOne Display Regular"/>
                    <a:cs typeface="Arial"/>
                  </a:endParaRPr>
                </a:p>
              </p:txBody>
            </p:sp>
            <p:sp>
              <p:nvSpPr>
                <p:cNvPr id="82" name="Freeform: Shape 81">
                  <a:extLst>
                    <a:ext uri="{FF2B5EF4-FFF2-40B4-BE49-F238E27FC236}">
                      <a16:creationId xmlns:a16="http://schemas.microsoft.com/office/drawing/2014/main" id="{A560ADAE-59FC-0C47-B313-790ED39A8737}"/>
                    </a:ext>
                  </a:extLst>
                </p:cNvPr>
                <p:cNvSpPr/>
                <p:nvPr/>
              </p:nvSpPr>
              <p:spPr>
                <a:xfrm>
                  <a:off x="6035946" y="4029152"/>
                  <a:ext cx="247389" cy="414769"/>
                </a:xfrm>
                <a:custGeom>
                  <a:avLst/>
                  <a:gdLst>
                    <a:gd name="connsiteX0" fmla="*/ 463741 w 565157"/>
                    <a:gd name="connsiteY0" fmla="*/ 0 h 947533"/>
                    <a:gd name="connsiteX1" fmla="*/ 565157 w 565157"/>
                    <a:gd name="connsiteY1" fmla="*/ 0 h 947533"/>
                    <a:gd name="connsiteX2" fmla="*/ 565157 w 565157"/>
                    <a:gd name="connsiteY2" fmla="*/ 845456 h 947533"/>
                    <a:gd name="connsiteX3" fmla="*/ 565157 w 565157"/>
                    <a:gd name="connsiteY3" fmla="*/ 946873 h 947533"/>
                    <a:gd name="connsiteX4" fmla="*/ 463741 w 565157"/>
                    <a:gd name="connsiteY4" fmla="*/ 946873 h 947533"/>
                    <a:gd name="connsiteX5" fmla="*/ 362324 w 565157"/>
                    <a:gd name="connsiteY5" fmla="*/ 946873 h 947533"/>
                    <a:gd name="connsiteX6" fmla="*/ 362324 w 565157"/>
                    <a:gd name="connsiteY6" fmla="*/ 947533 h 947533"/>
                    <a:gd name="connsiteX7" fmla="*/ 260908 w 565157"/>
                    <a:gd name="connsiteY7" fmla="*/ 947533 h 947533"/>
                    <a:gd name="connsiteX8" fmla="*/ 260908 w 565157"/>
                    <a:gd name="connsiteY8" fmla="*/ 946873 h 947533"/>
                    <a:gd name="connsiteX9" fmla="*/ 0 w 565157"/>
                    <a:gd name="connsiteY9" fmla="*/ 946873 h 947533"/>
                    <a:gd name="connsiteX10" fmla="*/ 0 w 565157"/>
                    <a:gd name="connsiteY10" fmla="*/ 845456 h 947533"/>
                    <a:gd name="connsiteX11" fmla="*/ 463741 w 565157"/>
                    <a:gd name="connsiteY11" fmla="*/ 845456 h 947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5157" h="947533">
                      <a:moveTo>
                        <a:pt x="463741" y="0"/>
                      </a:moveTo>
                      <a:lnTo>
                        <a:pt x="565157" y="0"/>
                      </a:lnTo>
                      <a:lnTo>
                        <a:pt x="565157" y="845456"/>
                      </a:lnTo>
                      <a:lnTo>
                        <a:pt x="565157" y="946873"/>
                      </a:lnTo>
                      <a:lnTo>
                        <a:pt x="463741" y="946873"/>
                      </a:lnTo>
                      <a:lnTo>
                        <a:pt x="362324" y="946873"/>
                      </a:lnTo>
                      <a:lnTo>
                        <a:pt x="362324" y="947533"/>
                      </a:lnTo>
                      <a:lnTo>
                        <a:pt x="260908" y="947533"/>
                      </a:lnTo>
                      <a:lnTo>
                        <a:pt x="260908" y="946873"/>
                      </a:lnTo>
                      <a:lnTo>
                        <a:pt x="0" y="946873"/>
                      </a:lnTo>
                      <a:lnTo>
                        <a:pt x="0" y="845456"/>
                      </a:lnTo>
                      <a:lnTo>
                        <a:pt x="463741" y="845456"/>
                      </a:lnTo>
                      <a:close/>
                    </a:path>
                  </a:pathLst>
                </a:custGeom>
                <a:grpFill/>
                <a:ln w="9525"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lOne Display Regular"/>
                    <a:cs typeface="Arial"/>
                  </a:endParaRPr>
                </a:p>
              </p:txBody>
            </p:sp>
            <p:sp>
              <p:nvSpPr>
                <p:cNvPr id="83" name="Freeform: Shape 82">
                  <a:extLst>
                    <a:ext uri="{FF2B5EF4-FFF2-40B4-BE49-F238E27FC236}">
                      <a16:creationId xmlns:a16="http://schemas.microsoft.com/office/drawing/2014/main" id="{6E2F5D4F-8074-DB0A-5477-2906C0C14480}"/>
                    </a:ext>
                  </a:extLst>
                </p:cNvPr>
                <p:cNvSpPr/>
                <p:nvPr/>
              </p:nvSpPr>
              <p:spPr>
                <a:xfrm>
                  <a:off x="6035946" y="3824946"/>
                  <a:ext cx="247389" cy="265477"/>
                </a:xfrm>
                <a:custGeom>
                  <a:avLst/>
                  <a:gdLst>
                    <a:gd name="connsiteX0" fmla="*/ 0 w 565157"/>
                    <a:gd name="connsiteY0" fmla="*/ 0 h 606478"/>
                    <a:gd name="connsiteX1" fmla="*/ 463741 w 565157"/>
                    <a:gd name="connsiteY1" fmla="*/ 0 h 606478"/>
                    <a:gd name="connsiteX2" fmla="*/ 565157 w 565157"/>
                    <a:gd name="connsiteY2" fmla="*/ 101417 h 606478"/>
                    <a:gd name="connsiteX3" fmla="*/ 565157 w 565157"/>
                    <a:gd name="connsiteY3" fmla="*/ 606478 h 606478"/>
                    <a:gd name="connsiteX4" fmla="*/ 463741 w 565157"/>
                    <a:gd name="connsiteY4" fmla="*/ 606478 h 606478"/>
                    <a:gd name="connsiteX5" fmla="*/ 463741 w 565157"/>
                    <a:gd name="connsiteY5" fmla="*/ 101417 h 606478"/>
                    <a:gd name="connsiteX6" fmla="*/ 0 w 565157"/>
                    <a:gd name="connsiteY6" fmla="*/ 101417 h 606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5157" h="606478">
                      <a:moveTo>
                        <a:pt x="0" y="0"/>
                      </a:moveTo>
                      <a:lnTo>
                        <a:pt x="463741" y="0"/>
                      </a:lnTo>
                      <a:cubicBezTo>
                        <a:pt x="519775" y="0"/>
                        <a:pt x="565157" y="45385"/>
                        <a:pt x="565157" y="101417"/>
                      </a:cubicBezTo>
                      <a:lnTo>
                        <a:pt x="565157" y="606478"/>
                      </a:lnTo>
                      <a:lnTo>
                        <a:pt x="463741" y="606478"/>
                      </a:lnTo>
                      <a:lnTo>
                        <a:pt x="463741" y="101417"/>
                      </a:lnTo>
                      <a:lnTo>
                        <a:pt x="0" y="101417"/>
                      </a:lnTo>
                      <a:close/>
                    </a:path>
                  </a:pathLst>
                </a:custGeom>
                <a:grpFill/>
                <a:ln w="9525"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lOne Display Regular"/>
                    <a:cs typeface="Arial"/>
                  </a:endParaRPr>
                </a:p>
              </p:txBody>
            </p:sp>
            <p:sp>
              <p:nvSpPr>
                <p:cNvPr id="84" name="Rectangle 83">
                  <a:extLst>
                    <a:ext uri="{FF2B5EF4-FFF2-40B4-BE49-F238E27FC236}">
                      <a16:creationId xmlns:a16="http://schemas.microsoft.com/office/drawing/2014/main" id="{B00EFF4B-630F-B3FA-66E6-54A73BFCC673}"/>
                    </a:ext>
                  </a:extLst>
                </p:cNvPr>
                <p:cNvSpPr/>
                <p:nvPr/>
              </p:nvSpPr>
              <p:spPr>
                <a:xfrm>
                  <a:off x="6040538" y="4439675"/>
                  <a:ext cx="46024" cy="29200"/>
                </a:xfrm>
                <a:prstGeom prst="rect">
                  <a:avLst/>
                </a:prstGeom>
                <a:grpFill/>
                <a:ln w="66675">
                  <a:no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lOne Display Regular"/>
                    <a:cs typeface="Arial"/>
                  </a:endParaRPr>
                </a:p>
              </p:txBody>
            </p:sp>
            <p:sp>
              <p:nvSpPr>
                <p:cNvPr id="85" name="Rectangle 84">
                  <a:extLst>
                    <a:ext uri="{FF2B5EF4-FFF2-40B4-BE49-F238E27FC236}">
                      <a16:creationId xmlns:a16="http://schemas.microsoft.com/office/drawing/2014/main" id="{3F237B14-C5AA-F559-5BF4-7F26EB742844}"/>
                    </a:ext>
                  </a:extLst>
                </p:cNvPr>
                <p:cNvSpPr/>
                <p:nvPr/>
              </p:nvSpPr>
              <p:spPr>
                <a:xfrm>
                  <a:off x="6193434" y="4439675"/>
                  <a:ext cx="46024" cy="29200"/>
                </a:xfrm>
                <a:prstGeom prst="rect">
                  <a:avLst/>
                </a:prstGeom>
                <a:grpFill/>
                <a:ln w="66675">
                  <a:no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lOne Display Regular"/>
                    <a:cs typeface="Arial"/>
                  </a:endParaRPr>
                </a:p>
              </p:txBody>
            </p:sp>
          </p:grpSp>
          <p:grpSp>
            <p:nvGrpSpPr>
              <p:cNvPr id="35" name="Group 34">
                <a:extLst>
                  <a:ext uri="{FF2B5EF4-FFF2-40B4-BE49-F238E27FC236}">
                    <a16:creationId xmlns:a16="http://schemas.microsoft.com/office/drawing/2014/main" id="{2A76085D-7BEA-DB26-CECA-B40B6579A3DD}"/>
                  </a:ext>
                </a:extLst>
              </p:cNvPr>
              <p:cNvGrpSpPr/>
              <p:nvPr/>
            </p:nvGrpSpPr>
            <p:grpSpPr>
              <a:xfrm>
                <a:off x="4470520" y="2832843"/>
                <a:ext cx="286732" cy="643929"/>
                <a:chOff x="5508980" y="3619975"/>
                <a:chExt cx="286732" cy="643929"/>
              </a:xfrm>
            </p:grpSpPr>
            <p:sp>
              <p:nvSpPr>
                <p:cNvPr id="54" name="Rectangle 53">
                  <a:extLst>
                    <a:ext uri="{FF2B5EF4-FFF2-40B4-BE49-F238E27FC236}">
                      <a16:creationId xmlns:a16="http://schemas.microsoft.com/office/drawing/2014/main" id="{5A86A256-A7E8-90AF-5BCC-261FCCF3785E}"/>
                    </a:ext>
                  </a:extLst>
                </p:cNvPr>
                <p:cNvSpPr/>
                <p:nvPr/>
              </p:nvSpPr>
              <p:spPr>
                <a:xfrm>
                  <a:off x="5534787" y="3643505"/>
                  <a:ext cx="234271" cy="577939"/>
                </a:xfrm>
                <a:prstGeom prst="rect">
                  <a:avLst/>
                </a:prstGeom>
                <a:solidFill>
                  <a:srgbClr val="3958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25252"/>
                    </a:solidFill>
                    <a:effectLst/>
                    <a:uLnTx/>
                    <a:uFillTx/>
                    <a:latin typeface="IntelOne Display Regular"/>
                    <a:cs typeface="Arial"/>
                  </a:endParaRPr>
                </a:p>
              </p:txBody>
            </p:sp>
            <p:grpSp>
              <p:nvGrpSpPr>
                <p:cNvPr id="55" name="Group 54">
                  <a:extLst>
                    <a:ext uri="{FF2B5EF4-FFF2-40B4-BE49-F238E27FC236}">
                      <a16:creationId xmlns:a16="http://schemas.microsoft.com/office/drawing/2014/main" id="{B907943D-7190-EE1F-9802-B1BF513E6795}"/>
                    </a:ext>
                  </a:extLst>
                </p:cNvPr>
                <p:cNvGrpSpPr/>
                <p:nvPr/>
              </p:nvGrpSpPr>
              <p:grpSpPr>
                <a:xfrm>
                  <a:off x="5508980" y="3619975"/>
                  <a:ext cx="286732" cy="643929"/>
                  <a:chOff x="5996603" y="3824946"/>
                  <a:chExt cx="286732" cy="643929"/>
                </a:xfrm>
                <a:solidFill>
                  <a:srgbClr val="FFFFFF"/>
                </a:solidFill>
              </p:grpSpPr>
              <p:sp>
                <p:nvSpPr>
                  <p:cNvPr id="56" name="Freeform: Shape 55">
                    <a:extLst>
                      <a:ext uri="{FF2B5EF4-FFF2-40B4-BE49-F238E27FC236}">
                        <a16:creationId xmlns:a16="http://schemas.microsoft.com/office/drawing/2014/main" id="{D700434E-D9E9-4AE8-F4A0-205862A796AA}"/>
                      </a:ext>
                    </a:extLst>
                  </p:cNvPr>
                  <p:cNvSpPr/>
                  <p:nvPr/>
                </p:nvSpPr>
                <p:spPr>
                  <a:xfrm>
                    <a:off x="6161274" y="4291301"/>
                    <a:ext cx="44393" cy="44393"/>
                  </a:xfrm>
                  <a:custGeom>
                    <a:avLst/>
                    <a:gdLst>
                      <a:gd name="connsiteX0" fmla="*/ 0 w 76200"/>
                      <a:gd name="connsiteY0" fmla="*/ 0 h 76200"/>
                      <a:gd name="connsiteX1" fmla="*/ 76200 w 76200"/>
                      <a:gd name="connsiteY1" fmla="*/ 0 h 76200"/>
                      <a:gd name="connsiteX2" fmla="*/ 76200 w 76200"/>
                      <a:gd name="connsiteY2" fmla="*/ 76200 h 76200"/>
                      <a:gd name="connsiteX3" fmla="*/ 0 w 76200"/>
                      <a:gd name="connsiteY3" fmla="*/ 76200 h 76200"/>
                    </a:gdLst>
                    <a:ahLst/>
                    <a:cxnLst>
                      <a:cxn ang="0">
                        <a:pos x="connsiteX0" y="connsiteY0"/>
                      </a:cxn>
                      <a:cxn ang="0">
                        <a:pos x="connsiteX1" y="connsiteY1"/>
                      </a:cxn>
                      <a:cxn ang="0">
                        <a:pos x="connsiteX2" y="connsiteY2"/>
                      </a:cxn>
                      <a:cxn ang="0">
                        <a:pos x="connsiteX3" y="connsiteY3"/>
                      </a:cxn>
                    </a:cxnLst>
                    <a:rect l="l" t="t" r="r" b="b"/>
                    <a:pathLst>
                      <a:path w="76200" h="76200">
                        <a:moveTo>
                          <a:pt x="0" y="0"/>
                        </a:moveTo>
                        <a:lnTo>
                          <a:pt x="76200" y="0"/>
                        </a:lnTo>
                        <a:lnTo>
                          <a:pt x="76200" y="76200"/>
                        </a:lnTo>
                        <a:lnTo>
                          <a:pt x="0" y="7620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lOne Display Regular"/>
                      <a:cs typeface="Arial"/>
                    </a:endParaRPr>
                  </a:p>
                </p:txBody>
              </p:sp>
              <p:sp>
                <p:nvSpPr>
                  <p:cNvPr id="57" name="Freeform: Shape 56">
                    <a:extLst>
                      <a:ext uri="{FF2B5EF4-FFF2-40B4-BE49-F238E27FC236}">
                        <a16:creationId xmlns:a16="http://schemas.microsoft.com/office/drawing/2014/main" id="{58ACF753-D949-FD25-B96A-2A8370E05F18}"/>
                      </a:ext>
                    </a:extLst>
                  </p:cNvPr>
                  <p:cNvSpPr/>
                  <p:nvPr/>
                </p:nvSpPr>
                <p:spPr>
                  <a:xfrm>
                    <a:off x="6072487" y="4135645"/>
                    <a:ext cx="133181" cy="22197"/>
                  </a:xfrm>
                  <a:custGeom>
                    <a:avLst/>
                    <a:gdLst>
                      <a:gd name="connsiteX0" fmla="*/ 0 w 228600"/>
                      <a:gd name="connsiteY0" fmla="*/ 0 h 38100"/>
                      <a:gd name="connsiteX1" fmla="*/ 228600 w 228600"/>
                      <a:gd name="connsiteY1" fmla="*/ 0 h 38100"/>
                      <a:gd name="connsiteX2" fmla="*/ 228600 w 228600"/>
                      <a:gd name="connsiteY2" fmla="*/ 38100 h 38100"/>
                      <a:gd name="connsiteX3" fmla="*/ 0 w 228600"/>
                      <a:gd name="connsiteY3" fmla="*/ 38100 h 38100"/>
                    </a:gdLst>
                    <a:ahLst/>
                    <a:cxnLst>
                      <a:cxn ang="0">
                        <a:pos x="connsiteX0" y="connsiteY0"/>
                      </a:cxn>
                      <a:cxn ang="0">
                        <a:pos x="connsiteX1" y="connsiteY1"/>
                      </a:cxn>
                      <a:cxn ang="0">
                        <a:pos x="connsiteX2" y="connsiteY2"/>
                      </a:cxn>
                      <a:cxn ang="0">
                        <a:pos x="connsiteX3" y="connsiteY3"/>
                      </a:cxn>
                    </a:cxnLst>
                    <a:rect l="l" t="t" r="r" b="b"/>
                    <a:pathLst>
                      <a:path w="228600" h="38100">
                        <a:moveTo>
                          <a:pt x="0" y="0"/>
                        </a:moveTo>
                        <a:lnTo>
                          <a:pt x="228600" y="0"/>
                        </a:lnTo>
                        <a:lnTo>
                          <a:pt x="228600" y="38100"/>
                        </a:lnTo>
                        <a:lnTo>
                          <a:pt x="0" y="3810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lOne Display Regular"/>
                      <a:cs typeface="Arial"/>
                    </a:endParaRPr>
                  </a:p>
                </p:txBody>
              </p:sp>
              <p:sp>
                <p:nvSpPr>
                  <p:cNvPr id="58" name="Freeform: Shape 57">
                    <a:extLst>
                      <a:ext uri="{FF2B5EF4-FFF2-40B4-BE49-F238E27FC236}">
                        <a16:creationId xmlns:a16="http://schemas.microsoft.com/office/drawing/2014/main" id="{B4DEC5B8-C586-66F0-6DAB-CA7E3FCBA1D0}"/>
                      </a:ext>
                    </a:extLst>
                  </p:cNvPr>
                  <p:cNvSpPr/>
                  <p:nvPr/>
                </p:nvSpPr>
                <p:spPr>
                  <a:xfrm>
                    <a:off x="6072487" y="4313498"/>
                    <a:ext cx="44393" cy="22474"/>
                  </a:xfrm>
                  <a:custGeom>
                    <a:avLst/>
                    <a:gdLst>
                      <a:gd name="connsiteX0" fmla="*/ 0 w 76200"/>
                      <a:gd name="connsiteY0" fmla="*/ 0 h 38576"/>
                      <a:gd name="connsiteX1" fmla="*/ 76200 w 76200"/>
                      <a:gd name="connsiteY1" fmla="*/ 0 h 38576"/>
                      <a:gd name="connsiteX2" fmla="*/ 76200 w 76200"/>
                      <a:gd name="connsiteY2" fmla="*/ 38576 h 38576"/>
                      <a:gd name="connsiteX3" fmla="*/ 0 w 76200"/>
                      <a:gd name="connsiteY3" fmla="*/ 38576 h 38576"/>
                    </a:gdLst>
                    <a:ahLst/>
                    <a:cxnLst>
                      <a:cxn ang="0">
                        <a:pos x="connsiteX0" y="connsiteY0"/>
                      </a:cxn>
                      <a:cxn ang="0">
                        <a:pos x="connsiteX1" y="connsiteY1"/>
                      </a:cxn>
                      <a:cxn ang="0">
                        <a:pos x="connsiteX2" y="connsiteY2"/>
                      </a:cxn>
                      <a:cxn ang="0">
                        <a:pos x="connsiteX3" y="connsiteY3"/>
                      </a:cxn>
                    </a:cxnLst>
                    <a:rect l="l" t="t" r="r" b="b"/>
                    <a:pathLst>
                      <a:path w="76200" h="38576">
                        <a:moveTo>
                          <a:pt x="0" y="0"/>
                        </a:moveTo>
                        <a:lnTo>
                          <a:pt x="76200" y="0"/>
                        </a:lnTo>
                        <a:lnTo>
                          <a:pt x="76200" y="38576"/>
                        </a:lnTo>
                        <a:lnTo>
                          <a:pt x="0" y="3857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lOne Display Regular"/>
                      <a:cs typeface="Arial"/>
                    </a:endParaRPr>
                  </a:p>
                </p:txBody>
              </p:sp>
              <p:sp>
                <p:nvSpPr>
                  <p:cNvPr id="59" name="Freeform: Shape 58">
                    <a:extLst>
                      <a:ext uri="{FF2B5EF4-FFF2-40B4-BE49-F238E27FC236}">
                        <a16:creationId xmlns:a16="http://schemas.microsoft.com/office/drawing/2014/main" id="{4A4845A9-4C13-B952-063C-7979ADB1D59B}"/>
                      </a:ext>
                    </a:extLst>
                  </p:cNvPr>
                  <p:cNvSpPr/>
                  <p:nvPr/>
                </p:nvSpPr>
                <p:spPr>
                  <a:xfrm>
                    <a:off x="6072487" y="4046581"/>
                    <a:ext cx="133181" cy="22197"/>
                  </a:xfrm>
                  <a:custGeom>
                    <a:avLst/>
                    <a:gdLst>
                      <a:gd name="connsiteX0" fmla="*/ 0 w 228600"/>
                      <a:gd name="connsiteY0" fmla="*/ 0 h 38100"/>
                      <a:gd name="connsiteX1" fmla="*/ 228600 w 228600"/>
                      <a:gd name="connsiteY1" fmla="*/ 0 h 38100"/>
                      <a:gd name="connsiteX2" fmla="*/ 228600 w 228600"/>
                      <a:gd name="connsiteY2" fmla="*/ 38100 h 38100"/>
                      <a:gd name="connsiteX3" fmla="*/ 0 w 228600"/>
                      <a:gd name="connsiteY3" fmla="*/ 38100 h 38100"/>
                    </a:gdLst>
                    <a:ahLst/>
                    <a:cxnLst>
                      <a:cxn ang="0">
                        <a:pos x="connsiteX0" y="connsiteY0"/>
                      </a:cxn>
                      <a:cxn ang="0">
                        <a:pos x="connsiteX1" y="connsiteY1"/>
                      </a:cxn>
                      <a:cxn ang="0">
                        <a:pos x="connsiteX2" y="connsiteY2"/>
                      </a:cxn>
                      <a:cxn ang="0">
                        <a:pos x="connsiteX3" y="connsiteY3"/>
                      </a:cxn>
                    </a:cxnLst>
                    <a:rect l="l" t="t" r="r" b="b"/>
                    <a:pathLst>
                      <a:path w="228600" h="38100">
                        <a:moveTo>
                          <a:pt x="0" y="0"/>
                        </a:moveTo>
                        <a:lnTo>
                          <a:pt x="228600" y="0"/>
                        </a:lnTo>
                        <a:lnTo>
                          <a:pt x="228600" y="38100"/>
                        </a:lnTo>
                        <a:lnTo>
                          <a:pt x="0" y="3810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lOne Display Regular"/>
                      <a:cs typeface="Arial"/>
                    </a:endParaRPr>
                  </a:p>
                </p:txBody>
              </p:sp>
              <p:sp>
                <p:nvSpPr>
                  <p:cNvPr id="60" name="Freeform: Shape 59">
                    <a:extLst>
                      <a:ext uri="{FF2B5EF4-FFF2-40B4-BE49-F238E27FC236}">
                        <a16:creationId xmlns:a16="http://schemas.microsoft.com/office/drawing/2014/main" id="{D1992003-DAA5-380D-F638-A93C5E219082}"/>
                      </a:ext>
                    </a:extLst>
                  </p:cNvPr>
                  <p:cNvSpPr/>
                  <p:nvPr/>
                </p:nvSpPr>
                <p:spPr>
                  <a:xfrm>
                    <a:off x="6072487" y="4090974"/>
                    <a:ext cx="133181" cy="22474"/>
                  </a:xfrm>
                  <a:custGeom>
                    <a:avLst/>
                    <a:gdLst>
                      <a:gd name="connsiteX0" fmla="*/ 0 w 228600"/>
                      <a:gd name="connsiteY0" fmla="*/ 0 h 38576"/>
                      <a:gd name="connsiteX1" fmla="*/ 228600 w 228600"/>
                      <a:gd name="connsiteY1" fmla="*/ 0 h 38576"/>
                      <a:gd name="connsiteX2" fmla="*/ 228600 w 228600"/>
                      <a:gd name="connsiteY2" fmla="*/ 38576 h 38576"/>
                      <a:gd name="connsiteX3" fmla="*/ 0 w 228600"/>
                      <a:gd name="connsiteY3" fmla="*/ 38576 h 38576"/>
                    </a:gdLst>
                    <a:ahLst/>
                    <a:cxnLst>
                      <a:cxn ang="0">
                        <a:pos x="connsiteX0" y="connsiteY0"/>
                      </a:cxn>
                      <a:cxn ang="0">
                        <a:pos x="connsiteX1" y="connsiteY1"/>
                      </a:cxn>
                      <a:cxn ang="0">
                        <a:pos x="connsiteX2" y="connsiteY2"/>
                      </a:cxn>
                      <a:cxn ang="0">
                        <a:pos x="connsiteX3" y="connsiteY3"/>
                      </a:cxn>
                    </a:cxnLst>
                    <a:rect l="l" t="t" r="r" b="b"/>
                    <a:pathLst>
                      <a:path w="228600" h="38576">
                        <a:moveTo>
                          <a:pt x="0" y="0"/>
                        </a:moveTo>
                        <a:lnTo>
                          <a:pt x="228600" y="0"/>
                        </a:lnTo>
                        <a:lnTo>
                          <a:pt x="228600" y="38576"/>
                        </a:lnTo>
                        <a:lnTo>
                          <a:pt x="0" y="3857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lOne Display Regular"/>
                      <a:cs typeface="Arial"/>
                    </a:endParaRPr>
                  </a:p>
                </p:txBody>
              </p:sp>
              <p:sp>
                <p:nvSpPr>
                  <p:cNvPr id="61" name="Freeform: Shape 60">
                    <a:extLst>
                      <a:ext uri="{FF2B5EF4-FFF2-40B4-BE49-F238E27FC236}">
                        <a16:creationId xmlns:a16="http://schemas.microsoft.com/office/drawing/2014/main" id="{FF31D41E-3940-96CF-8C7B-8C66B7B998D6}"/>
                      </a:ext>
                    </a:extLst>
                  </p:cNvPr>
                  <p:cNvSpPr/>
                  <p:nvPr/>
                </p:nvSpPr>
                <p:spPr>
                  <a:xfrm>
                    <a:off x="6072487" y="3958349"/>
                    <a:ext cx="133181" cy="22197"/>
                  </a:xfrm>
                  <a:custGeom>
                    <a:avLst/>
                    <a:gdLst>
                      <a:gd name="connsiteX0" fmla="*/ 0 w 228600"/>
                      <a:gd name="connsiteY0" fmla="*/ 0 h 38100"/>
                      <a:gd name="connsiteX1" fmla="*/ 228600 w 228600"/>
                      <a:gd name="connsiteY1" fmla="*/ 0 h 38100"/>
                      <a:gd name="connsiteX2" fmla="*/ 228600 w 228600"/>
                      <a:gd name="connsiteY2" fmla="*/ 38100 h 38100"/>
                      <a:gd name="connsiteX3" fmla="*/ 0 w 228600"/>
                      <a:gd name="connsiteY3" fmla="*/ 38100 h 38100"/>
                    </a:gdLst>
                    <a:ahLst/>
                    <a:cxnLst>
                      <a:cxn ang="0">
                        <a:pos x="connsiteX0" y="connsiteY0"/>
                      </a:cxn>
                      <a:cxn ang="0">
                        <a:pos x="connsiteX1" y="connsiteY1"/>
                      </a:cxn>
                      <a:cxn ang="0">
                        <a:pos x="connsiteX2" y="connsiteY2"/>
                      </a:cxn>
                      <a:cxn ang="0">
                        <a:pos x="connsiteX3" y="connsiteY3"/>
                      </a:cxn>
                    </a:cxnLst>
                    <a:rect l="l" t="t" r="r" b="b"/>
                    <a:pathLst>
                      <a:path w="228600" h="38100">
                        <a:moveTo>
                          <a:pt x="0" y="0"/>
                        </a:moveTo>
                        <a:lnTo>
                          <a:pt x="228600" y="0"/>
                        </a:lnTo>
                        <a:lnTo>
                          <a:pt x="228600" y="38100"/>
                        </a:lnTo>
                        <a:lnTo>
                          <a:pt x="0" y="3810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lOne Display Regular"/>
                      <a:cs typeface="Arial"/>
                    </a:endParaRPr>
                  </a:p>
                </p:txBody>
              </p:sp>
              <p:sp>
                <p:nvSpPr>
                  <p:cNvPr id="62" name="Freeform: Shape 61">
                    <a:extLst>
                      <a:ext uri="{FF2B5EF4-FFF2-40B4-BE49-F238E27FC236}">
                        <a16:creationId xmlns:a16="http://schemas.microsoft.com/office/drawing/2014/main" id="{2F09F4E3-5B1B-8CFB-0C63-C61718D3452D}"/>
                      </a:ext>
                    </a:extLst>
                  </p:cNvPr>
                  <p:cNvSpPr/>
                  <p:nvPr/>
                </p:nvSpPr>
                <p:spPr>
                  <a:xfrm>
                    <a:off x="6072487" y="4001910"/>
                    <a:ext cx="133181" cy="22474"/>
                  </a:xfrm>
                  <a:custGeom>
                    <a:avLst/>
                    <a:gdLst>
                      <a:gd name="connsiteX0" fmla="*/ 0 w 228600"/>
                      <a:gd name="connsiteY0" fmla="*/ 0 h 38576"/>
                      <a:gd name="connsiteX1" fmla="*/ 228600 w 228600"/>
                      <a:gd name="connsiteY1" fmla="*/ 0 h 38576"/>
                      <a:gd name="connsiteX2" fmla="*/ 228600 w 228600"/>
                      <a:gd name="connsiteY2" fmla="*/ 38576 h 38576"/>
                      <a:gd name="connsiteX3" fmla="*/ 0 w 228600"/>
                      <a:gd name="connsiteY3" fmla="*/ 38576 h 38576"/>
                    </a:gdLst>
                    <a:ahLst/>
                    <a:cxnLst>
                      <a:cxn ang="0">
                        <a:pos x="connsiteX0" y="connsiteY0"/>
                      </a:cxn>
                      <a:cxn ang="0">
                        <a:pos x="connsiteX1" y="connsiteY1"/>
                      </a:cxn>
                      <a:cxn ang="0">
                        <a:pos x="connsiteX2" y="connsiteY2"/>
                      </a:cxn>
                      <a:cxn ang="0">
                        <a:pos x="connsiteX3" y="connsiteY3"/>
                      </a:cxn>
                    </a:cxnLst>
                    <a:rect l="l" t="t" r="r" b="b"/>
                    <a:pathLst>
                      <a:path w="228600" h="38576">
                        <a:moveTo>
                          <a:pt x="0" y="0"/>
                        </a:moveTo>
                        <a:lnTo>
                          <a:pt x="228600" y="0"/>
                        </a:lnTo>
                        <a:lnTo>
                          <a:pt x="228600" y="38576"/>
                        </a:lnTo>
                        <a:lnTo>
                          <a:pt x="0" y="3857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lOne Display Regular"/>
                      <a:cs typeface="Arial"/>
                    </a:endParaRPr>
                  </a:p>
                </p:txBody>
              </p:sp>
              <p:sp>
                <p:nvSpPr>
                  <p:cNvPr id="63" name="Freeform: Shape 62">
                    <a:extLst>
                      <a:ext uri="{FF2B5EF4-FFF2-40B4-BE49-F238E27FC236}">
                        <a16:creationId xmlns:a16="http://schemas.microsoft.com/office/drawing/2014/main" id="{AD748738-5A53-9AA0-ABDD-47296CE9C671}"/>
                      </a:ext>
                    </a:extLst>
                  </p:cNvPr>
                  <p:cNvSpPr/>
                  <p:nvPr/>
                </p:nvSpPr>
                <p:spPr>
                  <a:xfrm>
                    <a:off x="6072487" y="4180039"/>
                    <a:ext cx="133181" cy="22474"/>
                  </a:xfrm>
                  <a:custGeom>
                    <a:avLst/>
                    <a:gdLst>
                      <a:gd name="connsiteX0" fmla="*/ 0 w 228600"/>
                      <a:gd name="connsiteY0" fmla="*/ 0 h 38576"/>
                      <a:gd name="connsiteX1" fmla="*/ 228600 w 228600"/>
                      <a:gd name="connsiteY1" fmla="*/ 0 h 38576"/>
                      <a:gd name="connsiteX2" fmla="*/ 228600 w 228600"/>
                      <a:gd name="connsiteY2" fmla="*/ 38576 h 38576"/>
                      <a:gd name="connsiteX3" fmla="*/ 0 w 228600"/>
                      <a:gd name="connsiteY3" fmla="*/ 38576 h 38576"/>
                    </a:gdLst>
                    <a:ahLst/>
                    <a:cxnLst>
                      <a:cxn ang="0">
                        <a:pos x="connsiteX0" y="connsiteY0"/>
                      </a:cxn>
                      <a:cxn ang="0">
                        <a:pos x="connsiteX1" y="connsiteY1"/>
                      </a:cxn>
                      <a:cxn ang="0">
                        <a:pos x="connsiteX2" y="connsiteY2"/>
                      </a:cxn>
                      <a:cxn ang="0">
                        <a:pos x="connsiteX3" y="connsiteY3"/>
                      </a:cxn>
                    </a:cxnLst>
                    <a:rect l="l" t="t" r="r" b="b"/>
                    <a:pathLst>
                      <a:path w="228600" h="38576">
                        <a:moveTo>
                          <a:pt x="0" y="0"/>
                        </a:moveTo>
                        <a:lnTo>
                          <a:pt x="228600" y="0"/>
                        </a:lnTo>
                        <a:lnTo>
                          <a:pt x="228600" y="38576"/>
                        </a:lnTo>
                        <a:lnTo>
                          <a:pt x="0" y="3857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lOne Display Regular"/>
                      <a:cs typeface="Arial"/>
                    </a:endParaRPr>
                  </a:p>
                </p:txBody>
              </p:sp>
              <p:sp>
                <p:nvSpPr>
                  <p:cNvPr id="64" name="Freeform: Shape 63">
                    <a:extLst>
                      <a:ext uri="{FF2B5EF4-FFF2-40B4-BE49-F238E27FC236}">
                        <a16:creationId xmlns:a16="http://schemas.microsoft.com/office/drawing/2014/main" id="{C24D4CEA-43E4-8D3C-B69B-5D21D3B44C8E}"/>
                      </a:ext>
                    </a:extLst>
                  </p:cNvPr>
                  <p:cNvSpPr/>
                  <p:nvPr/>
                </p:nvSpPr>
                <p:spPr>
                  <a:xfrm>
                    <a:off x="5996603" y="4222939"/>
                    <a:ext cx="153330" cy="220982"/>
                  </a:xfrm>
                  <a:custGeom>
                    <a:avLst/>
                    <a:gdLst>
                      <a:gd name="connsiteX0" fmla="*/ 0 w 350279"/>
                      <a:gd name="connsiteY0" fmla="*/ 0 h 504830"/>
                      <a:gd name="connsiteX1" fmla="*/ 101417 w 350279"/>
                      <a:gd name="connsiteY1" fmla="*/ 0 h 504830"/>
                      <a:gd name="connsiteX2" fmla="*/ 101417 w 350279"/>
                      <a:gd name="connsiteY2" fmla="*/ 402753 h 504830"/>
                      <a:gd name="connsiteX3" fmla="*/ 350279 w 350279"/>
                      <a:gd name="connsiteY3" fmla="*/ 402753 h 504830"/>
                      <a:gd name="connsiteX4" fmla="*/ 350279 w 350279"/>
                      <a:gd name="connsiteY4" fmla="*/ 504170 h 504830"/>
                      <a:gd name="connsiteX5" fmla="*/ 304249 w 350279"/>
                      <a:gd name="connsiteY5" fmla="*/ 504170 h 504830"/>
                      <a:gd name="connsiteX6" fmla="*/ 304249 w 350279"/>
                      <a:gd name="connsiteY6" fmla="*/ 504830 h 504830"/>
                      <a:gd name="connsiteX7" fmla="*/ 202833 w 350279"/>
                      <a:gd name="connsiteY7" fmla="*/ 504830 h 504830"/>
                      <a:gd name="connsiteX8" fmla="*/ 202833 w 350279"/>
                      <a:gd name="connsiteY8" fmla="*/ 504170 h 504830"/>
                      <a:gd name="connsiteX9" fmla="*/ 101417 w 350279"/>
                      <a:gd name="connsiteY9" fmla="*/ 504170 h 504830"/>
                      <a:gd name="connsiteX10" fmla="*/ 0 w 350279"/>
                      <a:gd name="connsiteY10" fmla="*/ 402753 h 504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0279" h="504830">
                        <a:moveTo>
                          <a:pt x="0" y="0"/>
                        </a:moveTo>
                        <a:lnTo>
                          <a:pt x="101417" y="0"/>
                        </a:lnTo>
                        <a:lnTo>
                          <a:pt x="101417" y="402753"/>
                        </a:lnTo>
                        <a:lnTo>
                          <a:pt x="350279" y="402753"/>
                        </a:lnTo>
                        <a:lnTo>
                          <a:pt x="350279" y="504170"/>
                        </a:lnTo>
                        <a:lnTo>
                          <a:pt x="304249" y="504170"/>
                        </a:lnTo>
                        <a:lnTo>
                          <a:pt x="304249" y="504830"/>
                        </a:lnTo>
                        <a:lnTo>
                          <a:pt x="202833" y="504830"/>
                        </a:lnTo>
                        <a:lnTo>
                          <a:pt x="202833" y="504170"/>
                        </a:lnTo>
                        <a:lnTo>
                          <a:pt x="101417" y="504170"/>
                        </a:lnTo>
                        <a:cubicBezTo>
                          <a:pt x="45385" y="504170"/>
                          <a:pt x="0" y="458788"/>
                          <a:pt x="0" y="402753"/>
                        </a:cubicBezTo>
                        <a:close/>
                      </a:path>
                    </a:pathLst>
                  </a:custGeom>
                  <a:grpFill/>
                  <a:ln w="9525"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lOne Display Regular"/>
                      <a:cs typeface="Arial"/>
                    </a:endParaRPr>
                  </a:p>
                </p:txBody>
              </p:sp>
              <p:sp>
                <p:nvSpPr>
                  <p:cNvPr id="65" name="Freeform: Shape 64">
                    <a:extLst>
                      <a:ext uri="{FF2B5EF4-FFF2-40B4-BE49-F238E27FC236}">
                        <a16:creationId xmlns:a16="http://schemas.microsoft.com/office/drawing/2014/main" id="{6EF22E3A-0BC6-BDEB-8C06-0289DEC751AD}"/>
                      </a:ext>
                    </a:extLst>
                  </p:cNvPr>
                  <p:cNvSpPr/>
                  <p:nvPr/>
                </p:nvSpPr>
                <p:spPr>
                  <a:xfrm>
                    <a:off x="5996603" y="3839699"/>
                    <a:ext cx="44393" cy="451602"/>
                  </a:xfrm>
                  <a:custGeom>
                    <a:avLst/>
                    <a:gdLst>
                      <a:gd name="connsiteX0" fmla="*/ 0 w 44196"/>
                      <a:gd name="connsiteY0" fmla="*/ 0 h 156960"/>
                      <a:gd name="connsiteX1" fmla="*/ 44196 w 44196"/>
                      <a:gd name="connsiteY1" fmla="*/ 0 h 156960"/>
                      <a:gd name="connsiteX2" fmla="*/ 44196 w 44196"/>
                      <a:gd name="connsiteY2" fmla="*/ 156960 h 156960"/>
                      <a:gd name="connsiteX3" fmla="*/ 0 w 44196"/>
                      <a:gd name="connsiteY3" fmla="*/ 156960 h 156960"/>
                    </a:gdLst>
                    <a:ahLst/>
                    <a:cxnLst>
                      <a:cxn ang="0">
                        <a:pos x="connsiteX0" y="connsiteY0"/>
                      </a:cxn>
                      <a:cxn ang="0">
                        <a:pos x="connsiteX1" y="connsiteY1"/>
                      </a:cxn>
                      <a:cxn ang="0">
                        <a:pos x="connsiteX2" y="connsiteY2"/>
                      </a:cxn>
                      <a:cxn ang="0">
                        <a:pos x="connsiteX3" y="connsiteY3"/>
                      </a:cxn>
                    </a:cxnLst>
                    <a:rect l="l" t="t" r="r" b="b"/>
                    <a:pathLst>
                      <a:path w="44196" h="156960">
                        <a:moveTo>
                          <a:pt x="0" y="0"/>
                        </a:moveTo>
                        <a:lnTo>
                          <a:pt x="44196" y="0"/>
                        </a:lnTo>
                        <a:lnTo>
                          <a:pt x="44196" y="156960"/>
                        </a:lnTo>
                        <a:lnTo>
                          <a:pt x="0" y="15696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lOne Display Regular"/>
                      <a:cs typeface="Arial"/>
                    </a:endParaRPr>
                  </a:p>
                </p:txBody>
              </p:sp>
              <p:sp>
                <p:nvSpPr>
                  <p:cNvPr id="66" name="Freeform: Shape 65">
                    <a:extLst>
                      <a:ext uri="{FF2B5EF4-FFF2-40B4-BE49-F238E27FC236}">
                        <a16:creationId xmlns:a16="http://schemas.microsoft.com/office/drawing/2014/main" id="{98825572-E06D-A53C-25E0-EDEF4F453C2A}"/>
                      </a:ext>
                    </a:extLst>
                  </p:cNvPr>
                  <p:cNvSpPr/>
                  <p:nvPr/>
                </p:nvSpPr>
                <p:spPr>
                  <a:xfrm>
                    <a:off x="5996603" y="3824946"/>
                    <a:ext cx="153330" cy="103040"/>
                  </a:xfrm>
                  <a:custGeom>
                    <a:avLst/>
                    <a:gdLst>
                      <a:gd name="connsiteX0" fmla="*/ 0 w 350279"/>
                      <a:gd name="connsiteY0" fmla="*/ 0 h 235392"/>
                      <a:gd name="connsiteX1" fmla="*/ 101417 w 350279"/>
                      <a:gd name="connsiteY1" fmla="*/ 0 h 235392"/>
                      <a:gd name="connsiteX2" fmla="*/ 350279 w 350279"/>
                      <a:gd name="connsiteY2" fmla="*/ 0 h 235392"/>
                      <a:gd name="connsiteX3" fmla="*/ 350279 w 350279"/>
                      <a:gd name="connsiteY3" fmla="*/ 101417 h 235392"/>
                      <a:gd name="connsiteX4" fmla="*/ 101417 w 350279"/>
                      <a:gd name="connsiteY4" fmla="*/ 101417 h 235392"/>
                      <a:gd name="connsiteX5" fmla="*/ 101417 w 350279"/>
                      <a:gd name="connsiteY5" fmla="*/ 235392 h 235392"/>
                      <a:gd name="connsiteX6" fmla="*/ 0 w 350279"/>
                      <a:gd name="connsiteY6" fmla="*/ 235392 h 235392"/>
                      <a:gd name="connsiteX7" fmla="*/ 0 w 350279"/>
                      <a:gd name="connsiteY7" fmla="*/ 101417 h 235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0279" h="235392">
                        <a:moveTo>
                          <a:pt x="0" y="0"/>
                        </a:moveTo>
                        <a:lnTo>
                          <a:pt x="101417" y="0"/>
                        </a:lnTo>
                        <a:lnTo>
                          <a:pt x="350279" y="0"/>
                        </a:lnTo>
                        <a:lnTo>
                          <a:pt x="350279" y="101417"/>
                        </a:lnTo>
                        <a:lnTo>
                          <a:pt x="101417" y="101417"/>
                        </a:lnTo>
                        <a:lnTo>
                          <a:pt x="101417" y="235392"/>
                        </a:lnTo>
                        <a:lnTo>
                          <a:pt x="0" y="235392"/>
                        </a:lnTo>
                        <a:lnTo>
                          <a:pt x="0" y="101417"/>
                        </a:lnTo>
                        <a:close/>
                      </a:path>
                    </a:pathLst>
                  </a:custGeom>
                  <a:grpFill/>
                  <a:ln w="9525"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lOne Display Regular"/>
                      <a:cs typeface="Arial"/>
                    </a:endParaRPr>
                  </a:p>
                </p:txBody>
              </p:sp>
              <p:sp>
                <p:nvSpPr>
                  <p:cNvPr id="67" name="Freeform: Shape 66">
                    <a:extLst>
                      <a:ext uri="{FF2B5EF4-FFF2-40B4-BE49-F238E27FC236}">
                        <a16:creationId xmlns:a16="http://schemas.microsoft.com/office/drawing/2014/main" id="{08262E24-21E1-2638-289A-5A427799DBFB}"/>
                      </a:ext>
                    </a:extLst>
                  </p:cNvPr>
                  <p:cNvSpPr/>
                  <p:nvPr/>
                </p:nvSpPr>
                <p:spPr>
                  <a:xfrm>
                    <a:off x="6035946" y="4029152"/>
                    <a:ext cx="247389" cy="414769"/>
                  </a:xfrm>
                  <a:custGeom>
                    <a:avLst/>
                    <a:gdLst>
                      <a:gd name="connsiteX0" fmla="*/ 463741 w 565157"/>
                      <a:gd name="connsiteY0" fmla="*/ 0 h 947533"/>
                      <a:gd name="connsiteX1" fmla="*/ 565157 w 565157"/>
                      <a:gd name="connsiteY1" fmla="*/ 0 h 947533"/>
                      <a:gd name="connsiteX2" fmla="*/ 565157 w 565157"/>
                      <a:gd name="connsiteY2" fmla="*/ 845456 h 947533"/>
                      <a:gd name="connsiteX3" fmla="*/ 565157 w 565157"/>
                      <a:gd name="connsiteY3" fmla="*/ 946873 h 947533"/>
                      <a:gd name="connsiteX4" fmla="*/ 463741 w 565157"/>
                      <a:gd name="connsiteY4" fmla="*/ 946873 h 947533"/>
                      <a:gd name="connsiteX5" fmla="*/ 362324 w 565157"/>
                      <a:gd name="connsiteY5" fmla="*/ 946873 h 947533"/>
                      <a:gd name="connsiteX6" fmla="*/ 362324 w 565157"/>
                      <a:gd name="connsiteY6" fmla="*/ 947533 h 947533"/>
                      <a:gd name="connsiteX7" fmla="*/ 260908 w 565157"/>
                      <a:gd name="connsiteY7" fmla="*/ 947533 h 947533"/>
                      <a:gd name="connsiteX8" fmla="*/ 260908 w 565157"/>
                      <a:gd name="connsiteY8" fmla="*/ 946873 h 947533"/>
                      <a:gd name="connsiteX9" fmla="*/ 0 w 565157"/>
                      <a:gd name="connsiteY9" fmla="*/ 946873 h 947533"/>
                      <a:gd name="connsiteX10" fmla="*/ 0 w 565157"/>
                      <a:gd name="connsiteY10" fmla="*/ 845456 h 947533"/>
                      <a:gd name="connsiteX11" fmla="*/ 463741 w 565157"/>
                      <a:gd name="connsiteY11" fmla="*/ 845456 h 947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5157" h="947533">
                        <a:moveTo>
                          <a:pt x="463741" y="0"/>
                        </a:moveTo>
                        <a:lnTo>
                          <a:pt x="565157" y="0"/>
                        </a:lnTo>
                        <a:lnTo>
                          <a:pt x="565157" y="845456"/>
                        </a:lnTo>
                        <a:lnTo>
                          <a:pt x="565157" y="946873"/>
                        </a:lnTo>
                        <a:lnTo>
                          <a:pt x="463741" y="946873"/>
                        </a:lnTo>
                        <a:lnTo>
                          <a:pt x="362324" y="946873"/>
                        </a:lnTo>
                        <a:lnTo>
                          <a:pt x="362324" y="947533"/>
                        </a:lnTo>
                        <a:lnTo>
                          <a:pt x="260908" y="947533"/>
                        </a:lnTo>
                        <a:lnTo>
                          <a:pt x="260908" y="946873"/>
                        </a:lnTo>
                        <a:lnTo>
                          <a:pt x="0" y="946873"/>
                        </a:lnTo>
                        <a:lnTo>
                          <a:pt x="0" y="845456"/>
                        </a:lnTo>
                        <a:lnTo>
                          <a:pt x="463741" y="845456"/>
                        </a:lnTo>
                        <a:close/>
                      </a:path>
                    </a:pathLst>
                  </a:custGeom>
                  <a:grpFill/>
                  <a:ln w="9525"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lOne Display Regular"/>
                      <a:cs typeface="Arial"/>
                    </a:endParaRPr>
                  </a:p>
                </p:txBody>
              </p:sp>
              <p:sp>
                <p:nvSpPr>
                  <p:cNvPr id="68" name="Freeform: Shape 67">
                    <a:extLst>
                      <a:ext uri="{FF2B5EF4-FFF2-40B4-BE49-F238E27FC236}">
                        <a16:creationId xmlns:a16="http://schemas.microsoft.com/office/drawing/2014/main" id="{776B71D1-8A29-3855-1B3F-D70AD5FAE5AB}"/>
                      </a:ext>
                    </a:extLst>
                  </p:cNvPr>
                  <p:cNvSpPr/>
                  <p:nvPr/>
                </p:nvSpPr>
                <p:spPr>
                  <a:xfrm>
                    <a:off x="6035946" y="3824946"/>
                    <a:ext cx="247389" cy="265477"/>
                  </a:xfrm>
                  <a:custGeom>
                    <a:avLst/>
                    <a:gdLst>
                      <a:gd name="connsiteX0" fmla="*/ 0 w 565157"/>
                      <a:gd name="connsiteY0" fmla="*/ 0 h 606478"/>
                      <a:gd name="connsiteX1" fmla="*/ 463741 w 565157"/>
                      <a:gd name="connsiteY1" fmla="*/ 0 h 606478"/>
                      <a:gd name="connsiteX2" fmla="*/ 565157 w 565157"/>
                      <a:gd name="connsiteY2" fmla="*/ 101417 h 606478"/>
                      <a:gd name="connsiteX3" fmla="*/ 565157 w 565157"/>
                      <a:gd name="connsiteY3" fmla="*/ 606478 h 606478"/>
                      <a:gd name="connsiteX4" fmla="*/ 463741 w 565157"/>
                      <a:gd name="connsiteY4" fmla="*/ 606478 h 606478"/>
                      <a:gd name="connsiteX5" fmla="*/ 463741 w 565157"/>
                      <a:gd name="connsiteY5" fmla="*/ 101417 h 606478"/>
                      <a:gd name="connsiteX6" fmla="*/ 0 w 565157"/>
                      <a:gd name="connsiteY6" fmla="*/ 101417 h 606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5157" h="606478">
                        <a:moveTo>
                          <a:pt x="0" y="0"/>
                        </a:moveTo>
                        <a:lnTo>
                          <a:pt x="463741" y="0"/>
                        </a:lnTo>
                        <a:cubicBezTo>
                          <a:pt x="519775" y="0"/>
                          <a:pt x="565157" y="45385"/>
                          <a:pt x="565157" y="101417"/>
                        </a:cubicBezTo>
                        <a:lnTo>
                          <a:pt x="565157" y="606478"/>
                        </a:lnTo>
                        <a:lnTo>
                          <a:pt x="463741" y="606478"/>
                        </a:lnTo>
                        <a:lnTo>
                          <a:pt x="463741" y="101417"/>
                        </a:lnTo>
                        <a:lnTo>
                          <a:pt x="0" y="101417"/>
                        </a:lnTo>
                        <a:close/>
                      </a:path>
                    </a:pathLst>
                  </a:custGeom>
                  <a:grpFill/>
                  <a:ln w="9525"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lOne Display Regular"/>
                      <a:cs typeface="Arial"/>
                    </a:endParaRPr>
                  </a:p>
                </p:txBody>
              </p:sp>
              <p:sp>
                <p:nvSpPr>
                  <p:cNvPr id="69" name="Rectangle 68">
                    <a:extLst>
                      <a:ext uri="{FF2B5EF4-FFF2-40B4-BE49-F238E27FC236}">
                        <a16:creationId xmlns:a16="http://schemas.microsoft.com/office/drawing/2014/main" id="{1B48B90A-82BF-5425-E6B4-4E1E58C21B66}"/>
                      </a:ext>
                    </a:extLst>
                  </p:cNvPr>
                  <p:cNvSpPr/>
                  <p:nvPr/>
                </p:nvSpPr>
                <p:spPr>
                  <a:xfrm>
                    <a:off x="6040538" y="4439675"/>
                    <a:ext cx="46024" cy="29200"/>
                  </a:xfrm>
                  <a:prstGeom prst="rect">
                    <a:avLst/>
                  </a:prstGeom>
                  <a:grpFill/>
                  <a:ln w="66675">
                    <a:no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lOne Display Regular"/>
                      <a:cs typeface="Arial"/>
                    </a:endParaRPr>
                  </a:p>
                </p:txBody>
              </p:sp>
              <p:sp>
                <p:nvSpPr>
                  <p:cNvPr id="70" name="Rectangle 69">
                    <a:extLst>
                      <a:ext uri="{FF2B5EF4-FFF2-40B4-BE49-F238E27FC236}">
                        <a16:creationId xmlns:a16="http://schemas.microsoft.com/office/drawing/2014/main" id="{3CF300D7-8E83-D6A2-3E5C-2505E58FEC3F}"/>
                      </a:ext>
                    </a:extLst>
                  </p:cNvPr>
                  <p:cNvSpPr/>
                  <p:nvPr/>
                </p:nvSpPr>
                <p:spPr>
                  <a:xfrm>
                    <a:off x="6193434" y="4439675"/>
                    <a:ext cx="46024" cy="29200"/>
                  </a:xfrm>
                  <a:prstGeom prst="rect">
                    <a:avLst/>
                  </a:prstGeom>
                  <a:grpFill/>
                  <a:ln w="66675">
                    <a:no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lOne Display Regular"/>
                      <a:cs typeface="Arial"/>
                    </a:endParaRPr>
                  </a:p>
                </p:txBody>
              </p:sp>
            </p:grpSp>
          </p:grpSp>
          <p:grpSp>
            <p:nvGrpSpPr>
              <p:cNvPr id="36" name="Group 35">
                <a:extLst>
                  <a:ext uri="{FF2B5EF4-FFF2-40B4-BE49-F238E27FC236}">
                    <a16:creationId xmlns:a16="http://schemas.microsoft.com/office/drawing/2014/main" id="{B4CBE6F1-04F6-86C3-8785-171E4A5F23DD}"/>
                  </a:ext>
                </a:extLst>
              </p:cNvPr>
              <p:cNvGrpSpPr/>
              <p:nvPr/>
            </p:nvGrpSpPr>
            <p:grpSpPr>
              <a:xfrm>
                <a:off x="4118836" y="2832843"/>
                <a:ext cx="286732" cy="643929"/>
                <a:chOff x="5508980" y="3619975"/>
                <a:chExt cx="286732" cy="643929"/>
              </a:xfrm>
            </p:grpSpPr>
            <p:sp>
              <p:nvSpPr>
                <p:cNvPr id="37" name="Rectangle 36">
                  <a:extLst>
                    <a:ext uri="{FF2B5EF4-FFF2-40B4-BE49-F238E27FC236}">
                      <a16:creationId xmlns:a16="http://schemas.microsoft.com/office/drawing/2014/main" id="{3464E430-A94C-15C4-889D-E5F3ADEE9415}"/>
                    </a:ext>
                  </a:extLst>
                </p:cNvPr>
                <p:cNvSpPr/>
                <p:nvPr/>
              </p:nvSpPr>
              <p:spPr>
                <a:xfrm>
                  <a:off x="5534787" y="3643505"/>
                  <a:ext cx="234271" cy="577939"/>
                </a:xfrm>
                <a:prstGeom prst="rect">
                  <a:avLst/>
                </a:prstGeom>
                <a:solidFill>
                  <a:srgbClr val="3958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25252"/>
                    </a:solidFill>
                    <a:effectLst/>
                    <a:uLnTx/>
                    <a:uFillTx/>
                    <a:latin typeface="IntelOne Display Regular"/>
                    <a:cs typeface="Arial"/>
                  </a:endParaRPr>
                </a:p>
              </p:txBody>
            </p:sp>
            <p:grpSp>
              <p:nvGrpSpPr>
                <p:cNvPr id="38" name="Group 37">
                  <a:extLst>
                    <a:ext uri="{FF2B5EF4-FFF2-40B4-BE49-F238E27FC236}">
                      <a16:creationId xmlns:a16="http://schemas.microsoft.com/office/drawing/2014/main" id="{C2706DC1-338F-BFEB-DC1E-081DD44FA70D}"/>
                    </a:ext>
                  </a:extLst>
                </p:cNvPr>
                <p:cNvGrpSpPr/>
                <p:nvPr/>
              </p:nvGrpSpPr>
              <p:grpSpPr>
                <a:xfrm>
                  <a:off x="5508980" y="3619975"/>
                  <a:ext cx="286732" cy="643929"/>
                  <a:chOff x="5996603" y="3824946"/>
                  <a:chExt cx="286732" cy="643929"/>
                </a:xfrm>
                <a:solidFill>
                  <a:srgbClr val="FFFFFF"/>
                </a:solidFill>
              </p:grpSpPr>
              <p:sp>
                <p:nvSpPr>
                  <p:cNvPr id="39" name="Freeform: Shape 38">
                    <a:extLst>
                      <a:ext uri="{FF2B5EF4-FFF2-40B4-BE49-F238E27FC236}">
                        <a16:creationId xmlns:a16="http://schemas.microsoft.com/office/drawing/2014/main" id="{B1F3702C-5A9C-479E-F8C5-EE792D304514}"/>
                      </a:ext>
                    </a:extLst>
                  </p:cNvPr>
                  <p:cNvSpPr/>
                  <p:nvPr/>
                </p:nvSpPr>
                <p:spPr>
                  <a:xfrm>
                    <a:off x="6161274" y="4291301"/>
                    <a:ext cx="44393" cy="44393"/>
                  </a:xfrm>
                  <a:custGeom>
                    <a:avLst/>
                    <a:gdLst>
                      <a:gd name="connsiteX0" fmla="*/ 0 w 76200"/>
                      <a:gd name="connsiteY0" fmla="*/ 0 h 76200"/>
                      <a:gd name="connsiteX1" fmla="*/ 76200 w 76200"/>
                      <a:gd name="connsiteY1" fmla="*/ 0 h 76200"/>
                      <a:gd name="connsiteX2" fmla="*/ 76200 w 76200"/>
                      <a:gd name="connsiteY2" fmla="*/ 76200 h 76200"/>
                      <a:gd name="connsiteX3" fmla="*/ 0 w 76200"/>
                      <a:gd name="connsiteY3" fmla="*/ 76200 h 76200"/>
                    </a:gdLst>
                    <a:ahLst/>
                    <a:cxnLst>
                      <a:cxn ang="0">
                        <a:pos x="connsiteX0" y="connsiteY0"/>
                      </a:cxn>
                      <a:cxn ang="0">
                        <a:pos x="connsiteX1" y="connsiteY1"/>
                      </a:cxn>
                      <a:cxn ang="0">
                        <a:pos x="connsiteX2" y="connsiteY2"/>
                      </a:cxn>
                      <a:cxn ang="0">
                        <a:pos x="connsiteX3" y="connsiteY3"/>
                      </a:cxn>
                    </a:cxnLst>
                    <a:rect l="l" t="t" r="r" b="b"/>
                    <a:pathLst>
                      <a:path w="76200" h="76200">
                        <a:moveTo>
                          <a:pt x="0" y="0"/>
                        </a:moveTo>
                        <a:lnTo>
                          <a:pt x="76200" y="0"/>
                        </a:lnTo>
                        <a:lnTo>
                          <a:pt x="76200" y="76200"/>
                        </a:lnTo>
                        <a:lnTo>
                          <a:pt x="0" y="7620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lOne Display Regular"/>
                      <a:cs typeface="Arial"/>
                    </a:endParaRPr>
                  </a:p>
                </p:txBody>
              </p:sp>
              <p:sp>
                <p:nvSpPr>
                  <p:cNvPr id="40" name="Freeform: Shape 39">
                    <a:extLst>
                      <a:ext uri="{FF2B5EF4-FFF2-40B4-BE49-F238E27FC236}">
                        <a16:creationId xmlns:a16="http://schemas.microsoft.com/office/drawing/2014/main" id="{168F26BB-70A4-9143-DB28-750F3020A473}"/>
                      </a:ext>
                    </a:extLst>
                  </p:cNvPr>
                  <p:cNvSpPr/>
                  <p:nvPr/>
                </p:nvSpPr>
                <p:spPr>
                  <a:xfrm>
                    <a:off x="6072487" y="4135645"/>
                    <a:ext cx="133181" cy="22197"/>
                  </a:xfrm>
                  <a:custGeom>
                    <a:avLst/>
                    <a:gdLst>
                      <a:gd name="connsiteX0" fmla="*/ 0 w 228600"/>
                      <a:gd name="connsiteY0" fmla="*/ 0 h 38100"/>
                      <a:gd name="connsiteX1" fmla="*/ 228600 w 228600"/>
                      <a:gd name="connsiteY1" fmla="*/ 0 h 38100"/>
                      <a:gd name="connsiteX2" fmla="*/ 228600 w 228600"/>
                      <a:gd name="connsiteY2" fmla="*/ 38100 h 38100"/>
                      <a:gd name="connsiteX3" fmla="*/ 0 w 228600"/>
                      <a:gd name="connsiteY3" fmla="*/ 38100 h 38100"/>
                    </a:gdLst>
                    <a:ahLst/>
                    <a:cxnLst>
                      <a:cxn ang="0">
                        <a:pos x="connsiteX0" y="connsiteY0"/>
                      </a:cxn>
                      <a:cxn ang="0">
                        <a:pos x="connsiteX1" y="connsiteY1"/>
                      </a:cxn>
                      <a:cxn ang="0">
                        <a:pos x="connsiteX2" y="connsiteY2"/>
                      </a:cxn>
                      <a:cxn ang="0">
                        <a:pos x="connsiteX3" y="connsiteY3"/>
                      </a:cxn>
                    </a:cxnLst>
                    <a:rect l="l" t="t" r="r" b="b"/>
                    <a:pathLst>
                      <a:path w="228600" h="38100">
                        <a:moveTo>
                          <a:pt x="0" y="0"/>
                        </a:moveTo>
                        <a:lnTo>
                          <a:pt x="228600" y="0"/>
                        </a:lnTo>
                        <a:lnTo>
                          <a:pt x="228600" y="38100"/>
                        </a:lnTo>
                        <a:lnTo>
                          <a:pt x="0" y="3810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lOne Display Regular"/>
                      <a:cs typeface="Arial"/>
                    </a:endParaRPr>
                  </a:p>
                </p:txBody>
              </p:sp>
              <p:sp>
                <p:nvSpPr>
                  <p:cNvPr id="41" name="Freeform: Shape 40">
                    <a:extLst>
                      <a:ext uri="{FF2B5EF4-FFF2-40B4-BE49-F238E27FC236}">
                        <a16:creationId xmlns:a16="http://schemas.microsoft.com/office/drawing/2014/main" id="{09F76B88-BA0B-934A-06F5-3BCC02509336}"/>
                      </a:ext>
                    </a:extLst>
                  </p:cNvPr>
                  <p:cNvSpPr/>
                  <p:nvPr/>
                </p:nvSpPr>
                <p:spPr>
                  <a:xfrm>
                    <a:off x="6072487" y="4313498"/>
                    <a:ext cx="44393" cy="22474"/>
                  </a:xfrm>
                  <a:custGeom>
                    <a:avLst/>
                    <a:gdLst>
                      <a:gd name="connsiteX0" fmla="*/ 0 w 76200"/>
                      <a:gd name="connsiteY0" fmla="*/ 0 h 38576"/>
                      <a:gd name="connsiteX1" fmla="*/ 76200 w 76200"/>
                      <a:gd name="connsiteY1" fmla="*/ 0 h 38576"/>
                      <a:gd name="connsiteX2" fmla="*/ 76200 w 76200"/>
                      <a:gd name="connsiteY2" fmla="*/ 38576 h 38576"/>
                      <a:gd name="connsiteX3" fmla="*/ 0 w 76200"/>
                      <a:gd name="connsiteY3" fmla="*/ 38576 h 38576"/>
                    </a:gdLst>
                    <a:ahLst/>
                    <a:cxnLst>
                      <a:cxn ang="0">
                        <a:pos x="connsiteX0" y="connsiteY0"/>
                      </a:cxn>
                      <a:cxn ang="0">
                        <a:pos x="connsiteX1" y="connsiteY1"/>
                      </a:cxn>
                      <a:cxn ang="0">
                        <a:pos x="connsiteX2" y="connsiteY2"/>
                      </a:cxn>
                      <a:cxn ang="0">
                        <a:pos x="connsiteX3" y="connsiteY3"/>
                      </a:cxn>
                    </a:cxnLst>
                    <a:rect l="l" t="t" r="r" b="b"/>
                    <a:pathLst>
                      <a:path w="76200" h="38576">
                        <a:moveTo>
                          <a:pt x="0" y="0"/>
                        </a:moveTo>
                        <a:lnTo>
                          <a:pt x="76200" y="0"/>
                        </a:lnTo>
                        <a:lnTo>
                          <a:pt x="76200" y="38576"/>
                        </a:lnTo>
                        <a:lnTo>
                          <a:pt x="0" y="3857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lOne Display Regular"/>
                      <a:cs typeface="Arial"/>
                    </a:endParaRPr>
                  </a:p>
                </p:txBody>
              </p:sp>
              <p:sp>
                <p:nvSpPr>
                  <p:cNvPr id="42" name="Freeform: Shape 41">
                    <a:extLst>
                      <a:ext uri="{FF2B5EF4-FFF2-40B4-BE49-F238E27FC236}">
                        <a16:creationId xmlns:a16="http://schemas.microsoft.com/office/drawing/2014/main" id="{623A5D38-9AA9-3C8C-5353-9136574D9DB3}"/>
                      </a:ext>
                    </a:extLst>
                  </p:cNvPr>
                  <p:cNvSpPr/>
                  <p:nvPr/>
                </p:nvSpPr>
                <p:spPr>
                  <a:xfrm>
                    <a:off x="6072487" y="4046581"/>
                    <a:ext cx="133181" cy="22197"/>
                  </a:xfrm>
                  <a:custGeom>
                    <a:avLst/>
                    <a:gdLst>
                      <a:gd name="connsiteX0" fmla="*/ 0 w 228600"/>
                      <a:gd name="connsiteY0" fmla="*/ 0 h 38100"/>
                      <a:gd name="connsiteX1" fmla="*/ 228600 w 228600"/>
                      <a:gd name="connsiteY1" fmla="*/ 0 h 38100"/>
                      <a:gd name="connsiteX2" fmla="*/ 228600 w 228600"/>
                      <a:gd name="connsiteY2" fmla="*/ 38100 h 38100"/>
                      <a:gd name="connsiteX3" fmla="*/ 0 w 228600"/>
                      <a:gd name="connsiteY3" fmla="*/ 38100 h 38100"/>
                    </a:gdLst>
                    <a:ahLst/>
                    <a:cxnLst>
                      <a:cxn ang="0">
                        <a:pos x="connsiteX0" y="connsiteY0"/>
                      </a:cxn>
                      <a:cxn ang="0">
                        <a:pos x="connsiteX1" y="connsiteY1"/>
                      </a:cxn>
                      <a:cxn ang="0">
                        <a:pos x="connsiteX2" y="connsiteY2"/>
                      </a:cxn>
                      <a:cxn ang="0">
                        <a:pos x="connsiteX3" y="connsiteY3"/>
                      </a:cxn>
                    </a:cxnLst>
                    <a:rect l="l" t="t" r="r" b="b"/>
                    <a:pathLst>
                      <a:path w="228600" h="38100">
                        <a:moveTo>
                          <a:pt x="0" y="0"/>
                        </a:moveTo>
                        <a:lnTo>
                          <a:pt x="228600" y="0"/>
                        </a:lnTo>
                        <a:lnTo>
                          <a:pt x="228600" y="38100"/>
                        </a:lnTo>
                        <a:lnTo>
                          <a:pt x="0" y="3810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lOne Display Regular"/>
                      <a:cs typeface="Arial"/>
                    </a:endParaRPr>
                  </a:p>
                </p:txBody>
              </p:sp>
              <p:sp>
                <p:nvSpPr>
                  <p:cNvPr id="43" name="Freeform: Shape 42">
                    <a:extLst>
                      <a:ext uri="{FF2B5EF4-FFF2-40B4-BE49-F238E27FC236}">
                        <a16:creationId xmlns:a16="http://schemas.microsoft.com/office/drawing/2014/main" id="{5CB2F08B-6E74-1069-0220-82631FE73A71}"/>
                      </a:ext>
                    </a:extLst>
                  </p:cNvPr>
                  <p:cNvSpPr/>
                  <p:nvPr/>
                </p:nvSpPr>
                <p:spPr>
                  <a:xfrm>
                    <a:off x="6072487" y="4090974"/>
                    <a:ext cx="133181" cy="22474"/>
                  </a:xfrm>
                  <a:custGeom>
                    <a:avLst/>
                    <a:gdLst>
                      <a:gd name="connsiteX0" fmla="*/ 0 w 228600"/>
                      <a:gd name="connsiteY0" fmla="*/ 0 h 38576"/>
                      <a:gd name="connsiteX1" fmla="*/ 228600 w 228600"/>
                      <a:gd name="connsiteY1" fmla="*/ 0 h 38576"/>
                      <a:gd name="connsiteX2" fmla="*/ 228600 w 228600"/>
                      <a:gd name="connsiteY2" fmla="*/ 38576 h 38576"/>
                      <a:gd name="connsiteX3" fmla="*/ 0 w 228600"/>
                      <a:gd name="connsiteY3" fmla="*/ 38576 h 38576"/>
                    </a:gdLst>
                    <a:ahLst/>
                    <a:cxnLst>
                      <a:cxn ang="0">
                        <a:pos x="connsiteX0" y="connsiteY0"/>
                      </a:cxn>
                      <a:cxn ang="0">
                        <a:pos x="connsiteX1" y="connsiteY1"/>
                      </a:cxn>
                      <a:cxn ang="0">
                        <a:pos x="connsiteX2" y="connsiteY2"/>
                      </a:cxn>
                      <a:cxn ang="0">
                        <a:pos x="connsiteX3" y="connsiteY3"/>
                      </a:cxn>
                    </a:cxnLst>
                    <a:rect l="l" t="t" r="r" b="b"/>
                    <a:pathLst>
                      <a:path w="228600" h="38576">
                        <a:moveTo>
                          <a:pt x="0" y="0"/>
                        </a:moveTo>
                        <a:lnTo>
                          <a:pt x="228600" y="0"/>
                        </a:lnTo>
                        <a:lnTo>
                          <a:pt x="228600" y="38576"/>
                        </a:lnTo>
                        <a:lnTo>
                          <a:pt x="0" y="3857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lOne Display Regular"/>
                      <a:cs typeface="Arial"/>
                    </a:endParaRPr>
                  </a:p>
                </p:txBody>
              </p:sp>
              <p:sp>
                <p:nvSpPr>
                  <p:cNvPr id="44" name="Freeform: Shape 43">
                    <a:extLst>
                      <a:ext uri="{FF2B5EF4-FFF2-40B4-BE49-F238E27FC236}">
                        <a16:creationId xmlns:a16="http://schemas.microsoft.com/office/drawing/2014/main" id="{D2FB3169-A1DD-E061-E2D5-FA4902B6A1D1}"/>
                      </a:ext>
                    </a:extLst>
                  </p:cNvPr>
                  <p:cNvSpPr/>
                  <p:nvPr/>
                </p:nvSpPr>
                <p:spPr>
                  <a:xfrm>
                    <a:off x="6072487" y="3958349"/>
                    <a:ext cx="133181" cy="22197"/>
                  </a:xfrm>
                  <a:custGeom>
                    <a:avLst/>
                    <a:gdLst>
                      <a:gd name="connsiteX0" fmla="*/ 0 w 228600"/>
                      <a:gd name="connsiteY0" fmla="*/ 0 h 38100"/>
                      <a:gd name="connsiteX1" fmla="*/ 228600 w 228600"/>
                      <a:gd name="connsiteY1" fmla="*/ 0 h 38100"/>
                      <a:gd name="connsiteX2" fmla="*/ 228600 w 228600"/>
                      <a:gd name="connsiteY2" fmla="*/ 38100 h 38100"/>
                      <a:gd name="connsiteX3" fmla="*/ 0 w 228600"/>
                      <a:gd name="connsiteY3" fmla="*/ 38100 h 38100"/>
                    </a:gdLst>
                    <a:ahLst/>
                    <a:cxnLst>
                      <a:cxn ang="0">
                        <a:pos x="connsiteX0" y="connsiteY0"/>
                      </a:cxn>
                      <a:cxn ang="0">
                        <a:pos x="connsiteX1" y="connsiteY1"/>
                      </a:cxn>
                      <a:cxn ang="0">
                        <a:pos x="connsiteX2" y="connsiteY2"/>
                      </a:cxn>
                      <a:cxn ang="0">
                        <a:pos x="connsiteX3" y="connsiteY3"/>
                      </a:cxn>
                    </a:cxnLst>
                    <a:rect l="l" t="t" r="r" b="b"/>
                    <a:pathLst>
                      <a:path w="228600" h="38100">
                        <a:moveTo>
                          <a:pt x="0" y="0"/>
                        </a:moveTo>
                        <a:lnTo>
                          <a:pt x="228600" y="0"/>
                        </a:lnTo>
                        <a:lnTo>
                          <a:pt x="228600" y="38100"/>
                        </a:lnTo>
                        <a:lnTo>
                          <a:pt x="0" y="3810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lOne Display Regular"/>
                      <a:cs typeface="Arial"/>
                    </a:endParaRPr>
                  </a:p>
                </p:txBody>
              </p:sp>
              <p:sp>
                <p:nvSpPr>
                  <p:cNvPr id="45" name="Freeform: Shape 44">
                    <a:extLst>
                      <a:ext uri="{FF2B5EF4-FFF2-40B4-BE49-F238E27FC236}">
                        <a16:creationId xmlns:a16="http://schemas.microsoft.com/office/drawing/2014/main" id="{6BAC26B6-25EB-0F16-DF96-E4B7321BE677}"/>
                      </a:ext>
                    </a:extLst>
                  </p:cNvPr>
                  <p:cNvSpPr/>
                  <p:nvPr/>
                </p:nvSpPr>
                <p:spPr>
                  <a:xfrm>
                    <a:off x="6072487" y="4001910"/>
                    <a:ext cx="133181" cy="22474"/>
                  </a:xfrm>
                  <a:custGeom>
                    <a:avLst/>
                    <a:gdLst>
                      <a:gd name="connsiteX0" fmla="*/ 0 w 228600"/>
                      <a:gd name="connsiteY0" fmla="*/ 0 h 38576"/>
                      <a:gd name="connsiteX1" fmla="*/ 228600 w 228600"/>
                      <a:gd name="connsiteY1" fmla="*/ 0 h 38576"/>
                      <a:gd name="connsiteX2" fmla="*/ 228600 w 228600"/>
                      <a:gd name="connsiteY2" fmla="*/ 38576 h 38576"/>
                      <a:gd name="connsiteX3" fmla="*/ 0 w 228600"/>
                      <a:gd name="connsiteY3" fmla="*/ 38576 h 38576"/>
                    </a:gdLst>
                    <a:ahLst/>
                    <a:cxnLst>
                      <a:cxn ang="0">
                        <a:pos x="connsiteX0" y="connsiteY0"/>
                      </a:cxn>
                      <a:cxn ang="0">
                        <a:pos x="connsiteX1" y="connsiteY1"/>
                      </a:cxn>
                      <a:cxn ang="0">
                        <a:pos x="connsiteX2" y="connsiteY2"/>
                      </a:cxn>
                      <a:cxn ang="0">
                        <a:pos x="connsiteX3" y="connsiteY3"/>
                      </a:cxn>
                    </a:cxnLst>
                    <a:rect l="l" t="t" r="r" b="b"/>
                    <a:pathLst>
                      <a:path w="228600" h="38576">
                        <a:moveTo>
                          <a:pt x="0" y="0"/>
                        </a:moveTo>
                        <a:lnTo>
                          <a:pt x="228600" y="0"/>
                        </a:lnTo>
                        <a:lnTo>
                          <a:pt x="228600" y="38576"/>
                        </a:lnTo>
                        <a:lnTo>
                          <a:pt x="0" y="3857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lOne Display Regular"/>
                      <a:cs typeface="Arial"/>
                    </a:endParaRPr>
                  </a:p>
                </p:txBody>
              </p:sp>
              <p:sp>
                <p:nvSpPr>
                  <p:cNvPr id="46" name="Freeform: Shape 45">
                    <a:extLst>
                      <a:ext uri="{FF2B5EF4-FFF2-40B4-BE49-F238E27FC236}">
                        <a16:creationId xmlns:a16="http://schemas.microsoft.com/office/drawing/2014/main" id="{4718B00B-BE10-A221-87E5-2C0FD10C9BEC}"/>
                      </a:ext>
                    </a:extLst>
                  </p:cNvPr>
                  <p:cNvSpPr/>
                  <p:nvPr/>
                </p:nvSpPr>
                <p:spPr>
                  <a:xfrm>
                    <a:off x="6072487" y="4180039"/>
                    <a:ext cx="133181" cy="22474"/>
                  </a:xfrm>
                  <a:custGeom>
                    <a:avLst/>
                    <a:gdLst>
                      <a:gd name="connsiteX0" fmla="*/ 0 w 228600"/>
                      <a:gd name="connsiteY0" fmla="*/ 0 h 38576"/>
                      <a:gd name="connsiteX1" fmla="*/ 228600 w 228600"/>
                      <a:gd name="connsiteY1" fmla="*/ 0 h 38576"/>
                      <a:gd name="connsiteX2" fmla="*/ 228600 w 228600"/>
                      <a:gd name="connsiteY2" fmla="*/ 38576 h 38576"/>
                      <a:gd name="connsiteX3" fmla="*/ 0 w 228600"/>
                      <a:gd name="connsiteY3" fmla="*/ 38576 h 38576"/>
                    </a:gdLst>
                    <a:ahLst/>
                    <a:cxnLst>
                      <a:cxn ang="0">
                        <a:pos x="connsiteX0" y="connsiteY0"/>
                      </a:cxn>
                      <a:cxn ang="0">
                        <a:pos x="connsiteX1" y="connsiteY1"/>
                      </a:cxn>
                      <a:cxn ang="0">
                        <a:pos x="connsiteX2" y="connsiteY2"/>
                      </a:cxn>
                      <a:cxn ang="0">
                        <a:pos x="connsiteX3" y="connsiteY3"/>
                      </a:cxn>
                    </a:cxnLst>
                    <a:rect l="l" t="t" r="r" b="b"/>
                    <a:pathLst>
                      <a:path w="228600" h="38576">
                        <a:moveTo>
                          <a:pt x="0" y="0"/>
                        </a:moveTo>
                        <a:lnTo>
                          <a:pt x="228600" y="0"/>
                        </a:lnTo>
                        <a:lnTo>
                          <a:pt x="228600" y="38576"/>
                        </a:lnTo>
                        <a:lnTo>
                          <a:pt x="0" y="3857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lOne Display Regular"/>
                      <a:cs typeface="Arial"/>
                    </a:endParaRPr>
                  </a:p>
                </p:txBody>
              </p:sp>
              <p:sp>
                <p:nvSpPr>
                  <p:cNvPr id="47" name="Freeform: Shape 46">
                    <a:extLst>
                      <a:ext uri="{FF2B5EF4-FFF2-40B4-BE49-F238E27FC236}">
                        <a16:creationId xmlns:a16="http://schemas.microsoft.com/office/drawing/2014/main" id="{10D1F5BE-E940-F590-CAC9-C4AECDE5806D}"/>
                      </a:ext>
                    </a:extLst>
                  </p:cNvPr>
                  <p:cNvSpPr/>
                  <p:nvPr/>
                </p:nvSpPr>
                <p:spPr>
                  <a:xfrm>
                    <a:off x="5996603" y="4222939"/>
                    <a:ext cx="153330" cy="220982"/>
                  </a:xfrm>
                  <a:custGeom>
                    <a:avLst/>
                    <a:gdLst>
                      <a:gd name="connsiteX0" fmla="*/ 0 w 350279"/>
                      <a:gd name="connsiteY0" fmla="*/ 0 h 504830"/>
                      <a:gd name="connsiteX1" fmla="*/ 101417 w 350279"/>
                      <a:gd name="connsiteY1" fmla="*/ 0 h 504830"/>
                      <a:gd name="connsiteX2" fmla="*/ 101417 w 350279"/>
                      <a:gd name="connsiteY2" fmla="*/ 402753 h 504830"/>
                      <a:gd name="connsiteX3" fmla="*/ 350279 w 350279"/>
                      <a:gd name="connsiteY3" fmla="*/ 402753 h 504830"/>
                      <a:gd name="connsiteX4" fmla="*/ 350279 w 350279"/>
                      <a:gd name="connsiteY4" fmla="*/ 504170 h 504830"/>
                      <a:gd name="connsiteX5" fmla="*/ 304249 w 350279"/>
                      <a:gd name="connsiteY5" fmla="*/ 504170 h 504830"/>
                      <a:gd name="connsiteX6" fmla="*/ 304249 w 350279"/>
                      <a:gd name="connsiteY6" fmla="*/ 504830 h 504830"/>
                      <a:gd name="connsiteX7" fmla="*/ 202833 w 350279"/>
                      <a:gd name="connsiteY7" fmla="*/ 504830 h 504830"/>
                      <a:gd name="connsiteX8" fmla="*/ 202833 w 350279"/>
                      <a:gd name="connsiteY8" fmla="*/ 504170 h 504830"/>
                      <a:gd name="connsiteX9" fmla="*/ 101417 w 350279"/>
                      <a:gd name="connsiteY9" fmla="*/ 504170 h 504830"/>
                      <a:gd name="connsiteX10" fmla="*/ 0 w 350279"/>
                      <a:gd name="connsiteY10" fmla="*/ 402753 h 504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0279" h="504830">
                        <a:moveTo>
                          <a:pt x="0" y="0"/>
                        </a:moveTo>
                        <a:lnTo>
                          <a:pt x="101417" y="0"/>
                        </a:lnTo>
                        <a:lnTo>
                          <a:pt x="101417" y="402753"/>
                        </a:lnTo>
                        <a:lnTo>
                          <a:pt x="350279" y="402753"/>
                        </a:lnTo>
                        <a:lnTo>
                          <a:pt x="350279" y="504170"/>
                        </a:lnTo>
                        <a:lnTo>
                          <a:pt x="304249" y="504170"/>
                        </a:lnTo>
                        <a:lnTo>
                          <a:pt x="304249" y="504830"/>
                        </a:lnTo>
                        <a:lnTo>
                          <a:pt x="202833" y="504830"/>
                        </a:lnTo>
                        <a:lnTo>
                          <a:pt x="202833" y="504170"/>
                        </a:lnTo>
                        <a:lnTo>
                          <a:pt x="101417" y="504170"/>
                        </a:lnTo>
                        <a:cubicBezTo>
                          <a:pt x="45385" y="504170"/>
                          <a:pt x="0" y="458788"/>
                          <a:pt x="0" y="402753"/>
                        </a:cubicBezTo>
                        <a:close/>
                      </a:path>
                    </a:pathLst>
                  </a:custGeom>
                  <a:grpFill/>
                  <a:ln w="9525"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lOne Display Regular"/>
                      <a:cs typeface="Arial"/>
                    </a:endParaRPr>
                  </a:p>
                </p:txBody>
              </p:sp>
              <p:sp>
                <p:nvSpPr>
                  <p:cNvPr id="48" name="Freeform: Shape 47">
                    <a:extLst>
                      <a:ext uri="{FF2B5EF4-FFF2-40B4-BE49-F238E27FC236}">
                        <a16:creationId xmlns:a16="http://schemas.microsoft.com/office/drawing/2014/main" id="{DAD4A9ED-1AC4-C9D0-0472-6F1F32719BFF}"/>
                      </a:ext>
                    </a:extLst>
                  </p:cNvPr>
                  <p:cNvSpPr/>
                  <p:nvPr/>
                </p:nvSpPr>
                <p:spPr>
                  <a:xfrm>
                    <a:off x="5996603" y="3839699"/>
                    <a:ext cx="44393" cy="451602"/>
                  </a:xfrm>
                  <a:custGeom>
                    <a:avLst/>
                    <a:gdLst>
                      <a:gd name="connsiteX0" fmla="*/ 0 w 44196"/>
                      <a:gd name="connsiteY0" fmla="*/ 0 h 156960"/>
                      <a:gd name="connsiteX1" fmla="*/ 44196 w 44196"/>
                      <a:gd name="connsiteY1" fmla="*/ 0 h 156960"/>
                      <a:gd name="connsiteX2" fmla="*/ 44196 w 44196"/>
                      <a:gd name="connsiteY2" fmla="*/ 156960 h 156960"/>
                      <a:gd name="connsiteX3" fmla="*/ 0 w 44196"/>
                      <a:gd name="connsiteY3" fmla="*/ 156960 h 156960"/>
                    </a:gdLst>
                    <a:ahLst/>
                    <a:cxnLst>
                      <a:cxn ang="0">
                        <a:pos x="connsiteX0" y="connsiteY0"/>
                      </a:cxn>
                      <a:cxn ang="0">
                        <a:pos x="connsiteX1" y="connsiteY1"/>
                      </a:cxn>
                      <a:cxn ang="0">
                        <a:pos x="connsiteX2" y="connsiteY2"/>
                      </a:cxn>
                      <a:cxn ang="0">
                        <a:pos x="connsiteX3" y="connsiteY3"/>
                      </a:cxn>
                    </a:cxnLst>
                    <a:rect l="l" t="t" r="r" b="b"/>
                    <a:pathLst>
                      <a:path w="44196" h="156960">
                        <a:moveTo>
                          <a:pt x="0" y="0"/>
                        </a:moveTo>
                        <a:lnTo>
                          <a:pt x="44196" y="0"/>
                        </a:lnTo>
                        <a:lnTo>
                          <a:pt x="44196" y="156960"/>
                        </a:lnTo>
                        <a:lnTo>
                          <a:pt x="0" y="15696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lOne Display Regular"/>
                      <a:cs typeface="Arial"/>
                    </a:endParaRPr>
                  </a:p>
                </p:txBody>
              </p:sp>
              <p:sp>
                <p:nvSpPr>
                  <p:cNvPr id="49" name="Freeform: Shape 48">
                    <a:extLst>
                      <a:ext uri="{FF2B5EF4-FFF2-40B4-BE49-F238E27FC236}">
                        <a16:creationId xmlns:a16="http://schemas.microsoft.com/office/drawing/2014/main" id="{13B260AD-B6A8-72B3-F7A1-E7B039378037}"/>
                      </a:ext>
                    </a:extLst>
                  </p:cNvPr>
                  <p:cNvSpPr/>
                  <p:nvPr/>
                </p:nvSpPr>
                <p:spPr>
                  <a:xfrm>
                    <a:off x="5996603" y="3824946"/>
                    <a:ext cx="153330" cy="103040"/>
                  </a:xfrm>
                  <a:custGeom>
                    <a:avLst/>
                    <a:gdLst>
                      <a:gd name="connsiteX0" fmla="*/ 0 w 350279"/>
                      <a:gd name="connsiteY0" fmla="*/ 0 h 235392"/>
                      <a:gd name="connsiteX1" fmla="*/ 101417 w 350279"/>
                      <a:gd name="connsiteY1" fmla="*/ 0 h 235392"/>
                      <a:gd name="connsiteX2" fmla="*/ 350279 w 350279"/>
                      <a:gd name="connsiteY2" fmla="*/ 0 h 235392"/>
                      <a:gd name="connsiteX3" fmla="*/ 350279 w 350279"/>
                      <a:gd name="connsiteY3" fmla="*/ 101417 h 235392"/>
                      <a:gd name="connsiteX4" fmla="*/ 101417 w 350279"/>
                      <a:gd name="connsiteY4" fmla="*/ 101417 h 235392"/>
                      <a:gd name="connsiteX5" fmla="*/ 101417 w 350279"/>
                      <a:gd name="connsiteY5" fmla="*/ 235392 h 235392"/>
                      <a:gd name="connsiteX6" fmla="*/ 0 w 350279"/>
                      <a:gd name="connsiteY6" fmla="*/ 235392 h 235392"/>
                      <a:gd name="connsiteX7" fmla="*/ 0 w 350279"/>
                      <a:gd name="connsiteY7" fmla="*/ 101417 h 235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0279" h="235392">
                        <a:moveTo>
                          <a:pt x="0" y="0"/>
                        </a:moveTo>
                        <a:lnTo>
                          <a:pt x="101417" y="0"/>
                        </a:lnTo>
                        <a:lnTo>
                          <a:pt x="350279" y="0"/>
                        </a:lnTo>
                        <a:lnTo>
                          <a:pt x="350279" y="101417"/>
                        </a:lnTo>
                        <a:lnTo>
                          <a:pt x="101417" y="101417"/>
                        </a:lnTo>
                        <a:lnTo>
                          <a:pt x="101417" y="235392"/>
                        </a:lnTo>
                        <a:lnTo>
                          <a:pt x="0" y="235392"/>
                        </a:lnTo>
                        <a:lnTo>
                          <a:pt x="0" y="101417"/>
                        </a:lnTo>
                        <a:close/>
                      </a:path>
                    </a:pathLst>
                  </a:custGeom>
                  <a:grpFill/>
                  <a:ln w="9525"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lOne Display Regular"/>
                      <a:cs typeface="Arial"/>
                    </a:endParaRPr>
                  </a:p>
                </p:txBody>
              </p:sp>
              <p:sp>
                <p:nvSpPr>
                  <p:cNvPr id="50" name="Freeform: Shape 49">
                    <a:extLst>
                      <a:ext uri="{FF2B5EF4-FFF2-40B4-BE49-F238E27FC236}">
                        <a16:creationId xmlns:a16="http://schemas.microsoft.com/office/drawing/2014/main" id="{2DE9EE45-83A2-F389-4A16-2ACF8FEE96C3}"/>
                      </a:ext>
                    </a:extLst>
                  </p:cNvPr>
                  <p:cNvSpPr/>
                  <p:nvPr/>
                </p:nvSpPr>
                <p:spPr>
                  <a:xfrm>
                    <a:off x="6035946" y="4029152"/>
                    <a:ext cx="247389" cy="414769"/>
                  </a:xfrm>
                  <a:custGeom>
                    <a:avLst/>
                    <a:gdLst>
                      <a:gd name="connsiteX0" fmla="*/ 463741 w 565157"/>
                      <a:gd name="connsiteY0" fmla="*/ 0 h 947533"/>
                      <a:gd name="connsiteX1" fmla="*/ 565157 w 565157"/>
                      <a:gd name="connsiteY1" fmla="*/ 0 h 947533"/>
                      <a:gd name="connsiteX2" fmla="*/ 565157 w 565157"/>
                      <a:gd name="connsiteY2" fmla="*/ 845456 h 947533"/>
                      <a:gd name="connsiteX3" fmla="*/ 565157 w 565157"/>
                      <a:gd name="connsiteY3" fmla="*/ 946873 h 947533"/>
                      <a:gd name="connsiteX4" fmla="*/ 463741 w 565157"/>
                      <a:gd name="connsiteY4" fmla="*/ 946873 h 947533"/>
                      <a:gd name="connsiteX5" fmla="*/ 362324 w 565157"/>
                      <a:gd name="connsiteY5" fmla="*/ 946873 h 947533"/>
                      <a:gd name="connsiteX6" fmla="*/ 362324 w 565157"/>
                      <a:gd name="connsiteY6" fmla="*/ 947533 h 947533"/>
                      <a:gd name="connsiteX7" fmla="*/ 260908 w 565157"/>
                      <a:gd name="connsiteY7" fmla="*/ 947533 h 947533"/>
                      <a:gd name="connsiteX8" fmla="*/ 260908 w 565157"/>
                      <a:gd name="connsiteY8" fmla="*/ 946873 h 947533"/>
                      <a:gd name="connsiteX9" fmla="*/ 0 w 565157"/>
                      <a:gd name="connsiteY9" fmla="*/ 946873 h 947533"/>
                      <a:gd name="connsiteX10" fmla="*/ 0 w 565157"/>
                      <a:gd name="connsiteY10" fmla="*/ 845456 h 947533"/>
                      <a:gd name="connsiteX11" fmla="*/ 463741 w 565157"/>
                      <a:gd name="connsiteY11" fmla="*/ 845456 h 947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5157" h="947533">
                        <a:moveTo>
                          <a:pt x="463741" y="0"/>
                        </a:moveTo>
                        <a:lnTo>
                          <a:pt x="565157" y="0"/>
                        </a:lnTo>
                        <a:lnTo>
                          <a:pt x="565157" y="845456"/>
                        </a:lnTo>
                        <a:lnTo>
                          <a:pt x="565157" y="946873"/>
                        </a:lnTo>
                        <a:lnTo>
                          <a:pt x="463741" y="946873"/>
                        </a:lnTo>
                        <a:lnTo>
                          <a:pt x="362324" y="946873"/>
                        </a:lnTo>
                        <a:lnTo>
                          <a:pt x="362324" y="947533"/>
                        </a:lnTo>
                        <a:lnTo>
                          <a:pt x="260908" y="947533"/>
                        </a:lnTo>
                        <a:lnTo>
                          <a:pt x="260908" y="946873"/>
                        </a:lnTo>
                        <a:lnTo>
                          <a:pt x="0" y="946873"/>
                        </a:lnTo>
                        <a:lnTo>
                          <a:pt x="0" y="845456"/>
                        </a:lnTo>
                        <a:lnTo>
                          <a:pt x="463741" y="845456"/>
                        </a:lnTo>
                        <a:close/>
                      </a:path>
                    </a:pathLst>
                  </a:custGeom>
                  <a:grpFill/>
                  <a:ln w="9525"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lOne Display Regular"/>
                      <a:cs typeface="Arial"/>
                    </a:endParaRPr>
                  </a:p>
                </p:txBody>
              </p:sp>
              <p:sp>
                <p:nvSpPr>
                  <p:cNvPr id="51" name="Freeform: Shape 50">
                    <a:extLst>
                      <a:ext uri="{FF2B5EF4-FFF2-40B4-BE49-F238E27FC236}">
                        <a16:creationId xmlns:a16="http://schemas.microsoft.com/office/drawing/2014/main" id="{0220B701-1E99-B0DE-75C1-5EA02BA600DC}"/>
                      </a:ext>
                    </a:extLst>
                  </p:cNvPr>
                  <p:cNvSpPr/>
                  <p:nvPr/>
                </p:nvSpPr>
                <p:spPr>
                  <a:xfrm>
                    <a:off x="6035946" y="3824946"/>
                    <a:ext cx="247389" cy="265477"/>
                  </a:xfrm>
                  <a:custGeom>
                    <a:avLst/>
                    <a:gdLst>
                      <a:gd name="connsiteX0" fmla="*/ 0 w 565157"/>
                      <a:gd name="connsiteY0" fmla="*/ 0 h 606478"/>
                      <a:gd name="connsiteX1" fmla="*/ 463741 w 565157"/>
                      <a:gd name="connsiteY1" fmla="*/ 0 h 606478"/>
                      <a:gd name="connsiteX2" fmla="*/ 565157 w 565157"/>
                      <a:gd name="connsiteY2" fmla="*/ 101417 h 606478"/>
                      <a:gd name="connsiteX3" fmla="*/ 565157 w 565157"/>
                      <a:gd name="connsiteY3" fmla="*/ 606478 h 606478"/>
                      <a:gd name="connsiteX4" fmla="*/ 463741 w 565157"/>
                      <a:gd name="connsiteY4" fmla="*/ 606478 h 606478"/>
                      <a:gd name="connsiteX5" fmla="*/ 463741 w 565157"/>
                      <a:gd name="connsiteY5" fmla="*/ 101417 h 606478"/>
                      <a:gd name="connsiteX6" fmla="*/ 0 w 565157"/>
                      <a:gd name="connsiteY6" fmla="*/ 101417 h 606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5157" h="606478">
                        <a:moveTo>
                          <a:pt x="0" y="0"/>
                        </a:moveTo>
                        <a:lnTo>
                          <a:pt x="463741" y="0"/>
                        </a:lnTo>
                        <a:cubicBezTo>
                          <a:pt x="519775" y="0"/>
                          <a:pt x="565157" y="45385"/>
                          <a:pt x="565157" y="101417"/>
                        </a:cubicBezTo>
                        <a:lnTo>
                          <a:pt x="565157" y="606478"/>
                        </a:lnTo>
                        <a:lnTo>
                          <a:pt x="463741" y="606478"/>
                        </a:lnTo>
                        <a:lnTo>
                          <a:pt x="463741" y="101417"/>
                        </a:lnTo>
                        <a:lnTo>
                          <a:pt x="0" y="101417"/>
                        </a:lnTo>
                        <a:close/>
                      </a:path>
                    </a:pathLst>
                  </a:custGeom>
                  <a:grpFill/>
                  <a:ln w="9525"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lOne Display Regular"/>
                      <a:cs typeface="Arial"/>
                    </a:endParaRPr>
                  </a:p>
                </p:txBody>
              </p:sp>
              <p:sp>
                <p:nvSpPr>
                  <p:cNvPr id="52" name="Rectangle 51">
                    <a:extLst>
                      <a:ext uri="{FF2B5EF4-FFF2-40B4-BE49-F238E27FC236}">
                        <a16:creationId xmlns:a16="http://schemas.microsoft.com/office/drawing/2014/main" id="{8FF0FADF-87B8-1E4F-8A21-E186F80B2429}"/>
                      </a:ext>
                    </a:extLst>
                  </p:cNvPr>
                  <p:cNvSpPr/>
                  <p:nvPr/>
                </p:nvSpPr>
                <p:spPr>
                  <a:xfrm>
                    <a:off x="6040538" y="4439675"/>
                    <a:ext cx="46024" cy="29200"/>
                  </a:xfrm>
                  <a:prstGeom prst="rect">
                    <a:avLst/>
                  </a:prstGeom>
                  <a:grpFill/>
                  <a:ln w="66675">
                    <a:no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lOne Display Regular"/>
                      <a:cs typeface="Arial"/>
                    </a:endParaRPr>
                  </a:p>
                </p:txBody>
              </p:sp>
              <p:sp>
                <p:nvSpPr>
                  <p:cNvPr id="53" name="Rectangle 52">
                    <a:extLst>
                      <a:ext uri="{FF2B5EF4-FFF2-40B4-BE49-F238E27FC236}">
                        <a16:creationId xmlns:a16="http://schemas.microsoft.com/office/drawing/2014/main" id="{975CF255-DED6-175A-736C-7DEBE2B739C1}"/>
                      </a:ext>
                    </a:extLst>
                  </p:cNvPr>
                  <p:cNvSpPr/>
                  <p:nvPr/>
                </p:nvSpPr>
                <p:spPr>
                  <a:xfrm>
                    <a:off x="6193434" y="4439675"/>
                    <a:ext cx="46024" cy="29200"/>
                  </a:xfrm>
                  <a:prstGeom prst="rect">
                    <a:avLst/>
                  </a:prstGeom>
                  <a:grpFill/>
                  <a:ln w="66675">
                    <a:no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lOne Display Regular"/>
                      <a:cs typeface="Arial"/>
                    </a:endParaRPr>
                  </a:p>
                </p:txBody>
              </p:sp>
            </p:grpSp>
          </p:grpSp>
        </p:grpSp>
      </p:grpSp>
      <p:sp>
        <p:nvSpPr>
          <p:cNvPr id="2" name="TextBox 1">
            <a:extLst>
              <a:ext uri="{FF2B5EF4-FFF2-40B4-BE49-F238E27FC236}">
                <a16:creationId xmlns:a16="http://schemas.microsoft.com/office/drawing/2014/main" id="{78D9873D-AD37-6DD3-817A-ED11026C05A2}"/>
              </a:ext>
            </a:extLst>
          </p:cNvPr>
          <p:cNvSpPr txBox="1"/>
          <p:nvPr/>
        </p:nvSpPr>
        <p:spPr>
          <a:xfrm>
            <a:off x="7792020" y="6258714"/>
            <a:ext cx="4567632" cy="584775"/>
          </a:xfrm>
          <a:prstGeom prst="rect">
            <a:avLst/>
          </a:prstGeom>
          <a:noFill/>
        </p:spPr>
        <p:txBody>
          <a:bodyPr wrap="square" rtlCol="0">
            <a:spAutoFit/>
          </a:bodyPr>
          <a:lstStyle/>
          <a:p>
            <a:pPr>
              <a:defRPr/>
            </a:pPr>
            <a:r>
              <a:rPr lang="en-US" sz="800" baseline="30000">
                <a:latin typeface="IntelOne Text Light" panose="020B0403020203020204" pitchFamily="34" charset="77"/>
                <a:cs typeface="Arial"/>
              </a:rPr>
              <a:t>1</a:t>
            </a:r>
            <a:r>
              <a:rPr lang="en-US" sz="800">
                <a:latin typeface="IntelOne Text Light" panose="020B0403020203020204" pitchFamily="34" charset="77"/>
                <a:cs typeface="Arial"/>
              </a:rPr>
              <a:t> vs prior generation Intel® Xeon® processor</a:t>
            </a:r>
            <a:endParaRPr kumimoji="0" lang="en-US" sz="800" b="0" i="0" u="none" strike="noStrike" kern="1200" cap="none" spc="0" normalizeH="0" baseline="30000" noProof="0">
              <a:ln>
                <a:noFill/>
              </a:ln>
              <a:effectLst/>
              <a:uLnTx/>
              <a:uFillTx/>
              <a:latin typeface="IntelOne Text Light" panose="020B0403020203020204" pitchFamily="34" charset="77"/>
              <a:cs typeface="Arial"/>
            </a:endParaRPr>
          </a:p>
          <a:p>
            <a:pPr>
              <a:defRPr/>
            </a:pPr>
            <a:r>
              <a:rPr lang="en-US" sz="800" baseline="30000">
                <a:latin typeface="IntelOne Text Light" panose="020B0403020203020204" pitchFamily="34" charset="77"/>
                <a:cs typeface="Arial"/>
              </a:rPr>
              <a:t>2 </a:t>
            </a:r>
            <a:r>
              <a:rPr kumimoji="0" lang="en-US" sz="800" b="0" i="0" u="none" strike="noStrike" kern="1200" cap="none" spc="0" normalizeH="0" baseline="0" noProof="0">
                <a:ln>
                  <a:noFill/>
                </a:ln>
                <a:effectLst/>
                <a:uLnTx/>
                <a:uFillTx/>
                <a:latin typeface="IntelOne Text Light" panose="020B0403020203020204" pitchFamily="34" charset="77"/>
                <a:cs typeface="Arial"/>
              </a:rPr>
              <a:t>Comparing </a:t>
            </a:r>
            <a:r>
              <a:rPr lang="en-US" sz="800">
                <a:latin typeface="IntelOne Text Light" panose="020B0403020203020204" pitchFamily="34" charset="77"/>
                <a:cs typeface="Arial"/>
              </a:rPr>
              <a:t>benefits transitioning from Intel® Xeon® 4110 to Intel® Xeon® 5420+ </a:t>
            </a:r>
          </a:p>
          <a:p>
            <a:pPr>
              <a:defRPr/>
            </a:pPr>
            <a:r>
              <a:rPr kumimoji="0" lang="en-US" sz="800" b="0" i="0" u="none" strike="noStrike" kern="1200" cap="none" spc="0" normalizeH="0" baseline="0" noProof="0">
                <a:ln>
                  <a:noFill/>
                </a:ln>
                <a:effectLst/>
                <a:uLnTx/>
                <a:uFillTx/>
                <a:latin typeface="IntelOne Text Light" panose="020B0403020203020204" pitchFamily="34" charset="77"/>
                <a:cs typeface="Arial"/>
              </a:rPr>
              <a:t>Performance varies by use, configuration and other factors. See backup for configurations. </a:t>
            </a:r>
            <a:r>
              <a:rPr kumimoji="0" lang="en-US" sz="800" b="0" i="0" u="none" strike="noStrike" kern="1200" cap="none" spc="0" normalizeH="0" baseline="0" noProof="0">
                <a:ln>
                  <a:noFill/>
                </a:ln>
                <a:effectLst/>
                <a:uLnTx/>
                <a:uFillTx/>
                <a:latin typeface="IntelOne Text Light" panose="020B0403020203020204" pitchFamily="34" charset="0"/>
                <a:cs typeface="Arial"/>
              </a:rPr>
              <a:t>Results may vary</a:t>
            </a:r>
            <a:r>
              <a:rPr kumimoji="0" lang="en-US" sz="400" b="0" i="0" u="none" strike="noStrike" kern="1200" cap="none" spc="0" normalizeH="0" baseline="0" noProof="0">
                <a:ln>
                  <a:noFill/>
                </a:ln>
                <a:effectLst/>
                <a:uLnTx/>
                <a:uFillTx/>
                <a:latin typeface="IntelOne Text Light" panose="020B0403020203020204" pitchFamily="34" charset="0"/>
                <a:cs typeface="Arial"/>
              </a:rPr>
              <a:t>.</a:t>
            </a:r>
            <a:endParaRPr kumimoji="0" lang="en-US" sz="400" b="0" i="0" u="none" strike="noStrike" kern="1200" cap="none" spc="0" normalizeH="0" baseline="0" noProof="0">
              <a:ln>
                <a:noFill/>
              </a:ln>
              <a:effectLst/>
              <a:uLnTx/>
              <a:uFillTx/>
              <a:latin typeface="IntelOne Text Light" panose="020B0403020203020204" pitchFamily="34" charset="77"/>
              <a:cs typeface="Arial"/>
            </a:endParaRPr>
          </a:p>
        </p:txBody>
      </p:sp>
      <p:sp>
        <p:nvSpPr>
          <p:cNvPr id="117" name="Title 1">
            <a:extLst>
              <a:ext uri="{FF2B5EF4-FFF2-40B4-BE49-F238E27FC236}">
                <a16:creationId xmlns:a16="http://schemas.microsoft.com/office/drawing/2014/main" id="{549819D2-C456-B529-0AFB-7D8EA569F100}"/>
              </a:ext>
            </a:extLst>
          </p:cNvPr>
          <p:cNvSpPr>
            <a:spLocks noGrp="1"/>
          </p:cNvSpPr>
          <p:nvPr>
            <p:ph type="title"/>
          </p:nvPr>
        </p:nvSpPr>
        <p:spPr>
          <a:xfrm>
            <a:off x="135135" y="156693"/>
            <a:ext cx="11389542" cy="1199822"/>
          </a:xfrm>
        </p:spPr>
        <p:txBody>
          <a:bodyPr>
            <a:noAutofit/>
          </a:bodyPr>
          <a:lstStyle/>
          <a:p>
            <a:r>
              <a:rPr lang="en-US" sz="3600" spc="-200" dirty="0"/>
              <a:t>Leadership Performance with 4</a:t>
            </a:r>
            <a:r>
              <a:rPr lang="en-US" sz="3600" spc="-200" baseline="30000" dirty="0"/>
              <a:t>th</a:t>
            </a:r>
            <a:r>
              <a:rPr lang="en-US" sz="3600" spc="-200" dirty="0"/>
              <a:t> Gen Intel® Xeon® processors</a:t>
            </a:r>
            <a:br>
              <a:rPr lang="en-US" sz="3600" spc="-200" dirty="0"/>
            </a:br>
            <a:r>
              <a:rPr lang="en-US" sz="2400" dirty="0">
                <a:latin typeface="IntelOne Display Light" panose="020B0403020203020204" pitchFamily="34" charset="0"/>
              </a:rPr>
              <a:t>Improve performance efficiency for critical workloads with the most built-in accelerators</a:t>
            </a:r>
            <a:endParaRPr lang="en-US" sz="2200" dirty="0">
              <a:latin typeface="IntelOne Display Light" panose="020B0403020203020204" pitchFamily="34" charset="0"/>
            </a:endParaRPr>
          </a:p>
        </p:txBody>
      </p:sp>
    </p:spTree>
    <p:extLst>
      <p:ext uri="{BB962C8B-B14F-4D97-AF65-F5344CB8AC3E}">
        <p14:creationId xmlns:p14="http://schemas.microsoft.com/office/powerpoint/2010/main" val="178016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Arrow: Down 83">
            <a:extLst>
              <a:ext uri="{FF2B5EF4-FFF2-40B4-BE49-F238E27FC236}">
                <a16:creationId xmlns:a16="http://schemas.microsoft.com/office/drawing/2014/main" id="{8D230117-4DF4-D34F-A591-0386E32F0549}"/>
              </a:ext>
            </a:extLst>
          </p:cNvPr>
          <p:cNvSpPr/>
          <p:nvPr/>
        </p:nvSpPr>
        <p:spPr>
          <a:xfrm>
            <a:off x="6172250" y="1527597"/>
            <a:ext cx="2157752" cy="2157752"/>
          </a:xfrm>
          <a:prstGeom prst="downArrow">
            <a:avLst>
              <a:gd name="adj1" fmla="val 78252"/>
              <a:gd name="adj2" fmla="val 22926"/>
            </a:avLst>
          </a:prstGeom>
          <a:gradFill>
            <a:gsLst>
              <a:gs pos="0">
                <a:srgbClr val="708541"/>
              </a:gs>
              <a:gs pos="100000">
                <a:srgbClr val="8BAE46"/>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none" tIns="18288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lOne Display Light" panose="020B0403020203020204" pitchFamily="34" charset="0"/>
              <a:cs typeface="Arial"/>
            </a:endParaRPr>
          </a:p>
        </p:txBody>
      </p:sp>
      <p:sp>
        <p:nvSpPr>
          <p:cNvPr id="6" name="Arrow: Down 5">
            <a:extLst>
              <a:ext uri="{FF2B5EF4-FFF2-40B4-BE49-F238E27FC236}">
                <a16:creationId xmlns:a16="http://schemas.microsoft.com/office/drawing/2014/main" id="{C39EA772-EC71-8BC7-EE6A-2855E4DAB3EA}"/>
              </a:ext>
            </a:extLst>
          </p:cNvPr>
          <p:cNvSpPr/>
          <p:nvPr/>
        </p:nvSpPr>
        <p:spPr>
          <a:xfrm>
            <a:off x="3923058" y="1527597"/>
            <a:ext cx="2157752" cy="2157752"/>
          </a:xfrm>
          <a:prstGeom prst="downArrow">
            <a:avLst>
              <a:gd name="adj1" fmla="val 78252"/>
              <a:gd name="adj2" fmla="val 22926"/>
            </a:avLst>
          </a:prstGeom>
          <a:gradFill>
            <a:gsLst>
              <a:gs pos="0">
                <a:srgbClr val="708541"/>
              </a:gs>
              <a:gs pos="100000">
                <a:srgbClr val="8BAE46"/>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none" tIns="18288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lOne Display Light" panose="020B0403020203020204" pitchFamily="34" charset="0"/>
              <a:cs typeface="Arial"/>
            </a:endParaRPr>
          </a:p>
        </p:txBody>
      </p:sp>
      <p:sp>
        <p:nvSpPr>
          <p:cNvPr id="7" name="Arrow: Down 6">
            <a:extLst>
              <a:ext uri="{FF2B5EF4-FFF2-40B4-BE49-F238E27FC236}">
                <a16:creationId xmlns:a16="http://schemas.microsoft.com/office/drawing/2014/main" id="{FA04C461-8BC5-A5DC-D34C-5BE4B38346A9}"/>
              </a:ext>
            </a:extLst>
          </p:cNvPr>
          <p:cNvSpPr/>
          <p:nvPr/>
        </p:nvSpPr>
        <p:spPr>
          <a:xfrm>
            <a:off x="1673866" y="1527597"/>
            <a:ext cx="2157752" cy="2157752"/>
          </a:xfrm>
          <a:prstGeom prst="downArrow">
            <a:avLst>
              <a:gd name="adj1" fmla="val 78252"/>
              <a:gd name="adj2" fmla="val 22926"/>
            </a:avLst>
          </a:prstGeom>
          <a:gradFill>
            <a:gsLst>
              <a:gs pos="0">
                <a:srgbClr val="708541"/>
              </a:gs>
              <a:gs pos="100000">
                <a:srgbClr val="8BAE46"/>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none" tIns="18288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lOne Display Light" panose="020B0403020203020204" pitchFamily="34" charset="0"/>
              <a:cs typeface="Arial"/>
            </a:endParaRPr>
          </a:p>
        </p:txBody>
      </p:sp>
      <p:sp>
        <p:nvSpPr>
          <p:cNvPr id="8" name="Arrow: Down 7">
            <a:extLst>
              <a:ext uri="{FF2B5EF4-FFF2-40B4-BE49-F238E27FC236}">
                <a16:creationId xmlns:a16="http://schemas.microsoft.com/office/drawing/2014/main" id="{4EF91FF6-4F92-4665-9E7A-DB2A44152C92}"/>
              </a:ext>
            </a:extLst>
          </p:cNvPr>
          <p:cNvSpPr/>
          <p:nvPr/>
        </p:nvSpPr>
        <p:spPr>
          <a:xfrm>
            <a:off x="8421442" y="1527597"/>
            <a:ext cx="2157752" cy="2157752"/>
          </a:xfrm>
          <a:prstGeom prst="downArrow">
            <a:avLst>
              <a:gd name="adj1" fmla="val 78252"/>
              <a:gd name="adj2" fmla="val 22926"/>
            </a:avLst>
          </a:prstGeom>
          <a:gradFill>
            <a:gsLst>
              <a:gs pos="0">
                <a:srgbClr val="708541"/>
              </a:gs>
              <a:gs pos="100000">
                <a:srgbClr val="8BAE46"/>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none" tIns="18288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lOne Display Light" panose="020B0403020203020204" pitchFamily="34" charset="0"/>
              <a:cs typeface="Arial"/>
            </a:endParaRPr>
          </a:p>
        </p:txBody>
      </p:sp>
      <p:grpSp>
        <p:nvGrpSpPr>
          <p:cNvPr id="55" name="Group 54">
            <a:extLst>
              <a:ext uri="{FF2B5EF4-FFF2-40B4-BE49-F238E27FC236}">
                <a16:creationId xmlns:a16="http://schemas.microsoft.com/office/drawing/2014/main" id="{CC15991C-66BC-EA8F-2F6C-4D874960DAE2}"/>
              </a:ext>
            </a:extLst>
          </p:cNvPr>
          <p:cNvGrpSpPr/>
          <p:nvPr/>
        </p:nvGrpSpPr>
        <p:grpSpPr>
          <a:xfrm>
            <a:off x="2066051" y="1761015"/>
            <a:ext cx="1373382" cy="1515976"/>
            <a:chOff x="4198480" y="4776144"/>
            <a:chExt cx="847144" cy="935100"/>
          </a:xfrm>
          <a:solidFill>
            <a:srgbClr val="8FB248"/>
          </a:solidFill>
        </p:grpSpPr>
        <p:sp>
          <p:nvSpPr>
            <p:cNvPr id="56" name="Freeform: Shape 55">
              <a:extLst>
                <a:ext uri="{FF2B5EF4-FFF2-40B4-BE49-F238E27FC236}">
                  <a16:creationId xmlns:a16="http://schemas.microsoft.com/office/drawing/2014/main" id="{2FA8D291-DB79-3935-B15D-E4CFA6BE1042}"/>
                </a:ext>
              </a:extLst>
            </p:cNvPr>
            <p:cNvSpPr/>
            <p:nvPr/>
          </p:nvSpPr>
          <p:spPr>
            <a:xfrm>
              <a:off x="4209636" y="4786707"/>
              <a:ext cx="835988" cy="924537"/>
            </a:xfrm>
            <a:custGeom>
              <a:avLst/>
              <a:gdLst>
                <a:gd name="connsiteX0" fmla="*/ 791989 w 835988"/>
                <a:gd name="connsiteY0" fmla="*/ 0 h 924537"/>
                <a:gd name="connsiteX1" fmla="*/ 835988 w 835988"/>
                <a:gd name="connsiteY1" fmla="*/ 44550 h 924537"/>
                <a:gd name="connsiteX2" fmla="*/ 835988 w 835988"/>
                <a:gd name="connsiteY2" fmla="*/ 880538 h 924537"/>
                <a:gd name="connsiteX3" fmla="*/ 791989 w 835988"/>
                <a:gd name="connsiteY3" fmla="*/ 880538 h 924537"/>
                <a:gd name="connsiteX4" fmla="*/ 747989 w 835988"/>
                <a:gd name="connsiteY4" fmla="*/ 880538 h 924537"/>
                <a:gd name="connsiteX5" fmla="*/ 747989 w 835988"/>
                <a:gd name="connsiteY5" fmla="*/ 924537 h 924537"/>
                <a:gd name="connsiteX6" fmla="*/ 703990 w 835988"/>
                <a:gd name="connsiteY6" fmla="*/ 924537 h 924537"/>
                <a:gd name="connsiteX7" fmla="*/ 703990 w 835988"/>
                <a:gd name="connsiteY7" fmla="*/ 880538 h 924537"/>
                <a:gd name="connsiteX8" fmla="*/ 131998 w 835988"/>
                <a:gd name="connsiteY8" fmla="*/ 880538 h 924537"/>
                <a:gd name="connsiteX9" fmla="*/ 131998 w 835988"/>
                <a:gd name="connsiteY9" fmla="*/ 924537 h 924537"/>
                <a:gd name="connsiteX10" fmla="*/ 87999 w 835988"/>
                <a:gd name="connsiteY10" fmla="*/ 924537 h 924537"/>
                <a:gd name="connsiteX11" fmla="*/ 87999 w 835988"/>
                <a:gd name="connsiteY11" fmla="*/ 880538 h 924537"/>
                <a:gd name="connsiteX12" fmla="*/ 44000 w 835988"/>
                <a:gd name="connsiteY12" fmla="*/ 880538 h 924537"/>
                <a:gd name="connsiteX13" fmla="*/ 0 w 835988"/>
                <a:gd name="connsiteY13" fmla="*/ 836538 h 924537"/>
                <a:gd name="connsiteX14" fmla="*/ 0 w 835988"/>
                <a:gd name="connsiteY14" fmla="*/ 792540 h 924537"/>
                <a:gd name="connsiteX15" fmla="*/ 0 w 835988"/>
                <a:gd name="connsiteY15" fmla="*/ 770540 h 924537"/>
                <a:gd name="connsiteX16" fmla="*/ 0 w 835988"/>
                <a:gd name="connsiteY16" fmla="*/ 638541 h 924537"/>
                <a:gd name="connsiteX17" fmla="*/ 43999 w 835988"/>
                <a:gd name="connsiteY17" fmla="*/ 638541 h 924537"/>
                <a:gd name="connsiteX18" fmla="*/ 43999 w 835988"/>
                <a:gd name="connsiteY18" fmla="*/ 770540 h 924537"/>
                <a:gd name="connsiteX19" fmla="*/ 44000 w 835988"/>
                <a:gd name="connsiteY19" fmla="*/ 770540 h 924537"/>
                <a:gd name="connsiteX20" fmla="*/ 44000 w 835988"/>
                <a:gd name="connsiteY20" fmla="*/ 836538 h 924537"/>
                <a:gd name="connsiteX21" fmla="*/ 791989 w 835988"/>
                <a:gd name="connsiteY21" fmla="*/ 836538 h 924537"/>
                <a:gd name="connsiteX22" fmla="*/ 791989 w 835988"/>
                <a:gd name="connsiteY22" fmla="*/ 601692 h 924537"/>
                <a:gd name="connsiteX23" fmla="*/ 44000 w 835988"/>
                <a:gd name="connsiteY23" fmla="*/ 601692 h 924537"/>
                <a:gd name="connsiteX24" fmla="*/ 0 w 835988"/>
                <a:gd name="connsiteY24" fmla="*/ 557692 h 924537"/>
                <a:gd name="connsiteX25" fmla="*/ 0 w 835988"/>
                <a:gd name="connsiteY25" fmla="*/ 506544 h 924537"/>
                <a:gd name="connsiteX26" fmla="*/ 0 w 835988"/>
                <a:gd name="connsiteY26" fmla="*/ 484543 h 924537"/>
                <a:gd name="connsiteX27" fmla="*/ 0 w 835988"/>
                <a:gd name="connsiteY27" fmla="*/ 352545 h 924537"/>
                <a:gd name="connsiteX28" fmla="*/ 43999 w 835988"/>
                <a:gd name="connsiteY28" fmla="*/ 352545 h 924537"/>
                <a:gd name="connsiteX29" fmla="*/ 43999 w 835988"/>
                <a:gd name="connsiteY29" fmla="*/ 484543 h 924537"/>
                <a:gd name="connsiteX30" fmla="*/ 44000 w 835988"/>
                <a:gd name="connsiteY30" fmla="*/ 484543 h 924537"/>
                <a:gd name="connsiteX31" fmla="*/ 44000 w 835988"/>
                <a:gd name="connsiteY31" fmla="*/ 557692 h 924537"/>
                <a:gd name="connsiteX32" fmla="*/ 791989 w 835988"/>
                <a:gd name="connsiteY32" fmla="*/ 557692 h 924537"/>
                <a:gd name="connsiteX33" fmla="*/ 791989 w 835988"/>
                <a:gd name="connsiteY33" fmla="*/ 321746 h 924537"/>
                <a:gd name="connsiteX34" fmla="*/ 44000 w 835988"/>
                <a:gd name="connsiteY34" fmla="*/ 321746 h 924537"/>
                <a:gd name="connsiteX35" fmla="*/ 0 w 835988"/>
                <a:gd name="connsiteY35" fmla="*/ 281046 h 924537"/>
                <a:gd name="connsiteX36" fmla="*/ 0 w 835988"/>
                <a:gd name="connsiteY36" fmla="*/ 233196 h 924537"/>
                <a:gd name="connsiteX37" fmla="*/ 0 w 835988"/>
                <a:gd name="connsiteY37" fmla="*/ 154548 h 924537"/>
                <a:gd name="connsiteX38" fmla="*/ 0 w 835988"/>
                <a:gd name="connsiteY38" fmla="*/ 90748 h 924537"/>
                <a:gd name="connsiteX39" fmla="*/ 43999 w 835988"/>
                <a:gd name="connsiteY39" fmla="*/ 90748 h 924537"/>
                <a:gd name="connsiteX40" fmla="*/ 43999 w 835988"/>
                <a:gd name="connsiteY40" fmla="*/ 154548 h 924537"/>
                <a:gd name="connsiteX41" fmla="*/ 44000 w 835988"/>
                <a:gd name="connsiteY41" fmla="*/ 154548 h 924537"/>
                <a:gd name="connsiteX42" fmla="*/ 44000 w 835988"/>
                <a:gd name="connsiteY42" fmla="*/ 278296 h 924537"/>
                <a:gd name="connsiteX43" fmla="*/ 791989 w 835988"/>
                <a:gd name="connsiteY43" fmla="*/ 278296 h 924537"/>
                <a:gd name="connsiteX44" fmla="*/ 791989 w 835988"/>
                <a:gd name="connsiteY44" fmla="*/ 44550 h 924537"/>
                <a:gd name="connsiteX45" fmla="*/ 153448 w 835988"/>
                <a:gd name="connsiteY45" fmla="*/ 44550 h 924537"/>
                <a:gd name="connsiteX46" fmla="*/ 153448 w 835988"/>
                <a:gd name="connsiteY46" fmla="*/ 44549 h 924537"/>
                <a:gd name="connsiteX47" fmla="*/ 89312 w 835988"/>
                <a:gd name="connsiteY47" fmla="*/ 44549 h 924537"/>
                <a:gd name="connsiteX48" fmla="*/ 89312 w 835988"/>
                <a:gd name="connsiteY48" fmla="*/ 550 h 924537"/>
                <a:gd name="connsiteX49" fmla="*/ 153448 w 835988"/>
                <a:gd name="connsiteY49" fmla="*/ 550 h 924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835988" h="924537">
                  <a:moveTo>
                    <a:pt x="791989" y="0"/>
                  </a:moveTo>
                  <a:cubicBezTo>
                    <a:pt x="816189" y="0"/>
                    <a:pt x="835988" y="19800"/>
                    <a:pt x="835988" y="44550"/>
                  </a:cubicBezTo>
                  <a:lnTo>
                    <a:pt x="835988" y="880538"/>
                  </a:lnTo>
                  <a:lnTo>
                    <a:pt x="791989" y="880538"/>
                  </a:lnTo>
                  <a:lnTo>
                    <a:pt x="747989" y="880538"/>
                  </a:lnTo>
                  <a:lnTo>
                    <a:pt x="747989" y="924537"/>
                  </a:lnTo>
                  <a:lnTo>
                    <a:pt x="703990" y="924537"/>
                  </a:lnTo>
                  <a:lnTo>
                    <a:pt x="703990" y="880538"/>
                  </a:lnTo>
                  <a:lnTo>
                    <a:pt x="131998" y="880538"/>
                  </a:lnTo>
                  <a:lnTo>
                    <a:pt x="131998" y="924537"/>
                  </a:lnTo>
                  <a:lnTo>
                    <a:pt x="87999" y="924537"/>
                  </a:lnTo>
                  <a:lnTo>
                    <a:pt x="87999" y="880538"/>
                  </a:lnTo>
                  <a:lnTo>
                    <a:pt x="44000" y="880538"/>
                  </a:lnTo>
                  <a:cubicBezTo>
                    <a:pt x="19800" y="880538"/>
                    <a:pt x="0" y="860738"/>
                    <a:pt x="0" y="836538"/>
                  </a:cubicBezTo>
                  <a:lnTo>
                    <a:pt x="0" y="792540"/>
                  </a:lnTo>
                  <a:lnTo>
                    <a:pt x="0" y="770540"/>
                  </a:lnTo>
                  <a:lnTo>
                    <a:pt x="0" y="638541"/>
                  </a:lnTo>
                  <a:lnTo>
                    <a:pt x="43999" y="638541"/>
                  </a:lnTo>
                  <a:lnTo>
                    <a:pt x="43999" y="770540"/>
                  </a:lnTo>
                  <a:lnTo>
                    <a:pt x="44000" y="770540"/>
                  </a:lnTo>
                  <a:lnTo>
                    <a:pt x="44000" y="836538"/>
                  </a:lnTo>
                  <a:lnTo>
                    <a:pt x="791989" y="836538"/>
                  </a:lnTo>
                  <a:lnTo>
                    <a:pt x="791989" y="601692"/>
                  </a:lnTo>
                  <a:lnTo>
                    <a:pt x="44000" y="601692"/>
                  </a:lnTo>
                  <a:cubicBezTo>
                    <a:pt x="19800" y="601692"/>
                    <a:pt x="0" y="581892"/>
                    <a:pt x="0" y="557692"/>
                  </a:cubicBezTo>
                  <a:lnTo>
                    <a:pt x="0" y="506544"/>
                  </a:lnTo>
                  <a:lnTo>
                    <a:pt x="0" y="484543"/>
                  </a:lnTo>
                  <a:lnTo>
                    <a:pt x="0" y="352545"/>
                  </a:lnTo>
                  <a:lnTo>
                    <a:pt x="43999" y="352545"/>
                  </a:lnTo>
                  <a:lnTo>
                    <a:pt x="43999" y="484543"/>
                  </a:lnTo>
                  <a:lnTo>
                    <a:pt x="44000" y="484543"/>
                  </a:lnTo>
                  <a:lnTo>
                    <a:pt x="44000" y="557692"/>
                  </a:lnTo>
                  <a:lnTo>
                    <a:pt x="791989" y="557692"/>
                  </a:lnTo>
                  <a:lnTo>
                    <a:pt x="791989" y="321746"/>
                  </a:lnTo>
                  <a:lnTo>
                    <a:pt x="44000" y="321746"/>
                  </a:lnTo>
                  <a:cubicBezTo>
                    <a:pt x="20900" y="321746"/>
                    <a:pt x="1650" y="303596"/>
                    <a:pt x="0" y="281046"/>
                  </a:cubicBezTo>
                  <a:lnTo>
                    <a:pt x="0" y="233196"/>
                  </a:lnTo>
                  <a:lnTo>
                    <a:pt x="0" y="154548"/>
                  </a:lnTo>
                  <a:lnTo>
                    <a:pt x="0" y="90748"/>
                  </a:lnTo>
                  <a:lnTo>
                    <a:pt x="43999" y="90748"/>
                  </a:lnTo>
                  <a:lnTo>
                    <a:pt x="43999" y="154548"/>
                  </a:lnTo>
                  <a:lnTo>
                    <a:pt x="44000" y="154548"/>
                  </a:lnTo>
                  <a:lnTo>
                    <a:pt x="44000" y="278296"/>
                  </a:lnTo>
                  <a:lnTo>
                    <a:pt x="791989" y="278296"/>
                  </a:lnTo>
                  <a:lnTo>
                    <a:pt x="791989" y="44550"/>
                  </a:lnTo>
                  <a:lnTo>
                    <a:pt x="153448" y="44550"/>
                  </a:lnTo>
                  <a:lnTo>
                    <a:pt x="153448" y="44549"/>
                  </a:lnTo>
                  <a:lnTo>
                    <a:pt x="89312" y="44549"/>
                  </a:lnTo>
                  <a:lnTo>
                    <a:pt x="89312" y="550"/>
                  </a:lnTo>
                  <a:lnTo>
                    <a:pt x="153448" y="550"/>
                  </a:lnTo>
                  <a:close/>
                </a:path>
              </a:pathLst>
            </a:custGeom>
            <a:grpFill/>
            <a:ln w="12601"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lOne Display Regular"/>
                <a:cs typeface="Arial"/>
              </a:endParaRPr>
            </a:p>
          </p:txBody>
        </p:sp>
        <p:grpSp>
          <p:nvGrpSpPr>
            <p:cNvPr id="57" name="Group 56">
              <a:extLst>
                <a:ext uri="{FF2B5EF4-FFF2-40B4-BE49-F238E27FC236}">
                  <a16:creationId xmlns:a16="http://schemas.microsoft.com/office/drawing/2014/main" id="{59556294-1809-C995-B4C0-4E804E8D7833}"/>
                </a:ext>
              </a:extLst>
            </p:cNvPr>
            <p:cNvGrpSpPr/>
            <p:nvPr/>
          </p:nvGrpSpPr>
          <p:grpSpPr>
            <a:xfrm>
              <a:off x="4198480" y="4776144"/>
              <a:ext cx="716246" cy="800901"/>
              <a:chOff x="4198480" y="4776144"/>
              <a:chExt cx="716246" cy="800901"/>
            </a:xfrm>
            <a:grpFill/>
          </p:grpSpPr>
          <p:sp>
            <p:nvSpPr>
              <p:cNvPr id="58" name="Freeform: Shape 57">
                <a:extLst>
                  <a:ext uri="{FF2B5EF4-FFF2-40B4-BE49-F238E27FC236}">
                    <a16:creationId xmlns:a16="http://schemas.microsoft.com/office/drawing/2014/main" id="{84C85B38-E9A2-32B3-1DF9-4FB1FDD3D960}"/>
                  </a:ext>
                </a:extLst>
              </p:cNvPr>
              <p:cNvSpPr/>
              <p:nvPr/>
            </p:nvSpPr>
            <p:spPr>
              <a:xfrm>
                <a:off x="4605631" y="4997904"/>
                <a:ext cx="221097" cy="21999"/>
              </a:xfrm>
              <a:custGeom>
                <a:avLst/>
                <a:gdLst>
                  <a:gd name="connsiteX0" fmla="*/ 0 w 507349"/>
                  <a:gd name="connsiteY0" fmla="*/ 0 h 50482"/>
                  <a:gd name="connsiteX1" fmla="*/ 507349 w 507349"/>
                  <a:gd name="connsiteY1" fmla="*/ 0 h 50482"/>
                  <a:gd name="connsiteX2" fmla="*/ 507349 w 507349"/>
                  <a:gd name="connsiteY2" fmla="*/ 50482 h 50482"/>
                  <a:gd name="connsiteX3" fmla="*/ 0 w 507349"/>
                  <a:gd name="connsiteY3" fmla="*/ 50482 h 50482"/>
                </a:gdLst>
                <a:ahLst/>
                <a:cxnLst>
                  <a:cxn ang="0">
                    <a:pos x="connsiteX0" y="connsiteY0"/>
                  </a:cxn>
                  <a:cxn ang="0">
                    <a:pos x="connsiteX1" y="connsiteY1"/>
                  </a:cxn>
                  <a:cxn ang="0">
                    <a:pos x="connsiteX2" y="connsiteY2"/>
                  </a:cxn>
                  <a:cxn ang="0">
                    <a:pos x="connsiteX3" y="connsiteY3"/>
                  </a:cxn>
                </a:cxnLst>
                <a:rect l="l" t="t" r="r" b="b"/>
                <a:pathLst>
                  <a:path w="507349" h="50482">
                    <a:moveTo>
                      <a:pt x="0" y="0"/>
                    </a:moveTo>
                    <a:lnTo>
                      <a:pt x="507349" y="0"/>
                    </a:lnTo>
                    <a:lnTo>
                      <a:pt x="507349" y="50482"/>
                    </a:lnTo>
                    <a:lnTo>
                      <a:pt x="0" y="50482"/>
                    </a:lnTo>
                    <a:close/>
                  </a:path>
                </a:pathLst>
              </a:custGeom>
              <a:grpFill/>
              <a:ln w="126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lOne Display Regular"/>
                  <a:cs typeface="Arial"/>
                </a:endParaRPr>
              </a:p>
            </p:txBody>
          </p:sp>
          <p:sp>
            <p:nvSpPr>
              <p:cNvPr id="59" name="Freeform: Shape 58">
                <a:extLst>
                  <a:ext uri="{FF2B5EF4-FFF2-40B4-BE49-F238E27FC236}">
                    <a16:creationId xmlns:a16="http://schemas.microsoft.com/office/drawing/2014/main" id="{8F755C16-00C0-FF74-B443-B6EEB1EC09FA}"/>
                  </a:ext>
                </a:extLst>
              </p:cNvPr>
              <p:cNvSpPr/>
              <p:nvPr/>
            </p:nvSpPr>
            <p:spPr>
              <a:xfrm>
                <a:off x="4605631" y="4915955"/>
                <a:ext cx="221097" cy="21999"/>
              </a:xfrm>
              <a:custGeom>
                <a:avLst/>
                <a:gdLst>
                  <a:gd name="connsiteX0" fmla="*/ 0 w 507349"/>
                  <a:gd name="connsiteY0" fmla="*/ 0 h 50482"/>
                  <a:gd name="connsiteX1" fmla="*/ 507349 w 507349"/>
                  <a:gd name="connsiteY1" fmla="*/ 0 h 50482"/>
                  <a:gd name="connsiteX2" fmla="*/ 507349 w 507349"/>
                  <a:gd name="connsiteY2" fmla="*/ 50483 h 50482"/>
                  <a:gd name="connsiteX3" fmla="*/ 0 w 507349"/>
                  <a:gd name="connsiteY3" fmla="*/ 50483 h 50482"/>
                </a:gdLst>
                <a:ahLst/>
                <a:cxnLst>
                  <a:cxn ang="0">
                    <a:pos x="connsiteX0" y="connsiteY0"/>
                  </a:cxn>
                  <a:cxn ang="0">
                    <a:pos x="connsiteX1" y="connsiteY1"/>
                  </a:cxn>
                  <a:cxn ang="0">
                    <a:pos x="connsiteX2" y="connsiteY2"/>
                  </a:cxn>
                  <a:cxn ang="0">
                    <a:pos x="connsiteX3" y="connsiteY3"/>
                  </a:cxn>
                </a:cxnLst>
                <a:rect l="l" t="t" r="r" b="b"/>
                <a:pathLst>
                  <a:path w="507349" h="50482">
                    <a:moveTo>
                      <a:pt x="0" y="0"/>
                    </a:moveTo>
                    <a:lnTo>
                      <a:pt x="507349" y="0"/>
                    </a:lnTo>
                    <a:lnTo>
                      <a:pt x="507349" y="50483"/>
                    </a:lnTo>
                    <a:lnTo>
                      <a:pt x="0" y="50483"/>
                    </a:lnTo>
                    <a:close/>
                  </a:path>
                </a:pathLst>
              </a:custGeom>
              <a:grpFill/>
              <a:ln w="126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lOne Display Regular"/>
                  <a:cs typeface="Arial"/>
                </a:endParaRPr>
              </a:p>
            </p:txBody>
          </p:sp>
          <p:sp>
            <p:nvSpPr>
              <p:cNvPr id="60" name="Freeform: Shape 59">
                <a:extLst>
                  <a:ext uri="{FF2B5EF4-FFF2-40B4-BE49-F238E27FC236}">
                    <a16:creationId xmlns:a16="http://schemas.microsoft.com/office/drawing/2014/main" id="{64135E6F-77AE-F93E-8419-A23B25C8D4B0}"/>
                  </a:ext>
                </a:extLst>
              </p:cNvPr>
              <p:cNvSpPr/>
              <p:nvPr/>
            </p:nvSpPr>
            <p:spPr>
              <a:xfrm>
                <a:off x="4605631" y="4874706"/>
                <a:ext cx="221097" cy="21999"/>
              </a:xfrm>
              <a:custGeom>
                <a:avLst/>
                <a:gdLst>
                  <a:gd name="connsiteX0" fmla="*/ 0 w 507349"/>
                  <a:gd name="connsiteY0" fmla="*/ 0 h 50482"/>
                  <a:gd name="connsiteX1" fmla="*/ 507349 w 507349"/>
                  <a:gd name="connsiteY1" fmla="*/ 0 h 50482"/>
                  <a:gd name="connsiteX2" fmla="*/ 507349 w 507349"/>
                  <a:gd name="connsiteY2" fmla="*/ 50482 h 50482"/>
                  <a:gd name="connsiteX3" fmla="*/ 0 w 507349"/>
                  <a:gd name="connsiteY3" fmla="*/ 50482 h 50482"/>
                </a:gdLst>
                <a:ahLst/>
                <a:cxnLst>
                  <a:cxn ang="0">
                    <a:pos x="connsiteX0" y="connsiteY0"/>
                  </a:cxn>
                  <a:cxn ang="0">
                    <a:pos x="connsiteX1" y="connsiteY1"/>
                  </a:cxn>
                  <a:cxn ang="0">
                    <a:pos x="connsiteX2" y="connsiteY2"/>
                  </a:cxn>
                  <a:cxn ang="0">
                    <a:pos x="connsiteX3" y="connsiteY3"/>
                  </a:cxn>
                </a:cxnLst>
                <a:rect l="l" t="t" r="r" b="b"/>
                <a:pathLst>
                  <a:path w="507349" h="50482">
                    <a:moveTo>
                      <a:pt x="0" y="0"/>
                    </a:moveTo>
                    <a:lnTo>
                      <a:pt x="507349" y="0"/>
                    </a:lnTo>
                    <a:lnTo>
                      <a:pt x="507349" y="50482"/>
                    </a:lnTo>
                    <a:lnTo>
                      <a:pt x="0" y="50482"/>
                    </a:lnTo>
                    <a:close/>
                  </a:path>
                </a:pathLst>
              </a:custGeom>
              <a:grpFill/>
              <a:ln w="126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lOne Display Regular"/>
                  <a:cs typeface="Arial"/>
                </a:endParaRPr>
              </a:p>
            </p:txBody>
          </p:sp>
          <p:sp>
            <p:nvSpPr>
              <p:cNvPr id="61" name="Freeform: Shape 60">
                <a:extLst>
                  <a:ext uri="{FF2B5EF4-FFF2-40B4-BE49-F238E27FC236}">
                    <a16:creationId xmlns:a16="http://schemas.microsoft.com/office/drawing/2014/main" id="{C02E8F7D-A266-AD99-50AF-D769478D5B3E}"/>
                  </a:ext>
                </a:extLst>
              </p:cNvPr>
              <p:cNvSpPr/>
              <p:nvPr/>
            </p:nvSpPr>
            <p:spPr>
              <a:xfrm>
                <a:off x="4605631" y="4956654"/>
                <a:ext cx="221097" cy="22549"/>
              </a:xfrm>
              <a:custGeom>
                <a:avLst/>
                <a:gdLst>
                  <a:gd name="connsiteX0" fmla="*/ 0 w 507349"/>
                  <a:gd name="connsiteY0" fmla="*/ 0 h 51744"/>
                  <a:gd name="connsiteX1" fmla="*/ 507349 w 507349"/>
                  <a:gd name="connsiteY1" fmla="*/ 0 h 51744"/>
                  <a:gd name="connsiteX2" fmla="*/ 507349 w 507349"/>
                  <a:gd name="connsiteY2" fmla="*/ 51745 h 51744"/>
                  <a:gd name="connsiteX3" fmla="*/ 0 w 507349"/>
                  <a:gd name="connsiteY3" fmla="*/ 51745 h 51744"/>
                </a:gdLst>
                <a:ahLst/>
                <a:cxnLst>
                  <a:cxn ang="0">
                    <a:pos x="connsiteX0" y="connsiteY0"/>
                  </a:cxn>
                  <a:cxn ang="0">
                    <a:pos x="connsiteX1" y="connsiteY1"/>
                  </a:cxn>
                  <a:cxn ang="0">
                    <a:pos x="connsiteX2" y="connsiteY2"/>
                  </a:cxn>
                  <a:cxn ang="0">
                    <a:pos x="connsiteX3" y="connsiteY3"/>
                  </a:cxn>
                </a:cxnLst>
                <a:rect l="l" t="t" r="r" b="b"/>
                <a:pathLst>
                  <a:path w="507349" h="51744">
                    <a:moveTo>
                      <a:pt x="0" y="0"/>
                    </a:moveTo>
                    <a:lnTo>
                      <a:pt x="507349" y="0"/>
                    </a:lnTo>
                    <a:lnTo>
                      <a:pt x="507349" y="51745"/>
                    </a:lnTo>
                    <a:lnTo>
                      <a:pt x="0" y="51745"/>
                    </a:lnTo>
                    <a:close/>
                  </a:path>
                </a:pathLst>
              </a:custGeom>
              <a:grpFill/>
              <a:ln w="126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lOne Display Regular"/>
                  <a:cs typeface="Arial"/>
                </a:endParaRPr>
              </a:p>
            </p:txBody>
          </p:sp>
          <p:sp>
            <p:nvSpPr>
              <p:cNvPr id="62" name="Freeform: Shape 61">
                <a:extLst>
                  <a:ext uri="{FF2B5EF4-FFF2-40B4-BE49-F238E27FC236}">
                    <a16:creationId xmlns:a16="http://schemas.microsoft.com/office/drawing/2014/main" id="{DB8CFBC8-E5B8-203D-F564-1A1251C40E09}"/>
                  </a:ext>
                </a:extLst>
              </p:cNvPr>
              <p:cNvSpPr/>
              <p:nvPr/>
            </p:nvSpPr>
            <p:spPr>
              <a:xfrm>
                <a:off x="4605631" y="5275100"/>
                <a:ext cx="221097" cy="21999"/>
              </a:xfrm>
              <a:custGeom>
                <a:avLst/>
                <a:gdLst>
                  <a:gd name="connsiteX0" fmla="*/ 0 w 507349"/>
                  <a:gd name="connsiteY0" fmla="*/ 0 h 50482"/>
                  <a:gd name="connsiteX1" fmla="*/ 507349 w 507349"/>
                  <a:gd name="connsiteY1" fmla="*/ 0 h 50482"/>
                  <a:gd name="connsiteX2" fmla="*/ 507349 w 507349"/>
                  <a:gd name="connsiteY2" fmla="*/ 50482 h 50482"/>
                  <a:gd name="connsiteX3" fmla="*/ 0 w 507349"/>
                  <a:gd name="connsiteY3" fmla="*/ 50482 h 50482"/>
                </a:gdLst>
                <a:ahLst/>
                <a:cxnLst>
                  <a:cxn ang="0">
                    <a:pos x="connsiteX0" y="connsiteY0"/>
                  </a:cxn>
                  <a:cxn ang="0">
                    <a:pos x="connsiteX1" y="connsiteY1"/>
                  </a:cxn>
                  <a:cxn ang="0">
                    <a:pos x="connsiteX2" y="connsiteY2"/>
                  </a:cxn>
                  <a:cxn ang="0">
                    <a:pos x="connsiteX3" y="connsiteY3"/>
                  </a:cxn>
                </a:cxnLst>
                <a:rect l="l" t="t" r="r" b="b"/>
                <a:pathLst>
                  <a:path w="507349" h="50482">
                    <a:moveTo>
                      <a:pt x="0" y="0"/>
                    </a:moveTo>
                    <a:lnTo>
                      <a:pt x="507349" y="0"/>
                    </a:lnTo>
                    <a:lnTo>
                      <a:pt x="507349" y="50482"/>
                    </a:lnTo>
                    <a:lnTo>
                      <a:pt x="0" y="50482"/>
                    </a:lnTo>
                    <a:close/>
                  </a:path>
                </a:pathLst>
              </a:custGeom>
              <a:grpFill/>
              <a:ln w="126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lOne Display Regular"/>
                  <a:cs typeface="Arial"/>
                </a:endParaRPr>
              </a:p>
            </p:txBody>
          </p:sp>
          <p:sp>
            <p:nvSpPr>
              <p:cNvPr id="63" name="Freeform: Shape 62">
                <a:extLst>
                  <a:ext uri="{FF2B5EF4-FFF2-40B4-BE49-F238E27FC236}">
                    <a16:creationId xmlns:a16="http://schemas.microsoft.com/office/drawing/2014/main" id="{C77A11B9-2FC7-A101-A008-D9EA6A6707E1}"/>
                  </a:ext>
                </a:extLst>
              </p:cNvPr>
              <p:cNvSpPr/>
              <p:nvPr/>
            </p:nvSpPr>
            <p:spPr>
              <a:xfrm>
                <a:off x="4605631" y="5193151"/>
                <a:ext cx="221097" cy="21999"/>
              </a:xfrm>
              <a:custGeom>
                <a:avLst/>
                <a:gdLst>
                  <a:gd name="connsiteX0" fmla="*/ 0 w 507349"/>
                  <a:gd name="connsiteY0" fmla="*/ 0 h 50482"/>
                  <a:gd name="connsiteX1" fmla="*/ 507349 w 507349"/>
                  <a:gd name="connsiteY1" fmla="*/ 0 h 50482"/>
                  <a:gd name="connsiteX2" fmla="*/ 507349 w 507349"/>
                  <a:gd name="connsiteY2" fmla="*/ 50483 h 50482"/>
                  <a:gd name="connsiteX3" fmla="*/ 0 w 507349"/>
                  <a:gd name="connsiteY3" fmla="*/ 50483 h 50482"/>
                </a:gdLst>
                <a:ahLst/>
                <a:cxnLst>
                  <a:cxn ang="0">
                    <a:pos x="connsiteX0" y="connsiteY0"/>
                  </a:cxn>
                  <a:cxn ang="0">
                    <a:pos x="connsiteX1" y="connsiteY1"/>
                  </a:cxn>
                  <a:cxn ang="0">
                    <a:pos x="connsiteX2" y="connsiteY2"/>
                  </a:cxn>
                  <a:cxn ang="0">
                    <a:pos x="connsiteX3" y="connsiteY3"/>
                  </a:cxn>
                </a:cxnLst>
                <a:rect l="l" t="t" r="r" b="b"/>
                <a:pathLst>
                  <a:path w="507349" h="50482">
                    <a:moveTo>
                      <a:pt x="0" y="0"/>
                    </a:moveTo>
                    <a:lnTo>
                      <a:pt x="507349" y="0"/>
                    </a:lnTo>
                    <a:lnTo>
                      <a:pt x="507349" y="50483"/>
                    </a:lnTo>
                    <a:lnTo>
                      <a:pt x="0" y="50483"/>
                    </a:lnTo>
                    <a:close/>
                  </a:path>
                </a:pathLst>
              </a:custGeom>
              <a:grpFill/>
              <a:ln w="126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lOne Display Regular"/>
                  <a:cs typeface="Arial"/>
                </a:endParaRPr>
              </a:p>
            </p:txBody>
          </p:sp>
          <p:sp>
            <p:nvSpPr>
              <p:cNvPr id="64" name="Freeform: Shape 63">
                <a:extLst>
                  <a:ext uri="{FF2B5EF4-FFF2-40B4-BE49-F238E27FC236}">
                    <a16:creationId xmlns:a16="http://schemas.microsoft.com/office/drawing/2014/main" id="{DFCC8303-AA3A-931D-1078-C9129689A864}"/>
                  </a:ext>
                </a:extLst>
              </p:cNvPr>
              <p:cNvSpPr/>
              <p:nvPr/>
            </p:nvSpPr>
            <p:spPr>
              <a:xfrm>
                <a:off x="4605631" y="5151901"/>
                <a:ext cx="221097" cy="21999"/>
              </a:xfrm>
              <a:custGeom>
                <a:avLst/>
                <a:gdLst>
                  <a:gd name="connsiteX0" fmla="*/ 0 w 507349"/>
                  <a:gd name="connsiteY0" fmla="*/ 0 h 50482"/>
                  <a:gd name="connsiteX1" fmla="*/ 507349 w 507349"/>
                  <a:gd name="connsiteY1" fmla="*/ 0 h 50482"/>
                  <a:gd name="connsiteX2" fmla="*/ 507349 w 507349"/>
                  <a:gd name="connsiteY2" fmla="*/ 50483 h 50482"/>
                  <a:gd name="connsiteX3" fmla="*/ 0 w 507349"/>
                  <a:gd name="connsiteY3" fmla="*/ 50483 h 50482"/>
                </a:gdLst>
                <a:ahLst/>
                <a:cxnLst>
                  <a:cxn ang="0">
                    <a:pos x="connsiteX0" y="connsiteY0"/>
                  </a:cxn>
                  <a:cxn ang="0">
                    <a:pos x="connsiteX1" y="connsiteY1"/>
                  </a:cxn>
                  <a:cxn ang="0">
                    <a:pos x="connsiteX2" y="connsiteY2"/>
                  </a:cxn>
                  <a:cxn ang="0">
                    <a:pos x="connsiteX3" y="connsiteY3"/>
                  </a:cxn>
                </a:cxnLst>
                <a:rect l="l" t="t" r="r" b="b"/>
                <a:pathLst>
                  <a:path w="507349" h="50482">
                    <a:moveTo>
                      <a:pt x="0" y="0"/>
                    </a:moveTo>
                    <a:lnTo>
                      <a:pt x="507349" y="0"/>
                    </a:lnTo>
                    <a:lnTo>
                      <a:pt x="507349" y="50483"/>
                    </a:lnTo>
                    <a:lnTo>
                      <a:pt x="0" y="50483"/>
                    </a:lnTo>
                    <a:close/>
                  </a:path>
                </a:pathLst>
              </a:custGeom>
              <a:grpFill/>
              <a:ln w="126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lOne Display Regular"/>
                  <a:cs typeface="Arial"/>
                </a:endParaRPr>
              </a:p>
            </p:txBody>
          </p:sp>
          <p:sp>
            <p:nvSpPr>
              <p:cNvPr id="65" name="Freeform: Shape 64">
                <a:extLst>
                  <a:ext uri="{FF2B5EF4-FFF2-40B4-BE49-F238E27FC236}">
                    <a16:creationId xmlns:a16="http://schemas.microsoft.com/office/drawing/2014/main" id="{7305ACB9-F309-9CBD-0912-3939617E06D0}"/>
                  </a:ext>
                </a:extLst>
              </p:cNvPr>
              <p:cNvSpPr/>
              <p:nvPr/>
            </p:nvSpPr>
            <p:spPr>
              <a:xfrm>
                <a:off x="4605631" y="5233851"/>
                <a:ext cx="221097" cy="22549"/>
              </a:xfrm>
              <a:custGeom>
                <a:avLst/>
                <a:gdLst>
                  <a:gd name="connsiteX0" fmla="*/ 0 w 507349"/>
                  <a:gd name="connsiteY0" fmla="*/ 0 h 51744"/>
                  <a:gd name="connsiteX1" fmla="*/ 507349 w 507349"/>
                  <a:gd name="connsiteY1" fmla="*/ 0 h 51744"/>
                  <a:gd name="connsiteX2" fmla="*/ 507349 w 507349"/>
                  <a:gd name="connsiteY2" fmla="*/ 51745 h 51744"/>
                  <a:gd name="connsiteX3" fmla="*/ 0 w 507349"/>
                  <a:gd name="connsiteY3" fmla="*/ 51745 h 51744"/>
                </a:gdLst>
                <a:ahLst/>
                <a:cxnLst>
                  <a:cxn ang="0">
                    <a:pos x="connsiteX0" y="connsiteY0"/>
                  </a:cxn>
                  <a:cxn ang="0">
                    <a:pos x="connsiteX1" y="connsiteY1"/>
                  </a:cxn>
                  <a:cxn ang="0">
                    <a:pos x="connsiteX2" y="connsiteY2"/>
                  </a:cxn>
                  <a:cxn ang="0">
                    <a:pos x="connsiteX3" y="connsiteY3"/>
                  </a:cxn>
                </a:cxnLst>
                <a:rect l="l" t="t" r="r" b="b"/>
                <a:pathLst>
                  <a:path w="507349" h="51744">
                    <a:moveTo>
                      <a:pt x="0" y="0"/>
                    </a:moveTo>
                    <a:lnTo>
                      <a:pt x="507349" y="0"/>
                    </a:lnTo>
                    <a:lnTo>
                      <a:pt x="507349" y="51745"/>
                    </a:lnTo>
                    <a:lnTo>
                      <a:pt x="0" y="51745"/>
                    </a:lnTo>
                    <a:close/>
                  </a:path>
                </a:pathLst>
              </a:custGeom>
              <a:grpFill/>
              <a:ln w="126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lOne Display Regular"/>
                  <a:cs typeface="Arial"/>
                </a:endParaRPr>
              </a:p>
            </p:txBody>
          </p:sp>
          <p:sp>
            <p:nvSpPr>
              <p:cNvPr id="66" name="Freeform: Shape 65">
                <a:extLst>
                  <a:ext uri="{FF2B5EF4-FFF2-40B4-BE49-F238E27FC236}">
                    <a16:creationId xmlns:a16="http://schemas.microsoft.com/office/drawing/2014/main" id="{74E4148D-6AD0-45A3-698A-C400C0344B59}"/>
                  </a:ext>
                </a:extLst>
              </p:cNvPr>
              <p:cNvSpPr/>
              <p:nvPr/>
            </p:nvSpPr>
            <p:spPr>
              <a:xfrm>
                <a:off x="4870727" y="4874706"/>
                <a:ext cx="43999" cy="43999"/>
              </a:xfrm>
              <a:custGeom>
                <a:avLst/>
                <a:gdLst>
                  <a:gd name="connsiteX0" fmla="*/ 0 w 100965"/>
                  <a:gd name="connsiteY0" fmla="*/ 0 h 100965"/>
                  <a:gd name="connsiteX1" fmla="*/ 100965 w 100965"/>
                  <a:gd name="connsiteY1" fmla="*/ 0 h 100965"/>
                  <a:gd name="connsiteX2" fmla="*/ 100965 w 100965"/>
                  <a:gd name="connsiteY2" fmla="*/ 100965 h 100965"/>
                  <a:gd name="connsiteX3" fmla="*/ 0 w 100965"/>
                  <a:gd name="connsiteY3" fmla="*/ 100965 h 100965"/>
                </a:gdLst>
                <a:ahLst/>
                <a:cxnLst>
                  <a:cxn ang="0">
                    <a:pos x="connsiteX0" y="connsiteY0"/>
                  </a:cxn>
                  <a:cxn ang="0">
                    <a:pos x="connsiteX1" y="connsiteY1"/>
                  </a:cxn>
                  <a:cxn ang="0">
                    <a:pos x="connsiteX2" y="connsiteY2"/>
                  </a:cxn>
                  <a:cxn ang="0">
                    <a:pos x="connsiteX3" y="connsiteY3"/>
                  </a:cxn>
                </a:cxnLst>
                <a:rect l="l" t="t" r="r" b="b"/>
                <a:pathLst>
                  <a:path w="100965" h="100965">
                    <a:moveTo>
                      <a:pt x="0" y="0"/>
                    </a:moveTo>
                    <a:lnTo>
                      <a:pt x="100965" y="0"/>
                    </a:lnTo>
                    <a:lnTo>
                      <a:pt x="100965" y="100965"/>
                    </a:lnTo>
                    <a:lnTo>
                      <a:pt x="0" y="100965"/>
                    </a:lnTo>
                    <a:close/>
                  </a:path>
                </a:pathLst>
              </a:custGeom>
              <a:grpFill/>
              <a:ln w="126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lOne Display Regular"/>
                  <a:cs typeface="Arial"/>
                </a:endParaRPr>
              </a:p>
            </p:txBody>
          </p:sp>
          <p:sp>
            <p:nvSpPr>
              <p:cNvPr id="67" name="Freeform: Shape 66">
                <a:extLst>
                  <a:ext uri="{FF2B5EF4-FFF2-40B4-BE49-F238E27FC236}">
                    <a16:creationId xmlns:a16="http://schemas.microsoft.com/office/drawing/2014/main" id="{4215FFE4-A1AD-D241-670C-11947473A6CA}"/>
                  </a:ext>
                </a:extLst>
              </p:cNvPr>
              <p:cNvSpPr/>
              <p:nvPr/>
            </p:nvSpPr>
            <p:spPr>
              <a:xfrm>
                <a:off x="4870727" y="4962704"/>
                <a:ext cx="43999" cy="22549"/>
              </a:xfrm>
              <a:custGeom>
                <a:avLst/>
                <a:gdLst>
                  <a:gd name="connsiteX0" fmla="*/ 0 w 100965"/>
                  <a:gd name="connsiteY0" fmla="*/ 0 h 51744"/>
                  <a:gd name="connsiteX1" fmla="*/ 100965 w 100965"/>
                  <a:gd name="connsiteY1" fmla="*/ 0 h 51744"/>
                  <a:gd name="connsiteX2" fmla="*/ 100965 w 100965"/>
                  <a:gd name="connsiteY2" fmla="*/ 51745 h 51744"/>
                  <a:gd name="connsiteX3" fmla="*/ 0 w 100965"/>
                  <a:gd name="connsiteY3" fmla="*/ 51745 h 51744"/>
                </a:gdLst>
                <a:ahLst/>
                <a:cxnLst>
                  <a:cxn ang="0">
                    <a:pos x="connsiteX0" y="connsiteY0"/>
                  </a:cxn>
                  <a:cxn ang="0">
                    <a:pos x="connsiteX1" y="connsiteY1"/>
                  </a:cxn>
                  <a:cxn ang="0">
                    <a:pos x="connsiteX2" y="connsiteY2"/>
                  </a:cxn>
                  <a:cxn ang="0">
                    <a:pos x="connsiteX3" y="connsiteY3"/>
                  </a:cxn>
                </a:cxnLst>
                <a:rect l="l" t="t" r="r" b="b"/>
                <a:pathLst>
                  <a:path w="100965" h="51744">
                    <a:moveTo>
                      <a:pt x="0" y="0"/>
                    </a:moveTo>
                    <a:lnTo>
                      <a:pt x="100965" y="0"/>
                    </a:lnTo>
                    <a:lnTo>
                      <a:pt x="100965" y="51745"/>
                    </a:lnTo>
                    <a:lnTo>
                      <a:pt x="0" y="51745"/>
                    </a:lnTo>
                    <a:close/>
                  </a:path>
                </a:pathLst>
              </a:custGeom>
              <a:grpFill/>
              <a:ln w="126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lOne Display Regular"/>
                  <a:cs typeface="Arial"/>
                </a:endParaRPr>
              </a:p>
            </p:txBody>
          </p:sp>
          <p:sp>
            <p:nvSpPr>
              <p:cNvPr id="68" name="Freeform: Shape 67">
                <a:extLst>
                  <a:ext uri="{FF2B5EF4-FFF2-40B4-BE49-F238E27FC236}">
                    <a16:creationId xmlns:a16="http://schemas.microsoft.com/office/drawing/2014/main" id="{D28B1549-D519-4EFF-AF61-0DFFF32339C3}"/>
                  </a:ext>
                </a:extLst>
              </p:cNvPr>
              <p:cNvSpPr/>
              <p:nvPr/>
            </p:nvSpPr>
            <p:spPr>
              <a:xfrm>
                <a:off x="4870727" y="5151901"/>
                <a:ext cx="43999" cy="43999"/>
              </a:xfrm>
              <a:custGeom>
                <a:avLst/>
                <a:gdLst>
                  <a:gd name="connsiteX0" fmla="*/ 0 w 100965"/>
                  <a:gd name="connsiteY0" fmla="*/ 0 h 100965"/>
                  <a:gd name="connsiteX1" fmla="*/ 100965 w 100965"/>
                  <a:gd name="connsiteY1" fmla="*/ 0 h 100965"/>
                  <a:gd name="connsiteX2" fmla="*/ 100965 w 100965"/>
                  <a:gd name="connsiteY2" fmla="*/ 100965 h 100965"/>
                  <a:gd name="connsiteX3" fmla="*/ 0 w 100965"/>
                  <a:gd name="connsiteY3" fmla="*/ 100965 h 100965"/>
                </a:gdLst>
                <a:ahLst/>
                <a:cxnLst>
                  <a:cxn ang="0">
                    <a:pos x="connsiteX0" y="connsiteY0"/>
                  </a:cxn>
                  <a:cxn ang="0">
                    <a:pos x="connsiteX1" y="connsiteY1"/>
                  </a:cxn>
                  <a:cxn ang="0">
                    <a:pos x="connsiteX2" y="connsiteY2"/>
                  </a:cxn>
                  <a:cxn ang="0">
                    <a:pos x="connsiteX3" y="connsiteY3"/>
                  </a:cxn>
                </a:cxnLst>
                <a:rect l="l" t="t" r="r" b="b"/>
                <a:pathLst>
                  <a:path w="100965" h="100965">
                    <a:moveTo>
                      <a:pt x="0" y="0"/>
                    </a:moveTo>
                    <a:lnTo>
                      <a:pt x="100965" y="0"/>
                    </a:lnTo>
                    <a:lnTo>
                      <a:pt x="100965" y="100965"/>
                    </a:lnTo>
                    <a:lnTo>
                      <a:pt x="0" y="100965"/>
                    </a:lnTo>
                    <a:close/>
                  </a:path>
                </a:pathLst>
              </a:custGeom>
              <a:grpFill/>
              <a:ln w="126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lOne Display Regular"/>
                  <a:cs typeface="Arial"/>
                </a:endParaRPr>
              </a:p>
            </p:txBody>
          </p:sp>
          <p:sp>
            <p:nvSpPr>
              <p:cNvPr id="69" name="Freeform: Shape 68">
                <a:extLst>
                  <a:ext uri="{FF2B5EF4-FFF2-40B4-BE49-F238E27FC236}">
                    <a16:creationId xmlns:a16="http://schemas.microsoft.com/office/drawing/2014/main" id="{7F99700E-1970-DB8A-1BE7-D6E40ED1DFE9}"/>
                  </a:ext>
                </a:extLst>
              </p:cNvPr>
              <p:cNvSpPr/>
              <p:nvPr/>
            </p:nvSpPr>
            <p:spPr>
              <a:xfrm>
                <a:off x="4870727" y="5239900"/>
                <a:ext cx="43999" cy="22549"/>
              </a:xfrm>
              <a:custGeom>
                <a:avLst/>
                <a:gdLst>
                  <a:gd name="connsiteX0" fmla="*/ 0 w 100965"/>
                  <a:gd name="connsiteY0" fmla="*/ 0 h 51744"/>
                  <a:gd name="connsiteX1" fmla="*/ 100965 w 100965"/>
                  <a:gd name="connsiteY1" fmla="*/ 0 h 51744"/>
                  <a:gd name="connsiteX2" fmla="*/ 100965 w 100965"/>
                  <a:gd name="connsiteY2" fmla="*/ 51745 h 51744"/>
                  <a:gd name="connsiteX3" fmla="*/ 0 w 100965"/>
                  <a:gd name="connsiteY3" fmla="*/ 51745 h 51744"/>
                </a:gdLst>
                <a:ahLst/>
                <a:cxnLst>
                  <a:cxn ang="0">
                    <a:pos x="connsiteX0" y="connsiteY0"/>
                  </a:cxn>
                  <a:cxn ang="0">
                    <a:pos x="connsiteX1" y="connsiteY1"/>
                  </a:cxn>
                  <a:cxn ang="0">
                    <a:pos x="connsiteX2" y="connsiteY2"/>
                  </a:cxn>
                  <a:cxn ang="0">
                    <a:pos x="connsiteX3" y="connsiteY3"/>
                  </a:cxn>
                </a:cxnLst>
                <a:rect l="l" t="t" r="r" b="b"/>
                <a:pathLst>
                  <a:path w="100965" h="51744">
                    <a:moveTo>
                      <a:pt x="0" y="0"/>
                    </a:moveTo>
                    <a:lnTo>
                      <a:pt x="100965" y="0"/>
                    </a:lnTo>
                    <a:lnTo>
                      <a:pt x="100965" y="51745"/>
                    </a:lnTo>
                    <a:lnTo>
                      <a:pt x="0" y="51745"/>
                    </a:lnTo>
                    <a:close/>
                  </a:path>
                </a:pathLst>
              </a:custGeom>
              <a:grpFill/>
              <a:ln w="126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lOne Display Regular"/>
                  <a:cs typeface="Arial"/>
                </a:endParaRPr>
              </a:p>
            </p:txBody>
          </p:sp>
          <p:sp>
            <p:nvSpPr>
              <p:cNvPr id="70" name="Freeform: Shape 69">
                <a:extLst>
                  <a:ext uri="{FF2B5EF4-FFF2-40B4-BE49-F238E27FC236}">
                    <a16:creationId xmlns:a16="http://schemas.microsoft.com/office/drawing/2014/main" id="{D1FCD8A9-8E98-453F-5B23-E442D0C4F7C6}"/>
                  </a:ext>
                </a:extLst>
              </p:cNvPr>
              <p:cNvSpPr/>
              <p:nvPr/>
            </p:nvSpPr>
            <p:spPr>
              <a:xfrm rot="5400000">
                <a:off x="4198480" y="4776144"/>
                <a:ext cx="65999" cy="65999"/>
              </a:xfrm>
              <a:custGeom>
                <a:avLst/>
                <a:gdLst>
                  <a:gd name="connsiteX0" fmla="*/ 0 w 151447"/>
                  <a:gd name="connsiteY0" fmla="*/ 0 h 151447"/>
                  <a:gd name="connsiteX1" fmla="*/ 151448 w 151447"/>
                  <a:gd name="connsiteY1" fmla="*/ 0 h 151447"/>
                  <a:gd name="connsiteX2" fmla="*/ 151448 w 151447"/>
                  <a:gd name="connsiteY2" fmla="*/ 151447 h 151447"/>
                  <a:gd name="connsiteX3" fmla="*/ 0 w 151447"/>
                  <a:gd name="connsiteY3" fmla="*/ 151447 h 151447"/>
                </a:gdLst>
                <a:ahLst/>
                <a:cxnLst>
                  <a:cxn ang="0">
                    <a:pos x="connsiteX0" y="connsiteY0"/>
                  </a:cxn>
                  <a:cxn ang="0">
                    <a:pos x="connsiteX1" y="connsiteY1"/>
                  </a:cxn>
                  <a:cxn ang="0">
                    <a:pos x="connsiteX2" y="connsiteY2"/>
                  </a:cxn>
                  <a:cxn ang="0">
                    <a:pos x="connsiteX3" y="connsiteY3"/>
                  </a:cxn>
                </a:cxnLst>
                <a:rect l="l" t="t" r="r" b="b"/>
                <a:pathLst>
                  <a:path w="151447" h="151447">
                    <a:moveTo>
                      <a:pt x="0" y="0"/>
                    </a:moveTo>
                    <a:lnTo>
                      <a:pt x="151448" y="0"/>
                    </a:lnTo>
                    <a:lnTo>
                      <a:pt x="151448" y="151447"/>
                    </a:lnTo>
                    <a:lnTo>
                      <a:pt x="0" y="151447"/>
                    </a:lnTo>
                    <a:close/>
                  </a:path>
                </a:pathLst>
              </a:custGeom>
              <a:grpFill/>
              <a:ln w="126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lOne Display Regular"/>
                  <a:cs typeface="Arial"/>
                </a:endParaRPr>
              </a:p>
            </p:txBody>
          </p:sp>
          <p:sp>
            <p:nvSpPr>
              <p:cNvPr id="71" name="Freeform: Shape 70">
                <a:extLst>
                  <a:ext uri="{FF2B5EF4-FFF2-40B4-BE49-F238E27FC236}">
                    <a16:creationId xmlns:a16="http://schemas.microsoft.com/office/drawing/2014/main" id="{BDB90CBB-8F92-7D00-C5F4-25520D877C9C}"/>
                  </a:ext>
                </a:extLst>
              </p:cNvPr>
              <p:cNvSpPr/>
              <p:nvPr/>
            </p:nvSpPr>
            <p:spPr>
              <a:xfrm>
                <a:off x="4605631" y="5555046"/>
                <a:ext cx="221097" cy="21999"/>
              </a:xfrm>
              <a:custGeom>
                <a:avLst/>
                <a:gdLst>
                  <a:gd name="connsiteX0" fmla="*/ 0 w 507349"/>
                  <a:gd name="connsiteY0" fmla="*/ 0 h 50482"/>
                  <a:gd name="connsiteX1" fmla="*/ 507349 w 507349"/>
                  <a:gd name="connsiteY1" fmla="*/ 0 h 50482"/>
                  <a:gd name="connsiteX2" fmla="*/ 507349 w 507349"/>
                  <a:gd name="connsiteY2" fmla="*/ 50483 h 50482"/>
                  <a:gd name="connsiteX3" fmla="*/ 0 w 507349"/>
                  <a:gd name="connsiteY3" fmla="*/ 50483 h 50482"/>
                </a:gdLst>
                <a:ahLst/>
                <a:cxnLst>
                  <a:cxn ang="0">
                    <a:pos x="connsiteX0" y="connsiteY0"/>
                  </a:cxn>
                  <a:cxn ang="0">
                    <a:pos x="connsiteX1" y="connsiteY1"/>
                  </a:cxn>
                  <a:cxn ang="0">
                    <a:pos x="connsiteX2" y="connsiteY2"/>
                  </a:cxn>
                  <a:cxn ang="0">
                    <a:pos x="connsiteX3" y="connsiteY3"/>
                  </a:cxn>
                </a:cxnLst>
                <a:rect l="l" t="t" r="r" b="b"/>
                <a:pathLst>
                  <a:path w="507349" h="50482">
                    <a:moveTo>
                      <a:pt x="0" y="0"/>
                    </a:moveTo>
                    <a:lnTo>
                      <a:pt x="507349" y="0"/>
                    </a:lnTo>
                    <a:lnTo>
                      <a:pt x="507349" y="50483"/>
                    </a:lnTo>
                    <a:lnTo>
                      <a:pt x="0" y="50483"/>
                    </a:lnTo>
                    <a:close/>
                  </a:path>
                </a:pathLst>
              </a:custGeom>
              <a:grpFill/>
              <a:ln w="126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lOne Display Regular"/>
                  <a:cs typeface="Arial"/>
                </a:endParaRPr>
              </a:p>
            </p:txBody>
          </p:sp>
          <p:sp>
            <p:nvSpPr>
              <p:cNvPr id="72" name="Freeform: Shape 71">
                <a:extLst>
                  <a:ext uri="{FF2B5EF4-FFF2-40B4-BE49-F238E27FC236}">
                    <a16:creationId xmlns:a16="http://schemas.microsoft.com/office/drawing/2014/main" id="{63149166-6994-80DE-97F0-936B653A7E7B}"/>
                  </a:ext>
                </a:extLst>
              </p:cNvPr>
              <p:cNvSpPr/>
              <p:nvPr/>
            </p:nvSpPr>
            <p:spPr>
              <a:xfrm>
                <a:off x="4605631" y="5473097"/>
                <a:ext cx="221097" cy="21999"/>
              </a:xfrm>
              <a:custGeom>
                <a:avLst/>
                <a:gdLst>
                  <a:gd name="connsiteX0" fmla="*/ 0 w 507349"/>
                  <a:gd name="connsiteY0" fmla="*/ 0 h 50482"/>
                  <a:gd name="connsiteX1" fmla="*/ 507349 w 507349"/>
                  <a:gd name="connsiteY1" fmla="*/ 0 h 50482"/>
                  <a:gd name="connsiteX2" fmla="*/ 507349 w 507349"/>
                  <a:gd name="connsiteY2" fmla="*/ 50482 h 50482"/>
                  <a:gd name="connsiteX3" fmla="*/ 0 w 507349"/>
                  <a:gd name="connsiteY3" fmla="*/ 50482 h 50482"/>
                </a:gdLst>
                <a:ahLst/>
                <a:cxnLst>
                  <a:cxn ang="0">
                    <a:pos x="connsiteX0" y="connsiteY0"/>
                  </a:cxn>
                  <a:cxn ang="0">
                    <a:pos x="connsiteX1" y="connsiteY1"/>
                  </a:cxn>
                  <a:cxn ang="0">
                    <a:pos x="connsiteX2" y="connsiteY2"/>
                  </a:cxn>
                  <a:cxn ang="0">
                    <a:pos x="connsiteX3" y="connsiteY3"/>
                  </a:cxn>
                </a:cxnLst>
                <a:rect l="l" t="t" r="r" b="b"/>
                <a:pathLst>
                  <a:path w="507349" h="50482">
                    <a:moveTo>
                      <a:pt x="0" y="0"/>
                    </a:moveTo>
                    <a:lnTo>
                      <a:pt x="507349" y="0"/>
                    </a:lnTo>
                    <a:lnTo>
                      <a:pt x="507349" y="50482"/>
                    </a:lnTo>
                    <a:lnTo>
                      <a:pt x="0" y="50482"/>
                    </a:lnTo>
                    <a:close/>
                  </a:path>
                </a:pathLst>
              </a:custGeom>
              <a:grpFill/>
              <a:ln w="126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lOne Display Regular"/>
                  <a:cs typeface="Arial"/>
                </a:endParaRPr>
              </a:p>
            </p:txBody>
          </p:sp>
          <p:sp>
            <p:nvSpPr>
              <p:cNvPr id="73" name="Freeform: Shape 72">
                <a:extLst>
                  <a:ext uri="{FF2B5EF4-FFF2-40B4-BE49-F238E27FC236}">
                    <a16:creationId xmlns:a16="http://schemas.microsoft.com/office/drawing/2014/main" id="{634FCB89-C6D3-E2AC-E168-3D17D3B69E3F}"/>
                  </a:ext>
                </a:extLst>
              </p:cNvPr>
              <p:cNvSpPr/>
              <p:nvPr/>
            </p:nvSpPr>
            <p:spPr>
              <a:xfrm>
                <a:off x="4605631" y="5432398"/>
                <a:ext cx="221097" cy="21999"/>
              </a:xfrm>
              <a:custGeom>
                <a:avLst/>
                <a:gdLst>
                  <a:gd name="connsiteX0" fmla="*/ 0 w 507349"/>
                  <a:gd name="connsiteY0" fmla="*/ 0 h 50482"/>
                  <a:gd name="connsiteX1" fmla="*/ 507349 w 507349"/>
                  <a:gd name="connsiteY1" fmla="*/ 0 h 50482"/>
                  <a:gd name="connsiteX2" fmla="*/ 507349 w 507349"/>
                  <a:gd name="connsiteY2" fmla="*/ 50483 h 50482"/>
                  <a:gd name="connsiteX3" fmla="*/ 0 w 507349"/>
                  <a:gd name="connsiteY3" fmla="*/ 50483 h 50482"/>
                </a:gdLst>
                <a:ahLst/>
                <a:cxnLst>
                  <a:cxn ang="0">
                    <a:pos x="connsiteX0" y="connsiteY0"/>
                  </a:cxn>
                  <a:cxn ang="0">
                    <a:pos x="connsiteX1" y="connsiteY1"/>
                  </a:cxn>
                  <a:cxn ang="0">
                    <a:pos x="connsiteX2" y="connsiteY2"/>
                  </a:cxn>
                  <a:cxn ang="0">
                    <a:pos x="connsiteX3" y="connsiteY3"/>
                  </a:cxn>
                </a:cxnLst>
                <a:rect l="l" t="t" r="r" b="b"/>
                <a:pathLst>
                  <a:path w="507349" h="50482">
                    <a:moveTo>
                      <a:pt x="0" y="0"/>
                    </a:moveTo>
                    <a:lnTo>
                      <a:pt x="507349" y="0"/>
                    </a:lnTo>
                    <a:lnTo>
                      <a:pt x="507349" y="50483"/>
                    </a:lnTo>
                    <a:lnTo>
                      <a:pt x="0" y="50483"/>
                    </a:lnTo>
                    <a:close/>
                  </a:path>
                </a:pathLst>
              </a:custGeom>
              <a:grpFill/>
              <a:ln w="126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lOne Display Regular"/>
                  <a:cs typeface="Arial"/>
                </a:endParaRPr>
              </a:p>
            </p:txBody>
          </p:sp>
          <p:sp>
            <p:nvSpPr>
              <p:cNvPr id="74" name="Freeform: Shape 73">
                <a:extLst>
                  <a:ext uri="{FF2B5EF4-FFF2-40B4-BE49-F238E27FC236}">
                    <a16:creationId xmlns:a16="http://schemas.microsoft.com/office/drawing/2014/main" id="{8927FB2B-B70E-DC90-C2E7-5938364329D0}"/>
                  </a:ext>
                </a:extLst>
              </p:cNvPr>
              <p:cNvSpPr/>
              <p:nvPr/>
            </p:nvSpPr>
            <p:spPr>
              <a:xfrm>
                <a:off x="4605631" y="5513797"/>
                <a:ext cx="221097" cy="22549"/>
              </a:xfrm>
              <a:custGeom>
                <a:avLst/>
                <a:gdLst>
                  <a:gd name="connsiteX0" fmla="*/ 0 w 507349"/>
                  <a:gd name="connsiteY0" fmla="*/ 0 h 51744"/>
                  <a:gd name="connsiteX1" fmla="*/ 507349 w 507349"/>
                  <a:gd name="connsiteY1" fmla="*/ 0 h 51744"/>
                  <a:gd name="connsiteX2" fmla="*/ 507349 w 507349"/>
                  <a:gd name="connsiteY2" fmla="*/ 51745 h 51744"/>
                  <a:gd name="connsiteX3" fmla="*/ 0 w 507349"/>
                  <a:gd name="connsiteY3" fmla="*/ 51745 h 51744"/>
                </a:gdLst>
                <a:ahLst/>
                <a:cxnLst>
                  <a:cxn ang="0">
                    <a:pos x="connsiteX0" y="connsiteY0"/>
                  </a:cxn>
                  <a:cxn ang="0">
                    <a:pos x="connsiteX1" y="connsiteY1"/>
                  </a:cxn>
                  <a:cxn ang="0">
                    <a:pos x="connsiteX2" y="connsiteY2"/>
                  </a:cxn>
                  <a:cxn ang="0">
                    <a:pos x="connsiteX3" y="connsiteY3"/>
                  </a:cxn>
                </a:cxnLst>
                <a:rect l="l" t="t" r="r" b="b"/>
                <a:pathLst>
                  <a:path w="507349" h="51744">
                    <a:moveTo>
                      <a:pt x="0" y="0"/>
                    </a:moveTo>
                    <a:lnTo>
                      <a:pt x="507349" y="0"/>
                    </a:lnTo>
                    <a:lnTo>
                      <a:pt x="507349" y="51745"/>
                    </a:lnTo>
                    <a:lnTo>
                      <a:pt x="0" y="51745"/>
                    </a:lnTo>
                    <a:close/>
                  </a:path>
                </a:pathLst>
              </a:custGeom>
              <a:grpFill/>
              <a:ln w="126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lOne Display Regular"/>
                  <a:cs typeface="Arial"/>
                </a:endParaRPr>
              </a:p>
            </p:txBody>
          </p:sp>
          <p:sp>
            <p:nvSpPr>
              <p:cNvPr id="75" name="Freeform: Shape 74">
                <a:extLst>
                  <a:ext uri="{FF2B5EF4-FFF2-40B4-BE49-F238E27FC236}">
                    <a16:creationId xmlns:a16="http://schemas.microsoft.com/office/drawing/2014/main" id="{5F08BE01-23B0-90B9-E3A1-1D1E0B3F5E69}"/>
                  </a:ext>
                </a:extLst>
              </p:cNvPr>
              <p:cNvSpPr/>
              <p:nvPr/>
            </p:nvSpPr>
            <p:spPr>
              <a:xfrm>
                <a:off x="4870727" y="5432398"/>
                <a:ext cx="43999" cy="43999"/>
              </a:xfrm>
              <a:custGeom>
                <a:avLst/>
                <a:gdLst>
                  <a:gd name="connsiteX0" fmla="*/ 0 w 100965"/>
                  <a:gd name="connsiteY0" fmla="*/ 0 h 100965"/>
                  <a:gd name="connsiteX1" fmla="*/ 100965 w 100965"/>
                  <a:gd name="connsiteY1" fmla="*/ 0 h 100965"/>
                  <a:gd name="connsiteX2" fmla="*/ 100965 w 100965"/>
                  <a:gd name="connsiteY2" fmla="*/ 100965 h 100965"/>
                  <a:gd name="connsiteX3" fmla="*/ 0 w 100965"/>
                  <a:gd name="connsiteY3" fmla="*/ 100965 h 100965"/>
                </a:gdLst>
                <a:ahLst/>
                <a:cxnLst>
                  <a:cxn ang="0">
                    <a:pos x="connsiteX0" y="connsiteY0"/>
                  </a:cxn>
                  <a:cxn ang="0">
                    <a:pos x="connsiteX1" y="connsiteY1"/>
                  </a:cxn>
                  <a:cxn ang="0">
                    <a:pos x="connsiteX2" y="connsiteY2"/>
                  </a:cxn>
                  <a:cxn ang="0">
                    <a:pos x="connsiteX3" y="connsiteY3"/>
                  </a:cxn>
                </a:cxnLst>
                <a:rect l="l" t="t" r="r" b="b"/>
                <a:pathLst>
                  <a:path w="100965" h="100965">
                    <a:moveTo>
                      <a:pt x="0" y="0"/>
                    </a:moveTo>
                    <a:lnTo>
                      <a:pt x="100965" y="0"/>
                    </a:lnTo>
                    <a:lnTo>
                      <a:pt x="100965" y="100965"/>
                    </a:lnTo>
                    <a:lnTo>
                      <a:pt x="0" y="100965"/>
                    </a:lnTo>
                    <a:close/>
                  </a:path>
                </a:pathLst>
              </a:custGeom>
              <a:grpFill/>
              <a:ln w="126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lOne Display Regular"/>
                  <a:cs typeface="Arial"/>
                </a:endParaRPr>
              </a:p>
            </p:txBody>
          </p:sp>
          <p:sp>
            <p:nvSpPr>
              <p:cNvPr id="76" name="Freeform: Shape 75">
                <a:extLst>
                  <a:ext uri="{FF2B5EF4-FFF2-40B4-BE49-F238E27FC236}">
                    <a16:creationId xmlns:a16="http://schemas.microsoft.com/office/drawing/2014/main" id="{566202F6-EC99-F9DD-050D-DA490C29C659}"/>
                  </a:ext>
                </a:extLst>
              </p:cNvPr>
              <p:cNvSpPr/>
              <p:nvPr/>
            </p:nvSpPr>
            <p:spPr>
              <a:xfrm>
                <a:off x="4870727" y="5519846"/>
                <a:ext cx="43999" cy="22549"/>
              </a:xfrm>
              <a:custGeom>
                <a:avLst/>
                <a:gdLst>
                  <a:gd name="connsiteX0" fmla="*/ 0 w 100965"/>
                  <a:gd name="connsiteY0" fmla="*/ 0 h 51744"/>
                  <a:gd name="connsiteX1" fmla="*/ 100965 w 100965"/>
                  <a:gd name="connsiteY1" fmla="*/ 0 h 51744"/>
                  <a:gd name="connsiteX2" fmla="*/ 100965 w 100965"/>
                  <a:gd name="connsiteY2" fmla="*/ 51745 h 51744"/>
                  <a:gd name="connsiteX3" fmla="*/ 0 w 100965"/>
                  <a:gd name="connsiteY3" fmla="*/ 51745 h 51744"/>
                </a:gdLst>
                <a:ahLst/>
                <a:cxnLst>
                  <a:cxn ang="0">
                    <a:pos x="connsiteX0" y="connsiteY0"/>
                  </a:cxn>
                  <a:cxn ang="0">
                    <a:pos x="connsiteX1" y="connsiteY1"/>
                  </a:cxn>
                  <a:cxn ang="0">
                    <a:pos x="connsiteX2" y="connsiteY2"/>
                  </a:cxn>
                  <a:cxn ang="0">
                    <a:pos x="connsiteX3" y="connsiteY3"/>
                  </a:cxn>
                </a:cxnLst>
                <a:rect l="l" t="t" r="r" b="b"/>
                <a:pathLst>
                  <a:path w="100965" h="51744">
                    <a:moveTo>
                      <a:pt x="0" y="0"/>
                    </a:moveTo>
                    <a:lnTo>
                      <a:pt x="100965" y="0"/>
                    </a:lnTo>
                    <a:lnTo>
                      <a:pt x="100965" y="51745"/>
                    </a:lnTo>
                    <a:lnTo>
                      <a:pt x="0" y="51745"/>
                    </a:lnTo>
                    <a:close/>
                  </a:path>
                </a:pathLst>
              </a:custGeom>
              <a:grpFill/>
              <a:ln w="126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lOne Display Regular"/>
                  <a:cs typeface="Arial"/>
                </a:endParaRPr>
              </a:p>
            </p:txBody>
          </p:sp>
        </p:grpSp>
      </p:grpSp>
      <p:grpSp>
        <p:nvGrpSpPr>
          <p:cNvPr id="91" name="Group 90">
            <a:extLst>
              <a:ext uri="{FF2B5EF4-FFF2-40B4-BE49-F238E27FC236}">
                <a16:creationId xmlns:a16="http://schemas.microsoft.com/office/drawing/2014/main" id="{B1392744-7DEE-E38E-C9C0-8537261350AE}"/>
              </a:ext>
            </a:extLst>
          </p:cNvPr>
          <p:cNvGrpSpPr/>
          <p:nvPr/>
        </p:nvGrpSpPr>
        <p:grpSpPr>
          <a:xfrm>
            <a:off x="4565032" y="1796776"/>
            <a:ext cx="873809" cy="1444456"/>
            <a:chOff x="633994" y="1520513"/>
            <a:chExt cx="538991" cy="890987"/>
          </a:xfrm>
          <a:solidFill>
            <a:srgbClr val="8FB248"/>
          </a:solidFill>
        </p:grpSpPr>
        <p:sp>
          <p:nvSpPr>
            <p:cNvPr id="92" name="Freeform: Shape 91">
              <a:extLst>
                <a:ext uri="{FF2B5EF4-FFF2-40B4-BE49-F238E27FC236}">
                  <a16:creationId xmlns:a16="http://schemas.microsoft.com/office/drawing/2014/main" id="{02EF5DB0-07BD-AAB6-F501-841D755B0A0A}"/>
                </a:ext>
              </a:extLst>
            </p:cNvPr>
            <p:cNvSpPr/>
            <p:nvPr/>
          </p:nvSpPr>
          <p:spPr>
            <a:xfrm>
              <a:off x="644993" y="1531513"/>
              <a:ext cx="527992" cy="879987"/>
            </a:xfrm>
            <a:custGeom>
              <a:avLst/>
              <a:gdLst>
                <a:gd name="connsiteX0" fmla="*/ 99716 w 527992"/>
                <a:gd name="connsiteY0" fmla="*/ 0 h 879987"/>
                <a:gd name="connsiteX1" fmla="*/ 194147 w 527992"/>
                <a:gd name="connsiteY1" fmla="*/ 0 h 879987"/>
                <a:gd name="connsiteX2" fmla="*/ 255670 w 527992"/>
                <a:gd name="connsiteY2" fmla="*/ 0 h 879987"/>
                <a:gd name="connsiteX3" fmla="*/ 483993 w 527992"/>
                <a:gd name="connsiteY3" fmla="*/ 0 h 879987"/>
                <a:gd name="connsiteX4" fmla="*/ 527992 w 527992"/>
                <a:gd name="connsiteY4" fmla="*/ 44000 h 879987"/>
                <a:gd name="connsiteX5" fmla="*/ 527992 w 527992"/>
                <a:gd name="connsiteY5" fmla="*/ 835987 h 879987"/>
                <a:gd name="connsiteX6" fmla="*/ 439993 w 527992"/>
                <a:gd name="connsiteY6" fmla="*/ 835987 h 879987"/>
                <a:gd name="connsiteX7" fmla="*/ 439993 w 527992"/>
                <a:gd name="connsiteY7" fmla="*/ 879987 h 879987"/>
                <a:gd name="connsiteX8" fmla="*/ 395994 w 527992"/>
                <a:gd name="connsiteY8" fmla="*/ 879987 h 879987"/>
                <a:gd name="connsiteX9" fmla="*/ 395994 w 527992"/>
                <a:gd name="connsiteY9" fmla="*/ 835987 h 879987"/>
                <a:gd name="connsiteX10" fmla="*/ 131998 w 527992"/>
                <a:gd name="connsiteY10" fmla="*/ 835987 h 879987"/>
                <a:gd name="connsiteX11" fmla="*/ 131998 w 527992"/>
                <a:gd name="connsiteY11" fmla="*/ 879987 h 879987"/>
                <a:gd name="connsiteX12" fmla="*/ 87999 w 527992"/>
                <a:gd name="connsiteY12" fmla="*/ 879987 h 879987"/>
                <a:gd name="connsiteX13" fmla="*/ 87999 w 527992"/>
                <a:gd name="connsiteY13" fmla="*/ 835987 h 879987"/>
                <a:gd name="connsiteX14" fmla="*/ 43999 w 527992"/>
                <a:gd name="connsiteY14" fmla="*/ 835987 h 879987"/>
                <a:gd name="connsiteX15" fmla="*/ 0 w 527992"/>
                <a:gd name="connsiteY15" fmla="*/ 791988 h 879987"/>
                <a:gd name="connsiteX16" fmla="*/ 0 w 527992"/>
                <a:gd name="connsiteY16" fmla="*/ 263628 h 879987"/>
                <a:gd name="connsiteX17" fmla="*/ 0 w 527992"/>
                <a:gd name="connsiteY17" fmla="*/ 194147 h 879987"/>
                <a:gd name="connsiteX18" fmla="*/ 0 w 527992"/>
                <a:gd name="connsiteY18" fmla="*/ 100636 h 879987"/>
                <a:gd name="connsiteX19" fmla="*/ 43999 w 527992"/>
                <a:gd name="connsiteY19" fmla="*/ 100636 h 879987"/>
                <a:gd name="connsiteX20" fmla="*/ 43999 w 527992"/>
                <a:gd name="connsiteY20" fmla="*/ 194147 h 879987"/>
                <a:gd name="connsiteX21" fmla="*/ 43999 w 527992"/>
                <a:gd name="connsiteY21" fmla="*/ 194147 h 879987"/>
                <a:gd name="connsiteX22" fmla="*/ 43999 w 527992"/>
                <a:gd name="connsiteY22" fmla="*/ 791988 h 879987"/>
                <a:gd name="connsiteX23" fmla="*/ 483993 w 527992"/>
                <a:gd name="connsiteY23" fmla="*/ 791988 h 879987"/>
                <a:gd name="connsiteX24" fmla="*/ 483993 w 527992"/>
                <a:gd name="connsiteY24" fmla="*/ 44000 h 879987"/>
                <a:gd name="connsiteX25" fmla="*/ 194147 w 527992"/>
                <a:gd name="connsiteY25" fmla="*/ 44000 h 879987"/>
                <a:gd name="connsiteX26" fmla="*/ 194147 w 527992"/>
                <a:gd name="connsiteY26" fmla="*/ 43999 h 879987"/>
                <a:gd name="connsiteX27" fmla="*/ 99716 w 527992"/>
                <a:gd name="connsiteY27" fmla="*/ 43999 h 879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7992" h="879987">
                  <a:moveTo>
                    <a:pt x="99716" y="0"/>
                  </a:moveTo>
                  <a:lnTo>
                    <a:pt x="194147" y="0"/>
                  </a:lnTo>
                  <a:lnTo>
                    <a:pt x="255670" y="0"/>
                  </a:lnTo>
                  <a:lnTo>
                    <a:pt x="483993" y="0"/>
                  </a:lnTo>
                  <a:cubicBezTo>
                    <a:pt x="508192" y="0"/>
                    <a:pt x="527992" y="19800"/>
                    <a:pt x="527992" y="44000"/>
                  </a:cubicBezTo>
                  <a:lnTo>
                    <a:pt x="527992" y="835987"/>
                  </a:lnTo>
                  <a:lnTo>
                    <a:pt x="439993" y="835987"/>
                  </a:lnTo>
                  <a:lnTo>
                    <a:pt x="439993" y="879987"/>
                  </a:lnTo>
                  <a:lnTo>
                    <a:pt x="395994" y="879987"/>
                  </a:lnTo>
                  <a:lnTo>
                    <a:pt x="395994" y="835987"/>
                  </a:lnTo>
                  <a:lnTo>
                    <a:pt x="131998" y="835987"/>
                  </a:lnTo>
                  <a:lnTo>
                    <a:pt x="131998" y="879987"/>
                  </a:lnTo>
                  <a:lnTo>
                    <a:pt x="87999" y="879987"/>
                  </a:lnTo>
                  <a:lnTo>
                    <a:pt x="87999" y="835987"/>
                  </a:lnTo>
                  <a:lnTo>
                    <a:pt x="43999" y="835987"/>
                  </a:lnTo>
                  <a:cubicBezTo>
                    <a:pt x="19800" y="835987"/>
                    <a:pt x="0" y="816188"/>
                    <a:pt x="0" y="791988"/>
                  </a:cubicBezTo>
                  <a:lnTo>
                    <a:pt x="0" y="263628"/>
                  </a:lnTo>
                  <a:lnTo>
                    <a:pt x="0" y="194147"/>
                  </a:lnTo>
                  <a:lnTo>
                    <a:pt x="0" y="100636"/>
                  </a:lnTo>
                  <a:lnTo>
                    <a:pt x="43999" y="100636"/>
                  </a:lnTo>
                  <a:lnTo>
                    <a:pt x="43999" y="194147"/>
                  </a:lnTo>
                  <a:lnTo>
                    <a:pt x="43999" y="194147"/>
                  </a:lnTo>
                  <a:lnTo>
                    <a:pt x="43999" y="791988"/>
                  </a:lnTo>
                  <a:lnTo>
                    <a:pt x="483993" y="791988"/>
                  </a:lnTo>
                  <a:lnTo>
                    <a:pt x="483993" y="44000"/>
                  </a:lnTo>
                  <a:lnTo>
                    <a:pt x="194147" y="44000"/>
                  </a:lnTo>
                  <a:lnTo>
                    <a:pt x="194147" y="43999"/>
                  </a:lnTo>
                  <a:lnTo>
                    <a:pt x="99716" y="43999"/>
                  </a:lnTo>
                  <a:close/>
                </a:path>
              </a:pathLst>
            </a:custGeom>
            <a:grpFill/>
            <a:ln w="12601"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lOne Display Regular"/>
                <a:cs typeface="Arial"/>
              </a:endParaRPr>
            </a:p>
          </p:txBody>
        </p:sp>
        <p:grpSp>
          <p:nvGrpSpPr>
            <p:cNvPr id="93" name="Group 92">
              <a:extLst>
                <a:ext uri="{FF2B5EF4-FFF2-40B4-BE49-F238E27FC236}">
                  <a16:creationId xmlns:a16="http://schemas.microsoft.com/office/drawing/2014/main" id="{417FB784-FF92-4B59-7751-71CD9F1E2C77}"/>
                </a:ext>
              </a:extLst>
            </p:cNvPr>
            <p:cNvGrpSpPr/>
            <p:nvPr/>
          </p:nvGrpSpPr>
          <p:grpSpPr>
            <a:xfrm>
              <a:off x="633994" y="1520513"/>
              <a:ext cx="428993" cy="716089"/>
              <a:chOff x="633994" y="1520513"/>
              <a:chExt cx="428993" cy="716089"/>
            </a:xfrm>
            <a:grpFill/>
          </p:grpSpPr>
          <p:sp>
            <p:nvSpPr>
              <p:cNvPr id="94" name="Freeform: Shape 93">
                <a:extLst>
                  <a:ext uri="{FF2B5EF4-FFF2-40B4-BE49-F238E27FC236}">
                    <a16:creationId xmlns:a16="http://schemas.microsoft.com/office/drawing/2014/main" id="{2449E15F-75DB-3CA8-A087-17AA16681956}"/>
                  </a:ext>
                </a:extLst>
              </p:cNvPr>
              <p:cNvSpPr/>
              <p:nvPr/>
            </p:nvSpPr>
            <p:spPr>
              <a:xfrm>
                <a:off x="1018988" y="2191503"/>
                <a:ext cx="43999" cy="45099"/>
              </a:xfrm>
              <a:custGeom>
                <a:avLst/>
                <a:gdLst>
                  <a:gd name="connsiteX0" fmla="*/ 0 w 101200"/>
                  <a:gd name="connsiteY0" fmla="*/ 0 h 103730"/>
                  <a:gd name="connsiteX1" fmla="*/ 101201 w 101200"/>
                  <a:gd name="connsiteY1" fmla="*/ 0 h 103730"/>
                  <a:gd name="connsiteX2" fmla="*/ 101201 w 101200"/>
                  <a:gd name="connsiteY2" fmla="*/ 103731 h 103730"/>
                  <a:gd name="connsiteX3" fmla="*/ 0 w 101200"/>
                  <a:gd name="connsiteY3" fmla="*/ 103731 h 103730"/>
                </a:gdLst>
                <a:ahLst/>
                <a:cxnLst>
                  <a:cxn ang="0">
                    <a:pos x="connsiteX0" y="connsiteY0"/>
                  </a:cxn>
                  <a:cxn ang="0">
                    <a:pos x="connsiteX1" y="connsiteY1"/>
                  </a:cxn>
                  <a:cxn ang="0">
                    <a:pos x="connsiteX2" y="connsiteY2"/>
                  </a:cxn>
                  <a:cxn ang="0">
                    <a:pos x="connsiteX3" y="connsiteY3"/>
                  </a:cxn>
                </a:cxnLst>
                <a:rect l="l" t="t" r="r" b="b"/>
                <a:pathLst>
                  <a:path w="101200" h="103730">
                    <a:moveTo>
                      <a:pt x="0" y="0"/>
                    </a:moveTo>
                    <a:lnTo>
                      <a:pt x="101201" y="0"/>
                    </a:lnTo>
                    <a:lnTo>
                      <a:pt x="101201" y="103731"/>
                    </a:lnTo>
                    <a:lnTo>
                      <a:pt x="0" y="103731"/>
                    </a:lnTo>
                    <a:close/>
                  </a:path>
                </a:pathLst>
              </a:custGeom>
              <a:grpFill/>
              <a:ln w="126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lOne Display Regular"/>
                  <a:cs typeface="Arial"/>
                </a:endParaRPr>
              </a:p>
            </p:txBody>
          </p:sp>
          <p:sp>
            <p:nvSpPr>
              <p:cNvPr id="95" name="Freeform: Shape 94">
                <a:extLst>
                  <a:ext uri="{FF2B5EF4-FFF2-40B4-BE49-F238E27FC236}">
                    <a16:creationId xmlns:a16="http://schemas.microsoft.com/office/drawing/2014/main" id="{4BFBB99E-5D1C-AC9D-B76A-278280002BC7}"/>
                  </a:ext>
                </a:extLst>
              </p:cNvPr>
              <p:cNvSpPr/>
              <p:nvPr/>
            </p:nvSpPr>
            <p:spPr>
              <a:xfrm>
                <a:off x="633994" y="1520513"/>
                <a:ext cx="65999" cy="65999"/>
              </a:xfrm>
              <a:custGeom>
                <a:avLst/>
                <a:gdLst>
                  <a:gd name="connsiteX0" fmla="*/ 0 w 151800"/>
                  <a:gd name="connsiteY0" fmla="*/ 0 h 151800"/>
                  <a:gd name="connsiteX1" fmla="*/ 151801 w 151800"/>
                  <a:gd name="connsiteY1" fmla="*/ 0 h 151800"/>
                  <a:gd name="connsiteX2" fmla="*/ 151801 w 151800"/>
                  <a:gd name="connsiteY2" fmla="*/ 151801 h 151800"/>
                  <a:gd name="connsiteX3" fmla="*/ 0 w 151800"/>
                  <a:gd name="connsiteY3" fmla="*/ 151801 h 151800"/>
                </a:gdLst>
                <a:ahLst/>
                <a:cxnLst>
                  <a:cxn ang="0">
                    <a:pos x="connsiteX0" y="connsiteY0"/>
                  </a:cxn>
                  <a:cxn ang="0">
                    <a:pos x="connsiteX1" y="connsiteY1"/>
                  </a:cxn>
                  <a:cxn ang="0">
                    <a:pos x="connsiteX2" y="connsiteY2"/>
                  </a:cxn>
                  <a:cxn ang="0">
                    <a:pos x="connsiteX3" y="connsiteY3"/>
                  </a:cxn>
                </a:cxnLst>
                <a:rect l="l" t="t" r="r" b="b"/>
                <a:pathLst>
                  <a:path w="151800" h="151800">
                    <a:moveTo>
                      <a:pt x="0" y="0"/>
                    </a:moveTo>
                    <a:lnTo>
                      <a:pt x="151801" y="0"/>
                    </a:lnTo>
                    <a:lnTo>
                      <a:pt x="151801" y="151801"/>
                    </a:lnTo>
                    <a:lnTo>
                      <a:pt x="0" y="151801"/>
                    </a:lnTo>
                    <a:close/>
                  </a:path>
                </a:pathLst>
              </a:custGeom>
              <a:grpFill/>
              <a:ln w="126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lOne Display Regular"/>
                  <a:cs typeface="Arial"/>
                </a:endParaRPr>
              </a:p>
            </p:txBody>
          </p:sp>
          <p:sp>
            <p:nvSpPr>
              <p:cNvPr id="96" name="Freeform: Shape 95">
                <a:extLst>
                  <a:ext uri="{FF2B5EF4-FFF2-40B4-BE49-F238E27FC236}">
                    <a16:creationId xmlns:a16="http://schemas.microsoft.com/office/drawing/2014/main" id="{E8E21080-A354-4ED9-7284-0E14AB76C0D2}"/>
                  </a:ext>
                </a:extLst>
              </p:cNvPr>
              <p:cNvSpPr/>
              <p:nvPr/>
            </p:nvSpPr>
            <p:spPr>
              <a:xfrm>
                <a:off x="886990" y="2037505"/>
                <a:ext cx="175997" cy="22000"/>
              </a:xfrm>
              <a:custGeom>
                <a:avLst/>
                <a:gdLst>
                  <a:gd name="connsiteX0" fmla="*/ 0 w 404802"/>
                  <a:gd name="connsiteY0" fmla="*/ 0 h 50600"/>
                  <a:gd name="connsiteX1" fmla="*/ 404802 w 404802"/>
                  <a:gd name="connsiteY1" fmla="*/ 0 h 50600"/>
                  <a:gd name="connsiteX2" fmla="*/ 404802 w 404802"/>
                  <a:gd name="connsiteY2" fmla="*/ 50600 h 50600"/>
                  <a:gd name="connsiteX3" fmla="*/ 0 w 404802"/>
                  <a:gd name="connsiteY3" fmla="*/ 50600 h 50600"/>
                </a:gdLst>
                <a:ahLst/>
                <a:cxnLst>
                  <a:cxn ang="0">
                    <a:pos x="connsiteX0" y="connsiteY0"/>
                  </a:cxn>
                  <a:cxn ang="0">
                    <a:pos x="connsiteX1" y="connsiteY1"/>
                  </a:cxn>
                  <a:cxn ang="0">
                    <a:pos x="connsiteX2" y="connsiteY2"/>
                  </a:cxn>
                  <a:cxn ang="0">
                    <a:pos x="connsiteX3" y="connsiteY3"/>
                  </a:cxn>
                </a:cxnLst>
                <a:rect l="l" t="t" r="r" b="b"/>
                <a:pathLst>
                  <a:path w="404802" h="50600">
                    <a:moveTo>
                      <a:pt x="0" y="0"/>
                    </a:moveTo>
                    <a:lnTo>
                      <a:pt x="404802" y="0"/>
                    </a:lnTo>
                    <a:lnTo>
                      <a:pt x="404802" y="50600"/>
                    </a:lnTo>
                    <a:lnTo>
                      <a:pt x="0" y="50600"/>
                    </a:lnTo>
                    <a:close/>
                  </a:path>
                </a:pathLst>
              </a:custGeom>
              <a:grpFill/>
              <a:ln w="126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lOne Display Regular"/>
                  <a:cs typeface="Arial"/>
                </a:endParaRPr>
              </a:p>
            </p:txBody>
          </p:sp>
          <p:sp>
            <p:nvSpPr>
              <p:cNvPr id="97" name="Freeform: Shape 96">
                <a:extLst>
                  <a:ext uri="{FF2B5EF4-FFF2-40B4-BE49-F238E27FC236}">
                    <a16:creationId xmlns:a16="http://schemas.microsoft.com/office/drawing/2014/main" id="{BBD4F778-70BB-BAD6-AC4C-325C6758380B}"/>
                  </a:ext>
                </a:extLst>
              </p:cNvPr>
              <p:cNvSpPr/>
              <p:nvPr/>
            </p:nvSpPr>
            <p:spPr>
              <a:xfrm>
                <a:off x="886990" y="2081504"/>
                <a:ext cx="175997" cy="22550"/>
              </a:xfrm>
              <a:custGeom>
                <a:avLst/>
                <a:gdLst>
                  <a:gd name="connsiteX0" fmla="*/ 0 w 404802"/>
                  <a:gd name="connsiteY0" fmla="*/ 0 h 51865"/>
                  <a:gd name="connsiteX1" fmla="*/ 404802 w 404802"/>
                  <a:gd name="connsiteY1" fmla="*/ 0 h 51865"/>
                  <a:gd name="connsiteX2" fmla="*/ 404802 w 404802"/>
                  <a:gd name="connsiteY2" fmla="*/ 51865 h 51865"/>
                  <a:gd name="connsiteX3" fmla="*/ 0 w 404802"/>
                  <a:gd name="connsiteY3" fmla="*/ 51865 h 51865"/>
                </a:gdLst>
                <a:ahLst/>
                <a:cxnLst>
                  <a:cxn ang="0">
                    <a:pos x="connsiteX0" y="connsiteY0"/>
                  </a:cxn>
                  <a:cxn ang="0">
                    <a:pos x="connsiteX1" y="connsiteY1"/>
                  </a:cxn>
                  <a:cxn ang="0">
                    <a:pos x="connsiteX2" y="connsiteY2"/>
                  </a:cxn>
                  <a:cxn ang="0">
                    <a:pos x="connsiteX3" y="connsiteY3"/>
                  </a:cxn>
                </a:cxnLst>
                <a:rect l="l" t="t" r="r" b="b"/>
                <a:pathLst>
                  <a:path w="404802" h="51865">
                    <a:moveTo>
                      <a:pt x="0" y="0"/>
                    </a:moveTo>
                    <a:lnTo>
                      <a:pt x="404802" y="0"/>
                    </a:lnTo>
                    <a:lnTo>
                      <a:pt x="404802" y="51865"/>
                    </a:lnTo>
                    <a:lnTo>
                      <a:pt x="0" y="51865"/>
                    </a:lnTo>
                    <a:close/>
                  </a:path>
                </a:pathLst>
              </a:custGeom>
              <a:grpFill/>
              <a:ln w="126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lOne Display Regular"/>
                  <a:cs typeface="Arial"/>
                </a:endParaRPr>
              </a:p>
            </p:txBody>
          </p:sp>
          <p:sp>
            <p:nvSpPr>
              <p:cNvPr id="98" name="Freeform: Shape 97">
                <a:extLst>
                  <a:ext uri="{FF2B5EF4-FFF2-40B4-BE49-F238E27FC236}">
                    <a16:creationId xmlns:a16="http://schemas.microsoft.com/office/drawing/2014/main" id="{29CB7BEE-3F79-748E-3983-0097E13F86CD}"/>
                  </a:ext>
                </a:extLst>
              </p:cNvPr>
              <p:cNvSpPr/>
              <p:nvPr/>
            </p:nvSpPr>
            <p:spPr>
              <a:xfrm>
                <a:off x="886990" y="1948956"/>
                <a:ext cx="175997" cy="22000"/>
              </a:xfrm>
              <a:custGeom>
                <a:avLst/>
                <a:gdLst>
                  <a:gd name="connsiteX0" fmla="*/ 0 w 404802"/>
                  <a:gd name="connsiteY0" fmla="*/ 0 h 50600"/>
                  <a:gd name="connsiteX1" fmla="*/ 404802 w 404802"/>
                  <a:gd name="connsiteY1" fmla="*/ 0 h 50600"/>
                  <a:gd name="connsiteX2" fmla="*/ 404802 w 404802"/>
                  <a:gd name="connsiteY2" fmla="*/ 50600 h 50600"/>
                  <a:gd name="connsiteX3" fmla="*/ 0 w 404802"/>
                  <a:gd name="connsiteY3" fmla="*/ 50600 h 50600"/>
                </a:gdLst>
                <a:ahLst/>
                <a:cxnLst>
                  <a:cxn ang="0">
                    <a:pos x="connsiteX0" y="connsiteY0"/>
                  </a:cxn>
                  <a:cxn ang="0">
                    <a:pos x="connsiteX1" y="connsiteY1"/>
                  </a:cxn>
                  <a:cxn ang="0">
                    <a:pos x="connsiteX2" y="connsiteY2"/>
                  </a:cxn>
                  <a:cxn ang="0">
                    <a:pos x="connsiteX3" y="connsiteY3"/>
                  </a:cxn>
                </a:cxnLst>
                <a:rect l="l" t="t" r="r" b="b"/>
                <a:pathLst>
                  <a:path w="404802" h="50600">
                    <a:moveTo>
                      <a:pt x="0" y="0"/>
                    </a:moveTo>
                    <a:lnTo>
                      <a:pt x="404802" y="0"/>
                    </a:lnTo>
                    <a:lnTo>
                      <a:pt x="404802" y="50600"/>
                    </a:lnTo>
                    <a:lnTo>
                      <a:pt x="0" y="50600"/>
                    </a:lnTo>
                    <a:close/>
                  </a:path>
                </a:pathLst>
              </a:custGeom>
              <a:grpFill/>
              <a:ln w="126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lOne Display Regular"/>
                  <a:cs typeface="Arial"/>
                </a:endParaRPr>
              </a:p>
            </p:txBody>
          </p:sp>
          <p:sp>
            <p:nvSpPr>
              <p:cNvPr id="99" name="Freeform: Shape 98">
                <a:extLst>
                  <a:ext uri="{FF2B5EF4-FFF2-40B4-BE49-F238E27FC236}">
                    <a16:creationId xmlns:a16="http://schemas.microsoft.com/office/drawing/2014/main" id="{E5F5A782-B7D0-9C52-9247-CB7841DC8943}"/>
                  </a:ext>
                </a:extLst>
              </p:cNvPr>
              <p:cNvSpPr/>
              <p:nvPr/>
            </p:nvSpPr>
            <p:spPr>
              <a:xfrm>
                <a:off x="886990" y="1992956"/>
                <a:ext cx="175997" cy="22550"/>
              </a:xfrm>
              <a:custGeom>
                <a:avLst/>
                <a:gdLst>
                  <a:gd name="connsiteX0" fmla="*/ 0 w 404802"/>
                  <a:gd name="connsiteY0" fmla="*/ 0 h 51865"/>
                  <a:gd name="connsiteX1" fmla="*/ 404802 w 404802"/>
                  <a:gd name="connsiteY1" fmla="*/ 0 h 51865"/>
                  <a:gd name="connsiteX2" fmla="*/ 404802 w 404802"/>
                  <a:gd name="connsiteY2" fmla="*/ 51865 h 51865"/>
                  <a:gd name="connsiteX3" fmla="*/ 0 w 404802"/>
                  <a:gd name="connsiteY3" fmla="*/ 51865 h 51865"/>
                </a:gdLst>
                <a:ahLst/>
                <a:cxnLst>
                  <a:cxn ang="0">
                    <a:pos x="connsiteX0" y="connsiteY0"/>
                  </a:cxn>
                  <a:cxn ang="0">
                    <a:pos x="connsiteX1" y="connsiteY1"/>
                  </a:cxn>
                  <a:cxn ang="0">
                    <a:pos x="connsiteX2" y="connsiteY2"/>
                  </a:cxn>
                  <a:cxn ang="0">
                    <a:pos x="connsiteX3" y="connsiteY3"/>
                  </a:cxn>
                </a:cxnLst>
                <a:rect l="l" t="t" r="r" b="b"/>
                <a:pathLst>
                  <a:path w="404802" h="51865">
                    <a:moveTo>
                      <a:pt x="0" y="0"/>
                    </a:moveTo>
                    <a:lnTo>
                      <a:pt x="404802" y="0"/>
                    </a:lnTo>
                    <a:lnTo>
                      <a:pt x="404802" y="51865"/>
                    </a:lnTo>
                    <a:lnTo>
                      <a:pt x="0" y="51865"/>
                    </a:lnTo>
                    <a:close/>
                  </a:path>
                </a:pathLst>
              </a:custGeom>
              <a:grpFill/>
              <a:ln w="126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lOne Display Regular"/>
                  <a:cs typeface="Arial"/>
                </a:endParaRPr>
              </a:p>
            </p:txBody>
          </p:sp>
          <p:sp>
            <p:nvSpPr>
              <p:cNvPr id="100" name="Freeform: Shape 99">
                <a:extLst>
                  <a:ext uri="{FF2B5EF4-FFF2-40B4-BE49-F238E27FC236}">
                    <a16:creationId xmlns:a16="http://schemas.microsoft.com/office/drawing/2014/main" id="{C0898FC4-AE5D-4FF9-CE66-115885B4C867}"/>
                  </a:ext>
                </a:extLst>
              </p:cNvPr>
              <p:cNvSpPr/>
              <p:nvPr/>
            </p:nvSpPr>
            <p:spPr>
              <a:xfrm>
                <a:off x="886990" y="1860958"/>
                <a:ext cx="175997" cy="22000"/>
              </a:xfrm>
              <a:custGeom>
                <a:avLst/>
                <a:gdLst>
                  <a:gd name="connsiteX0" fmla="*/ 0 w 404802"/>
                  <a:gd name="connsiteY0" fmla="*/ 0 h 50600"/>
                  <a:gd name="connsiteX1" fmla="*/ 404802 w 404802"/>
                  <a:gd name="connsiteY1" fmla="*/ 0 h 50600"/>
                  <a:gd name="connsiteX2" fmla="*/ 404802 w 404802"/>
                  <a:gd name="connsiteY2" fmla="*/ 50600 h 50600"/>
                  <a:gd name="connsiteX3" fmla="*/ 0 w 404802"/>
                  <a:gd name="connsiteY3" fmla="*/ 50600 h 50600"/>
                </a:gdLst>
                <a:ahLst/>
                <a:cxnLst>
                  <a:cxn ang="0">
                    <a:pos x="connsiteX0" y="connsiteY0"/>
                  </a:cxn>
                  <a:cxn ang="0">
                    <a:pos x="connsiteX1" y="connsiteY1"/>
                  </a:cxn>
                  <a:cxn ang="0">
                    <a:pos x="connsiteX2" y="connsiteY2"/>
                  </a:cxn>
                  <a:cxn ang="0">
                    <a:pos x="connsiteX3" y="connsiteY3"/>
                  </a:cxn>
                </a:cxnLst>
                <a:rect l="l" t="t" r="r" b="b"/>
                <a:pathLst>
                  <a:path w="404802" h="50600">
                    <a:moveTo>
                      <a:pt x="0" y="0"/>
                    </a:moveTo>
                    <a:lnTo>
                      <a:pt x="404802" y="0"/>
                    </a:lnTo>
                    <a:lnTo>
                      <a:pt x="404802" y="50600"/>
                    </a:lnTo>
                    <a:lnTo>
                      <a:pt x="0" y="50600"/>
                    </a:lnTo>
                    <a:close/>
                  </a:path>
                </a:pathLst>
              </a:custGeom>
              <a:grpFill/>
              <a:ln w="126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lOne Display Regular"/>
                  <a:cs typeface="Arial"/>
                </a:endParaRPr>
              </a:p>
            </p:txBody>
          </p:sp>
          <p:sp>
            <p:nvSpPr>
              <p:cNvPr id="101" name="Freeform: Shape 100">
                <a:extLst>
                  <a:ext uri="{FF2B5EF4-FFF2-40B4-BE49-F238E27FC236}">
                    <a16:creationId xmlns:a16="http://schemas.microsoft.com/office/drawing/2014/main" id="{660E926D-0604-F8AF-A453-E3FF65C0C70D}"/>
                  </a:ext>
                </a:extLst>
              </p:cNvPr>
              <p:cNvSpPr/>
              <p:nvPr/>
            </p:nvSpPr>
            <p:spPr>
              <a:xfrm>
                <a:off x="886990" y="1817509"/>
                <a:ext cx="175997" cy="22000"/>
              </a:xfrm>
              <a:custGeom>
                <a:avLst/>
                <a:gdLst>
                  <a:gd name="connsiteX0" fmla="*/ 0 w 404802"/>
                  <a:gd name="connsiteY0" fmla="*/ 0 h 50600"/>
                  <a:gd name="connsiteX1" fmla="*/ 404802 w 404802"/>
                  <a:gd name="connsiteY1" fmla="*/ 0 h 50600"/>
                  <a:gd name="connsiteX2" fmla="*/ 404802 w 404802"/>
                  <a:gd name="connsiteY2" fmla="*/ 50600 h 50600"/>
                  <a:gd name="connsiteX3" fmla="*/ 0 w 404802"/>
                  <a:gd name="connsiteY3" fmla="*/ 50600 h 50600"/>
                </a:gdLst>
                <a:ahLst/>
                <a:cxnLst>
                  <a:cxn ang="0">
                    <a:pos x="connsiteX0" y="connsiteY0"/>
                  </a:cxn>
                  <a:cxn ang="0">
                    <a:pos x="connsiteX1" y="connsiteY1"/>
                  </a:cxn>
                  <a:cxn ang="0">
                    <a:pos x="connsiteX2" y="connsiteY2"/>
                  </a:cxn>
                  <a:cxn ang="0">
                    <a:pos x="connsiteX3" y="connsiteY3"/>
                  </a:cxn>
                </a:cxnLst>
                <a:rect l="l" t="t" r="r" b="b"/>
                <a:pathLst>
                  <a:path w="404802" h="50600">
                    <a:moveTo>
                      <a:pt x="0" y="0"/>
                    </a:moveTo>
                    <a:lnTo>
                      <a:pt x="404802" y="0"/>
                    </a:lnTo>
                    <a:lnTo>
                      <a:pt x="404802" y="50600"/>
                    </a:lnTo>
                    <a:lnTo>
                      <a:pt x="0" y="50600"/>
                    </a:lnTo>
                    <a:close/>
                  </a:path>
                </a:pathLst>
              </a:custGeom>
              <a:grpFill/>
              <a:ln w="126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lOne Display Regular"/>
                  <a:cs typeface="Arial"/>
                </a:endParaRPr>
              </a:p>
            </p:txBody>
          </p:sp>
          <p:sp>
            <p:nvSpPr>
              <p:cNvPr id="102" name="Freeform: Shape 101">
                <a:extLst>
                  <a:ext uri="{FF2B5EF4-FFF2-40B4-BE49-F238E27FC236}">
                    <a16:creationId xmlns:a16="http://schemas.microsoft.com/office/drawing/2014/main" id="{ED5D1A33-E99D-F078-1375-6CC2E9F71CDC}"/>
                  </a:ext>
                </a:extLst>
              </p:cNvPr>
              <p:cNvSpPr/>
              <p:nvPr/>
            </p:nvSpPr>
            <p:spPr>
              <a:xfrm>
                <a:off x="886990" y="1904957"/>
                <a:ext cx="175997" cy="22550"/>
              </a:xfrm>
              <a:custGeom>
                <a:avLst/>
                <a:gdLst>
                  <a:gd name="connsiteX0" fmla="*/ 0 w 404802"/>
                  <a:gd name="connsiteY0" fmla="*/ 0 h 51865"/>
                  <a:gd name="connsiteX1" fmla="*/ 404802 w 404802"/>
                  <a:gd name="connsiteY1" fmla="*/ 0 h 51865"/>
                  <a:gd name="connsiteX2" fmla="*/ 404802 w 404802"/>
                  <a:gd name="connsiteY2" fmla="*/ 51865 h 51865"/>
                  <a:gd name="connsiteX3" fmla="*/ 0 w 404802"/>
                  <a:gd name="connsiteY3" fmla="*/ 51865 h 51865"/>
                </a:gdLst>
                <a:ahLst/>
                <a:cxnLst>
                  <a:cxn ang="0">
                    <a:pos x="connsiteX0" y="connsiteY0"/>
                  </a:cxn>
                  <a:cxn ang="0">
                    <a:pos x="connsiteX1" y="connsiteY1"/>
                  </a:cxn>
                  <a:cxn ang="0">
                    <a:pos x="connsiteX2" y="connsiteY2"/>
                  </a:cxn>
                  <a:cxn ang="0">
                    <a:pos x="connsiteX3" y="connsiteY3"/>
                  </a:cxn>
                </a:cxnLst>
                <a:rect l="l" t="t" r="r" b="b"/>
                <a:pathLst>
                  <a:path w="404802" h="51865">
                    <a:moveTo>
                      <a:pt x="0" y="0"/>
                    </a:moveTo>
                    <a:lnTo>
                      <a:pt x="404802" y="0"/>
                    </a:lnTo>
                    <a:lnTo>
                      <a:pt x="404802" y="51865"/>
                    </a:lnTo>
                    <a:lnTo>
                      <a:pt x="0" y="51865"/>
                    </a:lnTo>
                    <a:close/>
                  </a:path>
                </a:pathLst>
              </a:custGeom>
              <a:grpFill/>
              <a:ln w="126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lOne Display Regular"/>
                  <a:cs typeface="Arial"/>
                </a:endParaRPr>
              </a:p>
            </p:txBody>
          </p:sp>
          <p:sp>
            <p:nvSpPr>
              <p:cNvPr id="103" name="Freeform: Shape 102">
                <a:extLst>
                  <a:ext uri="{FF2B5EF4-FFF2-40B4-BE49-F238E27FC236}">
                    <a16:creationId xmlns:a16="http://schemas.microsoft.com/office/drawing/2014/main" id="{BF7F2299-BE17-F656-CD7D-B9BD8DBB2C80}"/>
                  </a:ext>
                </a:extLst>
              </p:cNvPr>
              <p:cNvSpPr/>
              <p:nvPr/>
            </p:nvSpPr>
            <p:spPr>
              <a:xfrm>
                <a:off x="820991" y="2213502"/>
                <a:ext cx="43999" cy="22550"/>
              </a:xfrm>
              <a:custGeom>
                <a:avLst/>
                <a:gdLst>
                  <a:gd name="connsiteX0" fmla="*/ 0 w 101200"/>
                  <a:gd name="connsiteY0" fmla="*/ 0 h 51865"/>
                  <a:gd name="connsiteX1" fmla="*/ 101201 w 101200"/>
                  <a:gd name="connsiteY1" fmla="*/ 0 h 51865"/>
                  <a:gd name="connsiteX2" fmla="*/ 101201 w 101200"/>
                  <a:gd name="connsiteY2" fmla="*/ 51865 h 51865"/>
                  <a:gd name="connsiteX3" fmla="*/ 0 w 101200"/>
                  <a:gd name="connsiteY3" fmla="*/ 51865 h 51865"/>
                </a:gdLst>
                <a:ahLst/>
                <a:cxnLst>
                  <a:cxn ang="0">
                    <a:pos x="connsiteX0" y="connsiteY0"/>
                  </a:cxn>
                  <a:cxn ang="0">
                    <a:pos x="connsiteX1" y="connsiteY1"/>
                  </a:cxn>
                  <a:cxn ang="0">
                    <a:pos x="connsiteX2" y="connsiteY2"/>
                  </a:cxn>
                  <a:cxn ang="0">
                    <a:pos x="connsiteX3" y="connsiteY3"/>
                  </a:cxn>
                </a:cxnLst>
                <a:rect l="l" t="t" r="r" b="b"/>
                <a:pathLst>
                  <a:path w="101200" h="51865">
                    <a:moveTo>
                      <a:pt x="0" y="0"/>
                    </a:moveTo>
                    <a:lnTo>
                      <a:pt x="101201" y="0"/>
                    </a:lnTo>
                    <a:lnTo>
                      <a:pt x="101201" y="51865"/>
                    </a:lnTo>
                    <a:lnTo>
                      <a:pt x="0" y="51865"/>
                    </a:lnTo>
                    <a:close/>
                  </a:path>
                </a:pathLst>
              </a:custGeom>
              <a:grpFill/>
              <a:ln w="126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lOne Display Regular"/>
                  <a:cs typeface="Arial"/>
                </a:endParaRPr>
              </a:p>
            </p:txBody>
          </p:sp>
          <p:sp>
            <p:nvSpPr>
              <p:cNvPr id="104" name="Freeform: Shape 103">
                <a:extLst>
                  <a:ext uri="{FF2B5EF4-FFF2-40B4-BE49-F238E27FC236}">
                    <a16:creationId xmlns:a16="http://schemas.microsoft.com/office/drawing/2014/main" id="{C8312E2B-9DEB-B9E0-ECDB-5B6D6D74ABC1}"/>
                  </a:ext>
                </a:extLst>
              </p:cNvPr>
              <p:cNvSpPr/>
              <p:nvPr/>
            </p:nvSpPr>
            <p:spPr>
              <a:xfrm>
                <a:off x="754992" y="2213502"/>
                <a:ext cx="43999" cy="22550"/>
              </a:xfrm>
              <a:custGeom>
                <a:avLst/>
                <a:gdLst>
                  <a:gd name="connsiteX0" fmla="*/ 0 w 101200"/>
                  <a:gd name="connsiteY0" fmla="*/ 0 h 51865"/>
                  <a:gd name="connsiteX1" fmla="*/ 101201 w 101200"/>
                  <a:gd name="connsiteY1" fmla="*/ 0 h 51865"/>
                  <a:gd name="connsiteX2" fmla="*/ 101201 w 101200"/>
                  <a:gd name="connsiteY2" fmla="*/ 51865 h 51865"/>
                  <a:gd name="connsiteX3" fmla="*/ 0 w 101200"/>
                  <a:gd name="connsiteY3" fmla="*/ 51865 h 51865"/>
                </a:gdLst>
                <a:ahLst/>
                <a:cxnLst>
                  <a:cxn ang="0">
                    <a:pos x="connsiteX0" y="connsiteY0"/>
                  </a:cxn>
                  <a:cxn ang="0">
                    <a:pos x="connsiteX1" y="connsiteY1"/>
                  </a:cxn>
                  <a:cxn ang="0">
                    <a:pos x="connsiteX2" y="connsiteY2"/>
                  </a:cxn>
                  <a:cxn ang="0">
                    <a:pos x="connsiteX3" y="connsiteY3"/>
                  </a:cxn>
                </a:cxnLst>
                <a:rect l="l" t="t" r="r" b="b"/>
                <a:pathLst>
                  <a:path w="101200" h="51865">
                    <a:moveTo>
                      <a:pt x="0" y="0"/>
                    </a:moveTo>
                    <a:lnTo>
                      <a:pt x="101201" y="0"/>
                    </a:lnTo>
                    <a:lnTo>
                      <a:pt x="101201" y="51865"/>
                    </a:lnTo>
                    <a:lnTo>
                      <a:pt x="0" y="51865"/>
                    </a:lnTo>
                    <a:close/>
                  </a:path>
                </a:pathLst>
              </a:custGeom>
              <a:grpFill/>
              <a:ln w="126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lOne Display Regular"/>
                  <a:cs typeface="Arial"/>
                </a:endParaRPr>
              </a:p>
            </p:txBody>
          </p:sp>
        </p:grpSp>
      </p:grpSp>
      <p:grpSp>
        <p:nvGrpSpPr>
          <p:cNvPr id="105" name="Group 104">
            <a:extLst>
              <a:ext uri="{FF2B5EF4-FFF2-40B4-BE49-F238E27FC236}">
                <a16:creationId xmlns:a16="http://schemas.microsoft.com/office/drawing/2014/main" id="{AF707FCE-36DD-AFD8-324E-65FDD9063ABC}"/>
              </a:ext>
            </a:extLst>
          </p:cNvPr>
          <p:cNvGrpSpPr/>
          <p:nvPr/>
        </p:nvGrpSpPr>
        <p:grpSpPr>
          <a:xfrm>
            <a:off x="6463899" y="1731777"/>
            <a:ext cx="1574453" cy="1574454"/>
            <a:chOff x="2956435" y="289433"/>
            <a:chExt cx="6279130" cy="6279134"/>
          </a:xfrm>
          <a:solidFill>
            <a:srgbClr val="8FB248"/>
          </a:solidFill>
        </p:grpSpPr>
        <p:grpSp>
          <p:nvGrpSpPr>
            <p:cNvPr id="106" name="Group 105">
              <a:extLst>
                <a:ext uri="{FF2B5EF4-FFF2-40B4-BE49-F238E27FC236}">
                  <a16:creationId xmlns:a16="http://schemas.microsoft.com/office/drawing/2014/main" id="{FD27BEF0-987C-8119-DA03-96592BA3826F}"/>
                </a:ext>
              </a:extLst>
            </p:cNvPr>
            <p:cNvGrpSpPr/>
            <p:nvPr/>
          </p:nvGrpSpPr>
          <p:grpSpPr>
            <a:xfrm>
              <a:off x="4904827" y="1151647"/>
              <a:ext cx="3267622" cy="3716493"/>
              <a:chOff x="4904828" y="1151650"/>
              <a:chExt cx="3267622" cy="3716493"/>
            </a:xfrm>
            <a:grpFill/>
          </p:grpSpPr>
          <p:sp>
            <p:nvSpPr>
              <p:cNvPr id="117" name="Rectangle 116">
                <a:extLst>
                  <a:ext uri="{FF2B5EF4-FFF2-40B4-BE49-F238E27FC236}">
                    <a16:creationId xmlns:a16="http://schemas.microsoft.com/office/drawing/2014/main" id="{43F039F3-525C-8F1D-7378-37C5920BF201}"/>
                  </a:ext>
                </a:extLst>
              </p:cNvPr>
              <p:cNvSpPr/>
              <p:nvPr/>
            </p:nvSpPr>
            <p:spPr>
              <a:xfrm>
                <a:off x="7740468" y="4436159"/>
                <a:ext cx="431982" cy="431984"/>
              </a:xfrm>
              <a:prstGeom prst="rect">
                <a:avLst/>
              </a:prstGeom>
              <a:grpFill/>
              <a:ln w="714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lOne Display Regular"/>
                  <a:cs typeface="Arial"/>
                </a:endParaRPr>
              </a:p>
            </p:txBody>
          </p:sp>
          <p:sp>
            <p:nvSpPr>
              <p:cNvPr id="118" name="Freeform: Shape 117">
                <a:extLst>
                  <a:ext uri="{FF2B5EF4-FFF2-40B4-BE49-F238E27FC236}">
                    <a16:creationId xmlns:a16="http://schemas.microsoft.com/office/drawing/2014/main" id="{3C75DBB1-5B67-5932-CD1D-5D9BAB65A6F4}"/>
                  </a:ext>
                </a:extLst>
              </p:cNvPr>
              <p:cNvSpPr/>
              <p:nvPr/>
            </p:nvSpPr>
            <p:spPr>
              <a:xfrm>
                <a:off x="4904828" y="1151650"/>
                <a:ext cx="2306490" cy="1568062"/>
              </a:xfrm>
              <a:custGeom>
                <a:avLst/>
                <a:gdLst>
                  <a:gd name="connsiteX0" fmla="*/ 2590949 w 3141007"/>
                  <a:gd name="connsiteY0" fmla="*/ 1327076 h 2135408"/>
                  <a:gd name="connsiteX1" fmla="*/ 2430656 w 3141007"/>
                  <a:gd name="connsiteY1" fmla="*/ 1380507 h 2135408"/>
                  <a:gd name="connsiteX2" fmla="*/ 2370461 w 3141007"/>
                  <a:gd name="connsiteY2" fmla="*/ 1523216 h 2135408"/>
                  <a:gd name="connsiteX3" fmla="*/ 2528725 w 3141007"/>
                  <a:gd name="connsiteY3" fmla="*/ 1523216 h 2135408"/>
                  <a:gd name="connsiteX4" fmla="*/ 2543605 w 3141007"/>
                  <a:gd name="connsiteY4" fmla="*/ 1481283 h 2135408"/>
                  <a:gd name="connsiteX5" fmla="*/ 2581480 w 3141007"/>
                  <a:gd name="connsiteY5" fmla="*/ 1467756 h 2135408"/>
                  <a:gd name="connsiteX6" fmla="*/ 2607857 w 3141007"/>
                  <a:gd name="connsiteY6" fmla="*/ 1475872 h 2135408"/>
                  <a:gd name="connsiteX7" fmla="*/ 2618002 w 3141007"/>
                  <a:gd name="connsiteY7" fmla="*/ 1496163 h 2135408"/>
                  <a:gd name="connsiteX8" fmla="*/ 2596360 w 3141007"/>
                  <a:gd name="connsiteY8" fmla="*/ 1532009 h 2135408"/>
                  <a:gd name="connsiteX9" fmla="*/ 2501671 w 3141007"/>
                  <a:gd name="connsiteY9" fmla="*/ 1603025 h 2135408"/>
                  <a:gd name="connsiteX10" fmla="*/ 2371814 w 3141007"/>
                  <a:gd name="connsiteY10" fmla="*/ 1696361 h 2135408"/>
                  <a:gd name="connsiteX11" fmla="*/ 2371814 w 3141007"/>
                  <a:gd name="connsiteY11" fmla="*/ 1819455 h 2135408"/>
                  <a:gd name="connsiteX12" fmla="*/ 2789793 w 3141007"/>
                  <a:gd name="connsiteY12" fmla="*/ 1819455 h 2135408"/>
                  <a:gd name="connsiteX13" fmla="*/ 2789793 w 3141007"/>
                  <a:gd name="connsiteY13" fmla="*/ 1682833 h 2135408"/>
                  <a:gd name="connsiteX14" fmla="*/ 2603123 w 3141007"/>
                  <a:gd name="connsiteY14" fmla="*/ 1686891 h 2135408"/>
                  <a:gd name="connsiteX15" fmla="*/ 2636940 w 3141007"/>
                  <a:gd name="connsiteY15" fmla="*/ 1663896 h 2135408"/>
                  <a:gd name="connsiteX16" fmla="*/ 2743803 w 3141007"/>
                  <a:gd name="connsiteY16" fmla="*/ 1571237 h 2135408"/>
                  <a:gd name="connsiteX17" fmla="*/ 2778972 w 3141007"/>
                  <a:gd name="connsiteY17" fmla="*/ 1485341 h 2135408"/>
                  <a:gd name="connsiteX18" fmla="*/ 2730275 w 3141007"/>
                  <a:gd name="connsiteY18" fmla="*/ 1369010 h 2135408"/>
                  <a:gd name="connsiteX19" fmla="*/ 2590949 w 3141007"/>
                  <a:gd name="connsiteY19" fmla="*/ 1327076 h 2135408"/>
                  <a:gd name="connsiteX20" fmla="*/ 1766205 w 3141007"/>
                  <a:gd name="connsiteY20" fmla="*/ 972018 h 2135408"/>
                  <a:gd name="connsiteX21" fmla="*/ 1945436 w 3141007"/>
                  <a:gd name="connsiteY21" fmla="*/ 1051150 h 2135408"/>
                  <a:gd name="connsiteX22" fmla="*/ 2016451 w 3141007"/>
                  <a:gd name="connsiteY22" fmla="*/ 1250672 h 2135408"/>
                  <a:gd name="connsiteX23" fmla="*/ 1946788 w 3141007"/>
                  <a:gd name="connsiteY23" fmla="*/ 1448841 h 2135408"/>
                  <a:gd name="connsiteX24" fmla="*/ 1768911 w 3141007"/>
                  <a:gd name="connsiteY24" fmla="*/ 1526620 h 2135408"/>
                  <a:gd name="connsiteX25" fmla="*/ 1589680 w 3141007"/>
                  <a:gd name="connsiteY25" fmla="*/ 1447488 h 2135408"/>
                  <a:gd name="connsiteX26" fmla="*/ 1518664 w 3141007"/>
                  <a:gd name="connsiteY26" fmla="*/ 1247966 h 2135408"/>
                  <a:gd name="connsiteX27" fmla="*/ 1588327 w 3141007"/>
                  <a:gd name="connsiteY27" fmla="*/ 1049797 h 2135408"/>
                  <a:gd name="connsiteX28" fmla="*/ 1766205 w 3141007"/>
                  <a:gd name="connsiteY28" fmla="*/ 972018 h 2135408"/>
                  <a:gd name="connsiteX29" fmla="*/ 1768911 w 3141007"/>
                  <a:gd name="connsiteY29" fmla="*/ 754234 h 2135408"/>
                  <a:gd name="connsiteX30" fmla="*/ 1405715 w 3141007"/>
                  <a:gd name="connsiteY30" fmla="*/ 895591 h 2135408"/>
                  <a:gd name="connsiteX31" fmla="*/ 1261654 w 3141007"/>
                  <a:gd name="connsiteY31" fmla="*/ 1250672 h 2135408"/>
                  <a:gd name="connsiteX32" fmla="*/ 1404363 w 3141007"/>
                  <a:gd name="connsiteY32" fmla="*/ 1603723 h 2135408"/>
                  <a:gd name="connsiteX33" fmla="*/ 1766205 w 3141007"/>
                  <a:gd name="connsiteY33" fmla="*/ 1744403 h 2135408"/>
                  <a:gd name="connsiteX34" fmla="*/ 2129401 w 3141007"/>
                  <a:gd name="connsiteY34" fmla="*/ 1603048 h 2135408"/>
                  <a:gd name="connsiteX35" fmla="*/ 2273461 w 3141007"/>
                  <a:gd name="connsiteY35" fmla="*/ 1247966 h 2135408"/>
                  <a:gd name="connsiteX36" fmla="*/ 2130753 w 3141007"/>
                  <a:gd name="connsiteY36" fmla="*/ 894914 h 2135408"/>
                  <a:gd name="connsiteX37" fmla="*/ 1768911 w 3141007"/>
                  <a:gd name="connsiteY37" fmla="*/ 754234 h 2135408"/>
                  <a:gd name="connsiteX38" fmla="*/ 795669 w 3141007"/>
                  <a:gd name="connsiteY38" fmla="*/ 754234 h 2135408"/>
                  <a:gd name="connsiteX39" fmla="*/ 427063 w 3141007"/>
                  <a:gd name="connsiteY39" fmla="*/ 896266 h 2135408"/>
                  <a:gd name="connsiteX40" fmla="*/ 280296 w 3141007"/>
                  <a:gd name="connsiteY40" fmla="*/ 1250672 h 2135408"/>
                  <a:gd name="connsiteX41" fmla="*/ 420975 w 3141007"/>
                  <a:gd name="connsiteY41" fmla="*/ 1605753 h 2135408"/>
                  <a:gd name="connsiteX42" fmla="*/ 784847 w 3141007"/>
                  <a:gd name="connsiteY42" fmla="*/ 1744403 h 2135408"/>
                  <a:gd name="connsiteX43" fmla="*/ 1037122 w 3141007"/>
                  <a:gd name="connsiteY43" fmla="*/ 1677446 h 2135408"/>
                  <a:gd name="connsiteX44" fmla="*/ 1209589 w 3141007"/>
                  <a:gd name="connsiteY44" fmla="*/ 1499566 h 2135408"/>
                  <a:gd name="connsiteX45" fmla="*/ 1024272 w 3141007"/>
                  <a:gd name="connsiteY45" fmla="*/ 1383236 h 2135408"/>
                  <a:gd name="connsiteX46" fmla="*/ 922145 w 3141007"/>
                  <a:gd name="connsiteY46" fmla="*/ 1489422 h 2135408"/>
                  <a:gd name="connsiteX47" fmla="*/ 791611 w 3141007"/>
                  <a:gd name="connsiteY47" fmla="*/ 1526620 h 2135408"/>
                  <a:gd name="connsiteX48" fmla="*/ 609675 w 3141007"/>
                  <a:gd name="connsiteY48" fmla="*/ 1446812 h 2135408"/>
                  <a:gd name="connsiteX49" fmla="*/ 537306 w 3141007"/>
                  <a:gd name="connsiteY49" fmla="*/ 1247966 h 2135408"/>
                  <a:gd name="connsiteX50" fmla="*/ 607646 w 3141007"/>
                  <a:gd name="connsiteY50" fmla="*/ 1049121 h 2135408"/>
                  <a:gd name="connsiteX51" fmla="*/ 791611 w 3141007"/>
                  <a:gd name="connsiteY51" fmla="*/ 972018 h 2135408"/>
                  <a:gd name="connsiteX52" fmla="*/ 917410 w 3141007"/>
                  <a:gd name="connsiteY52" fmla="*/ 1005835 h 2135408"/>
                  <a:gd name="connsiteX53" fmla="*/ 1014804 w 3141007"/>
                  <a:gd name="connsiteY53" fmla="*/ 1116755 h 2135408"/>
                  <a:gd name="connsiteX54" fmla="*/ 1209589 w 3141007"/>
                  <a:gd name="connsiteY54" fmla="*/ 995013 h 2135408"/>
                  <a:gd name="connsiteX55" fmla="*/ 1043209 w 3141007"/>
                  <a:gd name="connsiteY55" fmla="*/ 815106 h 2135408"/>
                  <a:gd name="connsiteX56" fmla="*/ 795669 w 3141007"/>
                  <a:gd name="connsiteY56" fmla="*/ 754234 h 2135408"/>
                  <a:gd name="connsiteX57" fmla="*/ 1706763 w 3141007"/>
                  <a:gd name="connsiteY57" fmla="*/ 0 h 2135408"/>
                  <a:gd name="connsiteX58" fmla="*/ 2537787 w 3141007"/>
                  <a:gd name="connsiteY58" fmla="*/ 769288 h 2135408"/>
                  <a:gd name="connsiteX59" fmla="*/ 3141007 w 3141007"/>
                  <a:gd name="connsiteY59" fmla="*/ 1449862 h 2135408"/>
                  <a:gd name="connsiteX60" fmla="*/ 2453335 w 3141007"/>
                  <a:gd name="connsiteY60" fmla="*/ 2135408 h 2135408"/>
                  <a:gd name="connsiteX61" fmla="*/ 860123 w 3141007"/>
                  <a:gd name="connsiteY61" fmla="*/ 2135408 h 2135408"/>
                  <a:gd name="connsiteX62" fmla="*/ 0 w 3141007"/>
                  <a:gd name="connsiteY62" fmla="*/ 1277411 h 2135408"/>
                  <a:gd name="connsiteX63" fmla="*/ 860123 w 3141007"/>
                  <a:gd name="connsiteY63" fmla="*/ 418708 h 2135408"/>
                  <a:gd name="connsiteX64" fmla="*/ 978635 w 3141007"/>
                  <a:gd name="connsiteY64" fmla="*/ 426512 h 2135408"/>
                  <a:gd name="connsiteX65" fmla="*/ 1706763 w 3141007"/>
                  <a:gd name="connsiteY65" fmla="*/ 0 h 2135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3141007" h="2135408">
                    <a:moveTo>
                      <a:pt x="2590949" y="1327076"/>
                    </a:moveTo>
                    <a:cubicBezTo>
                      <a:pt x="2523314" y="1327076"/>
                      <a:pt x="2469883" y="1344887"/>
                      <a:pt x="2430656" y="1380507"/>
                    </a:cubicBezTo>
                    <a:cubicBezTo>
                      <a:pt x="2391427" y="1416129"/>
                      <a:pt x="2371363" y="1463698"/>
                      <a:pt x="2370461" y="1523216"/>
                    </a:cubicBezTo>
                    <a:lnTo>
                      <a:pt x="2528725" y="1523216"/>
                    </a:lnTo>
                    <a:cubicBezTo>
                      <a:pt x="2529627" y="1504279"/>
                      <a:pt x="2534587" y="1490301"/>
                      <a:pt x="2543605" y="1481283"/>
                    </a:cubicBezTo>
                    <a:cubicBezTo>
                      <a:pt x="2552623" y="1472265"/>
                      <a:pt x="2565247" y="1467756"/>
                      <a:pt x="2581480" y="1467756"/>
                    </a:cubicBezTo>
                    <a:cubicBezTo>
                      <a:pt x="2592301" y="1467756"/>
                      <a:pt x="2601094" y="1470461"/>
                      <a:pt x="2607857" y="1475872"/>
                    </a:cubicBezTo>
                    <a:cubicBezTo>
                      <a:pt x="2614621" y="1481283"/>
                      <a:pt x="2618002" y="1488047"/>
                      <a:pt x="2618002" y="1496163"/>
                    </a:cubicBezTo>
                    <a:cubicBezTo>
                      <a:pt x="2618002" y="1506984"/>
                      <a:pt x="2610788" y="1518933"/>
                      <a:pt x="2596360" y="1532009"/>
                    </a:cubicBezTo>
                    <a:cubicBezTo>
                      <a:pt x="2581931" y="1545085"/>
                      <a:pt x="2550368" y="1568757"/>
                      <a:pt x="2501671" y="1603025"/>
                    </a:cubicBezTo>
                    <a:lnTo>
                      <a:pt x="2371814" y="1696361"/>
                    </a:lnTo>
                    <a:lnTo>
                      <a:pt x="2371814" y="1819455"/>
                    </a:lnTo>
                    <a:lnTo>
                      <a:pt x="2789793" y="1819455"/>
                    </a:lnTo>
                    <a:lnTo>
                      <a:pt x="2789793" y="1682833"/>
                    </a:lnTo>
                    <a:lnTo>
                      <a:pt x="2603123" y="1686891"/>
                    </a:lnTo>
                    <a:lnTo>
                      <a:pt x="2636940" y="1663896"/>
                    </a:lnTo>
                    <a:cubicBezTo>
                      <a:pt x="2684735" y="1631431"/>
                      <a:pt x="2720356" y="1600546"/>
                      <a:pt x="2743803" y="1571237"/>
                    </a:cubicBezTo>
                    <a:cubicBezTo>
                      <a:pt x="2767249" y="1541929"/>
                      <a:pt x="2778972" y="1513297"/>
                      <a:pt x="2778972" y="1485341"/>
                    </a:cubicBezTo>
                    <a:cubicBezTo>
                      <a:pt x="2778972" y="1435743"/>
                      <a:pt x="2762740" y="1396965"/>
                      <a:pt x="2730275" y="1369010"/>
                    </a:cubicBezTo>
                    <a:cubicBezTo>
                      <a:pt x="2697811" y="1341054"/>
                      <a:pt x="2651368" y="1327076"/>
                      <a:pt x="2590949" y="1327076"/>
                    </a:cubicBezTo>
                    <a:close/>
                    <a:moveTo>
                      <a:pt x="1766205" y="972018"/>
                    </a:moveTo>
                    <a:cubicBezTo>
                      <a:pt x="1838348" y="972018"/>
                      <a:pt x="1898092" y="998394"/>
                      <a:pt x="1945436" y="1051150"/>
                    </a:cubicBezTo>
                    <a:cubicBezTo>
                      <a:pt x="1992779" y="1103905"/>
                      <a:pt x="2016451" y="1170412"/>
                      <a:pt x="2016451" y="1250672"/>
                    </a:cubicBezTo>
                    <a:cubicBezTo>
                      <a:pt x="2016451" y="1330932"/>
                      <a:pt x="1993231" y="1396988"/>
                      <a:pt x="1946788" y="1448841"/>
                    </a:cubicBezTo>
                    <a:cubicBezTo>
                      <a:pt x="1900346" y="1500694"/>
                      <a:pt x="1841054" y="1526620"/>
                      <a:pt x="1768911" y="1526620"/>
                    </a:cubicBezTo>
                    <a:cubicBezTo>
                      <a:pt x="1696768" y="1526620"/>
                      <a:pt x="1637024" y="1500243"/>
                      <a:pt x="1589680" y="1447488"/>
                    </a:cubicBezTo>
                    <a:cubicBezTo>
                      <a:pt x="1542336" y="1394733"/>
                      <a:pt x="1518664" y="1328226"/>
                      <a:pt x="1518664" y="1247966"/>
                    </a:cubicBezTo>
                    <a:cubicBezTo>
                      <a:pt x="1518664" y="1167707"/>
                      <a:pt x="1541885" y="1101650"/>
                      <a:pt x="1588327" y="1049797"/>
                    </a:cubicBezTo>
                    <a:cubicBezTo>
                      <a:pt x="1634770" y="997944"/>
                      <a:pt x="1694062" y="972018"/>
                      <a:pt x="1766205" y="972018"/>
                    </a:cubicBezTo>
                    <a:close/>
                    <a:moveTo>
                      <a:pt x="1768911" y="754234"/>
                    </a:moveTo>
                    <a:cubicBezTo>
                      <a:pt x="1622821" y="754234"/>
                      <a:pt x="1501755" y="801353"/>
                      <a:pt x="1405715" y="895591"/>
                    </a:cubicBezTo>
                    <a:cubicBezTo>
                      <a:pt x="1309675" y="989828"/>
                      <a:pt x="1261654" y="1108189"/>
                      <a:pt x="1261654" y="1250672"/>
                    </a:cubicBezTo>
                    <a:cubicBezTo>
                      <a:pt x="1261654" y="1392253"/>
                      <a:pt x="1309224" y="1509937"/>
                      <a:pt x="1404363" y="1603723"/>
                    </a:cubicBezTo>
                    <a:cubicBezTo>
                      <a:pt x="1499501" y="1697511"/>
                      <a:pt x="1620115" y="1744403"/>
                      <a:pt x="1766205" y="1744403"/>
                    </a:cubicBezTo>
                    <a:cubicBezTo>
                      <a:pt x="1912295" y="1744403"/>
                      <a:pt x="2033360" y="1697285"/>
                      <a:pt x="2129401" y="1603048"/>
                    </a:cubicBezTo>
                    <a:cubicBezTo>
                      <a:pt x="2225441" y="1508810"/>
                      <a:pt x="2273461" y="1390450"/>
                      <a:pt x="2273461" y="1247966"/>
                    </a:cubicBezTo>
                    <a:cubicBezTo>
                      <a:pt x="2273461" y="1106385"/>
                      <a:pt x="2225892" y="988700"/>
                      <a:pt x="2130753" y="894914"/>
                    </a:cubicBezTo>
                    <a:cubicBezTo>
                      <a:pt x="2035615" y="801128"/>
                      <a:pt x="1915000" y="754234"/>
                      <a:pt x="1768911" y="754234"/>
                    </a:cubicBezTo>
                    <a:close/>
                    <a:moveTo>
                      <a:pt x="795669" y="754234"/>
                    </a:moveTo>
                    <a:cubicBezTo>
                      <a:pt x="647775" y="754234"/>
                      <a:pt x="524906" y="801579"/>
                      <a:pt x="427063" y="896266"/>
                    </a:cubicBezTo>
                    <a:cubicBezTo>
                      <a:pt x="329219" y="990955"/>
                      <a:pt x="280296" y="1109090"/>
                      <a:pt x="280296" y="1250672"/>
                    </a:cubicBezTo>
                    <a:cubicBezTo>
                      <a:pt x="280296" y="1394959"/>
                      <a:pt x="327190" y="1513319"/>
                      <a:pt x="420975" y="1605753"/>
                    </a:cubicBezTo>
                    <a:cubicBezTo>
                      <a:pt x="514761" y="1698186"/>
                      <a:pt x="636052" y="1744403"/>
                      <a:pt x="784847" y="1744403"/>
                    </a:cubicBezTo>
                    <a:cubicBezTo>
                      <a:pt x="876829" y="1744403"/>
                      <a:pt x="960921" y="1722084"/>
                      <a:pt x="1037122" y="1677446"/>
                    </a:cubicBezTo>
                    <a:cubicBezTo>
                      <a:pt x="1113323" y="1632807"/>
                      <a:pt x="1170813" y="1573514"/>
                      <a:pt x="1209589" y="1499566"/>
                    </a:cubicBezTo>
                    <a:lnTo>
                      <a:pt x="1024272" y="1383236"/>
                    </a:lnTo>
                    <a:cubicBezTo>
                      <a:pt x="996317" y="1429227"/>
                      <a:pt x="962274" y="1464622"/>
                      <a:pt x="922145" y="1489422"/>
                    </a:cubicBezTo>
                    <a:cubicBezTo>
                      <a:pt x="882015" y="1514221"/>
                      <a:pt x="838503" y="1526620"/>
                      <a:pt x="791611" y="1526620"/>
                    </a:cubicBezTo>
                    <a:cubicBezTo>
                      <a:pt x="718565" y="1526620"/>
                      <a:pt x="657921" y="1500017"/>
                      <a:pt x="609675" y="1446812"/>
                    </a:cubicBezTo>
                    <a:cubicBezTo>
                      <a:pt x="561429" y="1393606"/>
                      <a:pt x="537306" y="1327324"/>
                      <a:pt x="537306" y="1247966"/>
                    </a:cubicBezTo>
                    <a:cubicBezTo>
                      <a:pt x="537306" y="1166805"/>
                      <a:pt x="560752" y="1100523"/>
                      <a:pt x="607646" y="1049121"/>
                    </a:cubicBezTo>
                    <a:cubicBezTo>
                      <a:pt x="654538" y="997719"/>
                      <a:pt x="715860" y="972018"/>
                      <a:pt x="791611" y="972018"/>
                    </a:cubicBezTo>
                    <a:cubicBezTo>
                      <a:pt x="841209" y="972018"/>
                      <a:pt x="883142" y="983290"/>
                      <a:pt x="917410" y="1005835"/>
                    </a:cubicBezTo>
                    <a:cubicBezTo>
                      <a:pt x="951678" y="1028380"/>
                      <a:pt x="984142" y="1065353"/>
                      <a:pt x="1014804" y="1116755"/>
                    </a:cubicBezTo>
                    <a:lnTo>
                      <a:pt x="1209589" y="995013"/>
                    </a:lnTo>
                    <a:cubicBezTo>
                      <a:pt x="1169009" y="915656"/>
                      <a:pt x="1113549" y="855686"/>
                      <a:pt x="1043209" y="815106"/>
                    </a:cubicBezTo>
                    <a:cubicBezTo>
                      <a:pt x="972870" y="774525"/>
                      <a:pt x="890357" y="754234"/>
                      <a:pt x="795669" y="754234"/>
                    </a:cubicBezTo>
                    <a:close/>
                    <a:moveTo>
                      <a:pt x="1706763" y="0"/>
                    </a:moveTo>
                    <a:cubicBezTo>
                      <a:pt x="2145336" y="0"/>
                      <a:pt x="2505142" y="339934"/>
                      <a:pt x="2537787" y="769288"/>
                    </a:cubicBezTo>
                    <a:cubicBezTo>
                      <a:pt x="2877010" y="810449"/>
                      <a:pt x="3141007" y="1099992"/>
                      <a:pt x="3141007" y="1449862"/>
                    </a:cubicBezTo>
                    <a:cubicBezTo>
                      <a:pt x="3140296" y="1828119"/>
                      <a:pt x="2832297" y="2135408"/>
                      <a:pt x="2453335" y="2135408"/>
                    </a:cubicBezTo>
                    <a:lnTo>
                      <a:pt x="860123" y="2135408"/>
                    </a:lnTo>
                    <a:cubicBezTo>
                      <a:pt x="386062" y="2135408"/>
                      <a:pt x="0" y="1750761"/>
                      <a:pt x="0" y="1277411"/>
                    </a:cubicBezTo>
                    <a:cubicBezTo>
                      <a:pt x="0" y="804059"/>
                      <a:pt x="386062" y="418708"/>
                      <a:pt x="860123" y="418708"/>
                    </a:cubicBezTo>
                    <a:cubicBezTo>
                      <a:pt x="899862" y="418708"/>
                      <a:pt x="939607" y="421544"/>
                      <a:pt x="978635" y="426512"/>
                    </a:cubicBezTo>
                    <a:cubicBezTo>
                      <a:pt x="1124120" y="165351"/>
                      <a:pt x="1401600" y="0"/>
                      <a:pt x="170676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25252"/>
                  </a:solidFill>
                  <a:effectLst/>
                  <a:uLnTx/>
                  <a:uFillTx/>
                  <a:latin typeface="IntelOne Display Regular"/>
                  <a:cs typeface="Arial"/>
                </a:endParaRPr>
              </a:p>
            </p:txBody>
          </p:sp>
        </p:grpSp>
        <p:grpSp>
          <p:nvGrpSpPr>
            <p:cNvPr id="107" name="Group 106">
              <a:extLst>
                <a:ext uri="{FF2B5EF4-FFF2-40B4-BE49-F238E27FC236}">
                  <a16:creationId xmlns:a16="http://schemas.microsoft.com/office/drawing/2014/main" id="{2EC958D7-4262-E64F-3D25-87AAB10E1416}"/>
                </a:ext>
              </a:extLst>
            </p:cNvPr>
            <p:cNvGrpSpPr/>
            <p:nvPr/>
          </p:nvGrpSpPr>
          <p:grpSpPr>
            <a:xfrm>
              <a:off x="2956435" y="289433"/>
              <a:ext cx="6279130" cy="6279134"/>
              <a:chOff x="2956435" y="289433"/>
              <a:chExt cx="6279130" cy="6279134"/>
            </a:xfrm>
            <a:grpFill/>
          </p:grpSpPr>
          <p:sp>
            <p:nvSpPr>
              <p:cNvPr id="108" name="Freeform: Shape 107">
                <a:extLst>
                  <a:ext uri="{FF2B5EF4-FFF2-40B4-BE49-F238E27FC236}">
                    <a16:creationId xmlns:a16="http://schemas.microsoft.com/office/drawing/2014/main" id="{6BD66069-05A9-F687-99DB-B395CD9E5A23}"/>
                  </a:ext>
                </a:extLst>
              </p:cNvPr>
              <p:cNvSpPr/>
              <p:nvPr/>
            </p:nvSpPr>
            <p:spPr>
              <a:xfrm>
                <a:off x="3521075" y="2672771"/>
                <a:ext cx="5149850" cy="2824816"/>
              </a:xfrm>
              <a:custGeom>
                <a:avLst/>
                <a:gdLst>
                  <a:gd name="connsiteX0" fmla="*/ 729351 w 4334978"/>
                  <a:gd name="connsiteY0" fmla="*/ 1086935 h 2377840"/>
                  <a:gd name="connsiteX1" fmla="*/ 730124 w 4334978"/>
                  <a:gd name="connsiteY1" fmla="*/ 1565821 h 2377840"/>
                  <a:gd name="connsiteX2" fmla="*/ 747808 w 4334978"/>
                  <a:gd name="connsiteY2" fmla="*/ 1588194 h 2377840"/>
                  <a:gd name="connsiteX3" fmla="*/ 904895 w 4334978"/>
                  <a:gd name="connsiteY3" fmla="*/ 1645540 h 2377840"/>
                  <a:gd name="connsiteX4" fmla="*/ 1172296 w 4334978"/>
                  <a:gd name="connsiteY4" fmla="*/ 1740768 h 2377840"/>
                  <a:gd name="connsiteX5" fmla="*/ 1449011 w 4334978"/>
                  <a:gd name="connsiteY5" fmla="*/ 1843035 h 2377840"/>
                  <a:gd name="connsiteX6" fmla="*/ 1733869 w 4334978"/>
                  <a:gd name="connsiteY6" fmla="*/ 1944615 h 2377840"/>
                  <a:gd name="connsiteX7" fmla="*/ 2035275 w 4334978"/>
                  <a:gd name="connsiteY7" fmla="*/ 2057793 h 2377840"/>
                  <a:gd name="connsiteX8" fmla="*/ 2035275 w 4334978"/>
                  <a:gd name="connsiteY8" fmla="*/ 1527387 h 2377840"/>
                  <a:gd name="connsiteX9" fmla="*/ 2035275 w 4334978"/>
                  <a:gd name="connsiteY9" fmla="*/ 1223948 h 2377840"/>
                  <a:gd name="connsiteX10" fmla="*/ 1948828 w 4334978"/>
                  <a:gd name="connsiteY10" fmla="*/ 1323787 h 2377840"/>
                  <a:gd name="connsiteX11" fmla="*/ 1830513 w 4334978"/>
                  <a:gd name="connsiteY11" fmla="*/ 1463345 h 2377840"/>
                  <a:gd name="connsiteX12" fmla="*/ 1795086 w 4334978"/>
                  <a:gd name="connsiteY12" fmla="*/ 1470710 h 2377840"/>
                  <a:gd name="connsiteX13" fmla="*/ 1562364 w 4334978"/>
                  <a:gd name="connsiteY13" fmla="*/ 1387081 h 2377840"/>
                  <a:gd name="connsiteX14" fmla="*/ 1280480 w 4334978"/>
                  <a:gd name="connsiteY14" fmla="*/ 1283995 h 2377840"/>
                  <a:gd name="connsiteX15" fmla="*/ 1093285 w 4334978"/>
                  <a:gd name="connsiteY15" fmla="*/ 1215823 h 2377840"/>
                  <a:gd name="connsiteX16" fmla="*/ 813921 w 4334978"/>
                  <a:gd name="connsiteY16" fmla="*/ 1113984 h 2377840"/>
                  <a:gd name="connsiteX17" fmla="*/ 729351 w 4334978"/>
                  <a:gd name="connsiteY17" fmla="*/ 1086935 h 2377840"/>
                  <a:gd name="connsiteX18" fmla="*/ 654412 w 4334978"/>
                  <a:gd name="connsiteY18" fmla="*/ 453872 h 2377840"/>
                  <a:gd name="connsiteX19" fmla="*/ 634506 w 4334978"/>
                  <a:gd name="connsiteY19" fmla="*/ 459340 h 2377840"/>
                  <a:gd name="connsiteX20" fmla="*/ 500728 w 4334978"/>
                  <a:gd name="connsiteY20" fmla="*/ 614817 h 2377840"/>
                  <a:gd name="connsiteX21" fmla="*/ 430906 w 4334978"/>
                  <a:gd name="connsiteY21" fmla="*/ 698906 h 2377840"/>
                  <a:gd name="connsiteX22" fmla="*/ 613296 w 4334978"/>
                  <a:gd name="connsiteY22" fmla="*/ 762240 h 2377840"/>
                  <a:gd name="connsiteX23" fmla="*/ 790269 w 4334978"/>
                  <a:gd name="connsiteY23" fmla="*/ 827996 h 2377840"/>
                  <a:gd name="connsiteX24" fmla="*/ 1071724 w 4334978"/>
                  <a:gd name="connsiteY24" fmla="*/ 930601 h 2377840"/>
                  <a:gd name="connsiteX25" fmla="*/ 1310725 w 4334978"/>
                  <a:gd name="connsiteY25" fmla="*/ 1016834 h 2377840"/>
                  <a:gd name="connsiteX26" fmla="*/ 1401134 w 4334978"/>
                  <a:gd name="connsiteY26" fmla="*/ 1048150 h 2377840"/>
                  <a:gd name="connsiteX27" fmla="*/ 1699364 w 4334978"/>
                  <a:gd name="connsiteY27" fmla="*/ 1160069 h 2377840"/>
                  <a:gd name="connsiteX28" fmla="*/ 1763464 w 4334978"/>
                  <a:gd name="connsiteY28" fmla="*/ 1140793 h 2377840"/>
                  <a:gd name="connsiteX29" fmla="*/ 1852003 w 4334978"/>
                  <a:gd name="connsiteY29" fmla="*/ 1035720 h 2377840"/>
                  <a:gd name="connsiteX30" fmla="*/ 1946003 w 4334978"/>
                  <a:gd name="connsiteY30" fmla="*/ 923743 h 2377840"/>
                  <a:gd name="connsiteX31" fmla="*/ 1788221 w 4334978"/>
                  <a:gd name="connsiteY31" fmla="*/ 866040 h 2377840"/>
                  <a:gd name="connsiteX32" fmla="*/ 1595681 w 4334978"/>
                  <a:gd name="connsiteY32" fmla="*/ 797251 h 2377840"/>
                  <a:gd name="connsiteX33" fmla="*/ 1299191 w 4334978"/>
                  <a:gd name="connsiteY33" fmla="*/ 687658 h 2377840"/>
                  <a:gd name="connsiteX34" fmla="*/ 1036582 w 4334978"/>
                  <a:gd name="connsiteY34" fmla="*/ 594385 h 2377840"/>
                  <a:gd name="connsiteX35" fmla="*/ 882366 w 4334978"/>
                  <a:gd name="connsiteY35" fmla="*/ 536767 h 2377840"/>
                  <a:gd name="connsiteX36" fmla="*/ 654412 w 4334978"/>
                  <a:gd name="connsiteY36" fmla="*/ 453872 h 2377840"/>
                  <a:gd name="connsiteX37" fmla="*/ 3692210 w 4334978"/>
                  <a:gd name="connsiteY37" fmla="*/ 449423 h 2377840"/>
                  <a:gd name="connsiteX38" fmla="*/ 3474277 w 4334978"/>
                  <a:gd name="connsiteY38" fmla="*/ 527824 h 2377840"/>
                  <a:gd name="connsiteX39" fmla="*/ 3242842 w 4334978"/>
                  <a:gd name="connsiteY39" fmla="*/ 610595 h 2377840"/>
                  <a:gd name="connsiteX40" fmla="*/ 3073610 w 4334978"/>
                  <a:gd name="connsiteY40" fmla="*/ 674143 h 2377840"/>
                  <a:gd name="connsiteX41" fmla="*/ 2698817 w 4334978"/>
                  <a:gd name="connsiteY41" fmla="*/ 808870 h 2377840"/>
                  <a:gd name="connsiteX42" fmla="*/ 2467148 w 4334978"/>
                  <a:gd name="connsiteY42" fmla="*/ 893674 h 2377840"/>
                  <a:gd name="connsiteX43" fmla="*/ 2388617 w 4334978"/>
                  <a:gd name="connsiteY43" fmla="*/ 924711 h 2377840"/>
                  <a:gd name="connsiteX44" fmla="*/ 2456581 w 4334978"/>
                  <a:gd name="connsiteY44" fmla="*/ 1004995 h 2377840"/>
                  <a:gd name="connsiteX45" fmla="*/ 2570981 w 4334978"/>
                  <a:gd name="connsiteY45" fmla="*/ 1141183 h 2377840"/>
                  <a:gd name="connsiteX46" fmla="*/ 2632723 w 4334978"/>
                  <a:gd name="connsiteY46" fmla="*/ 1161069 h 2377840"/>
                  <a:gd name="connsiteX47" fmla="*/ 2754260 w 4334978"/>
                  <a:gd name="connsiteY47" fmla="*/ 1115744 h 2377840"/>
                  <a:gd name="connsiteX48" fmla="*/ 3035644 w 4334978"/>
                  <a:gd name="connsiteY48" fmla="*/ 1010457 h 2377840"/>
                  <a:gd name="connsiteX49" fmla="*/ 3208941 w 4334978"/>
                  <a:gd name="connsiteY49" fmla="*/ 951481 h 2377840"/>
                  <a:gd name="connsiteX50" fmla="*/ 3420490 w 4334978"/>
                  <a:gd name="connsiteY50" fmla="*/ 872710 h 2377840"/>
                  <a:gd name="connsiteX51" fmla="*/ 3604984 w 4334978"/>
                  <a:gd name="connsiteY51" fmla="*/ 805610 h 2377840"/>
                  <a:gd name="connsiteX52" fmla="*/ 3902370 w 4334978"/>
                  <a:gd name="connsiteY52" fmla="*/ 697932 h 2377840"/>
                  <a:gd name="connsiteX53" fmla="*/ 3692210 w 4334978"/>
                  <a:gd name="connsiteY53" fmla="*/ 449423 h 2377840"/>
                  <a:gd name="connsiteX54" fmla="*/ 1029726 w 4334978"/>
                  <a:gd name="connsiteY54" fmla="*/ 0 h 2377840"/>
                  <a:gd name="connsiteX55" fmla="*/ 1415202 w 4334978"/>
                  <a:gd name="connsiteY55" fmla="*/ 140313 h 2377840"/>
                  <a:gd name="connsiteX56" fmla="*/ 1386846 w 4334978"/>
                  <a:gd name="connsiteY56" fmla="*/ 150991 h 2377840"/>
                  <a:gd name="connsiteX57" fmla="*/ 1159009 w 4334978"/>
                  <a:gd name="connsiteY57" fmla="*/ 231496 h 2377840"/>
                  <a:gd name="connsiteX58" fmla="*/ 991738 w 4334978"/>
                  <a:gd name="connsiteY58" fmla="*/ 298649 h 2377840"/>
                  <a:gd name="connsiteX59" fmla="*/ 1037277 w 4334978"/>
                  <a:gd name="connsiteY59" fmla="*/ 312150 h 2377840"/>
                  <a:gd name="connsiteX60" fmla="*/ 1335189 w 4334978"/>
                  <a:gd name="connsiteY60" fmla="*/ 425569 h 2377840"/>
                  <a:gd name="connsiteX61" fmla="*/ 1682966 w 4334978"/>
                  <a:gd name="connsiteY61" fmla="*/ 549905 h 2377840"/>
                  <a:gd name="connsiteX62" fmla="*/ 1890768 w 4334978"/>
                  <a:gd name="connsiteY62" fmla="*/ 626006 h 2377840"/>
                  <a:gd name="connsiteX63" fmla="*/ 2153746 w 4334978"/>
                  <a:gd name="connsiteY63" fmla="*/ 718383 h 2377840"/>
                  <a:gd name="connsiteX64" fmla="*/ 2197103 w 4334978"/>
                  <a:gd name="connsiteY64" fmla="*/ 716227 h 2377840"/>
                  <a:gd name="connsiteX65" fmla="*/ 2385974 w 4334978"/>
                  <a:gd name="connsiteY65" fmla="*/ 644288 h 2377840"/>
                  <a:gd name="connsiteX66" fmla="*/ 2647004 w 4334978"/>
                  <a:gd name="connsiteY66" fmla="*/ 552152 h 2377840"/>
                  <a:gd name="connsiteX67" fmla="*/ 2841097 w 4334978"/>
                  <a:gd name="connsiteY67" fmla="*/ 479979 h 2377840"/>
                  <a:gd name="connsiteX68" fmla="*/ 3072909 w 4334978"/>
                  <a:gd name="connsiteY68" fmla="*/ 394617 h 2377840"/>
                  <a:gd name="connsiteX69" fmla="*/ 3330367 w 4334978"/>
                  <a:gd name="connsiteY69" fmla="*/ 303604 h 2377840"/>
                  <a:gd name="connsiteX70" fmla="*/ 3346765 w 4334978"/>
                  <a:gd name="connsiteY70" fmla="*/ 294297 h 2377840"/>
                  <a:gd name="connsiteX71" fmla="*/ 3251758 w 4334978"/>
                  <a:gd name="connsiteY71" fmla="*/ 258896 h 2377840"/>
                  <a:gd name="connsiteX72" fmla="*/ 2977168 w 4334978"/>
                  <a:gd name="connsiteY72" fmla="*/ 158440 h 2377840"/>
                  <a:gd name="connsiteX73" fmla="*/ 2923567 w 4334978"/>
                  <a:gd name="connsiteY73" fmla="*/ 138933 h 2377840"/>
                  <a:gd name="connsiteX74" fmla="*/ 3301550 w 4334978"/>
                  <a:gd name="connsiteY74" fmla="*/ 1347 h 2377840"/>
                  <a:gd name="connsiteX75" fmla="*/ 3339160 w 4334978"/>
                  <a:gd name="connsiteY75" fmla="*/ 15011 h 2377840"/>
                  <a:gd name="connsiteX76" fmla="*/ 3683631 w 4334978"/>
                  <a:gd name="connsiteY76" fmla="*/ 140405 h 2377840"/>
                  <a:gd name="connsiteX77" fmla="*/ 3785964 w 4334978"/>
                  <a:gd name="connsiteY77" fmla="*/ 176365 h 2377840"/>
                  <a:gd name="connsiteX78" fmla="*/ 3859545 w 4334978"/>
                  <a:gd name="connsiteY78" fmla="*/ 240978 h 2377840"/>
                  <a:gd name="connsiteX79" fmla="*/ 3975854 w 4334978"/>
                  <a:gd name="connsiteY79" fmla="*/ 378783 h 2377840"/>
                  <a:gd name="connsiteX80" fmla="*/ 4139981 w 4334978"/>
                  <a:gd name="connsiteY80" fmla="*/ 575629 h 2377840"/>
                  <a:gd name="connsiteX81" fmla="*/ 4240158 w 4334978"/>
                  <a:gd name="connsiteY81" fmla="*/ 692548 h 2377840"/>
                  <a:gd name="connsiteX82" fmla="*/ 4328683 w 4334978"/>
                  <a:gd name="connsiteY82" fmla="*/ 797531 h 2377840"/>
                  <a:gd name="connsiteX83" fmla="*/ 4315538 w 4334978"/>
                  <a:gd name="connsiteY83" fmla="*/ 826113 h 2377840"/>
                  <a:gd name="connsiteX84" fmla="*/ 4188040 w 4334978"/>
                  <a:gd name="connsiteY84" fmla="*/ 871853 h 2377840"/>
                  <a:gd name="connsiteX85" fmla="*/ 3941122 w 4334978"/>
                  <a:gd name="connsiteY85" fmla="*/ 963372 h 2377840"/>
                  <a:gd name="connsiteX86" fmla="*/ 3862630 w 4334978"/>
                  <a:gd name="connsiteY86" fmla="*/ 988480 h 2377840"/>
                  <a:gd name="connsiteX87" fmla="*/ 3861734 w 4334978"/>
                  <a:gd name="connsiteY87" fmla="*/ 1244685 h 2377840"/>
                  <a:gd name="connsiteX88" fmla="*/ 3604516 w 4334978"/>
                  <a:gd name="connsiteY88" fmla="*/ 1244685 h 2377840"/>
                  <a:gd name="connsiteX89" fmla="*/ 3604555 w 4334978"/>
                  <a:gd name="connsiteY89" fmla="*/ 1085539 h 2377840"/>
                  <a:gd name="connsiteX90" fmla="*/ 3525531 w 4334978"/>
                  <a:gd name="connsiteY90" fmla="*/ 1113127 h 2377840"/>
                  <a:gd name="connsiteX91" fmla="*/ 3230242 w 4334978"/>
                  <a:gd name="connsiteY91" fmla="*/ 1217837 h 2377840"/>
                  <a:gd name="connsiteX92" fmla="*/ 3015998 w 4334978"/>
                  <a:gd name="connsiteY92" fmla="*/ 1297868 h 2377840"/>
                  <a:gd name="connsiteX93" fmla="*/ 2776484 w 4334978"/>
                  <a:gd name="connsiteY93" fmla="*/ 1384367 h 2377840"/>
                  <a:gd name="connsiteX94" fmla="*/ 2536333 w 4334978"/>
                  <a:gd name="connsiteY94" fmla="*/ 1470574 h 2377840"/>
                  <a:gd name="connsiteX95" fmla="*/ 2506335 w 4334978"/>
                  <a:gd name="connsiteY95" fmla="*/ 1464885 h 2377840"/>
                  <a:gd name="connsiteX96" fmla="*/ 2386143 w 4334978"/>
                  <a:gd name="connsiteY96" fmla="*/ 1325988 h 2377840"/>
                  <a:gd name="connsiteX97" fmla="*/ 2300072 w 4334978"/>
                  <a:gd name="connsiteY97" fmla="*/ 1225318 h 2377840"/>
                  <a:gd name="connsiteX98" fmla="*/ 2300072 w 4334978"/>
                  <a:gd name="connsiteY98" fmla="*/ 2055981 h 2377840"/>
                  <a:gd name="connsiteX99" fmla="*/ 2423232 w 4334978"/>
                  <a:gd name="connsiteY99" fmla="*/ 2011195 h 2377840"/>
                  <a:gd name="connsiteX100" fmla="*/ 2604920 w 4334978"/>
                  <a:gd name="connsiteY100" fmla="*/ 1942010 h 2377840"/>
                  <a:gd name="connsiteX101" fmla="*/ 2863009 w 4334978"/>
                  <a:gd name="connsiteY101" fmla="*/ 1851355 h 2377840"/>
                  <a:gd name="connsiteX102" fmla="*/ 3057186 w 4334978"/>
                  <a:gd name="connsiteY102" fmla="*/ 1778922 h 2377840"/>
                  <a:gd name="connsiteX103" fmla="*/ 3310695 w 4334978"/>
                  <a:gd name="connsiteY103" fmla="*/ 1688215 h 2377840"/>
                  <a:gd name="connsiteX104" fmla="*/ 3310695 w 4334978"/>
                  <a:gd name="connsiteY104" fmla="*/ 1967430 h 2377840"/>
                  <a:gd name="connsiteX105" fmla="*/ 3262805 w 4334978"/>
                  <a:gd name="connsiteY105" fmla="*/ 1985218 h 2377840"/>
                  <a:gd name="connsiteX106" fmla="*/ 2970634 w 4334978"/>
                  <a:gd name="connsiteY106" fmla="*/ 2089973 h 2377840"/>
                  <a:gd name="connsiteX107" fmla="*/ 2699408 w 4334978"/>
                  <a:gd name="connsiteY107" fmla="*/ 2191364 h 2377840"/>
                  <a:gd name="connsiteX108" fmla="*/ 2362139 w 4334978"/>
                  <a:gd name="connsiteY108" fmla="*/ 2313374 h 2377840"/>
                  <a:gd name="connsiteX109" fmla="*/ 2181627 w 4334978"/>
                  <a:gd name="connsiteY109" fmla="*/ 2375162 h 2377840"/>
                  <a:gd name="connsiteX110" fmla="*/ 2154195 w 4334978"/>
                  <a:gd name="connsiteY110" fmla="*/ 2376143 h 2377840"/>
                  <a:gd name="connsiteX111" fmla="*/ 1889547 w 4334978"/>
                  <a:gd name="connsiteY111" fmla="*/ 2280922 h 2377840"/>
                  <a:gd name="connsiteX112" fmla="*/ 1660287 w 4334978"/>
                  <a:gd name="connsiteY112" fmla="*/ 2195786 h 2377840"/>
                  <a:gd name="connsiteX113" fmla="*/ 1434859 w 4334978"/>
                  <a:gd name="connsiteY113" fmla="*/ 2116340 h 2377840"/>
                  <a:gd name="connsiteX114" fmla="*/ 1210087 w 4334978"/>
                  <a:gd name="connsiteY114" fmla="*/ 2034504 h 2377840"/>
                  <a:gd name="connsiteX115" fmla="*/ 1000623 w 4334978"/>
                  <a:gd name="connsiteY115" fmla="*/ 1957376 h 2377840"/>
                  <a:gd name="connsiteX116" fmla="*/ 630603 w 4334978"/>
                  <a:gd name="connsiteY116" fmla="*/ 1826111 h 2377840"/>
                  <a:gd name="connsiteX117" fmla="*/ 491291 w 4334978"/>
                  <a:gd name="connsiteY117" fmla="*/ 1773311 h 2377840"/>
                  <a:gd name="connsiteX118" fmla="*/ 471055 w 4334978"/>
                  <a:gd name="connsiteY118" fmla="*/ 1741385 h 2377840"/>
                  <a:gd name="connsiteX119" fmla="*/ 471457 w 4334978"/>
                  <a:gd name="connsiteY119" fmla="*/ 1014444 h 2377840"/>
                  <a:gd name="connsiteX120" fmla="*/ 471457 w 4334978"/>
                  <a:gd name="connsiteY120" fmla="*/ 990909 h 2377840"/>
                  <a:gd name="connsiteX121" fmla="*/ 201763 w 4334978"/>
                  <a:gd name="connsiteY121" fmla="*/ 890407 h 2377840"/>
                  <a:gd name="connsiteX122" fmla="*/ 23595 w 4334978"/>
                  <a:gd name="connsiteY122" fmla="*/ 827749 h 2377840"/>
                  <a:gd name="connsiteX123" fmla="*/ 12548 w 4334978"/>
                  <a:gd name="connsiteY123" fmla="*/ 789841 h 2377840"/>
                  <a:gd name="connsiteX124" fmla="*/ 200361 w 4334978"/>
                  <a:gd name="connsiteY124" fmla="*/ 564089 h 2377840"/>
                  <a:gd name="connsiteX125" fmla="*/ 333743 w 4334978"/>
                  <a:gd name="connsiteY125" fmla="*/ 408385 h 2377840"/>
                  <a:gd name="connsiteX126" fmla="*/ 501267 w 4334978"/>
                  <a:gd name="connsiteY126" fmla="*/ 208318 h 2377840"/>
                  <a:gd name="connsiteX127" fmla="*/ 530407 w 4334978"/>
                  <a:gd name="connsiteY127" fmla="*/ 184925 h 2377840"/>
                  <a:gd name="connsiteX128" fmla="*/ 749022 w 4334978"/>
                  <a:gd name="connsiteY128" fmla="*/ 103420 h 2377840"/>
                  <a:gd name="connsiteX129" fmla="*/ 930918 w 4334978"/>
                  <a:gd name="connsiteY129" fmla="*/ 35917 h 2377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Lst>
                <a:rect l="l" t="t" r="r" b="b"/>
                <a:pathLst>
                  <a:path w="4334978" h="2377840">
                    <a:moveTo>
                      <a:pt x="729351" y="1086935"/>
                    </a:moveTo>
                    <a:cubicBezTo>
                      <a:pt x="729351" y="1251478"/>
                      <a:pt x="729091" y="1408649"/>
                      <a:pt x="730124" y="1565821"/>
                    </a:cubicBezTo>
                    <a:cubicBezTo>
                      <a:pt x="730176" y="1573530"/>
                      <a:pt x="739943" y="1585142"/>
                      <a:pt x="747808" y="1588194"/>
                    </a:cubicBezTo>
                    <a:cubicBezTo>
                      <a:pt x="799763" y="1608353"/>
                      <a:pt x="852394" y="1626804"/>
                      <a:pt x="904895" y="1645540"/>
                    </a:cubicBezTo>
                    <a:cubicBezTo>
                      <a:pt x="994012" y="1677343"/>
                      <a:pt x="1083368" y="1708458"/>
                      <a:pt x="1172296" y="1740768"/>
                    </a:cubicBezTo>
                    <a:cubicBezTo>
                      <a:pt x="1264725" y="1774344"/>
                      <a:pt x="1356576" y="1809498"/>
                      <a:pt x="1449011" y="1843035"/>
                    </a:cubicBezTo>
                    <a:cubicBezTo>
                      <a:pt x="1543777" y="1877417"/>
                      <a:pt x="1639213" y="1909954"/>
                      <a:pt x="1733869" y="1944615"/>
                    </a:cubicBezTo>
                    <a:cubicBezTo>
                      <a:pt x="1833526" y="1981107"/>
                      <a:pt x="1932611" y="2019164"/>
                      <a:pt x="2035275" y="2057793"/>
                    </a:cubicBezTo>
                    <a:cubicBezTo>
                      <a:pt x="2035275" y="1881294"/>
                      <a:pt x="2035275" y="1707088"/>
                      <a:pt x="2035275" y="1527387"/>
                    </a:cubicBezTo>
                    <a:cubicBezTo>
                      <a:pt x="2035275" y="1428516"/>
                      <a:pt x="2035275" y="1329645"/>
                      <a:pt x="2035275" y="1223948"/>
                    </a:cubicBezTo>
                    <a:cubicBezTo>
                      <a:pt x="2002965" y="1261233"/>
                      <a:pt x="1975689" y="1292334"/>
                      <a:pt x="1948828" y="1323787"/>
                    </a:cubicBezTo>
                    <a:cubicBezTo>
                      <a:pt x="1909225" y="1370163"/>
                      <a:pt x="1869849" y="1416741"/>
                      <a:pt x="1830513" y="1463345"/>
                    </a:cubicBezTo>
                    <a:cubicBezTo>
                      <a:pt x="1820433" y="1475295"/>
                      <a:pt x="1810854" y="1476646"/>
                      <a:pt x="1795086" y="1470710"/>
                    </a:cubicBezTo>
                    <a:cubicBezTo>
                      <a:pt x="1717945" y="1441680"/>
                      <a:pt x="1639875" y="1415124"/>
                      <a:pt x="1562364" y="1387081"/>
                    </a:cubicBezTo>
                    <a:cubicBezTo>
                      <a:pt x="1468286" y="1353038"/>
                      <a:pt x="1374448" y="1318331"/>
                      <a:pt x="1280480" y="1283995"/>
                    </a:cubicBezTo>
                    <a:cubicBezTo>
                      <a:pt x="1218108" y="1261200"/>
                      <a:pt x="1155671" y="1238580"/>
                      <a:pt x="1093285" y="1215823"/>
                    </a:cubicBezTo>
                    <a:cubicBezTo>
                      <a:pt x="1000168" y="1181851"/>
                      <a:pt x="907168" y="1147580"/>
                      <a:pt x="813921" y="1113984"/>
                    </a:cubicBezTo>
                    <a:cubicBezTo>
                      <a:pt x="787151" y="1104340"/>
                      <a:pt x="759699" y="1096579"/>
                      <a:pt x="729351" y="1086935"/>
                    </a:cubicBezTo>
                    <a:close/>
                    <a:moveTo>
                      <a:pt x="654412" y="453872"/>
                    </a:moveTo>
                    <a:cubicBezTo>
                      <a:pt x="648943" y="451930"/>
                      <a:pt x="638403" y="454891"/>
                      <a:pt x="634506" y="459340"/>
                    </a:cubicBezTo>
                    <a:cubicBezTo>
                      <a:pt x="589416" y="510730"/>
                      <a:pt x="545013" y="562725"/>
                      <a:pt x="500728" y="614817"/>
                    </a:cubicBezTo>
                    <a:cubicBezTo>
                      <a:pt x="477640" y="641976"/>
                      <a:pt x="455156" y="669655"/>
                      <a:pt x="430906" y="698906"/>
                    </a:cubicBezTo>
                    <a:cubicBezTo>
                      <a:pt x="493331" y="720520"/>
                      <a:pt x="553534" y="740756"/>
                      <a:pt x="613296" y="762240"/>
                    </a:cubicBezTo>
                    <a:cubicBezTo>
                      <a:pt x="672512" y="783522"/>
                      <a:pt x="731189" y="806305"/>
                      <a:pt x="790269" y="827996"/>
                    </a:cubicBezTo>
                    <a:cubicBezTo>
                      <a:pt x="884009" y="862410"/>
                      <a:pt x="977814" y="896662"/>
                      <a:pt x="1071724" y="930601"/>
                    </a:cubicBezTo>
                    <a:cubicBezTo>
                      <a:pt x="1150021" y="958904"/>
                      <a:pt x="1228512" y="986668"/>
                      <a:pt x="1310725" y="1016834"/>
                    </a:cubicBezTo>
                    <a:cubicBezTo>
                      <a:pt x="1340872" y="1027238"/>
                      <a:pt x="1371221" y="1037110"/>
                      <a:pt x="1401134" y="1048150"/>
                    </a:cubicBezTo>
                    <a:cubicBezTo>
                      <a:pt x="1500752" y="1084922"/>
                      <a:pt x="1600837" y="1120570"/>
                      <a:pt x="1699364" y="1160069"/>
                    </a:cubicBezTo>
                    <a:cubicBezTo>
                      <a:pt x="1729992" y="1172350"/>
                      <a:pt x="1746189" y="1161576"/>
                      <a:pt x="1763464" y="1140793"/>
                    </a:cubicBezTo>
                    <a:cubicBezTo>
                      <a:pt x="1792748" y="1105581"/>
                      <a:pt x="1822511" y="1070764"/>
                      <a:pt x="1852003" y="1035720"/>
                    </a:cubicBezTo>
                    <a:cubicBezTo>
                      <a:pt x="1882565" y="999403"/>
                      <a:pt x="1913044" y="963015"/>
                      <a:pt x="1946003" y="923743"/>
                    </a:cubicBezTo>
                    <a:cubicBezTo>
                      <a:pt x="1890924" y="903578"/>
                      <a:pt x="1839657" y="884569"/>
                      <a:pt x="1788221" y="866040"/>
                    </a:cubicBezTo>
                    <a:cubicBezTo>
                      <a:pt x="1724101" y="842940"/>
                      <a:pt x="1659677" y="820677"/>
                      <a:pt x="1595681" y="797251"/>
                    </a:cubicBezTo>
                    <a:cubicBezTo>
                      <a:pt x="1496738" y="761025"/>
                      <a:pt x="1398224" y="723624"/>
                      <a:pt x="1299191" y="687658"/>
                    </a:cubicBezTo>
                    <a:cubicBezTo>
                      <a:pt x="1211880" y="655946"/>
                      <a:pt x="1123984" y="625838"/>
                      <a:pt x="1036582" y="594385"/>
                    </a:cubicBezTo>
                    <a:cubicBezTo>
                      <a:pt x="984952" y="575805"/>
                      <a:pt x="933847" y="555756"/>
                      <a:pt x="882366" y="536767"/>
                    </a:cubicBezTo>
                    <a:cubicBezTo>
                      <a:pt x="806505" y="508782"/>
                      <a:pt x="730604" y="480915"/>
                      <a:pt x="654412" y="453872"/>
                    </a:cubicBezTo>
                    <a:close/>
                    <a:moveTo>
                      <a:pt x="3692210" y="449423"/>
                    </a:moveTo>
                    <a:cubicBezTo>
                      <a:pt x="3619395" y="475628"/>
                      <a:pt x="3546891" y="501879"/>
                      <a:pt x="3474277" y="527824"/>
                    </a:cubicBezTo>
                    <a:cubicBezTo>
                      <a:pt x="3398506" y="554899"/>
                      <a:pt x="3322632" y="581682"/>
                      <a:pt x="3242842" y="610595"/>
                    </a:cubicBezTo>
                    <a:cubicBezTo>
                      <a:pt x="3186444" y="631819"/>
                      <a:pt x="3130254" y="653621"/>
                      <a:pt x="3073610" y="674143"/>
                    </a:cubicBezTo>
                    <a:cubicBezTo>
                      <a:pt x="2948794" y="719377"/>
                      <a:pt x="2823685" y="763792"/>
                      <a:pt x="2698817" y="808870"/>
                    </a:cubicBezTo>
                    <a:cubicBezTo>
                      <a:pt x="2621468" y="836789"/>
                      <a:pt x="2544282" y="865157"/>
                      <a:pt x="2467148" y="893674"/>
                    </a:cubicBezTo>
                    <a:cubicBezTo>
                      <a:pt x="2441722" y="903072"/>
                      <a:pt x="2416706" y="913573"/>
                      <a:pt x="2388617" y="924711"/>
                    </a:cubicBezTo>
                    <a:cubicBezTo>
                      <a:pt x="2412692" y="953137"/>
                      <a:pt x="2434715" y="978998"/>
                      <a:pt x="2456581" y="1004995"/>
                    </a:cubicBezTo>
                    <a:cubicBezTo>
                      <a:pt x="2494756" y="1050359"/>
                      <a:pt x="2532793" y="1095833"/>
                      <a:pt x="2570981" y="1141183"/>
                    </a:cubicBezTo>
                    <a:cubicBezTo>
                      <a:pt x="2587301" y="1160569"/>
                      <a:pt x="2602654" y="1175136"/>
                      <a:pt x="2632723" y="1161069"/>
                    </a:cubicBezTo>
                    <a:cubicBezTo>
                      <a:pt x="2671761" y="1142807"/>
                      <a:pt x="2713728" y="1130876"/>
                      <a:pt x="2754260" y="1115744"/>
                    </a:cubicBezTo>
                    <a:cubicBezTo>
                      <a:pt x="2848078" y="1080714"/>
                      <a:pt x="2941546" y="1044721"/>
                      <a:pt x="3035644" y="1010457"/>
                    </a:cubicBezTo>
                    <a:cubicBezTo>
                      <a:pt x="3092970" y="989584"/>
                      <a:pt x="3151517" y="972088"/>
                      <a:pt x="3208941" y="951481"/>
                    </a:cubicBezTo>
                    <a:cubicBezTo>
                      <a:pt x="3279762" y="926062"/>
                      <a:pt x="3349902" y="898779"/>
                      <a:pt x="3420490" y="872710"/>
                    </a:cubicBezTo>
                    <a:cubicBezTo>
                      <a:pt x="3481875" y="850045"/>
                      <a:pt x="3543462" y="827905"/>
                      <a:pt x="3604984" y="805610"/>
                    </a:cubicBezTo>
                    <a:cubicBezTo>
                      <a:pt x="3703608" y="769864"/>
                      <a:pt x="3802252" y="734178"/>
                      <a:pt x="3902370" y="697932"/>
                    </a:cubicBezTo>
                    <a:cubicBezTo>
                      <a:pt x="3831295" y="613888"/>
                      <a:pt x="3761694" y="531591"/>
                      <a:pt x="3692210" y="449423"/>
                    </a:cubicBezTo>
                    <a:close/>
                    <a:moveTo>
                      <a:pt x="1029726" y="0"/>
                    </a:moveTo>
                    <a:lnTo>
                      <a:pt x="1415202" y="140313"/>
                    </a:lnTo>
                    <a:lnTo>
                      <a:pt x="1386846" y="150991"/>
                    </a:lnTo>
                    <a:cubicBezTo>
                      <a:pt x="1311225" y="178716"/>
                      <a:pt x="1234916" y="204551"/>
                      <a:pt x="1159009" y="231496"/>
                    </a:cubicBezTo>
                    <a:cubicBezTo>
                      <a:pt x="1103365" y="251252"/>
                      <a:pt x="1047870" y="271456"/>
                      <a:pt x="991738" y="298649"/>
                    </a:cubicBezTo>
                    <a:cubicBezTo>
                      <a:pt x="1006942" y="303097"/>
                      <a:pt x="1022516" y="306559"/>
                      <a:pt x="1037277" y="312150"/>
                    </a:cubicBezTo>
                    <a:cubicBezTo>
                      <a:pt x="1136649" y="349792"/>
                      <a:pt x="1235468" y="388908"/>
                      <a:pt x="1335189" y="425569"/>
                    </a:cubicBezTo>
                    <a:cubicBezTo>
                      <a:pt x="1450738" y="468043"/>
                      <a:pt x="1567112" y="508256"/>
                      <a:pt x="1682966" y="549905"/>
                    </a:cubicBezTo>
                    <a:cubicBezTo>
                      <a:pt x="1752385" y="574856"/>
                      <a:pt x="1821342" y="601074"/>
                      <a:pt x="1890768" y="626006"/>
                    </a:cubicBezTo>
                    <a:cubicBezTo>
                      <a:pt x="1978209" y="657413"/>
                      <a:pt x="2065702" y="688736"/>
                      <a:pt x="2153746" y="718383"/>
                    </a:cubicBezTo>
                    <a:cubicBezTo>
                      <a:pt x="2166631" y="722721"/>
                      <a:pt x="2183958" y="720994"/>
                      <a:pt x="2197103" y="716227"/>
                    </a:cubicBezTo>
                    <a:cubicBezTo>
                      <a:pt x="2260430" y="693263"/>
                      <a:pt x="2322673" y="667311"/>
                      <a:pt x="2385974" y="644288"/>
                    </a:cubicBezTo>
                    <a:cubicBezTo>
                      <a:pt x="2472681" y="612745"/>
                      <a:pt x="2560167" y="583351"/>
                      <a:pt x="2647004" y="552152"/>
                    </a:cubicBezTo>
                    <a:cubicBezTo>
                      <a:pt x="2711962" y="528811"/>
                      <a:pt x="2776373" y="503957"/>
                      <a:pt x="2841097" y="479979"/>
                    </a:cubicBezTo>
                    <a:cubicBezTo>
                      <a:pt x="2918315" y="451371"/>
                      <a:pt x="2995430" y="422497"/>
                      <a:pt x="3072909" y="394617"/>
                    </a:cubicBezTo>
                    <a:cubicBezTo>
                      <a:pt x="3158550" y="363794"/>
                      <a:pt x="3244563" y="333985"/>
                      <a:pt x="3330367" y="303604"/>
                    </a:cubicBezTo>
                    <a:cubicBezTo>
                      <a:pt x="3334218" y="302240"/>
                      <a:pt x="3337608" y="299558"/>
                      <a:pt x="3346765" y="294297"/>
                    </a:cubicBezTo>
                    <a:cubicBezTo>
                      <a:pt x="3311929" y="281302"/>
                      <a:pt x="3281899" y="269950"/>
                      <a:pt x="3251758" y="258896"/>
                    </a:cubicBezTo>
                    <a:cubicBezTo>
                      <a:pt x="3160259" y="225333"/>
                      <a:pt x="3068772" y="191731"/>
                      <a:pt x="2977168" y="158440"/>
                    </a:cubicBezTo>
                    <a:lnTo>
                      <a:pt x="2923567" y="138933"/>
                    </a:lnTo>
                    <a:lnTo>
                      <a:pt x="3301550" y="1347"/>
                    </a:lnTo>
                    <a:lnTo>
                      <a:pt x="3339160" y="15011"/>
                    </a:lnTo>
                    <a:cubicBezTo>
                      <a:pt x="3453995" y="56777"/>
                      <a:pt x="3568706" y="98887"/>
                      <a:pt x="3683631" y="140405"/>
                    </a:cubicBezTo>
                    <a:cubicBezTo>
                      <a:pt x="3717714" y="152712"/>
                      <a:pt x="3754816" y="159057"/>
                      <a:pt x="3785964" y="176365"/>
                    </a:cubicBezTo>
                    <a:cubicBezTo>
                      <a:pt x="3813909" y="191887"/>
                      <a:pt x="3837718" y="216786"/>
                      <a:pt x="3859545" y="240978"/>
                    </a:cubicBezTo>
                    <a:cubicBezTo>
                      <a:pt x="3899798" y="285582"/>
                      <a:pt x="3937329" y="332634"/>
                      <a:pt x="3975854" y="378783"/>
                    </a:cubicBezTo>
                    <a:cubicBezTo>
                      <a:pt x="4030602" y="444364"/>
                      <a:pt x="4085025" y="510224"/>
                      <a:pt x="4139981" y="575629"/>
                    </a:cubicBezTo>
                    <a:cubicBezTo>
                      <a:pt x="4172992" y="614920"/>
                      <a:pt x="4206893" y="653465"/>
                      <a:pt x="4240158" y="692548"/>
                    </a:cubicBezTo>
                    <a:cubicBezTo>
                      <a:pt x="4269831" y="727404"/>
                      <a:pt x="4299172" y="762539"/>
                      <a:pt x="4328683" y="797531"/>
                    </a:cubicBezTo>
                    <a:cubicBezTo>
                      <a:pt x="4344458" y="816235"/>
                      <a:pt x="4326988" y="821755"/>
                      <a:pt x="4315538" y="826113"/>
                    </a:cubicBezTo>
                    <a:cubicBezTo>
                      <a:pt x="4273351" y="842173"/>
                      <a:pt x="4230416" y="856266"/>
                      <a:pt x="4188040" y="871853"/>
                    </a:cubicBezTo>
                    <a:cubicBezTo>
                      <a:pt x="4105658" y="902149"/>
                      <a:pt x="4023569" y="933245"/>
                      <a:pt x="3941122" y="963372"/>
                    </a:cubicBezTo>
                    <a:cubicBezTo>
                      <a:pt x="3915521" y="972731"/>
                      <a:pt x="3889173" y="980056"/>
                      <a:pt x="3862630" y="988480"/>
                    </a:cubicBezTo>
                    <a:lnTo>
                      <a:pt x="3861734" y="1244685"/>
                    </a:lnTo>
                    <a:lnTo>
                      <a:pt x="3604516" y="1244685"/>
                    </a:lnTo>
                    <a:lnTo>
                      <a:pt x="3604555" y="1085539"/>
                    </a:lnTo>
                    <a:cubicBezTo>
                      <a:pt x="3575174" y="1095787"/>
                      <a:pt x="3550320" y="1104360"/>
                      <a:pt x="3525531" y="1113127"/>
                    </a:cubicBezTo>
                    <a:cubicBezTo>
                      <a:pt x="3427069" y="1147937"/>
                      <a:pt x="3328445" y="1182319"/>
                      <a:pt x="3230242" y="1217837"/>
                    </a:cubicBezTo>
                    <a:cubicBezTo>
                      <a:pt x="3158550" y="1243756"/>
                      <a:pt x="3087560" y="1271598"/>
                      <a:pt x="3015998" y="1297868"/>
                    </a:cubicBezTo>
                    <a:cubicBezTo>
                      <a:pt x="2936311" y="1327118"/>
                      <a:pt x="2856313" y="1355519"/>
                      <a:pt x="2776484" y="1384367"/>
                    </a:cubicBezTo>
                    <a:cubicBezTo>
                      <a:pt x="2696492" y="1413273"/>
                      <a:pt x="2616688" y="1442726"/>
                      <a:pt x="2536333" y="1470574"/>
                    </a:cubicBezTo>
                    <a:cubicBezTo>
                      <a:pt x="2527741" y="1473548"/>
                      <a:pt x="2511920" y="1471061"/>
                      <a:pt x="2506335" y="1464885"/>
                    </a:cubicBezTo>
                    <a:cubicBezTo>
                      <a:pt x="2465284" y="1419482"/>
                      <a:pt x="2425973" y="1372501"/>
                      <a:pt x="2386143" y="1325988"/>
                    </a:cubicBezTo>
                    <a:cubicBezTo>
                      <a:pt x="2358477" y="1293685"/>
                      <a:pt x="2330856" y="1261330"/>
                      <a:pt x="2300072" y="1225318"/>
                    </a:cubicBezTo>
                    <a:cubicBezTo>
                      <a:pt x="2300072" y="1506365"/>
                      <a:pt x="2300072" y="1780923"/>
                      <a:pt x="2300072" y="2055981"/>
                    </a:cubicBezTo>
                    <a:cubicBezTo>
                      <a:pt x="2342104" y="2040732"/>
                      <a:pt x="2382831" y="2026399"/>
                      <a:pt x="2423232" y="2011195"/>
                    </a:cubicBezTo>
                    <a:cubicBezTo>
                      <a:pt x="2483890" y="1988374"/>
                      <a:pt x="2543977" y="1964020"/>
                      <a:pt x="2604920" y="1942010"/>
                    </a:cubicBezTo>
                    <a:cubicBezTo>
                      <a:pt x="2690679" y="1911038"/>
                      <a:pt x="2777191" y="1882171"/>
                      <a:pt x="2863009" y="1851355"/>
                    </a:cubicBezTo>
                    <a:cubicBezTo>
                      <a:pt x="2928018" y="1828014"/>
                      <a:pt x="2992267" y="1802536"/>
                      <a:pt x="3057186" y="1778922"/>
                    </a:cubicBezTo>
                    <a:lnTo>
                      <a:pt x="3310695" y="1688215"/>
                    </a:lnTo>
                    <a:lnTo>
                      <a:pt x="3310695" y="1967430"/>
                    </a:lnTo>
                    <a:lnTo>
                      <a:pt x="3262805" y="1985218"/>
                    </a:lnTo>
                    <a:cubicBezTo>
                      <a:pt x="3165558" y="2020534"/>
                      <a:pt x="3067804" y="2054442"/>
                      <a:pt x="2970634" y="2089973"/>
                    </a:cubicBezTo>
                    <a:cubicBezTo>
                      <a:pt x="2879992" y="2123120"/>
                      <a:pt x="2790018" y="2158106"/>
                      <a:pt x="2699408" y="2191364"/>
                    </a:cubicBezTo>
                    <a:cubicBezTo>
                      <a:pt x="2587184" y="2232571"/>
                      <a:pt x="2474727" y="2273148"/>
                      <a:pt x="2362139" y="2313374"/>
                    </a:cubicBezTo>
                    <a:cubicBezTo>
                      <a:pt x="2302254" y="2334767"/>
                      <a:pt x="2241986" y="2355127"/>
                      <a:pt x="2181627" y="2375162"/>
                    </a:cubicBezTo>
                    <a:cubicBezTo>
                      <a:pt x="2173204" y="2377962"/>
                      <a:pt x="2162293" y="2379001"/>
                      <a:pt x="2154195" y="2376143"/>
                    </a:cubicBezTo>
                    <a:cubicBezTo>
                      <a:pt x="2065780" y="2344976"/>
                      <a:pt x="1977585" y="2313160"/>
                      <a:pt x="1889547" y="2280922"/>
                    </a:cubicBezTo>
                    <a:cubicBezTo>
                      <a:pt x="1812997" y="2252892"/>
                      <a:pt x="1736934" y="2223531"/>
                      <a:pt x="1660287" y="2195786"/>
                    </a:cubicBezTo>
                    <a:cubicBezTo>
                      <a:pt x="1585381" y="2168666"/>
                      <a:pt x="1509876" y="2143182"/>
                      <a:pt x="1434859" y="2116340"/>
                    </a:cubicBezTo>
                    <a:cubicBezTo>
                      <a:pt x="1359784" y="2089486"/>
                      <a:pt x="1284949" y="2061949"/>
                      <a:pt x="1210087" y="2034504"/>
                    </a:cubicBezTo>
                    <a:cubicBezTo>
                      <a:pt x="1140227" y="2008896"/>
                      <a:pt x="1070672" y="1982451"/>
                      <a:pt x="1000623" y="1957376"/>
                    </a:cubicBezTo>
                    <a:cubicBezTo>
                      <a:pt x="877404" y="1913273"/>
                      <a:pt x="753802" y="1870253"/>
                      <a:pt x="630603" y="1826111"/>
                    </a:cubicBezTo>
                    <a:cubicBezTo>
                      <a:pt x="583863" y="1809362"/>
                      <a:pt x="538006" y="1790138"/>
                      <a:pt x="491291" y="1773311"/>
                    </a:cubicBezTo>
                    <a:cubicBezTo>
                      <a:pt x="474847" y="1767382"/>
                      <a:pt x="471016" y="1758075"/>
                      <a:pt x="471055" y="1741385"/>
                    </a:cubicBezTo>
                    <a:cubicBezTo>
                      <a:pt x="471633" y="1499078"/>
                      <a:pt x="471451" y="1256758"/>
                      <a:pt x="471457" y="1014444"/>
                    </a:cubicBezTo>
                    <a:cubicBezTo>
                      <a:pt x="471457" y="1006281"/>
                      <a:pt x="471457" y="998111"/>
                      <a:pt x="471457" y="990909"/>
                    </a:cubicBezTo>
                    <a:cubicBezTo>
                      <a:pt x="380613" y="957001"/>
                      <a:pt x="291373" y="923198"/>
                      <a:pt x="201763" y="890407"/>
                    </a:cubicBezTo>
                    <a:cubicBezTo>
                      <a:pt x="142651" y="868775"/>
                      <a:pt x="83000" y="848596"/>
                      <a:pt x="23595" y="827749"/>
                    </a:cubicBezTo>
                    <a:cubicBezTo>
                      <a:pt x="-5110" y="817676"/>
                      <a:pt x="-6162" y="812176"/>
                      <a:pt x="12548" y="789841"/>
                    </a:cubicBezTo>
                    <a:cubicBezTo>
                      <a:pt x="75408" y="714798"/>
                      <a:pt x="137404" y="639041"/>
                      <a:pt x="200361" y="564089"/>
                    </a:cubicBezTo>
                    <a:cubicBezTo>
                      <a:pt x="244315" y="511763"/>
                      <a:pt x="289665" y="460606"/>
                      <a:pt x="333743" y="408385"/>
                    </a:cubicBezTo>
                    <a:cubicBezTo>
                      <a:pt x="389848" y="341914"/>
                      <a:pt x="445077" y="274710"/>
                      <a:pt x="501267" y="208318"/>
                    </a:cubicBezTo>
                    <a:cubicBezTo>
                      <a:pt x="509222" y="198920"/>
                      <a:pt x="519282" y="189211"/>
                      <a:pt x="530407" y="184925"/>
                    </a:cubicBezTo>
                    <a:cubicBezTo>
                      <a:pt x="602969" y="156947"/>
                      <a:pt x="676097" y="130449"/>
                      <a:pt x="749022" y="103420"/>
                    </a:cubicBezTo>
                    <a:cubicBezTo>
                      <a:pt x="809667" y="80936"/>
                      <a:pt x="870208" y="58199"/>
                      <a:pt x="930918" y="35917"/>
                    </a:cubicBezTo>
                    <a:close/>
                  </a:path>
                </a:pathLst>
              </a:custGeom>
              <a:grpFill/>
              <a:ln w="7144"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lOne Display Regular"/>
                  <a:cs typeface="Arial"/>
                </a:endParaRPr>
              </a:p>
            </p:txBody>
          </p:sp>
          <p:grpSp>
            <p:nvGrpSpPr>
              <p:cNvPr id="109" name="Group 108">
                <a:extLst>
                  <a:ext uri="{FF2B5EF4-FFF2-40B4-BE49-F238E27FC236}">
                    <a16:creationId xmlns:a16="http://schemas.microsoft.com/office/drawing/2014/main" id="{38C63FEA-395B-E675-6A6A-A3A84CED071D}"/>
                  </a:ext>
                </a:extLst>
              </p:cNvPr>
              <p:cNvGrpSpPr/>
              <p:nvPr/>
            </p:nvGrpSpPr>
            <p:grpSpPr>
              <a:xfrm>
                <a:off x="2956435" y="289433"/>
                <a:ext cx="6279130" cy="6279134"/>
                <a:chOff x="2956435" y="289432"/>
                <a:chExt cx="6279127" cy="6279135"/>
              </a:xfrm>
              <a:grpFill/>
            </p:grpSpPr>
            <p:sp>
              <p:nvSpPr>
                <p:cNvPr id="110" name="Circle: Hollow 109">
                  <a:extLst>
                    <a:ext uri="{FF2B5EF4-FFF2-40B4-BE49-F238E27FC236}">
                      <a16:creationId xmlns:a16="http://schemas.microsoft.com/office/drawing/2014/main" id="{E7A1113F-B4D6-B529-16AD-1E57246C6ED1}"/>
                    </a:ext>
                  </a:extLst>
                </p:cNvPr>
                <p:cNvSpPr/>
                <p:nvPr/>
              </p:nvSpPr>
              <p:spPr>
                <a:xfrm>
                  <a:off x="2956435" y="289432"/>
                  <a:ext cx="6279127" cy="6279135"/>
                </a:xfrm>
                <a:prstGeom prst="donut">
                  <a:avLst>
                    <a:gd name="adj" fmla="val 459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lOne Display Regular"/>
                    <a:cs typeface="Arial"/>
                  </a:endParaRPr>
                </a:p>
              </p:txBody>
            </p:sp>
            <p:grpSp>
              <p:nvGrpSpPr>
                <p:cNvPr id="111" name="Group 110">
                  <a:extLst>
                    <a:ext uri="{FF2B5EF4-FFF2-40B4-BE49-F238E27FC236}">
                      <a16:creationId xmlns:a16="http://schemas.microsoft.com/office/drawing/2014/main" id="{A2401459-6D24-A2B3-3063-FB6A14DDBD65}"/>
                    </a:ext>
                  </a:extLst>
                </p:cNvPr>
                <p:cNvGrpSpPr/>
                <p:nvPr/>
              </p:nvGrpSpPr>
              <p:grpSpPr>
                <a:xfrm>
                  <a:off x="7559024" y="669553"/>
                  <a:ext cx="922824" cy="925946"/>
                  <a:chOff x="7602170" y="641814"/>
                  <a:chExt cx="922824" cy="925947"/>
                </a:xfrm>
                <a:grpFill/>
              </p:grpSpPr>
              <p:sp>
                <p:nvSpPr>
                  <p:cNvPr id="115" name="Rectangle 114">
                    <a:extLst>
                      <a:ext uri="{FF2B5EF4-FFF2-40B4-BE49-F238E27FC236}">
                        <a16:creationId xmlns:a16="http://schemas.microsoft.com/office/drawing/2014/main" id="{A00C44A9-F7C2-6D91-4127-3C734EC8CC01}"/>
                      </a:ext>
                    </a:extLst>
                  </p:cNvPr>
                  <p:cNvSpPr/>
                  <p:nvPr/>
                </p:nvSpPr>
                <p:spPr>
                  <a:xfrm>
                    <a:off x="8238998" y="641814"/>
                    <a:ext cx="285996" cy="92594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25252"/>
                      </a:solidFill>
                      <a:effectLst/>
                      <a:uLnTx/>
                      <a:uFillTx/>
                      <a:latin typeface="IntelOne Display Regular"/>
                      <a:cs typeface="Arial"/>
                    </a:endParaRPr>
                  </a:p>
                </p:txBody>
              </p:sp>
              <p:sp>
                <p:nvSpPr>
                  <p:cNvPr id="116" name="Rectangle 115">
                    <a:extLst>
                      <a:ext uri="{FF2B5EF4-FFF2-40B4-BE49-F238E27FC236}">
                        <a16:creationId xmlns:a16="http://schemas.microsoft.com/office/drawing/2014/main" id="{485C5575-D472-A2C2-0FCD-D69275F08419}"/>
                      </a:ext>
                    </a:extLst>
                  </p:cNvPr>
                  <p:cNvSpPr/>
                  <p:nvPr/>
                </p:nvSpPr>
                <p:spPr>
                  <a:xfrm rot="16200000">
                    <a:off x="7920584" y="963351"/>
                    <a:ext cx="285996" cy="92282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25252"/>
                      </a:solidFill>
                      <a:effectLst/>
                      <a:uLnTx/>
                      <a:uFillTx/>
                      <a:latin typeface="IntelOne Display Regular"/>
                      <a:cs typeface="Arial"/>
                    </a:endParaRPr>
                  </a:p>
                </p:txBody>
              </p:sp>
            </p:grpSp>
            <p:grpSp>
              <p:nvGrpSpPr>
                <p:cNvPr id="112" name="Group 111">
                  <a:extLst>
                    <a:ext uri="{FF2B5EF4-FFF2-40B4-BE49-F238E27FC236}">
                      <a16:creationId xmlns:a16="http://schemas.microsoft.com/office/drawing/2014/main" id="{0D6E742C-E2C6-7439-630F-14085DBD8BE4}"/>
                    </a:ext>
                  </a:extLst>
                </p:cNvPr>
                <p:cNvGrpSpPr/>
                <p:nvPr/>
              </p:nvGrpSpPr>
              <p:grpSpPr>
                <a:xfrm rot="10800000">
                  <a:off x="3787562" y="5341988"/>
                  <a:ext cx="922825" cy="925946"/>
                  <a:chOff x="7602169" y="641813"/>
                  <a:chExt cx="922825" cy="925948"/>
                </a:xfrm>
                <a:grpFill/>
              </p:grpSpPr>
              <p:sp>
                <p:nvSpPr>
                  <p:cNvPr id="113" name="Rectangle 112">
                    <a:extLst>
                      <a:ext uri="{FF2B5EF4-FFF2-40B4-BE49-F238E27FC236}">
                        <a16:creationId xmlns:a16="http://schemas.microsoft.com/office/drawing/2014/main" id="{DA8868A6-491D-C1A4-9B88-5AE1BE6C310A}"/>
                      </a:ext>
                    </a:extLst>
                  </p:cNvPr>
                  <p:cNvSpPr/>
                  <p:nvPr/>
                </p:nvSpPr>
                <p:spPr>
                  <a:xfrm>
                    <a:off x="8238998" y="641813"/>
                    <a:ext cx="285996" cy="9259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25252"/>
                      </a:solidFill>
                      <a:effectLst/>
                      <a:uLnTx/>
                      <a:uFillTx/>
                      <a:latin typeface="IntelOne Display Regular"/>
                      <a:cs typeface="Arial"/>
                    </a:endParaRPr>
                  </a:p>
                </p:txBody>
              </p:sp>
              <p:sp>
                <p:nvSpPr>
                  <p:cNvPr id="114" name="Rectangle 113">
                    <a:extLst>
                      <a:ext uri="{FF2B5EF4-FFF2-40B4-BE49-F238E27FC236}">
                        <a16:creationId xmlns:a16="http://schemas.microsoft.com/office/drawing/2014/main" id="{D675824E-B159-FFB8-300E-333EBC155DCC}"/>
                      </a:ext>
                    </a:extLst>
                  </p:cNvPr>
                  <p:cNvSpPr/>
                  <p:nvPr/>
                </p:nvSpPr>
                <p:spPr>
                  <a:xfrm rot="16200000">
                    <a:off x="7920584" y="963350"/>
                    <a:ext cx="285996" cy="9228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25252"/>
                      </a:solidFill>
                      <a:effectLst/>
                      <a:uLnTx/>
                      <a:uFillTx/>
                      <a:latin typeface="IntelOne Display Regular"/>
                      <a:cs typeface="Arial"/>
                    </a:endParaRPr>
                  </a:p>
                </p:txBody>
              </p:sp>
            </p:grpSp>
          </p:grpSp>
        </p:grpSp>
      </p:grpSp>
      <p:grpSp>
        <p:nvGrpSpPr>
          <p:cNvPr id="119" name="Group 118">
            <a:extLst>
              <a:ext uri="{FF2B5EF4-FFF2-40B4-BE49-F238E27FC236}">
                <a16:creationId xmlns:a16="http://schemas.microsoft.com/office/drawing/2014/main" id="{7F681C2A-A4B3-32BC-DA25-558F1175BFF5}"/>
              </a:ext>
            </a:extLst>
          </p:cNvPr>
          <p:cNvGrpSpPr/>
          <p:nvPr/>
        </p:nvGrpSpPr>
        <p:grpSpPr>
          <a:xfrm>
            <a:off x="8819559" y="1827115"/>
            <a:ext cx="1361518" cy="1383776"/>
            <a:chOff x="7929070" y="3169218"/>
            <a:chExt cx="839826" cy="853556"/>
          </a:xfrm>
          <a:solidFill>
            <a:srgbClr val="8FB248"/>
          </a:solidFill>
        </p:grpSpPr>
        <p:sp>
          <p:nvSpPr>
            <p:cNvPr id="120" name="Freeform: Shape 119">
              <a:extLst>
                <a:ext uri="{FF2B5EF4-FFF2-40B4-BE49-F238E27FC236}">
                  <a16:creationId xmlns:a16="http://schemas.microsoft.com/office/drawing/2014/main" id="{B1934684-039C-9615-4DBA-9000AE793BF5}"/>
                </a:ext>
              </a:extLst>
            </p:cNvPr>
            <p:cNvSpPr/>
            <p:nvPr/>
          </p:nvSpPr>
          <p:spPr>
            <a:xfrm>
              <a:off x="7929070" y="3183001"/>
              <a:ext cx="839826" cy="839773"/>
            </a:xfrm>
            <a:custGeom>
              <a:avLst/>
              <a:gdLst>
                <a:gd name="connsiteX0" fmla="*/ 252905 w 839826"/>
                <a:gd name="connsiteY0" fmla="*/ 0 h 839773"/>
                <a:gd name="connsiteX1" fmla="*/ 422469 w 839826"/>
                <a:gd name="connsiteY1" fmla="*/ 0 h 839773"/>
                <a:gd name="connsiteX2" fmla="*/ 464080 w 839826"/>
                <a:gd name="connsiteY2" fmla="*/ 0 h 839773"/>
                <a:gd name="connsiteX3" fmla="*/ 662270 w 839826"/>
                <a:gd name="connsiteY3" fmla="*/ 0 h 839773"/>
                <a:gd name="connsiteX4" fmla="*/ 662270 w 839826"/>
                <a:gd name="connsiteY4" fmla="*/ 419887 h 839773"/>
                <a:gd name="connsiteX5" fmla="*/ 839826 w 839826"/>
                <a:gd name="connsiteY5" fmla="*/ 419887 h 839773"/>
                <a:gd name="connsiteX6" fmla="*/ 419913 w 839826"/>
                <a:gd name="connsiteY6" fmla="*/ 839773 h 839773"/>
                <a:gd name="connsiteX7" fmla="*/ 0 w 839826"/>
                <a:gd name="connsiteY7" fmla="*/ 419887 h 839773"/>
                <a:gd name="connsiteX8" fmla="*/ 177556 w 839826"/>
                <a:gd name="connsiteY8" fmla="*/ 419887 h 839773"/>
                <a:gd name="connsiteX9" fmla="*/ 177556 w 839826"/>
                <a:gd name="connsiteY9" fmla="*/ 287287 h 839773"/>
                <a:gd name="connsiteX10" fmla="*/ 177556 w 839826"/>
                <a:gd name="connsiteY10" fmla="*/ 243038 h 839773"/>
                <a:gd name="connsiteX11" fmla="*/ 177556 w 839826"/>
                <a:gd name="connsiteY11" fmla="*/ 73513 h 839773"/>
                <a:gd name="connsiteX12" fmla="*/ 221063 w 839826"/>
                <a:gd name="connsiteY12" fmla="*/ 73513 h 839773"/>
                <a:gd name="connsiteX13" fmla="*/ 221063 w 839826"/>
                <a:gd name="connsiteY13" fmla="*/ 287287 h 839773"/>
                <a:gd name="connsiteX14" fmla="*/ 221063 w 839826"/>
                <a:gd name="connsiteY14" fmla="*/ 464628 h 839773"/>
                <a:gd name="connsiteX15" fmla="*/ 107889 w 839826"/>
                <a:gd name="connsiteY15" fmla="*/ 464628 h 839773"/>
                <a:gd name="connsiteX16" fmla="*/ 419913 w 839826"/>
                <a:gd name="connsiteY16" fmla="*/ 777059 h 839773"/>
                <a:gd name="connsiteX17" fmla="*/ 731938 w 839826"/>
                <a:gd name="connsiteY17" fmla="*/ 464628 h 839773"/>
                <a:gd name="connsiteX18" fmla="*/ 618763 w 839826"/>
                <a:gd name="connsiteY18" fmla="*/ 464628 h 839773"/>
                <a:gd name="connsiteX19" fmla="*/ 618763 w 839826"/>
                <a:gd name="connsiteY19" fmla="*/ 44148 h 839773"/>
                <a:gd name="connsiteX20" fmla="*/ 422469 w 839826"/>
                <a:gd name="connsiteY20" fmla="*/ 44148 h 839773"/>
                <a:gd name="connsiteX21" fmla="*/ 252905 w 839826"/>
                <a:gd name="connsiteY21" fmla="*/ 44148 h 839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39826" h="839773">
                  <a:moveTo>
                    <a:pt x="252905" y="0"/>
                  </a:moveTo>
                  <a:lnTo>
                    <a:pt x="422469" y="0"/>
                  </a:lnTo>
                  <a:lnTo>
                    <a:pt x="464080" y="0"/>
                  </a:lnTo>
                  <a:lnTo>
                    <a:pt x="662270" y="0"/>
                  </a:lnTo>
                  <a:lnTo>
                    <a:pt x="662270" y="419887"/>
                  </a:lnTo>
                  <a:lnTo>
                    <a:pt x="839826" y="419887"/>
                  </a:lnTo>
                  <a:lnTo>
                    <a:pt x="419913" y="839773"/>
                  </a:lnTo>
                  <a:lnTo>
                    <a:pt x="0" y="419887"/>
                  </a:lnTo>
                  <a:lnTo>
                    <a:pt x="177556" y="419887"/>
                  </a:lnTo>
                  <a:lnTo>
                    <a:pt x="177556" y="287287"/>
                  </a:lnTo>
                  <a:lnTo>
                    <a:pt x="177556" y="243038"/>
                  </a:lnTo>
                  <a:lnTo>
                    <a:pt x="177556" y="73513"/>
                  </a:lnTo>
                  <a:lnTo>
                    <a:pt x="221063" y="73513"/>
                  </a:lnTo>
                  <a:lnTo>
                    <a:pt x="221063" y="287287"/>
                  </a:lnTo>
                  <a:lnTo>
                    <a:pt x="221063" y="464628"/>
                  </a:lnTo>
                  <a:lnTo>
                    <a:pt x="107889" y="464628"/>
                  </a:lnTo>
                  <a:lnTo>
                    <a:pt x="419913" y="777059"/>
                  </a:lnTo>
                  <a:lnTo>
                    <a:pt x="731938" y="464628"/>
                  </a:lnTo>
                  <a:lnTo>
                    <a:pt x="618763" y="464628"/>
                  </a:lnTo>
                  <a:lnTo>
                    <a:pt x="618763" y="44148"/>
                  </a:lnTo>
                  <a:lnTo>
                    <a:pt x="422469" y="44148"/>
                  </a:lnTo>
                  <a:lnTo>
                    <a:pt x="252905" y="44148"/>
                  </a:lnTo>
                  <a:close/>
                </a:path>
              </a:pathLst>
            </a:custGeom>
            <a:grpFill/>
            <a:ln w="3175">
              <a:noFill/>
            </a:ln>
          </p:spPr>
          <p:style>
            <a:lnRef idx="1">
              <a:schemeClr val="accent1"/>
            </a:lnRef>
            <a:fillRef idx="0">
              <a:schemeClr val="accent1"/>
            </a:fillRef>
            <a:effectRef idx="0">
              <a:schemeClr val="accent1"/>
            </a:effectRef>
            <a:fontRef idx="minor">
              <a:schemeClr val="tx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lOne Display Regular"/>
                <a:cs typeface="Arial"/>
              </a:endParaRPr>
            </a:p>
          </p:txBody>
        </p:sp>
        <p:grpSp>
          <p:nvGrpSpPr>
            <p:cNvPr id="121" name="Group 120">
              <a:extLst>
                <a:ext uri="{FF2B5EF4-FFF2-40B4-BE49-F238E27FC236}">
                  <a16:creationId xmlns:a16="http://schemas.microsoft.com/office/drawing/2014/main" id="{B2DD73A9-AD36-B375-8EAC-FC5256D445E4}"/>
                </a:ext>
              </a:extLst>
            </p:cNvPr>
            <p:cNvGrpSpPr/>
            <p:nvPr/>
          </p:nvGrpSpPr>
          <p:grpSpPr>
            <a:xfrm>
              <a:off x="8094679" y="3169218"/>
              <a:ext cx="371870" cy="543992"/>
              <a:chOff x="8094679" y="3169218"/>
              <a:chExt cx="371870" cy="543992"/>
            </a:xfrm>
            <a:grpFill/>
          </p:grpSpPr>
          <p:sp>
            <p:nvSpPr>
              <p:cNvPr id="122" name="Rectangle 121">
                <a:extLst>
                  <a:ext uri="{FF2B5EF4-FFF2-40B4-BE49-F238E27FC236}">
                    <a16:creationId xmlns:a16="http://schemas.microsoft.com/office/drawing/2014/main" id="{428125DD-D442-91CF-EB0A-A4770CFD265E}"/>
                  </a:ext>
                </a:extLst>
              </p:cNvPr>
              <p:cNvSpPr/>
              <p:nvPr/>
            </p:nvSpPr>
            <p:spPr>
              <a:xfrm>
                <a:off x="8094679" y="3169218"/>
                <a:ext cx="66404" cy="66404"/>
              </a:xfrm>
              <a:prstGeom prst="rect">
                <a:avLst/>
              </a:prstGeom>
              <a:grpFill/>
              <a:ln w="3175">
                <a:no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lOne Display Regular"/>
                  <a:cs typeface="Arial"/>
                </a:endParaRPr>
              </a:p>
            </p:txBody>
          </p:sp>
          <p:sp>
            <p:nvSpPr>
              <p:cNvPr id="123" name="Freeform: Shape 122">
                <a:extLst>
                  <a:ext uri="{FF2B5EF4-FFF2-40B4-BE49-F238E27FC236}">
                    <a16:creationId xmlns:a16="http://schemas.microsoft.com/office/drawing/2014/main" id="{D238D95B-ED35-1305-9900-6867DE3EE5BD}"/>
                  </a:ext>
                </a:extLst>
              </p:cNvPr>
              <p:cNvSpPr/>
              <p:nvPr/>
            </p:nvSpPr>
            <p:spPr>
              <a:xfrm>
                <a:off x="8222608" y="3337308"/>
                <a:ext cx="243941" cy="375902"/>
              </a:xfrm>
              <a:custGeom>
                <a:avLst/>
                <a:gdLst/>
                <a:ahLst/>
                <a:cxnLst/>
                <a:rect l="l" t="t" r="r" b="b"/>
                <a:pathLst>
                  <a:path w="1027024" h="1582598">
                    <a:moveTo>
                      <a:pt x="439903" y="0"/>
                    </a:moveTo>
                    <a:lnTo>
                      <a:pt x="627432" y="0"/>
                    </a:lnTo>
                    <a:lnTo>
                      <a:pt x="627432" y="168250"/>
                    </a:lnTo>
                    <a:cubicBezTo>
                      <a:pt x="699872" y="177597"/>
                      <a:pt x="766763" y="197460"/>
                      <a:pt x="828104" y="227838"/>
                    </a:cubicBezTo>
                    <a:cubicBezTo>
                      <a:pt x="889445" y="258216"/>
                      <a:pt x="946405" y="299110"/>
                      <a:pt x="998983" y="350520"/>
                    </a:cubicBezTo>
                    <a:lnTo>
                      <a:pt x="878053" y="504749"/>
                    </a:lnTo>
                    <a:cubicBezTo>
                      <a:pt x="828981" y="455676"/>
                      <a:pt x="773774" y="417995"/>
                      <a:pt x="712433" y="391706"/>
                    </a:cubicBezTo>
                    <a:cubicBezTo>
                      <a:pt x="651092" y="365417"/>
                      <a:pt x="587122" y="352273"/>
                      <a:pt x="520523" y="352273"/>
                    </a:cubicBezTo>
                    <a:cubicBezTo>
                      <a:pt x="441071" y="352273"/>
                      <a:pt x="377686" y="367170"/>
                      <a:pt x="330365" y="396964"/>
                    </a:cubicBezTo>
                    <a:cubicBezTo>
                      <a:pt x="283045" y="426758"/>
                      <a:pt x="259385" y="465023"/>
                      <a:pt x="259385" y="511759"/>
                    </a:cubicBezTo>
                    <a:cubicBezTo>
                      <a:pt x="259385" y="562000"/>
                      <a:pt x="281877" y="598805"/>
                      <a:pt x="326860" y="622173"/>
                    </a:cubicBezTo>
                    <a:cubicBezTo>
                      <a:pt x="371844" y="645541"/>
                      <a:pt x="446913" y="660146"/>
                      <a:pt x="552070" y="665988"/>
                    </a:cubicBezTo>
                    <a:cubicBezTo>
                      <a:pt x="720319" y="676504"/>
                      <a:pt x="841541" y="708635"/>
                      <a:pt x="915734" y="762381"/>
                    </a:cubicBezTo>
                    <a:cubicBezTo>
                      <a:pt x="989928" y="816127"/>
                      <a:pt x="1027024" y="899668"/>
                      <a:pt x="1027024" y="1013003"/>
                    </a:cubicBezTo>
                    <a:cubicBezTo>
                      <a:pt x="1027024" y="1108812"/>
                      <a:pt x="990804" y="1190600"/>
                      <a:pt x="918363" y="1258367"/>
                    </a:cubicBezTo>
                    <a:cubicBezTo>
                      <a:pt x="845922" y="1326134"/>
                      <a:pt x="748945" y="1367612"/>
                      <a:pt x="627432" y="1382801"/>
                    </a:cubicBezTo>
                    <a:lnTo>
                      <a:pt x="627432" y="1582598"/>
                    </a:lnTo>
                    <a:lnTo>
                      <a:pt x="439903" y="1582598"/>
                    </a:lnTo>
                    <a:lnTo>
                      <a:pt x="439903" y="1382801"/>
                    </a:lnTo>
                    <a:cubicBezTo>
                      <a:pt x="354610" y="1374623"/>
                      <a:pt x="275159" y="1353299"/>
                      <a:pt x="201549" y="1318831"/>
                    </a:cubicBezTo>
                    <a:cubicBezTo>
                      <a:pt x="127940" y="1284364"/>
                      <a:pt x="60757" y="1237336"/>
                      <a:pt x="0" y="1177747"/>
                    </a:cubicBezTo>
                    <a:lnTo>
                      <a:pt x="117425" y="1021766"/>
                    </a:lnTo>
                    <a:cubicBezTo>
                      <a:pt x="182855" y="1080186"/>
                      <a:pt x="250622" y="1124293"/>
                      <a:pt x="320726" y="1154087"/>
                    </a:cubicBezTo>
                    <a:cubicBezTo>
                      <a:pt x="390830" y="1183881"/>
                      <a:pt x="463271" y="1198778"/>
                      <a:pt x="538049" y="1198778"/>
                    </a:cubicBezTo>
                    <a:cubicBezTo>
                      <a:pt x="619837" y="1198778"/>
                      <a:pt x="686144" y="1182713"/>
                      <a:pt x="736969" y="1150582"/>
                    </a:cubicBezTo>
                    <a:cubicBezTo>
                      <a:pt x="787794" y="1118451"/>
                      <a:pt x="813207" y="1077849"/>
                      <a:pt x="813207" y="1028776"/>
                    </a:cubicBezTo>
                    <a:cubicBezTo>
                      <a:pt x="813207" y="975030"/>
                      <a:pt x="791008" y="936181"/>
                      <a:pt x="746608" y="912228"/>
                    </a:cubicBezTo>
                    <a:cubicBezTo>
                      <a:pt x="702209" y="888276"/>
                      <a:pt x="627432" y="872795"/>
                      <a:pt x="522276" y="865784"/>
                    </a:cubicBezTo>
                    <a:cubicBezTo>
                      <a:pt x="352857" y="854100"/>
                      <a:pt x="231051" y="821969"/>
                      <a:pt x="156858" y="769391"/>
                    </a:cubicBezTo>
                    <a:cubicBezTo>
                      <a:pt x="82665" y="716813"/>
                      <a:pt x="45568" y="636194"/>
                      <a:pt x="45568" y="527533"/>
                    </a:cubicBezTo>
                    <a:cubicBezTo>
                      <a:pt x="45568" y="432892"/>
                      <a:pt x="81496" y="352565"/>
                      <a:pt x="153353" y="286550"/>
                    </a:cubicBezTo>
                    <a:cubicBezTo>
                      <a:pt x="225209" y="220535"/>
                      <a:pt x="320726" y="180518"/>
                      <a:pt x="439903" y="166497"/>
                    </a:cubicBezTo>
                    <a:close/>
                  </a:path>
                </a:pathLst>
              </a:custGeom>
              <a:grpFill/>
              <a:ln w="3175">
                <a:noFill/>
              </a:ln>
            </p:spPr>
            <p:style>
              <a:lnRef idx="1">
                <a:schemeClr val="accent1"/>
              </a:lnRef>
              <a:fillRef idx="0">
                <a:schemeClr val="accent1"/>
              </a:fillRef>
              <a:effectRef idx="0">
                <a:schemeClr val="accent1"/>
              </a:effectRef>
              <a:fontRef idx="minor">
                <a:schemeClr val="tx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lOne Display Regular"/>
                  <a:cs typeface="Arial"/>
                </a:endParaRPr>
              </a:p>
            </p:txBody>
          </p:sp>
        </p:grpSp>
      </p:grpSp>
      <p:sp>
        <p:nvSpPr>
          <p:cNvPr id="54" name="Rectangle 53">
            <a:extLst>
              <a:ext uri="{FF2B5EF4-FFF2-40B4-BE49-F238E27FC236}">
                <a16:creationId xmlns:a16="http://schemas.microsoft.com/office/drawing/2014/main" id="{9C68458D-C771-118F-D487-E0F2331B5D66}"/>
              </a:ext>
            </a:extLst>
          </p:cNvPr>
          <p:cNvSpPr/>
          <p:nvPr/>
        </p:nvSpPr>
        <p:spPr>
          <a:xfrm>
            <a:off x="1673866" y="3771215"/>
            <a:ext cx="2157752" cy="1382728"/>
          </a:xfrm>
          <a:prstGeom prst="rect">
            <a:avLst/>
          </a:prstGeom>
          <a:gradFill>
            <a:gsLst>
              <a:gs pos="0">
                <a:srgbClr val="0068B5"/>
              </a:gs>
              <a:gs pos="100000">
                <a:srgbClr val="00A3F6"/>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tIns="4572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IntelOne Display Light" panose="020B0403020203020204" pitchFamily="34" charset="0"/>
                <a:cs typeface="Arial"/>
              </a:rPr>
              <a:t>Free up rack space and reduce data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IntelOne Display Light" panose="020B0403020203020204" pitchFamily="34" charset="0"/>
                <a:cs typeface="Arial"/>
              </a:rPr>
              <a:t>center footprint </a:t>
            </a:r>
          </a:p>
        </p:txBody>
      </p:sp>
      <p:sp>
        <p:nvSpPr>
          <p:cNvPr id="10" name="Title 9">
            <a:extLst>
              <a:ext uri="{FF2B5EF4-FFF2-40B4-BE49-F238E27FC236}">
                <a16:creationId xmlns:a16="http://schemas.microsoft.com/office/drawing/2014/main" id="{F78A252E-D2BA-492A-9466-F6C860AAE7E2}"/>
              </a:ext>
            </a:extLst>
          </p:cNvPr>
          <p:cNvSpPr>
            <a:spLocks noGrp="1"/>
          </p:cNvSpPr>
          <p:nvPr>
            <p:ph type="title"/>
          </p:nvPr>
        </p:nvSpPr>
        <p:spPr>
          <a:xfrm>
            <a:off x="118390" y="174437"/>
            <a:ext cx="12443012" cy="1199822"/>
          </a:xfrm>
        </p:spPr>
        <p:txBody>
          <a:bodyPr>
            <a:noAutofit/>
          </a:bodyPr>
          <a:lstStyle/>
          <a:p>
            <a:r>
              <a:rPr lang="en-US" sz="3200" dirty="0"/>
              <a:t>Refresh and consolidate Intel® Xeon® processor-based servers</a:t>
            </a:r>
            <a:br>
              <a:rPr lang="en-US" sz="3600" noProof="0" dirty="0">
                <a:sym typeface="Helvetica Neue"/>
              </a:rPr>
            </a:br>
            <a:r>
              <a:rPr lang="en-US" sz="2400" noProof="0" dirty="0">
                <a:latin typeface="IntelOne Display Light" panose="020B0403020203020204" pitchFamily="34" charset="0"/>
              </a:rPr>
              <a:t>4th Gen Intel® Xeon® processors can significantly lower your total cost of ownership</a:t>
            </a:r>
            <a:endParaRPr lang="en-US" sz="3600" dirty="0">
              <a:latin typeface="IntelOne Display Light" panose="020B0403020203020204" pitchFamily="34" charset="0"/>
            </a:endParaRPr>
          </a:p>
        </p:txBody>
      </p:sp>
      <p:sp>
        <p:nvSpPr>
          <p:cNvPr id="27" name="Rectangle 26">
            <a:extLst>
              <a:ext uri="{FF2B5EF4-FFF2-40B4-BE49-F238E27FC236}">
                <a16:creationId xmlns:a16="http://schemas.microsoft.com/office/drawing/2014/main" id="{46366562-D7E5-DF5F-F293-5EE07D3D7A35}"/>
              </a:ext>
            </a:extLst>
          </p:cNvPr>
          <p:cNvSpPr/>
          <p:nvPr/>
        </p:nvSpPr>
        <p:spPr>
          <a:xfrm>
            <a:off x="4870835" y="5285059"/>
            <a:ext cx="2659949" cy="1384995"/>
          </a:xfrm>
          <a:prstGeom prst="rect">
            <a:avLst/>
          </a:prstGeom>
          <a:gradFill>
            <a:gsLst>
              <a:gs pos="0">
                <a:srgbClr val="0068B5"/>
              </a:gs>
              <a:gs pos="100000">
                <a:srgbClr val="00A3F6"/>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2880" tIns="137160" rIns="182880" bIns="137160"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IntelOne Display Light" panose="020B0403020203020204" pitchFamily="34" charset="0"/>
                <a:cs typeface="Arial"/>
              </a:rPr>
              <a:t>Recover your cost in </a:t>
            </a:r>
            <a:r>
              <a:rPr kumimoji="0" lang="en-US" sz="4400" b="0" i="0" u="none" strike="noStrike" kern="1200" cap="none" spc="0" normalizeH="0" baseline="0" noProof="0">
                <a:ln>
                  <a:noFill/>
                </a:ln>
                <a:solidFill>
                  <a:srgbClr val="FFFFFF"/>
                </a:solidFill>
                <a:effectLst/>
                <a:uLnTx/>
                <a:uFillTx/>
                <a:latin typeface="IntelOne Text Bold" panose="020B0803020203020204" pitchFamily="34" charset="0"/>
                <a:cs typeface="Arial"/>
              </a:rPr>
              <a:t>4</a:t>
            </a:r>
            <a:r>
              <a:rPr kumimoji="0" lang="en-US" sz="5400" b="0" i="0" u="none" strike="noStrike" kern="1200" cap="none" spc="0" normalizeH="0" baseline="0" noProof="0">
                <a:ln>
                  <a:noFill/>
                </a:ln>
                <a:solidFill>
                  <a:srgbClr val="FFFFFF"/>
                </a:solidFill>
                <a:effectLst/>
                <a:uLnTx/>
                <a:uFillTx/>
                <a:latin typeface="IntelOne Text Bold" panose="020B0803020203020204" pitchFamily="34" charset="0"/>
                <a:cs typeface="Arial"/>
              </a:rPr>
              <a:t> </a:t>
            </a:r>
            <a:r>
              <a:rPr kumimoji="0" lang="en-US" sz="1800" b="0" i="0" u="none" strike="noStrike" kern="1200" cap="none" spc="0" normalizeH="0" baseline="0" noProof="0">
                <a:ln>
                  <a:noFill/>
                </a:ln>
                <a:solidFill>
                  <a:srgbClr val="FFFFFF"/>
                </a:solidFill>
                <a:effectLst/>
                <a:uLnTx/>
                <a:uFillTx/>
                <a:latin typeface="IntelOne Display Light" panose="020B0403020203020204" pitchFamily="34" charset="0"/>
                <a:cs typeface="Arial"/>
              </a:rPr>
              <a:t>months</a:t>
            </a:r>
          </a:p>
        </p:txBody>
      </p:sp>
      <p:sp>
        <p:nvSpPr>
          <p:cNvPr id="77" name="Rectangle 76">
            <a:extLst>
              <a:ext uri="{FF2B5EF4-FFF2-40B4-BE49-F238E27FC236}">
                <a16:creationId xmlns:a16="http://schemas.microsoft.com/office/drawing/2014/main" id="{CFA28F03-23E9-251C-FCCB-045087A0D155}"/>
              </a:ext>
            </a:extLst>
          </p:cNvPr>
          <p:cNvSpPr/>
          <p:nvPr/>
        </p:nvSpPr>
        <p:spPr>
          <a:xfrm>
            <a:off x="1673866" y="1527597"/>
            <a:ext cx="2157752" cy="2157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tIns="182880" rtlCol="0" anchor="t" anchorCtr="0"/>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IntelOne Display Light" panose="020B0403020203020204" pitchFamily="34" charset="0"/>
                <a:cs typeface="Arial"/>
              </a:rPr>
              <a:t>Up to</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FFFFFF"/>
                </a:solidFill>
                <a:effectLst/>
                <a:uLnTx/>
                <a:uFillTx/>
                <a:latin typeface="IntelOne Text Bold" panose="020B0803020203020204" pitchFamily="34" charset="0"/>
                <a:cs typeface="Arial"/>
              </a:rPr>
              <a:t>5:1</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IntelOne Display Light" panose="020B0403020203020204" pitchFamily="34" charset="0"/>
                <a:cs typeface="Arial"/>
              </a:rPr>
              <a:t>Server</a:t>
            </a:r>
            <a:br>
              <a:rPr kumimoji="0" lang="en-US" sz="1800" b="0" i="0" u="none" strike="noStrike" kern="1200" cap="none" spc="0" normalizeH="0" baseline="0" noProof="0" dirty="0">
                <a:ln>
                  <a:noFill/>
                </a:ln>
                <a:solidFill>
                  <a:srgbClr val="FFFFFF"/>
                </a:solidFill>
                <a:effectLst/>
                <a:uLnTx/>
                <a:uFillTx/>
                <a:latin typeface="IntelOne Display Light" panose="020B0403020203020204" pitchFamily="34" charset="0"/>
                <a:cs typeface="Arial"/>
              </a:rPr>
            </a:br>
            <a:r>
              <a:rPr kumimoji="0" lang="en-US" sz="1800" b="0" i="0" u="none" strike="noStrike" kern="1200" cap="none" spc="0" normalizeH="0" baseline="0" noProof="0" dirty="0">
                <a:ln>
                  <a:noFill/>
                </a:ln>
                <a:solidFill>
                  <a:srgbClr val="FFFFFF"/>
                </a:solidFill>
                <a:effectLst/>
                <a:uLnTx/>
                <a:uFillTx/>
                <a:latin typeface="IntelOne Display Light" panose="020B0403020203020204" pitchFamily="34" charset="0"/>
                <a:cs typeface="Arial"/>
              </a:rPr>
              <a:t>consolidation</a:t>
            </a:r>
          </a:p>
        </p:txBody>
      </p:sp>
      <p:sp>
        <p:nvSpPr>
          <p:cNvPr id="78" name="Rectangle 77">
            <a:extLst>
              <a:ext uri="{FF2B5EF4-FFF2-40B4-BE49-F238E27FC236}">
                <a16:creationId xmlns:a16="http://schemas.microsoft.com/office/drawing/2014/main" id="{2B3B0A56-B4E0-E694-484A-F6BFF657D30B}"/>
              </a:ext>
            </a:extLst>
          </p:cNvPr>
          <p:cNvSpPr/>
          <p:nvPr/>
        </p:nvSpPr>
        <p:spPr>
          <a:xfrm>
            <a:off x="3923058" y="3771215"/>
            <a:ext cx="2157752" cy="1382728"/>
          </a:xfrm>
          <a:prstGeom prst="rect">
            <a:avLst/>
          </a:prstGeom>
          <a:gradFill>
            <a:gsLst>
              <a:gs pos="0">
                <a:srgbClr val="0068B5"/>
              </a:gs>
              <a:gs pos="100000">
                <a:srgbClr val="00A3F6"/>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tIns="4572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IntelOne Display Light" panose="020B0403020203020204" pitchFamily="34" charset="0"/>
                <a:cs typeface="Arial"/>
              </a:rPr>
              <a:t>Simplify and lower data center operations cost</a:t>
            </a:r>
          </a:p>
        </p:txBody>
      </p:sp>
      <p:sp>
        <p:nvSpPr>
          <p:cNvPr id="81" name="Rectangle 80">
            <a:extLst>
              <a:ext uri="{FF2B5EF4-FFF2-40B4-BE49-F238E27FC236}">
                <a16:creationId xmlns:a16="http://schemas.microsoft.com/office/drawing/2014/main" id="{CA53D4F7-28F6-84B9-ACD7-774D75A7EFC9}"/>
              </a:ext>
            </a:extLst>
          </p:cNvPr>
          <p:cNvSpPr/>
          <p:nvPr/>
        </p:nvSpPr>
        <p:spPr>
          <a:xfrm>
            <a:off x="3927046" y="1527597"/>
            <a:ext cx="2157752" cy="2157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182880" rtlCol="0" anchor="t" anchorCtr="0"/>
          <a:lstStyle/>
          <a:p>
            <a:pPr marL="0" marR="0" lvl="0" indent="0" algn="ctr" defTabSz="914400" rtl="0" eaLnBrk="1" fontAlgn="auto" latinLnBrk="0" hangingPunct="1">
              <a:lnSpc>
                <a:spcPct val="90000"/>
              </a:lnSpc>
              <a:spcBef>
                <a:spcPts val="0"/>
              </a:spcBef>
              <a:spcAft>
                <a:spcPts val="0"/>
              </a:spcAft>
              <a:buClrTx/>
              <a:buSzTx/>
              <a:buFontTx/>
              <a:buNone/>
              <a:tabLst/>
              <a:defRPr/>
            </a:pPr>
            <a:r>
              <a:rPr lang="en-US">
                <a:solidFill>
                  <a:srgbClr val="FFFFFF"/>
                </a:solidFill>
                <a:latin typeface="IntelOne Display Light" panose="020B0403020203020204" pitchFamily="34" charset="0"/>
                <a:cs typeface="Arial"/>
              </a:rPr>
              <a:t>Up to</a:t>
            </a:r>
            <a:endParaRPr kumimoji="0" lang="en-US" sz="1800" b="0" i="0" u="none" strike="noStrike" kern="1200" cap="none" spc="0" normalizeH="0" baseline="0" noProof="0">
              <a:ln>
                <a:noFill/>
              </a:ln>
              <a:solidFill>
                <a:srgbClr val="FFFFFF"/>
              </a:solidFill>
              <a:effectLst/>
              <a:uLnTx/>
              <a:uFillTx/>
              <a:latin typeface="IntelOne Display Light" panose="020B0403020203020204" pitchFamily="34" charset="0"/>
              <a:cs typeface="Arial"/>
            </a:endParaRPr>
          </a:p>
          <a:p>
            <a:pPr marL="0" marR="0" lvl="0" indent="0" algn="ctr" defTabSz="914400" rtl="0" eaLnBrk="1" fontAlgn="auto" latinLnBrk="0" hangingPunct="1">
              <a:lnSpc>
                <a:spcPct val="90000"/>
              </a:lnSpc>
              <a:spcBef>
                <a:spcPts val="0"/>
              </a:spcBef>
              <a:spcAft>
                <a:spcPts val="0"/>
              </a:spcAft>
              <a:buClrTx/>
              <a:buSzTx/>
              <a:buFontTx/>
              <a:buNone/>
              <a:tabLst/>
              <a:defRPr/>
            </a:pPr>
            <a:r>
              <a:rPr lang="en-US" sz="5400" b="1">
                <a:solidFill>
                  <a:srgbClr val="FFFFFF"/>
                </a:solidFill>
                <a:latin typeface="IntelOne Text Bold" panose="020B0803020203020204" pitchFamily="34" charset="0"/>
                <a:cs typeface="Arial"/>
              </a:rPr>
              <a:t>80%</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IntelOne Display Light" panose="020B0403020203020204" pitchFamily="34" charset="0"/>
                <a:cs typeface="Arial"/>
              </a:rPr>
              <a:t>Reduction in</a:t>
            </a:r>
            <a:br>
              <a:rPr kumimoji="0" lang="en-US" sz="1800" b="0" i="0" u="none" strike="noStrike" kern="1200" cap="none" spc="0" normalizeH="0" baseline="0" noProof="0">
                <a:ln>
                  <a:noFill/>
                </a:ln>
                <a:solidFill>
                  <a:srgbClr val="FFFFFF"/>
                </a:solidFill>
                <a:effectLst/>
                <a:uLnTx/>
                <a:uFillTx/>
                <a:latin typeface="IntelOne Display Light" panose="020B0403020203020204" pitchFamily="34" charset="0"/>
                <a:cs typeface="Arial"/>
              </a:rPr>
            </a:br>
            <a:r>
              <a:rPr kumimoji="0" lang="en-US" sz="1800" b="0" i="0" u="none" strike="noStrike" kern="1200" cap="none" spc="0" normalizeH="0" baseline="0" noProof="0">
                <a:ln>
                  <a:noFill/>
                </a:ln>
                <a:solidFill>
                  <a:srgbClr val="FFFFFF"/>
                </a:solidFill>
                <a:effectLst/>
                <a:uLnTx/>
                <a:uFillTx/>
                <a:latin typeface="IntelOne Display Light" panose="020B0403020203020204" pitchFamily="34" charset="0"/>
                <a:cs typeface="Arial"/>
              </a:rPr>
              <a:t>server count</a:t>
            </a:r>
          </a:p>
        </p:txBody>
      </p:sp>
      <p:sp>
        <p:nvSpPr>
          <p:cNvPr id="83" name="Rectangle 82">
            <a:extLst>
              <a:ext uri="{FF2B5EF4-FFF2-40B4-BE49-F238E27FC236}">
                <a16:creationId xmlns:a16="http://schemas.microsoft.com/office/drawing/2014/main" id="{4FFF2CB6-CA88-6409-D965-E7781D69C6DC}"/>
              </a:ext>
            </a:extLst>
          </p:cNvPr>
          <p:cNvSpPr/>
          <p:nvPr/>
        </p:nvSpPr>
        <p:spPr>
          <a:xfrm>
            <a:off x="6172250" y="3771215"/>
            <a:ext cx="2157752" cy="1382728"/>
          </a:xfrm>
          <a:prstGeom prst="rect">
            <a:avLst/>
          </a:prstGeom>
          <a:gradFill>
            <a:gsLst>
              <a:gs pos="0">
                <a:srgbClr val="0068B5"/>
              </a:gs>
              <a:gs pos="100000">
                <a:srgbClr val="00A3F6"/>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tIns="4572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IntelOne Display Light" panose="020B0403020203020204" pitchFamily="34" charset="0"/>
                <a:cs typeface="Arial"/>
              </a:rPr>
              <a:t>Lower power bills </a:t>
            </a:r>
            <a:br>
              <a:rPr kumimoji="0" lang="en-US" sz="1800" b="0" i="0" u="none" strike="noStrike" kern="1200" cap="none" spc="0" normalizeH="0" baseline="0" noProof="0">
                <a:ln>
                  <a:noFill/>
                </a:ln>
                <a:solidFill>
                  <a:srgbClr val="FFFFFF"/>
                </a:solidFill>
                <a:effectLst/>
                <a:uLnTx/>
                <a:uFillTx/>
                <a:latin typeface="IntelOne Display Light" panose="020B0403020203020204" pitchFamily="34" charset="0"/>
                <a:cs typeface="Arial"/>
              </a:rPr>
            </a:br>
            <a:r>
              <a:rPr kumimoji="0" lang="en-US" sz="1800" b="0" i="0" u="none" strike="noStrike" kern="1200" cap="none" spc="0" normalizeH="0" baseline="0" noProof="0">
                <a:ln>
                  <a:noFill/>
                </a:ln>
                <a:solidFill>
                  <a:srgbClr val="FFFFFF"/>
                </a:solidFill>
                <a:effectLst/>
                <a:uLnTx/>
                <a:uFillTx/>
                <a:latin typeface="IntelOne Display Light" panose="020B0403020203020204" pitchFamily="34" charset="0"/>
                <a:cs typeface="Arial"/>
              </a:rPr>
              <a:t>and reach sustainability goals</a:t>
            </a:r>
          </a:p>
        </p:txBody>
      </p:sp>
      <p:sp>
        <p:nvSpPr>
          <p:cNvPr id="86" name="Rectangle 85">
            <a:extLst>
              <a:ext uri="{FF2B5EF4-FFF2-40B4-BE49-F238E27FC236}">
                <a16:creationId xmlns:a16="http://schemas.microsoft.com/office/drawing/2014/main" id="{85977DFA-D9B5-BAD0-EC2F-B97E67DF5C94}"/>
              </a:ext>
            </a:extLst>
          </p:cNvPr>
          <p:cNvSpPr/>
          <p:nvPr/>
        </p:nvSpPr>
        <p:spPr>
          <a:xfrm>
            <a:off x="8421442" y="3771215"/>
            <a:ext cx="2157752" cy="1382728"/>
          </a:xfrm>
          <a:prstGeom prst="rect">
            <a:avLst/>
          </a:prstGeom>
          <a:gradFill>
            <a:gsLst>
              <a:gs pos="0">
                <a:srgbClr val="0068B5"/>
              </a:gs>
              <a:gs pos="100000">
                <a:srgbClr val="00A3F6"/>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tIns="4572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IntelOne Display Light" panose="020B0403020203020204" pitchFamily="34" charset="0"/>
                <a:cs typeface="Arial"/>
              </a:rPr>
              <a:t>Lower overall cost to reinvest for growth</a:t>
            </a:r>
          </a:p>
        </p:txBody>
      </p:sp>
      <p:sp>
        <p:nvSpPr>
          <p:cNvPr id="89" name="Rectangle 88">
            <a:extLst>
              <a:ext uri="{FF2B5EF4-FFF2-40B4-BE49-F238E27FC236}">
                <a16:creationId xmlns:a16="http://schemas.microsoft.com/office/drawing/2014/main" id="{3FC79ECC-3E92-9382-1815-453461211E0B}"/>
              </a:ext>
            </a:extLst>
          </p:cNvPr>
          <p:cNvSpPr/>
          <p:nvPr/>
        </p:nvSpPr>
        <p:spPr>
          <a:xfrm>
            <a:off x="6172250" y="1527597"/>
            <a:ext cx="2157752" cy="2157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182880" rtlCol="0" anchor="t" anchorCtr="0"/>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IntelOne Display Light" panose="020B0403020203020204" pitchFamily="34" charset="0"/>
                <a:cs typeface="Arial"/>
              </a:rPr>
              <a:t>Up to</a:t>
            </a:r>
          </a:p>
          <a:p>
            <a:pPr marL="0" marR="0" lvl="0" indent="0" algn="ctr" defTabSz="914400" rtl="0" eaLnBrk="1" fontAlgn="auto" latinLnBrk="0" hangingPunct="1">
              <a:lnSpc>
                <a:spcPct val="90000"/>
              </a:lnSpc>
              <a:spcBef>
                <a:spcPts val="0"/>
              </a:spcBef>
              <a:spcAft>
                <a:spcPts val="0"/>
              </a:spcAft>
              <a:buClrTx/>
              <a:buSzTx/>
              <a:buFontTx/>
              <a:buNone/>
              <a:tabLst/>
              <a:defRPr/>
            </a:pPr>
            <a:r>
              <a:rPr lang="en-US" sz="5400" b="1">
                <a:solidFill>
                  <a:srgbClr val="FFFFFF"/>
                </a:solidFill>
                <a:latin typeface="IntelOne Text Bold" panose="020B0803020203020204" pitchFamily="34" charset="0"/>
                <a:cs typeface="Arial"/>
              </a:rPr>
              <a:t>60%</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IntelOne Display Light" panose="020B0403020203020204" pitchFamily="34" charset="0"/>
                <a:cs typeface="Arial"/>
              </a:rPr>
              <a:t>Reduction in </a:t>
            </a:r>
            <a:br>
              <a:rPr kumimoji="0" lang="en-US" sz="1800" b="0" i="0" u="none" strike="noStrike" kern="1200" cap="none" spc="0" normalizeH="0" baseline="0" noProof="0">
                <a:ln>
                  <a:noFill/>
                </a:ln>
                <a:solidFill>
                  <a:srgbClr val="FFFFFF"/>
                </a:solidFill>
                <a:effectLst/>
                <a:uLnTx/>
                <a:uFillTx/>
                <a:latin typeface="IntelOne Display Light" panose="020B0403020203020204" pitchFamily="34" charset="0"/>
                <a:cs typeface="Arial"/>
              </a:rPr>
            </a:br>
            <a:r>
              <a:rPr kumimoji="0" lang="en-US" sz="1800" b="0" i="0" u="none" strike="noStrike" kern="1200" cap="none" spc="0" normalizeH="0" baseline="0" noProof="0">
                <a:ln>
                  <a:noFill/>
                </a:ln>
                <a:solidFill>
                  <a:srgbClr val="FFFFFF"/>
                </a:solidFill>
                <a:effectLst/>
                <a:uLnTx/>
                <a:uFillTx/>
                <a:latin typeface="IntelOne Display Light" panose="020B0403020203020204" pitchFamily="34" charset="0"/>
                <a:cs typeface="Arial"/>
              </a:rPr>
              <a:t>CO2 emissions </a:t>
            </a:r>
            <a:br>
              <a:rPr kumimoji="0" lang="en-US" sz="1800" b="0" i="0" u="none" strike="noStrike" kern="1200" cap="none" spc="0" normalizeH="0" baseline="0" noProof="0">
                <a:ln>
                  <a:noFill/>
                </a:ln>
                <a:solidFill>
                  <a:srgbClr val="FFFFFF"/>
                </a:solidFill>
                <a:effectLst/>
                <a:uLnTx/>
                <a:uFillTx/>
                <a:latin typeface="IntelOne Display Light" panose="020B0403020203020204" pitchFamily="34" charset="0"/>
                <a:cs typeface="Arial"/>
              </a:rPr>
            </a:br>
            <a:r>
              <a:rPr kumimoji="0" lang="en-US" sz="1800" b="0" i="0" u="none" strike="noStrike" kern="1200" cap="none" spc="0" normalizeH="0" baseline="0" noProof="0">
                <a:ln>
                  <a:noFill/>
                </a:ln>
                <a:solidFill>
                  <a:srgbClr val="FFFFFF"/>
                </a:solidFill>
                <a:effectLst/>
                <a:uLnTx/>
                <a:uFillTx/>
                <a:latin typeface="IntelOne Display Light" panose="020B0403020203020204" pitchFamily="34" charset="0"/>
                <a:cs typeface="Arial"/>
              </a:rPr>
              <a:t>&amp; power</a:t>
            </a:r>
          </a:p>
        </p:txBody>
      </p:sp>
      <p:sp>
        <p:nvSpPr>
          <p:cNvPr id="90" name="Rectangle 89">
            <a:extLst>
              <a:ext uri="{FF2B5EF4-FFF2-40B4-BE49-F238E27FC236}">
                <a16:creationId xmlns:a16="http://schemas.microsoft.com/office/drawing/2014/main" id="{4A6E762B-23C0-5346-0FE3-57A8C56C9FE7}"/>
              </a:ext>
            </a:extLst>
          </p:cNvPr>
          <p:cNvSpPr/>
          <p:nvPr/>
        </p:nvSpPr>
        <p:spPr>
          <a:xfrm>
            <a:off x="8421442" y="1527597"/>
            <a:ext cx="2157752" cy="2157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182880" rIns="91440" bIns="45720" rtlCol="0" anchor="t" anchorCtr="0"/>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IntelOne Display Light" panose="020B0403020203020204" pitchFamily="34" charset="0"/>
                <a:cs typeface="Arial"/>
              </a:rPr>
              <a:t>Up to </a:t>
            </a:r>
          </a:p>
          <a:p>
            <a:pPr marL="0" marR="0" lvl="0" indent="0" algn="ctr" defTabSz="914400" rtl="0" eaLnBrk="1" fontAlgn="auto" latinLnBrk="0" hangingPunct="1">
              <a:lnSpc>
                <a:spcPct val="90000"/>
              </a:lnSpc>
              <a:spcBef>
                <a:spcPts val="0"/>
              </a:spcBef>
              <a:spcAft>
                <a:spcPts val="0"/>
              </a:spcAft>
              <a:buClrTx/>
              <a:buSzTx/>
              <a:buFontTx/>
              <a:buNone/>
              <a:tabLst/>
              <a:defRPr/>
            </a:pPr>
            <a:r>
              <a:rPr lang="en-US" sz="5400" b="1">
                <a:solidFill>
                  <a:srgbClr val="FFFFFF"/>
                </a:solidFill>
                <a:latin typeface="IntelOne Text Bold" panose="020B0803020203020204" pitchFamily="34" charset="0"/>
                <a:cs typeface="Arial"/>
              </a:rPr>
              <a:t>75%</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IntelOne Display Light" panose="020B0403020203020204" pitchFamily="34" charset="0"/>
                <a:cs typeface="Arial"/>
              </a:rPr>
              <a:t>Reduction</a:t>
            </a:r>
            <a:br>
              <a:rPr kumimoji="0" lang="en-US" sz="1800" b="0" i="0" u="none" strike="noStrike" kern="1200" cap="none" spc="0" normalizeH="0" baseline="0" noProof="0">
                <a:ln>
                  <a:noFill/>
                </a:ln>
                <a:solidFill>
                  <a:srgbClr val="FFFFFF"/>
                </a:solidFill>
                <a:effectLst/>
                <a:uLnTx/>
                <a:uFillTx/>
                <a:latin typeface="IntelOne Display Light" panose="020B0403020203020204" pitchFamily="34" charset="0"/>
                <a:cs typeface="Arial"/>
              </a:rPr>
            </a:br>
            <a:r>
              <a:rPr kumimoji="0" lang="en-US" sz="1800" b="0" i="0" u="none" strike="noStrike" kern="1200" cap="none" spc="0" normalizeH="0" baseline="0" noProof="0">
                <a:ln>
                  <a:noFill/>
                </a:ln>
                <a:solidFill>
                  <a:srgbClr val="FFFFFF"/>
                </a:solidFill>
                <a:effectLst/>
                <a:uLnTx/>
                <a:uFillTx/>
                <a:latin typeface="IntelOne Display Light" panose="020B0403020203020204" pitchFamily="34" charset="0"/>
                <a:cs typeface="Arial"/>
              </a:rPr>
              <a:t> in TCO</a:t>
            </a:r>
          </a:p>
        </p:txBody>
      </p:sp>
      <p:sp>
        <p:nvSpPr>
          <p:cNvPr id="9" name="TextBox 8">
            <a:extLst>
              <a:ext uri="{FF2B5EF4-FFF2-40B4-BE49-F238E27FC236}">
                <a16:creationId xmlns:a16="http://schemas.microsoft.com/office/drawing/2014/main" id="{1A4A006C-B51A-83DF-ED8C-63B25CCFC201}"/>
              </a:ext>
            </a:extLst>
          </p:cNvPr>
          <p:cNvSpPr txBox="1"/>
          <p:nvPr/>
        </p:nvSpPr>
        <p:spPr>
          <a:xfrm>
            <a:off x="8229614" y="6221898"/>
            <a:ext cx="390292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effectLst/>
                <a:uLnTx/>
                <a:uFillTx/>
                <a:latin typeface="IntelOne Text Light" panose="020B0403020203020204" pitchFamily="34" charset="77"/>
                <a:cs typeface="Arial"/>
              </a:rPr>
              <a:t>Comparing </a:t>
            </a:r>
            <a:r>
              <a:rPr lang="en-US" sz="800" dirty="0">
                <a:latin typeface="IntelOne Text Light" panose="020B0403020203020204" pitchFamily="34" charset="77"/>
                <a:cs typeface="Arial"/>
              </a:rPr>
              <a:t>benefits transitioning from Intel Xeon 4110 to Intel Xeon 5420+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effectLst/>
                <a:uLnTx/>
                <a:uFillTx/>
                <a:latin typeface="IntelOne Text Light" panose="020B0403020203020204" pitchFamily="34" charset="77"/>
                <a:cs typeface="Arial"/>
              </a:rPr>
              <a:t>Performance varies by use, configuration and other factors. </a:t>
            </a:r>
            <a:br>
              <a:rPr kumimoji="0" lang="en-US" sz="800" b="0" i="0" u="none" strike="noStrike" kern="1200" cap="none" spc="0" normalizeH="0" baseline="0" noProof="0" dirty="0">
                <a:ln>
                  <a:noFill/>
                </a:ln>
                <a:effectLst/>
                <a:uLnTx/>
                <a:uFillTx/>
                <a:latin typeface="IntelOne Text Light" panose="020B0403020203020204" pitchFamily="34" charset="77"/>
                <a:cs typeface="Arial"/>
              </a:rPr>
            </a:br>
            <a:r>
              <a:rPr kumimoji="0" lang="en-US" sz="800" b="0" i="0" u="none" strike="noStrike" kern="1200" cap="none" spc="0" normalizeH="0" baseline="0" noProof="0" dirty="0">
                <a:ln>
                  <a:noFill/>
                </a:ln>
                <a:effectLst/>
                <a:uLnTx/>
                <a:uFillTx/>
                <a:latin typeface="IntelOne Text Light" panose="020B0403020203020204" pitchFamily="34" charset="77"/>
                <a:cs typeface="Arial"/>
              </a:rPr>
              <a:t>See backup for configurations. </a:t>
            </a:r>
            <a:r>
              <a:rPr kumimoji="0" lang="en-US" sz="800" b="0" i="0" u="none" strike="noStrike" kern="1200" cap="none" spc="0" normalizeH="0" baseline="0" noProof="0" dirty="0">
                <a:ln>
                  <a:noFill/>
                </a:ln>
                <a:effectLst/>
                <a:uLnTx/>
                <a:uFillTx/>
                <a:latin typeface="IntelOne Text Light" panose="020B0403020203020204" pitchFamily="34" charset="0"/>
                <a:cs typeface="Arial"/>
              </a:rPr>
              <a:t>Results may vary.</a:t>
            </a:r>
            <a:endParaRPr kumimoji="0" lang="en-US" sz="800" b="0" i="0" u="none" strike="noStrike" kern="1200" cap="none" spc="0" normalizeH="0" baseline="0" noProof="0" dirty="0">
              <a:ln>
                <a:noFill/>
              </a:ln>
              <a:effectLst/>
              <a:uLnTx/>
              <a:uFillTx/>
              <a:latin typeface="IntelOne Text Light" panose="020B0403020203020204" pitchFamily="34" charset="77"/>
              <a:cs typeface="Arial"/>
            </a:endParaRPr>
          </a:p>
        </p:txBody>
      </p:sp>
    </p:spTree>
    <p:extLst>
      <p:ext uri="{BB962C8B-B14F-4D97-AF65-F5344CB8AC3E}">
        <p14:creationId xmlns:p14="http://schemas.microsoft.com/office/powerpoint/2010/main" val="3194922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Arrow: Right 10">
            <a:extLst>
              <a:ext uri="{FF2B5EF4-FFF2-40B4-BE49-F238E27FC236}">
                <a16:creationId xmlns:a16="http://schemas.microsoft.com/office/drawing/2014/main" id="{36FC5A40-69E8-8E44-774A-AB128D8C3814}"/>
              </a:ext>
            </a:extLst>
          </p:cNvPr>
          <p:cNvSpPr/>
          <p:nvPr/>
        </p:nvSpPr>
        <p:spPr>
          <a:xfrm>
            <a:off x="3924301" y="2154545"/>
            <a:ext cx="5730268" cy="838005"/>
          </a:xfrm>
          <a:prstGeom prst="rightArrow">
            <a:avLst>
              <a:gd name="adj1" fmla="val 70100"/>
              <a:gd name="adj2" fmla="val 50000"/>
            </a:avLst>
          </a:prstGeom>
          <a:solidFill>
            <a:srgbClr val="FFFFFF">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5760" tIns="137160" rIns="182880" bIns="13716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20" normalizeH="0" baseline="0" noProof="0">
              <a:ln>
                <a:noFill/>
              </a:ln>
              <a:solidFill>
                <a:srgbClr val="FFFFFF"/>
              </a:solidFill>
              <a:effectLst/>
              <a:uLnTx/>
              <a:uFillTx/>
              <a:latin typeface="IntelOne Display Light" panose="020B0403020203020204" pitchFamily="34" charset="0"/>
              <a:cs typeface="Arial"/>
            </a:endParaRPr>
          </a:p>
        </p:txBody>
      </p:sp>
      <p:sp>
        <p:nvSpPr>
          <p:cNvPr id="2" name="Arrow: Right 1">
            <a:extLst>
              <a:ext uri="{FF2B5EF4-FFF2-40B4-BE49-F238E27FC236}">
                <a16:creationId xmlns:a16="http://schemas.microsoft.com/office/drawing/2014/main" id="{1FE0430D-4E5B-2947-84EB-1B0890361468}"/>
              </a:ext>
            </a:extLst>
          </p:cNvPr>
          <p:cNvSpPr/>
          <p:nvPr/>
        </p:nvSpPr>
        <p:spPr>
          <a:xfrm>
            <a:off x="3924301" y="3083992"/>
            <a:ext cx="5730268" cy="838005"/>
          </a:xfrm>
          <a:prstGeom prst="rightArrow">
            <a:avLst>
              <a:gd name="adj1" fmla="val 70100"/>
              <a:gd name="adj2" fmla="val 50000"/>
            </a:avLst>
          </a:prstGeom>
          <a:solidFill>
            <a:srgbClr val="FFFFFF">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5760" tIns="137160" rIns="182880" bIns="13716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20" normalizeH="0" baseline="0" noProof="0">
              <a:ln>
                <a:noFill/>
              </a:ln>
              <a:solidFill>
                <a:srgbClr val="FFFFFF"/>
              </a:solidFill>
              <a:effectLst/>
              <a:uLnTx/>
              <a:uFillTx/>
              <a:latin typeface="IntelOne Display Light" panose="020B0403020203020204" pitchFamily="34" charset="0"/>
              <a:cs typeface="Arial"/>
            </a:endParaRPr>
          </a:p>
        </p:txBody>
      </p:sp>
      <p:sp>
        <p:nvSpPr>
          <p:cNvPr id="7" name="Arrow: Right 6">
            <a:extLst>
              <a:ext uri="{FF2B5EF4-FFF2-40B4-BE49-F238E27FC236}">
                <a16:creationId xmlns:a16="http://schemas.microsoft.com/office/drawing/2014/main" id="{F6CFF178-EAB8-4224-F5A0-02128B6CC9F3}"/>
              </a:ext>
            </a:extLst>
          </p:cNvPr>
          <p:cNvSpPr/>
          <p:nvPr/>
        </p:nvSpPr>
        <p:spPr>
          <a:xfrm>
            <a:off x="3924301" y="4013439"/>
            <a:ext cx="5730268" cy="838005"/>
          </a:xfrm>
          <a:prstGeom prst="rightArrow">
            <a:avLst>
              <a:gd name="adj1" fmla="val 70100"/>
              <a:gd name="adj2" fmla="val 50000"/>
            </a:avLst>
          </a:prstGeom>
          <a:solidFill>
            <a:srgbClr val="FFFFFF">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5760" tIns="137160" rIns="182880" bIns="13716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20" normalizeH="0" baseline="0" noProof="0">
              <a:ln>
                <a:noFill/>
              </a:ln>
              <a:solidFill>
                <a:srgbClr val="FFFFFF"/>
              </a:solidFill>
              <a:effectLst/>
              <a:uLnTx/>
              <a:uFillTx/>
              <a:latin typeface="IntelOne Display Light" panose="020B0403020203020204" pitchFamily="34" charset="0"/>
              <a:cs typeface="Arial"/>
            </a:endParaRPr>
          </a:p>
        </p:txBody>
      </p:sp>
      <p:sp>
        <p:nvSpPr>
          <p:cNvPr id="8" name="Arrow: Right 7">
            <a:extLst>
              <a:ext uri="{FF2B5EF4-FFF2-40B4-BE49-F238E27FC236}">
                <a16:creationId xmlns:a16="http://schemas.microsoft.com/office/drawing/2014/main" id="{2E0912A2-AB53-E01C-1827-6C7C17EF41C0}"/>
              </a:ext>
            </a:extLst>
          </p:cNvPr>
          <p:cNvSpPr/>
          <p:nvPr/>
        </p:nvSpPr>
        <p:spPr>
          <a:xfrm>
            <a:off x="3924301" y="4942886"/>
            <a:ext cx="5730268" cy="838005"/>
          </a:xfrm>
          <a:prstGeom prst="rightArrow">
            <a:avLst>
              <a:gd name="adj1" fmla="val 70100"/>
              <a:gd name="adj2" fmla="val 50000"/>
            </a:avLst>
          </a:prstGeom>
          <a:solidFill>
            <a:srgbClr val="FFFFFF">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5760" tIns="137160" rIns="182880" bIns="13716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20" normalizeH="0" baseline="0" noProof="0">
              <a:ln>
                <a:noFill/>
              </a:ln>
              <a:solidFill>
                <a:srgbClr val="FFFFFF"/>
              </a:solidFill>
              <a:effectLst/>
              <a:uLnTx/>
              <a:uFillTx/>
              <a:latin typeface="IntelOne Display Light" panose="020B0403020203020204" pitchFamily="34" charset="0"/>
              <a:cs typeface="Arial"/>
            </a:endParaRPr>
          </a:p>
        </p:txBody>
      </p:sp>
      <p:sp>
        <p:nvSpPr>
          <p:cNvPr id="9" name="Rectangle 8">
            <a:extLst>
              <a:ext uri="{FF2B5EF4-FFF2-40B4-BE49-F238E27FC236}">
                <a16:creationId xmlns:a16="http://schemas.microsoft.com/office/drawing/2014/main" id="{7196A7A5-3265-F2BF-60D1-57047F12E78B}"/>
              </a:ext>
            </a:extLst>
          </p:cNvPr>
          <p:cNvSpPr/>
          <p:nvPr/>
        </p:nvSpPr>
        <p:spPr>
          <a:xfrm>
            <a:off x="665754" y="2154545"/>
            <a:ext cx="3165864" cy="838005"/>
          </a:xfrm>
          <a:prstGeom prst="rect">
            <a:avLst/>
          </a:prstGeom>
          <a:gradFill>
            <a:gsLst>
              <a:gs pos="0">
                <a:srgbClr val="708541"/>
              </a:gs>
              <a:gs pos="100000">
                <a:srgbClr val="8BAE46"/>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37160" rIns="182880" bIns="137160" rtlCol="0" anchor="ctr"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IntelOne Display Light" panose="020B0403020203020204" pitchFamily="34" charset="0"/>
                <a:cs typeface="Arial"/>
              </a:rPr>
              <a:t>Number of Intel® Xeon® processor-based servers</a:t>
            </a:r>
          </a:p>
        </p:txBody>
      </p:sp>
      <p:sp>
        <p:nvSpPr>
          <p:cNvPr id="94" name="Rectangle 93">
            <a:extLst>
              <a:ext uri="{FF2B5EF4-FFF2-40B4-BE49-F238E27FC236}">
                <a16:creationId xmlns:a16="http://schemas.microsoft.com/office/drawing/2014/main" id="{7445C815-B52A-0D13-1527-574CE8EBE6A1}"/>
              </a:ext>
            </a:extLst>
          </p:cNvPr>
          <p:cNvSpPr/>
          <p:nvPr/>
        </p:nvSpPr>
        <p:spPr>
          <a:xfrm>
            <a:off x="665754" y="3083992"/>
            <a:ext cx="3165864" cy="838005"/>
          </a:xfrm>
          <a:prstGeom prst="rect">
            <a:avLst/>
          </a:prstGeom>
          <a:gradFill>
            <a:gsLst>
              <a:gs pos="0">
                <a:srgbClr val="708541"/>
              </a:gs>
              <a:gs pos="100000">
                <a:srgbClr val="8BAE46"/>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37160" rIns="182880" bIns="137160" rtlCol="0" anchor="ctr"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IntelOne Display Light" panose="020B0403020203020204" pitchFamily="34" charset="0"/>
                <a:cs typeface="Arial"/>
              </a:rPr>
              <a:t>Lower Fleet Power (kilowatts)</a:t>
            </a:r>
          </a:p>
        </p:txBody>
      </p:sp>
      <p:sp>
        <p:nvSpPr>
          <p:cNvPr id="95" name="Rectangle 94">
            <a:extLst>
              <a:ext uri="{FF2B5EF4-FFF2-40B4-BE49-F238E27FC236}">
                <a16:creationId xmlns:a16="http://schemas.microsoft.com/office/drawing/2014/main" id="{F3842FFC-D109-8011-FDB0-10233CE129C1}"/>
              </a:ext>
            </a:extLst>
          </p:cNvPr>
          <p:cNvSpPr/>
          <p:nvPr/>
        </p:nvSpPr>
        <p:spPr>
          <a:xfrm>
            <a:off x="665754" y="4013439"/>
            <a:ext cx="3165864" cy="838005"/>
          </a:xfrm>
          <a:prstGeom prst="rect">
            <a:avLst/>
          </a:prstGeom>
          <a:gradFill>
            <a:gsLst>
              <a:gs pos="0">
                <a:srgbClr val="708541"/>
              </a:gs>
              <a:gs pos="100000">
                <a:srgbClr val="8BAE46"/>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37160" rIns="182880" bIns="137160" rtlCol="0" anchor="ctr"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IntelOne Display Light" panose="020B0403020203020204" pitchFamily="34" charset="0"/>
                <a:cs typeface="Arial"/>
              </a:rPr>
              <a:t>Reduced CO2 emissions (kilograms)</a:t>
            </a:r>
          </a:p>
        </p:txBody>
      </p:sp>
      <p:sp>
        <p:nvSpPr>
          <p:cNvPr id="96" name="Rectangle 95">
            <a:extLst>
              <a:ext uri="{FF2B5EF4-FFF2-40B4-BE49-F238E27FC236}">
                <a16:creationId xmlns:a16="http://schemas.microsoft.com/office/drawing/2014/main" id="{215676B9-BF46-0A41-4B80-B8EB4A3D7AFC}"/>
              </a:ext>
            </a:extLst>
          </p:cNvPr>
          <p:cNvSpPr/>
          <p:nvPr/>
        </p:nvSpPr>
        <p:spPr>
          <a:xfrm>
            <a:off x="665754" y="4942886"/>
            <a:ext cx="3165864" cy="838005"/>
          </a:xfrm>
          <a:prstGeom prst="rect">
            <a:avLst/>
          </a:prstGeom>
          <a:gradFill>
            <a:gsLst>
              <a:gs pos="0">
                <a:srgbClr val="708541"/>
              </a:gs>
              <a:gs pos="100000">
                <a:srgbClr val="8BAE46"/>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37160" rIns="182880" bIns="137160" rtlCol="0" anchor="ctr"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IntelOne Display Light" panose="020B0403020203020204" pitchFamily="34" charset="0"/>
                <a:cs typeface="Arial"/>
              </a:rPr>
              <a:t>Total Cost of Ownership (TCO, $)</a:t>
            </a:r>
          </a:p>
        </p:txBody>
      </p:sp>
      <p:sp>
        <p:nvSpPr>
          <p:cNvPr id="107" name="Arrow: Down 106">
            <a:extLst>
              <a:ext uri="{FF2B5EF4-FFF2-40B4-BE49-F238E27FC236}">
                <a16:creationId xmlns:a16="http://schemas.microsoft.com/office/drawing/2014/main" id="{B1917642-D997-BEDE-15EA-FE0744A03B8B}"/>
              </a:ext>
            </a:extLst>
          </p:cNvPr>
          <p:cNvSpPr/>
          <p:nvPr/>
        </p:nvSpPr>
        <p:spPr>
          <a:xfrm>
            <a:off x="9747250" y="2154545"/>
            <a:ext cx="1840056" cy="838005"/>
          </a:xfrm>
          <a:prstGeom prst="downArrow">
            <a:avLst>
              <a:gd name="adj1" fmla="val 79213"/>
              <a:gd name="adj2" fmla="val 34845"/>
            </a:avLst>
          </a:prstGeom>
          <a:gradFill>
            <a:gsLst>
              <a:gs pos="0">
                <a:srgbClr val="708541"/>
              </a:gs>
              <a:gs pos="100000">
                <a:srgbClr val="8BAE46"/>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182880" tIns="182880" rIns="182880" bIns="137160" rtlCol="0" anchor="t" anchorCtr="0"/>
          <a:lstStyle/>
          <a:p>
            <a:pPr marL="0" marR="0" lvl="0" indent="0" algn="ctr" defTabSz="914400" rtl="0" eaLnBrk="1" fontAlgn="auto" latinLnBrk="0" hangingPunct="1">
              <a:lnSpc>
                <a:spcPct val="60000"/>
              </a:lnSpc>
              <a:spcBef>
                <a:spcPts val="0"/>
              </a:spcBef>
              <a:spcAft>
                <a:spcPts val="0"/>
              </a:spcAft>
              <a:buClrTx/>
              <a:buSzTx/>
              <a:buFontTx/>
              <a:buNone/>
              <a:tabLst/>
              <a:defRPr/>
            </a:pPr>
            <a:r>
              <a:rPr lang="en-US" sz="4000">
                <a:solidFill>
                  <a:srgbClr val="FFFFFF"/>
                </a:solidFill>
                <a:latin typeface="IntelOne Text Bold" panose="020B0803020203020204" pitchFamily="34" charset="0"/>
                <a:cs typeface="Arial"/>
              </a:rPr>
              <a:t>8</a:t>
            </a:r>
            <a:r>
              <a:rPr kumimoji="0" lang="en-US" sz="4000" b="0" i="0" u="none" strike="noStrike" kern="1200" cap="none" spc="0" normalizeH="0" baseline="0" noProof="0">
                <a:ln>
                  <a:noFill/>
                </a:ln>
                <a:solidFill>
                  <a:srgbClr val="FFFFFF"/>
                </a:solidFill>
                <a:effectLst/>
                <a:uLnTx/>
                <a:uFillTx/>
                <a:latin typeface="IntelOne Text Bold" panose="020B0803020203020204" pitchFamily="34" charset="0"/>
                <a:cs typeface="Arial"/>
              </a:rPr>
              <a:t>0%</a:t>
            </a:r>
            <a:br>
              <a:rPr kumimoji="0" lang="en-US" sz="4000" b="0" i="0" u="none" strike="noStrike" kern="1200" cap="none" spc="0" normalizeH="0" baseline="0" noProof="0">
                <a:ln>
                  <a:noFill/>
                </a:ln>
                <a:solidFill>
                  <a:srgbClr val="FFFFFF"/>
                </a:solidFill>
                <a:effectLst/>
                <a:uLnTx/>
                <a:uFillTx/>
                <a:latin typeface="IntelOne Text Bold" panose="020B0803020203020204" pitchFamily="34" charset="0"/>
                <a:cs typeface="Arial"/>
              </a:rPr>
            </a:br>
            <a:r>
              <a:rPr kumimoji="0" lang="en-US" sz="1800" b="0" i="0" u="none" strike="noStrike" kern="1200" cap="none" spc="0" normalizeH="0" baseline="0" noProof="0">
                <a:ln>
                  <a:noFill/>
                </a:ln>
                <a:solidFill>
                  <a:srgbClr val="FFFFFF"/>
                </a:solidFill>
                <a:effectLst/>
                <a:uLnTx/>
                <a:uFillTx/>
                <a:latin typeface="IntelOne Display Light" panose="020B0403020203020204" pitchFamily="34" charset="0"/>
                <a:cs typeface="Arial"/>
              </a:rPr>
              <a:t>less</a:t>
            </a:r>
          </a:p>
        </p:txBody>
      </p:sp>
      <p:sp>
        <p:nvSpPr>
          <p:cNvPr id="99" name="Rectangle 98">
            <a:extLst>
              <a:ext uri="{FF2B5EF4-FFF2-40B4-BE49-F238E27FC236}">
                <a16:creationId xmlns:a16="http://schemas.microsoft.com/office/drawing/2014/main" id="{1CCD3A9F-AC5E-389E-588B-FAC4DF917B06}"/>
              </a:ext>
            </a:extLst>
          </p:cNvPr>
          <p:cNvSpPr/>
          <p:nvPr/>
        </p:nvSpPr>
        <p:spPr>
          <a:xfrm>
            <a:off x="4585962" y="3083992"/>
            <a:ext cx="2211375" cy="8380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5760" tIns="137160" rIns="182880" bIns="13716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20" normalizeH="0" baseline="0" noProof="0">
                <a:ln>
                  <a:noFill/>
                </a:ln>
                <a:solidFill>
                  <a:srgbClr val="FFFFFF"/>
                </a:solidFill>
                <a:effectLst/>
                <a:uLnTx/>
                <a:uFillTx/>
                <a:latin typeface="IntelOne Display Light" panose="020B0403020203020204" pitchFamily="34" charset="0"/>
                <a:cs typeface="Arial"/>
              </a:rPr>
              <a:t>1.1M kWh</a:t>
            </a:r>
          </a:p>
        </p:txBody>
      </p:sp>
      <p:grpSp>
        <p:nvGrpSpPr>
          <p:cNvPr id="106" name="Group 105">
            <a:extLst>
              <a:ext uri="{FF2B5EF4-FFF2-40B4-BE49-F238E27FC236}">
                <a16:creationId xmlns:a16="http://schemas.microsoft.com/office/drawing/2014/main" id="{85BFD483-BA3C-3139-672D-0B4ADD50FBF9}"/>
              </a:ext>
            </a:extLst>
          </p:cNvPr>
          <p:cNvGrpSpPr/>
          <p:nvPr/>
        </p:nvGrpSpPr>
        <p:grpSpPr>
          <a:xfrm>
            <a:off x="6797338" y="2154545"/>
            <a:ext cx="2195569" cy="3626346"/>
            <a:chOff x="6172250" y="1925303"/>
            <a:chExt cx="2157752" cy="3626346"/>
          </a:xfrm>
          <a:noFill/>
        </p:grpSpPr>
        <p:sp>
          <p:nvSpPr>
            <p:cNvPr id="102" name="Rectangle 101">
              <a:extLst>
                <a:ext uri="{FF2B5EF4-FFF2-40B4-BE49-F238E27FC236}">
                  <a16:creationId xmlns:a16="http://schemas.microsoft.com/office/drawing/2014/main" id="{248D89CA-0A94-8C62-5741-42A157D66A7A}"/>
                </a:ext>
              </a:extLst>
            </p:cNvPr>
            <p:cNvSpPr/>
            <p:nvPr/>
          </p:nvSpPr>
          <p:spPr>
            <a:xfrm>
              <a:off x="6172250" y="1925303"/>
              <a:ext cx="2157752" cy="8380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37160" rIns="365760" bIns="13716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20" normalizeH="0" baseline="0" noProof="0">
                  <a:ln>
                    <a:noFill/>
                  </a:ln>
                  <a:solidFill>
                    <a:srgbClr val="FFFFFF"/>
                  </a:solidFill>
                  <a:effectLst/>
                  <a:uLnTx/>
                  <a:uFillTx/>
                  <a:latin typeface="IntelOne Display Light" panose="020B0403020203020204" pitchFamily="34" charset="0"/>
                  <a:cs typeface="Arial"/>
                </a:rPr>
                <a:t>10 servers</a:t>
              </a:r>
            </a:p>
          </p:txBody>
        </p:sp>
        <p:sp>
          <p:nvSpPr>
            <p:cNvPr id="103" name="Rectangle 102">
              <a:extLst>
                <a:ext uri="{FF2B5EF4-FFF2-40B4-BE49-F238E27FC236}">
                  <a16:creationId xmlns:a16="http://schemas.microsoft.com/office/drawing/2014/main" id="{6289E662-9649-7201-C228-A4376D063AF5}"/>
                </a:ext>
              </a:extLst>
            </p:cNvPr>
            <p:cNvSpPr/>
            <p:nvPr/>
          </p:nvSpPr>
          <p:spPr>
            <a:xfrm>
              <a:off x="6172250" y="2854750"/>
              <a:ext cx="2157752" cy="8380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37160" rIns="365760" bIns="13716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pc="-20">
                  <a:solidFill>
                    <a:srgbClr val="FFFFFF"/>
                  </a:solidFill>
                  <a:latin typeface="IntelOne Display Light" panose="020B0403020203020204" pitchFamily="34" charset="0"/>
                  <a:cs typeface="Arial"/>
                </a:rPr>
                <a:t>458</a:t>
              </a:r>
              <a:r>
                <a:rPr kumimoji="0" lang="en-US" sz="1800" b="0" i="0" u="none" strike="noStrike" kern="1200" cap="none" spc="-20" normalizeH="0" baseline="0" noProof="0">
                  <a:ln>
                    <a:noFill/>
                  </a:ln>
                  <a:solidFill>
                    <a:srgbClr val="FFFFFF"/>
                  </a:solidFill>
                  <a:effectLst/>
                  <a:uLnTx/>
                  <a:uFillTx/>
                  <a:latin typeface="IntelOne Display Light" panose="020B0403020203020204" pitchFamily="34" charset="0"/>
                  <a:cs typeface="Arial"/>
                </a:rPr>
                <a:t>K kWh</a:t>
              </a:r>
            </a:p>
          </p:txBody>
        </p:sp>
        <p:sp>
          <p:nvSpPr>
            <p:cNvPr id="104" name="Rectangle 103">
              <a:extLst>
                <a:ext uri="{FF2B5EF4-FFF2-40B4-BE49-F238E27FC236}">
                  <a16:creationId xmlns:a16="http://schemas.microsoft.com/office/drawing/2014/main" id="{2E2589FF-6F8A-9E32-D1F2-623828DEE88F}"/>
                </a:ext>
              </a:extLst>
            </p:cNvPr>
            <p:cNvSpPr/>
            <p:nvPr/>
          </p:nvSpPr>
          <p:spPr>
            <a:xfrm>
              <a:off x="6172250" y="3784197"/>
              <a:ext cx="2157752" cy="8380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37160" rIns="365760" bIns="13716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pc="-20">
                  <a:solidFill>
                    <a:srgbClr val="FFFFFF"/>
                  </a:solidFill>
                  <a:latin typeface="IntelOne Display Light" panose="020B0403020203020204" pitchFamily="34" charset="0"/>
                  <a:cs typeface="Arial"/>
                </a:rPr>
                <a:t>194,242</a:t>
              </a:r>
              <a:r>
                <a:rPr kumimoji="0" lang="en-US" sz="1800" b="0" i="0" u="none" strike="noStrike" kern="1200" cap="none" spc="-20" normalizeH="0" baseline="0" noProof="0">
                  <a:ln>
                    <a:noFill/>
                  </a:ln>
                  <a:solidFill>
                    <a:srgbClr val="FFFFFF"/>
                  </a:solidFill>
                  <a:effectLst/>
                  <a:uLnTx/>
                  <a:uFillTx/>
                  <a:latin typeface="IntelOne Display Light" panose="020B0403020203020204" pitchFamily="34" charset="0"/>
                  <a:cs typeface="Arial"/>
                </a:rPr>
                <a:t> kg</a:t>
              </a:r>
            </a:p>
          </p:txBody>
        </p:sp>
        <p:sp>
          <p:nvSpPr>
            <p:cNvPr id="105" name="Rectangle 104">
              <a:extLst>
                <a:ext uri="{FF2B5EF4-FFF2-40B4-BE49-F238E27FC236}">
                  <a16:creationId xmlns:a16="http://schemas.microsoft.com/office/drawing/2014/main" id="{0E6FF4E7-44B5-CBCE-9E85-202B60A28A97}"/>
                </a:ext>
              </a:extLst>
            </p:cNvPr>
            <p:cNvSpPr/>
            <p:nvPr/>
          </p:nvSpPr>
          <p:spPr>
            <a:xfrm>
              <a:off x="6172250" y="4713644"/>
              <a:ext cx="2157752" cy="8380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37160" rIns="365760" bIns="13716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20" normalizeH="0" baseline="0" noProof="0">
                  <a:ln>
                    <a:noFill/>
                  </a:ln>
                  <a:solidFill>
                    <a:srgbClr val="FFFFFF"/>
                  </a:solidFill>
                  <a:effectLst/>
                  <a:uLnTx/>
                  <a:uFillTx/>
                  <a:latin typeface="IntelOne Display Light" panose="020B0403020203020204" pitchFamily="34" charset="0"/>
                  <a:cs typeface="Arial"/>
                </a:rPr>
                <a:t>$381K</a:t>
              </a:r>
            </a:p>
          </p:txBody>
        </p:sp>
      </p:grpSp>
      <p:sp>
        <p:nvSpPr>
          <p:cNvPr id="10" name="Rectangle 9">
            <a:extLst>
              <a:ext uri="{FF2B5EF4-FFF2-40B4-BE49-F238E27FC236}">
                <a16:creationId xmlns:a16="http://schemas.microsoft.com/office/drawing/2014/main" id="{73167734-3624-D02E-5B17-378650542340}"/>
              </a:ext>
            </a:extLst>
          </p:cNvPr>
          <p:cNvSpPr/>
          <p:nvPr/>
        </p:nvSpPr>
        <p:spPr>
          <a:xfrm>
            <a:off x="4585962" y="2154545"/>
            <a:ext cx="2211375" cy="8380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5760" tIns="137160" rIns="182880" bIns="13716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20" normalizeH="0" baseline="0" noProof="0">
                <a:ln>
                  <a:noFill/>
                </a:ln>
                <a:solidFill>
                  <a:srgbClr val="FFFFFF"/>
                </a:solidFill>
                <a:effectLst/>
                <a:uLnTx/>
                <a:uFillTx/>
                <a:latin typeface="IntelOne Display Light" panose="020B0403020203020204" pitchFamily="34" charset="0"/>
                <a:cs typeface="Arial"/>
              </a:rPr>
              <a:t>50 servers</a:t>
            </a:r>
          </a:p>
        </p:txBody>
      </p:sp>
      <p:sp>
        <p:nvSpPr>
          <p:cNvPr id="97" name="TextBox 96">
            <a:extLst>
              <a:ext uri="{FF2B5EF4-FFF2-40B4-BE49-F238E27FC236}">
                <a16:creationId xmlns:a16="http://schemas.microsoft.com/office/drawing/2014/main" id="{E0DCD306-5E2D-9445-EE1A-35D39C26C996}"/>
              </a:ext>
            </a:extLst>
          </p:cNvPr>
          <p:cNvSpPr txBox="1"/>
          <p:nvPr/>
        </p:nvSpPr>
        <p:spPr>
          <a:xfrm>
            <a:off x="4585963" y="1629024"/>
            <a:ext cx="2157752" cy="523220"/>
          </a:xfrm>
          <a:prstGeom prst="rect">
            <a:avLst/>
          </a:prstGeom>
          <a:noFill/>
        </p:spPr>
        <p:txBody>
          <a:bodyPr wrap="square"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IntelOne Display Light" panose="020B0403020203020204" pitchFamily="34" charset="0"/>
                <a:cs typeface="Arial"/>
              </a:rPr>
              <a:t>1st Gen Intel® Xeon® Scalable Processors*</a:t>
            </a:r>
          </a:p>
        </p:txBody>
      </p:sp>
      <p:sp>
        <p:nvSpPr>
          <p:cNvPr id="98" name="TextBox 97">
            <a:extLst>
              <a:ext uri="{FF2B5EF4-FFF2-40B4-BE49-F238E27FC236}">
                <a16:creationId xmlns:a16="http://schemas.microsoft.com/office/drawing/2014/main" id="{AF933BBC-0721-DDB6-4AEF-32B748B22553}"/>
              </a:ext>
            </a:extLst>
          </p:cNvPr>
          <p:cNvSpPr txBox="1"/>
          <p:nvPr/>
        </p:nvSpPr>
        <p:spPr>
          <a:xfrm>
            <a:off x="6835155" y="1629024"/>
            <a:ext cx="2157752" cy="523220"/>
          </a:xfrm>
          <a:prstGeom prst="rect">
            <a:avLst/>
          </a:prstGeom>
          <a:noFill/>
        </p:spPr>
        <p:txBody>
          <a:bodyPr wrap="square"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IntelOne Display Light" panose="020B0403020203020204" pitchFamily="34" charset="0"/>
                <a:cs typeface="Arial"/>
              </a:rPr>
              <a:t>4th Gen Intel® Xeon® Scalable Processors</a:t>
            </a:r>
          </a:p>
        </p:txBody>
      </p:sp>
      <p:sp>
        <p:nvSpPr>
          <p:cNvPr id="100" name="Rectangle 99">
            <a:extLst>
              <a:ext uri="{FF2B5EF4-FFF2-40B4-BE49-F238E27FC236}">
                <a16:creationId xmlns:a16="http://schemas.microsoft.com/office/drawing/2014/main" id="{940B10DE-8017-2B9A-3290-2D76973E8F88}"/>
              </a:ext>
            </a:extLst>
          </p:cNvPr>
          <p:cNvSpPr/>
          <p:nvPr/>
        </p:nvSpPr>
        <p:spPr>
          <a:xfrm>
            <a:off x="4585962" y="4013439"/>
            <a:ext cx="2211375" cy="8380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5760" tIns="137160" rIns="182880" bIns="13716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pc="-20">
                <a:solidFill>
                  <a:srgbClr val="FFFFFF"/>
                </a:solidFill>
                <a:latin typeface="IntelOne Display Light" panose="020B0403020203020204" pitchFamily="34" charset="0"/>
                <a:cs typeface="Arial"/>
              </a:rPr>
              <a:t>472,087</a:t>
            </a:r>
            <a:r>
              <a:rPr kumimoji="0" lang="en-US" sz="1800" b="0" i="0" u="none" strike="noStrike" kern="1200" cap="none" spc="-20" normalizeH="0" baseline="0" noProof="0">
                <a:ln>
                  <a:noFill/>
                </a:ln>
                <a:solidFill>
                  <a:srgbClr val="FFFFFF"/>
                </a:solidFill>
                <a:effectLst/>
                <a:uLnTx/>
                <a:uFillTx/>
                <a:latin typeface="IntelOne Display Light" panose="020B0403020203020204" pitchFamily="34" charset="0"/>
                <a:cs typeface="Arial"/>
              </a:rPr>
              <a:t> kg</a:t>
            </a:r>
          </a:p>
        </p:txBody>
      </p:sp>
      <p:sp>
        <p:nvSpPr>
          <p:cNvPr id="101" name="Rectangle 100">
            <a:extLst>
              <a:ext uri="{FF2B5EF4-FFF2-40B4-BE49-F238E27FC236}">
                <a16:creationId xmlns:a16="http://schemas.microsoft.com/office/drawing/2014/main" id="{A6745C1F-B486-B096-81C3-C903288BC9AE}"/>
              </a:ext>
            </a:extLst>
          </p:cNvPr>
          <p:cNvSpPr/>
          <p:nvPr/>
        </p:nvSpPr>
        <p:spPr>
          <a:xfrm>
            <a:off x="4585962" y="4942886"/>
            <a:ext cx="2211375" cy="8380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5760" tIns="137160" rIns="182880" bIns="13716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20" normalizeH="0" baseline="0" noProof="0">
                <a:ln>
                  <a:noFill/>
                </a:ln>
                <a:solidFill>
                  <a:srgbClr val="FFFFFF"/>
                </a:solidFill>
                <a:effectLst/>
                <a:uLnTx/>
                <a:uFillTx/>
                <a:latin typeface="IntelOne Display Light" panose="020B0403020203020204" pitchFamily="34" charset="0"/>
                <a:cs typeface="Arial"/>
              </a:rPr>
              <a:t>$1.5M</a:t>
            </a:r>
          </a:p>
        </p:txBody>
      </p:sp>
      <p:grpSp>
        <p:nvGrpSpPr>
          <p:cNvPr id="112" name="Group 111">
            <a:extLst>
              <a:ext uri="{FF2B5EF4-FFF2-40B4-BE49-F238E27FC236}">
                <a16:creationId xmlns:a16="http://schemas.microsoft.com/office/drawing/2014/main" id="{BC2A1A7C-31FE-AB3C-44F6-0912CEEEFA02}"/>
              </a:ext>
            </a:extLst>
          </p:cNvPr>
          <p:cNvGrpSpPr/>
          <p:nvPr/>
        </p:nvGrpSpPr>
        <p:grpSpPr>
          <a:xfrm>
            <a:off x="6471356" y="2222443"/>
            <a:ext cx="636159" cy="702209"/>
            <a:chOff x="5808451" y="1840801"/>
            <a:chExt cx="636159" cy="702209"/>
          </a:xfrm>
        </p:grpSpPr>
        <p:sp>
          <p:nvSpPr>
            <p:cNvPr id="14" name="Freeform: Shape 13">
              <a:extLst>
                <a:ext uri="{FF2B5EF4-FFF2-40B4-BE49-F238E27FC236}">
                  <a16:creationId xmlns:a16="http://schemas.microsoft.com/office/drawing/2014/main" id="{61F8D10A-1E95-C8ED-90EC-81EF278DD2E4}"/>
                </a:ext>
              </a:extLst>
            </p:cNvPr>
            <p:cNvSpPr/>
            <p:nvPr/>
          </p:nvSpPr>
          <p:spPr>
            <a:xfrm>
              <a:off x="5816829" y="1848733"/>
              <a:ext cx="627781" cy="694277"/>
            </a:xfrm>
            <a:custGeom>
              <a:avLst/>
              <a:gdLst>
                <a:gd name="connsiteX0" fmla="*/ 791989 w 835988"/>
                <a:gd name="connsiteY0" fmla="*/ 0 h 924537"/>
                <a:gd name="connsiteX1" fmla="*/ 835988 w 835988"/>
                <a:gd name="connsiteY1" fmla="*/ 44550 h 924537"/>
                <a:gd name="connsiteX2" fmla="*/ 835988 w 835988"/>
                <a:gd name="connsiteY2" fmla="*/ 880538 h 924537"/>
                <a:gd name="connsiteX3" fmla="*/ 791989 w 835988"/>
                <a:gd name="connsiteY3" fmla="*/ 880538 h 924537"/>
                <a:gd name="connsiteX4" fmla="*/ 747989 w 835988"/>
                <a:gd name="connsiteY4" fmla="*/ 880538 h 924537"/>
                <a:gd name="connsiteX5" fmla="*/ 747989 w 835988"/>
                <a:gd name="connsiteY5" fmla="*/ 924537 h 924537"/>
                <a:gd name="connsiteX6" fmla="*/ 703990 w 835988"/>
                <a:gd name="connsiteY6" fmla="*/ 924537 h 924537"/>
                <a:gd name="connsiteX7" fmla="*/ 703990 w 835988"/>
                <a:gd name="connsiteY7" fmla="*/ 880538 h 924537"/>
                <a:gd name="connsiteX8" fmla="*/ 131998 w 835988"/>
                <a:gd name="connsiteY8" fmla="*/ 880538 h 924537"/>
                <a:gd name="connsiteX9" fmla="*/ 131998 w 835988"/>
                <a:gd name="connsiteY9" fmla="*/ 924537 h 924537"/>
                <a:gd name="connsiteX10" fmla="*/ 87999 w 835988"/>
                <a:gd name="connsiteY10" fmla="*/ 924537 h 924537"/>
                <a:gd name="connsiteX11" fmla="*/ 87999 w 835988"/>
                <a:gd name="connsiteY11" fmla="*/ 880538 h 924537"/>
                <a:gd name="connsiteX12" fmla="*/ 44000 w 835988"/>
                <a:gd name="connsiteY12" fmla="*/ 880538 h 924537"/>
                <a:gd name="connsiteX13" fmla="*/ 0 w 835988"/>
                <a:gd name="connsiteY13" fmla="*/ 836538 h 924537"/>
                <a:gd name="connsiteX14" fmla="*/ 0 w 835988"/>
                <a:gd name="connsiteY14" fmla="*/ 792540 h 924537"/>
                <a:gd name="connsiteX15" fmla="*/ 0 w 835988"/>
                <a:gd name="connsiteY15" fmla="*/ 770540 h 924537"/>
                <a:gd name="connsiteX16" fmla="*/ 0 w 835988"/>
                <a:gd name="connsiteY16" fmla="*/ 638541 h 924537"/>
                <a:gd name="connsiteX17" fmla="*/ 43999 w 835988"/>
                <a:gd name="connsiteY17" fmla="*/ 638541 h 924537"/>
                <a:gd name="connsiteX18" fmla="*/ 43999 w 835988"/>
                <a:gd name="connsiteY18" fmla="*/ 770540 h 924537"/>
                <a:gd name="connsiteX19" fmla="*/ 44000 w 835988"/>
                <a:gd name="connsiteY19" fmla="*/ 770540 h 924537"/>
                <a:gd name="connsiteX20" fmla="*/ 44000 w 835988"/>
                <a:gd name="connsiteY20" fmla="*/ 836538 h 924537"/>
                <a:gd name="connsiteX21" fmla="*/ 791989 w 835988"/>
                <a:gd name="connsiteY21" fmla="*/ 836538 h 924537"/>
                <a:gd name="connsiteX22" fmla="*/ 791989 w 835988"/>
                <a:gd name="connsiteY22" fmla="*/ 601692 h 924537"/>
                <a:gd name="connsiteX23" fmla="*/ 44000 w 835988"/>
                <a:gd name="connsiteY23" fmla="*/ 601692 h 924537"/>
                <a:gd name="connsiteX24" fmla="*/ 0 w 835988"/>
                <a:gd name="connsiteY24" fmla="*/ 557692 h 924537"/>
                <a:gd name="connsiteX25" fmla="*/ 0 w 835988"/>
                <a:gd name="connsiteY25" fmla="*/ 506544 h 924537"/>
                <a:gd name="connsiteX26" fmla="*/ 0 w 835988"/>
                <a:gd name="connsiteY26" fmla="*/ 484543 h 924537"/>
                <a:gd name="connsiteX27" fmla="*/ 0 w 835988"/>
                <a:gd name="connsiteY27" fmla="*/ 352545 h 924537"/>
                <a:gd name="connsiteX28" fmla="*/ 43999 w 835988"/>
                <a:gd name="connsiteY28" fmla="*/ 352545 h 924537"/>
                <a:gd name="connsiteX29" fmla="*/ 43999 w 835988"/>
                <a:gd name="connsiteY29" fmla="*/ 484543 h 924537"/>
                <a:gd name="connsiteX30" fmla="*/ 44000 w 835988"/>
                <a:gd name="connsiteY30" fmla="*/ 484543 h 924537"/>
                <a:gd name="connsiteX31" fmla="*/ 44000 w 835988"/>
                <a:gd name="connsiteY31" fmla="*/ 557692 h 924537"/>
                <a:gd name="connsiteX32" fmla="*/ 791989 w 835988"/>
                <a:gd name="connsiteY32" fmla="*/ 557692 h 924537"/>
                <a:gd name="connsiteX33" fmla="*/ 791989 w 835988"/>
                <a:gd name="connsiteY33" fmla="*/ 321746 h 924537"/>
                <a:gd name="connsiteX34" fmla="*/ 44000 w 835988"/>
                <a:gd name="connsiteY34" fmla="*/ 321746 h 924537"/>
                <a:gd name="connsiteX35" fmla="*/ 0 w 835988"/>
                <a:gd name="connsiteY35" fmla="*/ 281046 h 924537"/>
                <a:gd name="connsiteX36" fmla="*/ 0 w 835988"/>
                <a:gd name="connsiteY36" fmla="*/ 233196 h 924537"/>
                <a:gd name="connsiteX37" fmla="*/ 0 w 835988"/>
                <a:gd name="connsiteY37" fmla="*/ 154548 h 924537"/>
                <a:gd name="connsiteX38" fmla="*/ 0 w 835988"/>
                <a:gd name="connsiteY38" fmla="*/ 90748 h 924537"/>
                <a:gd name="connsiteX39" fmla="*/ 43999 w 835988"/>
                <a:gd name="connsiteY39" fmla="*/ 90748 h 924537"/>
                <a:gd name="connsiteX40" fmla="*/ 43999 w 835988"/>
                <a:gd name="connsiteY40" fmla="*/ 154548 h 924537"/>
                <a:gd name="connsiteX41" fmla="*/ 44000 w 835988"/>
                <a:gd name="connsiteY41" fmla="*/ 154548 h 924537"/>
                <a:gd name="connsiteX42" fmla="*/ 44000 w 835988"/>
                <a:gd name="connsiteY42" fmla="*/ 278296 h 924537"/>
                <a:gd name="connsiteX43" fmla="*/ 791989 w 835988"/>
                <a:gd name="connsiteY43" fmla="*/ 278296 h 924537"/>
                <a:gd name="connsiteX44" fmla="*/ 791989 w 835988"/>
                <a:gd name="connsiteY44" fmla="*/ 44550 h 924537"/>
                <a:gd name="connsiteX45" fmla="*/ 153448 w 835988"/>
                <a:gd name="connsiteY45" fmla="*/ 44550 h 924537"/>
                <a:gd name="connsiteX46" fmla="*/ 153448 w 835988"/>
                <a:gd name="connsiteY46" fmla="*/ 44549 h 924537"/>
                <a:gd name="connsiteX47" fmla="*/ 89312 w 835988"/>
                <a:gd name="connsiteY47" fmla="*/ 44549 h 924537"/>
                <a:gd name="connsiteX48" fmla="*/ 89312 w 835988"/>
                <a:gd name="connsiteY48" fmla="*/ 550 h 924537"/>
                <a:gd name="connsiteX49" fmla="*/ 153448 w 835988"/>
                <a:gd name="connsiteY49" fmla="*/ 550 h 924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835988" h="924537">
                  <a:moveTo>
                    <a:pt x="791989" y="0"/>
                  </a:moveTo>
                  <a:cubicBezTo>
                    <a:pt x="816189" y="0"/>
                    <a:pt x="835988" y="19800"/>
                    <a:pt x="835988" y="44550"/>
                  </a:cubicBezTo>
                  <a:lnTo>
                    <a:pt x="835988" y="880538"/>
                  </a:lnTo>
                  <a:lnTo>
                    <a:pt x="791989" y="880538"/>
                  </a:lnTo>
                  <a:lnTo>
                    <a:pt x="747989" y="880538"/>
                  </a:lnTo>
                  <a:lnTo>
                    <a:pt x="747989" y="924537"/>
                  </a:lnTo>
                  <a:lnTo>
                    <a:pt x="703990" y="924537"/>
                  </a:lnTo>
                  <a:lnTo>
                    <a:pt x="703990" y="880538"/>
                  </a:lnTo>
                  <a:lnTo>
                    <a:pt x="131998" y="880538"/>
                  </a:lnTo>
                  <a:lnTo>
                    <a:pt x="131998" y="924537"/>
                  </a:lnTo>
                  <a:lnTo>
                    <a:pt x="87999" y="924537"/>
                  </a:lnTo>
                  <a:lnTo>
                    <a:pt x="87999" y="880538"/>
                  </a:lnTo>
                  <a:lnTo>
                    <a:pt x="44000" y="880538"/>
                  </a:lnTo>
                  <a:cubicBezTo>
                    <a:pt x="19800" y="880538"/>
                    <a:pt x="0" y="860738"/>
                    <a:pt x="0" y="836538"/>
                  </a:cubicBezTo>
                  <a:lnTo>
                    <a:pt x="0" y="792540"/>
                  </a:lnTo>
                  <a:lnTo>
                    <a:pt x="0" y="770540"/>
                  </a:lnTo>
                  <a:lnTo>
                    <a:pt x="0" y="638541"/>
                  </a:lnTo>
                  <a:lnTo>
                    <a:pt x="43999" y="638541"/>
                  </a:lnTo>
                  <a:lnTo>
                    <a:pt x="43999" y="770540"/>
                  </a:lnTo>
                  <a:lnTo>
                    <a:pt x="44000" y="770540"/>
                  </a:lnTo>
                  <a:lnTo>
                    <a:pt x="44000" y="836538"/>
                  </a:lnTo>
                  <a:lnTo>
                    <a:pt x="791989" y="836538"/>
                  </a:lnTo>
                  <a:lnTo>
                    <a:pt x="791989" y="601692"/>
                  </a:lnTo>
                  <a:lnTo>
                    <a:pt x="44000" y="601692"/>
                  </a:lnTo>
                  <a:cubicBezTo>
                    <a:pt x="19800" y="601692"/>
                    <a:pt x="0" y="581892"/>
                    <a:pt x="0" y="557692"/>
                  </a:cubicBezTo>
                  <a:lnTo>
                    <a:pt x="0" y="506544"/>
                  </a:lnTo>
                  <a:lnTo>
                    <a:pt x="0" y="484543"/>
                  </a:lnTo>
                  <a:lnTo>
                    <a:pt x="0" y="352545"/>
                  </a:lnTo>
                  <a:lnTo>
                    <a:pt x="43999" y="352545"/>
                  </a:lnTo>
                  <a:lnTo>
                    <a:pt x="43999" y="484543"/>
                  </a:lnTo>
                  <a:lnTo>
                    <a:pt x="44000" y="484543"/>
                  </a:lnTo>
                  <a:lnTo>
                    <a:pt x="44000" y="557692"/>
                  </a:lnTo>
                  <a:lnTo>
                    <a:pt x="791989" y="557692"/>
                  </a:lnTo>
                  <a:lnTo>
                    <a:pt x="791989" y="321746"/>
                  </a:lnTo>
                  <a:lnTo>
                    <a:pt x="44000" y="321746"/>
                  </a:lnTo>
                  <a:cubicBezTo>
                    <a:pt x="20900" y="321746"/>
                    <a:pt x="1650" y="303596"/>
                    <a:pt x="0" y="281046"/>
                  </a:cubicBezTo>
                  <a:lnTo>
                    <a:pt x="0" y="233196"/>
                  </a:lnTo>
                  <a:lnTo>
                    <a:pt x="0" y="154548"/>
                  </a:lnTo>
                  <a:lnTo>
                    <a:pt x="0" y="90748"/>
                  </a:lnTo>
                  <a:lnTo>
                    <a:pt x="43999" y="90748"/>
                  </a:lnTo>
                  <a:lnTo>
                    <a:pt x="43999" y="154548"/>
                  </a:lnTo>
                  <a:lnTo>
                    <a:pt x="44000" y="154548"/>
                  </a:lnTo>
                  <a:lnTo>
                    <a:pt x="44000" y="278296"/>
                  </a:lnTo>
                  <a:lnTo>
                    <a:pt x="791989" y="278296"/>
                  </a:lnTo>
                  <a:lnTo>
                    <a:pt x="791989" y="44550"/>
                  </a:lnTo>
                  <a:lnTo>
                    <a:pt x="153448" y="44550"/>
                  </a:lnTo>
                  <a:lnTo>
                    <a:pt x="153448" y="44549"/>
                  </a:lnTo>
                  <a:lnTo>
                    <a:pt x="89312" y="44549"/>
                  </a:lnTo>
                  <a:lnTo>
                    <a:pt x="89312" y="550"/>
                  </a:lnTo>
                  <a:lnTo>
                    <a:pt x="153448" y="550"/>
                  </a:lnTo>
                  <a:close/>
                </a:path>
              </a:pathLst>
            </a:custGeom>
            <a:solidFill>
              <a:schemeClr val="accent6"/>
            </a:solidFill>
            <a:ln w="12601"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lOne Display Regular"/>
                <a:cs typeface="Arial"/>
              </a:endParaRPr>
            </a:p>
          </p:txBody>
        </p:sp>
        <p:sp>
          <p:nvSpPr>
            <p:cNvPr id="17" name="Freeform: Shape 16">
              <a:extLst>
                <a:ext uri="{FF2B5EF4-FFF2-40B4-BE49-F238E27FC236}">
                  <a16:creationId xmlns:a16="http://schemas.microsoft.com/office/drawing/2014/main" id="{EA79220E-CFC6-96F1-D21C-B347B6D016A6}"/>
                </a:ext>
              </a:extLst>
            </p:cNvPr>
            <p:cNvSpPr/>
            <p:nvPr/>
          </p:nvSpPr>
          <p:spPr>
            <a:xfrm>
              <a:off x="6114199" y="2007331"/>
              <a:ext cx="166032" cy="16520"/>
            </a:xfrm>
            <a:custGeom>
              <a:avLst/>
              <a:gdLst>
                <a:gd name="connsiteX0" fmla="*/ 0 w 507349"/>
                <a:gd name="connsiteY0" fmla="*/ 0 h 50482"/>
                <a:gd name="connsiteX1" fmla="*/ 507349 w 507349"/>
                <a:gd name="connsiteY1" fmla="*/ 0 h 50482"/>
                <a:gd name="connsiteX2" fmla="*/ 507349 w 507349"/>
                <a:gd name="connsiteY2" fmla="*/ 50482 h 50482"/>
                <a:gd name="connsiteX3" fmla="*/ 0 w 507349"/>
                <a:gd name="connsiteY3" fmla="*/ 50482 h 50482"/>
              </a:gdLst>
              <a:ahLst/>
              <a:cxnLst>
                <a:cxn ang="0">
                  <a:pos x="connsiteX0" y="connsiteY0"/>
                </a:cxn>
                <a:cxn ang="0">
                  <a:pos x="connsiteX1" y="connsiteY1"/>
                </a:cxn>
                <a:cxn ang="0">
                  <a:pos x="connsiteX2" y="connsiteY2"/>
                </a:cxn>
                <a:cxn ang="0">
                  <a:pos x="connsiteX3" y="connsiteY3"/>
                </a:cxn>
              </a:cxnLst>
              <a:rect l="l" t="t" r="r" b="b"/>
              <a:pathLst>
                <a:path w="507349" h="50482">
                  <a:moveTo>
                    <a:pt x="0" y="0"/>
                  </a:moveTo>
                  <a:lnTo>
                    <a:pt x="507349" y="0"/>
                  </a:lnTo>
                  <a:lnTo>
                    <a:pt x="507349" y="50482"/>
                  </a:lnTo>
                  <a:lnTo>
                    <a:pt x="0" y="50482"/>
                  </a:lnTo>
                  <a:close/>
                </a:path>
              </a:pathLst>
            </a:custGeom>
            <a:solidFill>
              <a:srgbClr val="B1D272"/>
            </a:solidFill>
            <a:ln w="126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lOne Display Regular"/>
                <a:cs typeface="Arial"/>
              </a:endParaRPr>
            </a:p>
          </p:txBody>
        </p:sp>
        <p:sp>
          <p:nvSpPr>
            <p:cNvPr id="18" name="Freeform: Shape 17">
              <a:extLst>
                <a:ext uri="{FF2B5EF4-FFF2-40B4-BE49-F238E27FC236}">
                  <a16:creationId xmlns:a16="http://schemas.microsoft.com/office/drawing/2014/main" id="{416E47B6-558A-F87F-DE68-2D4656D7DD58}"/>
                </a:ext>
              </a:extLst>
            </p:cNvPr>
            <p:cNvSpPr/>
            <p:nvPr/>
          </p:nvSpPr>
          <p:spPr>
            <a:xfrm>
              <a:off x="6114199" y="1945791"/>
              <a:ext cx="166032" cy="16520"/>
            </a:xfrm>
            <a:custGeom>
              <a:avLst/>
              <a:gdLst>
                <a:gd name="connsiteX0" fmla="*/ 0 w 507349"/>
                <a:gd name="connsiteY0" fmla="*/ 0 h 50482"/>
                <a:gd name="connsiteX1" fmla="*/ 507349 w 507349"/>
                <a:gd name="connsiteY1" fmla="*/ 0 h 50482"/>
                <a:gd name="connsiteX2" fmla="*/ 507349 w 507349"/>
                <a:gd name="connsiteY2" fmla="*/ 50483 h 50482"/>
                <a:gd name="connsiteX3" fmla="*/ 0 w 507349"/>
                <a:gd name="connsiteY3" fmla="*/ 50483 h 50482"/>
              </a:gdLst>
              <a:ahLst/>
              <a:cxnLst>
                <a:cxn ang="0">
                  <a:pos x="connsiteX0" y="connsiteY0"/>
                </a:cxn>
                <a:cxn ang="0">
                  <a:pos x="connsiteX1" y="connsiteY1"/>
                </a:cxn>
                <a:cxn ang="0">
                  <a:pos x="connsiteX2" y="connsiteY2"/>
                </a:cxn>
                <a:cxn ang="0">
                  <a:pos x="connsiteX3" y="connsiteY3"/>
                </a:cxn>
              </a:cxnLst>
              <a:rect l="l" t="t" r="r" b="b"/>
              <a:pathLst>
                <a:path w="507349" h="50482">
                  <a:moveTo>
                    <a:pt x="0" y="0"/>
                  </a:moveTo>
                  <a:lnTo>
                    <a:pt x="507349" y="0"/>
                  </a:lnTo>
                  <a:lnTo>
                    <a:pt x="507349" y="50483"/>
                  </a:lnTo>
                  <a:lnTo>
                    <a:pt x="0" y="50483"/>
                  </a:lnTo>
                  <a:close/>
                </a:path>
              </a:pathLst>
            </a:custGeom>
            <a:solidFill>
              <a:srgbClr val="B1D272"/>
            </a:solidFill>
            <a:ln w="126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lOne Display Regular"/>
                <a:cs typeface="Arial"/>
              </a:endParaRPr>
            </a:p>
          </p:txBody>
        </p:sp>
        <p:sp>
          <p:nvSpPr>
            <p:cNvPr id="19" name="Freeform: Shape 18">
              <a:extLst>
                <a:ext uri="{FF2B5EF4-FFF2-40B4-BE49-F238E27FC236}">
                  <a16:creationId xmlns:a16="http://schemas.microsoft.com/office/drawing/2014/main" id="{8A72879E-2D1B-88D9-65C5-132144D7D9D1}"/>
                </a:ext>
              </a:extLst>
            </p:cNvPr>
            <p:cNvSpPr/>
            <p:nvPr/>
          </p:nvSpPr>
          <p:spPr>
            <a:xfrm>
              <a:off x="6114199" y="1914816"/>
              <a:ext cx="166032" cy="16520"/>
            </a:xfrm>
            <a:custGeom>
              <a:avLst/>
              <a:gdLst>
                <a:gd name="connsiteX0" fmla="*/ 0 w 507349"/>
                <a:gd name="connsiteY0" fmla="*/ 0 h 50482"/>
                <a:gd name="connsiteX1" fmla="*/ 507349 w 507349"/>
                <a:gd name="connsiteY1" fmla="*/ 0 h 50482"/>
                <a:gd name="connsiteX2" fmla="*/ 507349 w 507349"/>
                <a:gd name="connsiteY2" fmla="*/ 50482 h 50482"/>
                <a:gd name="connsiteX3" fmla="*/ 0 w 507349"/>
                <a:gd name="connsiteY3" fmla="*/ 50482 h 50482"/>
              </a:gdLst>
              <a:ahLst/>
              <a:cxnLst>
                <a:cxn ang="0">
                  <a:pos x="connsiteX0" y="connsiteY0"/>
                </a:cxn>
                <a:cxn ang="0">
                  <a:pos x="connsiteX1" y="connsiteY1"/>
                </a:cxn>
                <a:cxn ang="0">
                  <a:pos x="connsiteX2" y="connsiteY2"/>
                </a:cxn>
                <a:cxn ang="0">
                  <a:pos x="connsiteX3" y="connsiteY3"/>
                </a:cxn>
              </a:cxnLst>
              <a:rect l="l" t="t" r="r" b="b"/>
              <a:pathLst>
                <a:path w="507349" h="50482">
                  <a:moveTo>
                    <a:pt x="0" y="0"/>
                  </a:moveTo>
                  <a:lnTo>
                    <a:pt x="507349" y="0"/>
                  </a:lnTo>
                  <a:lnTo>
                    <a:pt x="507349" y="50482"/>
                  </a:lnTo>
                  <a:lnTo>
                    <a:pt x="0" y="50482"/>
                  </a:lnTo>
                  <a:close/>
                </a:path>
              </a:pathLst>
            </a:custGeom>
            <a:solidFill>
              <a:srgbClr val="B1D272"/>
            </a:solidFill>
            <a:ln w="126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lOne Display Regular"/>
                <a:cs typeface="Arial"/>
              </a:endParaRPr>
            </a:p>
          </p:txBody>
        </p:sp>
        <p:sp>
          <p:nvSpPr>
            <p:cNvPr id="20" name="Freeform: Shape 19">
              <a:extLst>
                <a:ext uri="{FF2B5EF4-FFF2-40B4-BE49-F238E27FC236}">
                  <a16:creationId xmlns:a16="http://schemas.microsoft.com/office/drawing/2014/main" id="{BEA9D811-99E8-700F-00C0-3AAE0A96A084}"/>
                </a:ext>
              </a:extLst>
            </p:cNvPr>
            <p:cNvSpPr/>
            <p:nvPr/>
          </p:nvSpPr>
          <p:spPr>
            <a:xfrm>
              <a:off x="6114199" y="1976354"/>
              <a:ext cx="166032" cy="16933"/>
            </a:xfrm>
            <a:custGeom>
              <a:avLst/>
              <a:gdLst>
                <a:gd name="connsiteX0" fmla="*/ 0 w 507349"/>
                <a:gd name="connsiteY0" fmla="*/ 0 h 51744"/>
                <a:gd name="connsiteX1" fmla="*/ 507349 w 507349"/>
                <a:gd name="connsiteY1" fmla="*/ 0 h 51744"/>
                <a:gd name="connsiteX2" fmla="*/ 507349 w 507349"/>
                <a:gd name="connsiteY2" fmla="*/ 51745 h 51744"/>
                <a:gd name="connsiteX3" fmla="*/ 0 w 507349"/>
                <a:gd name="connsiteY3" fmla="*/ 51745 h 51744"/>
              </a:gdLst>
              <a:ahLst/>
              <a:cxnLst>
                <a:cxn ang="0">
                  <a:pos x="connsiteX0" y="connsiteY0"/>
                </a:cxn>
                <a:cxn ang="0">
                  <a:pos x="connsiteX1" y="connsiteY1"/>
                </a:cxn>
                <a:cxn ang="0">
                  <a:pos x="connsiteX2" y="connsiteY2"/>
                </a:cxn>
                <a:cxn ang="0">
                  <a:pos x="connsiteX3" y="connsiteY3"/>
                </a:cxn>
              </a:cxnLst>
              <a:rect l="l" t="t" r="r" b="b"/>
              <a:pathLst>
                <a:path w="507349" h="51744">
                  <a:moveTo>
                    <a:pt x="0" y="0"/>
                  </a:moveTo>
                  <a:lnTo>
                    <a:pt x="507349" y="0"/>
                  </a:lnTo>
                  <a:lnTo>
                    <a:pt x="507349" y="51745"/>
                  </a:lnTo>
                  <a:lnTo>
                    <a:pt x="0" y="51745"/>
                  </a:lnTo>
                  <a:close/>
                </a:path>
              </a:pathLst>
            </a:custGeom>
            <a:solidFill>
              <a:srgbClr val="B1D272"/>
            </a:solidFill>
            <a:ln w="126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lOne Display Regular"/>
                <a:cs typeface="Arial"/>
              </a:endParaRPr>
            </a:p>
          </p:txBody>
        </p:sp>
        <p:sp>
          <p:nvSpPr>
            <p:cNvPr id="21" name="Freeform: Shape 20">
              <a:extLst>
                <a:ext uri="{FF2B5EF4-FFF2-40B4-BE49-F238E27FC236}">
                  <a16:creationId xmlns:a16="http://schemas.microsoft.com/office/drawing/2014/main" id="{4CDAF717-0248-76E6-7FCA-E7400AE3BF9D}"/>
                </a:ext>
              </a:extLst>
            </p:cNvPr>
            <p:cNvSpPr/>
            <p:nvPr/>
          </p:nvSpPr>
          <p:spPr>
            <a:xfrm>
              <a:off x="6114199" y="2215490"/>
              <a:ext cx="166032" cy="16520"/>
            </a:xfrm>
            <a:custGeom>
              <a:avLst/>
              <a:gdLst>
                <a:gd name="connsiteX0" fmla="*/ 0 w 507349"/>
                <a:gd name="connsiteY0" fmla="*/ 0 h 50482"/>
                <a:gd name="connsiteX1" fmla="*/ 507349 w 507349"/>
                <a:gd name="connsiteY1" fmla="*/ 0 h 50482"/>
                <a:gd name="connsiteX2" fmla="*/ 507349 w 507349"/>
                <a:gd name="connsiteY2" fmla="*/ 50482 h 50482"/>
                <a:gd name="connsiteX3" fmla="*/ 0 w 507349"/>
                <a:gd name="connsiteY3" fmla="*/ 50482 h 50482"/>
              </a:gdLst>
              <a:ahLst/>
              <a:cxnLst>
                <a:cxn ang="0">
                  <a:pos x="connsiteX0" y="connsiteY0"/>
                </a:cxn>
                <a:cxn ang="0">
                  <a:pos x="connsiteX1" y="connsiteY1"/>
                </a:cxn>
                <a:cxn ang="0">
                  <a:pos x="connsiteX2" y="connsiteY2"/>
                </a:cxn>
                <a:cxn ang="0">
                  <a:pos x="connsiteX3" y="connsiteY3"/>
                </a:cxn>
              </a:cxnLst>
              <a:rect l="l" t="t" r="r" b="b"/>
              <a:pathLst>
                <a:path w="507349" h="50482">
                  <a:moveTo>
                    <a:pt x="0" y="0"/>
                  </a:moveTo>
                  <a:lnTo>
                    <a:pt x="507349" y="0"/>
                  </a:lnTo>
                  <a:lnTo>
                    <a:pt x="507349" y="50482"/>
                  </a:lnTo>
                  <a:lnTo>
                    <a:pt x="0" y="50482"/>
                  </a:lnTo>
                  <a:close/>
                </a:path>
              </a:pathLst>
            </a:custGeom>
            <a:solidFill>
              <a:srgbClr val="B1D272"/>
            </a:solidFill>
            <a:ln w="126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lOne Display Regular"/>
                <a:cs typeface="Arial"/>
              </a:endParaRPr>
            </a:p>
          </p:txBody>
        </p:sp>
        <p:sp>
          <p:nvSpPr>
            <p:cNvPr id="22" name="Freeform: Shape 21">
              <a:extLst>
                <a:ext uri="{FF2B5EF4-FFF2-40B4-BE49-F238E27FC236}">
                  <a16:creationId xmlns:a16="http://schemas.microsoft.com/office/drawing/2014/main" id="{A2EDFFCE-35C5-D0E9-5B2D-713D57B2FADC}"/>
                </a:ext>
              </a:extLst>
            </p:cNvPr>
            <p:cNvSpPr/>
            <p:nvPr/>
          </p:nvSpPr>
          <p:spPr>
            <a:xfrm>
              <a:off x="6114199" y="2153951"/>
              <a:ext cx="166032" cy="16520"/>
            </a:xfrm>
            <a:custGeom>
              <a:avLst/>
              <a:gdLst>
                <a:gd name="connsiteX0" fmla="*/ 0 w 507349"/>
                <a:gd name="connsiteY0" fmla="*/ 0 h 50482"/>
                <a:gd name="connsiteX1" fmla="*/ 507349 w 507349"/>
                <a:gd name="connsiteY1" fmla="*/ 0 h 50482"/>
                <a:gd name="connsiteX2" fmla="*/ 507349 w 507349"/>
                <a:gd name="connsiteY2" fmla="*/ 50483 h 50482"/>
                <a:gd name="connsiteX3" fmla="*/ 0 w 507349"/>
                <a:gd name="connsiteY3" fmla="*/ 50483 h 50482"/>
              </a:gdLst>
              <a:ahLst/>
              <a:cxnLst>
                <a:cxn ang="0">
                  <a:pos x="connsiteX0" y="connsiteY0"/>
                </a:cxn>
                <a:cxn ang="0">
                  <a:pos x="connsiteX1" y="connsiteY1"/>
                </a:cxn>
                <a:cxn ang="0">
                  <a:pos x="connsiteX2" y="connsiteY2"/>
                </a:cxn>
                <a:cxn ang="0">
                  <a:pos x="connsiteX3" y="connsiteY3"/>
                </a:cxn>
              </a:cxnLst>
              <a:rect l="l" t="t" r="r" b="b"/>
              <a:pathLst>
                <a:path w="507349" h="50482">
                  <a:moveTo>
                    <a:pt x="0" y="0"/>
                  </a:moveTo>
                  <a:lnTo>
                    <a:pt x="507349" y="0"/>
                  </a:lnTo>
                  <a:lnTo>
                    <a:pt x="507349" y="50483"/>
                  </a:lnTo>
                  <a:lnTo>
                    <a:pt x="0" y="50483"/>
                  </a:lnTo>
                  <a:close/>
                </a:path>
              </a:pathLst>
            </a:custGeom>
            <a:solidFill>
              <a:srgbClr val="B1D272"/>
            </a:solidFill>
            <a:ln w="126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lOne Display Regular"/>
                <a:cs typeface="Arial"/>
              </a:endParaRPr>
            </a:p>
          </p:txBody>
        </p:sp>
        <p:sp>
          <p:nvSpPr>
            <p:cNvPr id="23" name="Freeform: Shape 22">
              <a:extLst>
                <a:ext uri="{FF2B5EF4-FFF2-40B4-BE49-F238E27FC236}">
                  <a16:creationId xmlns:a16="http://schemas.microsoft.com/office/drawing/2014/main" id="{8B76FD27-D0CA-AB8A-297F-B4D363BC2807}"/>
                </a:ext>
              </a:extLst>
            </p:cNvPr>
            <p:cNvSpPr/>
            <p:nvPr/>
          </p:nvSpPr>
          <p:spPr>
            <a:xfrm>
              <a:off x="6114199" y="2122974"/>
              <a:ext cx="166032" cy="16520"/>
            </a:xfrm>
            <a:custGeom>
              <a:avLst/>
              <a:gdLst>
                <a:gd name="connsiteX0" fmla="*/ 0 w 507349"/>
                <a:gd name="connsiteY0" fmla="*/ 0 h 50482"/>
                <a:gd name="connsiteX1" fmla="*/ 507349 w 507349"/>
                <a:gd name="connsiteY1" fmla="*/ 0 h 50482"/>
                <a:gd name="connsiteX2" fmla="*/ 507349 w 507349"/>
                <a:gd name="connsiteY2" fmla="*/ 50483 h 50482"/>
                <a:gd name="connsiteX3" fmla="*/ 0 w 507349"/>
                <a:gd name="connsiteY3" fmla="*/ 50483 h 50482"/>
              </a:gdLst>
              <a:ahLst/>
              <a:cxnLst>
                <a:cxn ang="0">
                  <a:pos x="connsiteX0" y="connsiteY0"/>
                </a:cxn>
                <a:cxn ang="0">
                  <a:pos x="connsiteX1" y="connsiteY1"/>
                </a:cxn>
                <a:cxn ang="0">
                  <a:pos x="connsiteX2" y="connsiteY2"/>
                </a:cxn>
                <a:cxn ang="0">
                  <a:pos x="connsiteX3" y="connsiteY3"/>
                </a:cxn>
              </a:cxnLst>
              <a:rect l="l" t="t" r="r" b="b"/>
              <a:pathLst>
                <a:path w="507349" h="50482">
                  <a:moveTo>
                    <a:pt x="0" y="0"/>
                  </a:moveTo>
                  <a:lnTo>
                    <a:pt x="507349" y="0"/>
                  </a:lnTo>
                  <a:lnTo>
                    <a:pt x="507349" y="50483"/>
                  </a:lnTo>
                  <a:lnTo>
                    <a:pt x="0" y="50483"/>
                  </a:lnTo>
                  <a:close/>
                </a:path>
              </a:pathLst>
            </a:custGeom>
            <a:solidFill>
              <a:srgbClr val="B1D272"/>
            </a:solidFill>
            <a:ln w="126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lOne Display Regular"/>
                <a:cs typeface="Arial"/>
              </a:endParaRPr>
            </a:p>
          </p:txBody>
        </p:sp>
        <p:sp>
          <p:nvSpPr>
            <p:cNvPr id="24" name="Freeform: Shape 23">
              <a:extLst>
                <a:ext uri="{FF2B5EF4-FFF2-40B4-BE49-F238E27FC236}">
                  <a16:creationId xmlns:a16="http://schemas.microsoft.com/office/drawing/2014/main" id="{15DEAF4D-3820-B65D-C9FB-AF031A2D71BE}"/>
                </a:ext>
              </a:extLst>
            </p:cNvPr>
            <p:cNvSpPr/>
            <p:nvPr/>
          </p:nvSpPr>
          <p:spPr>
            <a:xfrm>
              <a:off x="6114199" y="2184514"/>
              <a:ext cx="166032" cy="16933"/>
            </a:xfrm>
            <a:custGeom>
              <a:avLst/>
              <a:gdLst>
                <a:gd name="connsiteX0" fmla="*/ 0 w 507349"/>
                <a:gd name="connsiteY0" fmla="*/ 0 h 51744"/>
                <a:gd name="connsiteX1" fmla="*/ 507349 w 507349"/>
                <a:gd name="connsiteY1" fmla="*/ 0 h 51744"/>
                <a:gd name="connsiteX2" fmla="*/ 507349 w 507349"/>
                <a:gd name="connsiteY2" fmla="*/ 51745 h 51744"/>
                <a:gd name="connsiteX3" fmla="*/ 0 w 507349"/>
                <a:gd name="connsiteY3" fmla="*/ 51745 h 51744"/>
              </a:gdLst>
              <a:ahLst/>
              <a:cxnLst>
                <a:cxn ang="0">
                  <a:pos x="connsiteX0" y="connsiteY0"/>
                </a:cxn>
                <a:cxn ang="0">
                  <a:pos x="connsiteX1" y="connsiteY1"/>
                </a:cxn>
                <a:cxn ang="0">
                  <a:pos x="connsiteX2" y="connsiteY2"/>
                </a:cxn>
                <a:cxn ang="0">
                  <a:pos x="connsiteX3" y="connsiteY3"/>
                </a:cxn>
              </a:cxnLst>
              <a:rect l="l" t="t" r="r" b="b"/>
              <a:pathLst>
                <a:path w="507349" h="51744">
                  <a:moveTo>
                    <a:pt x="0" y="0"/>
                  </a:moveTo>
                  <a:lnTo>
                    <a:pt x="507349" y="0"/>
                  </a:lnTo>
                  <a:lnTo>
                    <a:pt x="507349" y="51745"/>
                  </a:lnTo>
                  <a:lnTo>
                    <a:pt x="0" y="51745"/>
                  </a:lnTo>
                  <a:close/>
                </a:path>
              </a:pathLst>
            </a:custGeom>
            <a:solidFill>
              <a:srgbClr val="B1D272"/>
            </a:solidFill>
            <a:ln w="126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lOne Display Regular"/>
                <a:cs typeface="Arial"/>
              </a:endParaRPr>
            </a:p>
          </p:txBody>
        </p:sp>
        <p:sp>
          <p:nvSpPr>
            <p:cNvPr id="25" name="Freeform: Shape 24">
              <a:extLst>
                <a:ext uri="{FF2B5EF4-FFF2-40B4-BE49-F238E27FC236}">
                  <a16:creationId xmlns:a16="http://schemas.microsoft.com/office/drawing/2014/main" id="{7F64DFD2-4EFB-18CF-ED8B-68B9CD03B25A}"/>
                </a:ext>
              </a:extLst>
            </p:cNvPr>
            <p:cNvSpPr/>
            <p:nvPr/>
          </p:nvSpPr>
          <p:spPr>
            <a:xfrm>
              <a:off x="6313272" y="1914816"/>
              <a:ext cx="33041" cy="33041"/>
            </a:xfrm>
            <a:custGeom>
              <a:avLst/>
              <a:gdLst>
                <a:gd name="connsiteX0" fmla="*/ 0 w 100965"/>
                <a:gd name="connsiteY0" fmla="*/ 0 h 100965"/>
                <a:gd name="connsiteX1" fmla="*/ 100965 w 100965"/>
                <a:gd name="connsiteY1" fmla="*/ 0 h 100965"/>
                <a:gd name="connsiteX2" fmla="*/ 100965 w 100965"/>
                <a:gd name="connsiteY2" fmla="*/ 100965 h 100965"/>
                <a:gd name="connsiteX3" fmla="*/ 0 w 100965"/>
                <a:gd name="connsiteY3" fmla="*/ 100965 h 100965"/>
              </a:gdLst>
              <a:ahLst/>
              <a:cxnLst>
                <a:cxn ang="0">
                  <a:pos x="connsiteX0" y="connsiteY0"/>
                </a:cxn>
                <a:cxn ang="0">
                  <a:pos x="connsiteX1" y="connsiteY1"/>
                </a:cxn>
                <a:cxn ang="0">
                  <a:pos x="connsiteX2" y="connsiteY2"/>
                </a:cxn>
                <a:cxn ang="0">
                  <a:pos x="connsiteX3" y="connsiteY3"/>
                </a:cxn>
              </a:cxnLst>
              <a:rect l="l" t="t" r="r" b="b"/>
              <a:pathLst>
                <a:path w="100965" h="100965">
                  <a:moveTo>
                    <a:pt x="0" y="0"/>
                  </a:moveTo>
                  <a:lnTo>
                    <a:pt x="100965" y="0"/>
                  </a:lnTo>
                  <a:lnTo>
                    <a:pt x="100965" y="100965"/>
                  </a:lnTo>
                  <a:lnTo>
                    <a:pt x="0" y="100965"/>
                  </a:lnTo>
                  <a:close/>
                </a:path>
              </a:pathLst>
            </a:custGeom>
            <a:solidFill>
              <a:srgbClr val="B1D272"/>
            </a:solidFill>
            <a:ln w="126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lOne Display Regular"/>
                <a:cs typeface="Arial"/>
              </a:endParaRPr>
            </a:p>
          </p:txBody>
        </p:sp>
        <p:sp>
          <p:nvSpPr>
            <p:cNvPr id="26" name="Freeform: Shape 25">
              <a:extLst>
                <a:ext uri="{FF2B5EF4-FFF2-40B4-BE49-F238E27FC236}">
                  <a16:creationId xmlns:a16="http://schemas.microsoft.com/office/drawing/2014/main" id="{9D34F2CB-4869-886D-FD3E-8DD95071FFC1}"/>
                </a:ext>
              </a:extLst>
            </p:cNvPr>
            <p:cNvSpPr/>
            <p:nvPr/>
          </p:nvSpPr>
          <p:spPr>
            <a:xfrm>
              <a:off x="6313272" y="1980897"/>
              <a:ext cx="33041" cy="16933"/>
            </a:xfrm>
            <a:custGeom>
              <a:avLst/>
              <a:gdLst>
                <a:gd name="connsiteX0" fmla="*/ 0 w 100965"/>
                <a:gd name="connsiteY0" fmla="*/ 0 h 51744"/>
                <a:gd name="connsiteX1" fmla="*/ 100965 w 100965"/>
                <a:gd name="connsiteY1" fmla="*/ 0 h 51744"/>
                <a:gd name="connsiteX2" fmla="*/ 100965 w 100965"/>
                <a:gd name="connsiteY2" fmla="*/ 51745 h 51744"/>
                <a:gd name="connsiteX3" fmla="*/ 0 w 100965"/>
                <a:gd name="connsiteY3" fmla="*/ 51745 h 51744"/>
              </a:gdLst>
              <a:ahLst/>
              <a:cxnLst>
                <a:cxn ang="0">
                  <a:pos x="connsiteX0" y="connsiteY0"/>
                </a:cxn>
                <a:cxn ang="0">
                  <a:pos x="connsiteX1" y="connsiteY1"/>
                </a:cxn>
                <a:cxn ang="0">
                  <a:pos x="connsiteX2" y="connsiteY2"/>
                </a:cxn>
                <a:cxn ang="0">
                  <a:pos x="connsiteX3" y="connsiteY3"/>
                </a:cxn>
              </a:cxnLst>
              <a:rect l="l" t="t" r="r" b="b"/>
              <a:pathLst>
                <a:path w="100965" h="51744">
                  <a:moveTo>
                    <a:pt x="0" y="0"/>
                  </a:moveTo>
                  <a:lnTo>
                    <a:pt x="100965" y="0"/>
                  </a:lnTo>
                  <a:lnTo>
                    <a:pt x="100965" y="51745"/>
                  </a:lnTo>
                  <a:lnTo>
                    <a:pt x="0" y="51745"/>
                  </a:lnTo>
                  <a:close/>
                </a:path>
              </a:pathLst>
            </a:custGeom>
            <a:solidFill>
              <a:srgbClr val="B1D272"/>
            </a:solidFill>
            <a:ln w="126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lOne Display Regular"/>
                <a:cs typeface="Arial"/>
              </a:endParaRPr>
            </a:p>
          </p:txBody>
        </p:sp>
        <p:sp>
          <p:nvSpPr>
            <p:cNvPr id="27" name="Freeform: Shape 26">
              <a:extLst>
                <a:ext uri="{FF2B5EF4-FFF2-40B4-BE49-F238E27FC236}">
                  <a16:creationId xmlns:a16="http://schemas.microsoft.com/office/drawing/2014/main" id="{60FACA81-1EDA-C0BA-D9EB-554E06E4403A}"/>
                </a:ext>
              </a:extLst>
            </p:cNvPr>
            <p:cNvSpPr/>
            <p:nvPr/>
          </p:nvSpPr>
          <p:spPr>
            <a:xfrm>
              <a:off x="6313272" y="2122974"/>
              <a:ext cx="33041" cy="33041"/>
            </a:xfrm>
            <a:custGeom>
              <a:avLst/>
              <a:gdLst>
                <a:gd name="connsiteX0" fmla="*/ 0 w 100965"/>
                <a:gd name="connsiteY0" fmla="*/ 0 h 100965"/>
                <a:gd name="connsiteX1" fmla="*/ 100965 w 100965"/>
                <a:gd name="connsiteY1" fmla="*/ 0 h 100965"/>
                <a:gd name="connsiteX2" fmla="*/ 100965 w 100965"/>
                <a:gd name="connsiteY2" fmla="*/ 100965 h 100965"/>
                <a:gd name="connsiteX3" fmla="*/ 0 w 100965"/>
                <a:gd name="connsiteY3" fmla="*/ 100965 h 100965"/>
              </a:gdLst>
              <a:ahLst/>
              <a:cxnLst>
                <a:cxn ang="0">
                  <a:pos x="connsiteX0" y="connsiteY0"/>
                </a:cxn>
                <a:cxn ang="0">
                  <a:pos x="connsiteX1" y="connsiteY1"/>
                </a:cxn>
                <a:cxn ang="0">
                  <a:pos x="connsiteX2" y="connsiteY2"/>
                </a:cxn>
                <a:cxn ang="0">
                  <a:pos x="connsiteX3" y="connsiteY3"/>
                </a:cxn>
              </a:cxnLst>
              <a:rect l="l" t="t" r="r" b="b"/>
              <a:pathLst>
                <a:path w="100965" h="100965">
                  <a:moveTo>
                    <a:pt x="0" y="0"/>
                  </a:moveTo>
                  <a:lnTo>
                    <a:pt x="100965" y="0"/>
                  </a:lnTo>
                  <a:lnTo>
                    <a:pt x="100965" y="100965"/>
                  </a:lnTo>
                  <a:lnTo>
                    <a:pt x="0" y="100965"/>
                  </a:lnTo>
                  <a:close/>
                </a:path>
              </a:pathLst>
            </a:custGeom>
            <a:solidFill>
              <a:srgbClr val="B1D272"/>
            </a:solidFill>
            <a:ln w="126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lOne Display Regular"/>
                <a:cs typeface="Arial"/>
              </a:endParaRPr>
            </a:p>
          </p:txBody>
        </p:sp>
        <p:sp>
          <p:nvSpPr>
            <p:cNvPr id="28" name="Freeform: Shape 27">
              <a:extLst>
                <a:ext uri="{FF2B5EF4-FFF2-40B4-BE49-F238E27FC236}">
                  <a16:creationId xmlns:a16="http://schemas.microsoft.com/office/drawing/2014/main" id="{4FD876D5-58EC-EA80-3B66-29DC53ABBCC9}"/>
                </a:ext>
              </a:extLst>
            </p:cNvPr>
            <p:cNvSpPr/>
            <p:nvPr/>
          </p:nvSpPr>
          <p:spPr>
            <a:xfrm>
              <a:off x="6313272" y="2189056"/>
              <a:ext cx="33041" cy="16933"/>
            </a:xfrm>
            <a:custGeom>
              <a:avLst/>
              <a:gdLst>
                <a:gd name="connsiteX0" fmla="*/ 0 w 100965"/>
                <a:gd name="connsiteY0" fmla="*/ 0 h 51744"/>
                <a:gd name="connsiteX1" fmla="*/ 100965 w 100965"/>
                <a:gd name="connsiteY1" fmla="*/ 0 h 51744"/>
                <a:gd name="connsiteX2" fmla="*/ 100965 w 100965"/>
                <a:gd name="connsiteY2" fmla="*/ 51745 h 51744"/>
                <a:gd name="connsiteX3" fmla="*/ 0 w 100965"/>
                <a:gd name="connsiteY3" fmla="*/ 51745 h 51744"/>
              </a:gdLst>
              <a:ahLst/>
              <a:cxnLst>
                <a:cxn ang="0">
                  <a:pos x="connsiteX0" y="connsiteY0"/>
                </a:cxn>
                <a:cxn ang="0">
                  <a:pos x="connsiteX1" y="connsiteY1"/>
                </a:cxn>
                <a:cxn ang="0">
                  <a:pos x="connsiteX2" y="connsiteY2"/>
                </a:cxn>
                <a:cxn ang="0">
                  <a:pos x="connsiteX3" y="connsiteY3"/>
                </a:cxn>
              </a:cxnLst>
              <a:rect l="l" t="t" r="r" b="b"/>
              <a:pathLst>
                <a:path w="100965" h="51744">
                  <a:moveTo>
                    <a:pt x="0" y="0"/>
                  </a:moveTo>
                  <a:lnTo>
                    <a:pt x="100965" y="0"/>
                  </a:lnTo>
                  <a:lnTo>
                    <a:pt x="100965" y="51745"/>
                  </a:lnTo>
                  <a:lnTo>
                    <a:pt x="0" y="51745"/>
                  </a:lnTo>
                  <a:close/>
                </a:path>
              </a:pathLst>
            </a:custGeom>
            <a:solidFill>
              <a:srgbClr val="B1D272"/>
            </a:solidFill>
            <a:ln w="126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lOne Display Regular"/>
                <a:cs typeface="Arial"/>
              </a:endParaRPr>
            </a:p>
          </p:txBody>
        </p:sp>
        <p:sp>
          <p:nvSpPr>
            <p:cNvPr id="29" name="Freeform: Shape 28">
              <a:extLst>
                <a:ext uri="{FF2B5EF4-FFF2-40B4-BE49-F238E27FC236}">
                  <a16:creationId xmlns:a16="http://schemas.microsoft.com/office/drawing/2014/main" id="{5CF4E0F6-3D63-7F81-73A0-1FDAA6E3901C}"/>
                </a:ext>
              </a:extLst>
            </p:cNvPr>
            <p:cNvSpPr/>
            <p:nvPr/>
          </p:nvSpPr>
          <p:spPr>
            <a:xfrm rot="5400000">
              <a:off x="5808451" y="1840801"/>
              <a:ext cx="49562" cy="49562"/>
            </a:xfrm>
            <a:custGeom>
              <a:avLst/>
              <a:gdLst>
                <a:gd name="connsiteX0" fmla="*/ 0 w 151447"/>
                <a:gd name="connsiteY0" fmla="*/ 0 h 151447"/>
                <a:gd name="connsiteX1" fmla="*/ 151448 w 151447"/>
                <a:gd name="connsiteY1" fmla="*/ 0 h 151447"/>
                <a:gd name="connsiteX2" fmla="*/ 151448 w 151447"/>
                <a:gd name="connsiteY2" fmla="*/ 151447 h 151447"/>
                <a:gd name="connsiteX3" fmla="*/ 0 w 151447"/>
                <a:gd name="connsiteY3" fmla="*/ 151447 h 151447"/>
              </a:gdLst>
              <a:ahLst/>
              <a:cxnLst>
                <a:cxn ang="0">
                  <a:pos x="connsiteX0" y="connsiteY0"/>
                </a:cxn>
                <a:cxn ang="0">
                  <a:pos x="connsiteX1" y="connsiteY1"/>
                </a:cxn>
                <a:cxn ang="0">
                  <a:pos x="connsiteX2" y="connsiteY2"/>
                </a:cxn>
                <a:cxn ang="0">
                  <a:pos x="connsiteX3" y="connsiteY3"/>
                </a:cxn>
              </a:cxnLst>
              <a:rect l="l" t="t" r="r" b="b"/>
              <a:pathLst>
                <a:path w="151447" h="151447">
                  <a:moveTo>
                    <a:pt x="0" y="0"/>
                  </a:moveTo>
                  <a:lnTo>
                    <a:pt x="151448" y="0"/>
                  </a:lnTo>
                  <a:lnTo>
                    <a:pt x="151448" y="151447"/>
                  </a:lnTo>
                  <a:lnTo>
                    <a:pt x="0" y="151447"/>
                  </a:lnTo>
                  <a:close/>
                </a:path>
              </a:pathLst>
            </a:custGeom>
            <a:solidFill>
              <a:srgbClr val="B1D272"/>
            </a:solidFill>
            <a:ln w="126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lOne Display Regular"/>
                <a:cs typeface="Arial"/>
              </a:endParaRPr>
            </a:p>
          </p:txBody>
        </p:sp>
        <p:sp>
          <p:nvSpPr>
            <p:cNvPr id="30" name="Freeform: Shape 29">
              <a:extLst>
                <a:ext uri="{FF2B5EF4-FFF2-40B4-BE49-F238E27FC236}">
                  <a16:creationId xmlns:a16="http://schemas.microsoft.com/office/drawing/2014/main" id="{45A88EDE-5D4F-6477-5516-9BAEFA3168EB}"/>
                </a:ext>
              </a:extLst>
            </p:cNvPr>
            <p:cNvSpPr/>
            <p:nvPr/>
          </p:nvSpPr>
          <p:spPr>
            <a:xfrm>
              <a:off x="6114199" y="2425714"/>
              <a:ext cx="166032" cy="16520"/>
            </a:xfrm>
            <a:custGeom>
              <a:avLst/>
              <a:gdLst>
                <a:gd name="connsiteX0" fmla="*/ 0 w 507349"/>
                <a:gd name="connsiteY0" fmla="*/ 0 h 50482"/>
                <a:gd name="connsiteX1" fmla="*/ 507349 w 507349"/>
                <a:gd name="connsiteY1" fmla="*/ 0 h 50482"/>
                <a:gd name="connsiteX2" fmla="*/ 507349 w 507349"/>
                <a:gd name="connsiteY2" fmla="*/ 50483 h 50482"/>
                <a:gd name="connsiteX3" fmla="*/ 0 w 507349"/>
                <a:gd name="connsiteY3" fmla="*/ 50483 h 50482"/>
              </a:gdLst>
              <a:ahLst/>
              <a:cxnLst>
                <a:cxn ang="0">
                  <a:pos x="connsiteX0" y="connsiteY0"/>
                </a:cxn>
                <a:cxn ang="0">
                  <a:pos x="connsiteX1" y="connsiteY1"/>
                </a:cxn>
                <a:cxn ang="0">
                  <a:pos x="connsiteX2" y="connsiteY2"/>
                </a:cxn>
                <a:cxn ang="0">
                  <a:pos x="connsiteX3" y="connsiteY3"/>
                </a:cxn>
              </a:cxnLst>
              <a:rect l="l" t="t" r="r" b="b"/>
              <a:pathLst>
                <a:path w="507349" h="50482">
                  <a:moveTo>
                    <a:pt x="0" y="0"/>
                  </a:moveTo>
                  <a:lnTo>
                    <a:pt x="507349" y="0"/>
                  </a:lnTo>
                  <a:lnTo>
                    <a:pt x="507349" y="50483"/>
                  </a:lnTo>
                  <a:lnTo>
                    <a:pt x="0" y="50483"/>
                  </a:lnTo>
                  <a:close/>
                </a:path>
              </a:pathLst>
            </a:custGeom>
            <a:solidFill>
              <a:srgbClr val="B1D272"/>
            </a:solidFill>
            <a:ln w="126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lOne Display Regular"/>
                <a:cs typeface="Arial"/>
              </a:endParaRPr>
            </a:p>
          </p:txBody>
        </p:sp>
        <p:sp>
          <p:nvSpPr>
            <p:cNvPr id="31" name="Freeform: Shape 30">
              <a:extLst>
                <a:ext uri="{FF2B5EF4-FFF2-40B4-BE49-F238E27FC236}">
                  <a16:creationId xmlns:a16="http://schemas.microsoft.com/office/drawing/2014/main" id="{8087D4BF-6341-2B38-F3A5-AAC205BDED0C}"/>
                </a:ext>
              </a:extLst>
            </p:cNvPr>
            <p:cNvSpPr/>
            <p:nvPr/>
          </p:nvSpPr>
          <p:spPr>
            <a:xfrm>
              <a:off x="6114199" y="2364175"/>
              <a:ext cx="166032" cy="16520"/>
            </a:xfrm>
            <a:custGeom>
              <a:avLst/>
              <a:gdLst>
                <a:gd name="connsiteX0" fmla="*/ 0 w 507349"/>
                <a:gd name="connsiteY0" fmla="*/ 0 h 50482"/>
                <a:gd name="connsiteX1" fmla="*/ 507349 w 507349"/>
                <a:gd name="connsiteY1" fmla="*/ 0 h 50482"/>
                <a:gd name="connsiteX2" fmla="*/ 507349 w 507349"/>
                <a:gd name="connsiteY2" fmla="*/ 50482 h 50482"/>
                <a:gd name="connsiteX3" fmla="*/ 0 w 507349"/>
                <a:gd name="connsiteY3" fmla="*/ 50482 h 50482"/>
              </a:gdLst>
              <a:ahLst/>
              <a:cxnLst>
                <a:cxn ang="0">
                  <a:pos x="connsiteX0" y="connsiteY0"/>
                </a:cxn>
                <a:cxn ang="0">
                  <a:pos x="connsiteX1" y="connsiteY1"/>
                </a:cxn>
                <a:cxn ang="0">
                  <a:pos x="connsiteX2" y="connsiteY2"/>
                </a:cxn>
                <a:cxn ang="0">
                  <a:pos x="connsiteX3" y="connsiteY3"/>
                </a:cxn>
              </a:cxnLst>
              <a:rect l="l" t="t" r="r" b="b"/>
              <a:pathLst>
                <a:path w="507349" h="50482">
                  <a:moveTo>
                    <a:pt x="0" y="0"/>
                  </a:moveTo>
                  <a:lnTo>
                    <a:pt x="507349" y="0"/>
                  </a:lnTo>
                  <a:lnTo>
                    <a:pt x="507349" y="50482"/>
                  </a:lnTo>
                  <a:lnTo>
                    <a:pt x="0" y="50482"/>
                  </a:lnTo>
                  <a:close/>
                </a:path>
              </a:pathLst>
            </a:custGeom>
            <a:solidFill>
              <a:srgbClr val="B1D272"/>
            </a:solidFill>
            <a:ln w="126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lOne Display Regular"/>
                <a:cs typeface="Arial"/>
              </a:endParaRPr>
            </a:p>
          </p:txBody>
        </p:sp>
        <p:sp>
          <p:nvSpPr>
            <p:cNvPr id="32" name="Freeform: Shape 31">
              <a:extLst>
                <a:ext uri="{FF2B5EF4-FFF2-40B4-BE49-F238E27FC236}">
                  <a16:creationId xmlns:a16="http://schemas.microsoft.com/office/drawing/2014/main" id="{3829FF4A-8828-6305-CBA8-1ECEC2BAF73C}"/>
                </a:ext>
              </a:extLst>
            </p:cNvPr>
            <p:cNvSpPr/>
            <p:nvPr/>
          </p:nvSpPr>
          <p:spPr>
            <a:xfrm>
              <a:off x="6114199" y="2333612"/>
              <a:ext cx="166032" cy="16520"/>
            </a:xfrm>
            <a:custGeom>
              <a:avLst/>
              <a:gdLst>
                <a:gd name="connsiteX0" fmla="*/ 0 w 507349"/>
                <a:gd name="connsiteY0" fmla="*/ 0 h 50482"/>
                <a:gd name="connsiteX1" fmla="*/ 507349 w 507349"/>
                <a:gd name="connsiteY1" fmla="*/ 0 h 50482"/>
                <a:gd name="connsiteX2" fmla="*/ 507349 w 507349"/>
                <a:gd name="connsiteY2" fmla="*/ 50483 h 50482"/>
                <a:gd name="connsiteX3" fmla="*/ 0 w 507349"/>
                <a:gd name="connsiteY3" fmla="*/ 50483 h 50482"/>
              </a:gdLst>
              <a:ahLst/>
              <a:cxnLst>
                <a:cxn ang="0">
                  <a:pos x="connsiteX0" y="connsiteY0"/>
                </a:cxn>
                <a:cxn ang="0">
                  <a:pos x="connsiteX1" y="connsiteY1"/>
                </a:cxn>
                <a:cxn ang="0">
                  <a:pos x="connsiteX2" y="connsiteY2"/>
                </a:cxn>
                <a:cxn ang="0">
                  <a:pos x="connsiteX3" y="connsiteY3"/>
                </a:cxn>
              </a:cxnLst>
              <a:rect l="l" t="t" r="r" b="b"/>
              <a:pathLst>
                <a:path w="507349" h="50482">
                  <a:moveTo>
                    <a:pt x="0" y="0"/>
                  </a:moveTo>
                  <a:lnTo>
                    <a:pt x="507349" y="0"/>
                  </a:lnTo>
                  <a:lnTo>
                    <a:pt x="507349" y="50483"/>
                  </a:lnTo>
                  <a:lnTo>
                    <a:pt x="0" y="50483"/>
                  </a:lnTo>
                  <a:close/>
                </a:path>
              </a:pathLst>
            </a:custGeom>
            <a:solidFill>
              <a:srgbClr val="B1D272"/>
            </a:solidFill>
            <a:ln w="126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lOne Display Regular"/>
                <a:cs typeface="Arial"/>
              </a:endParaRPr>
            </a:p>
          </p:txBody>
        </p:sp>
        <p:sp>
          <p:nvSpPr>
            <p:cNvPr id="33" name="Freeform: Shape 32">
              <a:extLst>
                <a:ext uri="{FF2B5EF4-FFF2-40B4-BE49-F238E27FC236}">
                  <a16:creationId xmlns:a16="http://schemas.microsoft.com/office/drawing/2014/main" id="{FA874445-8309-DBDE-7D70-0358000C6FBA}"/>
                </a:ext>
              </a:extLst>
            </p:cNvPr>
            <p:cNvSpPr/>
            <p:nvPr/>
          </p:nvSpPr>
          <p:spPr>
            <a:xfrm>
              <a:off x="6114199" y="2394738"/>
              <a:ext cx="166032" cy="16933"/>
            </a:xfrm>
            <a:custGeom>
              <a:avLst/>
              <a:gdLst>
                <a:gd name="connsiteX0" fmla="*/ 0 w 507349"/>
                <a:gd name="connsiteY0" fmla="*/ 0 h 51744"/>
                <a:gd name="connsiteX1" fmla="*/ 507349 w 507349"/>
                <a:gd name="connsiteY1" fmla="*/ 0 h 51744"/>
                <a:gd name="connsiteX2" fmla="*/ 507349 w 507349"/>
                <a:gd name="connsiteY2" fmla="*/ 51745 h 51744"/>
                <a:gd name="connsiteX3" fmla="*/ 0 w 507349"/>
                <a:gd name="connsiteY3" fmla="*/ 51745 h 51744"/>
              </a:gdLst>
              <a:ahLst/>
              <a:cxnLst>
                <a:cxn ang="0">
                  <a:pos x="connsiteX0" y="connsiteY0"/>
                </a:cxn>
                <a:cxn ang="0">
                  <a:pos x="connsiteX1" y="connsiteY1"/>
                </a:cxn>
                <a:cxn ang="0">
                  <a:pos x="connsiteX2" y="connsiteY2"/>
                </a:cxn>
                <a:cxn ang="0">
                  <a:pos x="connsiteX3" y="connsiteY3"/>
                </a:cxn>
              </a:cxnLst>
              <a:rect l="l" t="t" r="r" b="b"/>
              <a:pathLst>
                <a:path w="507349" h="51744">
                  <a:moveTo>
                    <a:pt x="0" y="0"/>
                  </a:moveTo>
                  <a:lnTo>
                    <a:pt x="507349" y="0"/>
                  </a:lnTo>
                  <a:lnTo>
                    <a:pt x="507349" y="51745"/>
                  </a:lnTo>
                  <a:lnTo>
                    <a:pt x="0" y="51745"/>
                  </a:lnTo>
                  <a:close/>
                </a:path>
              </a:pathLst>
            </a:custGeom>
            <a:solidFill>
              <a:srgbClr val="B1D272"/>
            </a:solidFill>
            <a:ln w="126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lOne Display Regular"/>
                <a:cs typeface="Arial"/>
              </a:endParaRPr>
            </a:p>
          </p:txBody>
        </p:sp>
        <p:sp>
          <p:nvSpPr>
            <p:cNvPr id="34" name="Freeform: Shape 33">
              <a:extLst>
                <a:ext uri="{FF2B5EF4-FFF2-40B4-BE49-F238E27FC236}">
                  <a16:creationId xmlns:a16="http://schemas.microsoft.com/office/drawing/2014/main" id="{ED13449D-097B-B493-A08A-B0847B3F5A6F}"/>
                </a:ext>
              </a:extLst>
            </p:cNvPr>
            <p:cNvSpPr/>
            <p:nvPr/>
          </p:nvSpPr>
          <p:spPr>
            <a:xfrm>
              <a:off x="6313272" y="2333612"/>
              <a:ext cx="33041" cy="33041"/>
            </a:xfrm>
            <a:custGeom>
              <a:avLst/>
              <a:gdLst>
                <a:gd name="connsiteX0" fmla="*/ 0 w 100965"/>
                <a:gd name="connsiteY0" fmla="*/ 0 h 100965"/>
                <a:gd name="connsiteX1" fmla="*/ 100965 w 100965"/>
                <a:gd name="connsiteY1" fmla="*/ 0 h 100965"/>
                <a:gd name="connsiteX2" fmla="*/ 100965 w 100965"/>
                <a:gd name="connsiteY2" fmla="*/ 100965 h 100965"/>
                <a:gd name="connsiteX3" fmla="*/ 0 w 100965"/>
                <a:gd name="connsiteY3" fmla="*/ 100965 h 100965"/>
              </a:gdLst>
              <a:ahLst/>
              <a:cxnLst>
                <a:cxn ang="0">
                  <a:pos x="connsiteX0" y="connsiteY0"/>
                </a:cxn>
                <a:cxn ang="0">
                  <a:pos x="connsiteX1" y="connsiteY1"/>
                </a:cxn>
                <a:cxn ang="0">
                  <a:pos x="connsiteX2" y="connsiteY2"/>
                </a:cxn>
                <a:cxn ang="0">
                  <a:pos x="connsiteX3" y="connsiteY3"/>
                </a:cxn>
              </a:cxnLst>
              <a:rect l="l" t="t" r="r" b="b"/>
              <a:pathLst>
                <a:path w="100965" h="100965">
                  <a:moveTo>
                    <a:pt x="0" y="0"/>
                  </a:moveTo>
                  <a:lnTo>
                    <a:pt x="100965" y="0"/>
                  </a:lnTo>
                  <a:lnTo>
                    <a:pt x="100965" y="100965"/>
                  </a:lnTo>
                  <a:lnTo>
                    <a:pt x="0" y="100965"/>
                  </a:lnTo>
                  <a:close/>
                </a:path>
              </a:pathLst>
            </a:custGeom>
            <a:solidFill>
              <a:srgbClr val="B1D272"/>
            </a:solidFill>
            <a:ln w="126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lOne Display Regular"/>
                <a:cs typeface="Arial"/>
              </a:endParaRPr>
            </a:p>
          </p:txBody>
        </p:sp>
        <p:sp>
          <p:nvSpPr>
            <p:cNvPr id="35" name="Freeform: Shape 34">
              <a:extLst>
                <a:ext uri="{FF2B5EF4-FFF2-40B4-BE49-F238E27FC236}">
                  <a16:creationId xmlns:a16="http://schemas.microsoft.com/office/drawing/2014/main" id="{AB7217DB-C1BC-3BC5-C635-0848396D533B}"/>
                </a:ext>
              </a:extLst>
            </p:cNvPr>
            <p:cNvSpPr/>
            <p:nvPr/>
          </p:nvSpPr>
          <p:spPr>
            <a:xfrm>
              <a:off x="6313272" y="2399281"/>
              <a:ext cx="33041" cy="16933"/>
            </a:xfrm>
            <a:custGeom>
              <a:avLst/>
              <a:gdLst>
                <a:gd name="connsiteX0" fmla="*/ 0 w 100965"/>
                <a:gd name="connsiteY0" fmla="*/ 0 h 51744"/>
                <a:gd name="connsiteX1" fmla="*/ 100965 w 100965"/>
                <a:gd name="connsiteY1" fmla="*/ 0 h 51744"/>
                <a:gd name="connsiteX2" fmla="*/ 100965 w 100965"/>
                <a:gd name="connsiteY2" fmla="*/ 51745 h 51744"/>
                <a:gd name="connsiteX3" fmla="*/ 0 w 100965"/>
                <a:gd name="connsiteY3" fmla="*/ 51745 h 51744"/>
              </a:gdLst>
              <a:ahLst/>
              <a:cxnLst>
                <a:cxn ang="0">
                  <a:pos x="connsiteX0" y="connsiteY0"/>
                </a:cxn>
                <a:cxn ang="0">
                  <a:pos x="connsiteX1" y="connsiteY1"/>
                </a:cxn>
                <a:cxn ang="0">
                  <a:pos x="connsiteX2" y="connsiteY2"/>
                </a:cxn>
                <a:cxn ang="0">
                  <a:pos x="connsiteX3" y="connsiteY3"/>
                </a:cxn>
              </a:cxnLst>
              <a:rect l="l" t="t" r="r" b="b"/>
              <a:pathLst>
                <a:path w="100965" h="51744">
                  <a:moveTo>
                    <a:pt x="0" y="0"/>
                  </a:moveTo>
                  <a:lnTo>
                    <a:pt x="100965" y="0"/>
                  </a:lnTo>
                  <a:lnTo>
                    <a:pt x="100965" y="51745"/>
                  </a:lnTo>
                  <a:lnTo>
                    <a:pt x="0" y="51745"/>
                  </a:lnTo>
                  <a:close/>
                </a:path>
              </a:pathLst>
            </a:custGeom>
            <a:solidFill>
              <a:srgbClr val="B1D272"/>
            </a:solidFill>
            <a:ln w="126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lOne Display Regular"/>
                <a:cs typeface="Arial"/>
              </a:endParaRPr>
            </a:p>
          </p:txBody>
        </p:sp>
      </p:grpSp>
      <p:grpSp>
        <p:nvGrpSpPr>
          <p:cNvPr id="113" name="Group 112">
            <a:extLst>
              <a:ext uri="{FF2B5EF4-FFF2-40B4-BE49-F238E27FC236}">
                <a16:creationId xmlns:a16="http://schemas.microsoft.com/office/drawing/2014/main" id="{FD955DDD-C58D-A418-57DC-DB39CE02B971}"/>
              </a:ext>
            </a:extLst>
          </p:cNvPr>
          <p:cNvGrpSpPr/>
          <p:nvPr/>
        </p:nvGrpSpPr>
        <p:grpSpPr>
          <a:xfrm>
            <a:off x="6587059" y="3168454"/>
            <a:ext cx="404753" cy="669080"/>
            <a:chOff x="5924154" y="2786812"/>
            <a:chExt cx="404753" cy="669080"/>
          </a:xfrm>
        </p:grpSpPr>
        <p:sp>
          <p:nvSpPr>
            <p:cNvPr id="37" name="Freeform: Shape 36">
              <a:extLst>
                <a:ext uri="{FF2B5EF4-FFF2-40B4-BE49-F238E27FC236}">
                  <a16:creationId xmlns:a16="http://schemas.microsoft.com/office/drawing/2014/main" id="{E2323427-316C-1C64-894C-A84154983012}"/>
                </a:ext>
              </a:extLst>
            </p:cNvPr>
            <p:cNvSpPr/>
            <p:nvPr/>
          </p:nvSpPr>
          <p:spPr>
            <a:xfrm>
              <a:off x="5932414" y="2795072"/>
              <a:ext cx="396493" cy="660820"/>
            </a:xfrm>
            <a:custGeom>
              <a:avLst/>
              <a:gdLst>
                <a:gd name="connsiteX0" fmla="*/ 99716 w 527992"/>
                <a:gd name="connsiteY0" fmla="*/ 0 h 879987"/>
                <a:gd name="connsiteX1" fmla="*/ 194147 w 527992"/>
                <a:gd name="connsiteY1" fmla="*/ 0 h 879987"/>
                <a:gd name="connsiteX2" fmla="*/ 255670 w 527992"/>
                <a:gd name="connsiteY2" fmla="*/ 0 h 879987"/>
                <a:gd name="connsiteX3" fmla="*/ 483993 w 527992"/>
                <a:gd name="connsiteY3" fmla="*/ 0 h 879987"/>
                <a:gd name="connsiteX4" fmla="*/ 527992 w 527992"/>
                <a:gd name="connsiteY4" fmla="*/ 44000 h 879987"/>
                <a:gd name="connsiteX5" fmla="*/ 527992 w 527992"/>
                <a:gd name="connsiteY5" fmla="*/ 835987 h 879987"/>
                <a:gd name="connsiteX6" fmla="*/ 439993 w 527992"/>
                <a:gd name="connsiteY6" fmla="*/ 835987 h 879987"/>
                <a:gd name="connsiteX7" fmla="*/ 439993 w 527992"/>
                <a:gd name="connsiteY7" fmla="*/ 879987 h 879987"/>
                <a:gd name="connsiteX8" fmla="*/ 395994 w 527992"/>
                <a:gd name="connsiteY8" fmla="*/ 879987 h 879987"/>
                <a:gd name="connsiteX9" fmla="*/ 395994 w 527992"/>
                <a:gd name="connsiteY9" fmla="*/ 835987 h 879987"/>
                <a:gd name="connsiteX10" fmla="*/ 131998 w 527992"/>
                <a:gd name="connsiteY10" fmla="*/ 835987 h 879987"/>
                <a:gd name="connsiteX11" fmla="*/ 131998 w 527992"/>
                <a:gd name="connsiteY11" fmla="*/ 879987 h 879987"/>
                <a:gd name="connsiteX12" fmla="*/ 87999 w 527992"/>
                <a:gd name="connsiteY12" fmla="*/ 879987 h 879987"/>
                <a:gd name="connsiteX13" fmla="*/ 87999 w 527992"/>
                <a:gd name="connsiteY13" fmla="*/ 835987 h 879987"/>
                <a:gd name="connsiteX14" fmla="*/ 43999 w 527992"/>
                <a:gd name="connsiteY14" fmla="*/ 835987 h 879987"/>
                <a:gd name="connsiteX15" fmla="*/ 0 w 527992"/>
                <a:gd name="connsiteY15" fmla="*/ 791988 h 879987"/>
                <a:gd name="connsiteX16" fmla="*/ 0 w 527992"/>
                <a:gd name="connsiteY16" fmla="*/ 263628 h 879987"/>
                <a:gd name="connsiteX17" fmla="*/ 0 w 527992"/>
                <a:gd name="connsiteY17" fmla="*/ 194147 h 879987"/>
                <a:gd name="connsiteX18" fmla="*/ 0 w 527992"/>
                <a:gd name="connsiteY18" fmla="*/ 100636 h 879987"/>
                <a:gd name="connsiteX19" fmla="*/ 43999 w 527992"/>
                <a:gd name="connsiteY19" fmla="*/ 100636 h 879987"/>
                <a:gd name="connsiteX20" fmla="*/ 43999 w 527992"/>
                <a:gd name="connsiteY20" fmla="*/ 194147 h 879987"/>
                <a:gd name="connsiteX21" fmla="*/ 43999 w 527992"/>
                <a:gd name="connsiteY21" fmla="*/ 194147 h 879987"/>
                <a:gd name="connsiteX22" fmla="*/ 43999 w 527992"/>
                <a:gd name="connsiteY22" fmla="*/ 791988 h 879987"/>
                <a:gd name="connsiteX23" fmla="*/ 483993 w 527992"/>
                <a:gd name="connsiteY23" fmla="*/ 791988 h 879987"/>
                <a:gd name="connsiteX24" fmla="*/ 483993 w 527992"/>
                <a:gd name="connsiteY24" fmla="*/ 44000 h 879987"/>
                <a:gd name="connsiteX25" fmla="*/ 194147 w 527992"/>
                <a:gd name="connsiteY25" fmla="*/ 44000 h 879987"/>
                <a:gd name="connsiteX26" fmla="*/ 194147 w 527992"/>
                <a:gd name="connsiteY26" fmla="*/ 43999 h 879987"/>
                <a:gd name="connsiteX27" fmla="*/ 99716 w 527992"/>
                <a:gd name="connsiteY27" fmla="*/ 43999 h 879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7992" h="879987">
                  <a:moveTo>
                    <a:pt x="99716" y="0"/>
                  </a:moveTo>
                  <a:lnTo>
                    <a:pt x="194147" y="0"/>
                  </a:lnTo>
                  <a:lnTo>
                    <a:pt x="255670" y="0"/>
                  </a:lnTo>
                  <a:lnTo>
                    <a:pt x="483993" y="0"/>
                  </a:lnTo>
                  <a:cubicBezTo>
                    <a:pt x="508192" y="0"/>
                    <a:pt x="527992" y="19800"/>
                    <a:pt x="527992" y="44000"/>
                  </a:cubicBezTo>
                  <a:lnTo>
                    <a:pt x="527992" y="835987"/>
                  </a:lnTo>
                  <a:lnTo>
                    <a:pt x="439993" y="835987"/>
                  </a:lnTo>
                  <a:lnTo>
                    <a:pt x="439993" y="879987"/>
                  </a:lnTo>
                  <a:lnTo>
                    <a:pt x="395994" y="879987"/>
                  </a:lnTo>
                  <a:lnTo>
                    <a:pt x="395994" y="835987"/>
                  </a:lnTo>
                  <a:lnTo>
                    <a:pt x="131998" y="835987"/>
                  </a:lnTo>
                  <a:lnTo>
                    <a:pt x="131998" y="879987"/>
                  </a:lnTo>
                  <a:lnTo>
                    <a:pt x="87999" y="879987"/>
                  </a:lnTo>
                  <a:lnTo>
                    <a:pt x="87999" y="835987"/>
                  </a:lnTo>
                  <a:lnTo>
                    <a:pt x="43999" y="835987"/>
                  </a:lnTo>
                  <a:cubicBezTo>
                    <a:pt x="19800" y="835987"/>
                    <a:pt x="0" y="816188"/>
                    <a:pt x="0" y="791988"/>
                  </a:cubicBezTo>
                  <a:lnTo>
                    <a:pt x="0" y="263628"/>
                  </a:lnTo>
                  <a:lnTo>
                    <a:pt x="0" y="194147"/>
                  </a:lnTo>
                  <a:lnTo>
                    <a:pt x="0" y="100636"/>
                  </a:lnTo>
                  <a:lnTo>
                    <a:pt x="43999" y="100636"/>
                  </a:lnTo>
                  <a:lnTo>
                    <a:pt x="43999" y="194147"/>
                  </a:lnTo>
                  <a:lnTo>
                    <a:pt x="43999" y="194147"/>
                  </a:lnTo>
                  <a:lnTo>
                    <a:pt x="43999" y="791988"/>
                  </a:lnTo>
                  <a:lnTo>
                    <a:pt x="483993" y="791988"/>
                  </a:lnTo>
                  <a:lnTo>
                    <a:pt x="483993" y="44000"/>
                  </a:lnTo>
                  <a:lnTo>
                    <a:pt x="194147" y="44000"/>
                  </a:lnTo>
                  <a:lnTo>
                    <a:pt x="194147" y="43999"/>
                  </a:lnTo>
                  <a:lnTo>
                    <a:pt x="99716" y="43999"/>
                  </a:lnTo>
                  <a:close/>
                </a:path>
              </a:pathLst>
            </a:custGeom>
            <a:solidFill>
              <a:schemeClr val="accent6"/>
            </a:solidFill>
            <a:ln w="12601"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lOne Display Regular"/>
                <a:cs typeface="Arial"/>
              </a:endParaRPr>
            </a:p>
          </p:txBody>
        </p:sp>
        <p:sp>
          <p:nvSpPr>
            <p:cNvPr id="39" name="Freeform: Shape 38">
              <a:extLst>
                <a:ext uri="{FF2B5EF4-FFF2-40B4-BE49-F238E27FC236}">
                  <a16:creationId xmlns:a16="http://schemas.microsoft.com/office/drawing/2014/main" id="{A513AA79-BEE4-D885-58BA-1C542BEF678C}"/>
                </a:ext>
              </a:extLst>
            </p:cNvPr>
            <p:cNvSpPr/>
            <p:nvPr/>
          </p:nvSpPr>
          <p:spPr>
            <a:xfrm>
              <a:off x="6213263" y="3290687"/>
              <a:ext cx="33041" cy="33867"/>
            </a:xfrm>
            <a:custGeom>
              <a:avLst/>
              <a:gdLst>
                <a:gd name="connsiteX0" fmla="*/ 0 w 101200"/>
                <a:gd name="connsiteY0" fmla="*/ 0 h 103730"/>
                <a:gd name="connsiteX1" fmla="*/ 101201 w 101200"/>
                <a:gd name="connsiteY1" fmla="*/ 0 h 103730"/>
                <a:gd name="connsiteX2" fmla="*/ 101201 w 101200"/>
                <a:gd name="connsiteY2" fmla="*/ 103731 h 103730"/>
                <a:gd name="connsiteX3" fmla="*/ 0 w 101200"/>
                <a:gd name="connsiteY3" fmla="*/ 103731 h 103730"/>
              </a:gdLst>
              <a:ahLst/>
              <a:cxnLst>
                <a:cxn ang="0">
                  <a:pos x="connsiteX0" y="connsiteY0"/>
                </a:cxn>
                <a:cxn ang="0">
                  <a:pos x="connsiteX1" y="connsiteY1"/>
                </a:cxn>
                <a:cxn ang="0">
                  <a:pos x="connsiteX2" y="connsiteY2"/>
                </a:cxn>
                <a:cxn ang="0">
                  <a:pos x="connsiteX3" y="connsiteY3"/>
                </a:cxn>
              </a:cxnLst>
              <a:rect l="l" t="t" r="r" b="b"/>
              <a:pathLst>
                <a:path w="101200" h="103730">
                  <a:moveTo>
                    <a:pt x="0" y="0"/>
                  </a:moveTo>
                  <a:lnTo>
                    <a:pt x="101201" y="0"/>
                  </a:lnTo>
                  <a:lnTo>
                    <a:pt x="101201" y="103731"/>
                  </a:lnTo>
                  <a:lnTo>
                    <a:pt x="0" y="103731"/>
                  </a:lnTo>
                  <a:close/>
                </a:path>
              </a:pathLst>
            </a:custGeom>
            <a:solidFill>
              <a:srgbClr val="B1D272"/>
            </a:solidFill>
            <a:ln w="126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lOne Display Regular"/>
                <a:cs typeface="Arial"/>
              </a:endParaRPr>
            </a:p>
          </p:txBody>
        </p:sp>
        <p:sp>
          <p:nvSpPr>
            <p:cNvPr id="40" name="Freeform: Shape 39">
              <a:extLst>
                <a:ext uri="{FF2B5EF4-FFF2-40B4-BE49-F238E27FC236}">
                  <a16:creationId xmlns:a16="http://schemas.microsoft.com/office/drawing/2014/main" id="{D7AF4C6C-6958-1D0C-5D36-63E4F340A09D}"/>
                </a:ext>
              </a:extLst>
            </p:cNvPr>
            <p:cNvSpPr/>
            <p:nvPr/>
          </p:nvSpPr>
          <p:spPr>
            <a:xfrm>
              <a:off x="5924154" y="2786812"/>
              <a:ext cx="49562" cy="49561"/>
            </a:xfrm>
            <a:custGeom>
              <a:avLst/>
              <a:gdLst>
                <a:gd name="connsiteX0" fmla="*/ 0 w 151800"/>
                <a:gd name="connsiteY0" fmla="*/ 0 h 151800"/>
                <a:gd name="connsiteX1" fmla="*/ 151801 w 151800"/>
                <a:gd name="connsiteY1" fmla="*/ 0 h 151800"/>
                <a:gd name="connsiteX2" fmla="*/ 151801 w 151800"/>
                <a:gd name="connsiteY2" fmla="*/ 151801 h 151800"/>
                <a:gd name="connsiteX3" fmla="*/ 0 w 151800"/>
                <a:gd name="connsiteY3" fmla="*/ 151801 h 151800"/>
              </a:gdLst>
              <a:ahLst/>
              <a:cxnLst>
                <a:cxn ang="0">
                  <a:pos x="connsiteX0" y="connsiteY0"/>
                </a:cxn>
                <a:cxn ang="0">
                  <a:pos x="connsiteX1" y="connsiteY1"/>
                </a:cxn>
                <a:cxn ang="0">
                  <a:pos x="connsiteX2" y="connsiteY2"/>
                </a:cxn>
                <a:cxn ang="0">
                  <a:pos x="connsiteX3" y="connsiteY3"/>
                </a:cxn>
              </a:cxnLst>
              <a:rect l="l" t="t" r="r" b="b"/>
              <a:pathLst>
                <a:path w="151800" h="151800">
                  <a:moveTo>
                    <a:pt x="0" y="0"/>
                  </a:moveTo>
                  <a:lnTo>
                    <a:pt x="151801" y="0"/>
                  </a:lnTo>
                  <a:lnTo>
                    <a:pt x="151801" y="151801"/>
                  </a:lnTo>
                  <a:lnTo>
                    <a:pt x="0" y="151801"/>
                  </a:lnTo>
                  <a:close/>
                </a:path>
              </a:pathLst>
            </a:custGeom>
            <a:solidFill>
              <a:srgbClr val="B1D272"/>
            </a:solidFill>
            <a:ln w="126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lOne Display Regular"/>
                <a:cs typeface="Arial"/>
              </a:endParaRPr>
            </a:p>
          </p:txBody>
        </p:sp>
        <p:sp>
          <p:nvSpPr>
            <p:cNvPr id="41" name="Freeform: Shape 40">
              <a:extLst>
                <a:ext uri="{FF2B5EF4-FFF2-40B4-BE49-F238E27FC236}">
                  <a16:creationId xmlns:a16="http://schemas.microsoft.com/office/drawing/2014/main" id="{B7A5D49D-BAFE-2B04-6366-E21747B17BF1}"/>
                </a:ext>
              </a:extLst>
            </p:cNvPr>
            <p:cNvSpPr/>
            <p:nvPr/>
          </p:nvSpPr>
          <p:spPr>
            <a:xfrm>
              <a:off x="6114140" y="3175044"/>
              <a:ext cx="132164" cy="16521"/>
            </a:xfrm>
            <a:custGeom>
              <a:avLst/>
              <a:gdLst>
                <a:gd name="connsiteX0" fmla="*/ 0 w 404802"/>
                <a:gd name="connsiteY0" fmla="*/ 0 h 50600"/>
                <a:gd name="connsiteX1" fmla="*/ 404802 w 404802"/>
                <a:gd name="connsiteY1" fmla="*/ 0 h 50600"/>
                <a:gd name="connsiteX2" fmla="*/ 404802 w 404802"/>
                <a:gd name="connsiteY2" fmla="*/ 50600 h 50600"/>
                <a:gd name="connsiteX3" fmla="*/ 0 w 404802"/>
                <a:gd name="connsiteY3" fmla="*/ 50600 h 50600"/>
              </a:gdLst>
              <a:ahLst/>
              <a:cxnLst>
                <a:cxn ang="0">
                  <a:pos x="connsiteX0" y="connsiteY0"/>
                </a:cxn>
                <a:cxn ang="0">
                  <a:pos x="connsiteX1" y="connsiteY1"/>
                </a:cxn>
                <a:cxn ang="0">
                  <a:pos x="connsiteX2" y="connsiteY2"/>
                </a:cxn>
                <a:cxn ang="0">
                  <a:pos x="connsiteX3" y="connsiteY3"/>
                </a:cxn>
              </a:cxnLst>
              <a:rect l="l" t="t" r="r" b="b"/>
              <a:pathLst>
                <a:path w="404802" h="50600">
                  <a:moveTo>
                    <a:pt x="0" y="0"/>
                  </a:moveTo>
                  <a:lnTo>
                    <a:pt x="404802" y="0"/>
                  </a:lnTo>
                  <a:lnTo>
                    <a:pt x="404802" y="50600"/>
                  </a:lnTo>
                  <a:lnTo>
                    <a:pt x="0" y="50600"/>
                  </a:lnTo>
                  <a:close/>
                </a:path>
              </a:pathLst>
            </a:custGeom>
            <a:solidFill>
              <a:srgbClr val="B1D272"/>
            </a:solidFill>
            <a:ln w="126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lOne Display Regular"/>
                <a:cs typeface="Arial"/>
              </a:endParaRPr>
            </a:p>
          </p:txBody>
        </p:sp>
        <p:sp>
          <p:nvSpPr>
            <p:cNvPr id="42" name="Freeform: Shape 41">
              <a:extLst>
                <a:ext uri="{FF2B5EF4-FFF2-40B4-BE49-F238E27FC236}">
                  <a16:creationId xmlns:a16="http://schemas.microsoft.com/office/drawing/2014/main" id="{B26C496B-768D-39E6-2AFE-294D5AA63E01}"/>
                </a:ext>
              </a:extLst>
            </p:cNvPr>
            <p:cNvSpPr/>
            <p:nvPr/>
          </p:nvSpPr>
          <p:spPr>
            <a:xfrm>
              <a:off x="6114140" y="3208084"/>
              <a:ext cx="132164" cy="16934"/>
            </a:xfrm>
            <a:custGeom>
              <a:avLst/>
              <a:gdLst>
                <a:gd name="connsiteX0" fmla="*/ 0 w 404802"/>
                <a:gd name="connsiteY0" fmla="*/ 0 h 51865"/>
                <a:gd name="connsiteX1" fmla="*/ 404802 w 404802"/>
                <a:gd name="connsiteY1" fmla="*/ 0 h 51865"/>
                <a:gd name="connsiteX2" fmla="*/ 404802 w 404802"/>
                <a:gd name="connsiteY2" fmla="*/ 51865 h 51865"/>
                <a:gd name="connsiteX3" fmla="*/ 0 w 404802"/>
                <a:gd name="connsiteY3" fmla="*/ 51865 h 51865"/>
              </a:gdLst>
              <a:ahLst/>
              <a:cxnLst>
                <a:cxn ang="0">
                  <a:pos x="connsiteX0" y="connsiteY0"/>
                </a:cxn>
                <a:cxn ang="0">
                  <a:pos x="connsiteX1" y="connsiteY1"/>
                </a:cxn>
                <a:cxn ang="0">
                  <a:pos x="connsiteX2" y="connsiteY2"/>
                </a:cxn>
                <a:cxn ang="0">
                  <a:pos x="connsiteX3" y="connsiteY3"/>
                </a:cxn>
              </a:cxnLst>
              <a:rect l="l" t="t" r="r" b="b"/>
              <a:pathLst>
                <a:path w="404802" h="51865">
                  <a:moveTo>
                    <a:pt x="0" y="0"/>
                  </a:moveTo>
                  <a:lnTo>
                    <a:pt x="404802" y="0"/>
                  </a:lnTo>
                  <a:lnTo>
                    <a:pt x="404802" y="51865"/>
                  </a:lnTo>
                  <a:lnTo>
                    <a:pt x="0" y="51865"/>
                  </a:lnTo>
                  <a:close/>
                </a:path>
              </a:pathLst>
            </a:custGeom>
            <a:solidFill>
              <a:srgbClr val="B1D272"/>
            </a:solidFill>
            <a:ln w="126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lOne Display Regular"/>
                <a:cs typeface="Arial"/>
              </a:endParaRPr>
            </a:p>
          </p:txBody>
        </p:sp>
        <p:sp>
          <p:nvSpPr>
            <p:cNvPr id="43" name="Freeform: Shape 42">
              <a:extLst>
                <a:ext uri="{FF2B5EF4-FFF2-40B4-BE49-F238E27FC236}">
                  <a16:creationId xmlns:a16="http://schemas.microsoft.com/office/drawing/2014/main" id="{B7ED2DCF-0B67-7A4E-3E6E-0F7C5A57DCBF}"/>
                </a:ext>
              </a:extLst>
            </p:cNvPr>
            <p:cNvSpPr/>
            <p:nvPr/>
          </p:nvSpPr>
          <p:spPr>
            <a:xfrm>
              <a:off x="6114140" y="3108548"/>
              <a:ext cx="132164" cy="16521"/>
            </a:xfrm>
            <a:custGeom>
              <a:avLst/>
              <a:gdLst>
                <a:gd name="connsiteX0" fmla="*/ 0 w 404802"/>
                <a:gd name="connsiteY0" fmla="*/ 0 h 50600"/>
                <a:gd name="connsiteX1" fmla="*/ 404802 w 404802"/>
                <a:gd name="connsiteY1" fmla="*/ 0 h 50600"/>
                <a:gd name="connsiteX2" fmla="*/ 404802 w 404802"/>
                <a:gd name="connsiteY2" fmla="*/ 50600 h 50600"/>
                <a:gd name="connsiteX3" fmla="*/ 0 w 404802"/>
                <a:gd name="connsiteY3" fmla="*/ 50600 h 50600"/>
              </a:gdLst>
              <a:ahLst/>
              <a:cxnLst>
                <a:cxn ang="0">
                  <a:pos x="connsiteX0" y="connsiteY0"/>
                </a:cxn>
                <a:cxn ang="0">
                  <a:pos x="connsiteX1" y="connsiteY1"/>
                </a:cxn>
                <a:cxn ang="0">
                  <a:pos x="connsiteX2" y="connsiteY2"/>
                </a:cxn>
                <a:cxn ang="0">
                  <a:pos x="connsiteX3" y="connsiteY3"/>
                </a:cxn>
              </a:cxnLst>
              <a:rect l="l" t="t" r="r" b="b"/>
              <a:pathLst>
                <a:path w="404802" h="50600">
                  <a:moveTo>
                    <a:pt x="0" y="0"/>
                  </a:moveTo>
                  <a:lnTo>
                    <a:pt x="404802" y="0"/>
                  </a:lnTo>
                  <a:lnTo>
                    <a:pt x="404802" y="50600"/>
                  </a:lnTo>
                  <a:lnTo>
                    <a:pt x="0" y="50600"/>
                  </a:lnTo>
                  <a:close/>
                </a:path>
              </a:pathLst>
            </a:custGeom>
            <a:solidFill>
              <a:srgbClr val="B1D272"/>
            </a:solidFill>
            <a:ln w="126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lOne Display Regular"/>
                <a:cs typeface="Arial"/>
              </a:endParaRPr>
            </a:p>
          </p:txBody>
        </p:sp>
        <p:sp>
          <p:nvSpPr>
            <p:cNvPr id="44" name="Freeform: Shape 43">
              <a:extLst>
                <a:ext uri="{FF2B5EF4-FFF2-40B4-BE49-F238E27FC236}">
                  <a16:creationId xmlns:a16="http://schemas.microsoft.com/office/drawing/2014/main" id="{AB50315B-96CE-5369-B7BF-C3CE781BDA78}"/>
                </a:ext>
              </a:extLst>
            </p:cNvPr>
            <p:cNvSpPr/>
            <p:nvPr/>
          </p:nvSpPr>
          <p:spPr>
            <a:xfrm>
              <a:off x="6114140" y="3141590"/>
              <a:ext cx="132164" cy="16934"/>
            </a:xfrm>
            <a:custGeom>
              <a:avLst/>
              <a:gdLst>
                <a:gd name="connsiteX0" fmla="*/ 0 w 404802"/>
                <a:gd name="connsiteY0" fmla="*/ 0 h 51865"/>
                <a:gd name="connsiteX1" fmla="*/ 404802 w 404802"/>
                <a:gd name="connsiteY1" fmla="*/ 0 h 51865"/>
                <a:gd name="connsiteX2" fmla="*/ 404802 w 404802"/>
                <a:gd name="connsiteY2" fmla="*/ 51865 h 51865"/>
                <a:gd name="connsiteX3" fmla="*/ 0 w 404802"/>
                <a:gd name="connsiteY3" fmla="*/ 51865 h 51865"/>
              </a:gdLst>
              <a:ahLst/>
              <a:cxnLst>
                <a:cxn ang="0">
                  <a:pos x="connsiteX0" y="connsiteY0"/>
                </a:cxn>
                <a:cxn ang="0">
                  <a:pos x="connsiteX1" y="connsiteY1"/>
                </a:cxn>
                <a:cxn ang="0">
                  <a:pos x="connsiteX2" y="connsiteY2"/>
                </a:cxn>
                <a:cxn ang="0">
                  <a:pos x="connsiteX3" y="connsiteY3"/>
                </a:cxn>
              </a:cxnLst>
              <a:rect l="l" t="t" r="r" b="b"/>
              <a:pathLst>
                <a:path w="404802" h="51865">
                  <a:moveTo>
                    <a:pt x="0" y="0"/>
                  </a:moveTo>
                  <a:lnTo>
                    <a:pt x="404802" y="0"/>
                  </a:lnTo>
                  <a:lnTo>
                    <a:pt x="404802" y="51865"/>
                  </a:lnTo>
                  <a:lnTo>
                    <a:pt x="0" y="51865"/>
                  </a:lnTo>
                  <a:close/>
                </a:path>
              </a:pathLst>
            </a:custGeom>
            <a:solidFill>
              <a:srgbClr val="B1D272"/>
            </a:solidFill>
            <a:ln w="126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lOne Display Regular"/>
                <a:cs typeface="Arial"/>
              </a:endParaRPr>
            </a:p>
          </p:txBody>
        </p:sp>
        <p:sp>
          <p:nvSpPr>
            <p:cNvPr id="45" name="Freeform: Shape 44">
              <a:extLst>
                <a:ext uri="{FF2B5EF4-FFF2-40B4-BE49-F238E27FC236}">
                  <a16:creationId xmlns:a16="http://schemas.microsoft.com/office/drawing/2014/main" id="{EA4F8D0A-7C6B-2F24-7516-ED7E936EF830}"/>
                </a:ext>
              </a:extLst>
            </p:cNvPr>
            <p:cNvSpPr/>
            <p:nvPr/>
          </p:nvSpPr>
          <p:spPr>
            <a:xfrm>
              <a:off x="6114140" y="3042467"/>
              <a:ext cx="132164" cy="16521"/>
            </a:xfrm>
            <a:custGeom>
              <a:avLst/>
              <a:gdLst>
                <a:gd name="connsiteX0" fmla="*/ 0 w 404802"/>
                <a:gd name="connsiteY0" fmla="*/ 0 h 50600"/>
                <a:gd name="connsiteX1" fmla="*/ 404802 w 404802"/>
                <a:gd name="connsiteY1" fmla="*/ 0 h 50600"/>
                <a:gd name="connsiteX2" fmla="*/ 404802 w 404802"/>
                <a:gd name="connsiteY2" fmla="*/ 50600 h 50600"/>
                <a:gd name="connsiteX3" fmla="*/ 0 w 404802"/>
                <a:gd name="connsiteY3" fmla="*/ 50600 h 50600"/>
              </a:gdLst>
              <a:ahLst/>
              <a:cxnLst>
                <a:cxn ang="0">
                  <a:pos x="connsiteX0" y="connsiteY0"/>
                </a:cxn>
                <a:cxn ang="0">
                  <a:pos x="connsiteX1" y="connsiteY1"/>
                </a:cxn>
                <a:cxn ang="0">
                  <a:pos x="connsiteX2" y="connsiteY2"/>
                </a:cxn>
                <a:cxn ang="0">
                  <a:pos x="connsiteX3" y="connsiteY3"/>
                </a:cxn>
              </a:cxnLst>
              <a:rect l="l" t="t" r="r" b="b"/>
              <a:pathLst>
                <a:path w="404802" h="50600">
                  <a:moveTo>
                    <a:pt x="0" y="0"/>
                  </a:moveTo>
                  <a:lnTo>
                    <a:pt x="404802" y="0"/>
                  </a:lnTo>
                  <a:lnTo>
                    <a:pt x="404802" y="50600"/>
                  </a:lnTo>
                  <a:lnTo>
                    <a:pt x="0" y="50600"/>
                  </a:lnTo>
                  <a:close/>
                </a:path>
              </a:pathLst>
            </a:custGeom>
            <a:solidFill>
              <a:srgbClr val="B1D272"/>
            </a:solidFill>
            <a:ln w="126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lOne Display Regular"/>
                <a:cs typeface="Arial"/>
              </a:endParaRPr>
            </a:p>
          </p:txBody>
        </p:sp>
        <p:sp>
          <p:nvSpPr>
            <p:cNvPr id="46" name="Freeform: Shape 45">
              <a:extLst>
                <a:ext uri="{FF2B5EF4-FFF2-40B4-BE49-F238E27FC236}">
                  <a16:creationId xmlns:a16="http://schemas.microsoft.com/office/drawing/2014/main" id="{1A4A4771-134B-04A5-7458-23790C938F6D}"/>
                </a:ext>
              </a:extLst>
            </p:cNvPr>
            <p:cNvSpPr/>
            <p:nvPr/>
          </p:nvSpPr>
          <p:spPr>
            <a:xfrm>
              <a:off x="6114140" y="3009839"/>
              <a:ext cx="132164" cy="16521"/>
            </a:xfrm>
            <a:custGeom>
              <a:avLst/>
              <a:gdLst>
                <a:gd name="connsiteX0" fmla="*/ 0 w 404802"/>
                <a:gd name="connsiteY0" fmla="*/ 0 h 50600"/>
                <a:gd name="connsiteX1" fmla="*/ 404802 w 404802"/>
                <a:gd name="connsiteY1" fmla="*/ 0 h 50600"/>
                <a:gd name="connsiteX2" fmla="*/ 404802 w 404802"/>
                <a:gd name="connsiteY2" fmla="*/ 50600 h 50600"/>
                <a:gd name="connsiteX3" fmla="*/ 0 w 404802"/>
                <a:gd name="connsiteY3" fmla="*/ 50600 h 50600"/>
              </a:gdLst>
              <a:ahLst/>
              <a:cxnLst>
                <a:cxn ang="0">
                  <a:pos x="connsiteX0" y="connsiteY0"/>
                </a:cxn>
                <a:cxn ang="0">
                  <a:pos x="connsiteX1" y="connsiteY1"/>
                </a:cxn>
                <a:cxn ang="0">
                  <a:pos x="connsiteX2" y="connsiteY2"/>
                </a:cxn>
                <a:cxn ang="0">
                  <a:pos x="connsiteX3" y="connsiteY3"/>
                </a:cxn>
              </a:cxnLst>
              <a:rect l="l" t="t" r="r" b="b"/>
              <a:pathLst>
                <a:path w="404802" h="50600">
                  <a:moveTo>
                    <a:pt x="0" y="0"/>
                  </a:moveTo>
                  <a:lnTo>
                    <a:pt x="404802" y="0"/>
                  </a:lnTo>
                  <a:lnTo>
                    <a:pt x="404802" y="50600"/>
                  </a:lnTo>
                  <a:lnTo>
                    <a:pt x="0" y="50600"/>
                  </a:lnTo>
                  <a:close/>
                </a:path>
              </a:pathLst>
            </a:custGeom>
            <a:solidFill>
              <a:srgbClr val="B1D272"/>
            </a:solidFill>
            <a:ln w="126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lOne Display Regular"/>
                <a:cs typeface="Arial"/>
              </a:endParaRPr>
            </a:p>
          </p:txBody>
        </p:sp>
        <p:sp>
          <p:nvSpPr>
            <p:cNvPr id="47" name="Freeform: Shape 46">
              <a:extLst>
                <a:ext uri="{FF2B5EF4-FFF2-40B4-BE49-F238E27FC236}">
                  <a16:creationId xmlns:a16="http://schemas.microsoft.com/office/drawing/2014/main" id="{D765D3BD-79CE-1FE2-3370-376BABCCEC8E}"/>
                </a:ext>
              </a:extLst>
            </p:cNvPr>
            <p:cNvSpPr/>
            <p:nvPr/>
          </p:nvSpPr>
          <p:spPr>
            <a:xfrm>
              <a:off x="6114140" y="3075508"/>
              <a:ext cx="132164" cy="16934"/>
            </a:xfrm>
            <a:custGeom>
              <a:avLst/>
              <a:gdLst>
                <a:gd name="connsiteX0" fmla="*/ 0 w 404802"/>
                <a:gd name="connsiteY0" fmla="*/ 0 h 51865"/>
                <a:gd name="connsiteX1" fmla="*/ 404802 w 404802"/>
                <a:gd name="connsiteY1" fmla="*/ 0 h 51865"/>
                <a:gd name="connsiteX2" fmla="*/ 404802 w 404802"/>
                <a:gd name="connsiteY2" fmla="*/ 51865 h 51865"/>
                <a:gd name="connsiteX3" fmla="*/ 0 w 404802"/>
                <a:gd name="connsiteY3" fmla="*/ 51865 h 51865"/>
              </a:gdLst>
              <a:ahLst/>
              <a:cxnLst>
                <a:cxn ang="0">
                  <a:pos x="connsiteX0" y="connsiteY0"/>
                </a:cxn>
                <a:cxn ang="0">
                  <a:pos x="connsiteX1" y="connsiteY1"/>
                </a:cxn>
                <a:cxn ang="0">
                  <a:pos x="connsiteX2" y="connsiteY2"/>
                </a:cxn>
                <a:cxn ang="0">
                  <a:pos x="connsiteX3" y="connsiteY3"/>
                </a:cxn>
              </a:cxnLst>
              <a:rect l="l" t="t" r="r" b="b"/>
              <a:pathLst>
                <a:path w="404802" h="51865">
                  <a:moveTo>
                    <a:pt x="0" y="0"/>
                  </a:moveTo>
                  <a:lnTo>
                    <a:pt x="404802" y="0"/>
                  </a:lnTo>
                  <a:lnTo>
                    <a:pt x="404802" y="51865"/>
                  </a:lnTo>
                  <a:lnTo>
                    <a:pt x="0" y="51865"/>
                  </a:lnTo>
                  <a:close/>
                </a:path>
              </a:pathLst>
            </a:custGeom>
            <a:solidFill>
              <a:srgbClr val="B1D272"/>
            </a:solidFill>
            <a:ln w="126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lOne Display Regular"/>
                <a:cs typeface="Arial"/>
              </a:endParaRPr>
            </a:p>
          </p:txBody>
        </p:sp>
        <p:sp>
          <p:nvSpPr>
            <p:cNvPr id="48" name="Freeform: Shape 47">
              <a:extLst>
                <a:ext uri="{FF2B5EF4-FFF2-40B4-BE49-F238E27FC236}">
                  <a16:creationId xmlns:a16="http://schemas.microsoft.com/office/drawing/2014/main" id="{52DB80DD-B007-F621-C9ED-147182883A7C}"/>
                </a:ext>
              </a:extLst>
            </p:cNvPr>
            <p:cNvSpPr/>
            <p:nvPr/>
          </p:nvSpPr>
          <p:spPr>
            <a:xfrm>
              <a:off x="6064578" y="3307207"/>
              <a:ext cx="33041" cy="16934"/>
            </a:xfrm>
            <a:custGeom>
              <a:avLst/>
              <a:gdLst>
                <a:gd name="connsiteX0" fmla="*/ 0 w 101200"/>
                <a:gd name="connsiteY0" fmla="*/ 0 h 51865"/>
                <a:gd name="connsiteX1" fmla="*/ 101201 w 101200"/>
                <a:gd name="connsiteY1" fmla="*/ 0 h 51865"/>
                <a:gd name="connsiteX2" fmla="*/ 101201 w 101200"/>
                <a:gd name="connsiteY2" fmla="*/ 51865 h 51865"/>
                <a:gd name="connsiteX3" fmla="*/ 0 w 101200"/>
                <a:gd name="connsiteY3" fmla="*/ 51865 h 51865"/>
              </a:gdLst>
              <a:ahLst/>
              <a:cxnLst>
                <a:cxn ang="0">
                  <a:pos x="connsiteX0" y="connsiteY0"/>
                </a:cxn>
                <a:cxn ang="0">
                  <a:pos x="connsiteX1" y="connsiteY1"/>
                </a:cxn>
                <a:cxn ang="0">
                  <a:pos x="connsiteX2" y="connsiteY2"/>
                </a:cxn>
                <a:cxn ang="0">
                  <a:pos x="connsiteX3" y="connsiteY3"/>
                </a:cxn>
              </a:cxnLst>
              <a:rect l="l" t="t" r="r" b="b"/>
              <a:pathLst>
                <a:path w="101200" h="51865">
                  <a:moveTo>
                    <a:pt x="0" y="0"/>
                  </a:moveTo>
                  <a:lnTo>
                    <a:pt x="101201" y="0"/>
                  </a:lnTo>
                  <a:lnTo>
                    <a:pt x="101201" y="51865"/>
                  </a:lnTo>
                  <a:lnTo>
                    <a:pt x="0" y="51865"/>
                  </a:lnTo>
                  <a:close/>
                </a:path>
              </a:pathLst>
            </a:custGeom>
            <a:solidFill>
              <a:srgbClr val="B1D272"/>
            </a:solidFill>
            <a:ln w="126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lOne Display Regular"/>
                <a:cs typeface="Arial"/>
              </a:endParaRPr>
            </a:p>
          </p:txBody>
        </p:sp>
        <p:sp>
          <p:nvSpPr>
            <p:cNvPr id="49" name="Freeform: Shape 48">
              <a:extLst>
                <a:ext uri="{FF2B5EF4-FFF2-40B4-BE49-F238E27FC236}">
                  <a16:creationId xmlns:a16="http://schemas.microsoft.com/office/drawing/2014/main" id="{C486A025-0D28-2B9F-525E-3AD50D1CE1F5}"/>
                </a:ext>
              </a:extLst>
            </p:cNvPr>
            <p:cNvSpPr/>
            <p:nvPr/>
          </p:nvSpPr>
          <p:spPr>
            <a:xfrm>
              <a:off x="6015017" y="3307207"/>
              <a:ext cx="33041" cy="16934"/>
            </a:xfrm>
            <a:custGeom>
              <a:avLst/>
              <a:gdLst>
                <a:gd name="connsiteX0" fmla="*/ 0 w 101200"/>
                <a:gd name="connsiteY0" fmla="*/ 0 h 51865"/>
                <a:gd name="connsiteX1" fmla="*/ 101201 w 101200"/>
                <a:gd name="connsiteY1" fmla="*/ 0 h 51865"/>
                <a:gd name="connsiteX2" fmla="*/ 101201 w 101200"/>
                <a:gd name="connsiteY2" fmla="*/ 51865 h 51865"/>
                <a:gd name="connsiteX3" fmla="*/ 0 w 101200"/>
                <a:gd name="connsiteY3" fmla="*/ 51865 h 51865"/>
              </a:gdLst>
              <a:ahLst/>
              <a:cxnLst>
                <a:cxn ang="0">
                  <a:pos x="connsiteX0" y="connsiteY0"/>
                </a:cxn>
                <a:cxn ang="0">
                  <a:pos x="connsiteX1" y="connsiteY1"/>
                </a:cxn>
                <a:cxn ang="0">
                  <a:pos x="connsiteX2" y="connsiteY2"/>
                </a:cxn>
                <a:cxn ang="0">
                  <a:pos x="connsiteX3" y="connsiteY3"/>
                </a:cxn>
              </a:cxnLst>
              <a:rect l="l" t="t" r="r" b="b"/>
              <a:pathLst>
                <a:path w="101200" h="51865">
                  <a:moveTo>
                    <a:pt x="0" y="0"/>
                  </a:moveTo>
                  <a:lnTo>
                    <a:pt x="101201" y="0"/>
                  </a:lnTo>
                  <a:lnTo>
                    <a:pt x="101201" y="51865"/>
                  </a:lnTo>
                  <a:lnTo>
                    <a:pt x="0" y="51865"/>
                  </a:lnTo>
                  <a:close/>
                </a:path>
              </a:pathLst>
            </a:custGeom>
            <a:solidFill>
              <a:schemeClr val="accent6"/>
            </a:solidFill>
            <a:ln w="126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lOne Display Regular"/>
                <a:cs typeface="Arial"/>
              </a:endParaRPr>
            </a:p>
          </p:txBody>
        </p:sp>
      </p:grpSp>
      <p:grpSp>
        <p:nvGrpSpPr>
          <p:cNvPr id="50" name="Group 49">
            <a:extLst>
              <a:ext uri="{FF2B5EF4-FFF2-40B4-BE49-F238E27FC236}">
                <a16:creationId xmlns:a16="http://schemas.microsoft.com/office/drawing/2014/main" id="{FE5F67A8-95DE-4B99-CC1F-CB5F6316813D}"/>
              </a:ext>
            </a:extLst>
          </p:cNvPr>
          <p:cNvGrpSpPr/>
          <p:nvPr/>
        </p:nvGrpSpPr>
        <p:grpSpPr>
          <a:xfrm>
            <a:off x="6424787" y="4067793"/>
            <a:ext cx="729296" cy="729296"/>
            <a:chOff x="2956435" y="289433"/>
            <a:chExt cx="6279130" cy="6279134"/>
          </a:xfrm>
          <a:solidFill>
            <a:schemeClr val="accent6"/>
          </a:solidFill>
        </p:grpSpPr>
        <p:grpSp>
          <p:nvGrpSpPr>
            <p:cNvPr id="51" name="Group 50">
              <a:extLst>
                <a:ext uri="{FF2B5EF4-FFF2-40B4-BE49-F238E27FC236}">
                  <a16:creationId xmlns:a16="http://schemas.microsoft.com/office/drawing/2014/main" id="{58F406C1-A33C-780C-3B00-31A48825F8D6}"/>
                </a:ext>
              </a:extLst>
            </p:cNvPr>
            <p:cNvGrpSpPr/>
            <p:nvPr/>
          </p:nvGrpSpPr>
          <p:grpSpPr>
            <a:xfrm>
              <a:off x="4904827" y="1151647"/>
              <a:ext cx="3267622" cy="3716493"/>
              <a:chOff x="4904828" y="1151650"/>
              <a:chExt cx="3267622" cy="3716493"/>
            </a:xfrm>
            <a:grpFill/>
          </p:grpSpPr>
          <p:sp>
            <p:nvSpPr>
              <p:cNvPr id="62" name="Rectangle 61">
                <a:extLst>
                  <a:ext uri="{FF2B5EF4-FFF2-40B4-BE49-F238E27FC236}">
                    <a16:creationId xmlns:a16="http://schemas.microsoft.com/office/drawing/2014/main" id="{E0639A9E-861E-A21A-07F9-5620DE5E693D}"/>
                  </a:ext>
                </a:extLst>
              </p:cNvPr>
              <p:cNvSpPr/>
              <p:nvPr/>
            </p:nvSpPr>
            <p:spPr>
              <a:xfrm>
                <a:off x="7740468" y="4436159"/>
                <a:ext cx="431982" cy="431984"/>
              </a:xfrm>
              <a:prstGeom prst="rect">
                <a:avLst/>
              </a:prstGeom>
              <a:solidFill>
                <a:srgbClr val="B1D272"/>
              </a:solidFill>
              <a:ln w="714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lOne Display Regular"/>
                  <a:cs typeface="Arial"/>
                </a:endParaRPr>
              </a:p>
            </p:txBody>
          </p:sp>
          <p:sp>
            <p:nvSpPr>
              <p:cNvPr id="63" name="Freeform: Shape 62">
                <a:extLst>
                  <a:ext uri="{FF2B5EF4-FFF2-40B4-BE49-F238E27FC236}">
                    <a16:creationId xmlns:a16="http://schemas.microsoft.com/office/drawing/2014/main" id="{9B0EAD86-84B2-ABB6-F774-574F62119AF0}"/>
                  </a:ext>
                </a:extLst>
              </p:cNvPr>
              <p:cNvSpPr/>
              <p:nvPr/>
            </p:nvSpPr>
            <p:spPr>
              <a:xfrm>
                <a:off x="4904828" y="1151650"/>
                <a:ext cx="2306490" cy="1568062"/>
              </a:xfrm>
              <a:custGeom>
                <a:avLst/>
                <a:gdLst>
                  <a:gd name="connsiteX0" fmla="*/ 2590949 w 3141007"/>
                  <a:gd name="connsiteY0" fmla="*/ 1327076 h 2135408"/>
                  <a:gd name="connsiteX1" fmla="*/ 2430656 w 3141007"/>
                  <a:gd name="connsiteY1" fmla="*/ 1380507 h 2135408"/>
                  <a:gd name="connsiteX2" fmla="*/ 2370461 w 3141007"/>
                  <a:gd name="connsiteY2" fmla="*/ 1523216 h 2135408"/>
                  <a:gd name="connsiteX3" fmla="*/ 2528725 w 3141007"/>
                  <a:gd name="connsiteY3" fmla="*/ 1523216 h 2135408"/>
                  <a:gd name="connsiteX4" fmla="*/ 2543605 w 3141007"/>
                  <a:gd name="connsiteY4" fmla="*/ 1481283 h 2135408"/>
                  <a:gd name="connsiteX5" fmla="*/ 2581480 w 3141007"/>
                  <a:gd name="connsiteY5" fmla="*/ 1467756 h 2135408"/>
                  <a:gd name="connsiteX6" fmla="*/ 2607857 w 3141007"/>
                  <a:gd name="connsiteY6" fmla="*/ 1475872 h 2135408"/>
                  <a:gd name="connsiteX7" fmla="*/ 2618002 w 3141007"/>
                  <a:gd name="connsiteY7" fmla="*/ 1496163 h 2135408"/>
                  <a:gd name="connsiteX8" fmla="*/ 2596360 w 3141007"/>
                  <a:gd name="connsiteY8" fmla="*/ 1532009 h 2135408"/>
                  <a:gd name="connsiteX9" fmla="*/ 2501671 w 3141007"/>
                  <a:gd name="connsiteY9" fmla="*/ 1603025 h 2135408"/>
                  <a:gd name="connsiteX10" fmla="*/ 2371814 w 3141007"/>
                  <a:gd name="connsiteY10" fmla="*/ 1696361 h 2135408"/>
                  <a:gd name="connsiteX11" fmla="*/ 2371814 w 3141007"/>
                  <a:gd name="connsiteY11" fmla="*/ 1819455 h 2135408"/>
                  <a:gd name="connsiteX12" fmla="*/ 2789793 w 3141007"/>
                  <a:gd name="connsiteY12" fmla="*/ 1819455 h 2135408"/>
                  <a:gd name="connsiteX13" fmla="*/ 2789793 w 3141007"/>
                  <a:gd name="connsiteY13" fmla="*/ 1682833 h 2135408"/>
                  <a:gd name="connsiteX14" fmla="*/ 2603123 w 3141007"/>
                  <a:gd name="connsiteY14" fmla="*/ 1686891 h 2135408"/>
                  <a:gd name="connsiteX15" fmla="*/ 2636940 w 3141007"/>
                  <a:gd name="connsiteY15" fmla="*/ 1663896 h 2135408"/>
                  <a:gd name="connsiteX16" fmla="*/ 2743803 w 3141007"/>
                  <a:gd name="connsiteY16" fmla="*/ 1571237 h 2135408"/>
                  <a:gd name="connsiteX17" fmla="*/ 2778972 w 3141007"/>
                  <a:gd name="connsiteY17" fmla="*/ 1485341 h 2135408"/>
                  <a:gd name="connsiteX18" fmla="*/ 2730275 w 3141007"/>
                  <a:gd name="connsiteY18" fmla="*/ 1369010 h 2135408"/>
                  <a:gd name="connsiteX19" fmla="*/ 2590949 w 3141007"/>
                  <a:gd name="connsiteY19" fmla="*/ 1327076 h 2135408"/>
                  <a:gd name="connsiteX20" fmla="*/ 1766205 w 3141007"/>
                  <a:gd name="connsiteY20" fmla="*/ 972018 h 2135408"/>
                  <a:gd name="connsiteX21" fmla="*/ 1945436 w 3141007"/>
                  <a:gd name="connsiteY21" fmla="*/ 1051150 h 2135408"/>
                  <a:gd name="connsiteX22" fmla="*/ 2016451 w 3141007"/>
                  <a:gd name="connsiteY22" fmla="*/ 1250672 h 2135408"/>
                  <a:gd name="connsiteX23" fmla="*/ 1946788 w 3141007"/>
                  <a:gd name="connsiteY23" fmla="*/ 1448841 h 2135408"/>
                  <a:gd name="connsiteX24" fmla="*/ 1768911 w 3141007"/>
                  <a:gd name="connsiteY24" fmla="*/ 1526620 h 2135408"/>
                  <a:gd name="connsiteX25" fmla="*/ 1589680 w 3141007"/>
                  <a:gd name="connsiteY25" fmla="*/ 1447488 h 2135408"/>
                  <a:gd name="connsiteX26" fmla="*/ 1518664 w 3141007"/>
                  <a:gd name="connsiteY26" fmla="*/ 1247966 h 2135408"/>
                  <a:gd name="connsiteX27" fmla="*/ 1588327 w 3141007"/>
                  <a:gd name="connsiteY27" fmla="*/ 1049797 h 2135408"/>
                  <a:gd name="connsiteX28" fmla="*/ 1766205 w 3141007"/>
                  <a:gd name="connsiteY28" fmla="*/ 972018 h 2135408"/>
                  <a:gd name="connsiteX29" fmla="*/ 1768911 w 3141007"/>
                  <a:gd name="connsiteY29" fmla="*/ 754234 h 2135408"/>
                  <a:gd name="connsiteX30" fmla="*/ 1405715 w 3141007"/>
                  <a:gd name="connsiteY30" fmla="*/ 895591 h 2135408"/>
                  <a:gd name="connsiteX31" fmla="*/ 1261654 w 3141007"/>
                  <a:gd name="connsiteY31" fmla="*/ 1250672 h 2135408"/>
                  <a:gd name="connsiteX32" fmla="*/ 1404363 w 3141007"/>
                  <a:gd name="connsiteY32" fmla="*/ 1603723 h 2135408"/>
                  <a:gd name="connsiteX33" fmla="*/ 1766205 w 3141007"/>
                  <a:gd name="connsiteY33" fmla="*/ 1744403 h 2135408"/>
                  <a:gd name="connsiteX34" fmla="*/ 2129401 w 3141007"/>
                  <a:gd name="connsiteY34" fmla="*/ 1603048 h 2135408"/>
                  <a:gd name="connsiteX35" fmla="*/ 2273461 w 3141007"/>
                  <a:gd name="connsiteY35" fmla="*/ 1247966 h 2135408"/>
                  <a:gd name="connsiteX36" fmla="*/ 2130753 w 3141007"/>
                  <a:gd name="connsiteY36" fmla="*/ 894914 h 2135408"/>
                  <a:gd name="connsiteX37" fmla="*/ 1768911 w 3141007"/>
                  <a:gd name="connsiteY37" fmla="*/ 754234 h 2135408"/>
                  <a:gd name="connsiteX38" fmla="*/ 795669 w 3141007"/>
                  <a:gd name="connsiteY38" fmla="*/ 754234 h 2135408"/>
                  <a:gd name="connsiteX39" fmla="*/ 427063 w 3141007"/>
                  <a:gd name="connsiteY39" fmla="*/ 896266 h 2135408"/>
                  <a:gd name="connsiteX40" fmla="*/ 280296 w 3141007"/>
                  <a:gd name="connsiteY40" fmla="*/ 1250672 h 2135408"/>
                  <a:gd name="connsiteX41" fmla="*/ 420975 w 3141007"/>
                  <a:gd name="connsiteY41" fmla="*/ 1605753 h 2135408"/>
                  <a:gd name="connsiteX42" fmla="*/ 784847 w 3141007"/>
                  <a:gd name="connsiteY42" fmla="*/ 1744403 h 2135408"/>
                  <a:gd name="connsiteX43" fmla="*/ 1037122 w 3141007"/>
                  <a:gd name="connsiteY43" fmla="*/ 1677446 h 2135408"/>
                  <a:gd name="connsiteX44" fmla="*/ 1209589 w 3141007"/>
                  <a:gd name="connsiteY44" fmla="*/ 1499566 h 2135408"/>
                  <a:gd name="connsiteX45" fmla="*/ 1024272 w 3141007"/>
                  <a:gd name="connsiteY45" fmla="*/ 1383236 h 2135408"/>
                  <a:gd name="connsiteX46" fmla="*/ 922145 w 3141007"/>
                  <a:gd name="connsiteY46" fmla="*/ 1489422 h 2135408"/>
                  <a:gd name="connsiteX47" fmla="*/ 791611 w 3141007"/>
                  <a:gd name="connsiteY47" fmla="*/ 1526620 h 2135408"/>
                  <a:gd name="connsiteX48" fmla="*/ 609675 w 3141007"/>
                  <a:gd name="connsiteY48" fmla="*/ 1446812 h 2135408"/>
                  <a:gd name="connsiteX49" fmla="*/ 537306 w 3141007"/>
                  <a:gd name="connsiteY49" fmla="*/ 1247966 h 2135408"/>
                  <a:gd name="connsiteX50" fmla="*/ 607646 w 3141007"/>
                  <a:gd name="connsiteY50" fmla="*/ 1049121 h 2135408"/>
                  <a:gd name="connsiteX51" fmla="*/ 791611 w 3141007"/>
                  <a:gd name="connsiteY51" fmla="*/ 972018 h 2135408"/>
                  <a:gd name="connsiteX52" fmla="*/ 917410 w 3141007"/>
                  <a:gd name="connsiteY52" fmla="*/ 1005835 h 2135408"/>
                  <a:gd name="connsiteX53" fmla="*/ 1014804 w 3141007"/>
                  <a:gd name="connsiteY53" fmla="*/ 1116755 h 2135408"/>
                  <a:gd name="connsiteX54" fmla="*/ 1209589 w 3141007"/>
                  <a:gd name="connsiteY54" fmla="*/ 995013 h 2135408"/>
                  <a:gd name="connsiteX55" fmla="*/ 1043209 w 3141007"/>
                  <a:gd name="connsiteY55" fmla="*/ 815106 h 2135408"/>
                  <a:gd name="connsiteX56" fmla="*/ 795669 w 3141007"/>
                  <a:gd name="connsiteY56" fmla="*/ 754234 h 2135408"/>
                  <a:gd name="connsiteX57" fmla="*/ 1706763 w 3141007"/>
                  <a:gd name="connsiteY57" fmla="*/ 0 h 2135408"/>
                  <a:gd name="connsiteX58" fmla="*/ 2537787 w 3141007"/>
                  <a:gd name="connsiteY58" fmla="*/ 769288 h 2135408"/>
                  <a:gd name="connsiteX59" fmla="*/ 3141007 w 3141007"/>
                  <a:gd name="connsiteY59" fmla="*/ 1449862 h 2135408"/>
                  <a:gd name="connsiteX60" fmla="*/ 2453335 w 3141007"/>
                  <a:gd name="connsiteY60" fmla="*/ 2135408 h 2135408"/>
                  <a:gd name="connsiteX61" fmla="*/ 860123 w 3141007"/>
                  <a:gd name="connsiteY61" fmla="*/ 2135408 h 2135408"/>
                  <a:gd name="connsiteX62" fmla="*/ 0 w 3141007"/>
                  <a:gd name="connsiteY62" fmla="*/ 1277411 h 2135408"/>
                  <a:gd name="connsiteX63" fmla="*/ 860123 w 3141007"/>
                  <a:gd name="connsiteY63" fmla="*/ 418708 h 2135408"/>
                  <a:gd name="connsiteX64" fmla="*/ 978635 w 3141007"/>
                  <a:gd name="connsiteY64" fmla="*/ 426512 h 2135408"/>
                  <a:gd name="connsiteX65" fmla="*/ 1706763 w 3141007"/>
                  <a:gd name="connsiteY65" fmla="*/ 0 h 2135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3141007" h="2135408">
                    <a:moveTo>
                      <a:pt x="2590949" y="1327076"/>
                    </a:moveTo>
                    <a:cubicBezTo>
                      <a:pt x="2523314" y="1327076"/>
                      <a:pt x="2469883" y="1344887"/>
                      <a:pt x="2430656" y="1380507"/>
                    </a:cubicBezTo>
                    <a:cubicBezTo>
                      <a:pt x="2391427" y="1416129"/>
                      <a:pt x="2371363" y="1463698"/>
                      <a:pt x="2370461" y="1523216"/>
                    </a:cubicBezTo>
                    <a:lnTo>
                      <a:pt x="2528725" y="1523216"/>
                    </a:lnTo>
                    <a:cubicBezTo>
                      <a:pt x="2529627" y="1504279"/>
                      <a:pt x="2534587" y="1490301"/>
                      <a:pt x="2543605" y="1481283"/>
                    </a:cubicBezTo>
                    <a:cubicBezTo>
                      <a:pt x="2552623" y="1472265"/>
                      <a:pt x="2565247" y="1467756"/>
                      <a:pt x="2581480" y="1467756"/>
                    </a:cubicBezTo>
                    <a:cubicBezTo>
                      <a:pt x="2592301" y="1467756"/>
                      <a:pt x="2601094" y="1470461"/>
                      <a:pt x="2607857" y="1475872"/>
                    </a:cubicBezTo>
                    <a:cubicBezTo>
                      <a:pt x="2614621" y="1481283"/>
                      <a:pt x="2618002" y="1488047"/>
                      <a:pt x="2618002" y="1496163"/>
                    </a:cubicBezTo>
                    <a:cubicBezTo>
                      <a:pt x="2618002" y="1506984"/>
                      <a:pt x="2610788" y="1518933"/>
                      <a:pt x="2596360" y="1532009"/>
                    </a:cubicBezTo>
                    <a:cubicBezTo>
                      <a:pt x="2581931" y="1545085"/>
                      <a:pt x="2550368" y="1568757"/>
                      <a:pt x="2501671" y="1603025"/>
                    </a:cubicBezTo>
                    <a:lnTo>
                      <a:pt x="2371814" y="1696361"/>
                    </a:lnTo>
                    <a:lnTo>
                      <a:pt x="2371814" y="1819455"/>
                    </a:lnTo>
                    <a:lnTo>
                      <a:pt x="2789793" y="1819455"/>
                    </a:lnTo>
                    <a:lnTo>
                      <a:pt x="2789793" y="1682833"/>
                    </a:lnTo>
                    <a:lnTo>
                      <a:pt x="2603123" y="1686891"/>
                    </a:lnTo>
                    <a:lnTo>
                      <a:pt x="2636940" y="1663896"/>
                    </a:lnTo>
                    <a:cubicBezTo>
                      <a:pt x="2684735" y="1631431"/>
                      <a:pt x="2720356" y="1600546"/>
                      <a:pt x="2743803" y="1571237"/>
                    </a:cubicBezTo>
                    <a:cubicBezTo>
                      <a:pt x="2767249" y="1541929"/>
                      <a:pt x="2778972" y="1513297"/>
                      <a:pt x="2778972" y="1485341"/>
                    </a:cubicBezTo>
                    <a:cubicBezTo>
                      <a:pt x="2778972" y="1435743"/>
                      <a:pt x="2762740" y="1396965"/>
                      <a:pt x="2730275" y="1369010"/>
                    </a:cubicBezTo>
                    <a:cubicBezTo>
                      <a:pt x="2697811" y="1341054"/>
                      <a:pt x="2651368" y="1327076"/>
                      <a:pt x="2590949" y="1327076"/>
                    </a:cubicBezTo>
                    <a:close/>
                    <a:moveTo>
                      <a:pt x="1766205" y="972018"/>
                    </a:moveTo>
                    <a:cubicBezTo>
                      <a:pt x="1838348" y="972018"/>
                      <a:pt x="1898092" y="998394"/>
                      <a:pt x="1945436" y="1051150"/>
                    </a:cubicBezTo>
                    <a:cubicBezTo>
                      <a:pt x="1992779" y="1103905"/>
                      <a:pt x="2016451" y="1170412"/>
                      <a:pt x="2016451" y="1250672"/>
                    </a:cubicBezTo>
                    <a:cubicBezTo>
                      <a:pt x="2016451" y="1330932"/>
                      <a:pt x="1993231" y="1396988"/>
                      <a:pt x="1946788" y="1448841"/>
                    </a:cubicBezTo>
                    <a:cubicBezTo>
                      <a:pt x="1900346" y="1500694"/>
                      <a:pt x="1841054" y="1526620"/>
                      <a:pt x="1768911" y="1526620"/>
                    </a:cubicBezTo>
                    <a:cubicBezTo>
                      <a:pt x="1696768" y="1526620"/>
                      <a:pt x="1637024" y="1500243"/>
                      <a:pt x="1589680" y="1447488"/>
                    </a:cubicBezTo>
                    <a:cubicBezTo>
                      <a:pt x="1542336" y="1394733"/>
                      <a:pt x="1518664" y="1328226"/>
                      <a:pt x="1518664" y="1247966"/>
                    </a:cubicBezTo>
                    <a:cubicBezTo>
                      <a:pt x="1518664" y="1167707"/>
                      <a:pt x="1541885" y="1101650"/>
                      <a:pt x="1588327" y="1049797"/>
                    </a:cubicBezTo>
                    <a:cubicBezTo>
                      <a:pt x="1634770" y="997944"/>
                      <a:pt x="1694062" y="972018"/>
                      <a:pt x="1766205" y="972018"/>
                    </a:cubicBezTo>
                    <a:close/>
                    <a:moveTo>
                      <a:pt x="1768911" y="754234"/>
                    </a:moveTo>
                    <a:cubicBezTo>
                      <a:pt x="1622821" y="754234"/>
                      <a:pt x="1501755" y="801353"/>
                      <a:pt x="1405715" y="895591"/>
                    </a:cubicBezTo>
                    <a:cubicBezTo>
                      <a:pt x="1309675" y="989828"/>
                      <a:pt x="1261654" y="1108189"/>
                      <a:pt x="1261654" y="1250672"/>
                    </a:cubicBezTo>
                    <a:cubicBezTo>
                      <a:pt x="1261654" y="1392253"/>
                      <a:pt x="1309224" y="1509937"/>
                      <a:pt x="1404363" y="1603723"/>
                    </a:cubicBezTo>
                    <a:cubicBezTo>
                      <a:pt x="1499501" y="1697511"/>
                      <a:pt x="1620115" y="1744403"/>
                      <a:pt x="1766205" y="1744403"/>
                    </a:cubicBezTo>
                    <a:cubicBezTo>
                      <a:pt x="1912295" y="1744403"/>
                      <a:pt x="2033360" y="1697285"/>
                      <a:pt x="2129401" y="1603048"/>
                    </a:cubicBezTo>
                    <a:cubicBezTo>
                      <a:pt x="2225441" y="1508810"/>
                      <a:pt x="2273461" y="1390450"/>
                      <a:pt x="2273461" y="1247966"/>
                    </a:cubicBezTo>
                    <a:cubicBezTo>
                      <a:pt x="2273461" y="1106385"/>
                      <a:pt x="2225892" y="988700"/>
                      <a:pt x="2130753" y="894914"/>
                    </a:cubicBezTo>
                    <a:cubicBezTo>
                      <a:pt x="2035615" y="801128"/>
                      <a:pt x="1915000" y="754234"/>
                      <a:pt x="1768911" y="754234"/>
                    </a:cubicBezTo>
                    <a:close/>
                    <a:moveTo>
                      <a:pt x="795669" y="754234"/>
                    </a:moveTo>
                    <a:cubicBezTo>
                      <a:pt x="647775" y="754234"/>
                      <a:pt x="524906" y="801579"/>
                      <a:pt x="427063" y="896266"/>
                    </a:cubicBezTo>
                    <a:cubicBezTo>
                      <a:pt x="329219" y="990955"/>
                      <a:pt x="280296" y="1109090"/>
                      <a:pt x="280296" y="1250672"/>
                    </a:cubicBezTo>
                    <a:cubicBezTo>
                      <a:pt x="280296" y="1394959"/>
                      <a:pt x="327190" y="1513319"/>
                      <a:pt x="420975" y="1605753"/>
                    </a:cubicBezTo>
                    <a:cubicBezTo>
                      <a:pt x="514761" y="1698186"/>
                      <a:pt x="636052" y="1744403"/>
                      <a:pt x="784847" y="1744403"/>
                    </a:cubicBezTo>
                    <a:cubicBezTo>
                      <a:pt x="876829" y="1744403"/>
                      <a:pt x="960921" y="1722084"/>
                      <a:pt x="1037122" y="1677446"/>
                    </a:cubicBezTo>
                    <a:cubicBezTo>
                      <a:pt x="1113323" y="1632807"/>
                      <a:pt x="1170813" y="1573514"/>
                      <a:pt x="1209589" y="1499566"/>
                    </a:cubicBezTo>
                    <a:lnTo>
                      <a:pt x="1024272" y="1383236"/>
                    </a:lnTo>
                    <a:cubicBezTo>
                      <a:pt x="996317" y="1429227"/>
                      <a:pt x="962274" y="1464622"/>
                      <a:pt x="922145" y="1489422"/>
                    </a:cubicBezTo>
                    <a:cubicBezTo>
                      <a:pt x="882015" y="1514221"/>
                      <a:pt x="838503" y="1526620"/>
                      <a:pt x="791611" y="1526620"/>
                    </a:cubicBezTo>
                    <a:cubicBezTo>
                      <a:pt x="718565" y="1526620"/>
                      <a:pt x="657921" y="1500017"/>
                      <a:pt x="609675" y="1446812"/>
                    </a:cubicBezTo>
                    <a:cubicBezTo>
                      <a:pt x="561429" y="1393606"/>
                      <a:pt x="537306" y="1327324"/>
                      <a:pt x="537306" y="1247966"/>
                    </a:cubicBezTo>
                    <a:cubicBezTo>
                      <a:pt x="537306" y="1166805"/>
                      <a:pt x="560752" y="1100523"/>
                      <a:pt x="607646" y="1049121"/>
                    </a:cubicBezTo>
                    <a:cubicBezTo>
                      <a:pt x="654538" y="997719"/>
                      <a:pt x="715860" y="972018"/>
                      <a:pt x="791611" y="972018"/>
                    </a:cubicBezTo>
                    <a:cubicBezTo>
                      <a:pt x="841209" y="972018"/>
                      <a:pt x="883142" y="983290"/>
                      <a:pt x="917410" y="1005835"/>
                    </a:cubicBezTo>
                    <a:cubicBezTo>
                      <a:pt x="951678" y="1028380"/>
                      <a:pt x="984142" y="1065353"/>
                      <a:pt x="1014804" y="1116755"/>
                    </a:cubicBezTo>
                    <a:lnTo>
                      <a:pt x="1209589" y="995013"/>
                    </a:lnTo>
                    <a:cubicBezTo>
                      <a:pt x="1169009" y="915656"/>
                      <a:pt x="1113549" y="855686"/>
                      <a:pt x="1043209" y="815106"/>
                    </a:cubicBezTo>
                    <a:cubicBezTo>
                      <a:pt x="972870" y="774525"/>
                      <a:pt x="890357" y="754234"/>
                      <a:pt x="795669" y="754234"/>
                    </a:cubicBezTo>
                    <a:close/>
                    <a:moveTo>
                      <a:pt x="1706763" y="0"/>
                    </a:moveTo>
                    <a:cubicBezTo>
                      <a:pt x="2145336" y="0"/>
                      <a:pt x="2505142" y="339934"/>
                      <a:pt x="2537787" y="769288"/>
                    </a:cubicBezTo>
                    <a:cubicBezTo>
                      <a:pt x="2877010" y="810449"/>
                      <a:pt x="3141007" y="1099992"/>
                      <a:pt x="3141007" y="1449862"/>
                    </a:cubicBezTo>
                    <a:cubicBezTo>
                      <a:pt x="3140296" y="1828119"/>
                      <a:pt x="2832297" y="2135408"/>
                      <a:pt x="2453335" y="2135408"/>
                    </a:cubicBezTo>
                    <a:lnTo>
                      <a:pt x="860123" y="2135408"/>
                    </a:lnTo>
                    <a:cubicBezTo>
                      <a:pt x="386062" y="2135408"/>
                      <a:pt x="0" y="1750761"/>
                      <a:pt x="0" y="1277411"/>
                    </a:cubicBezTo>
                    <a:cubicBezTo>
                      <a:pt x="0" y="804059"/>
                      <a:pt x="386062" y="418708"/>
                      <a:pt x="860123" y="418708"/>
                    </a:cubicBezTo>
                    <a:cubicBezTo>
                      <a:pt x="899862" y="418708"/>
                      <a:pt x="939607" y="421544"/>
                      <a:pt x="978635" y="426512"/>
                    </a:cubicBezTo>
                    <a:cubicBezTo>
                      <a:pt x="1124120" y="165351"/>
                      <a:pt x="1401600" y="0"/>
                      <a:pt x="1706763" y="0"/>
                    </a:cubicBezTo>
                    <a:close/>
                  </a:path>
                </a:pathLst>
              </a:custGeom>
              <a:solidFill>
                <a:srgbClr val="B1D27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25252"/>
                  </a:solidFill>
                  <a:effectLst/>
                  <a:uLnTx/>
                  <a:uFillTx/>
                  <a:latin typeface="IntelOne Display Regular"/>
                  <a:cs typeface="Arial"/>
                </a:endParaRPr>
              </a:p>
            </p:txBody>
          </p:sp>
        </p:grpSp>
        <p:grpSp>
          <p:nvGrpSpPr>
            <p:cNvPr id="52" name="Group 51">
              <a:extLst>
                <a:ext uri="{FF2B5EF4-FFF2-40B4-BE49-F238E27FC236}">
                  <a16:creationId xmlns:a16="http://schemas.microsoft.com/office/drawing/2014/main" id="{F5AF16A3-8103-C754-0467-27CB33B6DB67}"/>
                </a:ext>
              </a:extLst>
            </p:cNvPr>
            <p:cNvGrpSpPr/>
            <p:nvPr/>
          </p:nvGrpSpPr>
          <p:grpSpPr>
            <a:xfrm>
              <a:off x="2956435" y="289433"/>
              <a:ext cx="6279130" cy="6279134"/>
              <a:chOff x="2956435" y="289433"/>
              <a:chExt cx="6279130" cy="6279134"/>
            </a:xfrm>
            <a:grpFill/>
          </p:grpSpPr>
          <p:sp>
            <p:nvSpPr>
              <p:cNvPr id="53" name="Freeform: Shape 52">
                <a:extLst>
                  <a:ext uri="{FF2B5EF4-FFF2-40B4-BE49-F238E27FC236}">
                    <a16:creationId xmlns:a16="http://schemas.microsoft.com/office/drawing/2014/main" id="{D0F20595-11A3-84CA-A134-9717CE5BCEB3}"/>
                  </a:ext>
                </a:extLst>
              </p:cNvPr>
              <p:cNvSpPr/>
              <p:nvPr/>
            </p:nvSpPr>
            <p:spPr>
              <a:xfrm>
                <a:off x="3521075" y="2672771"/>
                <a:ext cx="5149850" cy="2824816"/>
              </a:xfrm>
              <a:custGeom>
                <a:avLst/>
                <a:gdLst>
                  <a:gd name="connsiteX0" fmla="*/ 729351 w 4334978"/>
                  <a:gd name="connsiteY0" fmla="*/ 1086935 h 2377840"/>
                  <a:gd name="connsiteX1" fmla="*/ 730124 w 4334978"/>
                  <a:gd name="connsiteY1" fmla="*/ 1565821 h 2377840"/>
                  <a:gd name="connsiteX2" fmla="*/ 747808 w 4334978"/>
                  <a:gd name="connsiteY2" fmla="*/ 1588194 h 2377840"/>
                  <a:gd name="connsiteX3" fmla="*/ 904895 w 4334978"/>
                  <a:gd name="connsiteY3" fmla="*/ 1645540 h 2377840"/>
                  <a:gd name="connsiteX4" fmla="*/ 1172296 w 4334978"/>
                  <a:gd name="connsiteY4" fmla="*/ 1740768 h 2377840"/>
                  <a:gd name="connsiteX5" fmla="*/ 1449011 w 4334978"/>
                  <a:gd name="connsiteY5" fmla="*/ 1843035 h 2377840"/>
                  <a:gd name="connsiteX6" fmla="*/ 1733869 w 4334978"/>
                  <a:gd name="connsiteY6" fmla="*/ 1944615 h 2377840"/>
                  <a:gd name="connsiteX7" fmla="*/ 2035275 w 4334978"/>
                  <a:gd name="connsiteY7" fmla="*/ 2057793 h 2377840"/>
                  <a:gd name="connsiteX8" fmla="*/ 2035275 w 4334978"/>
                  <a:gd name="connsiteY8" fmla="*/ 1527387 h 2377840"/>
                  <a:gd name="connsiteX9" fmla="*/ 2035275 w 4334978"/>
                  <a:gd name="connsiteY9" fmla="*/ 1223948 h 2377840"/>
                  <a:gd name="connsiteX10" fmla="*/ 1948828 w 4334978"/>
                  <a:gd name="connsiteY10" fmla="*/ 1323787 h 2377840"/>
                  <a:gd name="connsiteX11" fmla="*/ 1830513 w 4334978"/>
                  <a:gd name="connsiteY11" fmla="*/ 1463345 h 2377840"/>
                  <a:gd name="connsiteX12" fmla="*/ 1795086 w 4334978"/>
                  <a:gd name="connsiteY12" fmla="*/ 1470710 h 2377840"/>
                  <a:gd name="connsiteX13" fmla="*/ 1562364 w 4334978"/>
                  <a:gd name="connsiteY13" fmla="*/ 1387081 h 2377840"/>
                  <a:gd name="connsiteX14" fmla="*/ 1280480 w 4334978"/>
                  <a:gd name="connsiteY14" fmla="*/ 1283995 h 2377840"/>
                  <a:gd name="connsiteX15" fmla="*/ 1093285 w 4334978"/>
                  <a:gd name="connsiteY15" fmla="*/ 1215823 h 2377840"/>
                  <a:gd name="connsiteX16" fmla="*/ 813921 w 4334978"/>
                  <a:gd name="connsiteY16" fmla="*/ 1113984 h 2377840"/>
                  <a:gd name="connsiteX17" fmla="*/ 729351 w 4334978"/>
                  <a:gd name="connsiteY17" fmla="*/ 1086935 h 2377840"/>
                  <a:gd name="connsiteX18" fmla="*/ 654412 w 4334978"/>
                  <a:gd name="connsiteY18" fmla="*/ 453872 h 2377840"/>
                  <a:gd name="connsiteX19" fmla="*/ 634506 w 4334978"/>
                  <a:gd name="connsiteY19" fmla="*/ 459340 h 2377840"/>
                  <a:gd name="connsiteX20" fmla="*/ 500728 w 4334978"/>
                  <a:gd name="connsiteY20" fmla="*/ 614817 h 2377840"/>
                  <a:gd name="connsiteX21" fmla="*/ 430906 w 4334978"/>
                  <a:gd name="connsiteY21" fmla="*/ 698906 h 2377840"/>
                  <a:gd name="connsiteX22" fmla="*/ 613296 w 4334978"/>
                  <a:gd name="connsiteY22" fmla="*/ 762240 h 2377840"/>
                  <a:gd name="connsiteX23" fmla="*/ 790269 w 4334978"/>
                  <a:gd name="connsiteY23" fmla="*/ 827996 h 2377840"/>
                  <a:gd name="connsiteX24" fmla="*/ 1071724 w 4334978"/>
                  <a:gd name="connsiteY24" fmla="*/ 930601 h 2377840"/>
                  <a:gd name="connsiteX25" fmla="*/ 1310725 w 4334978"/>
                  <a:gd name="connsiteY25" fmla="*/ 1016834 h 2377840"/>
                  <a:gd name="connsiteX26" fmla="*/ 1401134 w 4334978"/>
                  <a:gd name="connsiteY26" fmla="*/ 1048150 h 2377840"/>
                  <a:gd name="connsiteX27" fmla="*/ 1699364 w 4334978"/>
                  <a:gd name="connsiteY27" fmla="*/ 1160069 h 2377840"/>
                  <a:gd name="connsiteX28" fmla="*/ 1763464 w 4334978"/>
                  <a:gd name="connsiteY28" fmla="*/ 1140793 h 2377840"/>
                  <a:gd name="connsiteX29" fmla="*/ 1852003 w 4334978"/>
                  <a:gd name="connsiteY29" fmla="*/ 1035720 h 2377840"/>
                  <a:gd name="connsiteX30" fmla="*/ 1946003 w 4334978"/>
                  <a:gd name="connsiteY30" fmla="*/ 923743 h 2377840"/>
                  <a:gd name="connsiteX31" fmla="*/ 1788221 w 4334978"/>
                  <a:gd name="connsiteY31" fmla="*/ 866040 h 2377840"/>
                  <a:gd name="connsiteX32" fmla="*/ 1595681 w 4334978"/>
                  <a:gd name="connsiteY32" fmla="*/ 797251 h 2377840"/>
                  <a:gd name="connsiteX33" fmla="*/ 1299191 w 4334978"/>
                  <a:gd name="connsiteY33" fmla="*/ 687658 h 2377840"/>
                  <a:gd name="connsiteX34" fmla="*/ 1036582 w 4334978"/>
                  <a:gd name="connsiteY34" fmla="*/ 594385 h 2377840"/>
                  <a:gd name="connsiteX35" fmla="*/ 882366 w 4334978"/>
                  <a:gd name="connsiteY35" fmla="*/ 536767 h 2377840"/>
                  <a:gd name="connsiteX36" fmla="*/ 654412 w 4334978"/>
                  <a:gd name="connsiteY36" fmla="*/ 453872 h 2377840"/>
                  <a:gd name="connsiteX37" fmla="*/ 3692210 w 4334978"/>
                  <a:gd name="connsiteY37" fmla="*/ 449423 h 2377840"/>
                  <a:gd name="connsiteX38" fmla="*/ 3474277 w 4334978"/>
                  <a:gd name="connsiteY38" fmla="*/ 527824 h 2377840"/>
                  <a:gd name="connsiteX39" fmla="*/ 3242842 w 4334978"/>
                  <a:gd name="connsiteY39" fmla="*/ 610595 h 2377840"/>
                  <a:gd name="connsiteX40" fmla="*/ 3073610 w 4334978"/>
                  <a:gd name="connsiteY40" fmla="*/ 674143 h 2377840"/>
                  <a:gd name="connsiteX41" fmla="*/ 2698817 w 4334978"/>
                  <a:gd name="connsiteY41" fmla="*/ 808870 h 2377840"/>
                  <a:gd name="connsiteX42" fmla="*/ 2467148 w 4334978"/>
                  <a:gd name="connsiteY42" fmla="*/ 893674 h 2377840"/>
                  <a:gd name="connsiteX43" fmla="*/ 2388617 w 4334978"/>
                  <a:gd name="connsiteY43" fmla="*/ 924711 h 2377840"/>
                  <a:gd name="connsiteX44" fmla="*/ 2456581 w 4334978"/>
                  <a:gd name="connsiteY44" fmla="*/ 1004995 h 2377840"/>
                  <a:gd name="connsiteX45" fmla="*/ 2570981 w 4334978"/>
                  <a:gd name="connsiteY45" fmla="*/ 1141183 h 2377840"/>
                  <a:gd name="connsiteX46" fmla="*/ 2632723 w 4334978"/>
                  <a:gd name="connsiteY46" fmla="*/ 1161069 h 2377840"/>
                  <a:gd name="connsiteX47" fmla="*/ 2754260 w 4334978"/>
                  <a:gd name="connsiteY47" fmla="*/ 1115744 h 2377840"/>
                  <a:gd name="connsiteX48" fmla="*/ 3035644 w 4334978"/>
                  <a:gd name="connsiteY48" fmla="*/ 1010457 h 2377840"/>
                  <a:gd name="connsiteX49" fmla="*/ 3208941 w 4334978"/>
                  <a:gd name="connsiteY49" fmla="*/ 951481 h 2377840"/>
                  <a:gd name="connsiteX50" fmla="*/ 3420490 w 4334978"/>
                  <a:gd name="connsiteY50" fmla="*/ 872710 h 2377840"/>
                  <a:gd name="connsiteX51" fmla="*/ 3604984 w 4334978"/>
                  <a:gd name="connsiteY51" fmla="*/ 805610 h 2377840"/>
                  <a:gd name="connsiteX52" fmla="*/ 3902370 w 4334978"/>
                  <a:gd name="connsiteY52" fmla="*/ 697932 h 2377840"/>
                  <a:gd name="connsiteX53" fmla="*/ 3692210 w 4334978"/>
                  <a:gd name="connsiteY53" fmla="*/ 449423 h 2377840"/>
                  <a:gd name="connsiteX54" fmla="*/ 1029726 w 4334978"/>
                  <a:gd name="connsiteY54" fmla="*/ 0 h 2377840"/>
                  <a:gd name="connsiteX55" fmla="*/ 1415202 w 4334978"/>
                  <a:gd name="connsiteY55" fmla="*/ 140313 h 2377840"/>
                  <a:gd name="connsiteX56" fmla="*/ 1386846 w 4334978"/>
                  <a:gd name="connsiteY56" fmla="*/ 150991 h 2377840"/>
                  <a:gd name="connsiteX57" fmla="*/ 1159009 w 4334978"/>
                  <a:gd name="connsiteY57" fmla="*/ 231496 h 2377840"/>
                  <a:gd name="connsiteX58" fmla="*/ 991738 w 4334978"/>
                  <a:gd name="connsiteY58" fmla="*/ 298649 h 2377840"/>
                  <a:gd name="connsiteX59" fmla="*/ 1037277 w 4334978"/>
                  <a:gd name="connsiteY59" fmla="*/ 312150 h 2377840"/>
                  <a:gd name="connsiteX60" fmla="*/ 1335189 w 4334978"/>
                  <a:gd name="connsiteY60" fmla="*/ 425569 h 2377840"/>
                  <a:gd name="connsiteX61" fmla="*/ 1682966 w 4334978"/>
                  <a:gd name="connsiteY61" fmla="*/ 549905 h 2377840"/>
                  <a:gd name="connsiteX62" fmla="*/ 1890768 w 4334978"/>
                  <a:gd name="connsiteY62" fmla="*/ 626006 h 2377840"/>
                  <a:gd name="connsiteX63" fmla="*/ 2153746 w 4334978"/>
                  <a:gd name="connsiteY63" fmla="*/ 718383 h 2377840"/>
                  <a:gd name="connsiteX64" fmla="*/ 2197103 w 4334978"/>
                  <a:gd name="connsiteY64" fmla="*/ 716227 h 2377840"/>
                  <a:gd name="connsiteX65" fmla="*/ 2385974 w 4334978"/>
                  <a:gd name="connsiteY65" fmla="*/ 644288 h 2377840"/>
                  <a:gd name="connsiteX66" fmla="*/ 2647004 w 4334978"/>
                  <a:gd name="connsiteY66" fmla="*/ 552152 h 2377840"/>
                  <a:gd name="connsiteX67" fmla="*/ 2841097 w 4334978"/>
                  <a:gd name="connsiteY67" fmla="*/ 479979 h 2377840"/>
                  <a:gd name="connsiteX68" fmla="*/ 3072909 w 4334978"/>
                  <a:gd name="connsiteY68" fmla="*/ 394617 h 2377840"/>
                  <a:gd name="connsiteX69" fmla="*/ 3330367 w 4334978"/>
                  <a:gd name="connsiteY69" fmla="*/ 303604 h 2377840"/>
                  <a:gd name="connsiteX70" fmla="*/ 3346765 w 4334978"/>
                  <a:gd name="connsiteY70" fmla="*/ 294297 h 2377840"/>
                  <a:gd name="connsiteX71" fmla="*/ 3251758 w 4334978"/>
                  <a:gd name="connsiteY71" fmla="*/ 258896 h 2377840"/>
                  <a:gd name="connsiteX72" fmla="*/ 2977168 w 4334978"/>
                  <a:gd name="connsiteY72" fmla="*/ 158440 h 2377840"/>
                  <a:gd name="connsiteX73" fmla="*/ 2923567 w 4334978"/>
                  <a:gd name="connsiteY73" fmla="*/ 138933 h 2377840"/>
                  <a:gd name="connsiteX74" fmla="*/ 3301550 w 4334978"/>
                  <a:gd name="connsiteY74" fmla="*/ 1347 h 2377840"/>
                  <a:gd name="connsiteX75" fmla="*/ 3339160 w 4334978"/>
                  <a:gd name="connsiteY75" fmla="*/ 15011 h 2377840"/>
                  <a:gd name="connsiteX76" fmla="*/ 3683631 w 4334978"/>
                  <a:gd name="connsiteY76" fmla="*/ 140405 h 2377840"/>
                  <a:gd name="connsiteX77" fmla="*/ 3785964 w 4334978"/>
                  <a:gd name="connsiteY77" fmla="*/ 176365 h 2377840"/>
                  <a:gd name="connsiteX78" fmla="*/ 3859545 w 4334978"/>
                  <a:gd name="connsiteY78" fmla="*/ 240978 h 2377840"/>
                  <a:gd name="connsiteX79" fmla="*/ 3975854 w 4334978"/>
                  <a:gd name="connsiteY79" fmla="*/ 378783 h 2377840"/>
                  <a:gd name="connsiteX80" fmla="*/ 4139981 w 4334978"/>
                  <a:gd name="connsiteY80" fmla="*/ 575629 h 2377840"/>
                  <a:gd name="connsiteX81" fmla="*/ 4240158 w 4334978"/>
                  <a:gd name="connsiteY81" fmla="*/ 692548 h 2377840"/>
                  <a:gd name="connsiteX82" fmla="*/ 4328683 w 4334978"/>
                  <a:gd name="connsiteY82" fmla="*/ 797531 h 2377840"/>
                  <a:gd name="connsiteX83" fmla="*/ 4315538 w 4334978"/>
                  <a:gd name="connsiteY83" fmla="*/ 826113 h 2377840"/>
                  <a:gd name="connsiteX84" fmla="*/ 4188040 w 4334978"/>
                  <a:gd name="connsiteY84" fmla="*/ 871853 h 2377840"/>
                  <a:gd name="connsiteX85" fmla="*/ 3941122 w 4334978"/>
                  <a:gd name="connsiteY85" fmla="*/ 963372 h 2377840"/>
                  <a:gd name="connsiteX86" fmla="*/ 3862630 w 4334978"/>
                  <a:gd name="connsiteY86" fmla="*/ 988480 h 2377840"/>
                  <a:gd name="connsiteX87" fmla="*/ 3861734 w 4334978"/>
                  <a:gd name="connsiteY87" fmla="*/ 1244685 h 2377840"/>
                  <a:gd name="connsiteX88" fmla="*/ 3604516 w 4334978"/>
                  <a:gd name="connsiteY88" fmla="*/ 1244685 h 2377840"/>
                  <a:gd name="connsiteX89" fmla="*/ 3604555 w 4334978"/>
                  <a:gd name="connsiteY89" fmla="*/ 1085539 h 2377840"/>
                  <a:gd name="connsiteX90" fmla="*/ 3525531 w 4334978"/>
                  <a:gd name="connsiteY90" fmla="*/ 1113127 h 2377840"/>
                  <a:gd name="connsiteX91" fmla="*/ 3230242 w 4334978"/>
                  <a:gd name="connsiteY91" fmla="*/ 1217837 h 2377840"/>
                  <a:gd name="connsiteX92" fmla="*/ 3015998 w 4334978"/>
                  <a:gd name="connsiteY92" fmla="*/ 1297868 h 2377840"/>
                  <a:gd name="connsiteX93" fmla="*/ 2776484 w 4334978"/>
                  <a:gd name="connsiteY93" fmla="*/ 1384367 h 2377840"/>
                  <a:gd name="connsiteX94" fmla="*/ 2536333 w 4334978"/>
                  <a:gd name="connsiteY94" fmla="*/ 1470574 h 2377840"/>
                  <a:gd name="connsiteX95" fmla="*/ 2506335 w 4334978"/>
                  <a:gd name="connsiteY95" fmla="*/ 1464885 h 2377840"/>
                  <a:gd name="connsiteX96" fmla="*/ 2386143 w 4334978"/>
                  <a:gd name="connsiteY96" fmla="*/ 1325988 h 2377840"/>
                  <a:gd name="connsiteX97" fmla="*/ 2300072 w 4334978"/>
                  <a:gd name="connsiteY97" fmla="*/ 1225318 h 2377840"/>
                  <a:gd name="connsiteX98" fmla="*/ 2300072 w 4334978"/>
                  <a:gd name="connsiteY98" fmla="*/ 2055981 h 2377840"/>
                  <a:gd name="connsiteX99" fmla="*/ 2423232 w 4334978"/>
                  <a:gd name="connsiteY99" fmla="*/ 2011195 h 2377840"/>
                  <a:gd name="connsiteX100" fmla="*/ 2604920 w 4334978"/>
                  <a:gd name="connsiteY100" fmla="*/ 1942010 h 2377840"/>
                  <a:gd name="connsiteX101" fmla="*/ 2863009 w 4334978"/>
                  <a:gd name="connsiteY101" fmla="*/ 1851355 h 2377840"/>
                  <a:gd name="connsiteX102" fmla="*/ 3057186 w 4334978"/>
                  <a:gd name="connsiteY102" fmla="*/ 1778922 h 2377840"/>
                  <a:gd name="connsiteX103" fmla="*/ 3310695 w 4334978"/>
                  <a:gd name="connsiteY103" fmla="*/ 1688215 h 2377840"/>
                  <a:gd name="connsiteX104" fmla="*/ 3310695 w 4334978"/>
                  <a:gd name="connsiteY104" fmla="*/ 1967430 h 2377840"/>
                  <a:gd name="connsiteX105" fmla="*/ 3262805 w 4334978"/>
                  <a:gd name="connsiteY105" fmla="*/ 1985218 h 2377840"/>
                  <a:gd name="connsiteX106" fmla="*/ 2970634 w 4334978"/>
                  <a:gd name="connsiteY106" fmla="*/ 2089973 h 2377840"/>
                  <a:gd name="connsiteX107" fmla="*/ 2699408 w 4334978"/>
                  <a:gd name="connsiteY107" fmla="*/ 2191364 h 2377840"/>
                  <a:gd name="connsiteX108" fmla="*/ 2362139 w 4334978"/>
                  <a:gd name="connsiteY108" fmla="*/ 2313374 h 2377840"/>
                  <a:gd name="connsiteX109" fmla="*/ 2181627 w 4334978"/>
                  <a:gd name="connsiteY109" fmla="*/ 2375162 h 2377840"/>
                  <a:gd name="connsiteX110" fmla="*/ 2154195 w 4334978"/>
                  <a:gd name="connsiteY110" fmla="*/ 2376143 h 2377840"/>
                  <a:gd name="connsiteX111" fmla="*/ 1889547 w 4334978"/>
                  <a:gd name="connsiteY111" fmla="*/ 2280922 h 2377840"/>
                  <a:gd name="connsiteX112" fmla="*/ 1660287 w 4334978"/>
                  <a:gd name="connsiteY112" fmla="*/ 2195786 h 2377840"/>
                  <a:gd name="connsiteX113" fmla="*/ 1434859 w 4334978"/>
                  <a:gd name="connsiteY113" fmla="*/ 2116340 h 2377840"/>
                  <a:gd name="connsiteX114" fmla="*/ 1210087 w 4334978"/>
                  <a:gd name="connsiteY114" fmla="*/ 2034504 h 2377840"/>
                  <a:gd name="connsiteX115" fmla="*/ 1000623 w 4334978"/>
                  <a:gd name="connsiteY115" fmla="*/ 1957376 h 2377840"/>
                  <a:gd name="connsiteX116" fmla="*/ 630603 w 4334978"/>
                  <a:gd name="connsiteY116" fmla="*/ 1826111 h 2377840"/>
                  <a:gd name="connsiteX117" fmla="*/ 491291 w 4334978"/>
                  <a:gd name="connsiteY117" fmla="*/ 1773311 h 2377840"/>
                  <a:gd name="connsiteX118" fmla="*/ 471055 w 4334978"/>
                  <a:gd name="connsiteY118" fmla="*/ 1741385 h 2377840"/>
                  <a:gd name="connsiteX119" fmla="*/ 471457 w 4334978"/>
                  <a:gd name="connsiteY119" fmla="*/ 1014444 h 2377840"/>
                  <a:gd name="connsiteX120" fmla="*/ 471457 w 4334978"/>
                  <a:gd name="connsiteY120" fmla="*/ 990909 h 2377840"/>
                  <a:gd name="connsiteX121" fmla="*/ 201763 w 4334978"/>
                  <a:gd name="connsiteY121" fmla="*/ 890407 h 2377840"/>
                  <a:gd name="connsiteX122" fmla="*/ 23595 w 4334978"/>
                  <a:gd name="connsiteY122" fmla="*/ 827749 h 2377840"/>
                  <a:gd name="connsiteX123" fmla="*/ 12548 w 4334978"/>
                  <a:gd name="connsiteY123" fmla="*/ 789841 h 2377840"/>
                  <a:gd name="connsiteX124" fmla="*/ 200361 w 4334978"/>
                  <a:gd name="connsiteY124" fmla="*/ 564089 h 2377840"/>
                  <a:gd name="connsiteX125" fmla="*/ 333743 w 4334978"/>
                  <a:gd name="connsiteY125" fmla="*/ 408385 h 2377840"/>
                  <a:gd name="connsiteX126" fmla="*/ 501267 w 4334978"/>
                  <a:gd name="connsiteY126" fmla="*/ 208318 h 2377840"/>
                  <a:gd name="connsiteX127" fmla="*/ 530407 w 4334978"/>
                  <a:gd name="connsiteY127" fmla="*/ 184925 h 2377840"/>
                  <a:gd name="connsiteX128" fmla="*/ 749022 w 4334978"/>
                  <a:gd name="connsiteY128" fmla="*/ 103420 h 2377840"/>
                  <a:gd name="connsiteX129" fmla="*/ 930918 w 4334978"/>
                  <a:gd name="connsiteY129" fmla="*/ 35917 h 2377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Lst>
                <a:rect l="l" t="t" r="r" b="b"/>
                <a:pathLst>
                  <a:path w="4334978" h="2377840">
                    <a:moveTo>
                      <a:pt x="729351" y="1086935"/>
                    </a:moveTo>
                    <a:cubicBezTo>
                      <a:pt x="729351" y="1251478"/>
                      <a:pt x="729091" y="1408649"/>
                      <a:pt x="730124" y="1565821"/>
                    </a:cubicBezTo>
                    <a:cubicBezTo>
                      <a:pt x="730176" y="1573530"/>
                      <a:pt x="739943" y="1585142"/>
                      <a:pt x="747808" y="1588194"/>
                    </a:cubicBezTo>
                    <a:cubicBezTo>
                      <a:pt x="799763" y="1608353"/>
                      <a:pt x="852394" y="1626804"/>
                      <a:pt x="904895" y="1645540"/>
                    </a:cubicBezTo>
                    <a:cubicBezTo>
                      <a:pt x="994012" y="1677343"/>
                      <a:pt x="1083368" y="1708458"/>
                      <a:pt x="1172296" y="1740768"/>
                    </a:cubicBezTo>
                    <a:cubicBezTo>
                      <a:pt x="1264725" y="1774344"/>
                      <a:pt x="1356576" y="1809498"/>
                      <a:pt x="1449011" y="1843035"/>
                    </a:cubicBezTo>
                    <a:cubicBezTo>
                      <a:pt x="1543777" y="1877417"/>
                      <a:pt x="1639213" y="1909954"/>
                      <a:pt x="1733869" y="1944615"/>
                    </a:cubicBezTo>
                    <a:cubicBezTo>
                      <a:pt x="1833526" y="1981107"/>
                      <a:pt x="1932611" y="2019164"/>
                      <a:pt x="2035275" y="2057793"/>
                    </a:cubicBezTo>
                    <a:cubicBezTo>
                      <a:pt x="2035275" y="1881294"/>
                      <a:pt x="2035275" y="1707088"/>
                      <a:pt x="2035275" y="1527387"/>
                    </a:cubicBezTo>
                    <a:cubicBezTo>
                      <a:pt x="2035275" y="1428516"/>
                      <a:pt x="2035275" y="1329645"/>
                      <a:pt x="2035275" y="1223948"/>
                    </a:cubicBezTo>
                    <a:cubicBezTo>
                      <a:pt x="2002965" y="1261233"/>
                      <a:pt x="1975689" y="1292334"/>
                      <a:pt x="1948828" y="1323787"/>
                    </a:cubicBezTo>
                    <a:cubicBezTo>
                      <a:pt x="1909225" y="1370163"/>
                      <a:pt x="1869849" y="1416741"/>
                      <a:pt x="1830513" y="1463345"/>
                    </a:cubicBezTo>
                    <a:cubicBezTo>
                      <a:pt x="1820433" y="1475295"/>
                      <a:pt x="1810854" y="1476646"/>
                      <a:pt x="1795086" y="1470710"/>
                    </a:cubicBezTo>
                    <a:cubicBezTo>
                      <a:pt x="1717945" y="1441680"/>
                      <a:pt x="1639875" y="1415124"/>
                      <a:pt x="1562364" y="1387081"/>
                    </a:cubicBezTo>
                    <a:cubicBezTo>
                      <a:pt x="1468286" y="1353038"/>
                      <a:pt x="1374448" y="1318331"/>
                      <a:pt x="1280480" y="1283995"/>
                    </a:cubicBezTo>
                    <a:cubicBezTo>
                      <a:pt x="1218108" y="1261200"/>
                      <a:pt x="1155671" y="1238580"/>
                      <a:pt x="1093285" y="1215823"/>
                    </a:cubicBezTo>
                    <a:cubicBezTo>
                      <a:pt x="1000168" y="1181851"/>
                      <a:pt x="907168" y="1147580"/>
                      <a:pt x="813921" y="1113984"/>
                    </a:cubicBezTo>
                    <a:cubicBezTo>
                      <a:pt x="787151" y="1104340"/>
                      <a:pt x="759699" y="1096579"/>
                      <a:pt x="729351" y="1086935"/>
                    </a:cubicBezTo>
                    <a:close/>
                    <a:moveTo>
                      <a:pt x="654412" y="453872"/>
                    </a:moveTo>
                    <a:cubicBezTo>
                      <a:pt x="648943" y="451930"/>
                      <a:pt x="638403" y="454891"/>
                      <a:pt x="634506" y="459340"/>
                    </a:cubicBezTo>
                    <a:cubicBezTo>
                      <a:pt x="589416" y="510730"/>
                      <a:pt x="545013" y="562725"/>
                      <a:pt x="500728" y="614817"/>
                    </a:cubicBezTo>
                    <a:cubicBezTo>
                      <a:pt x="477640" y="641976"/>
                      <a:pt x="455156" y="669655"/>
                      <a:pt x="430906" y="698906"/>
                    </a:cubicBezTo>
                    <a:cubicBezTo>
                      <a:pt x="493331" y="720520"/>
                      <a:pt x="553534" y="740756"/>
                      <a:pt x="613296" y="762240"/>
                    </a:cubicBezTo>
                    <a:cubicBezTo>
                      <a:pt x="672512" y="783522"/>
                      <a:pt x="731189" y="806305"/>
                      <a:pt x="790269" y="827996"/>
                    </a:cubicBezTo>
                    <a:cubicBezTo>
                      <a:pt x="884009" y="862410"/>
                      <a:pt x="977814" y="896662"/>
                      <a:pt x="1071724" y="930601"/>
                    </a:cubicBezTo>
                    <a:cubicBezTo>
                      <a:pt x="1150021" y="958904"/>
                      <a:pt x="1228512" y="986668"/>
                      <a:pt x="1310725" y="1016834"/>
                    </a:cubicBezTo>
                    <a:cubicBezTo>
                      <a:pt x="1340872" y="1027238"/>
                      <a:pt x="1371221" y="1037110"/>
                      <a:pt x="1401134" y="1048150"/>
                    </a:cubicBezTo>
                    <a:cubicBezTo>
                      <a:pt x="1500752" y="1084922"/>
                      <a:pt x="1600837" y="1120570"/>
                      <a:pt x="1699364" y="1160069"/>
                    </a:cubicBezTo>
                    <a:cubicBezTo>
                      <a:pt x="1729992" y="1172350"/>
                      <a:pt x="1746189" y="1161576"/>
                      <a:pt x="1763464" y="1140793"/>
                    </a:cubicBezTo>
                    <a:cubicBezTo>
                      <a:pt x="1792748" y="1105581"/>
                      <a:pt x="1822511" y="1070764"/>
                      <a:pt x="1852003" y="1035720"/>
                    </a:cubicBezTo>
                    <a:cubicBezTo>
                      <a:pt x="1882565" y="999403"/>
                      <a:pt x="1913044" y="963015"/>
                      <a:pt x="1946003" y="923743"/>
                    </a:cubicBezTo>
                    <a:cubicBezTo>
                      <a:pt x="1890924" y="903578"/>
                      <a:pt x="1839657" y="884569"/>
                      <a:pt x="1788221" y="866040"/>
                    </a:cubicBezTo>
                    <a:cubicBezTo>
                      <a:pt x="1724101" y="842940"/>
                      <a:pt x="1659677" y="820677"/>
                      <a:pt x="1595681" y="797251"/>
                    </a:cubicBezTo>
                    <a:cubicBezTo>
                      <a:pt x="1496738" y="761025"/>
                      <a:pt x="1398224" y="723624"/>
                      <a:pt x="1299191" y="687658"/>
                    </a:cubicBezTo>
                    <a:cubicBezTo>
                      <a:pt x="1211880" y="655946"/>
                      <a:pt x="1123984" y="625838"/>
                      <a:pt x="1036582" y="594385"/>
                    </a:cubicBezTo>
                    <a:cubicBezTo>
                      <a:pt x="984952" y="575805"/>
                      <a:pt x="933847" y="555756"/>
                      <a:pt x="882366" y="536767"/>
                    </a:cubicBezTo>
                    <a:cubicBezTo>
                      <a:pt x="806505" y="508782"/>
                      <a:pt x="730604" y="480915"/>
                      <a:pt x="654412" y="453872"/>
                    </a:cubicBezTo>
                    <a:close/>
                    <a:moveTo>
                      <a:pt x="3692210" y="449423"/>
                    </a:moveTo>
                    <a:cubicBezTo>
                      <a:pt x="3619395" y="475628"/>
                      <a:pt x="3546891" y="501879"/>
                      <a:pt x="3474277" y="527824"/>
                    </a:cubicBezTo>
                    <a:cubicBezTo>
                      <a:pt x="3398506" y="554899"/>
                      <a:pt x="3322632" y="581682"/>
                      <a:pt x="3242842" y="610595"/>
                    </a:cubicBezTo>
                    <a:cubicBezTo>
                      <a:pt x="3186444" y="631819"/>
                      <a:pt x="3130254" y="653621"/>
                      <a:pt x="3073610" y="674143"/>
                    </a:cubicBezTo>
                    <a:cubicBezTo>
                      <a:pt x="2948794" y="719377"/>
                      <a:pt x="2823685" y="763792"/>
                      <a:pt x="2698817" y="808870"/>
                    </a:cubicBezTo>
                    <a:cubicBezTo>
                      <a:pt x="2621468" y="836789"/>
                      <a:pt x="2544282" y="865157"/>
                      <a:pt x="2467148" y="893674"/>
                    </a:cubicBezTo>
                    <a:cubicBezTo>
                      <a:pt x="2441722" y="903072"/>
                      <a:pt x="2416706" y="913573"/>
                      <a:pt x="2388617" y="924711"/>
                    </a:cubicBezTo>
                    <a:cubicBezTo>
                      <a:pt x="2412692" y="953137"/>
                      <a:pt x="2434715" y="978998"/>
                      <a:pt x="2456581" y="1004995"/>
                    </a:cubicBezTo>
                    <a:cubicBezTo>
                      <a:pt x="2494756" y="1050359"/>
                      <a:pt x="2532793" y="1095833"/>
                      <a:pt x="2570981" y="1141183"/>
                    </a:cubicBezTo>
                    <a:cubicBezTo>
                      <a:pt x="2587301" y="1160569"/>
                      <a:pt x="2602654" y="1175136"/>
                      <a:pt x="2632723" y="1161069"/>
                    </a:cubicBezTo>
                    <a:cubicBezTo>
                      <a:pt x="2671761" y="1142807"/>
                      <a:pt x="2713728" y="1130876"/>
                      <a:pt x="2754260" y="1115744"/>
                    </a:cubicBezTo>
                    <a:cubicBezTo>
                      <a:pt x="2848078" y="1080714"/>
                      <a:pt x="2941546" y="1044721"/>
                      <a:pt x="3035644" y="1010457"/>
                    </a:cubicBezTo>
                    <a:cubicBezTo>
                      <a:pt x="3092970" y="989584"/>
                      <a:pt x="3151517" y="972088"/>
                      <a:pt x="3208941" y="951481"/>
                    </a:cubicBezTo>
                    <a:cubicBezTo>
                      <a:pt x="3279762" y="926062"/>
                      <a:pt x="3349902" y="898779"/>
                      <a:pt x="3420490" y="872710"/>
                    </a:cubicBezTo>
                    <a:cubicBezTo>
                      <a:pt x="3481875" y="850045"/>
                      <a:pt x="3543462" y="827905"/>
                      <a:pt x="3604984" y="805610"/>
                    </a:cubicBezTo>
                    <a:cubicBezTo>
                      <a:pt x="3703608" y="769864"/>
                      <a:pt x="3802252" y="734178"/>
                      <a:pt x="3902370" y="697932"/>
                    </a:cubicBezTo>
                    <a:cubicBezTo>
                      <a:pt x="3831295" y="613888"/>
                      <a:pt x="3761694" y="531591"/>
                      <a:pt x="3692210" y="449423"/>
                    </a:cubicBezTo>
                    <a:close/>
                    <a:moveTo>
                      <a:pt x="1029726" y="0"/>
                    </a:moveTo>
                    <a:lnTo>
                      <a:pt x="1415202" y="140313"/>
                    </a:lnTo>
                    <a:lnTo>
                      <a:pt x="1386846" y="150991"/>
                    </a:lnTo>
                    <a:cubicBezTo>
                      <a:pt x="1311225" y="178716"/>
                      <a:pt x="1234916" y="204551"/>
                      <a:pt x="1159009" y="231496"/>
                    </a:cubicBezTo>
                    <a:cubicBezTo>
                      <a:pt x="1103365" y="251252"/>
                      <a:pt x="1047870" y="271456"/>
                      <a:pt x="991738" y="298649"/>
                    </a:cubicBezTo>
                    <a:cubicBezTo>
                      <a:pt x="1006942" y="303097"/>
                      <a:pt x="1022516" y="306559"/>
                      <a:pt x="1037277" y="312150"/>
                    </a:cubicBezTo>
                    <a:cubicBezTo>
                      <a:pt x="1136649" y="349792"/>
                      <a:pt x="1235468" y="388908"/>
                      <a:pt x="1335189" y="425569"/>
                    </a:cubicBezTo>
                    <a:cubicBezTo>
                      <a:pt x="1450738" y="468043"/>
                      <a:pt x="1567112" y="508256"/>
                      <a:pt x="1682966" y="549905"/>
                    </a:cubicBezTo>
                    <a:cubicBezTo>
                      <a:pt x="1752385" y="574856"/>
                      <a:pt x="1821342" y="601074"/>
                      <a:pt x="1890768" y="626006"/>
                    </a:cubicBezTo>
                    <a:cubicBezTo>
                      <a:pt x="1978209" y="657413"/>
                      <a:pt x="2065702" y="688736"/>
                      <a:pt x="2153746" y="718383"/>
                    </a:cubicBezTo>
                    <a:cubicBezTo>
                      <a:pt x="2166631" y="722721"/>
                      <a:pt x="2183958" y="720994"/>
                      <a:pt x="2197103" y="716227"/>
                    </a:cubicBezTo>
                    <a:cubicBezTo>
                      <a:pt x="2260430" y="693263"/>
                      <a:pt x="2322673" y="667311"/>
                      <a:pt x="2385974" y="644288"/>
                    </a:cubicBezTo>
                    <a:cubicBezTo>
                      <a:pt x="2472681" y="612745"/>
                      <a:pt x="2560167" y="583351"/>
                      <a:pt x="2647004" y="552152"/>
                    </a:cubicBezTo>
                    <a:cubicBezTo>
                      <a:pt x="2711962" y="528811"/>
                      <a:pt x="2776373" y="503957"/>
                      <a:pt x="2841097" y="479979"/>
                    </a:cubicBezTo>
                    <a:cubicBezTo>
                      <a:pt x="2918315" y="451371"/>
                      <a:pt x="2995430" y="422497"/>
                      <a:pt x="3072909" y="394617"/>
                    </a:cubicBezTo>
                    <a:cubicBezTo>
                      <a:pt x="3158550" y="363794"/>
                      <a:pt x="3244563" y="333985"/>
                      <a:pt x="3330367" y="303604"/>
                    </a:cubicBezTo>
                    <a:cubicBezTo>
                      <a:pt x="3334218" y="302240"/>
                      <a:pt x="3337608" y="299558"/>
                      <a:pt x="3346765" y="294297"/>
                    </a:cubicBezTo>
                    <a:cubicBezTo>
                      <a:pt x="3311929" y="281302"/>
                      <a:pt x="3281899" y="269950"/>
                      <a:pt x="3251758" y="258896"/>
                    </a:cubicBezTo>
                    <a:cubicBezTo>
                      <a:pt x="3160259" y="225333"/>
                      <a:pt x="3068772" y="191731"/>
                      <a:pt x="2977168" y="158440"/>
                    </a:cubicBezTo>
                    <a:lnTo>
                      <a:pt x="2923567" y="138933"/>
                    </a:lnTo>
                    <a:lnTo>
                      <a:pt x="3301550" y="1347"/>
                    </a:lnTo>
                    <a:lnTo>
                      <a:pt x="3339160" y="15011"/>
                    </a:lnTo>
                    <a:cubicBezTo>
                      <a:pt x="3453995" y="56777"/>
                      <a:pt x="3568706" y="98887"/>
                      <a:pt x="3683631" y="140405"/>
                    </a:cubicBezTo>
                    <a:cubicBezTo>
                      <a:pt x="3717714" y="152712"/>
                      <a:pt x="3754816" y="159057"/>
                      <a:pt x="3785964" y="176365"/>
                    </a:cubicBezTo>
                    <a:cubicBezTo>
                      <a:pt x="3813909" y="191887"/>
                      <a:pt x="3837718" y="216786"/>
                      <a:pt x="3859545" y="240978"/>
                    </a:cubicBezTo>
                    <a:cubicBezTo>
                      <a:pt x="3899798" y="285582"/>
                      <a:pt x="3937329" y="332634"/>
                      <a:pt x="3975854" y="378783"/>
                    </a:cubicBezTo>
                    <a:cubicBezTo>
                      <a:pt x="4030602" y="444364"/>
                      <a:pt x="4085025" y="510224"/>
                      <a:pt x="4139981" y="575629"/>
                    </a:cubicBezTo>
                    <a:cubicBezTo>
                      <a:pt x="4172992" y="614920"/>
                      <a:pt x="4206893" y="653465"/>
                      <a:pt x="4240158" y="692548"/>
                    </a:cubicBezTo>
                    <a:cubicBezTo>
                      <a:pt x="4269831" y="727404"/>
                      <a:pt x="4299172" y="762539"/>
                      <a:pt x="4328683" y="797531"/>
                    </a:cubicBezTo>
                    <a:cubicBezTo>
                      <a:pt x="4344458" y="816235"/>
                      <a:pt x="4326988" y="821755"/>
                      <a:pt x="4315538" y="826113"/>
                    </a:cubicBezTo>
                    <a:cubicBezTo>
                      <a:pt x="4273351" y="842173"/>
                      <a:pt x="4230416" y="856266"/>
                      <a:pt x="4188040" y="871853"/>
                    </a:cubicBezTo>
                    <a:cubicBezTo>
                      <a:pt x="4105658" y="902149"/>
                      <a:pt x="4023569" y="933245"/>
                      <a:pt x="3941122" y="963372"/>
                    </a:cubicBezTo>
                    <a:cubicBezTo>
                      <a:pt x="3915521" y="972731"/>
                      <a:pt x="3889173" y="980056"/>
                      <a:pt x="3862630" y="988480"/>
                    </a:cubicBezTo>
                    <a:lnTo>
                      <a:pt x="3861734" y="1244685"/>
                    </a:lnTo>
                    <a:lnTo>
                      <a:pt x="3604516" y="1244685"/>
                    </a:lnTo>
                    <a:lnTo>
                      <a:pt x="3604555" y="1085539"/>
                    </a:lnTo>
                    <a:cubicBezTo>
                      <a:pt x="3575174" y="1095787"/>
                      <a:pt x="3550320" y="1104360"/>
                      <a:pt x="3525531" y="1113127"/>
                    </a:cubicBezTo>
                    <a:cubicBezTo>
                      <a:pt x="3427069" y="1147937"/>
                      <a:pt x="3328445" y="1182319"/>
                      <a:pt x="3230242" y="1217837"/>
                    </a:cubicBezTo>
                    <a:cubicBezTo>
                      <a:pt x="3158550" y="1243756"/>
                      <a:pt x="3087560" y="1271598"/>
                      <a:pt x="3015998" y="1297868"/>
                    </a:cubicBezTo>
                    <a:cubicBezTo>
                      <a:pt x="2936311" y="1327118"/>
                      <a:pt x="2856313" y="1355519"/>
                      <a:pt x="2776484" y="1384367"/>
                    </a:cubicBezTo>
                    <a:cubicBezTo>
                      <a:pt x="2696492" y="1413273"/>
                      <a:pt x="2616688" y="1442726"/>
                      <a:pt x="2536333" y="1470574"/>
                    </a:cubicBezTo>
                    <a:cubicBezTo>
                      <a:pt x="2527741" y="1473548"/>
                      <a:pt x="2511920" y="1471061"/>
                      <a:pt x="2506335" y="1464885"/>
                    </a:cubicBezTo>
                    <a:cubicBezTo>
                      <a:pt x="2465284" y="1419482"/>
                      <a:pt x="2425973" y="1372501"/>
                      <a:pt x="2386143" y="1325988"/>
                    </a:cubicBezTo>
                    <a:cubicBezTo>
                      <a:pt x="2358477" y="1293685"/>
                      <a:pt x="2330856" y="1261330"/>
                      <a:pt x="2300072" y="1225318"/>
                    </a:cubicBezTo>
                    <a:cubicBezTo>
                      <a:pt x="2300072" y="1506365"/>
                      <a:pt x="2300072" y="1780923"/>
                      <a:pt x="2300072" y="2055981"/>
                    </a:cubicBezTo>
                    <a:cubicBezTo>
                      <a:pt x="2342104" y="2040732"/>
                      <a:pt x="2382831" y="2026399"/>
                      <a:pt x="2423232" y="2011195"/>
                    </a:cubicBezTo>
                    <a:cubicBezTo>
                      <a:pt x="2483890" y="1988374"/>
                      <a:pt x="2543977" y="1964020"/>
                      <a:pt x="2604920" y="1942010"/>
                    </a:cubicBezTo>
                    <a:cubicBezTo>
                      <a:pt x="2690679" y="1911038"/>
                      <a:pt x="2777191" y="1882171"/>
                      <a:pt x="2863009" y="1851355"/>
                    </a:cubicBezTo>
                    <a:cubicBezTo>
                      <a:pt x="2928018" y="1828014"/>
                      <a:pt x="2992267" y="1802536"/>
                      <a:pt x="3057186" y="1778922"/>
                    </a:cubicBezTo>
                    <a:lnTo>
                      <a:pt x="3310695" y="1688215"/>
                    </a:lnTo>
                    <a:lnTo>
                      <a:pt x="3310695" y="1967430"/>
                    </a:lnTo>
                    <a:lnTo>
                      <a:pt x="3262805" y="1985218"/>
                    </a:lnTo>
                    <a:cubicBezTo>
                      <a:pt x="3165558" y="2020534"/>
                      <a:pt x="3067804" y="2054442"/>
                      <a:pt x="2970634" y="2089973"/>
                    </a:cubicBezTo>
                    <a:cubicBezTo>
                      <a:pt x="2879992" y="2123120"/>
                      <a:pt x="2790018" y="2158106"/>
                      <a:pt x="2699408" y="2191364"/>
                    </a:cubicBezTo>
                    <a:cubicBezTo>
                      <a:pt x="2587184" y="2232571"/>
                      <a:pt x="2474727" y="2273148"/>
                      <a:pt x="2362139" y="2313374"/>
                    </a:cubicBezTo>
                    <a:cubicBezTo>
                      <a:pt x="2302254" y="2334767"/>
                      <a:pt x="2241986" y="2355127"/>
                      <a:pt x="2181627" y="2375162"/>
                    </a:cubicBezTo>
                    <a:cubicBezTo>
                      <a:pt x="2173204" y="2377962"/>
                      <a:pt x="2162293" y="2379001"/>
                      <a:pt x="2154195" y="2376143"/>
                    </a:cubicBezTo>
                    <a:cubicBezTo>
                      <a:pt x="2065780" y="2344976"/>
                      <a:pt x="1977585" y="2313160"/>
                      <a:pt x="1889547" y="2280922"/>
                    </a:cubicBezTo>
                    <a:cubicBezTo>
                      <a:pt x="1812997" y="2252892"/>
                      <a:pt x="1736934" y="2223531"/>
                      <a:pt x="1660287" y="2195786"/>
                    </a:cubicBezTo>
                    <a:cubicBezTo>
                      <a:pt x="1585381" y="2168666"/>
                      <a:pt x="1509876" y="2143182"/>
                      <a:pt x="1434859" y="2116340"/>
                    </a:cubicBezTo>
                    <a:cubicBezTo>
                      <a:pt x="1359784" y="2089486"/>
                      <a:pt x="1284949" y="2061949"/>
                      <a:pt x="1210087" y="2034504"/>
                    </a:cubicBezTo>
                    <a:cubicBezTo>
                      <a:pt x="1140227" y="2008896"/>
                      <a:pt x="1070672" y="1982451"/>
                      <a:pt x="1000623" y="1957376"/>
                    </a:cubicBezTo>
                    <a:cubicBezTo>
                      <a:pt x="877404" y="1913273"/>
                      <a:pt x="753802" y="1870253"/>
                      <a:pt x="630603" y="1826111"/>
                    </a:cubicBezTo>
                    <a:cubicBezTo>
                      <a:pt x="583863" y="1809362"/>
                      <a:pt x="538006" y="1790138"/>
                      <a:pt x="491291" y="1773311"/>
                    </a:cubicBezTo>
                    <a:cubicBezTo>
                      <a:pt x="474847" y="1767382"/>
                      <a:pt x="471016" y="1758075"/>
                      <a:pt x="471055" y="1741385"/>
                    </a:cubicBezTo>
                    <a:cubicBezTo>
                      <a:pt x="471633" y="1499078"/>
                      <a:pt x="471451" y="1256758"/>
                      <a:pt x="471457" y="1014444"/>
                    </a:cubicBezTo>
                    <a:cubicBezTo>
                      <a:pt x="471457" y="1006281"/>
                      <a:pt x="471457" y="998111"/>
                      <a:pt x="471457" y="990909"/>
                    </a:cubicBezTo>
                    <a:cubicBezTo>
                      <a:pt x="380613" y="957001"/>
                      <a:pt x="291373" y="923198"/>
                      <a:pt x="201763" y="890407"/>
                    </a:cubicBezTo>
                    <a:cubicBezTo>
                      <a:pt x="142651" y="868775"/>
                      <a:pt x="83000" y="848596"/>
                      <a:pt x="23595" y="827749"/>
                    </a:cubicBezTo>
                    <a:cubicBezTo>
                      <a:pt x="-5110" y="817676"/>
                      <a:pt x="-6162" y="812176"/>
                      <a:pt x="12548" y="789841"/>
                    </a:cubicBezTo>
                    <a:cubicBezTo>
                      <a:pt x="75408" y="714798"/>
                      <a:pt x="137404" y="639041"/>
                      <a:pt x="200361" y="564089"/>
                    </a:cubicBezTo>
                    <a:cubicBezTo>
                      <a:pt x="244315" y="511763"/>
                      <a:pt x="289665" y="460606"/>
                      <a:pt x="333743" y="408385"/>
                    </a:cubicBezTo>
                    <a:cubicBezTo>
                      <a:pt x="389848" y="341914"/>
                      <a:pt x="445077" y="274710"/>
                      <a:pt x="501267" y="208318"/>
                    </a:cubicBezTo>
                    <a:cubicBezTo>
                      <a:pt x="509222" y="198920"/>
                      <a:pt x="519282" y="189211"/>
                      <a:pt x="530407" y="184925"/>
                    </a:cubicBezTo>
                    <a:cubicBezTo>
                      <a:pt x="602969" y="156947"/>
                      <a:pt x="676097" y="130449"/>
                      <a:pt x="749022" y="103420"/>
                    </a:cubicBezTo>
                    <a:cubicBezTo>
                      <a:pt x="809667" y="80936"/>
                      <a:pt x="870208" y="58199"/>
                      <a:pt x="930918" y="35917"/>
                    </a:cubicBezTo>
                    <a:close/>
                  </a:path>
                </a:pathLst>
              </a:custGeom>
              <a:grpFill/>
              <a:ln w="7144"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lOne Display Regular"/>
                  <a:cs typeface="Arial"/>
                </a:endParaRPr>
              </a:p>
            </p:txBody>
          </p:sp>
          <p:grpSp>
            <p:nvGrpSpPr>
              <p:cNvPr id="54" name="Group 53">
                <a:extLst>
                  <a:ext uri="{FF2B5EF4-FFF2-40B4-BE49-F238E27FC236}">
                    <a16:creationId xmlns:a16="http://schemas.microsoft.com/office/drawing/2014/main" id="{7139D1EC-A59F-89FF-A8E6-8FE98959DE37}"/>
                  </a:ext>
                </a:extLst>
              </p:cNvPr>
              <p:cNvGrpSpPr/>
              <p:nvPr/>
            </p:nvGrpSpPr>
            <p:grpSpPr>
              <a:xfrm>
                <a:off x="2956435" y="289433"/>
                <a:ext cx="6279130" cy="6279134"/>
                <a:chOff x="2956435" y="289432"/>
                <a:chExt cx="6279127" cy="6279135"/>
              </a:xfrm>
              <a:grpFill/>
            </p:grpSpPr>
            <p:sp>
              <p:nvSpPr>
                <p:cNvPr id="55" name="Circle: Hollow 54">
                  <a:extLst>
                    <a:ext uri="{FF2B5EF4-FFF2-40B4-BE49-F238E27FC236}">
                      <a16:creationId xmlns:a16="http://schemas.microsoft.com/office/drawing/2014/main" id="{C580D6A1-94AD-9707-589D-D5E7C5B84107}"/>
                    </a:ext>
                  </a:extLst>
                </p:cNvPr>
                <p:cNvSpPr/>
                <p:nvPr/>
              </p:nvSpPr>
              <p:spPr>
                <a:xfrm>
                  <a:off x="2956435" y="289432"/>
                  <a:ext cx="6279127" cy="6279135"/>
                </a:xfrm>
                <a:prstGeom prst="donut">
                  <a:avLst>
                    <a:gd name="adj" fmla="val 459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lOne Display Regular"/>
                    <a:cs typeface="Arial"/>
                  </a:endParaRPr>
                </a:p>
              </p:txBody>
            </p:sp>
            <p:grpSp>
              <p:nvGrpSpPr>
                <p:cNvPr id="56" name="Group 55">
                  <a:extLst>
                    <a:ext uri="{FF2B5EF4-FFF2-40B4-BE49-F238E27FC236}">
                      <a16:creationId xmlns:a16="http://schemas.microsoft.com/office/drawing/2014/main" id="{D6AB6B4D-4D05-427A-20CD-901EF08F7C18}"/>
                    </a:ext>
                  </a:extLst>
                </p:cNvPr>
                <p:cNvGrpSpPr/>
                <p:nvPr/>
              </p:nvGrpSpPr>
              <p:grpSpPr>
                <a:xfrm>
                  <a:off x="7559024" y="669553"/>
                  <a:ext cx="922824" cy="925946"/>
                  <a:chOff x="7602170" y="641814"/>
                  <a:chExt cx="922824" cy="925947"/>
                </a:xfrm>
                <a:grpFill/>
              </p:grpSpPr>
              <p:sp>
                <p:nvSpPr>
                  <p:cNvPr id="60" name="Rectangle 59">
                    <a:extLst>
                      <a:ext uri="{FF2B5EF4-FFF2-40B4-BE49-F238E27FC236}">
                        <a16:creationId xmlns:a16="http://schemas.microsoft.com/office/drawing/2014/main" id="{11A42E29-8F71-35DA-1DBE-87B1034A6B47}"/>
                      </a:ext>
                    </a:extLst>
                  </p:cNvPr>
                  <p:cNvSpPr/>
                  <p:nvPr/>
                </p:nvSpPr>
                <p:spPr>
                  <a:xfrm>
                    <a:off x="8238998" y="641814"/>
                    <a:ext cx="285996" cy="92594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25252"/>
                      </a:solidFill>
                      <a:effectLst/>
                      <a:uLnTx/>
                      <a:uFillTx/>
                      <a:latin typeface="IntelOne Display Regular"/>
                      <a:cs typeface="Arial"/>
                    </a:endParaRPr>
                  </a:p>
                </p:txBody>
              </p:sp>
              <p:sp>
                <p:nvSpPr>
                  <p:cNvPr id="61" name="Rectangle 60">
                    <a:extLst>
                      <a:ext uri="{FF2B5EF4-FFF2-40B4-BE49-F238E27FC236}">
                        <a16:creationId xmlns:a16="http://schemas.microsoft.com/office/drawing/2014/main" id="{ECB1C9C3-0378-A019-D52C-4F21A45E0BDC}"/>
                      </a:ext>
                    </a:extLst>
                  </p:cNvPr>
                  <p:cNvSpPr/>
                  <p:nvPr/>
                </p:nvSpPr>
                <p:spPr>
                  <a:xfrm rot="16200000">
                    <a:off x="7920584" y="963351"/>
                    <a:ext cx="285996" cy="92282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25252"/>
                      </a:solidFill>
                      <a:effectLst/>
                      <a:uLnTx/>
                      <a:uFillTx/>
                      <a:latin typeface="IntelOne Display Regular"/>
                      <a:cs typeface="Arial"/>
                    </a:endParaRPr>
                  </a:p>
                </p:txBody>
              </p:sp>
            </p:grpSp>
            <p:grpSp>
              <p:nvGrpSpPr>
                <p:cNvPr id="57" name="Group 56">
                  <a:extLst>
                    <a:ext uri="{FF2B5EF4-FFF2-40B4-BE49-F238E27FC236}">
                      <a16:creationId xmlns:a16="http://schemas.microsoft.com/office/drawing/2014/main" id="{B6E32930-4BAD-B8AF-2FA4-9877288534F6}"/>
                    </a:ext>
                  </a:extLst>
                </p:cNvPr>
                <p:cNvGrpSpPr/>
                <p:nvPr/>
              </p:nvGrpSpPr>
              <p:grpSpPr>
                <a:xfrm rot="10800000">
                  <a:off x="3787562" y="5341988"/>
                  <a:ext cx="922825" cy="925946"/>
                  <a:chOff x="7602169" y="641813"/>
                  <a:chExt cx="922825" cy="925948"/>
                </a:xfrm>
                <a:grpFill/>
              </p:grpSpPr>
              <p:sp>
                <p:nvSpPr>
                  <p:cNvPr id="58" name="Rectangle 57">
                    <a:extLst>
                      <a:ext uri="{FF2B5EF4-FFF2-40B4-BE49-F238E27FC236}">
                        <a16:creationId xmlns:a16="http://schemas.microsoft.com/office/drawing/2014/main" id="{35395751-EA03-4D30-DB62-C955028C6DF1}"/>
                      </a:ext>
                    </a:extLst>
                  </p:cNvPr>
                  <p:cNvSpPr/>
                  <p:nvPr/>
                </p:nvSpPr>
                <p:spPr>
                  <a:xfrm>
                    <a:off x="8238998" y="641813"/>
                    <a:ext cx="285996" cy="9259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25252"/>
                      </a:solidFill>
                      <a:effectLst/>
                      <a:uLnTx/>
                      <a:uFillTx/>
                      <a:latin typeface="IntelOne Display Regular"/>
                      <a:cs typeface="Arial"/>
                    </a:endParaRPr>
                  </a:p>
                </p:txBody>
              </p:sp>
              <p:sp>
                <p:nvSpPr>
                  <p:cNvPr id="59" name="Rectangle 58">
                    <a:extLst>
                      <a:ext uri="{FF2B5EF4-FFF2-40B4-BE49-F238E27FC236}">
                        <a16:creationId xmlns:a16="http://schemas.microsoft.com/office/drawing/2014/main" id="{CC9166C0-2700-8622-B90A-464F150213AB}"/>
                      </a:ext>
                    </a:extLst>
                  </p:cNvPr>
                  <p:cNvSpPr/>
                  <p:nvPr/>
                </p:nvSpPr>
                <p:spPr>
                  <a:xfrm rot="16200000">
                    <a:off x="7920584" y="963350"/>
                    <a:ext cx="285996" cy="9228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25252"/>
                      </a:solidFill>
                      <a:effectLst/>
                      <a:uLnTx/>
                      <a:uFillTx/>
                      <a:latin typeface="IntelOne Display Regular"/>
                      <a:cs typeface="Arial"/>
                    </a:endParaRPr>
                  </a:p>
                </p:txBody>
              </p:sp>
            </p:grpSp>
          </p:grpSp>
        </p:grpSp>
      </p:grpSp>
      <p:grpSp>
        <p:nvGrpSpPr>
          <p:cNvPr id="64" name="Group 63">
            <a:extLst>
              <a:ext uri="{FF2B5EF4-FFF2-40B4-BE49-F238E27FC236}">
                <a16:creationId xmlns:a16="http://schemas.microsoft.com/office/drawing/2014/main" id="{B70E4985-0978-F9B3-B2C4-4B49C902BF4D}"/>
              </a:ext>
            </a:extLst>
          </p:cNvPr>
          <p:cNvGrpSpPr/>
          <p:nvPr/>
        </p:nvGrpSpPr>
        <p:grpSpPr>
          <a:xfrm>
            <a:off x="6474104" y="5041402"/>
            <a:ext cx="630663" cy="640973"/>
            <a:chOff x="7929070" y="3169218"/>
            <a:chExt cx="839826" cy="853556"/>
          </a:xfrm>
          <a:solidFill>
            <a:schemeClr val="accent6"/>
          </a:solidFill>
        </p:grpSpPr>
        <p:sp>
          <p:nvSpPr>
            <p:cNvPr id="65" name="Freeform: Shape 64">
              <a:extLst>
                <a:ext uri="{FF2B5EF4-FFF2-40B4-BE49-F238E27FC236}">
                  <a16:creationId xmlns:a16="http://schemas.microsoft.com/office/drawing/2014/main" id="{BAE9CF58-B350-E2DE-1900-83B6D8B05D0A}"/>
                </a:ext>
              </a:extLst>
            </p:cNvPr>
            <p:cNvSpPr/>
            <p:nvPr/>
          </p:nvSpPr>
          <p:spPr>
            <a:xfrm>
              <a:off x="7929070" y="3183001"/>
              <a:ext cx="839826" cy="839773"/>
            </a:xfrm>
            <a:custGeom>
              <a:avLst/>
              <a:gdLst>
                <a:gd name="connsiteX0" fmla="*/ 252905 w 839826"/>
                <a:gd name="connsiteY0" fmla="*/ 0 h 839773"/>
                <a:gd name="connsiteX1" fmla="*/ 422469 w 839826"/>
                <a:gd name="connsiteY1" fmla="*/ 0 h 839773"/>
                <a:gd name="connsiteX2" fmla="*/ 464080 w 839826"/>
                <a:gd name="connsiteY2" fmla="*/ 0 h 839773"/>
                <a:gd name="connsiteX3" fmla="*/ 662270 w 839826"/>
                <a:gd name="connsiteY3" fmla="*/ 0 h 839773"/>
                <a:gd name="connsiteX4" fmla="*/ 662270 w 839826"/>
                <a:gd name="connsiteY4" fmla="*/ 419887 h 839773"/>
                <a:gd name="connsiteX5" fmla="*/ 839826 w 839826"/>
                <a:gd name="connsiteY5" fmla="*/ 419887 h 839773"/>
                <a:gd name="connsiteX6" fmla="*/ 419913 w 839826"/>
                <a:gd name="connsiteY6" fmla="*/ 839773 h 839773"/>
                <a:gd name="connsiteX7" fmla="*/ 0 w 839826"/>
                <a:gd name="connsiteY7" fmla="*/ 419887 h 839773"/>
                <a:gd name="connsiteX8" fmla="*/ 177556 w 839826"/>
                <a:gd name="connsiteY8" fmla="*/ 419887 h 839773"/>
                <a:gd name="connsiteX9" fmla="*/ 177556 w 839826"/>
                <a:gd name="connsiteY9" fmla="*/ 287287 h 839773"/>
                <a:gd name="connsiteX10" fmla="*/ 177556 w 839826"/>
                <a:gd name="connsiteY10" fmla="*/ 243038 h 839773"/>
                <a:gd name="connsiteX11" fmla="*/ 177556 w 839826"/>
                <a:gd name="connsiteY11" fmla="*/ 73513 h 839773"/>
                <a:gd name="connsiteX12" fmla="*/ 221063 w 839826"/>
                <a:gd name="connsiteY12" fmla="*/ 73513 h 839773"/>
                <a:gd name="connsiteX13" fmla="*/ 221063 w 839826"/>
                <a:gd name="connsiteY13" fmla="*/ 287287 h 839773"/>
                <a:gd name="connsiteX14" fmla="*/ 221063 w 839826"/>
                <a:gd name="connsiteY14" fmla="*/ 464628 h 839773"/>
                <a:gd name="connsiteX15" fmla="*/ 107889 w 839826"/>
                <a:gd name="connsiteY15" fmla="*/ 464628 h 839773"/>
                <a:gd name="connsiteX16" fmla="*/ 419913 w 839826"/>
                <a:gd name="connsiteY16" fmla="*/ 777059 h 839773"/>
                <a:gd name="connsiteX17" fmla="*/ 731938 w 839826"/>
                <a:gd name="connsiteY17" fmla="*/ 464628 h 839773"/>
                <a:gd name="connsiteX18" fmla="*/ 618763 w 839826"/>
                <a:gd name="connsiteY18" fmla="*/ 464628 h 839773"/>
                <a:gd name="connsiteX19" fmla="*/ 618763 w 839826"/>
                <a:gd name="connsiteY19" fmla="*/ 44148 h 839773"/>
                <a:gd name="connsiteX20" fmla="*/ 422469 w 839826"/>
                <a:gd name="connsiteY20" fmla="*/ 44148 h 839773"/>
                <a:gd name="connsiteX21" fmla="*/ 252905 w 839826"/>
                <a:gd name="connsiteY21" fmla="*/ 44148 h 839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39826" h="839773">
                  <a:moveTo>
                    <a:pt x="252905" y="0"/>
                  </a:moveTo>
                  <a:lnTo>
                    <a:pt x="422469" y="0"/>
                  </a:lnTo>
                  <a:lnTo>
                    <a:pt x="464080" y="0"/>
                  </a:lnTo>
                  <a:lnTo>
                    <a:pt x="662270" y="0"/>
                  </a:lnTo>
                  <a:lnTo>
                    <a:pt x="662270" y="419887"/>
                  </a:lnTo>
                  <a:lnTo>
                    <a:pt x="839826" y="419887"/>
                  </a:lnTo>
                  <a:lnTo>
                    <a:pt x="419913" y="839773"/>
                  </a:lnTo>
                  <a:lnTo>
                    <a:pt x="0" y="419887"/>
                  </a:lnTo>
                  <a:lnTo>
                    <a:pt x="177556" y="419887"/>
                  </a:lnTo>
                  <a:lnTo>
                    <a:pt x="177556" y="287287"/>
                  </a:lnTo>
                  <a:lnTo>
                    <a:pt x="177556" y="243038"/>
                  </a:lnTo>
                  <a:lnTo>
                    <a:pt x="177556" y="73513"/>
                  </a:lnTo>
                  <a:lnTo>
                    <a:pt x="221063" y="73513"/>
                  </a:lnTo>
                  <a:lnTo>
                    <a:pt x="221063" y="287287"/>
                  </a:lnTo>
                  <a:lnTo>
                    <a:pt x="221063" y="464628"/>
                  </a:lnTo>
                  <a:lnTo>
                    <a:pt x="107889" y="464628"/>
                  </a:lnTo>
                  <a:lnTo>
                    <a:pt x="419913" y="777059"/>
                  </a:lnTo>
                  <a:lnTo>
                    <a:pt x="731938" y="464628"/>
                  </a:lnTo>
                  <a:lnTo>
                    <a:pt x="618763" y="464628"/>
                  </a:lnTo>
                  <a:lnTo>
                    <a:pt x="618763" y="44148"/>
                  </a:lnTo>
                  <a:lnTo>
                    <a:pt x="422469" y="44148"/>
                  </a:lnTo>
                  <a:lnTo>
                    <a:pt x="252905" y="44148"/>
                  </a:lnTo>
                  <a:close/>
                </a:path>
              </a:pathLst>
            </a:custGeom>
            <a:grpFill/>
            <a:ln w="3175">
              <a:noFill/>
            </a:ln>
          </p:spPr>
          <p:style>
            <a:lnRef idx="1">
              <a:schemeClr val="accent1"/>
            </a:lnRef>
            <a:fillRef idx="0">
              <a:schemeClr val="accent1"/>
            </a:fillRef>
            <a:effectRef idx="0">
              <a:schemeClr val="accent1"/>
            </a:effectRef>
            <a:fontRef idx="minor">
              <a:schemeClr val="tx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lOne Display Regular"/>
                <a:cs typeface="Arial"/>
              </a:endParaRPr>
            </a:p>
          </p:txBody>
        </p:sp>
        <p:grpSp>
          <p:nvGrpSpPr>
            <p:cNvPr id="66" name="Group 65">
              <a:extLst>
                <a:ext uri="{FF2B5EF4-FFF2-40B4-BE49-F238E27FC236}">
                  <a16:creationId xmlns:a16="http://schemas.microsoft.com/office/drawing/2014/main" id="{67DDBC3E-E81D-01EB-2736-E5A3FFDC3933}"/>
                </a:ext>
              </a:extLst>
            </p:cNvPr>
            <p:cNvGrpSpPr/>
            <p:nvPr/>
          </p:nvGrpSpPr>
          <p:grpSpPr>
            <a:xfrm>
              <a:off x="8094679" y="3169218"/>
              <a:ext cx="371870" cy="543992"/>
              <a:chOff x="8094679" y="3169218"/>
              <a:chExt cx="371870" cy="543992"/>
            </a:xfrm>
            <a:grpFill/>
          </p:grpSpPr>
          <p:sp>
            <p:nvSpPr>
              <p:cNvPr id="67" name="Rectangle 66">
                <a:extLst>
                  <a:ext uri="{FF2B5EF4-FFF2-40B4-BE49-F238E27FC236}">
                    <a16:creationId xmlns:a16="http://schemas.microsoft.com/office/drawing/2014/main" id="{6560F747-9E09-5771-1EE5-C493935B806B}"/>
                  </a:ext>
                </a:extLst>
              </p:cNvPr>
              <p:cNvSpPr/>
              <p:nvPr/>
            </p:nvSpPr>
            <p:spPr>
              <a:xfrm>
                <a:off x="8094679" y="3169218"/>
                <a:ext cx="66404" cy="66404"/>
              </a:xfrm>
              <a:prstGeom prst="rect">
                <a:avLst/>
              </a:prstGeom>
              <a:grpFill/>
              <a:ln w="3175">
                <a:no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lOne Display Regular"/>
                  <a:cs typeface="Arial"/>
                </a:endParaRPr>
              </a:p>
            </p:txBody>
          </p:sp>
          <p:sp>
            <p:nvSpPr>
              <p:cNvPr id="68" name="Freeform: Shape 67">
                <a:extLst>
                  <a:ext uri="{FF2B5EF4-FFF2-40B4-BE49-F238E27FC236}">
                    <a16:creationId xmlns:a16="http://schemas.microsoft.com/office/drawing/2014/main" id="{A3AAF4D4-164E-AA13-1177-FE45173A4B70}"/>
                  </a:ext>
                </a:extLst>
              </p:cNvPr>
              <p:cNvSpPr/>
              <p:nvPr/>
            </p:nvSpPr>
            <p:spPr>
              <a:xfrm>
                <a:off x="8222608" y="3337308"/>
                <a:ext cx="243941" cy="375902"/>
              </a:xfrm>
              <a:custGeom>
                <a:avLst/>
                <a:gdLst/>
                <a:ahLst/>
                <a:cxnLst/>
                <a:rect l="l" t="t" r="r" b="b"/>
                <a:pathLst>
                  <a:path w="1027024" h="1582598">
                    <a:moveTo>
                      <a:pt x="439903" y="0"/>
                    </a:moveTo>
                    <a:lnTo>
                      <a:pt x="627432" y="0"/>
                    </a:lnTo>
                    <a:lnTo>
                      <a:pt x="627432" y="168250"/>
                    </a:lnTo>
                    <a:cubicBezTo>
                      <a:pt x="699872" y="177597"/>
                      <a:pt x="766763" y="197460"/>
                      <a:pt x="828104" y="227838"/>
                    </a:cubicBezTo>
                    <a:cubicBezTo>
                      <a:pt x="889445" y="258216"/>
                      <a:pt x="946405" y="299110"/>
                      <a:pt x="998983" y="350520"/>
                    </a:cubicBezTo>
                    <a:lnTo>
                      <a:pt x="878053" y="504749"/>
                    </a:lnTo>
                    <a:cubicBezTo>
                      <a:pt x="828981" y="455676"/>
                      <a:pt x="773774" y="417995"/>
                      <a:pt x="712433" y="391706"/>
                    </a:cubicBezTo>
                    <a:cubicBezTo>
                      <a:pt x="651092" y="365417"/>
                      <a:pt x="587122" y="352273"/>
                      <a:pt x="520523" y="352273"/>
                    </a:cubicBezTo>
                    <a:cubicBezTo>
                      <a:pt x="441071" y="352273"/>
                      <a:pt x="377686" y="367170"/>
                      <a:pt x="330365" y="396964"/>
                    </a:cubicBezTo>
                    <a:cubicBezTo>
                      <a:pt x="283045" y="426758"/>
                      <a:pt x="259385" y="465023"/>
                      <a:pt x="259385" y="511759"/>
                    </a:cubicBezTo>
                    <a:cubicBezTo>
                      <a:pt x="259385" y="562000"/>
                      <a:pt x="281877" y="598805"/>
                      <a:pt x="326860" y="622173"/>
                    </a:cubicBezTo>
                    <a:cubicBezTo>
                      <a:pt x="371844" y="645541"/>
                      <a:pt x="446913" y="660146"/>
                      <a:pt x="552070" y="665988"/>
                    </a:cubicBezTo>
                    <a:cubicBezTo>
                      <a:pt x="720319" y="676504"/>
                      <a:pt x="841541" y="708635"/>
                      <a:pt x="915734" y="762381"/>
                    </a:cubicBezTo>
                    <a:cubicBezTo>
                      <a:pt x="989928" y="816127"/>
                      <a:pt x="1027024" y="899668"/>
                      <a:pt x="1027024" y="1013003"/>
                    </a:cubicBezTo>
                    <a:cubicBezTo>
                      <a:pt x="1027024" y="1108812"/>
                      <a:pt x="990804" y="1190600"/>
                      <a:pt x="918363" y="1258367"/>
                    </a:cubicBezTo>
                    <a:cubicBezTo>
                      <a:pt x="845922" y="1326134"/>
                      <a:pt x="748945" y="1367612"/>
                      <a:pt x="627432" y="1382801"/>
                    </a:cubicBezTo>
                    <a:lnTo>
                      <a:pt x="627432" y="1582598"/>
                    </a:lnTo>
                    <a:lnTo>
                      <a:pt x="439903" y="1582598"/>
                    </a:lnTo>
                    <a:lnTo>
                      <a:pt x="439903" y="1382801"/>
                    </a:lnTo>
                    <a:cubicBezTo>
                      <a:pt x="354610" y="1374623"/>
                      <a:pt x="275159" y="1353299"/>
                      <a:pt x="201549" y="1318831"/>
                    </a:cubicBezTo>
                    <a:cubicBezTo>
                      <a:pt x="127940" y="1284364"/>
                      <a:pt x="60757" y="1237336"/>
                      <a:pt x="0" y="1177747"/>
                    </a:cubicBezTo>
                    <a:lnTo>
                      <a:pt x="117425" y="1021766"/>
                    </a:lnTo>
                    <a:cubicBezTo>
                      <a:pt x="182855" y="1080186"/>
                      <a:pt x="250622" y="1124293"/>
                      <a:pt x="320726" y="1154087"/>
                    </a:cubicBezTo>
                    <a:cubicBezTo>
                      <a:pt x="390830" y="1183881"/>
                      <a:pt x="463271" y="1198778"/>
                      <a:pt x="538049" y="1198778"/>
                    </a:cubicBezTo>
                    <a:cubicBezTo>
                      <a:pt x="619837" y="1198778"/>
                      <a:pt x="686144" y="1182713"/>
                      <a:pt x="736969" y="1150582"/>
                    </a:cubicBezTo>
                    <a:cubicBezTo>
                      <a:pt x="787794" y="1118451"/>
                      <a:pt x="813207" y="1077849"/>
                      <a:pt x="813207" y="1028776"/>
                    </a:cubicBezTo>
                    <a:cubicBezTo>
                      <a:pt x="813207" y="975030"/>
                      <a:pt x="791008" y="936181"/>
                      <a:pt x="746608" y="912228"/>
                    </a:cubicBezTo>
                    <a:cubicBezTo>
                      <a:pt x="702209" y="888276"/>
                      <a:pt x="627432" y="872795"/>
                      <a:pt x="522276" y="865784"/>
                    </a:cubicBezTo>
                    <a:cubicBezTo>
                      <a:pt x="352857" y="854100"/>
                      <a:pt x="231051" y="821969"/>
                      <a:pt x="156858" y="769391"/>
                    </a:cubicBezTo>
                    <a:cubicBezTo>
                      <a:pt x="82665" y="716813"/>
                      <a:pt x="45568" y="636194"/>
                      <a:pt x="45568" y="527533"/>
                    </a:cubicBezTo>
                    <a:cubicBezTo>
                      <a:pt x="45568" y="432892"/>
                      <a:pt x="81496" y="352565"/>
                      <a:pt x="153353" y="286550"/>
                    </a:cubicBezTo>
                    <a:cubicBezTo>
                      <a:pt x="225209" y="220535"/>
                      <a:pt x="320726" y="180518"/>
                      <a:pt x="439903" y="166497"/>
                    </a:cubicBezTo>
                    <a:close/>
                  </a:path>
                </a:pathLst>
              </a:custGeom>
              <a:solidFill>
                <a:srgbClr val="B1D272"/>
              </a:solidFill>
              <a:ln w="3175">
                <a:noFill/>
              </a:ln>
            </p:spPr>
            <p:style>
              <a:lnRef idx="1">
                <a:schemeClr val="accent1"/>
              </a:lnRef>
              <a:fillRef idx="0">
                <a:schemeClr val="accent1"/>
              </a:fillRef>
              <a:effectRef idx="0">
                <a:schemeClr val="accent1"/>
              </a:effectRef>
              <a:fontRef idx="minor">
                <a:schemeClr val="tx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lOne Display Regular"/>
                  <a:cs typeface="Arial"/>
                </a:endParaRPr>
              </a:p>
            </p:txBody>
          </p:sp>
        </p:grpSp>
      </p:grpSp>
      <p:grpSp>
        <p:nvGrpSpPr>
          <p:cNvPr id="114" name="Group 113">
            <a:extLst>
              <a:ext uri="{FF2B5EF4-FFF2-40B4-BE49-F238E27FC236}">
                <a16:creationId xmlns:a16="http://schemas.microsoft.com/office/drawing/2014/main" id="{277098A2-21E4-E333-E30F-DEE68DE4786D}"/>
              </a:ext>
            </a:extLst>
          </p:cNvPr>
          <p:cNvGrpSpPr/>
          <p:nvPr/>
        </p:nvGrpSpPr>
        <p:grpSpPr>
          <a:xfrm>
            <a:off x="4651780" y="2348631"/>
            <a:ext cx="4263431" cy="449833"/>
            <a:chOff x="3988875" y="1966989"/>
            <a:chExt cx="4263431" cy="449833"/>
          </a:xfrm>
        </p:grpSpPr>
        <p:pic>
          <p:nvPicPr>
            <p:cNvPr id="82" name="Picture 81" descr="Graphical user interface, application&#10;&#10;Description automatically generated">
              <a:extLst>
                <a:ext uri="{FF2B5EF4-FFF2-40B4-BE49-F238E27FC236}">
                  <a16:creationId xmlns:a16="http://schemas.microsoft.com/office/drawing/2014/main" id="{552A7086-C99D-169B-F93B-8B5A2227BD2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988875" y="1966989"/>
              <a:ext cx="449833" cy="449833"/>
            </a:xfrm>
            <a:prstGeom prst="rect">
              <a:avLst/>
            </a:prstGeom>
          </p:spPr>
        </p:pic>
        <p:pic>
          <p:nvPicPr>
            <p:cNvPr id="83" name="Picture 82" descr="Graphical user interface, application&#10;&#10;Description automatically generated">
              <a:extLst>
                <a:ext uri="{FF2B5EF4-FFF2-40B4-BE49-F238E27FC236}">
                  <a16:creationId xmlns:a16="http://schemas.microsoft.com/office/drawing/2014/main" id="{E3825222-E07F-4A59-6D1B-676802ABC07D}"/>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802473" y="1966989"/>
              <a:ext cx="449833" cy="449833"/>
            </a:xfrm>
            <a:prstGeom prst="rect">
              <a:avLst/>
            </a:prstGeom>
          </p:spPr>
        </p:pic>
      </p:grpSp>
      <p:grpSp>
        <p:nvGrpSpPr>
          <p:cNvPr id="115" name="Group 114">
            <a:extLst>
              <a:ext uri="{FF2B5EF4-FFF2-40B4-BE49-F238E27FC236}">
                <a16:creationId xmlns:a16="http://schemas.microsoft.com/office/drawing/2014/main" id="{F45B3BE8-30C7-3AF7-1077-F1507EB8BE0B}"/>
              </a:ext>
            </a:extLst>
          </p:cNvPr>
          <p:cNvGrpSpPr/>
          <p:nvPr/>
        </p:nvGrpSpPr>
        <p:grpSpPr>
          <a:xfrm>
            <a:off x="4651780" y="3278078"/>
            <a:ext cx="4263431" cy="449833"/>
            <a:chOff x="3988875" y="1966989"/>
            <a:chExt cx="4263431" cy="449833"/>
          </a:xfrm>
        </p:grpSpPr>
        <p:pic>
          <p:nvPicPr>
            <p:cNvPr id="116" name="Picture 115" descr="Graphical user interface, application&#10;&#10;Description automatically generated">
              <a:extLst>
                <a:ext uri="{FF2B5EF4-FFF2-40B4-BE49-F238E27FC236}">
                  <a16:creationId xmlns:a16="http://schemas.microsoft.com/office/drawing/2014/main" id="{F385FD3B-6390-9DC7-332F-AA6E0B633A6D}"/>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988875" y="1966989"/>
              <a:ext cx="449833" cy="449833"/>
            </a:xfrm>
            <a:prstGeom prst="rect">
              <a:avLst/>
            </a:prstGeom>
          </p:spPr>
        </p:pic>
        <p:pic>
          <p:nvPicPr>
            <p:cNvPr id="117" name="Picture 116" descr="Graphical user interface, application&#10;&#10;Description automatically generated">
              <a:extLst>
                <a:ext uri="{FF2B5EF4-FFF2-40B4-BE49-F238E27FC236}">
                  <a16:creationId xmlns:a16="http://schemas.microsoft.com/office/drawing/2014/main" id="{3141445D-59E2-C1FA-1E8A-10958DEC5696}"/>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802473" y="1966989"/>
              <a:ext cx="449833" cy="449833"/>
            </a:xfrm>
            <a:prstGeom prst="rect">
              <a:avLst/>
            </a:prstGeom>
          </p:spPr>
        </p:pic>
      </p:grpSp>
      <p:grpSp>
        <p:nvGrpSpPr>
          <p:cNvPr id="118" name="Group 117">
            <a:extLst>
              <a:ext uri="{FF2B5EF4-FFF2-40B4-BE49-F238E27FC236}">
                <a16:creationId xmlns:a16="http://schemas.microsoft.com/office/drawing/2014/main" id="{6C9EC7EF-2EE5-0144-0E86-249D2055A3F6}"/>
              </a:ext>
            </a:extLst>
          </p:cNvPr>
          <p:cNvGrpSpPr/>
          <p:nvPr/>
        </p:nvGrpSpPr>
        <p:grpSpPr>
          <a:xfrm>
            <a:off x="4651780" y="4207525"/>
            <a:ext cx="4263431" cy="449833"/>
            <a:chOff x="3988875" y="1966989"/>
            <a:chExt cx="4263431" cy="449833"/>
          </a:xfrm>
        </p:grpSpPr>
        <p:pic>
          <p:nvPicPr>
            <p:cNvPr id="119" name="Picture 118" descr="Graphical user interface, application&#10;&#10;Description automatically generated">
              <a:extLst>
                <a:ext uri="{FF2B5EF4-FFF2-40B4-BE49-F238E27FC236}">
                  <a16:creationId xmlns:a16="http://schemas.microsoft.com/office/drawing/2014/main" id="{E97FF448-CE9F-251B-315A-6187DA27AF36}"/>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988875" y="1966989"/>
              <a:ext cx="449833" cy="449833"/>
            </a:xfrm>
            <a:prstGeom prst="rect">
              <a:avLst/>
            </a:prstGeom>
          </p:spPr>
        </p:pic>
        <p:pic>
          <p:nvPicPr>
            <p:cNvPr id="120" name="Picture 119" descr="Graphical user interface, application&#10;&#10;Description automatically generated">
              <a:extLst>
                <a:ext uri="{FF2B5EF4-FFF2-40B4-BE49-F238E27FC236}">
                  <a16:creationId xmlns:a16="http://schemas.microsoft.com/office/drawing/2014/main" id="{68F90B20-6087-4ACF-6362-AB8ED23A5FA6}"/>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802473" y="1966989"/>
              <a:ext cx="449833" cy="449833"/>
            </a:xfrm>
            <a:prstGeom prst="rect">
              <a:avLst/>
            </a:prstGeom>
          </p:spPr>
        </p:pic>
      </p:grpSp>
      <p:grpSp>
        <p:nvGrpSpPr>
          <p:cNvPr id="121" name="Group 120">
            <a:extLst>
              <a:ext uri="{FF2B5EF4-FFF2-40B4-BE49-F238E27FC236}">
                <a16:creationId xmlns:a16="http://schemas.microsoft.com/office/drawing/2014/main" id="{F41653BA-EFD4-F328-81C5-937C17FBD8B9}"/>
              </a:ext>
            </a:extLst>
          </p:cNvPr>
          <p:cNvGrpSpPr/>
          <p:nvPr/>
        </p:nvGrpSpPr>
        <p:grpSpPr>
          <a:xfrm>
            <a:off x="4651780" y="5136972"/>
            <a:ext cx="4263431" cy="449833"/>
            <a:chOff x="3988875" y="1966989"/>
            <a:chExt cx="4263431" cy="449833"/>
          </a:xfrm>
        </p:grpSpPr>
        <p:pic>
          <p:nvPicPr>
            <p:cNvPr id="122" name="Picture 121" descr="Graphical user interface, application&#10;&#10;Description automatically generated">
              <a:extLst>
                <a:ext uri="{FF2B5EF4-FFF2-40B4-BE49-F238E27FC236}">
                  <a16:creationId xmlns:a16="http://schemas.microsoft.com/office/drawing/2014/main" id="{3A4C29F1-DB6D-C29D-EE13-E084B3D3EEE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988875" y="1966989"/>
              <a:ext cx="449833" cy="449833"/>
            </a:xfrm>
            <a:prstGeom prst="rect">
              <a:avLst/>
            </a:prstGeom>
          </p:spPr>
        </p:pic>
        <p:pic>
          <p:nvPicPr>
            <p:cNvPr id="123" name="Picture 122" descr="Graphical user interface, application&#10;&#10;Description automatically generated">
              <a:extLst>
                <a:ext uri="{FF2B5EF4-FFF2-40B4-BE49-F238E27FC236}">
                  <a16:creationId xmlns:a16="http://schemas.microsoft.com/office/drawing/2014/main" id="{EAFAFC65-3C6B-4B82-D52E-98A2289E61AB}"/>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802473" y="1966989"/>
              <a:ext cx="449833" cy="449833"/>
            </a:xfrm>
            <a:prstGeom prst="rect">
              <a:avLst/>
            </a:prstGeom>
          </p:spPr>
        </p:pic>
      </p:grpSp>
      <p:sp>
        <p:nvSpPr>
          <p:cNvPr id="4" name="Arrow: Down 3">
            <a:extLst>
              <a:ext uri="{FF2B5EF4-FFF2-40B4-BE49-F238E27FC236}">
                <a16:creationId xmlns:a16="http://schemas.microsoft.com/office/drawing/2014/main" id="{560D4376-EBD5-A3BE-6047-4EE1B90620BF}"/>
              </a:ext>
            </a:extLst>
          </p:cNvPr>
          <p:cNvSpPr/>
          <p:nvPr/>
        </p:nvSpPr>
        <p:spPr>
          <a:xfrm>
            <a:off x="9747250" y="3083992"/>
            <a:ext cx="1840056" cy="838005"/>
          </a:xfrm>
          <a:prstGeom prst="downArrow">
            <a:avLst>
              <a:gd name="adj1" fmla="val 79213"/>
              <a:gd name="adj2" fmla="val 34845"/>
            </a:avLst>
          </a:prstGeom>
          <a:gradFill>
            <a:gsLst>
              <a:gs pos="0">
                <a:srgbClr val="708541"/>
              </a:gs>
              <a:gs pos="100000">
                <a:srgbClr val="8BAE46"/>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182880" tIns="182880" rIns="182880" bIns="137160" rtlCol="0" anchor="t" anchorCtr="0"/>
          <a:lstStyle/>
          <a:p>
            <a:pPr marL="0" marR="0" lvl="0" indent="0" algn="ctr" defTabSz="914400" rtl="0" eaLnBrk="1" fontAlgn="auto" latinLnBrk="0" hangingPunct="1">
              <a:lnSpc>
                <a:spcPct val="60000"/>
              </a:lnSpc>
              <a:spcBef>
                <a:spcPts val="0"/>
              </a:spcBef>
              <a:spcAft>
                <a:spcPts val="0"/>
              </a:spcAft>
              <a:buClrTx/>
              <a:buSzTx/>
              <a:buFontTx/>
              <a:buNone/>
              <a:tabLst/>
              <a:defRPr/>
            </a:pPr>
            <a:r>
              <a:rPr lang="en-US" sz="4000">
                <a:solidFill>
                  <a:srgbClr val="FFFFFF"/>
                </a:solidFill>
                <a:latin typeface="IntelOne Text Bold" panose="020B0803020203020204" pitchFamily="34" charset="0"/>
                <a:cs typeface="Arial"/>
              </a:rPr>
              <a:t>60</a:t>
            </a:r>
            <a:r>
              <a:rPr kumimoji="0" lang="en-US" sz="4000" b="0" i="0" u="none" strike="noStrike" kern="1200" cap="none" spc="0" normalizeH="0" baseline="0" noProof="0">
                <a:ln>
                  <a:noFill/>
                </a:ln>
                <a:solidFill>
                  <a:srgbClr val="FFFFFF"/>
                </a:solidFill>
                <a:effectLst/>
                <a:uLnTx/>
                <a:uFillTx/>
                <a:latin typeface="IntelOne Text Bold" panose="020B0803020203020204" pitchFamily="34" charset="0"/>
                <a:cs typeface="Arial"/>
              </a:rPr>
              <a:t>%</a:t>
            </a:r>
            <a:br>
              <a:rPr kumimoji="0" lang="en-US" sz="4000" b="0" i="0" u="none" strike="noStrike" kern="1200" cap="none" spc="0" normalizeH="0" baseline="0" noProof="0">
                <a:ln>
                  <a:noFill/>
                </a:ln>
                <a:solidFill>
                  <a:srgbClr val="FFFFFF"/>
                </a:solidFill>
                <a:effectLst/>
                <a:uLnTx/>
                <a:uFillTx/>
                <a:latin typeface="IntelOne Text Bold" panose="020B0803020203020204" pitchFamily="34" charset="0"/>
                <a:cs typeface="Arial"/>
              </a:rPr>
            </a:br>
            <a:r>
              <a:rPr kumimoji="0" lang="en-US" sz="1800" b="0" i="0" u="none" strike="noStrike" kern="1200" cap="none" spc="0" normalizeH="0" baseline="0" noProof="0">
                <a:ln>
                  <a:noFill/>
                </a:ln>
                <a:solidFill>
                  <a:srgbClr val="FFFFFF"/>
                </a:solidFill>
                <a:effectLst/>
                <a:uLnTx/>
                <a:uFillTx/>
                <a:latin typeface="IntelOne Display Light" panose="020B0403020203020204" pitchFamily="34" charset="0"/>
                <a:cs typeface="Arial"/>
              </a:rPr>
              <a:t>lower</a:t>
            </a:r>
          </a:p>
        </p:txBody>
      </p:sp>
      <p:sp>
        <p:nvSpPr>
          <p:cNvPr id="5" name="Arrow: Down 4">
            <a:extLst>
              <a:ext uri="{FF2B5EF4-FFF2-40B4-BE49-F238E27FC236}">
                <a16:creationId xmlns:a16="http://schemas.microsoft.com/office/drawing/2014/main" id="{C00BDCD8-AFBD-DF25-3BBC-67474B49F9AF}"/>
              </a:ext>
            </a:extLst>
          </p:cNvPr>
          <p:cNvSpPr/>
          <p:nvPr/>
        </p:nvSpPr>
        <p:spPr>
          <a:xfrm>
            <a:off x="9747250" y="4013439"/>
            <a:ext cx="1840056" cy="838005"/>
          </a:xfrm>
          <a:prstGeom prst="downArrow">
            <a:avLst>
              <a:gd name="adj1" fmla="val 79213"/>
              <a:gd name="adj2" fmla="val 34845"/>
            </a:avLst>
          </a:prstGeom>
          <a:gradFill>
            <a:gsLst>
              <a:gs pos="0">
                <a:srgbClr val="708541"/>
              </a:gs>
              <a:gs pos="100000">
                <a:srgbClr val="8BAE46"/>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182880" tIns="182880" rIns="182880" bIns="137160" rtlCol="0" anchor="t" anchorCtr="0"/>
          <a:lstStyle/>
          <a:p>
            <a:pPr marL="0" marR="0" lvl="0" indent="0" algn="ctr" defTabSz="914400" rtl="0" eaLnBrk="1" fontAlgn="auto" latinLnBrk="0" hangingPunct="1">
              <a:lnSpc>
                <a:spcPct val="60000"/>
              </a:lnSpc>
              <a:spcBef>
                <a:spcPts val="0"/>
              </a:spcBef>
              <a:spcAft>
                <a:spcPts val="0"/>
              </a:spcAft>
              <a:buClrTx/>
              <a:buSzTx/>
              <a:buFontTx/>
              <a:buNone/>
              <a:tabLst/>
              <a:defRPr/>
            </a:pPr>
            <a:r>
              <a:rPr lang="en-US" sz="4000">
                <a:solidFill>
                  <a:srgbClr val="FFFFFF"/>
                </a:solidFill>
                <a:latin typeface="IntelOne Text Bold" panose="020B0803020203020204" pitchFamily="34" charset="0"/>
                <a:cs typeface="Arial"/>
              </a:rPr>
              <a:t>60</a:t>
            </a:r>
            <a:r>
              <a:rPr kumimoji="0" lang="en-US" sz="4000" b="0" i="0" u="none" strike="noStrike" kern="1200" cap="none" spc="0" normalizeH="0" baseline="0" noProof="0">
                <a:ln>
                  <a:noFill/>
                </a:ln>
                <a:solidFill>
                  <a:srgbClr val="FFFFFF"/>
                </a:solidFill>
                <a:effectLst/>
                <a:uLnTx/>
                <a:uFillTx/>
                <a:latin typeface="IntelOne Text Bold" panose="020B0803020203020204" pitchFamily="34" charset="0"/>
                <a:cs typeface="Arial"/>
              </a:rPr>
              <a:t>%</a:t>
            </a:r>
            <a:br>
              <a:rPr kumimoji="0" lang="en-US" sz="4000" b="0" i="0" u="none" strike="noStrike" kern="1200" cap="none" spc="0" normalizeH="0" baseline="0" noProof="0">
                <a:ln>
                  <a:noFill/>
                </a:ln>
                <a:solidFill>
                  <a:srgbClr val="FFFFFF"/>
                </a:solidFill>
                <a:effectLst/>
                <a:uLnTx/>
                <a:uFillTx/>
                <a:latin typeface="IntelOne Text Bold" panose="020B0803020203020204" pitchFamily="34" charset="0"/>
                <a:cs typeface="Arial"/>
              </a:rPr>
            </a:br>
            <a:r>
              <a:rPr kumimoji="0" lang="en-US" sz="1800" b="0" i="0" u="none" strike="noStrike" kern="1200" cap="none" spc="0" normalizeH="0" baseline="0" noProof="0">
                <a:ln>
                  <a:noFill/>
                </a:ln>
                <a:solidFill>
                  <a:srgbClr val="FFFFFF"/>
                </a:solidFill>
                <a:effectLst/>
                <a:uLnTx/>
                <a:uFillTx/>
                <a:latin typeface="IntelOne Display Light" panose="020B0403020203020204" pitchFamily="34" charset="0"/>
                <a:cs typeface="Arial"/>
              </a:rPr>
              <a:t>lower</a:t>
            </a:r>
          </a:p>
        </p:txBody>
      </p:sp>
      <p:sp>
        <p:nvSpPr>
          <p:cNvPr id="6" name="Arrow: Down 5">
            <a:extLst>
              <a:ext uri="{FF2B5EF4-FFF2-40B4-BE49-F238E27FC236}">
                <a16:creationId xmlns:a16="http://schemas.microsoft.com/office/drawing/2014/main" id="{B3933C41-837F-516F-A617-31B1B5626AE9}"/>
              </a:ext>
            </a:extLst>
          </p:cNvPr>
          <p:cNvSpPr/>
          <p:nvPr/>
        </p:nvSpPr>
        <p:spPr>
          <a:xfrm>
            <a:off x="9747250" y="4942886"/>
            <a:ext cx="1840056" cy="838005"/>
          </a:xfrm>
          <a:prstGeom prst="downArrow">
            <a:avLst>
              <a:gd name="adj1" fmla="val 79213"/>
              <a:gd name="adj2" fmla="val 34845"/>
            </a:avLst>
          </a:prstGeom>
          <a:gradFill>
            <a:gsLst>
              <a:gs pos="0">
                <a:srgbClr val="708541"/>
              </a:gs>
              <a:gs pos="100000">
                <a:srgbClr val="8BAE46"/>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182880" tIns="182880" rIns="182880" bIns="137160" rtlCol="0" anchor="t" anchorCtr="0"/>
          <a:lstStyle/>
          <a:p>
            <a:pPr marL="0" marR="0" lvl="0" indent="0" algn="ctr" defTabSz="914400" rtl="0" eaLnBrk="1" fontAlgn="auto" latinLnBrk="0" hangingPunct="1">
              <a:lnSpc>
                <a:spcPct val="60000"/>
              </a:lnSpc>
              <a:spcBef>
                <a:spcPts val="0"/>
              </a:spcBef>
              <a:spcAft>
                <a:spcPts val="0"/>
              </a:spcAft>
              <a:buClrTx/>
              <a:buSzTx/>
              <a:buFontTx/>
              <a:buNone/>
              <a:tabLst/>
              <a:defRPr/>
            </a:pPr>
            <a:r>
              <a:rPr kumimoji="0" lang="en-US" sz="4000" b="0" i="0" u="none" strike="noStrike" kern="1200" cap="none" spc="0" normalizeH="0" baseline="0" noProof="0">
                <a:ln>
                  <a:noFill/>
                </a:ln>
                <a:solidFill>
                  <a:srgbClr val="FFFFFF"/>
                </a:solidFill>
                <a:effectLst/>
                <a:uLnTx/>
                <a:uFillTx/>
                <a:latin typeface="IntelOne Text Bold" panose="020B0803020203020204" pitchFamily="34" charset="0"/>
                <a:cs typeface="Arial"/>
              </a:rPr>
              <a:t>75%</a:t>
            </a:r>
            <a:br>
              <a:rPr kumimoji="0" lang="en-US" sz="4000" b="0" i="0" u="none" strike="noStrike" kern="1200" cap="none" spc="0" normalizeH="0" baseline="0" noProof="0">
                <a:ln>
                  <a:noFill/>
                </a:ln>
                <a:solidFill>
                  <a:srgbClr val="FFFFFF"/>
                </a:solidFill>
                <a:effectLst/>
                <a:uLnTx/>
                <a:uFillTx/>
                <a:latin typeface="IntelOne Text Bold" panose="020B0803020203020204" pitchFamily="34" charset="0"/>
                <a:cs typeface="Arial"/>
              </a:rPr>
            </a:br>
            <a:r>
              <a:rPr kumimoji="0" lang="en-US" sz="1800" b="0" i="0" u="none" strike="noStrike" kern="1200" cap="none" spc="0" normalizeH="0" baseline="0" noProof="0">
                <a:ln>
                  <a:noFill/>
                </a:ln>
                <a:solidFill>
                  <a:srgbClr val="FFFFFF"/>
                </a:solidFill>
                <a:effectLst/>
                <a:uLnTx/>
                <a:uFillTx/>
                <a:latin typeface="IntelOne Display Light" panose="020B0403020203020204" pitchFamily="34" charset="0"/>
                <a:cs typeface="Arial"/>
              </a:rPr>
              <a:t>lower</a:t>
            </a:r>
          </a:p>
        </p:txBody>
      </p:sp>
      <p:sp>
        <p:nvSpPr>
          <p:cNvPr id="16" name="TextBox 15">
            <a:extLst>
              <a:ext uri="{FF2B5EF4-FFF2-40B4-BE49-F238E27FC236}">
                <a16:creationId xmlns:a16="http://schemas.microsoft.com/office/drawing/2014/main" id="{06745949-EF5B-CE49-C3CB-DE9A17F05AB6}"/>
              </a:ext>
            </a:extLst>
          </p:cNvPr>
          <p:cNvSpPr txBox="1"/>
          <p:nvPr/>
        </p:nvSpPr>
        <p:spPr>
          <a:xfrm>
            <a:off x="8503016" y="6266249"/>
            <a:ext cx="368898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effectLst/>
                <a:uLnTx/>
                <a:uFillTx/>
                <a:latin typeface="IntelOne Text Light" panose="020B0403020203020204" pitchFamily="34" charset="77"/>
                <a:cs typeface="Arial"/>
              </a:rPr>
              <a:t>Comparing </a:t>
            </a:r>
            <a:r>
              <a:rPr lang="en-US" sz="800" dirty="0">
                <a:latin typeface="IntelOne Text Light" panose="020B0403020203020204" pitchFamily="34" charset="77"/>
                <a:cs typeface="Arial"/>
              </a:rPr>
              <a:t>benefits transitioning from Intel Xeon 4110 to Intel Xeon 5420+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effectLst/>
                <a:uLnTx/>
                <a:uFillTx/>
                <a:latin typeface="IntelOne Text Light" panose="020B0403020203020204" pitchFamily="34" charset="77"/>
                <a:cs typeface="Arial"/>
              </a:rPr>
              <a:t>Performance varies by use, configuration and other factors. </a:t>
            </a:r>
            <a:br>
              <a:rPr kumimoji="0" lang="en-US" sz="800" b="0" i="0" u="none" strike="noStrike" kern="1200" cap="none" spc="0" normalizeH="0" baseline="0" noProof="0" dirty="0">
                <a:ln>
                  <a:noFill/>
                </a:ln>
                <a:effectLst/>
                <a:uLnTx/>
                <a:uFillTx/>
                <a:latin typeface="IntelOne Text Light" panose="020B0403020203020204" pitchFamily="34" charset="77"/>
                <a:cs typeface="Arial"/>
              </a:rPr>
            </a:br>
            <a:r>
              <a:rPr kumimoji="0" lang="en-US" sz="800" b="0" i="0" u="none" strike="noStrike" kern="1200" cap="none" spc="0" normalizeH="0" baseline="0" noProof="0" dirty="0">
                <a:ln>
                  <a:noFill/>
                </a:ln>
                <a:effectLst/>
                <a:uLnTx/>
                <a:uFillTx/>
                <a:latin typeface="IntelOne Text Light" panose="020B0403020203020204" pitchFamily="34" charset="77"/>
                <a:cs typeface="Arial"/>
              </a:rPr>
              <a:t>See backup for configurations. </a:t>
            </a:r>
            <a:r>
              <a:rPr kumimoji="0" lang="en-US" sz="800" b="0" i="0" u="none" strike="noStrike" kern="1200" cap="none" spc="0" normalizeH="0" baseline="0" noProof="0" dirty="0">
                <a:ln>
                  <a:noFill/>
                </a:ln>
                <a:effectLst/>
                <a:uLnTx/>
                <a:uFillTx/>
                <a:latin typeface="IntelOne Text Light" panose="020B0403020203020204" pitchFamily="34" charset="0"/>
                <a:cs typeface="Arial"/>
              </a:rPr>
              <a:t>Results may vary.</a:t>
            </a:r>
            <a:endParaRPr kumimoji="0" lang="en-US" sz="800" b="0" i="0" u="none" strike="noStrike" kern="1200" cap="none" spc="0" normalizeH="0" baseline="0" noProof="0" dirty="0">
              <a:ln>
                <a:noFill/>
              </a:ln>
              <a:effectLst/>
              <a:uLnTx/>
              <a:uFillTx/>
              <a:latin typeface="IntelOne Text Light" panose="020B0403020203020204" pitchFamily="34" charset="77"/>
              <a:cs typeface="Arial"/>
            </a:endParaRPr>
          </a:p>
        </p:txBody>
      </p:sp>
      <p:sp>
        <p:nvSpPr>
          <p:cNvPr id="38" name="Title 9">
            <a:extLst>
              <a:ext uri="{FF2B5EF4-FFF2-40B4-BE49-F238E27FC236}">
                <a16:creationId xmlns:a16="http://schemas.microsoft.com/office/drawing/2014/main" id="{30054F9E-E247-326F-6180-F17A1E524EA2}"/>
              </a:ext>
            </a:extLst>
          </p:cNvPr>
          <p:cNvSpPr txBox="1">
            <a:spLocks/>
          </p:cNvSpPr>
          <p:nvPr/>
        </p:nvSpPr>
        <p:spPr>
          <a:xfrm>
            <a:off x="105491" y="278711"/>
            <a:ext cx="12417279" cy="1199822"/>
          </a:xfrm>
          <a:prstGeom prst="rect">
            <a:avLst/>
          </a:prstGeom>
        </p:spPr>
        <p:txBody>
          <a:bodyPr vert="horz" lIns="91440" tIns="45720" rIns="91440" bIns="45720" rtlCol="0" anchor="ctr">
            <a:noAutofit/>
          </a:bodyPr>
          <a:lstStyle>
            <a:lvl1pPr marL="0" marR="0" indent="0" algn="l" defTabSz="1956498" rtl="0" eaLnBrk="1" fontAlgn="auto" latinLnBrk="0" hangingPunct="0">
              <a:lnSpc>
                <a:spcPct val="85000"/>
              </a:lnSpc>
              <a:spcBef>
                <a:spcPts val="2250"/>
              </a:spcBef>
              <a:spcAft>
                <a:spcPts val="0"/>
              </a:spcAft>
              <a:buClrTx/>
              <a:buSzTx/>
              <a:buFontTx/>
              <a:buNone/>
              <a:tabLst/>
              <a:defRPr kumimoji="0" lang="en-US" sz="4400" b="0" i="0" u="none" strike="noStrike" kern="1200" cap="none" spc="0" normalizeH="0" baseline="0">
                <a:ln w="3175">
                  <a:noFill/>
                </a:ln>
                <a:gradFill flip="none" rotWithShape="1">
                  <a:gsLst>
                    <a:gs pos="16000">
                      <a:srgbClr val="ECD3F1">
                        <a:lumMod val="0"/>
                        <a:lumOff val="100000"/>
                      </a:srgbClr>
                    </a:gs>
                    <a:gs pos="87000">
                      <a:srgbClr val="76CEFF">
                        <a:lumMod val="38000"/>
                        <a:lumOff val="62000"/>
                      </a:srgbClr>
                    </a:gs>
                  </a:gsLst>
                  <a:lin ang="2700000" scaled="1"/>
                  <a:tileRect/>
                </a:gradFill>
                <a:effectLst/>
                <a:uFillTx/>
                <a:latin typeface="IntelOne Display Medium" panose="020B0503020203020204" pitchFamily="34" charset="77"/>
                <a:ea typeface="+mn-ea"/>
                <a:cs typeface="Arial"/>
                <a:sym typeface="Helvetica Neue"/>
              </a:defRPr>
            </a:lvl1pPr>
          </a:lstStyle>
          <a:p>
            <a:r>
              <a:rPr lang="en-US" sz="3200" dirty="0"/>
              <a:t>Refresh and consolidate Intel® Xeon® processor-based servers</a:t>
            </a:r>
            <a:br>
              <a:rPr lang="en-US" sz="3600" dirty="0"/>
            </a:br>
            <a:r>
              <a:rPr lang="en-US" sz="2400" dirty="0">
                <a:latin typeface="IntelOne Display Light" panose="020B0403020203020204" pitchFamily="34" charset="0"/>
              </a:rPr>
              <a:t>4th Gen Intel® Xeon® processors can significantly lower your total cost of ownership, cost recovery in 4 months</a:t>
            </a:r>
            <a:endParaRPr lang="en-US" sz="3600" dirty="0">
              <a:latin typeface="IntelOne Display Light" panose="020B0403020203020204" pitchFamily="34" charset="0"/>
            </a:endParaRPr>
          </a:p>
        </p:txBody>
      </p:sp>
    </p:spTree>
    <p:extLst>
      <p:ext uri="{BB962C8B-B14F-4D97-AF65-F5344CB8AC3E}">
        <p14:creationId xmlns:p14="http://schemas.microsoft.com/office/powerpoint/2010/main" val="2016200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D4F5DDC4-3BF5-BBD5-F131-56B0790D73F0}"/>
              </a:ext>
            </a:extLst>
          </p:cNvPr>
          <p:cNvGraphicFramePr>
            <a:graphicFrameLocks noGrp="1"/>
          </p:cNvGraphicFramePr>
          <p:nvPr>
            <p:extLst>
              <p:ext uri="{D42A27DB-BD31-4B8C-83A1-F6EECF244321}">
                <p14:modId xmlns:p14="http://schemas.microsoft.com/office/powerpoint/2010/main" val="1930022316"/>
              </p:ext>
            </p:extLst>
          </p:nvPr>
        </p:nvGraphicFramePr>
        <p:xfrm>
          <a:off x="748767" y="1810178"/>
          <a:ext cx="10612271" cy="3920601"/>
        </p:xfrm>
        <a:graphic>
          <a:graphicData uri="http://schemas.openxmlformats.org/drawingml/2006/table">
            <a:tbl>
              <a:tblPr firstRow="1" bandRow="1">
                <a:tableStyleId>{3B4B98B0-60AC-42C2-AFA5-B58CD77FA1E5}</a:tableStyleId>
              </a:tblPr>
              <a:tblGrid>
                <a:gridCol w="2776324">
                  <a:extLst>
                    <a:ext uri="{9D8B030D-6E8A-4147-A177-3AD203B41FA5}">
                      <a16:colId xmlns:a16="http://schemas.microsoft.com/office/drawing/2014/main" val="519630871"/>
                    </a:ext>
                  </a:extLst>
                </a:gridCol>
                <a:gridCol w="1919927">
                  <a:extLst>
                    <a:ext uri="{9D8B030D-6E8A-4147-A177-3AD203B41FA5}">
                      <a16:colId xmlns:a16="http://schemas.microsoft.com/office/drawing/2014/main" val="3667424011"/>
                    </a:ext>
                  </a:extLst>
                </a:gridCol>
                <a:gridCol w="2115509">
                  <a:extLst>
                    <a:ext uri="{9D8B030D-6E8A-4147-A177-3AD203B41FA5}">
                      <a16:colId xmlns:a16="http://schemas.microsoft.com/office/drawing/2014/main" val="679822976"/>
                    </a:ext>
                  </a:extLst>
                </a:gridCol>
                <a:gridCol w="1897604">
                  <a:extLst>
                    <a:ext uri="{9D8B030D-6E8A-4147-A177-3AD203B41FA5}">
                      <a16:colId xmlns:a16="http://schemas.microsoft.com/office/drawing/2014/main" val="2454528766"/>
                    </a:ext>
                  </a:extLst>
                </a:gridCol>
                <a:gridCol w="1902907">
                  <a:extLst>
                    <a:ext uri="{9D8B030D-6E8A-4147-A177-3AD203B41FA5}">
                      <a16:colId xmlns:a16="http://schemas.microsoft.com/office/drawing/2014/main" val="811494588"/>
                    </a:ext>
                  </a:extLst>
                </a:gridCol>
              </a:tblGrid>
              <a:tr h="987714">
                <a:tc>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lang="en-US" sz="2000" b="0" kern="1200" dirty="0">
                          <a:solidFill>
                            <a:schemeClr val="tx1"/>
                          </a:solidFill>
                          <a:latin typeface="+mn-lt"/>
                          <a:ea typeface="+mn-ea"/>
                          <a:cs typeface="+mn-cs"/>
                        </a:rPr>
                        <a:t>From 1</a:t>
                      </a:r>
                      <a:r>
                        <a:rPr lang="en-US" sz="2000" b="0" kern="1200" baseline="30000" dirty="0">
                          <a:solidFill>
                            <a:schemeClr val="tx1"/>
                          </a:solidFill>
                          <a:latin typeface="+mn-lt"/>
                          <a:ea typeface="+mn-ea"/>
                          <a:cs typeface="+mn-cs"/>
                        </a:rPr>
                        <a:t>st</a:t>
                      </a:r>
                      <a:r>
                        <a:rPr lang="en-US" sz="2000" b="0" kern="1200" dirty="0">
                          <a:solidFill>
                            <a:schemeClr val="tx1"/>
                          </a:solidFill>
                          <a:latin typeface="+mn-lt"/>
                          <a:ea typeface="+mn-ea"/>
                          <a:cs typeface="+mn-cs"/>
                        </a:rPr>
                        <a:t> to 4</a:t>
                      </a:r>
                      <a:r>
                        <a:rPr lang="en-US" sz="2000" b="0" kern="1200" baseline="30000" dirty="0">
                          <a:solidFill>
                            <a:schemeClr val="tx1"/>
                          </a:solidFill>
                          <a:latin typeface="+mn-lt"/>
                          <a:ea typeface="+mn-ea"/>
                          <a:cs typeface="+mn-cs"/>
                        </a:rPr>
                        <a:t>th</a:t>
                      </a:r>
                      <a:r>
                        <a:rPr lang="en-US" sz="2000" b="0" kern="1200" dirty="0">
                          <a:solidFill>
                            <a:schemeClr val="tx1"/>
                          </a:solidFill>
                          <a:latin typeface="+mn-lt"/>
                          <a:ea typeface="+mn-ea"/>
                          <a:cs typeface="+mn-cs"/>
                        </a:rPr>
                        <a:t> Gen Intel Xeon processor</a:t>
                      </a:r>
                    </a:p>
                  </a:txBody>
                  <a:tcPr anchor="ct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lang="en-US" sz="2000" b="0" dirty="0">
                          <a:solidFill>
                            <a:schemeClr val="tx1"/>
                          </a:solidFill>
                        </a:rPr>
                        <a:t>Reduce </a:t>
                      </a:r>
                      <a:br>
                        <a:rPr lang="en-US" sz="2000" b="0" dirty="0">
                          <a:solidFill>
                            <a:schemeClr val="tx1"/>
                          </a:solidFill>
                        </a:rPr>
                      </a:br>
                      <a:r>
                        <a:rPr lang="en-US" sz="2000" b="0" dirty="0">
                          <a:solidFill>
                            <a:schemeClr val="tx1"/>
                          </a:solidFill>
                        </a:rPr>
                        <a:t>servers</a:t>
                      </a:r>
                    </a:p>
                  </a:txBody>
                  <a:tcPr anchor="ct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w="6350">
                            <a:noFill/>
                          </a:ln>
                          <a:solidFill>
                            <a:srgbClr val="FFFFFF"/>
                          </a:solidFill>
                          <a:effectLst/>
                          <a:uLnTx/>
                          <a:uFillTx/>
                          <a:latin typeface="+mn-lt"/>
                          <a:cs typeface="+mn-cs"/>
                        </a:rPr>
                        <a:t>Reduce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w="6350">
                            <a:noFill/>
                          </a:ln>
                          <a:solidFill>
                            <a:srgbClr val="FFFFFF"/>
                          </a:solidFill>
                          <a:effectLst/>
                          <a:uLnTx/>
                          <a:uFillTx/>
                          <a:latin typeface="+mn-lt"/>
                          <a:cs typeface="+mn-cs"/>
                        </a:rPr>
                        <a:t>energy and CO2</a:t>
                      </a:r>
                    </a:p>
                  </a:txBody>
                  <a:tcPr anchor="ct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tcPr>
                </a:tc>
                <a:tc>
                  <a:txBody>
                    <a:bodyPr/>
                    <a:lstStyle/>
                    <a:p>
                      <a:pPr marL="0" algn="ctr" defTabSz="914400" rtl="0" eaLnBrk="1" latinLnBrk="0" hangingPunct="1"/>
                      <a:r>
                        <a:rPr kumimoji="0" lang="en-US" sz="2000" b="0" i="0" u="none" strike="noStrike" kern="0" cap="none" spc="0" normalizeH="0" baseline="0" dirty="0">
                          <a:ln w="6350">
                            <a:noFill/>
                          </a:ln>
                          <a:solidFill>
                            <a:srgbClr val="FFFFFF"/>
                          </a:solidFill>
                          <a:effectLst/>
                          <a:uLnTx/>
                          <a:uFillTx/>
                          <a:latin typeface="+mn-lt"/>
                          <a:ea typeface="+mn-ea"/>
                          <a:cs typeface="+mn-cs"/>
                        </a:rPr>
                        <a:t>Reduce </a:t>
                      </a:r>
                    </a:p>
                    <a:p>
                      <a:pPr marL="0" algn="ctr" defTabSz="914400" rtl="0" eaLnBrk="1" latinLnBrk="0" hangingPunct="1"/>
                      <a:r>
                        <a:rPr kumimoji="0" lang="en-US" sz="2000" b="0" i="0" u="none" strike="noStrike" kern="0" cap="none" spc="0" normalizeH="0" baseline="0" dirty="0">
                          <a:ln w="6350">
                            <a:noFill/>
                          </a:ln>
                          <a:solidFill>
                            <a:srgbClr val="FFFFFF"/>
                          </a:solidFill>
                          <a:effectLst/>
                          <a:uLnTx/>
                          <a:uFillTx/>
                          <a:latin typeface="+mn-lt"/>
                          <a:ea typeface="+mn-ea"/>
                          <a:cs typeface="+mn-cs"/>
                        </a:rPr>
                        <a:t>TCO</a:t>
                      </a:r>
                      <a:endParaRPr kumimoji="0" lang="en-US" sz="1800" b="0" i="0" u="none" strike="noStrike" kern="0" cap="none" spc="0" normalizeH="0" baseline="0" dirty="0">
                        <a:ln w="6350">
                          <a:noFill/>
                        </a:ln>
                        <a:solidFill>
                          <a:srgbClr val="FFFFFF"/>
                        </a:solidFill>
                        <a:effectLst/>
                        <a:uLnTx/>
                        <a:uFillTx/>
                        <a:latin typeface="+mn-lt"/>
                        <a:ea typeface="+mn-ea"/>
                        <a:cs typeface="+mn-cs"/>
                      </a:endParaRPr>
                    </a:p>
                  </a:txBody>
                  <a:tcPr anchor="ct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tcPr>
                </a:tc>
                <a:tc>
                  <a:txBody>
                    <a:bodyPr/>
                    <a:lstStyle/>
                    <a:p>
                      <a:pPr marL="0" algn="ctr" defTabSz="914400" rtl="0" eaLnBrk="1" latinLnBrk="0" hangingPunct="1"/>
                      <a:r>
                        <a:rPr kumimoji="0" lang="en-US" sz="2000" b="0" i="0" u="none" strike="noStrike" kern="0" cap="none" spc="0" normalizeH="0" baseline="0" dirty="0">
                          <a:ln w="6350">
                            <a:noFill/>
                          </a:ln>
                          <a:solidFill>
                            <a:srgbClr val="FFFFFF"/>
                          </a:solidFill>
                          <a:effectLst/>
                          <a:uLnTx/>
                          <a:uFillTx/>
                          <a:latin typeface="+mn-lt"/>
                          <a:ea typeface="+mn-ea"/>
                          <a:cs typeface="+mn-cs"/>
                        </a:rPr>
                        <a:t>Recover costs (months)</a:t>
                      </a:r>
                    </a:p>
                  </a:txBody>
                  <a:tcPr anchor="ct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tcPr>
                </a:tc>
                <a:extLst>
                  <a:ext uri="{0D108BD9-81ED-4DB2-BD59-A6C34878D82A}">
                    <a16:rowId xmlns:a16="http://schemas.microsoft.com/office/drawing/2014/main" val="3387019569"/>
                  </a:ext>
                </a:extLst>
              </a:tr>
              <a:tr h="765042">
                <a:tc>
                  <a:txBody>
                    <a:bodyPr/>
                    <a:lstStyle/>
                    <a:p>
                      <a:pPr algn="ctr"/>
                      <a:r>
                        <a:rPr lang="en-US" sz="2000" b="0" dirty="0">
                          <a:solidFill>
                            <a:schemeClr val="accent2"/>
                          </a:solidFill>
                        </a:rPr>
                        <a:t>8160          8460Y+</a:t>
                      </a:r>
                    </a:p>
                  </a:txBody>
                  <a:tcPr anchor="ctr">
                    <a:lnT w="12700" cap="flat" cmpd="sng" algn="ctr">
                      <a:solidFill>
                        <a:schemeClr val="accent5"/>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alpha val="20000"/>
                      </a:schemeClr>
                    </a:solidFill>
                  </a:tcPr>
                </a:tc>
                <a:tc>
                  <a:txBody>
                    <a:bodyPr/>
                    <a:lstStyle/>
                    <a:p>
                      <a:pPr algn="ctr"/>
                      <a:r>
                        <a:rPr lang="en-US" sz="2800" kern="1200" dirty="0">
                          <a:solidFill>
                            <a:schemeClr val="tx1"/>
                          </a:solidFill>
                          <a:latin typeface="+mn-lt"/>
                          <a:ea typeface="+mn-ea"/>
                          <a:cs typeface="+mn-cs"/>
                        </a:rPr>
                        <a:t>64%</a:t>
                      </a:r>
                    </a:p>
                  </a:txBody>
                  <a:tcPr anchor="ctr">
                    <a:lnT w="12700" cap="flat" cmpd="sng" algn="ctr">
                      <a:solidFill>
                        <a:schemeClr val="accent5"/>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alpha val="2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kern="1200">
                          <a:solidFill>
                            <a:schemeClr val="tx1"/>
                          </a:solidFill>
                          <a:latin typeface="+mn-lt"/>
                          <a:ea typeface="+mn-ea"/>
                          <a:cs typeface="+mn-cs"/>
                        </a:rPr>
                        <a:t>34%</a:t>
                      </a:r>
                    </a:p>
                  </a:txBody>
                  <a:tcPr anchor="ctr">
                    <a:lnT w="12700" cap="flat" cmpd="sng" algn="ctr">
                      <a:solidFill>
                        <a:schemeClr val="accent5"/>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alpha val="2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kern="1200">
                          <a:solidFill>
                            <a:schemeClr val="tx1"/>
                          </a:solidFill>
                          <a:latin typeface="+mn-lt"/>
                          <a:ea typeface="+mn-ea"/>
                          <a:cs typeface="+mn-cs"/>
                        </a:rPr>
                        <a:t>43%</a:t>
                      </a:r>
                    </a:p>
                  </a:txBody>
                  <a:tcPr anchor="ctr">
                    <a:lnT w="12700" cap="flat" cmpd="sng" algn="ctr">
                      <a:solidFill>
                        <a:schemeClr val="accent5"/>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alpha val="2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kern="1200">
                          <a:solidFill>
                            <a:schemeClr val="tx1"/>
                          </a:solidFill>
                          <a:latin typeface="+mn-lt"/>
                          <a:ea typeface="+mn-ea"/>
                          <a:cs typeface="+mn-cs"/>
                        </a:rPr>
                        <a:t>20</a:t>
                      </a:r>
                    </a:p>
                  </a:txBody>
                  <a:tcPr anchor="ctr">
                    <a:lnT w="12700" cap="flat" cmpd="sng" algn="ctr">
                      <a:solidFill>
                        <a:schemeClr val="accent5"/>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alpha val="20000"/>
                      </a:schemeClr>
                    </a:solidFill>
                  </a:tcPr>
                </a:tc>
                <a:extLst>
                  <a:ext uri="{0D108BD9-81ED-4DB2-BD59-A6C34878D82A}">
                    <a16:rowId xmlns:a16="http://schemas.microsoft.com/office/drawing/2014/main" val="312153829"/>
                  </a:ext>
                </a:extLst>
              </a:tr>
              <a:tr h="737982">
                <a:tc>
                  <a:txBody>
                    <a:bodyPr/>
                    <a:lstStyle/>
                    <a:p>
                      <a:pPr marL="0" algn="ctr" defTabSz="914400" rtl="0" eaLnBrk="1" latinLnBrk="0" hangingPunct="1"/>
                      <a:r>
                        <a:rPr lang="en-US" sz="2000" b="0" kern="1200" dirty="0">
                          <a:solidFill>
                            <a:schemeClr val="accent2"/>
                          </a:solidFill>
                          <a:latin typeface="+mn-lt"/>
                          <a:ea typeface="+mn-ea"/>
                          <a:cs typeface="+mn-cs"/>
                        </a:rPr>
                        <a:t>6130          6430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53768">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kern="1200">
                          <a:solidFill>
                            <a:schemeClr val="tx1"/>
                          </a:solidFill>
                          <a:latin typeface="+mn-lt"/>
                          <a:ea typeface="+mn-ea"/>
                          <a:cs typeface="+mn-cs"/>
                        </a:rPr>
                        <a:t>62%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53768">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kern="1200">
                          <a:solidFill>
                            <a:schemeClr val="tx1"/>
                          </a:solidFill>
                          <a:latin typeface="+mn-lt"/>
                          <a:ea typeface="+mn-ea"/>
                          <a:cs typeface="+mn-cs"/>
                        </a:rPr>
                        <a:t>26%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53768">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kern="1200">
                          <a:solidFill>
                            <a:schemeClr val="tx1"/>
                          </a:solidFill>
                          <a:latin typeface="+mn-lt"/>
                          <a:ea typeface="+mn-ea"/>
                          <a:cs typeface="+mn-cs"/>
                        </a:rPr>
                        <a:t>49%</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53768">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kern="1200">
                          <a:solidFill>
                            <a:schemeClr val="tx1"/>
                          </a:solidFill>
                          <a:latin typeface="+mn-lt"/>
                          <a:ea typeface="+mn-ea"/>
                          <a:cs typeface="+mn-cs"/>
                        </a:rPr>
                        <a:t>11</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53768">
                        <a:alpha val="20000"/>
                      </a:srgbClr>
                    </a:solidFill>
                  </a:tcPr>
                </a:tc>
                <a:extLst>
                  <a:ext uri="{0D108BD9-81ED-4DB2-BD59-A6C34878D82A}">
                    <a16:rowId xmlns:a16="http://schemas.microsoft.com/office/drawing/2014/main" val="856587624"/>
                  </a:ext>
                </a:extLst>
              </a:tr>
              <a:tr h="737982">
                <a:tc>
                  <a:txBody>
                    <a:bodyPr/>
                    <a:lstStyle/>
                    <a:p>
                      <a:pPr marL="0" algn="ctr" defTabSz="914400" rtl="0" eaLnBrk="1" latinLnBrk="0" hangingPunct="1"/>
                      <a:r>
                        <a:rPr lang="en-US" sz="2000" b="0" kern="1200" dirty="0">
                          <a:solidFill>
                            <a:schemeClr val="accent2"/>
                          </a:solidFill>
                          <a:latin typeface="+mn-lt"/>
                          <a:ea typeface="+mn-ea"/>
                          <a:cs typeface="+mn-cs"/>
                        </a:rPr>
                        <a:t>5120          5420+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alpha val="20000"/>
                      </a:schemeClr>
                    </a:solidFill>
                  </a:tcPr>
                </a:tc>
                <a:tc>
                  <a:txBody>
                    <a:bodyPr/>
                    <a:lstStyle/>
                    <a:p>
                      <a:pPr marL="0" algn="ctr" defTabSz="914400" rtl="0" eaLnBrk="1" fontAlgn="b" latinLnBrk="0" hangingPunct="1"/>
                      <a:r>
                        <a:rPr lang="en-US" sz="2800" kern="1200">
                          <a:solidFill>
                            <a:schemeClr val="tx1"/>
                          </a:solidFill>
                          <a:latin typeface="+mn-lt"/>
                          <a:ea typeface="+mn-ea"/>
                          <a:cs typeface="+mn-cs"/>
                        </a:rPr>
                        <a:t>70%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alpha val="2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kern="1200">
                          <a:solidFill>
                            <a:schemeClr val="tx1"/>
                          </a:solidFill>
                          <a:latin typeface="+mn-lt"/>
                          <a:ea typeface="+mn-ea"/>
                          <a:cs typeface="+mn-cs"/>
                        </a:rPr>
                        <a:t>48%</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alpha val="2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kern="1200">
                          <a:solidFill>
                            <a:schemeClr val="tx1"/>
                          </a:solidFill>
                          <a:latin typeface="+mn-lt"/>
                          <a:ea typeface="+mn-ea"/>
                          <a:cs typeface="+mn-cs"/>
                        </a:rPr>
                        <a:t>61%</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alpha val="2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kern="1200">
                          <a:solidFill>
                            <a:schemeClr val="tx1"/>
                          </a:solidFill>
                          <a:latin typeface="+mn-lt"/>
                          <a:ea typeface="+mn-ea"/>
                          <a:cs typeface="+mn-cs"/>
                        </a:rPr>
                        <a:t>7</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alpha val="20000"/>
                      </a:schemeClr>
                    </a:solidFill>
                  </a:tcPr>
                </a:tc>
                <a:extLst>
                  <a:ext uri="{0D108BD9-81ED-4DB2-BD59-A6C34878D82A}">
                    <a16:rowId xmlns:a16="http://schemas.microsoft.com/office/drawing/2014/main" val="1859591622"/>
                  </a:ext>
                </a:extLst>
              </a:tr>
              <a:tr h="691881">
                <a:tc>
                  <a:txBody>
                    <a:bodyPr/>
                    <a:lstStyle/>
                    <a:p>
                      <a:pPr algn="ctr"/>
                      <a:r>
                        <a:rPr lang="en-US" sz="2000" b="0" dirty="0">
                          <a:solidFill>
                            <a:schemeClr val="accent2"/>
                          </a:solidFill>
                        </a:rPr>
                        <a:t>4110            5420+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5376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kern="1200">
                          <a:solidFill>
                            <a:schemeClr val="tx1"/>
                          </a:solidFill>
                          <a:latin typeface="+mn-lt"/>
                          <a:ea typeface="+mn-ea"/>
                          <a:cs typeface="+mn-cs"/>
                        </a:rPr>
                        <a:t>80%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5376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kern="1200">
                          <a:solidFill>
                            <a:schemeClr val="tx1"/>
                          </a:solidFill>
                          <a:latin typeface="+mn-lt"/>
                          <a:ea typeface="+mn-ea"/>
                          <a:cs typeface="+mn-cs"/>
                        </a:rPr>
                        <a:t>59%</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5376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kern="1200">
                          <a:solidFill>
                            <a:schemeClr val="tx1"/>
                          </a:solidFill>
                          <a:latin typeface="+mn-lt"/>
                          <a:ea typeface="+mn-ea"/>
                          <a:cs typeface="+mn-cs"/>
                        </a:rPr>
                        <a:t>74%</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5376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kern="1200" dirty="0">
                          <a:solidFill>
                            <a:schemeClr val="tx1"/>
                          </a:solidFill>
                          <a:latin typeface="+mn-lt"/>
                          <a:ea typeface="+mn-ea"/>
                          <a:cs typeface="+mn-cs"/>
                        </a:rPr>
                        <a:t>4</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53768"/>
                    </a:solidFill>
                  </a:tcPr>
                </a:tc>
                <a:extLst>
                  <a:ext uri="{0D108BD9-81ED-4DB2-BD59-A6C34878D82A}">
                    <a16:rowId xmlns:a16="http://schemas.microsoft.com/office/drawing/2014/main" val="2668170145"/>
                  </a:ext>
                </a:extLst>
              </a:tr>
            </a:tbl>
          </a:graphicData>
        </a:graphic>
      </p:graphicFrame>
      <p:sp>
        <p:nvSpPr>
          <p:cNvPr id="5" name="Arrow: Right 4">
            <a:extLst>
              <a:ext uri="{FF2B5EF4-FFF2-40B4-BE49-F238E27FC236}">
                <a16:creationId xmlns:a16="http://schemas.microsoft.com/office/drawing/2014/main" id="{06226C2C-01A9-D264-8EBC-0C27D80890D8}"/>
              </a:ext>
            </a:extLst>
          </p:cNvPr>
          <p:cNvSpPr/>
          <p:nvPr/>
        </p:nvSpPr>
        <p:spPr>
          <a:xfrm>
            <a:off x="1837764" y="3137928"/>
            <a:ext cx="322729" cy="116541"/>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25252"/>
              </a:solidFill>
              <a:effectLst/>
              <a:uLnTx/>
              <a:uFillTx/>
              <a:latin typeface="IntelOne Display Regular"/>
              <a:cs typeface="Arial"/>
            </a:endParaRPr>
          </a:p>
        </p:txBody>
      </p:sp>
      <p:sp>
        <p:nvSpPr>
          <p:cNvPr id="8" name="Arrow: Right 7">
            <a:extLst>
              <a:ext uri="{FF2B5EF4-FFF2-40B4-BE49-F238E27FC236}">
                <a16:creationId xmlns:a16="http://schemas.microsoft.com/office/drawing/2014/main" id="{ADCF82CD-11A5-F0B6-C81E-0A86FE9F7D07}"/>
              </a:ext>
            </a:extLst>
          </p:cNvPr>
          <p:cNvSpPr/>
          <p:nvPr/>
        </p:nvSpPr>
        <p:spPr>
          <a:xfrm>
            <a:off x="1913424" y="3922341"/>
            <a:ext cx="322729" cy="116541"/>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25252"/>
              </a:solidFill>
              <a:effectLst/>
              <a:uLnTx/>
              <a:uFillTx/>
              <a:latin typeface="IntelOne Display Regular"/>
              <a:cs typeface="Arial"/>
            </a:endParaRPr>
          </a:p>
        </p:txBody>
      </p:sp>
      <p:sp>
        <p:nvSpPr>
          <p:cNvPr id="9" name="Arrow: Right 8">
            <a:extLst>
              <a:ext uri="{FF2B5EF4-FFF2-40B4-BE49-F238E27FC236}">
                <a16:creationId xmlns:a16="http://schemas.microsoft.com/office/drawing/2014/main" id="{47580242-8DDE-2529-A264-930963B05800}"/>
              </a:ext>
            </a:extLst>
          </p:cNvPr>
          <p:cNvSpPr/>
          <p:nvPr/>
        </p:nvSpPr>
        <p:spPr>
          <a:xfrm>
            <a:off x="1913425" y="4599431"/>
            <a:ext cx="322729" cy="116541"/>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25252"/>
              </a:solidFill>
              <a:effectLst/>
              <a:uLnTx/>
              <a:uFillTx/>
              <a:latin typeface="IntelOne Display Regular"/>
              <a:cs typeface="Arial"/>
            </a:endParaRPr>
          </a:p>
        </p:txBody>
      </p:sp>
      <p:sp>
        <p:nvSpPr>
          <p:cNvPr id="10" name="Arrow: Right 9">
            <a:extLst>
              <a:ext uri="{FF2B5EF4-FFF2-40B4-BE49-F238E27FC236}">
                <a16:creationId xmlns:a16="http://schemas.microsoft.com/office/drawing/2014/main" id="{57FA31ED-127F-636A-80F2-6745BC2E54BA}"/>
              </a:ext>
            </a:extLst>
          </p:cNvPr>
          <p:cNvSpPr/>
          <p:nvPr/>
        </p:nvSpPr>
        <p:spPr>
          <a:xfrm>
            <a:off x="1915574" y="5325573"/>
            <a:ext cx="322729" cy="116541"/>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25252"/>
              </a:solidFill>
              <a:effectLst/>
              <a:uLnTx/>
              <a:uFillTx/>
              <a:latin typeface="IntelOne Display Regular"/>
              <a:cs typeface="Arial"/>
            </a:endParaRPr>
          </a:p>
        </p:txBody>
      </p:sp>
      <p:sp>
        <p:nvSpPr>
          <p:cNvPr id="6" name="TextBox 5">
            <a:extLst>
              <a:ext uri="{FF2B5EF4-FFF2-40B4-BE49-F238E27FC236}">
                <a16:creationId xmlns:a16="http://schemas.microsoft.com/office/drawing/2014/main" id="{3D267EEC-F012-4951-9DE4-52446A71BEB5}"/>
              </a:ext>
            </a:extLst>
          </p:cNvPr>
          <p:cNvSpPr txBox="1"/>
          <p:nvPr/>
        </p:nvSpPr>
        <p:spPr>
          <a:xfrm>
            <a:off x="9125438" y="6429406"/>
            <a:ext cx="3066562"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effectLst/>
                <a:uLnTx/>
                <a:uFillTx/>
                <a:latin typeface="IntelOne Text Light" panose="020B0403020203020204" pitchFamily="34" charset="77"/>
                <a:cs typeface="Arial"/>
              </a:rPr>
              <a:t>Performance varies by use, configuration and other factors. </a:t>
            </a:r>
            <a:br>
              <a:rPr kumimoji="0" lang="en-US" sz="800" b="0" i="0" u="none" strike="noStrike" kern="1200" cap="none" spc="0" normalizeH="0" baseline="0" noProof="0">
                <a:ln>
                  <a:noFill/>
                </a:ln>
                <a:effectLst/>
                <a:uLnTx/>
                <a:uFillTx/>
                <a:latin typeface="IntelOne Text Light" panose="020B0403020203020204" pitchFamily="34" charset="77"/>
                <a:cs typeface="Arial"/>
              </a:rPr>
            </a:br>
            <a:r>
              <a:rPr kumimoji="0" lang="en-US" sz="800" b="0" i="0" u="none" strike="noStrike" kern="1200" cap="none" spc="0" normalizeH="0" baseline="0" noProof="0">
                <a:ln>
                  <a:noFill/>
                </a:ln>
                <a:effectLst/>
                <a:uLnTx/>
                <a:uFillTx/>
                <a:latin typeface="IntelOne Text Light" panose="020B0403020203020204" pitchFamily="34" charset="77"/>
                <a:cs typeface="Arial"/>
              </a:rPr>
              <a:t>See backup for configurations. </a:t>
            </a:r>
            <a:r>
              <a:rPr kumimoji="0" lang="en-US" sz="800" b="0" i="0" u="none" strike="noStrike" kern="1200" cap="none" spc="0" normalizeH="0" baseline="0" noProof="0">
                <a:ln>
                  <a:noFill/>
                </a:ln>
                <a:effectLst/>
                <a:uLnTx/>
                <a:uFillTx/>
                <a:latin typeface="IntelOne Text Light" panose="020B0403020203020204" pitchFamily="34" charset="0"/>
                <a:cs typeface="Arial"/>
              </a:rPr>
              <a:t>Results may vary.</a:t>
            </a:r>
            <a:endParaRPr kumimoji="0" lang="en-US" sz="800" b="0" i="0" u="none" strike="noStrike" kern="1200" cap="none" spc="0" normalizeH="0" baseline="0" noProof="0">
              <a:ln>
                <a:noFill/>
              </a:ln>
              <a:effectLst/>
              <a:uLnTx/>
              <a:uFillTx/>
              <a:latin typeface="IntelOne Text Light" panose="020B0403020203020204" pitchFamily="34" charset="77"/>
              <a:cs typeface="Arial"/>
            </a:endParaRPr>
          </a:p>
        </p:txBody>
      </p:sp>
      <p:sp>
        <p:nvSpPr>
          <p:cNvPr id="12" name="Title 9">
            <a:extLst>
              <a:ext uri="{FF2B5EF4-FFF2-40B4-BE49-F238E27FC236}">
                <a16:creationId xmlns:a16="http://schemas.microsoft.com/office/drawing/2014/main" id="{8E75165E-3688-1C6C-F97E-B2B03304BFA4}"/>
              </a:ext>
            </a:extLst>
          </p:cNvPr>
          <p:cNvSpPr>
            <a:spLocks noGrp="1"/>
          </p:cNvSpPr>
          <p:nvPr>
            <p:ph type="title"/>
          </p:nvPr>
        </p:nvSpPr>
        <p:spPr>
          <a:xfrm>
            <a:off x="190109" y="321134"/>
            <a:ext cx="12443012" cy="1199822"/>
          </a:xfrm>
        </p:spPr>
        <p:txBody>
          <a:bodyPr>
            <a:noAutofit/>
          </a:bodyPr>
          <a:lstStyle/>
          <a:p>
            <a:r>
              <a:rPr lang="en-US" sz="3200" dirty="0"/>
              <a:t>Refresh and consolidate Intel® Xeon® processor-based servers</a:t>
            </a:r>
            <a:br>
              <a:rPr lang="en-US" sz="3600" noProof="0" dirty="0">
                <a:sym typeface="Helvetica Neue"/>
              </a:rPr>
            </a:br>
            <a:r>
              <a:rPr lang="en-US" sz="2400" noProof="0" dirty="0">
                <a:latin typeface="IntelOne Display Light" panose="020B0403020203020204" pitchFamily="34" charset="0"/>
              </a:rPr>
              <a:t>4th Gen Intel® Xeon® processors can significantly lower your total cost of ownership</a:t>
            </a:r>
            <a:endParaRPr lang="en-US" sz="3600" dirty="0">
              <a:latin typeface="IntelOne Display Light" panose="020B0403020203020204" pitchFamily="34" charset="0"/>
            </a:endParaRPr>
          </a:p>
        </p:txBody>
      </p:sp>
    </p:spTree>
    <p:extLst>
      <p:ext uri="{BB962C8B-B14F-4D97-AF65-F5344CB8AC3E}">
        <p14:creationId xmlns:p14="http://schemas.microsoft.com/office/powerpoint/2010/main" val="3590836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296CDD1-BBE6-4378-BF18-EFE5278C8276}"/>
              </a:ext>
            </a:extLst>
          </p:cNvPr>
          <p:cNvSpPr>
            <a:spLocks noGrp="1"/>
          </p:cNvSpPr>
          <p:nvPr>
            <p:ph type="title"/>
          </p:nvPr>
        </p:nvSpPr>
        <p:spPr>
          <a:xfrm>
            <a:off x="423707" y="359191"/>
            <a:ext cx="10921552" cy="1199822"/>
          </a:xfrm>
        </p:spPr>
        <p:txBody>
          <a:bodyPr/>
          <a:lstStyle/>
          <a:p>
            <a:r>
              <a:rPr lang="en-US"/>
              <a:t>Notices and Disclaimers</a:t>
            </a:r>
          </a:p>
        </p:txBody>
      </p:sp>
      <p:sp>
        <p:nvSpPr>
          <p:cNvPr id="4" name="Content Placeholder 3">
            <a:extLst>
              <a:ext uri="{FF2B5EF4-FFF2-40B4-BE49-F238E27FC236}">
                <a16:creationId xmlns:a16="http://schemas.microsoft.com/office/drawing/2014/main" id="{0378FFB6-66B8-41E1-9CD9-2023C72C6F22}"/>
              </a:ext>
            </a:extLst>
          </p:cNvPr>
          <p:cNvSpPr>
            <a:spLocks noGrp="1"/>
          </p:cNvSpPr>
          <p:nvPr>
            <p:ph sz="quarter" idx="10"/>
          </p:nvPr>
        </p:nvSpPr>
        <p:spPr/>
        <p:txBody>
          <a:bodyPr>
            <a:normAutofit fontScale="55000" lnSpcReduction="20000"/>
          </a:bodyPr>
          <a:lstStyle/>
          <a:p>
            <a:pPr marL="0" indent="0">
              <a:buNone/>
            </a:pPr>
            <a:r>
              <a:rPr lang="en-US"/>
              <a:t>Performance varies by use, configuration and other factors. Learn more at www.Intel.com/PerformanceIndex​.  </a:t>
            </a:r>
          </a:p>
          <a:p>
            <a:pPr marL="0" indent="0">
              <a:buNone/>
            </a:pPr>
            <a:r>
              <a:rPr lang="en-US"/>
              <a:t>Performance results are based on testing as of dates shown in configurations and may not reflect all publicly available ​updates. See backup for configuration details. No product or component can be absolutely secure. </a:t>
            </a:r>
          </a:p>
          <a:p>
            <a:pPr marL="0" indent="0">
              <a:buNone/>
            </a:pPr>
            <a:r>
              <a:rPr lang="en-US"/>
              <a:t>Intel contributes to the development of benchmarks by participating in, sponsoring, and/or contributing technical support to various benchmarking groups, including the </a:t>
            </a:r>
            <a:r>
              <a:rPr lang="en-US" err="1"/>
              <a:t>BenchmarkXPRT</a:t>
            </a:r>
            <a:r>
              <a:rPr lang="en-US"/>
              <a:t> Development Community administered by Principled Technologies.</a:t>
            </a:r>
          </a:p>
          <a:p>
            <a:pPr marL="0" indent="0">
              <a:buNone/>
            </a:pPr>
            <a:r>
              <a:rPr lang="en-US"/>
              <a:t>Your costs and results may vary. </a:t>
            </a:r>
          </a:p>
          <a:p>
            <a:pPr marL="0" indent="0">
              <a:buNone/>
            </a:pPr>
            <a:r>
              <a:rPr lang="en-US"/>
              <a:t>Intel technologies may require enabled hardware, software or service activation.</a:t>
            </a:r>
          </a:p>
          <a:p>
            <a:pPr marL="0" indent="0">
              <a:buNone/>
            </a:pPr>
            <a:r>
              <a:rPr lang="en-US"/>
              <a:t>Some results may have been estimated or simulated.</a:t>
            </a:r>
          </a:p>
          <a:p>
            <a:pPr marL="0" indent="0">
              <a:buNone/>
            </a:pPr>
            <a:r>
              <a:rPr lang="en-US"/>
              <a:t>Intel does not control or audit third-party data. You should consult other sources to evaluate accuracy.</a:t>
            </a:r>
          </a:p>
          <a:p>
            <a:pPr marL="0" indent="0">
              <a:buNone/>
            </a:pPr>
            <a:r>
              <a:rPr lang="en-US"/>
              <a:t>All product plans and roadmaps are subject to change without notice. </a:t>
            </a:r>
          </a:p>
          <a:p>
            <a:pPr marL="0" indent="0">
              <a:buNone/>
            </a:pPr>
            <a:r>
              <a:rPr lang="en-US"/>
              <a:t>Statements in this document that refer to future plans or expectations are forward-looking statements. These statements are based on current expectations and involve many risks and uncertainties that could cause actual results to differ materially from those expressed or implied in such statements. For more information on the factors that could cause actual results to differ materially, see our most recent earnings release and SEC filings at www.intc.com.</a:t>
            </a:r>
          </a:p>
          <a:p>
            <a:pPr marL="0" indent="0">
              <a:buNone/>
            </a:pPr>
            <a:r>
              <a:rPr lang="en-US"/>
              <a:t>© Intel Corporation. Intel, the Intel logo, and other Intel marks are trademarks of Intel Corporation or its subsidiaries. Other names and brands may be claimed as the property of others. </a:t>
            </a:r>
          </a:p>
          <a:p>
            <a:pPr marL="0" indent="0">
              <a:buNone/>
            </a:pPr>
            <a:endParaRPr lang="en-US"/>
          </a:p>
        </p:txBody>
      </p:sp>
    </p:spTree>
    <p:extLst>
      <p:ext uri="{BB962C8B-B14F-4D97-AF65-F5344CB8AC3E}">
        <p14:creationId xmlns:p14="http://schemas.microsoft.com/office/powerpoint/2010/main" val="3235818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18729-627F-A74A-3472-7BC7520D9CD5}"/>
              </a:ext>
            </a:extLst>
          </p:cNvPr>
          <p:cNvSpPr>
            <a:spLocks noGrp="1"/>
          </p:cNvSpPr>
          <p:nvPr>
            <p:ph type="title"/>
          </p:nvPr>
        </p:nvSpPr>
        <p:spPr>
          <a:xfrm>
            <a:off x="288882" y="335855"/>
            <a:ext cx="11643596" cy="903899"/>
          </a:xfrm>
        </p:spPr>
        <p:txBody>
          <a:bodyPr/>
          <a:lstStyle/>
          <a:p>
            <a:r>
              <a:rPr lang="en-US" sz="3600" spc="-200"/>
              <a:t>Leadership Performance with 4</a:t>
            </a:r>
            <a:r>
              <a:rPr lang="en-US" sz="3600" spc="-200" baseline="30000"/>
              <a:t>th</a:t>
            </a:r>
            <a:r>
              <a:rPr lang="en-US" sz="3600" spc="-200"/>
              <a:t> Gen Intel® Xeon® processors</a:t>
            </a:r>
            <a:br>
              <a:rPr lang="en-US" sz="3600" spc="-200"/>
            </a:br>
            <a:r>
              <a:rPr lang="en-US" sz="2800" spc="-200"/>
              <a:t>Disclaimers</a:t>
            </a:r>
            <a:endParaRPr lang="en-US"/>
          </a:p>
        </p:txBody>
      </p:sp>
      <p:sp>
        <p:nvSpPr>
          <p:cNvPr id="3" name="Content Placeholder 2">
            <a:extLst>
              <a:ext uri="{FF2B5EF4-FFF2-40B4-BE49-F238E27FC236}">
                <a16:creationId xmlns:a16="http://schemas.microsoft.com/office/drawing/2014/main" id="{4EA46245-43C9-3E7B-BC35-C566E2B56F72}"/>
              </a:ext>
            </a:extLst>
          </p:cNvPr>
          <p:cNvSpPr>
            <a:spLocks noGrp="1"/>
          </p:cNvSpPr>
          <p:nvPr>
            <p:ph sz="quarter" idx="10"/>
          </p:nvPr>
        </p:nvSpPr>
        <p:spPr>
          <a:xfrm>
            <a:off x="456441" y="1461683"/>
            <a:ext cx="11476037" cy="4608512"/>
          </a:xfrm>
        </p:spPr>
        <p:txBody>
          <a:bodyPr>
            <a:normAutofit fontScale="77500" lnSpcReduction="20000"/>
          </a:bodyPr>
          <a:lstStyle/>
          <a:p>
            <a:pPr marL="0" indent="0">
              <a:buNone/>
            </a:pPr>
            <a:r>
              <a:rPr lang="en-US" sz="1400" b="0">
                <a:latin typeface="Intel Clear" panose="020B0604020203020204" pitchFamily="34" charset="0"/>
                <a:ea typeface="Intel Clear" panose="020B0604020203020204" pitchFamily="34" charset="0"/>
                <a:cs typeface="Intel Clear" panose="020B0604020203020204" pitchFamily="34" charset="0"/>
              </a:rPr>
              <a:t>53% average performance gain over the prior generation1  See [G1] at intel.com/</a:t>
            </a:r>
            <a:r>
              <a:rPr lang="en-US" sz="1400" b="0" err="1">
                <a:latin typeface="Intel Clear" panose="020B0604020203020204" pitchFamily="34" charset="0"/>
                <a:ea typeface="Intel Clear" panose="020B0604020203020204" pitchFamily="34" charset="0"/>
                <a:cs typeface="Intel Clear" panose="020B0604020203020204" pitchFamily="34" charset="0"/>
              </a:rPr>
              <a:t>processorclaims</a:t>
            </a:r>
            <a:r>
              <a:rPr lang="en-US" sz="1400" b="0">
                <a:latin typeface="Intel Clear" panose="020B0604020203020204" pitchFamily="34" charset="0"/>
                <a:ea typeface="Intel Clear" panose="020B0604020203020204" pitchFamily="34" charset="0"/>
                <a:cs typeface="Intel Clear" panose="020B0604020203020204" pitchFamily="34" charset="0"/>
              </a:rPr>
              <a:t>: 4th Gen Intel® Xeon® Scalable processors. Results may vary.</a:t>
            </a:r>
          </a:p>
          <a:p>
            <a:pPr marL="0" indent="0">
              <a:buNone/>
            </a:pPr>
            <a:r>
              <a:rPr lang="en-US" sz="1400" b="0">
                <a:latin typeface="Intel Clear" panose="020B0604020203020204" pitchFamily="34" charset="0"/>
                <a:ea typeface="Intel Clear" panose="020B0604020203020204" pitchFamily="34" charset="0"/>
                <a:cs typeface="Intel Clear" panose="020B0604020203020204" pitchFamily="34" charset="0"/>
              </a:rPr>
              <a:t>Up to 10x higher </a:t>
            </a:r>
            <a:r>
              <a:rPr lang="en-US" sz="1400" b="0" err="1">
                <a:latin typeface="Intel Clear" panose="020B0604020203020204" pitchFamily="34" charset="0"/>
                <a:ea typeface="Intel Clear" panose="020B0604020203020204" pitchFamily="34" charset="0"/>
                <a:cs typeface="Intel Clear" panose="020B0604020203020204" pitchFamily="34" charset="0"/>
              </a:rPr>
              <a:t>PyTorch</a:t>
            </a:r>
            <a:r>
              <a:rPr lang="en-US" sz="1400" b="0">
                <a:latin typeface="Intel Clear" panose="020B0604020203020204" pitchFamily="34" charset="0"/>
                <a:ea typeface="Intel Clear" panose="020B0604020203020204" pitchFamily="34" charset="0"/>
                <a:cs typeface="Intel Clear" panose="020B0604020203020204" pitchFamily="34" charset="0"/>
              </a:rPr>
              <a:t> real-time inference performance with built-in Intel® Advanced Matrix Extensions (Intel® AMX) (BF16) vs. the prior generation (FP32)4  See [A17] at intel.com/</a:t>
            </a:r>
            <a:r>
              <a:rPr lang="en-US" sz="1400" b="0" err="1">
                <a:latin typeface="Intel Clear" panose="020B0604020203020204" pitchFamily="34" charset="0"/>
                <a:ea typeface="Intel Clear" panose="020B0604020203020204" pitchFamily="34" charset="0"/>
                <a:cs typeface="Intel Clear" panose="020B0604020203020204" pitchFamily="34" charset="0"/>
              </a:rPr>
              <a:t>processorclaims</a:t>
            </a:r>
            <a:r>
              <a:rPr lang="en-US" sz="1400" b="0">
                <a:latin typeface="Intel Clear" panose="020B0604020203020204" pitchFamily="34" charset="0"/>
                <a:ea typeface="Intel Clear" panose="020B0604020203020204" pitchFamily="34" charset="0"/>
                <a:cs typeface="Intel Clear" panose="020B0604020203020204" pitchFamily="34" charset="0"/>
              </a:rPr>
              <a:t>: 4th Gen Intel® Xeon® Scalable processors. Results may vary.</a:t>
            </a:r>
          </a:p>
          <a:p>
            <a:pPr marL="0" indent="0">
              <a:buNone/>
            </a:pPr>
            <a:r>
              <a:rPr lang="en-US" sz="1400" b="0">
                <a:latin typeface="Intel Clear" panose="020B0604020203020204" pitchFamily="34" charset="0"/>
                <a:ea typeface="Intel Clear" panose="020B0604020203020204" pitchFamily="34" charset="0"/>
                <a:cs typeface="Intel Clear" panose="020B0604020203020204" pitchFamily="34" charset="0"/>
              </a:rPr>
              <a:t>Up to 10x higher </a:t>
            </a:r>
            <a:r>
              <a:rPr lang="en-US" sz="1400" b="0" err="1">
                <a:latin typeface="Intel Clear" panose="020B0604020203020204" pitchFamily="34" charset="0"/>
                <a:ea typeface="Intel Clear" panose="020B0604020203020204" pitchFamily="34" charset="0"/>
                <a:cs typeface="Intel Clear" panose="020B0604020203020204" pitchFamily="34" charset="0"/>
              </a:rPr>
              <a:t>PyTorch</a:t>
            </a:r>
            <a:r>
              <a:rPr lang="en-US" sz="1400" b="0">
                <a:latin typeface="Intel Clear" panose="020B0604020203020204" pitchFamily="34" charset="0"/>
                <a:ea typeface="Intel Clear" panose="020B0604020203020204" pitchFamily="34" charset="0"/>
                <a:cs typeface="Intel Clear" panose="020B0604020203020204" pitchFamily="34" charset="0"/>
              </a:rPr>
              <a:t> training performance with built-in Intel® Advanced Matrix Extensions (Intel® AMX) (BF16) vs. the prior generation (FP32)5 </a:t>
            </a:r>
            <a:r>
              <a:rPr lang="en-US" sz="1400">
                <a:latin typeface="Intel Clear Light" panose="020B0404020203020204" pitchFamily="34" charset="0"/>
                <a:ea typeface="Intel Clear Light" panose="020B0404020203020204" pitchFamily="34" charset="0"/>
                <a:cs typeface="Intel Clear Light" panose="020B0404020203020204" pitchFamily="34" charset="0"/>
              </a:rPr>
              <a:t>See [A16] at intel.com/</a:t>
            </a:r>
            <a:r>
              <a:rPr lang="en-US" sz="1400" err="1">
                <a:latin typeface="Intel Clear Light" panose="020B0404020203020204" pitchFamily="34" charset="0"/>
                <a:ea typeface="Intel Clear Light" panose="020B0404020203020204" pitchFamily="34" charset="0"/>
                <a:cs typeface="Intel Clear Light" panose="020B0404020203020204" pitchFamily="34" charset="0"/>
              </a:rPr>
              <a:t>processorclaims</a:t>
            </a:r>
            <a:r>
              <a:rPr lang="en-US" sz="1400">
                <a:latin typeface="Intel Clear Light" panose="020B0404020203020204" pitchFamily="34" charset="0"/>
                <a:ea typeface="Intel Clear Light" panose="020B0404020203020204" pitchFamily="34" charset="0"/>
                <a:cs typeface="Intel Clear Light" panose="020B0404020203020204" pitchFamily="34" charset="0"/>
              </a:rPr>
              <a:t>: 4th Gen Intel® Xeon® Scalable processors. Results may vary</a:t>
            </a:r>
          </a:p>
          <a:p>
            <a:pPr marL="0" lvl="0" indent="0" defTabSz="609585">
              <a:lnSpc>
                <a:spcPct val="100000"/>
              </a:lnSpc>
              <a:spcBef>
                <a:spcPts val="100"/>
              </a:spcBef>
              <a:buNone/>
              <a:defRPr/>
            </a:pPr>
            <a:br>
              <a:rPr lang="en-US" sz="1400" b="0">
                <a:solidFill>
                  <a:schemeClr val="accent4"/>
                </a:solidFill>
                <a:latin typeface="Intel Clear" panose="020B0604020203020204" pitchFamily="34" charset="0"/>
                <a:ea typeface="Intel Clear" panose="020B0604020203020204" pitchFamily="34" charset="0"/>
                <a:cs typeface="Intel Clear" panose="020B0604020203020204" pitchFamily="34" charset="0"/>
              </a:rPr>
            </a:br>
            <a:r>
              <a:rPr lang="en-US" sz="1400">
                <a:latin typeface="Intel Clear" panose="020B0604020203020204" pitchFamily="34" charset="0"/>
                <a:ea typeface="Intel Clear" panose="020B0604020203020204" pitchFamily="34" charset="0"/>
                <a:cs typeface="Intel Clear" panose="020B0604020203020204" pitchFamily="34" charset="0"/>
              </a:rPr>
              <a:t>Up to 5:1 consolidation and 75% TCO savings with 4</a:t>
            </a:r>
            <a:r>
              <a:rPr lang="en-US" sz="1400" baseline="30000">
                <a:latin typeface="Intel Clear" panose="020B0604020203020204" pitchFamily="34" charset="0"/>
                <a:ea typeface="Intel Clear" panose="020B0604020203020204" pitchFamily="34" charset="0"/>
                <a:cs typeface="Intel Clear" panose="020B0604020203020204" pitchFamily="34" charset="0"/>
              </a:rPr>
              <a:t>th</a:t>
            </a:r>
            <a:r>
              <a:rPr lang="en-US" sz="1400">
                <a:latin typeface="Intel Clear" panose="020B0604020203020204" pitchFamily="34" charset="0"/>
                <a:ea typeface="Intel Clear" panose="020B0604020203020204" pitchFamily="34" charset="0"/>
                <a:cs typeface="Intel Clear" panose="020B0604020203020204" pitchFamily="34" charset="0"/>
              </a:rPr>
              <a:t> Gen Intel Xeon processors: Calculations as of March 28, 2023 </a:t>
            </a:r>
            <a:r>
              <a:rPr lang="en-US" sz="1400">
                <a:latin typeface="Intel Clear" panose="020B0604020203020204" pitchFamily="34" charset="0"/>
                <a:ea typeface="Intel Clear" panose="020B0604020203020204" pitchFamily="34" charset="0"/>
                <a:cs typeface="Intel Clear" panose="020B0604020203020204" pitchFamily="34" charset="0"/>
                <a:sym typeface="Helvetica"/>
              </a:rPr>
              <a:t>based on the </a:t>
            </a:r>
            <a:r>
              <a:rPr lang="en-US" sz="1400">
                <a:latin typeface="Intel Clear" panose="020B0604020203020204" pitchFamily="34" charset="0"/>
                <a:ea typeface="Intel Clear" panose="020B0604020203020204" pitchFamily="34" charset="0"/>
                <a:cs typeface="Intel Clear" panose="020B0604020203020204" pitchFamily="34" charset="0"/>
              </a:rPr>
              <a:t>Intel® Node TCO &amp; Power Calculator </a:t>
            </a:r>
            <a:r>
              <a:rPr lang="en-US" sz="1400">
                <a:latin typeface="Intel Clear" panose="020B0604020203020204" pitchFamily="34" charset="0"/>
                <a:ea typeface="Intel Clear" panose="020B0604020203020204" pitchFamily="34" charset="0"/>
                <a:cs typeface="Intel Clear" panose="020B0604020203020204" pitchFamily="34" charset="0"/>
                <a:sym typeface="Helvetica"/>
              </a:rPr>
              <a:t>using default cost, power and TCO assumptions over a 5-year TCO horizon comparing replacing 50 older servers with Intel Xeon 4110 processors  with new servers using new Intel Xeon 5420+ processors.  Results may vary.  </a:t>
            </a:r>
            <a:r>
              <a:rPr lang="en-US" sz="1400">
                <a:latin typeface="Intel Clear" panose="020B0604020203020204" pitchFamily="34" charset="0"/>
                <a:ea typeface="Intel Clear" panose="020B0604020203020204" pitchFamily="34" charset="0"/>
                <a:cs typeface="Intel Clear" panose="020B0604020203020204" pitchFamily="34" charset="0"/>
              </a:rPr>
              <a:t>Performance measurements based on published SPECrate®2017_int_base on spec.org as of March 28, 2023 </a:t>
            </a:r>
            <a:br>
              <a:rPr lang="en-US" sz="1400">
                <a:latin typeface="Intel Clear" panose="020B0604020203020204" pitchFamily="34" charset="0"/>
                <a:ea typeface="Intel Clear" panose="020B0604020203020204" pitchFamily="34" charset="0"/>
                <a:cs typeface="Intel Clear" panose="020B0604020203020204" pitchFamily="34" charset="0"/>
              </a:rPr>
            </a:br>
            <a:r>
              <a:rPr lang="en-US" sz="1400">
                <a:latin typeface="Intel Clear" panose="020B0604020203020204" pitchFamily="34" charset="0"/>
                <a:ea typeface="Intel Clear" panose="020B0604020203020204" pitchFamily="34" charset="0"/>
                <a:cs typeface="Intel Clear" panose="020B0604020203020204" pitchFamily="34" charset="0"/>
              </a:rPr>
              <a:t>[4110:  </a:t>
            </a:r>
            <a:r>
              <a:rPr lang="en-US" sz="1400">
                <a:latin typeface="Intel Clear" panose="020B0604020203020204" pitchFamily="34" charset="0"/>
                <a:ea typeface="Intel Clear" panose="020B0604020203020204" pitchFamily="34" charset="0"/>
                <a:cs typeface="Intel Clear" panose="020B0604020203020204" pitchFamily="34" charset="0"/>
                <a:hlinkClick r:id="rId2">
                  <a:extLst>
                    <a:ext uri="{A12FA001-AC4F-418D-AE19-62706E023703}">
                      <ahyp:hlinkClr xmlns:ahyp="http://schemas.microsoft.com/office/drawing/2018/hyperlinkcolor" val="tx"/>
                    </a:ext>
                  </a:extLst>
                </a:hlinkClick>
              </a:rPr>
              <a:t>https://www.spec.org/cpu2017/results/res2020q4/cpu2017-20201015-24218.html</a:t>
            </a:r>
            <a:r>
              <a:rPr lang="en-US" sz="1400">
                <a:latin typeface="Intel Clear" panose="020B0604020203020204" pitchFamily="34" charset="0"/>
                <a:ea typeface="Intel Clear" panose="020B0604020203020204" pitchFamily="34" charset="0"/>
                <a:cs typeface="Intel Clear" panose="020B0604020203020204" pitchFamily="34" charset="0"/>
              </a:rPr>
              <a:t>  5420+:  </a:t>
            </a:r>
            <a:r>
              <a:rPr lang="en-US" sz="1400">
                <a:latin typeface="Intel Clear" panose="020B0604020203020204" pitchFamily="34" charset="0"/>
                <a:ea typeface="Intel Clear" panose="020B0604020203020204" pitchFamily="34" charset="0"/>
                <a:cs typeface="Intel Clear" panose="020B0604020203020204" pitchFamily="34" charset="0"/>
                <a:hlinkClick r:id="rId3">
                  <a:extLst>
                    <a:ext uri="{A12FA001-AC4F-418D-AE19-62706E023703}">
                      <ahyp:hlinkClr xmlns:ahyp="http://schemas.microsoft.com/office/drawing/2018/hyperlinkcolor" val="tx"/>
                    </a:ext>
                  </a:extLst>
                </a:hlinkClick>
              </a:rPr>
              <a:t>https://www.spec.org/cpu2017/results/res2023q1/cpu2017-20230130-33925.html</a:t>
            </a:r>
            <a:r>
              <a:rPr lang="en-US" sz="1400">
                <a:latin typeface="Intel Clear" panose="020B0604020203020204" pitchFamily="34" charset="0"/>
                <a:ea typeface="Intel Clear" panose="020B0604020203020204" pitchFamily="34" charset="0"/>
                <a:cs typeface="Intel Clear" panose="020B0604020203020204" pitchFamily="34" charset="0"/>
              </a:rPr>
              <a:t>]</a:t>
            </a:r>
          </a:p>
          <a:p>
            <a:pPr marL="0" indent="0">
              <a:buNone/>
            </a:pPr>
            <a:r>
              <a:rPr lang="en-US" sz="1400">
                <a:latin typeface="Intel Clear" panose="020B0604020203020204" pitchFamily="34" charset="0"/>
                <a:ea typeface="Intel Clear" panose="020B0604020203020204" pitchFamily="34" charset="0"/>
                <a:cs typeface="Intel Clear" panose="020B0604020203020204" pitchFamily="34" charset="0"/>
              </a:rPr>
              <a:t>2.9x average performance per watt efficiency improvement for targeted workloads utilizing built-in accelerators compared to the previous generation2  See [E1] at intel.com/</a:t>
            </a:r>
            <a:r>
              <a:rPr lang="en-US" sz="1400" err="1">
                <a:latin typeface="Intel Clear" panose="020B0604020203020204" pitchFamily="34" charset="0"/>
                <a:ea typeface="Intel Clear" panose="020B0604020203020204" pitchFamily="34" charset="0"/>
                <a:cs typeface="Intel Clear" panose="020B0604020203020204" pitchFamily="34" charset="0"/>
              </a:rPr>
              <a:t>processorclaims</a:t>
            </a:r>
            <a:r>
              <a:rPr lang="en-US" sz="1400">
                <a:latin typeface="Intel Clear" panose="020B0604020203020204" pitchFamily="34" charset="0"/>
                <a:ea typeface="Intel Clear" panose="020B0604020203020204" pitchFamily="34" charset="0"/>
                <a:cs typeface="Intel Clear" panose="020B0604020203020204" pitchFamily="34" charset="0"/>
              </a:rPr>
              <a:t>: 4th Gen Intel® Xeon® Scalable processors. Results may vary.</a:t>
            </a:r>
          </a:p>
          <a:p>
            <a:pPr marL="0" indent="0">
              <a:buNone/>
            </a:pPr>
            <a:r>
              <a:rPr lang="en-US" sz="1400">
                <a:latin typeface="Intel Clear" panose="020B0604020203020204" pitchFamily="34" charset="0"/>
                <a:ea typeface="Intel Clear" panose="020B0604020203020204" pitchFamily="34" charset="0"/>
                <a:cs typeface="Intel Clear" panose="020B0604020203020204" pitchFamily="34" charset="0"/>
              </a:rPr>
              <a:t>Intel SGX is the most researched, updated, and deployed confidential computing technology in data centers on the market today. With Intel® Security Engines, 4th Gen Intel Xeon Scalable processors help bring a zero-trust security strategy to life while unlocking new opportunities for business collaboration and insights—even with sensitive or regulated data. Intel® Software Guard Extensions (Intel® SGX) is designed to enhance data protection at rest, in motion, and in use. Intel SGX is the most researched, updated, and deployed confidential computing technology in data centers on the market today. Intel SGX provides the smallest trust boundary of any confidential computing technology in the data center today. </a:t>
            </a:r>
          </a:p>
          <a:p>
            <a:pPr marL="0" indent="0">
              <a:buNone/>
            </a:pPr>
            <a:r>
              <a:rPr lang="en-US" sz="1400">
                <a:latin typeface="Intel Clear" panose="020B0604020203020204" pitchFamily="34" charset="0"/>
                <a:ea typeface="Intel Clear" panose="020B0604020203020204" pitchFamily="34" charset="0"/>
                <a:cs typeface="Intel Clear" panose="020B0604020203020204" pitchFamily="34" charset="0"/>
              </a:rPr>
              <a:t>Built-in accelerators for encryption help keep data protected while preserving performance. Intel® Crypto Acceleration reduces the impact of implementing pervasive data encryption and increases the performance of encryption-sensitive workloads, such as for Secure Sockets Layer (SSL) web servers, 5G infrastructure, and VPNs/firewalls.. Networking Encryption: Up to 47% fewer cores to achieve the same connections/second using integrated Intel® </a:t>
            </a:r>
            <a:r>
              <a:rPr lang="en-US" sz="1400" err="1">
                <a:latin typeface="Intel Clear" panose="020B0604020203020204" pitchFamily="34" charset="0"/>
                <a:ea typeface="Intel Clear" panose="020B0604020203020204" pitchFamily="34" charset="0"/>
                <a:cs typeface="Intel Clear" panose="020B0604020203020204" pitchFamily="34" charset="0"/>
              </a:rPr>
              <a:t>QuickAssist</a:t>
            </a:r>
            <a:r>
              <a:rPr lang="en-US" sz="1400">
                <a:latin typeface="Intel Clear" panose="020B0604020203020204" pitchFamily="34" charset="0"/>
                <a:ea typeface="Intel Clear" panose="020B0604020203020204" pitchFamily="34" charset="0"/>
                <a:cs typeface="Intel Clear" panose="020B0604020203020204" pitchFamily="34" charset="0"/>
              </a:rPr>
              <a:t> Technology (Intel® QAT) vs. the prior generation on NGINX key handshake.4  See [N15] at intel.com/</a:t>
            </a:r>
            <a:r>
              <a:rPr lang="en-US" sz="1400" err="1">
                <a:latin typeface="Intel Clear" panose="020B0604020203020204" pitchFamily="34" charset="0"/>
                <a:ea typeface="Intel Clear" panose="020B0604020203020204" pitchFamily="34" charset="0"/>
                <a:cs typeface="Intel Clear" panose="020B0604020203020204" pitchFamily="34" charset="0"/>
              </a:rPr>
              <a:t>processorclaims</a:t>
            </a:r>
            <a:r>
              <a:rPr lang="en-US" sz="1400">
                <a:latin typeface="Intel Clear" panose="020B0604020203020204" pitchFamily="34" charset="0"/>
                <a:ea typeface="Intel Clear" panose="020B0604020203020204" pitchFamily="34" charset="0"/>
                <a:cs typeface="Intel Clear" panose="020B0604020203020204" pitchFamily="34" charset="0"/>
              </a:rPr>
              <a:t>: 4th Gen Intel® Xeon® Scalable processors. Results may vary.</a:t>
            </a:r>
          </a:p>
          <a:p>
            <a:pPr marL="0" indent="0">
              <a:buNone/>
            </a:pPr>
            <a:r>
              <a:rPr lang="en-US" sz="1400">
                <a:latin typeface="Intel Clear" panose="020B0604020203020204" pitchFamily="34" charset="0"/>
                <a:ea typeface="Intel Clear" panose="020B0604020203020204" pitchFamily="34" charset="0"/>
                <a:cs typeface="Intel Clear" panose="020B0604020203020204" pitchFamily="34" charset="0"/>
              </a:rPr>
              <a:t>Most deployed platform, backed by extensive testing and validation: With more deployments than any other data center CPU in the market, Intel® Xeon® Scalable processors are widely trusted to run critical workloads at scale. From next-gen memory and I/O to software optimizations, 4th Gen Intel Xeon Scalable processors have been extensively tested and validated to deliver the high performance and reliability organizations demand. </a:t>
            </a:r>
            <a:endParaRPr lang="en-US" sz="1400">
              <a:latin typeface="Intel Clear" panose="020B0604020203020204" pitchFamily="34" charset="0"/>
              <a:ea typeface="Intel Clear" panose="020B0604020203020204" pitchFamily="34" charset="0"/>
              <a:cs typeface="Intel Clear" panose="020B0604020203020204" pitchFamily="34" charset="0"/>
              <a:sym typeface="Helvetica"/>
            </a:endParaRPr>
          </a:p>
          <a:p>
            <a:pPr marL="0" indent="0">
              <a:buNone/>
            </a:pPr>
            <a:r>
              <a:rPr lang="en-US" sz="1400">
                <a:latin typeface="Intel Clear" panose="020B0604020203020204" pitchFamily="34" charset="0"/>
                <a:ea typeface="Intel Clear" panose="020B0604020203020204" pitchFamily="34" charset="0"/>
                <a:cs typeface="Intel Clear" panose="020B0604020203020204" pitchFamily="34" charset="0"/>
              </a:rPr>
              <a:t>Businesses can speed up time to deployment with the largest ecosystem of partners they know and use—hardware and software vendors and solution integrators around the world build their products on Intel® Xeon® Scalable processors, offering maximum choice and interoperability with the reassurance of thousands of real-world </a:t>
            </a:r>
            <a:r>
              <a:rPr lang="en-US" sz="1400">
                <a:solidFill>
                  <a:schemeClr val="tx1"/>
                </a:solidFill>
              </a:rPr>
              <a:t>implementations</a:t>
            </a:r>
            <a:endParaRPr lang="en-US" sz="1400">
              <a:latin typeface="Intel Clear" panose="020B0604020203020204" pitchFamily="34" charset="0"/>
              <a:ea typeface="Intel Clear" panose="020B0604020203020204" pitchFamily="34" charset="0"/>
              <a:cs typeface="Intel Clear" panose="020B0604020203020204" pitchFamily="34" charset="0"/>
            </a:endParaRPr>
          </a:p>
        </p:txBody>
      </p:sp>
    </p:spTree>
    <p:extLst>
      <p:ext uri="{BB962C8B-B14F-4D97-AF65-F5344CB8AC3E}">
        <p14:creationId xmlns:p14="http://schemas.microsoft.com/office/powerpoint/2010/main" val="170904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C5553AD4-554F-1C83-CC32-D09462A45EB3}"/>
              </a:ext>
            </a:extLst>
          </p:cNvPr>
          <p:cNvSpPr txBox="1">
            <a:spLocks/>
          </p:cNvSpPr>
          <p:nvPr/>
        </p:nvSpPr>
        <p:spPr>
          <a:xfrm>
            <a:off x="436563" y="1305013"/>
            <a:ext cx="11281672" cy="4608512"/>
          </a:xfrm>
          <a:prstGeom prst="rect">
            <a:avLst/>
          </a:prstGeom>
        </p:spPr>
        <p:txBody>
          <a:bodyPr vert="horz" lIns="91440" tIns="45720" rIns="91440" bIns="45720" rtlCol="0">
            <a:noAutofit/>
          </a:bodyPr>
          <a:lstStyle>
            <a:lvl1pPr marL="282575" indent="-282575" algn="l" defTabSz="914400" rtl="0" eaLnBrk="1" latinLnBrk="0" hangingPunct="1">
              <a:lnSpc>
                <a:spcPct val="90000"/>
              </a:lnSpc>
              <a:spcBef>
                <a:spcPts val="1000"/>
              </a:spcBef>
              <a:buFont typeface="IntelOne Display Regular" panose="020B0503020203020204" pitchFamily="34" charset="0"/>
              <a:buChar char="•"/>
              <a:defRPr sz="2800" kern="1200">
                <a:solidFill>
                  <a:schemeClr val="bg1"/>
                </a:solidFill>
                <a:latin typeface="+mj-lt"/>
                <a:ea typeface="+mn-ea"/>
                <a:cs typeface="+mn-cs"/>
              </a:defRPr>
            </a:lvl1pPr>
            <a:lvl2pPr marL="565150" indent="-282575" algn="l" defTabSz="914400" rtl="0" eaLnBrk="1" latinLnBrk="0" hangingPunct="1">
              <a:lnSpc>
                <a:spcPct val="90000"/>
              </a:lnSpc>
              <a:spcBef>
                <a:spcPts val="500"/>
              </a:spcBef>
              <a:buFont typeface="IntelOne Display Regular" panose="020B0503020203020204" pitchFamily="34" charset="0"/>
              <a:buChar char="•"/>
              <a:defRPr sz="2400" kern="1200">
                <a:solidFill>
                  <a:schemeClr val="bg1"/>
                </a:solidFill>
                <a:latin typeface="+mj-lt"/>
                <a:ea typeface="+mn-ea"/>
                <a:cs typeface="+mn-cs"/>
              </a:defRPr>
            </a:lvl2pPr>
            <a:lvl3pPr marL="798513" indent="-233363" algn="l" defTabSz="914400" rtl="0" eaLnBrk="1" latinLnBrk="0" hangingPunct="1">
              <a:lnSpc>
                <a:spcPct val="90000"/>
              </a:lnSpc>
              <a:spcBef>
                <a:spcPts val="500"/>
              </a:spcBef>
              <a:buFont typeface="IntelOne Display Regular" panose="020B0503020203020204" pitchFamily="34" charset="0"/>
              <a:buChar char="•"/>
              <a:defRPr sz="2000" kern="1200">
                <a:solidFill>
                  <a:schemeClr val="bg1"/>
                </a:solidFill>
                <a:latin typeface="+mj-lt"/>
                <a:ea typeface="+mn-ea"/>
                <a:cs typeface="+mn-cs"/>
              </a:defRPr>
            </a:lvl3pPr>
            <a:lvl4pPr marL="1030288" indent="-231775" algn="l" defTabSz="914400" rtl="0" eaLnBrk="1" latinLnBrk="0" hangingPunct="1">
              <a:lnSpc>
                <a:spcPct val="90000"/>
              </a:lnSpc>
              <a:spcBef>
                <a:spcPts val="500"/>
              </a:spcBef>
              <a:buFont typeface="IntelOne Display Regular" panose="020B0503020203020204" pitchFamily="34" charset="0"/>
              <a:buChar char="•"/>
              <a:defRPr sz="1800" kern="1200">
                <a:solidFill>
                  <a:schemeClr val="bg1"/>
                </a:solidFill>
                <a:latin typeface="+mj-lt"/>
                <a:ea typeface="+mn-ea"/>
                <a:cs typeface="+mn-cs"/>
              </a:defRPr>
            </a:lvl4pPr>
            <a:lvl5pPr marL="1263650" indent="-233363" algn="l" defTabSz="914400" rtl="0" eaLnBrk="1" latinLnBrk="0" hangingPunct="1">
              <a:lnSpc>
                <a:spcPct val="90000"/>
              </a:lnSpc>
              <a:spcBef>
                <a:spcPts val="500"/>
              </a:spcBef>
              <a:buFont typeface="IntelOne Display Regular" panose="020B0503020203020204" pitchFamily="34" charset="0"/>
              <a:buChar char="•"/>
              <a:defRPr sz="1600" kern="1200">
                <a:solidFill>
                  <a:schemeClr val="bg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09585">
              <a:lnSpc>
                <a:spcPct val="100000"/>
              </a:lnSpc>
              <a:spcBef>
                <a:spcPts val="100"/>
              </a:spcBef>
              <a:buNone/>
              <a:defRPr/>
            </a:pPr>
            <a:r>
              <a:rPr lang="en-US" sz="2000">
                <a:ln w="3175">
                  <a:noFill/>
                </a:ln>
                <a:gradFill flip="none" rotWithShape="1">
                  <a:gsLst>
                    <a:gs pos="16000">
                      <a:schemeClr val="bg2"/>
                    </a:gs>
                    <a:gs pos="87000">
                      <a:schemeClr val="accent1"/>
                    </a:gs>
                  </a:gsLst>
                  <a:lin ang="2700000" scaled="1"/>
                  <a:tileRect/>
                </a:gradFill>
                <a:latin typeface="IntelOne Display Medium" panose="020B0503020203020204" pitchFamily="34" charset="77"/>
                <a:cs typeface="Arial"/>
              </a:rPr>
              <a:t>Up to 5:1 consolidation with 75% TCO reduction with 4</a:t>
            </a:r>
            <a:r>
              <a:rPr lang="en-US" sz="2000" baseline="30000">
                <a:ln w="3175">
                  <a:noFill/>
                </a:ln>
                <a:gradFill flip="none" rotWithShape="1">
                  <a:gsLst>
                    <a:gs pos="16000">
                      <a:schemeClr val="bg2"/>
                    </a:gs>
                    <a:gs pos="87000">
                      <a:schemeClr val="accent1"/>
                    </a:gs>
                  </a:gsLst>
                  <a:lin ang="2700000" scaled="1"/>
                  <a:tileRect/>
                </a:gradFill>
                <a:latin typeface="IntelOne Display Medium" panose="020B0503020203020204" pitchFamily="34" charset="77"/>
                <a:cs typeface="Arial"/>
              </a:rPr>
              <a:t>th</a:t>
            </a:r>
            <a:r>
              <a:rPr lang="en-US" sz="2000">
                <a:ln w="3175">
                  <a:noFill/>
                </a:ln>
                <a:gradFill flip="none" rotWithShape="1">
                  <a:gsLst>
                    <a:gs pos="16000">
                      <a:schemeClr val="bg2"/>
                    </a:gs>
                    <a:gs pos="87000">
                      <a:schemeClr val="accent1"/>
                    </a:gs>
                  </a:gsLst>
                  <a:lin ang="2700000" scaled="1"/>
                  <a:tileRect/>
                </a:gradFill>
                <a:latin typeface="IntelOne Display Medium" panose="020B0503020203020204" pitchFamily="34" charset="77"/>
                <a:cs typeface="Arial"/>
              </a:rPr>
              <a:t> Gen Intel Xeon processors  </a:t>
            </a:r>
          </a:p>
          <a:p>
            <a:pPr marL="0" indent="0" defTabSz="609585">
              <a:lnSpc>
                <a:spcPct val="100000"/>
              </a:lnSpc>
              <a:spcBef>
                <a:spcPts val="100"/>
              </a:spcBef>
              <a:buNone/>
              <a:defRPr/>
            </a:pPr>
            <a:endParaRPr lang="en-US" sz="1200">
              <a:latin typeface="Intel Clear" panose="020B0604020203020204" pitchFamily="34" charset="0"/>
              <a:ea typeface="Intel Clear" panose="020B0604020203020204" pitchFamily="34" charset="0"/>
              <a:cs typeface="Intel Clear" panose="020B0604020203020204" pitchFamily="34" charset="0"/>
            </a:endParaRPr>
          </a:p>
          <a:p>
            <a:pPr marL="0" indent="0" defTabSz="609585">
              <a:lnSpc>
                <a:spcPct val="100000"/>
              </a:lnSpc>
              <a:spcBef>
                <a:spcPts val="100"/>
              </a:spcBef>
              <a:buNone/>
              <a:defRPr/>
            </a:pPr>
            <a:r>
              <a:rPr lang="en-US" sz="1200">
                <a:latin typeface="Intel Clear" panose="020B0604020203020204" pitchFamily="34" charset="0"/>
                <a:ea typeface="Intel Clear" panose="020B0604020203020204" pitchFamily="34" charset="0"/>
                <a:cs typeface="Intel Clear" panose="020B0604020203020204" pitchFamily="34" charset="0"/>
              </a:rPr>
              <a:t>Calculations as of March 28, 2023 </a:t>
            </a:r>
            <a:r>
              <a:rPr lang="en-US" sz="1200">
                <a:latin typeface="Intel Clear" panose="020B0604020203020204" pitchFamily="34" charset="0"/>
                <a:ea typeface="Intel Clear" panose="020B0604020203020204" pitchFamily="34" charset="0"/>
                <a:cs typeface="Intel Clear" panose="020B0604020203020204" pitchFamily="34" charset="0"/>
                <a:sym typeface="Helvetica"/>
              </a:rPr>
              <a:t>based on the </a:t>
            </a:r>
            <a:r>
              <a:rPr lang="en-US" sz="1200">
                <a:latin typeface="Intel Clear" panose="020B0604020203020204" pitchFamily="34" charset="0"/>
              </a:rPr>
              <a:t>Intel® Node TCO &amp; Power Calculator </a:t>
            </a:r>
            <a:r>
              <a:rPr lang="en-US" sz="1200">
                <a:latin typeface="Intel Clear" panose="020B0604020203020204" pitchFamily="34" charset="0"/>
                <a:ea typeface="Intel Clear" panose="020B0604020203020204" pitchFamily="34" charset="0"/>
                <a:cs typeface="Intel Clear" panose="020B0604020203020204" pitchFamily="34" charset="0"/>
                <a:sym typeface="Helvetica"/>
              </a:rPr>
              <a:t>using default cost, power and TCO assumptions over a 5-year TCO horizon comparing replacing 50 older servers with Intel Xeon 4110 processors  with new servers using new Intel Xeon 5420+ processors.  Results may vary.  </a:t>
            </a:r>
            <a:r>
              <a:rPr lang="en-US" sz="1200">
                <a:latin typeface="Intel Clear" panose="020B0604020203020204" pitchFamily="34" charset="0"/>
                <a:ea typeface="Intel Clear" panose="020B0604020203020204" pitchFamily="34" charset="0"/>
                <a:cs typeface="Intel Clear" panose="020B0604020203020204" pitchFamily="34" charset="0"/>
              </a:rPr>
              <a:t>Performance measurements based on published SPECrate®2017_int_base on spec.org as of March 28, 2023 </a:t>
            </a:r>
            <a:br>
              <a:rPr lang="en-US" sz="1200">
                <a:latin typeface="Intel Clear" panose="020B0604020203020204" pitchFamily="34" charset="0"/>
                <a:ea typeface="Intel Clear" panose="020B0604020203020204" pitchFamily="34" charset="0"/>
                <a:cs typeface="Intel Clear" panose="020B0604020203020204" pitchFamily="34" charset="0"/>
              </a:rPr>
            </a:br>
            <a:r>
              <a:rPr lang="en-US" sz="1200">
                <a:latin typeface="Intel Clear" panose="020B0604020203020204" pitchFamily="34" charset="0"/>
                <a:ea typeface="Intel Clear" panose="020B0604020203020204" pitchFamily="34" charset="0"/>
                <a:cs typeface="Intel Clear" panose="020B0604020203020204" pitchFamily="34" charset="0"/>
              </a:rPr>
              <a:t>4110:  </a:t>
            </a:r>
            <a:r>
              <a:rPr lang="en-US" sz="1200">
                <a:latin typeface="Intel Clear" panose="020B0604020203020204" pitchFamily="34" charset="0"/>
                <a:ea typeface="Intel Clear" panose="020B0604020203020204" pitchFamily="34" charset="0"/>
                <a:cs typeface="Intel Clear" panose="020B0604020203020204" pitchFamily="34" charset="0"/>
                <a:hlinkClick r:id="rId2">
                  <a:extLst>
                    <a:ext uri="{A12FA001-AC4F-418D-AE19-62706E023703}">
                      <ahyp:hlinkClr xmlns:ahyp="http://schemas.microsoft.com/office/drawing/2018/hyperlinkcolor" val="tx"/>
                    </a:ext>
                  </a:extLst>
                </a:hlinkClick>
              </a:rPr>
              <a:t>https://www.spec.org/cpu2017/results/res2020q4/cpu2017-20201015-24218.html</a:t>
            </a:r>
            <a:r>
              <a:rPr lang="en-US" sz="1200">
                <a:latin typeface="Intel Clear" panose="020B0604020203020204" pitchFamily="34" charset="0"/>
                <a:ea typeface="Intel Clear" panose="020B0604020203020204" pitchFamily="34" charset="0"/>
                <a:cs typeface="Intel Clear" panose="020B0604020203020204" pitchFamily="34" charset="0"/>
              </a:rPr>
              <a:t>  </a:t>
            </a:r>
          </a:p>
          <a:p>
            <a:pPr marL="0" indent="0" defTabSz="609585">
              <a:lnSpc>
                <a:spcPct val="100000"/>
              </a:lnSpc>
              <a:spcBef>
                <a:spcPts val="100"/>
              </a:spcBef>
              <a:buNone/>
              <a:defRPr/>
            </a:pPr>
            <a:r>
              <a:rPr lang="en-US" sz="1200">
                <a:latin typeface="Intel Clear" panose="020B0604020203020204" pitchFamily="34" charset="0"/>
                <a:ea typeface="Intel Clear" panose="020B0604020203020204" pitchFamily="34" charset="0"/>
                <a:cs typeface="Intel Clear" panose="020B0604020203020204" pitchFamily="34" charset="0"/>
              </a:rPr>
              <a:t>5420+:  </a:t>
            </a:r>
            <a:r>
              <a:rPr lang="en-US" sz="1200">
                <a:latin typeface="Intel Clear" panose="020B0604020203020204" pitchFamily="34" charset="0"/>
                <a:ea typeface="Intel Clear" panose="020B0604020203020204" pitchFamily="34" charset="0"/>
                <a:cs typeface="Intel Clear" panose="020B0604020203020204" pitchFamily="34" charset="0"/>
                <a:hlinkClick r:id="rId3">
                  <a:extLst>
                    <a:ext uri="{A12FA001-AC4F-418D-AE19-62706E023703}">
                      <ahyp:hlinkClr xmlns:ahyp="http://schemas.microsoft.com/office/drawing/2018/hyperlinkcolor" val="tx"/>
                    </a:ext>
                  </a:extLst>
                </a:hlinkClick>
              </a:rPr>
              <a:t>https://www.spec.org/cpu2017/results/res2023q1/cpu2017-20230130-33925.html</a:t>
            </a:r>
            <a:r>
              <a:rPr lang="en-US" sz="1200">
                <a:latin typeface="Intel Clear" panose="020B0604020203020204" pitchFamily="34" charset="0"/>
                <a:ea typeface="Intel Clear" panose="020B0604020203020204" pitchFamily="34" charset="0"/>
                <a:cs typeface="Intel Clear" panose="020B0604020203020204" pitchFamily="34" charset="0"/>
              </a:rPr>
              <a:t>]</a:t>
            </a:r>
          </a:p>
          <a:p>
            <a:pPr marL="0" indent="0">
              <a:buFont typeface="IntelOne Display Regular" panose="020B0503020203020204" pitchFamily="34" charset="0"/>
              <a:buNone/>
            </a:pPr>
            <a:endParaRPr lang="en-US" sz="1050">
              <a:latin typeface="Intel Clear" panose="020B0604020203020204" pitchFamily="34" charset="0"/>
              <a:ea typeface="Intel Clear" panose="020B0604020203020204" pitchFamily="34" charset="0"/>
              <a:cs typeface="Intel Clear" panose="020B0604020203020204" pitchFamily="34" charset="0"/>
            </a:endParaRPr>
          </a:p>
          <a:p>
            <a:pPr marL="0" indent="0">
              <a:buNone/>
            </a:pPr>
            <a:r>
              <a:rPr lang="en-US" sz="2000">
                <a:ln w="3175">
                  <a:noFill/>
                </a:ln>
                <a:gradFill flip="none" rotWithShape="1">
                  <a:gsLst>
                    <a:gs pos="16000">
                      <a:schemeClr val="bg2"/>
                    </a:gs>
                    <a:gs pos="87000">
                      <a:schemeClr val="accent1"/>
                    </a:gs>
                  </a:gsLst>
                  <a:lin ang="2700000" scaled="1"/>
                  <a:tileRect/>
                </a:gradFill>
                <a:latin typeface="IntelOne Display Medium" panose="020B0503020203020204" pitchFamily="34" charset="77"/>
                <a:cs typeface="Arial"/>
                <a:sym typeface="Helvetica Neue"/>
              </a:rPr>
              <a:t>4th Gen Intel® Xeon® processors can significantly lower your total cost of ownership</a:t>
            </a:r>
          </a:p>
          <a:p>
            <a:pPr marL="0" indent="0">
              <a:buFont typeface="IntelOne Display Regular" panose="020B0503020203020204" pitchFamily="34" charset="0"/>
              <a:buNone/>
            </a:pPr>
            <a:r>
              <a:rPr lang="en-US" sz="1050">
                <a:latin typeface="Intel Clear" panose="020B0604020203020204" pitchFamily="34" charset="0"/>
                <a:ea typeface="Intel Clear" panose="020B0604020203020204" pitchFamily="34" charset="0"/>
                <a:cs typeface="Intel Clear" panose="020B0604020203020204" pitchFamily="34" charset="0"/>
              </a:rPr>
              <a:t>Calculations as of March 28, 2023 </a:t>
            </a:r>
            <a:r>
              <a:rPr lang="en-US" sz="1050">
                <a:latin typeface="Intel Clear" panose="020B0604020203020204" pitchFamily="34" charset="0"/>
                <a:ea typeface="Intel Clear" panose="020B0604020203020204" pitchFamily="34" charset="0"/>
                <a:cs typeface="Intel Clear" panose="020B0604020203020204" pitchFamily="34" charset="0"/>
                <a:sym typeface="Helvetica"/>
              </a:rPr>
              <a:t>based on the </a:t>
            </a:r>
            <a:r>
              <a:rPr lang="en-US" sz="1050">
                <a:latin typeface="Intel Clear" panose="020B0604020203020204" pitchFamily="34" charset="0"/>
              </a:rPr>
              <a:t>Intel® Node TCO &amp; Power Calculator </a:t>
            </a:r>
            <a:r>
              <a:rPr lang="en-US" sz="1050">
                <a:latin typeface="Intel Clear" panose="020B0604020203020204" pitchFamily="34" charset="0"/>
                <a:ea typeface="Intel Clear" panose="020B0604020203020204" pitchFamily="34" charset="0"/>
                <a:cs typeface="Intel Clear" panose="020B0604020203020204" pitchFamily="34" charset="0"/>
                <a:sym typeface="Helvetica"/>
              </a:rPr>
              <a:t>using default cost, power and TCO assumptions over a 5-year TCO horizon comparing replacing 50 older servers with Intel Xeon 4110 processors  with new servers using new Intel Xeon 5420+ processors.  Results may vary.  </a:t>
            </a:r>
            <a:r>
              <a:rPr lang="en-US" sz="1050">
                <a:latin typeface="Intel Clear" panose="020B0604020203020204" pitchFamily="34" charset="0"/>
                <a:ea typeface="Intel Clear" panose="020B0604020203020204" pitchFamily="34" charset="0"/>
                <a:cs typeface="Intel Clear" panose="020B0604020203020204" pitchFamily="34" charset="0"/>
              </a:rPr>
              <a:t>Performance measurements based on published SPECrate®2017_int_base on spec.org as of March 28, 2023</a:t>
            </a:r>
          </a:p>
          <a:p>
            <a:pPr marL="0" indent="0">
              <a:buFont typeface="IntelOne Display Regular" panose="020B0503020203020204" pitchFamily="34" charset="0"/>
              <a:buNone/>
            </a:pPr>
            <a:r>
              <a:rPr lang="en-US" sz="1050">
                <a:latin typeface="Intel Clear" panose="020B0604020203020204" pitchFamily="34" charset="0"/>
                <a:ea typeface="Intel Clear" panose="020B0604020203020204" pitchFamily="34" charset="0"/>
                <a:cs typeface="Intel Clear" panose="020B0604020203020204" pitchFamily="34" charset="0"/>
              </a:rPr>
              <a:t>8160  	https://www.spec.org/cpu2017/results/res2018q4/cpu2017-20181112-09655.html</a:t>
            </a:r>
          </a:p>
          <a:p>
            <a:pPr marL="0" indent="0">
              <a:buFont typeface="IntelOne Display Regular" panose="020B0503020203020204" pitchFamily="34" charset="0"/>
              <a:buNone/>
            </a:pPr>
            <a:r>
              <a:rPr lang="en-US" sz="1050">
                <a:latin typeface="Intel Clear" panose="020B0604020203020204" pitchFamily="34" charset="0"/>
                <a:ea typeface="Intel Clear" panose="020B0604020203020204" pitchFamily="34" charset="0"/>
                <a:cs typeface="Intel Clear" panose="020B0604020203020204" pitchFamily="34" charset="0"/>
              </a:rPr>
              <a:t>8460Y	https://www.spec.org/cpu2017/results/res2023q1/cpu2017-20221223-33229.html</a:t>
            </a:r>
          </a:p>
          <a:p>
            <a:pPr marL="0" indent="0">
              <a:buFont typeface="IntelOne Display Regular" panose="020B0503020203020204" pitchFamily="34" charset="0"/>
              <a:buNone/>
            </a:pPr>
            <a:r>
              <a:rPr lang="en-US" sz="1050">
                <a:latin typeface="Intel Clear" panose="020B0604020203020204" pitchFamily="34" charset="0"/>
                <a:ea typeface="Intel Clear" panose="020B0604020203020204" pitchFamily="34" charset="0"/>
                <a:cs typeface="Intel Clear" panose="020B0604020203020204" pitchFamily="34" charset="0"/>
              </a:rPr>
              <a:t>6130	https://www.spec.org/cpu2017/results/res2019q2/cpu2017-20190506-13570.html</a:t>
            </a:r>
          </a:p>
          <a:p>
            <a:pPr marL="0" indent="0">
              <a:buFont typeface="IntelOne Display Regular" panose="020B0503020203020204" pitchFamily="34" charset="0"/>
              <a:buNone/>
            </a:pPr>
            <a:r>
              <a:rPr lang="en-US" sz="1050">
                <a:latin typeface="Intel Clear" panose="020B0604020203020204" pitchFamily="34" charset="0"/>
                <a:ea typeface="Intel Clear" panose="020B0604020203020204" pitchFamily="34" charset="0"/>
                <a:cs typeface="Intel Clear" panose="020B0604020203020204" pitchFamily="34" charset="0"/>
              </a:rPr>
              <a:t>6430	https://www.spec.org/cpu2017/results/res2023q1/cpu2017-20221223-33187.html</a:t>
            </a:r>
          </a:p>
          <a:p>
            <a:pPr marL="0" indent="0">
              <a:buNone/>
            </a:pPr>
            <a:r>
              <a:rPr lang="en-US" sz="1050">
                <a:latin typeface="Intel Clear" panose="020B0604020203020204" pitchFamily="34" charset="0"/>
                <a:ea typeface="Intel Clear" panose="020B0604020203020204" pitchFamily="34" charset="0"/>
                <a:cs typeface="Intel Clear" panose="020B0604020203020204" pitchFamily="34" charset="0"/>
              </a:rPr>
              <a:t>5120	https://www.spec.org/cpu2017/results/res2018q4/cpu2017-20181015-09160.html</a:t>
            </a:r>
          </a:p>
          <a:p>
            <a:pPr marL="0" indent="0">
              <a:buNone/>
            </a:pPr>
            <a:r>
              <a:rPr lang="en-US" sz="1050">
                <a:latin typeface="Intel Clear" panose="020B0604020203020204" pitchFamily="34" charset="0"/>
                <a:ea typeface="Intel Clear" panose="020B0604020203020204" pitchFamily="34" charset="0"/>
                <a:cs typeface="Intel Clear" panose="020B0604020203020204" pitchFamily="34" charset="0"/>
              </a:rPr>
              <a:t>5420+	https://www.spec.org/cpu2017/results/res2023q1/cpu2017-20230130-33925.html </a:t>
            </a:r>
          </a:p>
          <a:p>
            <a:pPr marL="0" indent="0">
              <a:buNone/>
            </a:pPr>
            <a:r>
              <a:rPr lang="en-US" sz="1050">
                <a:latin typeface="Intel Clear" panose="020B0604020203020204" pitchFamily="34" charset="0"/>
                <a:ea typeface="Intel Clear" panose="020B0604020203020204" pitchFamily="34" charset="0"/>
                <a:cs typeface="Intel Clear" panose="020B0604020203020204" pitchFamily="34" charset="0"/>
              </a:rPr>
              <a:t>4110	https://www.spec.org/cpu2017/results/res2020q4/cpu2017-20201015-24218.html </a:t>
            </a:r>
          </a:p>
          <a:p>
            <a:pPr marL="0" indent="0">
              <a:buFont typeface="IntelOne Display Regular" panose="020B0503020203020204" pitchFamily="34" charset="0"/>
              <a:buNone/>
            </a:pPr>
            <a:endParaRPr lang="en-US" sz="1050">
              <a:latin typeface="Intel Clear" panose="020B0604020203020204" pitchFamily="34" charset="0"/>
              <a:ea typeface="Intel Clear" panose="020B0604020203020204" pitchFamily="34" charset="0"/>
              <a:cs typeface="Intel Clear" panose="020B0604020203020204" pitchFamily="34" charset="0"/>
            </a:endParaRPr>
          </a:p>
        </p:txBody>
      </p:sp>
      <p:sp>
        <p:nvSpPr>
          <p:cNvPr id="9" name="Title 1">
            <a:extLst>
              <a:ext uri="{FF2B5EF4-FFF2-40B4-BE49-F238E27FC236}">
                <a16:creationId xmlns:a16="http://schemas.microsoft.com/office/drawing/2014/main" id="{38FE75CB-6528-BB97-DF6E-17050322D40F}"/>
              </a:ext>
            </a:extLst>
          </p:cNvPr>
          <p:cNvSpPr txBox="1">
            <a:spLocks/>
          </p:cNvSpPr>
          <p:nvPr/>
        </p:nvSpPr>
        <p:spPr>
          <a:xfrm>
            <a:off x="228597" y="307667"/>
            <a:ext cx="12054528" cy="896543"/>
          </a:xfrm>
          <a:prstGeom prst="rect">
            <a:avLst/>
          </a:prstGeom>
        </p:spPr>
        <p:txBody>
          <a:bodyPr vert="horz" lIns="91440" tIns="45720" rIns="91440" bIns="45720" rtlCol="0" anchor="ctr">
            <a:normAutofit fontScale="92500" lnSpcReduction="10000"/>
          </a:bodyPr>
          <a:lstStyle>
            <a:defPPr>
              <a:defRPr lang="en-US"/>
            </a:defPPr>
            <a:lvl1pPr marR="0" lvl="0" indent="0" defTabSz="1956498" fontAlgn="auto" hangingPunct="0">
              <a:lnSpc>
                <a:spcPct val="85000"/>
              </a:lnSpc>
              <a:spcBef>
                <a:spcPts val="2250"/>
              </a:spcBef>
              <a:spcAft>
                <a:spcPts val="0"/>
              </a:spcAft>
              <a:buClrTx/>
              <a:buSzTx/>
              <a:buFontTx/>
              <a:buNone/>
              <a:tabLst/>
              <a:defRPr kumimoji="0" sz="4000" b="0" i="0" u="none" strike="noStrike" cap="none" spc="0" normalizeH="0" baseline="0">
                <a:ln w="3175">
                  <a:noFill/>
                </a:ln>
                <a:gradFill flip="none" rotWithShape="1">
                  <a:gsLst>
                    <a:gs pos="16000">
                      <a:srgbClr val="ECD3F1">
                        <a:lumMod val="0"/>
                        <a:lumOff val="100000"/>
                      </a:srgbClr>
                    </a:gs>
                    <a:gs pos="87000">
                      <a:srgbClr val="76CEFF">
                        <a:lumMod val="38000"/>
                        <a:lumOff val="62000"/>
                      </a:srgbClr>
                    </a:gs>
                  </a:gsLst>
                  <a:lin ang="2700000" scaled="1"/>
                  <a:tileRect/>
                </a:gradFill>
                <a:effectLst/>
                <a:uLnTx/>
                <a:uFillTx/>
                <a:latin typeface="IntelOne Display Medium" panose="020B0503020203020204" pitchFamily="34" charset="77"/>
                <a:cs typeface="Arial"/>
              </a:defRPr>
            </a:lvl1pPr>
          </a:lstStyle>
          <a:p>
            <a:pPr marL="0" marR="0" lvl="0" indent="0" algn="l" defTabSz="1956498" rtl="0" eaLnBrk="1" fontAlgn="auto" latinLnBrk="0" hangingPunct="0">
              <a:lnSpc>
                <a:spcPct val="85000"/>
              </a:lnSpc>
              <a:spcBef>
                <a:spcPts val="2250"/>
              </a:spcBef>
              <a:spcAft>
                <a:spcPts val="0"/>
              </a:spcAft>
              <a:buClrTx/>
              <a:buSzTx/>
              <a:buFontTx/>
              <a:buNone/>
              <a:tabLst/>
              <a:defRPr/>
            </a:pPr>
            <a:r>
              <a:rPr lang="en-US" sz="3600" spc="-200">
                <a:gradFill flip="none" rotWithShape="1">
                  <a:gsLst>
                    <a:gs pos="16000">
                      <a:schemeClr val="bg2"/>
                    </a:gs>
                    <a:gs pos="87000">
                      <a:schemeClr val="accent1"/>
                    </a:gs>
                  </a:gsLst>
                  <a:lin ang="2700000" scaled="1"/>
                  <a:tileRect/>
                </a:gradFill>
              </a:rPr>
              <a:t>Refresh and consolidate Intel® Xeon® processor-based servers  D</a:t>
            </a:r>
            <a:r>
              <a:rPr lang="en-US" sz="3500" spc="-200">
                <a:gradFill flip="none" rotWithShape="1">
                  <a:gsLst>
                    <a:gs pos="16000">
                      <a:schemeClr val="bg2"/>
                    </a:gs>
                    <a:gs pos="87000">
                      <a:schemeClr val="accent1"/>
                    </a:gs>
                  </a:gsLst>
                  <a:lin ang="2700000" scaled="1"/>
                  <a:tileRect/>
                </a:gradFill>
                <a:sym typeface="Helvetica Neue"/>
              </a:rPr>
              <a:t>isclaimers</a:t>
            </a:r>
            <a:endParaRPr lang="en-US" sz="3600" spc="-200">
              <a:gradFill flip="none" rotWithShape="1">
                <a:gsLst>
                  <a:gs pos="16000">
                    <a:schemeClr val="bg2"/>
                  </a:gs>
                  <a:gs pos="87000">
                    <a:schemeClr val="accent1"/>
                  </a:gs>
                </a:gsLst>
                <a:lin ang="2700000" scaled="1"/>
                <a:tileRect/>
              </a:gradFill>
              <a:sym typeface="Helvetica Neue"/>
            </a:endParaRPr>
          </a:p>
        </p:txBody>
      </p:sp>
    </p:spTree>
    <p:extLst>
      <p:ext uri="{BB962C8B-B14F-4D97-AF65-F5344CB8AC3E}">
        <p14:creationId xmlns:p14="http://schemas.microsoft.com/office/powerpoint/2010/main" val="4063582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3_Intel2020-Blue">
  <a:themeElements>
    <a:clrScheme name="Custom 10">
      <a:dk1>
        <a:srgbClr val="FFFFFF"/>
      </a:dk1>
      <a:lt1>
        <a:srgbClr val="525252"/>
      </a:lt1>
      <a:dk2>
        <a:srgbClr val="FFFFFF"/>
      </a:dk2>
      <a:lt2>
        <a:srgbClr val="004A86"/>
      </a:lt2>
      <a:accent1>
        <a:srgbClr val="0068B5"/>
      </a:accent1>
      <a:accent2>
        <a:srgbClr val="00C7FD"/>
      </a:accent2>
      <a:accent3>
        <a:srgbClr val="FEC91B"/>
      </a:accent3>
      <a:accent4>
        <a:srgbClr val="E96115"/>
      </a:accent4>
      <a:accent5>
        <a:srgbClr val="8F5DA2"/>
      </a:accent5>
      <a:accent6>
        <a:srgbClr val="8BAE46"/>
      </a:accent6>
      <a:hlink>
        <a:srgbClr val="00C7FD"/>
      </a:hlink>
      <a:folHlink>
        <a:srgbClr val="0068B5"/>
      </a:folHlink>
    </a:clrScheme>
    <a:fontScheme name="IntelOne">
      <a:majorFont>
        <a:latin typeface="IntelOne Display Light"/>
        <a:ea typeface="Arial"/>
        <a:cs typeface="Arial"/>
      </a:majorFont>
      <a:minorFont>
        <a:latin typeface="IntelOne Display Regular"/>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a:spAutoFit/>
      </a:bodyPr>
      <a:lstStyle>
        <a:defPPr algn="ctr">
          <a:defRPr kumimoji="0" sz="2000" b="0" i="0" u="none" strike="noStrike" kern="1200" cap="none" normalizeH="0" baseline="0" dirty="0">
            <a:ln>
              <a:noFill/>
            </a:ln>
            <a:effectLst/>
            <a:latin typeface="IntelOne Display Medium" panose="020B0703020203020204" pitchFamily="34" charset="0"/>
            <a:ea typeface="Intel Clear Light" panose="020B0404020203020204" pitchFamily="34" charset="0"/>
            <a:cs typeface="Intel Clear Light" panose="020B0404020203020204" pitchFamily="34" charset="0"/>
          </a:defRPr>
        </a:defPPr>
      </a:lstStyle>
    </a:txDef>
  </a:objectDefaults>
  <a:extraClrSchemeLst/>
  <a:custClrLst>
    <a:custClr name="Classic Tint 2">
      <a:srgbClr val="76CEFF"/>
    </a:custClr>
    <a:custClr name="Energy Tint 2">
      <a:srgbClr val="B4F0FF"/>
    </a:custClr>
    <a:custClr name="Carbon Tint 2">
      <a:srgbClr val="E9E9E9"/>
    </a:custClr>
    <a:custClr name="Steel Tint 2">
      <a:srgbClr val="B9D6E5"/>
    </a:custClr>
    <a:custClr name="Geode Tint 2">
      <a:srgbClr val="EEC3F7"/>
    </a:custClr>
    <a:custClr name="Moss Tint 2">
      <a:srgbClr val="D7F3A2"/>
    </a:custClr>
    <a:custClr name="Rust Tint 2">
      <a:srgbClr val="FFC599"/>
    </a:custClr>
    <a:custClr name="Cobalt Tint 2">
      <a:srgbClr val="98A1FF"/>
    </a:custClr>
    <a:custClr name="Coral Tint 2">
      <a:srgbClr val="FFB6B9"/>
    </a:custClr>
    <a:custClr name="white">
      <a:srgbClr val="FFFFFF"/>
    </a:custClr>
    <a:custClr name="Classic Tint 1">
      <a:srgbClr val="00A3F6"/>
    </a:custClr>
    <a:custClr name="Energy Tint 1">
      <a:srgbClr val="7BDEFF"/>
    </a:custClr>
    <a:custClr name="Carbon Tint 1">
      <a:srgbClr val="AEAEAE"/>
    </a:custClr>
    <a:custClr name="Steel Tint 1">
      <a:srgbClr val="86B3CA"/>
    </a:custClr>
    <a:custClr name="Geode Tint 1">
      <a:srgbClr val="CC94DA"/>
    </a:custClr>
    <a:custClr name="Moss Tint 1">
      <a:srgbClr val="B1D272"/>
    </a:custClr>
    <a:custClr name="Rust Tint 1">
      <a:srgbClr val="FF8F51"/>
    </a:custClr>
    <a:custClr name="Cobalt Tint 1">
      <a:srgbClr val="5B69FF"/>
    </a:custClr>
    <a:custClr name="Coral Tint 1">
      <a:srgbClr val="FF848A"/>
    </a:custClr>
    <a:custClr name="Daisy Tint 1">
      <a:srgbClr val="FFE17A"/>
    </a:custClr>
    <a:custClr name="Classic">
      <a:srgbClr val="0068B5"/>
    </a:custClr>
    <a:custClr name="Energy">
      <a:srgbClr val="00C7FD"/>
    </a:custClr>
    <a:custClr name="Carbon">
      <a:srgbClr val="808080"/>
    </a:custClr>
    <a:custClr name="Steel">
      <a:srgbClr val="548FAD"/>
    </a:custClr>
    <a:custClr name="Geode">
      <a:srgbClr val="8F5DA2"/>
    </a:custClr>
    <a:custClr name="Moss">
      <a:srgbClr val="8BAE46"/>
    </a:custClr>
    <a:custClr name="Rust">
      <a:srgbClr val="E96115"/>
    </a:custClr>
    <a:custClr name="Cobalt">
      <a:srgbClr val="1E2EB8"/>
    </a:custClr>
    <a:custClr name="Coral">
      <a:srgbClr val="FF5662"/>
    </a:custClr>
    <a:custClr name="Daisy">
      <a:srgbClr val="FEC91B"/>
    </a:custClr>
    <a:custClr name="Classic Shade 1">
      <a:srgbClr val="004A86"/>
    </a:custClr>
    <a:custClr name="Energy Shade 1">
      <a:srgbClr val="0095CA"/>
    </a:custClr>
    <a:custClr name="Carbon Shade 1">
      <a:srgbClr val="525252"/>
    </a:custClr>
    <a:custClr name="Steel Shade 1">
      <a:srgbClr val="41728A"/>
    </a:custClr>
    <a:custClr name="Geode Shade 1">
      <a:srgbClr val="653171"/>
    </a:custClr>
    <a:custClr name="Moss Shade 1">
      <a:srgbClr val="708541"/>
    </a:custClr>
    <a:custClr name="Rust Shade 1">
      <a:srgbClr val="B24501"/>
    </a:custClr>
    <a:custClr name="Cobalt Shade 1">
      <a:srgbClr val="000F8A"/>
    </a:custClr>
    <a:custClr name="Coral Shade 1">
      <a:srgbClr val="C81326"/>
    </a:custClr>
    <a:custClr name="Daisy Shade 1">
      <a:srgbClr val="EDB200"/>
    </a:custClr>
    <a:custClr name="Classic Shade 2">
      <a:srgbClr val="00285A"/>
    </a:custClr>
    <a:custClr name="Energy Shade 2">
      <a:srgbClr val="005B85"/>
    </a:custClr>
    <a:custClr name="Carbon Shade 2">
      <a:srgbClr val="262626"/>
    </a:custClr>
    <a:custClr name="Steel Shade 2">
      <a:srgbClr val="183544"/>
    </a:custClr>
    <a:custClr name="black">
      <a:srgbClr val="000000"/>
    </a:custClr>
    <a:custClr name="Moss Shade 2">
      <a:srgbClr val="515A3D"/>
    </a:custClr>
    <a:custClr name="black">
      <a:srgbClr val="000000"/>
    </a:custClr>
    <a:custClr name="Cobalt Shade 2">
      <a:srgbClr val="000864"/>
    </a:custClr>
    <a:custClr name="black">
      <a:srgbClr val="000000"/>
    </a:custClr>
    <a:custClr name="Daisy Shade 2">
      <a:srgbClr val="C98F00"/>
    </a:custClr>
  </a:custClrLst>
  <a:extLst>
    <a:ext uri="{05A4C25C-085E-4340-85A3-A5531E510DB2}">
      <thm15:themeFamily xmlns:thm15="http://schemas.microsoft.com/office/thememl/2012/main" name="Intel2020-Blue" id="{D9323E3A-118C-43A6-89C0-C96596E37B42}" vid="{AEA43C02-EC13-455A-B9B9-65B3CDA9AEAE}"/>
    </a:ext>
  </a:extLst>
</a:theme>
</file>

<file path=ppt/theme/theme2.xml><?xml version="1.0" encoding="utf-8"?>
<a:theme xmlns:a="http://schemas.openxmlformats.org/drawingml/2006/main" name="21_BasicWhite">
  <a:themeElements>
    <a:clrScheme name="Intel2020">
      <a:dk1>
        <a:srgbClr val="000000"/>
      </a:dk1>
      <a:lt1>
        <a:srgbClr val="FFFFFF"/>
      </a:lt1>
      <a:dk2>
        <a:srgbClr val="004A86"/>
      </a:dk2>
      <a:lt2>
        <a:srgbClr val="525252"/>
      </a:lt2>
      <a:accent1>
        <a:srgbClr val="0068B5"/>
      </a:accent1>
      <a:accent2>
        <a:srgbClr val="00C7FD"/>
      </a:accent2>
      <a:accent3>
        <a:srgbClr val="F6CB4B"/>
      </a:accent3>
      <a:accent4>
        <a:srgbClr val="D96930"/>
      </a:accent4>
      <a:accent5>
        <a:srgbClr val="8F5DA2"/>
      </a:accent5>
      <a:accent6>
        <a:srgbClr val="8BAE46"/>
      </a:accent6>
      <a:hlink>
        <a:srgbClr val="0068B5"/>
      </a:hlink>
      <a:folHlink>
        <a:srgbClr val="0068B5"/>
      </a:folHlink>
    </a:clrScheme>
    <a:fontScheme name="Custom 11">
      <a:majorFont>
        <a:latin typeface="Intel Clear Light"/>
        <a:ea typeface="Helvetica Neue"/>
        <a:cs typeface="Helvetica Neue"/>
      </a:majorFont>
      <a:minorFont>
        <a:latin typeface="Intel Clear"/>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none" lIns="0" tIns="0" rIns="0" bIns="0" numCol="1" spcCol="38100" rtlCol="0" anchor="t" anchorCtr="0">
        <a:spAutoFit/>
      </a:bodyPr>
      <a:lstStyle>
        <a:defPPr marL="0" marR="0" indent="0" algn="l" defTabSz="2438338" rtl="0" fontAlgn="auto" latinLnBrk="0" hangingPunct="0">
          <a:lnSpc>
            <a:spcPct val="100000"/>
          </a:lnSpc>
          <a:spcBef>
            <a:spcPts val="0"/>
          </a:spcBef>
          <a:spcAft>
            <a:spcPts val="0"/>
          </a:spcAft>
          <a:buClrTx/>
          <a:buSzTx/>
          <a:buFontTx/>
          <a:buNone/>
          <a:tabLst/>
          <a:defRPr kumimoji="0" b="0" i="0" u="none" strike="noStrike" cap="none" spc="0" normalizeH="0" baseline="0" dirty="0" err="1" smtClean="0">
            <a:ln>
              <a:noFill/>
            </a:ln>
            <a:solidFill>
              <a:schemeClr val="tx2"/>
            </a:solidFill>
            <a:effectLst/>
            <a:uFillTx/>
            <a:latin typeface="+mn-lt"/>
            <a:ea typeface="+mn-ea"/>
            <a:cs typeface="+mn-cs"/>
            <a:sym typeface="Helvetica Neue"/>
          </a:defRPr>
        </a:def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Intel 20201029">
  <a:themeElements>
    <a:clrScheme name="Intel 2020">
      <a:dk1>
        <a:srgbClr val="525252"/>
      </a:dk1>
      <a:lt1>
        <a:srgbClr val="FFFFFF"/>
      </a:lt1>
      <a:dk2>
        <a:srgbClr val="004A86"/>
      </a:dk2>
      <a:lt2>
        <a:srgbClr val="FFFFFF"/>
      </a:lt2>
      <a:accent1>
        <a:srgbClr val="0068B5"/>
      </a:accent1>
      <a:accent2>
        <a:srgbClr val="00C7FD"/>
      </a:accent2>
      <a:accent3>
        <a:srgbClr val="FEC91B"/>
      </a:accent3>
      <a:accent4>
        <a:srgbClr val="E96115"/>
      </a:accent4>
      <a:accent5>
        <a:srgbClr val="8F5DA2"/>
      </a:accent5>
      <a:accent6>
        <a:srgbClr val="8BAE46"/>
      </a:accent6>
      <a:hlink>
        <a:srgbClr val="00C7FD"/>
      </a:hlink>
      <a:folHlink>
        <a:srgbClr val="0068B5"/>
      </a:folHlink>
    </a:clrScheme>
    <a:fontScheme name="IntelOne">
      <a:majorFont>
        <a:latin typeface="IntelOne Display Light"/>
        <a:ea typeface="Arial"/>
        <a:cs typeface="Arial"/>
      </a:majorFont>
      <a:minorFont>
        <a:latin typeface="IntelOne Display Regular"/>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Classic Tint 2">
      <a:srgbClr val="76CEFF"/>
    </a:custClr>
    <a:custClr name="Energy Tint 2">
      <a:srgbClr val="B4F0FF"/>
    </a:custClr>
    <a:custClr name="Carbon Tint 2">
      <a:srgbClr val="E9E9E9"/>
    </a:custClr>
    <a:custClr name="Steel Tint 2">
      <a:srgbClr val="B9D6E5"/>
    </a:custClr>
    <a:custClr name="Geode Tint 2">
      <a:srgbClr val="EEC3F7"/>
    </a:custClr>
    <a:custClr name="Moss Tint 2">
      <a:srgbClr val="D7F3A2"/>
    </a:custClr>
    <a:custClr name="Rust Tint 2">
      <a:srgbClr val="FFC599"/>
    </a:custClr>
    <a:custClr name="Cobalt Tint 2">
      <a:srgbClr val="98A1FF"/>
    </a:custClr>
    <a:custClr name="Coral Tint 2">
      <a:srgbClr val="FFB6B9"/>
    </a:custClr>
    <a:custClr name="white">
      <a:srgbClr val="FFFFFF"/>
    </a:custClr>
    <a:custClr name="Classic Tint 1">
      <a:srgbClr val="00A3F6"/>
    </a:custClr>
    <a:custClr name="Energy Tint 1">
      <a:srgbClr val="7BDEFF"/>
    </a:custClr>
    <a:custClr name="Carbon Tint 1">
      <a:srgbClr val="AEAEAE"/>
    </a:custClr>
    <a:custClr name="Steel Tint 1">
      <a:srgbClr val="86B3CA"/>
    </a:custClr>
    <a:custClr name="Geode Tint 1">
      <a:srgbClr val="CC94DA"/>
    </a:custClr>
    <a:custClr name="Moss Tint 1">
      <a:srgbClr val="B1D272"/>
    </a:custClr>
    <a:custClr name="Rust Tint 1">
      <a:srgbClr val="FF8F51"/>
    </a:custClr>
    <a:custClr name="Cobalt Tint 1">
      <a:srgbClr val="5B69FF"/>
    </a:custClr>
    <a:custClr name="Coral Tint 1">
      <a:srgbClr val="FF848A"/>
    </a:custClr>
    <a:custClr name="Daisy Tint 1">
      <a:srgbClr val="FFE17A"/>
    </a:custClr>
    <a:custClr name="Classic">
      <a:srgbClr val="0068B5"/>
    </a:custClr>
    <a:custClr name="Energy">
      <a:srgbClr val="00C7FD"/>
    </a:custClr>
    <a:custClr name="Carbon">
      <a:srgbClr val="808080"/>
    </a:custClr>
    <a:custClr name="Steel">
      <a:srgbClr val="548FAD"/>
    </a:custClr>
    <a:custClr name="Geode">
      <a:srgbClr val="8F5DA2"/>
    </a:custClr>
    <a:custClr name="Moss">
      <a:srgbClr val="8BAE46"/>
    </a:custClr>
    <a:custClr name="Rust">
      <a:srgbClr val="E96115"/>
    </a:custClr>
    <a:custClr name="Cobalt">
      <a:srgbClr val="1E2EB8"/>
    </a:custClr>
    <a:custClr name="Coral">
      <a:srgbClr val="FF5662"/>
    </a:custClr>
    <a:custClr name="Daisy">
      <a:srgbClr val="FEC91B"/>
    </a:custClr>
    <a:custClr name="Classic Shade 1">
      <a:srgbClr val="004A86"/>
    </a:custClr>
    <a:custClr name="Energy Shade 1">
      <a:srgbClr val="0095CA"/>
    </a:custClr>
    <a:custClr name="Carbon Shade 1">
      <a:srgbClr val="525252"/>
    </a:custClr>
    <a:custClr name="Steel Shade 1">
      <a:srgbClr val="41728A"/>
    </a:custClr>
    <a:custClr name="Geode Shade 1">
      <a:srgbClr val="653171"/>
    </a:custClr>
    <a:custClr name="Moss Shade 1">
      <a:srgbClr val="708541"/>
    </a:custClr>
    <a:custClr name="Rust Shade 1">
      <a:srgbClr val="B24501"/>
    </a:custClr>
    <a:custClr name="Cobalt Shade 1">
      <a:srgbClr val="000F8A"/>
    </a:custClr>
    <a:custClr name="Coral Shade 1">
      <a:srgbClr val="C81326"/>
    </a:custClr>
    <a:custClr name="Daisy Shade 1">
      <a:srgbClr val="EDB200"/>
    </a:custClr>
    <a:custClr name="Classic Shade 2">
      <a:srgbClr val="00285A"/>
    </a:custClr>
    <a:custClr name="Energy Shade 2">
      <a:srgbClr val="005B85"/>
    </a:custClr>
    <a:custClr name="Carbon Shade 2">
      <a:srgbClr val="262626"/>
    </a:custClr>
    <a:custClr name="Steel Shade 2">
      <a:srgbClr val="183544"/>
    </a:custClr>
    <a:custClr name="black">
      <a:srgbClr val="000000"/>
    </a:custClr>
    <a:custClr name="Moss Shade 2">
      <a:srgbClr val="515A3D"/>
    </a:custClr>
    <a:custClr name="black">
      <a:srgbClr val="000000"/>
    </a:custClr>
    <a:custClr name="Cobalt Shade 2">
      <a:srgbClr val="000864"/>
    </a:custClr>
    <a:custClr name="black">
      <a:srgbClr val="000000"/>
    </a:custClr>
    <a:custClr name="Daisy Shade 2">
      <a:srgbClr val="C98F00"/>
    </a:custClr>
  </a:custClrLst>
</a:theme>
</file>

<file path=ppt/theme/theme4.xml><?xml version="1.0" encoding="utf-8"?>
<a:theme xmlns:a="http://schemas.openxmlformats.org/drawingml/2006/main" name="1_Intel2020-Blue">
  <a:themeElements>
    <a:clrScheme name="Custom 10">
      <a:dk1>
        <a:srgbClr val="FFFFFF"/>
      </a:dk1>
      <a:lt1>
        <a:srgbClr val="525252"/>
      </a:lt1>
      <a:dk2>
        <a:srgbClr val="FFFFFF"/>
      </a:dk2>
      <a:lt2>
        <a:srgbClr val="004A86"/>
      </a:lt2>
      <a:accent1>
        <a:srgbClr val="0068B5"/>
      </a:accent1>
      <a:accent2>
        <a:srgbClr val="00C7FD"/>
      </a:accent2>
      <a:accent3>
        <a:srgbClr val="FEC91B"/>
      </a:accent3>
      <a:accent4>
        <a:srgbClr val="E96115"/>
      </a:accent4>
      <a:accent5>
        <a:srgbClr val="8F5DA2"/>
      </a:accent5>
      <a:accent6>
        <a:srgbClr val="8BAE46"/>
      </a:accent6>
      <a:hlink>
        <a:srgbClr val="00C7FD"/>
      </a:hlink>
      <a:folHlink>
        <a:srgbClr val="0068B5"/>
      </a:folHlink>
    </a:clrScheme>
    <a:fontScheme name="IntelOne">
      <a:majorFont>
        <a:latin typeface="IntelOne Display Light"/>
        <a:ea typeface="Arial"/>
        <a:cs typeface="Arial"/>
      </a:majorFont>
      <a:minorFont>
        <a:latin typeface="IntelOne Display Regular"/>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a:spAutoFit/>
      </a:bodyPr>
      <a:lstStyle>
        <a:defPPr algn="ctr">
          <a:defRPr kumimoji="0" sz="2000" b="0" i="0" u="none" strike="noStrike" kern="1200" cap="none" normalizeH="0" baseline="0" dirty="0">
            <a:ln>
              <a:noFill/>
            </a:ln>
            <a:effectLst/>
            <a:latin typeface="IntelOne Display Medium" panose="020B0703020203020204" pitchFamily="34" charset="0"/>
            <a:ea typeface="Intel Clear Light" panose="020B0404020203020204" pitchFamily="34" charset="0"/>
            <a:cs typeface="Intel Clear Light" panose="020B0404020203020204" pitchFamily="34" charset="0"/>
          </a:defRPr>
        </a:defPPr>
      </a:lstStyle>
    </a:txDef>
  </a:objectDefaults>
  <a:extraClrSchemeLst/>
  <a:custClrLst>
    <a:custClr name="Classic Tint 2">
      <a:srgbClr val="76CEFF"/>
    </a:custClr>
    <a:custClr name="Energy Tint 2">
      <a:srgbClr val="B4F0FF"/>
    </a:custClr>
    <a:custClr name="Carbon Tint 2">
      <a:srgbClr val="E9E9E9"/>
    </a:custClr>
    <a:custClr name="Steel Tint 2">
      <a:srgbClr val="B9D6E5"/>
    </a:custClr>
    <a:custClr name="Geode Tint 2">
      <a:srgbClr val="EEC3F7"/>
    </a:custClr>
    <a:custClr name="Moss Tint 2">
      <a:srgbClr val="D7F3A2"/>
    </a:custClr>
    <a:custClr name="Rust Tint 2">
      <a:srgbClr val="FFC599"/>
    </a:custClr>
    <a:custClr name="Cobalt Tint 2">
      <a:srgbClr val="98A1FF"/>
    </a:custClr>
    <a:custClr name="Coral Tint 2">
      <a:srgbClr val="FFB6B9"/>
    </a:custClr>
    <a:custClr name="white">
      <a:srgbClr val="FFFFFF"/>
    </a:custClr>
    <a:custClr name="Classic Tint 1">
      <a:srgbClr val="00A3F6"/>
    </a:custClr>
    <a:custClr name="Energy Tint 1">
      <a:srgbClr val="7BDEFF"/>
    </a:custClr>
    <a:custClr name="Carbon Tint 1">
      <a:srgbClr val="AEAEAE"/>
    </a:custClr>
    <a:custClr name="Steel Tint 1">
      <a:srgbClr val="86B3CA"/>
    </a:custClr>
    <a:custClr name="Geode Tint 1">
      <a:srgbClr val="CC94DA"/>
    </a:custClr>
    <a:custClr name="Moss Tint 1">
      <a:srgbClr val="B1D272"/>
    </a:custClr>
    <a:custClr name="Rust Tint 1">
      <a:srgbClr val="FF8F51"/>
    </a:custClr>
    <a:custClr name="Cobalt Tint 1">
      <a:srgbClr val="5B69FF"/>
    </a:custClr>
    <a:custClr name="Coral Tint 1">
      <a:srgbClr val="FF848A"/>
    </a:custClr>
    <a:custClr name="Daisy Tint 1">
      <a:srgbClr val="FFE17A"/>
    </a:custClr>
    <a:custClr name="Classic">
      <a:srgbClr val="0068B5"/>
    </a:custClr>
    <a:custClr name="Energy">
      <a:srgbClr val="00C7FD"/>
    </a:custClr>
    <a:custClr name="Carbon">
      <a:srgbClr val="808080"/>
    </a:custClr>
    <a:custClr name="Steel">
      <a:srgbClr val="548FAD"/>
    </a:custClr>
    <a:custClr name="Geode">
      <a:srgbClr val="8F5DA2"/>
    </a:custClr>
    <a:custClr name="Moss">
      <a:srgbClr val="8BAE46"/>
    </a:custClr>
    <a:custClr name="Rust">
      <a:srgbClr val="E96115"/>
    </a:custClr>
    <a:custClr name="Cobalt">
      <a:srgbClr val="1E2EB8"/>
    </a:custClr>
    <a:custClr name="Coral">
      <a:srgbClr val="FF5662"/>
    </a:custClr>
    <a:custClr name="Daisy">
      <a:srgbClr val="FEC91B"/>
    </a:custClr>
    <a:custClr name="Classic Shade 1">
      <a:srgbClr val="004A86"/>
    </a:custClr>
    <a:custClr name="Energy Shade 1">
      <a:srgbClr val="0095CA"/>
    </a:custClr>
    <a:custClr name="Carbon Shade 1">
      <a:srgbClr val="525252"/>
    </a:custClr>
    <a:custClr name="Steel Shade 1">
      <a:srgbClr val="41728A"/>
    </a:custClr>
    <a:custClr name="Geode Shade 1">
      <a:srgbClr val="653171"/>
    </a:custClr>
    <a:custClr name="Moss Shade 1">
      <a:srgbClr val="708541"/>
    </a:custClr>
    <a:custClr name="Rust Shade 1">
      <a:srgbClr val="B24501"/>
    </a:custClr>
    <a:custClr name="Cobalt Shade 1">
      <a:srgbClr val="000F8A"/>
    </a:custClr>
    <a:custClr name="Coral Shade 1">
      <a:srgbClr val="C81326"/>
    </a:custClr>
    <a:custClr name="Daisy Shade 1">
      <a:srgbClr val="EDB200"/>
    </a:custClr>
    <a:custClr name="Classic Shade 2">
      <a:srgbClr val="00285A"/>
    </a:custClr>
    <a:custClr name="Energy Shade 2">
      <a:srgbClr val="005B85"/>
    </a:custClr>
    <a:custClr name="Carbon Shade 2">
      <a:srgbClr val="262626"/>
    </a:custClr>
    <a:custClr name="Steel Shade 2">
      <a:srgbClr val="183544"/>
    </a:custClr>
    <a:custClr name="black">
      <a:srgbClr val="000000"/>
    </a:custClr>
    <a:custClr name="Moss Shade 2">
      <a:srgbClr val="515A3D"/>
    </a:custClr>
    <a:custClr name="black">
      <a:srgbClr val="000000"/>
    </a:custClr>
    <a:custClr name="Cobalt Shade 2">
      <a:srgbClr val="000864"/>
    </a:custClr>
    <a:custClr name="black">
      <a:srgbClr val="000000"/>
    </a:custClr>
    <a:custClr name="Daisy Shade 2">
      <a:srgbClr val="C98F00"/>
    </a:custClr>
  </a:custClrLst>
  <a:extLst>
    <a:ext uri="{05A4C25C-085E-4340-85A3-A5531E510DB2}">
      <thm15:themeFamily xmlns:thm15="http://schemas.microsoft.com/office/thememl/2012/main" name="Intel2020-Blue" id="{D9323E3A-118C-43A6-89C0-C96596E37B42}" vid="{AEA43C02-EC13-455A-B9B9-65B3CDA9AEAE}"/>
    </a:ext>
  </a:extLst>
</a:theme>
</file>

<file path=ppt/theme/theme5.xml><?xml version="1.0" encoding="utf-8"?>
<a:theme xmlns:a="http://schemas.openxmlformats.org/drawingml/2006/main" name="4_Intel2020-Blue">
  <a:themeElements>
    <a:clrScheme name="Custom 10">
      <a:dk1>
        <a:srgbClr val="FFFFFF"/>
      </a:dk1>
      <a:lt1>
        <a:srgbClr val="525252"/>
      </a:lt1>
      <a:dk2>
        <a:srgbClr val="FFFFFF"/>
      </a:dk2>
      <a:lt2>
        <a:srgbClr val="004A86"/>
      </a:lt2>
      <a:accent1>
        <a:srgbClr val="0068B5"/>
      </a:accent1>
      <a:accent2>
        <a:srgbClr val="00C7FD"/>
      </a:accent2>
      <a:accent3>
        <a:srgbClr val="FEC91B"/>
      </a:accent3>
      <a:accent4>
        <a:srgbClr val="E96115"/>
      </a:accent4>
      <a:accent5>
        <a:srgbClr val="8F5DA2"/>
      </a:accent5>
      <a:accent6>
        <a:srgbClr val="8BAE46"/>
      </a:accent6>
      <a:hlink>
        <a:srgbClr val="00C7FD"/>
      </a:hlink>
      <a:folHlink>
        <a:srgbClr val="0068B5"/>
      </a:folHlink>
    </a:clrScheme>
    <a:fontScheme name="IntelOne">
      <a:majorFont>
        <a:latin typeface="IntelOne Display Light"/>
        <a:ea typeface="Arial"/>
        <a:cs typeface="Arial"/>
      </a:majorFont>
      <a:minorFont>
        <a:latin typeface="IntelOne Display Regular"/>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flip="none" rotWithShape="1">
          <a:gsLst>
            <a:gs pos="33000">
              <a:schemeClr val="bg2">
                <a:lumMod val="50000"/>
              </a:schemeClr>
            </a:gs>
            <a:gs pos="0">
              <a:schemeClr val="accent1">
                <a:lumMod val="75000"/>
              </a:schemeClr>
            </a:gs>
            <a:gs pos="63000">
              <a:schemeClr val="bg2">
                <a:lumMod val="50000"/>
              </a:schemeClr>
            </a:gs>
            <a:gs pos="100000">
              <a:schemeClr val="accent1">
                <a:lumMod val="75000"/>
              </a:schemeClr>
            </a:gs>
          </a:gsLst>
          <a:lin ang="0" scaled="0"/>
          <a:tileRect/>
        </a:gradFill>
        <a:ln w="12700" cap="flat" cmpd="sng" algn="ctr">
          <a:noFill/>
          <a:prstDash val="solid"/>
          <a:miter lim="800000"/>
        </a:ln>
        <a:effectLst/>
      </a:spPr>
      <a:bodyPr rtlCol="0" anchor="ctr"/>
      <a:lstStyle>
        <a:defPPr marL="0" marR="0" indent="0" algn="ctr" defTabSz="914400" eaLnBrk="1" fontAlgn="auto" latinLnBrk="0" hangingPunct="1">
          <a:lnSpc>
            <a:spcPct val="100000"/>
          </a:lnSpc>
          <a:spcBef>
            <a:spcPts val="0"/>
          </a:spcBef>
          <a:spcAft>
            <a:spcPts val="533"/>
          </a:spcAft>
          <a:buClrTx/>
          <a:buSzTx/>
          <a:buFontTx/>
          <a:buNone/>
          <a:tabLst/>
          <a:defRPr kumimoji="0" sz="1300" b="0" i="0" u="none" strike="noStrike" kern="0" cap="none" spc="0" normalizeH="0" baseline="0" noProof="0">
            <a:ln>
              <a:noFill/>
            </a:ln>
            <a:solidFill>
              <a:srgbClr val="000000"/>
            </a:solidFill>
            <a:effectLst/>
            <a:uLnTx/>
            <a:uFillTx/>
            <a:latin typeface="IntelOne Display Medium" panose="020B0503020203020204" pitchFamily="34" charset="77"/>
            <a:cs typeface="Arial"/>
          </a:defRPr>
        </a:defPPr>
      </a:lstStyle>
    </a:spDef>
    <a:txDef>
      <a:spPr>
        <a:noFill/>
      </a:spPr>
      <a:bodyPr wrap="square">
        <a:spAutoFit/>
      </a:bodyPr>
      <a:lstStyle>
        <a:defPPr algn="ctr">
          <a:defRPr kumimoji="0" sz="2000" b="0" i="0" u="none" strike="noStrike" kern="1200" cap="none" normalizeH="0" baseline="0" dirty="0">
            <a:ln>
              <a:noFill/>
            </a:ln>
            <a:effectLst/>
            <a:latin typeface="IntelOne Display Medium" panose="020B0703020203020204" pitchFamily="34" charset="0"/>
            <a:ea typeface="Intel Clear Light" panose="020B0404020203020204" pitchFamily="34" charset="0"/>
            <a:cs typeface="Intel Clear Light" panose="020B0404020203020204" pitchFamily="34" charset="0"/>
          </a:defRPr>
        </a:defPPr>
      </a:lstStyle>
    </a:txDef>
  </a:objectDefaults>
  <a:extraClrSchemeLst/>
  <a:custClrLst>
    <a:custClr name="Classic Tint 2">
      <a:srgbClr val="76CEFF"/>
    </a:custClr>
    <a:custClr name="Energy Tint 2">
      <a:srgbClr val="B4F0FF"/>
    </a:custClr>
    <a:custClr name="Carbon Tint 2">
      <a:srgbClr val="E9E9E9"/>
    </a:custClr>
    <a:custClr name="Steel Tint 2">
      <a:srgbClr val="B9D6E5"/>
    </a:custClr>
    <a:custClr name="Geode Tint 2">
      <a:srgbClr val="EEC3F7"/>
    </a:custClr>
    <a:custClr name="Moss Tint 2">
      <a:srgbClr val="D7F3A2"/>
    </a:custClr>
    <a:custClr name="Rust Tint 2">
      <a:srgbClr val="FFC599"/>
    </a:custClr>
    <a:custClr name="Cobalt Tint 2">
      <a:srgbClr val="98A1FF"/>
    </a:custClr>
    <a:custClr name="Coral Tint 2">
      <a:srgbClr val="FFB6B9"/>
    </a:custClr>
    <a:custClr name="white">
      <a:srgbClr val="FFFFFF"/>
    </a:custClr>
    <a:custClr name="Classic Tint 1">
      <a:srgbClr val="00A3F6"/>
    </a:custClr>
    <a:custClr name="Energy Tint 1">
      <a:srgbClr val="7BDEFF"/>
    </a:custClr>
    <a:custClr name="Carbon Tint 1">
      <a:srgbClr val="AEAEAE"/>
    </a:custClr>
    <a:custClr name="Steel Tint 1">
      <a:srgbClr val="86B3CA"/>
    </a:custClr>
    <a:custClr name="Geode Tint 1">
      <a:srgbClr val="CC94DA"/>
    </a:custClr>
    <a:custClr name="Moss Tint 1">
      <a:srgbClr val="B1D272"/>
    </a:custClr>
    <a:custClr name="Rust Tint 1">
      <a:srgbClr val="FF8F51"/>
    </a:custClr>
    <a:custClr name="Cobalt Tint 1">
      <a:srgbClr val="5B69FF"/>
    </a:custClr>
    <a:custClr name="Coral Tint 1">
      <a:srgbClr val="FF848A"/>
    </a:custClr>
    <a:custClr name="Daisy Tint 1">
      <a:srgbClr val="FFE17A"/>
    </a:custClr>
    <a:custClr name="Classic">
      <a:srgbClr val="0068B5"/>
    </a:custClr>
    <a:custClr name="Energy">
      <a:srgbClr val="00C7FD"/>
    </a:custClr>
    <a:custClr name="Carbon">
      <a:srgbClr val="808080"/>
    </a:custClr>
    <a:custClr name="Steel">
      <a:srgbClr val="548FAD"/>
    </a:custClr>
    <a:custClr name="Geode">
      <a:srgbClr val="8F5DA2"/>
    </a:custClr>
    <a:custClr name="Moss">
      <a:srgbClr val="8BAE46"/>
    </a:custClr>
    <a:custClr name="Rust">
      <a:srgbClr val="E96115"/>
    </a:custClr>
    <a:custClr name="Cobalt">
      <a:srgbClr val="1E2EB8"/>
    </a:custClr>
    <a:custClr name="Coral">
      <a:srgbClr val="FF5662"/>
    </a:custClr>
    <a:custClr name="Daisy">
      <a:srgbClr val="FEC91B"/>
    </a:custClr>
    <a:custClr name="Classic Shade 1">
      <a:srgbClr val="004A86"/>
    </a:custClr>
    <a:custClr name="Energy Shade 1">
      <a:srgbClr val="0095CA"/>
    </a:custClr>
    <a:custClr name="Carbon Shade 1">
      <a:srgbClr val="525252"/>
    </a:custClr>
    <a:custClr name="Steel Shade 1">
      <a:srgbClr val="41728A"/>
    </a:custClr>
    <a:custClr name="Geode Shade 1">
      <a:srgbClr val="653171"/>
    </a:custClr>
    <a:custClr name="Moss Shade 1">
      <a:srgbClr val="708541"/>
    </a:custClr>
    <a:custClr name="Rust Shade 1">
      <a:srgbClr val="B24501"/>
    </a:custClr>
    <a:custClr name="Cobalt Shade 1">
      <a:srgbClr val="000F8A"/>
    </a:custClr>
    <a:custClr name="Coral Shade 1">
      <a:srgbClr val="C81326"/>
    </a:custClr>
    <a:custClr name="Daisy Shade 1">
      <a:srgbClr val="EDB200"/>
    </a:custClr>
    <a:custClr name="Classic Shade 2">
      <a:srgbClr val="00285A"/>
    </a:custClr>
    <a:custClr name="Energy Shade 2">
      <a:srgbClr val="005B85"/>
    </a:custClr>
    <a:custClr name="Carbon Shade 2">
      <a:srgbClr val="262626"/>
    </a:custClr>
    <a:custClr name="Steel Shade 2">
      <a:srgbClr val="183544"/>
    </a:custClr>
    <a:custClr name="black">
      <a:srgbClr val="000000"/>
    </a:custClr>
    <a:custClr name="Moss Shade 2">
      <a:srgbClr val="515A3D"/>
    </a:custClr>
    <a:custClr name="black">
      <a:srgbClr val="000000"/>
    </a:custClr>
    <a:custClr name="Cobalt Shade 2">
      <a:srgbClr val="000864"/>
    </a:custClr>
    <a:custClr name="black">
      <a:srgbClr val="000000"/>
    </a:custClr>
    <a:custClr name="Daisy Shade 2">
      <a:srgbClr val="C98F00"/>
    </a:custClr>
  </a:custClrLst>
  <a:extLst>
    <a:ext uri="{05A4C25C-085E-4340-85A3-A5531E510DB2}">
      <thm15:themeFamily xmlns:thm15="http://schemas.microsoft.com/office/thememl/2012/main" name="Intel2020-Blue" id="{D9323E3A-118C-43A6-89C0-C96596E37B42}" vid="{AEA43C02-EC13-455A-B9B9-65B3CDA9AEAE}"/>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E35DD4EA6C95C448C61F5497BC54FEC" ma:contentTypeVersion="15" ma:contentTypeDescription="Create a new document." ma:contentTypeScope="" ma:versionID="34a920be918c75ad1f114234360f82c1">
  <xsd:schema xmlns:xsd="http://www.w3.org/2001/XMLSchema" xmlns:xs="http://www.w3.org/2001/XMLSchema" xmlns:p="http://schemas.microsoft.com/office/2006/metadata/properties" xmlns:ns2="59531645-a74c-42ed-b108-5348c2761c4e" xmlns:ns3="0b8eb231-2ad7-4817-b15b-ce49fadb1c1d" xmlns:ns4="a7bc6c04-a6f3-4b85-abcc-278c78dc556b" targetNamespace="http://schemas.microsoft.com/office/2006/metadata/properties" ma:root="true" ma:fieldsID="97e40c3a4bb88d5108b60872da4ca5de" ns2:_="" ns3:_="" ns4:_="">
    <xsd:import namespace="59531645-a74c-42ed-b108-5348c2761c4e"/>
    <xsd:import namespace="0b8eb231-2ad7-4817-b15b-ce49fadb1c1d"/>
    <xsd:import namespace="a7bc6c04-a6f3-4b85-abcc-278c78dc556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3:SharedWithUsers" minOccurs="0"/>
                <xsd:element ref="ns3:SharedWithDetails" minOccurs="0"/>
                <xsd:element ref="ns2:MediaServiceAutoTags" minOccurs="0"/>
                <xsd:element ref="ns2:MediaLengthInSeconds" minOccurs="0"/>
                <xsd:element ref="ns2:MediaServiceGenerationTime" minOccurs="0"/>
                <xsd:element ref="ns2:MediaServiceEventHashCode" minOccurs="0"/>
                <xsd:element ref="ns2:MediaServiceOCR"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9531645-a74c-42ed-b108-5348c2761c4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72a7515c-90a7-421b-ad67-16208a05513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0b8eb231-2ad7-4817-b15b-ce49fadb1c1d"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7bc6c04-a6f3-4b85-abcc-278c78dc556b"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215db8a4-5f44-456a-b02e-ba976b474761}" ma:internalName="TaxCatchAll" ma:showField="CatchAllData" ma:web="0b8eb231-2ad7-4817-b15b-ce49fadb1c1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59531645-a74c-42ed-b108-5348c2761c4e">
      <Terms xmlns="http://schemas.microsoft.com/office/infopath/2007/PartnerControls"/>
    </lcf76f155ced4ddcb4097134ff3c332f>
    <TaxCatchAll xmlns="a7bc6c04-a6f3-4b85-abcc-278c78dc556b" xsi:nil="true"/>
    <SharedWithUsers xmlns="0b8eb231-2ad7-4817-b15b-ce49fadb1c1d">
      <UserInfo>
        <DisplayName>McKibben, Garrett</DisplayName>
        <AccountId>201</AccountId>
        <AccountType/>
      </UserInfo>
      <UserInfo>
        <DisplayName>Peters, Christopher P</DisplayName>
        <AccountId>74</AccountId>
        <AccountType/>
      </UserInfo>
      <UserInfo>
        <DisplayName>Adams, Susan</DisplayName>
        <AccountId>40</AccountId>
        <AccountType/>
      </UserInfo>
      <UserInfo>
        <DisplayName>Ramakrishnan, Ram</DisplayName>
        <AccountId>142</AccountId>
        <AccountType/>
      </UserInfo>
      <UserInfo>
        <DisplayName>Gonzales, Miriam</DisplayName>
        <AccountId>205</AccountId>
        <AccountType/>
      </UserInfo>
      <UserInfo>
        <DisplayName>Li, Ingdan</DisplayName>
        <AccountId>435</AccountId>
        <AccountType/>
      </UserInfo>
      <UserInfo>
        <DisplayName>Chilmattur Bhavani Rao, Nithya</DisplayName>
        <AccountId>1534</AccountId>
        <AccountType/>
      </UserInfo>
      <UserInfo>
        <DisplayName>Runberg, David</DisplayName>
        <AccountId>202</AccountId>
        <AccountType/>
      </UserInfo>
    </SharedWithUsers>
  </documentManagement>
</p:properties>
</file>

<file path=customXml/itemProps1.xml><?xml version="1.0" encoding="utf-8"?>
<ds:datastoreItem xmlns:ds="http://schemas.openxmlformats.org/officeDocument/2006/customXml" ds:itemID="{7CB99460-DF6F-4B8A-990B-CF2C2FB28264}">
  <ds:schemaRefs>
    <ds:schemaRef ds:uri="http://schemas.microsoft.com/sharepoint/v3/contenttype/forms"/>
  </ds:schemaRefs>
</ds:datastoreItem>
</file>

<file path=customXml/itemProps2.xml><?xml version="1.0" encoding="utf-8"?>
<ds:datastoreItem xmlns:ds="http://schemas.openxmlformats.org/officeDocument/2006/customXml" ds:itemID="{0EF60D00-E085-4F5B-80B0-0CF74385F399}">
  <ds:schemaRefs>
    <ds:schemaRef ds:uri="0b8eb231-2ad7-4817-b15b-ce49fadb1c1d"/>
    <ds:schemaRef ds:uri="59531645-a74c-42ed-b108-5348c2761c4e"/>
    <ds:schemaRef ds:uri="a7bc6c04-a6f3-4b85-abcc-278c78dc556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61F9943E-DDB8-48A9-87D8-D7C6ECC3FD73}">
  <ds:schemaRefs>
    <ds:schemaRef ds:uri="0b8eb231-2ad7-4817-b15b-ce49fadb1c1d"/>
    <ds:schemaRef ds:uri="http://purl.org/dc/terms/"/>
    <ds:schemaRef ds:uri="http://purl.org/dc/elements/1.1/"/>
    <ds:schemaRef ds:uri="http://schemas.microsoft.com/office/infopath/2007/PartnerControls"/>
    <ds:schemaRef ds:uri="http://www.w3.org/XML/1998/namespace"/>
    <ds:schemaRef ds:uri="http://schemas.openxmlformats.org/package/2006/metadata/core-properties"/>
    <ds:schemaRef ds:uri="http://schemas.microsoft.com/office/2006/documentManagement/types"/>
    <ds:schemaRef ds:uri="59531645-a74c-42ed-b108-5348c2761c4e"/>
    <ds:schemaRef ds:uri="a7bc6c04-a6f3-4b85-abcc-278c78dc556b"/>
    <ds:schemaRef ds:uri="http://schemas.microsoft.com/office/2006/metadata/properties"/>
    <ds:schemaRef ds:uri="http://purl.org/dc/dcmitype/"/>
  </ds:schemaRefs>
</ds:datastoreItem>
</file>

<file path=docMetadata/LabelInfo.xml><?xml version="1.0" encoding="utf-8"?>
<clbl:labelList xmlns:clbl="http://schemas.microsoft.com/office/2020/mipLabelMetadata">
  <clbl:label id="{46c98d88-e344-4ed4-8496-4ed7712e255d}" enabled="0" method="" siteId="{46c98d88-e344-4ed4-8496-4ed7712e255d}" removed="1"/>
</clbl:labelList>
</file>

<file path=docProps/app.xml><?xml version="1.0" encoding="utf-8"?>
<Properties xmlns="http://schemas.openxmlformats.org/officeDocument/2006/extended-properties" xmlns:vt="http://schemas.openxmlformats.org/officeDocument/2006/docPropsVTypes">
  <TotalTime>57</TotalTime>
  <Words>1900</Words>
  <Application>Microsoft Office PowerPoint</Application>
  <PresentationFormat>Widescreen</PresentationFormat>
  <Paragraphs>136</Paragraphs>
  <Slides>8</Slides>
  <Notes>4</Notes>
  <HiddenSlides>0</HiddenSlides>
  <MMClips>0</MMClips>
  <ScaleCrop>false</ScaleCrop>
  <HeadingPairs>
    <vt:vector size="4" baseType="variant">
      <vt:variant>
        <vt:lpstr>Theme</vt:lpstr>
      </vt:variant>
      <vt:variant>
        <vt:i4>5</vt:i4>
      </vt:variant>
      <vt:variant>
        <vt:lpstr>Slide Titles</vt:lpstr>
      </vt:variant>
      <vt:variant>
        <vt:i4>8</vt:i4>
      </vt:variant>
    </vt:vector>
  </HeadingPairs>
  <TitlesOfParts>
    <vt:vector size="13" baseType="lpstr">
      <vt:lpstr>3_Intel2020-Blue</vt:lpstr>
      <vt:lpstr>21_BasicWhite</vt:lpstr>
      <vt:lpstr>Intel 20201029</vt:lpstr>
      <vt:lpstr>1_Intel2020-Blue</vt:lpstr>
      <vt:lpstr>4_Intel2020-Blue</vt:lpstr>
      <vt:lpstr>Refresh and consolidate: 1st Gen Intel® Xeon® processor to 4th Gen Intel® Xeon® processor based servers</vt:lpstr>
      <vt:lpstr>Leadership Performance with 4th Gen Intel® Xeon® processors Improve performance efficiency for critical workloads with the most built-in accelerators</vt:lpstr>
      <vt:lpstr>Refresh and consolidate Intel® Xeon® processor-based servers 4th Gen Intel® Xeon® processors can significantly lower your total cost of ownership</vt:lpstr>
      <vt:lpstr>PowerPoint Presentation</vt:lpstr>
      <vt:lpstr>Refresh and consolidate Intel® Xeon® processor-based servers 4th Gen Intel® Xeon® processors can significantly lower your total cost of ownership</vt:lpstr>
      <vt:lpstr>Notices and Disclaimers</vt:lpstr>
      <vt:lpstr>Leadership Performance with 4th Gen Intel® Xeon® processors Disclaimers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4th Gen Xeon is the Flexible Foundation for Modern Hybrid Cloud</dc:title>
  <dc:creator>McKibben, Garrett</dc:creator>
  <cp:lastModifiedBy>Gonzales, Miriam</cp:lastModifiedBy>
  <cp:revision>5</cp:revision>
  <dcterms:created xsi:type="dcterms:W3CDTF">2023-03-10T23:08:05Z</dcterms:created>
  <dcterms:modified xsi:type="dcterms:W3CDTF">2023-04-28T18:52:38Z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0x0101002E35DD4EA6C95C448C61F5497BC54FEC</vt:lpwstr>
  </property>
  <property fmtid="{D5CDD505-2E9C-101B-9397-08002B2CF9AE}" pid="3" name="MediaServiceImageTags">
    <vt:lpwstr/>
  </property>
</Properties>
</file>