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ags/tag2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3.xml" ContentType="application/vnd.openxmlformats-officedocument.them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4.xml" ContentType="application/vnd.openxmlformats-officedocument.theme+xml"/>
  <Override PartName="/ppt/tags/tag105.xml" ContentType="application/vnd.openxmlformats-officedocument.presentationml.tags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5.xml" ContentType="application/vnd.openxmlformats-officedocument.theme+xml"/>
  <Override PartName="/ppt/tags/tag106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tags/tag10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762" r:id="rId5"/>
    <p:sldMasterId id="2147483815" r:id="rId6"/>
    <p:sldMasterId id="2147483868" r:id="rId7"/>
    <p:sldMasterId id="2147483917" r:id="rId8"/>
  </p:sldMasterIdLst>
  <p:notesMasterIdLst>
    <p:notesMasterId r:id="rId10"/>
  </p:notesMasterIdLst>
  <p:handoutMasterIdLst>
    <p:handoutMasterId r:id="rId11"/>
  </p:handoutMasterIdLst>
  <p:sldIdLst>
    <p:sldId id="2147475510" r:id="rId9"/>
  </p:sldIdLst>
  <p:sldSz cx="12192000" cy="6858000"/>
  <p:notesSz cx="6858000" cy="9144000"/>
  <p:embeddedFontLst>
    <p:embeddedFont>
      <p:font typeface="MetricHPE" panose="020B0503030202060203" pitchFamily="34" charset="0"/>
      <p:regular r:id="rId12"/>
      <p:bold r:id="rId13"/>
      <p:italic r:id="rId14"/>
      <p:boldItalic r:id="rId15"/>
    </p:embeddedFont>
    <p:embeddedFont>
      <p:font typeface="MetricHPE Light" panose="020B0303030202060203" pitchFamily="34" charset="0"/>
      <p:regular r:id="rId16"/>
      <p:italic r:id="rId17"/>
    </p:embeddedFont>
  </p:embeddedFontLst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ext-generation compute" id="{7E00F668-8977-DE4A-8897-70A634BF6E1E}">
          <p14:sldIdLst>
            <p14:sldId id="21474755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4" orient="horz" pos="3840" userDrawn="1">
          <p15:clr>
            <a:srgbClr val="A4A3A4"/>
          </p15:clr>
        </p15:guide>
        <p15:guide id="5" pos="3864" userDrawn="1">
          <p15:clr>
            <a:srgbClr val="A4A3A4"/>
          </p15:clr>
        </p15:guide>
        <p15:guide id="7" pos="7287" userDrawn="1">
          <p15:clr>
            <a:srgbClr val="A4A3A4"/>
          </p15:clr>
        </p15:guide>
        <p15:guide id="8" orient="horz" pos="958" userDrawn="1">
          <p15:clr>
            <a:srgbClr val="A4A3A4"/>
          </p15:clr>
        </p15:guide>
        <p15:guide id="9" orient="horz" pos="10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Seo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dk1"/>
            </a:lnRef>
          </a:top>
          <a:bottom>
            <a:lnRef idx="1">
              <a:schemeClr val="dk1"/>
            </a:lnRef>
          </a:bottom>
        </a:tcBdr>
      </a:tcStyle>
    </a:band1H>
    <a:band1V>
      <a:tcStyle>
        <a:tcBdr>
          <a:left>
            <a:lnRef idx="1">
              <a:schemeClr val="dk1"/>
            </a:lnRef>
          </a:left>
          <a:right>
            <a:lnRef idx="1">
              <a:schemeClr val="dk1"/>
            </a:lnRef>
          </a:right>
        </a:tcBdr>
      </a:tcStyle>
    </a:band1V>
    <a:band2V>
      <a:tcStyle>
        <a:tcBdr>
          <a:left>
            <a:lnRef idx="1">
              <a:schemeClr val="dk1"/>
            </a:lnRef>
          </a:left>
          <a:right>
            <a:lnRef idx="1">
              <a:schemeClr val="dk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Ref idx="1">
          <a:schemeClr val="dk1">
            <a:tint val="80000"/>
          </a:schemeClr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10" autoAdjust="0"/>
    <p:restoredTop sz="92469" autoAdjust="0"/>
  </p:normalViewPr>
  <p:slideViewPr>
    <p:cSldViewPr snapToGrid="0">
      <p:cViewPr varScale="1">
        <p:scale>
          <a:sx n="116" d="100"/>
          <a:sy n="116" d="100"/>
        </p:scale>
        <p:origin x="834" y="42"/>
      </p:cViewPr>
      <p:guideLst>
        <p:guide orient="horz" pos="2183"/>
        <p:guide orient="horz" pos="3840"/>
        <p:guide pos="3864"/>
        <p:guide pos="7287"/>
        <p:guide orient="horz" pos="958"/>
        <p:guide orient="horz" pos="10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12824"/>
    </p:cViewPr>
  </p:sorterViewPr>
  <p:notesViewPr>
    <p:cSldViewPr snapToGrid="0">
      <p:cViewPr varScale="1">
        <p:scale>
          <a:sx n="87" d="100"/>
          <a:sy n="87" d="100"/>
        </p:scale>
        <p:origin x="3276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font" Target="fonts/font2.fntdata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>
              <a:latin typeface="MetricHPE" panose="020B0503030202060203" pitchFamily="34" charset="-1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61830-C416-483F-955E-54203C65B711}" type="datetimeFigureOut">
              <a:rPr lang="en-US">
                <a:latin typeface="MetricHPE" panose="020B0503030202060203" pitchFamily="34" charset="-18"/>
              </a:rPr>
              <a:t>6/15/2023</a:t>
            </a:fld>
            <a:endParaRPr dirty="0">
              <a:latin typeface="MetricHPE" panose="020B0503030202060203" pitchFamily="34" charset="-1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>
              <a:latin typeface="MetricHPE" panose="020B0503030202060203" pitchFamily="34" charset="-1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31B20-3646-4475-8BC4-560CAF715D08}" type="slidenum">
              <a:rPr>
                <a:latin typeface="MetricHPE" panose="020B0503030202060203" pitchFamily="34" charset="-18"/>
              </a:rPr>
              <a:t>‹#›</a:t>
            </a:fld>
            <a:endParaRPr dirty="0">
              <a:latin typeface="MetricHPE" panose="020B050303020206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829244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381000"/>
            <a:ext cx="4572001" cy="2573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3124200"/>
            <a:ext cx="6096000" cy="533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1000" y="8686800"/>
            <a:ext cx="4876800" cy="2270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latin typeface="MetricHPE" panose="020B0503030202060203" pitchFamily="34" charset="-18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67400" y="8686800"/>
            <a:ext cx="609600" cy="2270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latin typeface="MetricHPE" panose="020B0503030202060203" pitchFamily="34" charset="-18"/>
              </a:defRPr>
            </a:lvl1pPr>
          </a:lstStyle>
          <a:p>
            <a:fld id="{5BFEAE42-E3FE-4405-B7FC-4425D05B92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1ABBFA18-F005-4413-AD3D-C41E73AAEA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" indent="-36576" algn="l" defTabSz="914400" rtl="0" eaLnBrk="1" latinLnBrk="0" hangingPunct="1">
      <a:spcBef>
        <a:spcPts val="600"/>
      </a:spcBef>
      <a:buSzPct val="25000"/>
      <a:buFont typeface="" panose="020B0303030202060203" pitchFamily="34" charset="0"/>
      <a:buChar char=" "/>
      <a:defRPr sz="1100" kern="1200">
        <a:solidFill>
          <a:schemeClr val="tx1"/>
        </a:solidFill>
        <a:latin typeface="MetricHPE" panose="020B0503030202060203" pitchFamily="34" charset="-18"/>
        <a:ea typeface="+mn-ea"/>
        <a:cs typeface="+mn-cs"/>
      </a:defRPr>
    </a:lvl1pPr>
    <a:lvl2pPr marL="228600" indent="-137160" algn="l" defTabSz="914400" rtl="0" eaLnBrk="1" latinLnBrk="0" hangingPunct="1">
      <a:spcBef>
        <a:spcPts val="600"/>
      </a:spcBef>
      <a:buFont typeface="" panose="020B0303030202060203" pitchFamily="34" charset="0"/>
      <a:buChar char="–"/>
      <a:defRPr sz="1050" kern="1200">
        <a:solidFill>
          <a:schemeClr val="tx1"/>
        </a:solidFill>
        <a:latin typeface="MetricHPE" panose="020B0503030202060203" pitchFamily="34" charset="-18"/>
        <a:ea typeface="+mn-ea"/>
        <a:cs typeface="+mn-cs"/>
      </a:defRPr>
    </a:lvl2pPr>
    <a:lvl3pPr marL="365760" indent="-109728" algn="l" defTabSz="914400" rtl="0" eaLnBrk="1" latinLnBrk="0" hangingPunct="1">
      <a:spcBef>
        <a:spcPts val="600"/>
      </a:spcBef>
      <a:buFont typeface="" panose="020B0303030202060203" pitchFamily="34" charset="0"/>
      <a:buChar char="–"/>
      <a:defRPr sz="1000" kern="1200">
        <a:solidFill>
          <a:schemeClr val="tx1"/>
        </a:solidFill>
        <a:latin typeface="MetricHPE" panose="020B0503030202060203" pitchFamily="34" charset="-18"/>
        <a:ea typeface="+mn-ea"/>
        <a:cs typeface="+mn-cs"/>
      </a:defRPr>
    </a:lvl3pPr>
    <a:lvl4pPr marL="548640" indent="-109728" algn="l" defTabSz="914400" rtl="0" eaLnBrk="1" latinLnBrk="0" hangingPunct="1">
      <a:spcBef>
        <a:spcPts val="600"/>
      </a:spcBef>
      <a:buFont typeface="" panose="020B0303030202060203" pitchFamily="34" charset="0"/>
      <a:buChar char="–"/>
      <a:defRPr sz="900" kern="1200">
        <a:solidFill>
          <a:schemeClr val="tx1"/>
        </a:solidFill>
        <a:latin typeface="MetricHPE" panose="020B0503030202060203" pitchFamily="34" charset="-18"/>
        <a:ea typeface="+mn-ea"/>
        <a:cs typeface="+mn-cs"/>
      </a:defRPr>
    </a:lvl4pPr>
    <a:lvl5pPr marL="731520" indent="-109728" algn="l" defTabSz="914400" rtl="0" eaLnBrk="1" latinLnBrk="0" hangingPunct="1">
      <a:spcBef>
        <a:spcPts val="600"/>
      </a:spcBef>
      <a:buFont typeface="" panose="020B0303030202060203" pitchFamily="34" charset="0"/>
      <a:buChar char="–"/>
      <a:defRPr sz="800" kern="1200">
        <a:solidFill>
          <a:schemeClr val="tx1"/>
        </a:solidFill>
        <a:latin typeface="MetricHPE" panose="020B0503030202060203" pitchFamily="34" charset="-1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8.xml"/><Relationship Id="rId4" Type="http://schemas.openxmlformats.org/officeDocument/2006/relationships/image" Target="../media/image1.emf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9.xml"/><Relationship Id="rId4" Type="http://schemas.openxmlformats.org/officeDocument/2006/relationships/image" Target="../media/image1.emf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0.xml"/><Relationship Id="rId4" Type="http://schemas.openxmlformats.org/officeDocument/2006/relationships/image" Target="../media/image1.emf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jpeg"/></Relationships>
</file>

<file path=ppt/slideLayouts/_rels/slideLayout10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1.xml"/><Relationship Id="rId4" Type="http://schemas.openxmlformats.org/officeDocument/2006/relationships/image" Target="../media/image1.emf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2.xml"/><Relationship Id="rId4" Type="http://schemas.openxmlformats.org/officeDocument/2006/relationships/image" Target="../media/image1.emf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3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4.xml"/><Relationship Id="rId4" Type="http://schemas.openxmlformats.org/officeDocument/2006/relationships/image" Target="../media/image1.emf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5.xml"/><Relationship Id="rId4" Type="http://schemas.openxmlformats.org/officeDocument/2006/relationships/image" Target="../media/image1.emf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6.xml"/><Relationship Id="rId4" Type="http://schemas.openxmlformats.org/officeDocument/2006/relationships/image" Target="../media/image1.emf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7.xml"/><Relationship Id="rId4" Type="http://schemas.openxmlformats.org/officeDocument/2006/relationships/image" Target="../media/image1.emf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8.xml"/><Relationship Id="rId4" Type="http://schemas.openxmlformats.org/officeDocument/2006/relationships/image" Target="../media/image1.emf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9.xml"/><Relationship Id="rId4" Type="http://schemas.openxmlformats.org/officeDocument/2006/relationships/image" Target="../media/image1.emf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0.xml"/><Relationship Id="rId4" Type="http://schemas.openxmlformats.org/officeDocument/2006/relationships/image" Target="../media/image1.emf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1.xml"/><Relationship Id="rId4" Type="http://schemas.openxmlformats.org/officeDocument/2006/relationships/image" Target="../media/image1.emf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2.xml"/><Relationship Id="rId4" Type="http://schemas.openxmlformats.org/officeDocument/2006/relationships/image" Target="../media/image1.emf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3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4.xm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5.xml"/><Relationship Id="rId4" Type="http://schemas.openxmlformats.org/officeDocument/2006/relationships/image" Target="../media/image1.emf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6.xml"/><Relationship Id="rId4" Type="http://schemas.openxmlformats.org/officeDocument/2006/relationships/image" Target="../media/image1.emf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7.xml"/><Relationship Id="rId4" Type="http://schemas.openxmlformats.org/officeDocument/2006/relationships/image" Target="../media/image1.emf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8.xml"/><Relationship Id="rId4" Type="http://schemas.openxmlformats.org/officeDocument/2006/relationships/image" Target="../media/image1.emf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9.xml"/><Relationship Id="rId4" Type="http://schemas.openxmlformats.org/officeDocument/2006/relationships/image" Target="../media/image1.emf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0.xml"/><Relationship Id="rId4" Type="http://schemas.openxmlformats.org/officeDocument/2006/relationships/image" Target="../media/image1.emf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1.xml"/><Relationship Id="rId4" Type="http://schemas.openxmlformats.org/officeDocument/2006/relationships/image" Target="../media/image1.emf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2.xml"/><Relationship Id="rId4" Type="http://schemas.openxmlformats.org/officeDocument/2006/relationships/image" Target="../media/image1.emf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3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4.xml"/><Relationship Id="rId4" Type="http://schemas.openxmlformats.org/officeDocument/2006/relationships/image" Target="../media/image1.emf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5.xml"/><Relationship Id="rId4" Type="http://schemas.openxmlformats.org/officeDocument/2006/relationships/image" Target="../media/image1.emf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6.xml"/><Relationship Id="rId4" Type="http://schemas.openxmlformats.org/officeDocument/2006/relationships/image" Target="../media/image1.emf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7.xml"/><Relationship Id="rId4" Type="http://schemas.openxmlformats.org/officeDocument/2006/relationships/image" Target="../media/image1.emf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8.xml"/><Relationship Id="rId4" Type="http://schemas.openxmlformats.org/officeDocument/2006/relationships/image" Target="../media/image1.emf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9.xml"/><Relationship Id="rId4" Type="http://schemas.openxmlformats.org/officeDocument/2006/relationships/image" Target="../media/image1.emf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0.xml"/><Relationship Id="rId4" Type="http://schemas.openxmlformats.org/officeDocument/2006/relationships/image" Target="../media/image1.emf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1.xml"/><Relationship Id="rId4" Type="http://schemas.openxmlformats.org/officeDocument/2006/relationships/image" Target="../media/image1.emf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2.xml"/><Relationship Id="rId4" Type="http://schemas.openxmlformats.org/officeDocument/2006/relationships/image" Target="../media/image1.emf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3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4.xml"/><Relationship Id="rId4" Type="http://schemas.openxmlformats.org/officeDocument/2006/relationships/image" Target="../media/image1.emf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5.xml"/><Relationship Id="rId4" Type="http://schemas.openxmlformats.org/officeDocument/2006/relationships/image" Target="../media/image1.emf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6.xml"/><Relationship Id="rId4" Type="http://schemas.openxmlformats.org/officeDocument/2006/relationships/image" Target="../media/image1.emf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7.xml"/><Relationship Id="rId4" Type="http://schemas.openxmlformats.org/officeDocument/2006/relationships/image" Target="../media/image1.emf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8.xml"/><Relationship Id="rId5" Type="http://schemas.openxmlformats.org/officeDocument/2006/relationships/image" Target="../media/image6.jpg"/><Relationship Id="rId4" Type="http://schemas.openxmlformats.org/officeDocument/2006/relationships/image" Target="../media/image1.emf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9.xml"/><Relationship Id="rId5" Type="http://schemas.openxmlformats.org/officeDocument/2006/relationships/image" Target="../media/image7.jpg"/><Relationship Id="rId4" Type="http://schemas.openxmlformats.org/officeDocument/2006/relationships/image" Target="../media/image1.emf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0.xml"/><Relationship Id="rId4" Type="http://schemas.openxmlformats.org/officeDocument/2006/relationships/image" Target="../media/image1.emf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1.xml"/><Relationship Id="rId4" Type="http://schemas.openxmlformats.org/officeDocument/2006/relationships/image" Target="../media/image1.emf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2.xml"/><Relationship Id="rId4" Type="http://schemas.openxmlformats.org/officeDocument/2006/relationships/image" Target="../media/image1.emf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3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3.bin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5" Type="http://schemas.openxmlformats.org/officeDocument/2006/relationships/image" Target="../media/image8.jpeg"/><Relationship Id="rId4" Type="http://schemas.openxmlformats.org/officeDocument/2006/relationships/image" Target="../media/image1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Relationship Id="rId5" Type="http://schemas.openxmlformats.org/officeDocument/2006/relationships/image" Target="../media/image8.jpeg"/><Relationship Id="rId4" Type="http://schemas.openxmlformats.org/officeDocument/2006/relationships/image" Target="../media/image1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6" Type="http://schemas.openxmlformats.org/officeDocument/2006/relationships/image" Target="../media/image1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Relationship Id="rId4" Type="http://schemas.openxmlformats.org/officeDocument/2006/relationships/image" Target="../media/image1.emf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Relationship Id="rId4" Type="http://schemas.openxmlformats.org/officeDocument/2006/relationships/image" Target="../media/image1.emf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Relationship Id="rId4" Type="http://schemas.openxmlformats.org/officeDocument/2006/relationships/image" Target="../media/image1.emf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Relationship Id="rId4" Type="http://schemas.openxmlformats.org/officeDocument/2006/relationships/image" Target="../media/image1.emf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Relationship Id="rId4" Type="http://schemas.openxmlformats.org/officeDocument/2006/relationships/image" Target="../media/image1.emf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Relationship Id="rId4" Type="http://schemas.openxmlformats.org/officeDocument/2006/relationships/image" Target="../media/image1.emf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Relationship Id="rId4" Type="http://schemas.openxmlformats.org/officeDocument/2006/relationships/image" Target="../media/image1.emf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Relationship Id="rId4" Type="http://schemas.openxmlformats.org/officeDocument/2006/relationships/image" Target="../media/image1.emf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Relationship Id="rId4" Type="http://schemas.openxmlformats.org/officeDocument/2006/relationships/image" Target="../media/image1.emf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Relationship Id="rId4" Type="http://schemas.openxmlformats.org/officeDocument/2006/relationships/image" Target="../media/image1.emf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Relationship Id="rId4" Type="http://schemas.openxmlformats.org/officeDocument/2006/relationships/image" Target="../media/image1.emf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Relationship Id="rId4" Type="http://schemas.openxmlformats.org/officeDocument/2006/relationships/image" Target="../media/image1.emf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0.xml"/><Relationship Id="rId4" Type="http://schemas.openxmlformats.org/officeDocument/2006/relationships/image" Target="../media/image1.emf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1.xml"/><Relationship Id="rId4" Type="http://schemas.openxmlformats.org/officeDocument/2006/relationships/image" Target="../media/image1.emf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2.xml"/><Relationship Id="rId4" Type="http://schemas.openxmlformats.org/officeDocument/2006/relationships/image" Target="../media/image1.emf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3.xml"/><Relationship Id="rId4" Type="http://schemas.openxmlformats.org/officeDocument/2006/relationships/image" Target="../media/image1.emf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4.xml"/><Relationship Id="rId4" Type="http://schemas.openxmlformats.org/officeDocument/2006/relationships/image" Target="../media/image1.emf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5.xml"/><Relationship Id="rId4" Type="http://schemas.openxmlformats.org/officeDocument/2006/relationships/image" Target="../media/image1.emf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6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7.xml"/><Relationship Id="rId4" Type="http://schemas.openxmlformats.org/officeDocument/2006/relationships/image" Target="../media/image1.emf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8.xml"/><Relationship Id="rId4" Type="http://schemas.openxmlformats.org/officeDocument/2006/relationships/image" Target="../media/image1.emf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9.xml"/><Relationship Id="rId5" Type="http://schemas.openxmlformats.org/officeDocument/2006/relationships/image" Target="../media/image6.jpg"/><Relationship Id="rId4" Type="http://schemas.openxmlformats.org/officeDocument/2006/relationships/image" Target="../media/image1.emf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0.xml"/><Relationship Id="rId5" Type="http://schemas.openxmlformats.org/officeDocument/2006/relationships/image" Target="../media/image7.jpg"/><Relationship Id="rId4" Type="http://schemas.openxmlformats.org/officeDocument/2006/relationships/image" Target="../media/image1.emf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1.xml"/><Relationship Id="rId4" Type="http://schemas.openxmlformats.org/officeDocument/2006/relationships/image" Target="../media/image1.emf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2.xml"/><Relationship Id="rId4" Type="http://schemas.openxmlformats.org/officeDocument/2006/relationships/image" Target="../media/image1.emf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3.xml"/><Relationship Id="rId4" Type="http://schemas.openxmlformats.org/officeDocument/2006/relationships/image" Target="../media/image1.emf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4.xml"/><Relationship Id="rId4" Type="http://schemas.openxmlformats.org/officeDocument/2006/relationships/image" Target="../media/image1.emf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4.bin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7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"/>
          <p:cNvSpPr>
            <a:spLocks noGrp="1"/>
          </p:cNvSpPr>
          <p:nvPr>
            <p:ph type="body" sz="quarter" idx="13" hasCustomPrompt="1"/>
          </p:nvPr>
        </p:nvSpPr>
        <p:spPr>
          <a:xfrm>
            <a:off x="290747" y="4577983"/>
            <a:ext cx="5489578" cy="339214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Month day, year</a:t>
            </a:r>
          </a:p>
        </p:txBody>
      </p:sp>
      <p:sp>
        <p:nvSpPr>
          <p:cNvPr id="16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290747" y="4133088"/>
            <a:ext cx="8229600" cy="438912"/>
          </a:xfr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 and title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79647" y="3890957"/>
            <a:ext cx="530283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5" name="Title"/>
          <p:cNvSpPr>
            <a:spLocks noGrp="1"/>
          </p:cNvSpPr>
          <p:nvPr>
            <p:ph type="title" hasCustomPrompt="1"/>
          </p:nvPr>
        </p:nvSpPr>
        <p:spPr>
          <a:xfrm>
            <a:off x="290747" y="1869197"/>
            <a:ext cx="11423555" cy="1905000"/>
          </a:xfrm>
        </p:spPr>
        <p:txBody>
          <a:bodyPr lIns="91440" tIns="91440" rIns="91440" bIns="91440" anchor="b"/>
          <a:lstStyle>
            <a:lvl1pPr>
              <a:lnSpc>
                <a:spcPct val="8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5D4E938B-64FA-52E2-E61B-E9D57C49069D}"/>
              </a:ext>
            </a:extLst>
          </p:cNvPr>
          <p:cNvSpPr txBox="1">
            <a:spLocks/>
          </p:cNvSpPr>
          <p:nvPr userDrawn="1"/>
        </p:nvSpPr>
        <p:spPr>
          <a:xfrm>
            <a:off x="290747" y="6246577"/>
            <a:ext cx="2819036" cy="368718"/>
          </a:xfrm>
          <a:prstGeom prst="rect">
            <a:avLst/>
          </a:prstGeom>
        </p:spPr>
        <p:txBody>
          <a:bodyPr vert="horz" lIns="90000" tIns="0" rIns="9000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lnSpc>
                <a:spcPct val="90000"/>
              </a:lnSpc>
              <a:defRPr sz="12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0" i="0" cap="none" dirty="0">
                <a:solidFill>
                  <a:schemeClr val="bg1"/>
                </a:solidFill>
                <a:latin typeface="MetricHPE Light" panose="020B0303030202060203" pitchFamily="34" charset="77"/>
              </a:rPr>
              <a:t>#</a:t>
            </a:r>
            <a:r>
              <a:rPr lang="en-US" sz="1800" b="0" i="0" cap="none" dirty="0" err="1">
                <a:solidFill>
                  <a:schemeClr val="bg1"/>
                </a:solidFill>
                <a:latin typeface="MetricHPE Light" panose="020B0303030202060203" pitchFamily="34" charset="77"/>
              </a:rPr>
              <a:t>HPEDiscover</a:t>
            </a:r>
            <a:endParaRPr lang="en-US" sz="1800" b="0" i="0" cap="none" dirty="0">
              <a:solidFill>
                <a:schemeClr val="bg1"/>
              </a:solidFill>
              <a:latin typeface="MetricHPE Light" panose="020B0303030202060203" pitchFamily="34" charset="77"/>
            </a:endParaRPr>
          </a:p>
        </p:txBody>
      </p:sp>
      <p:sp>
        <p:nvSpPr>
          <p:cNvPr id="4" name="Element">
            <a:extLst>
              <a:ext uri="{FF2B5EF4-FFF2-40B4-BE49-F238E27FC236}">
                <a16:creationId xmlns:a16="http://schemas.microsoft.com/office/drawing/2014/main" id="{1DBB7E2A-AFAB-D9A2-34D8-9208036814CB}"/>
              </a:ext>
            </a:extLst>
          </p:cNvPr>
          <p:cNvSpPr>
            <a:spLocks noChangeAspect="1"/>
          </p:cNvSpPr>
          <p:nvPr userDrawn="1"/>
        </p:nvSpPr>
        <p:spPr>
          <a:xfrm>
            <a:off x="10859489" y="376316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C55682-BA0C-1CD4-FE95-41EBD9B5B9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000" y="382299"/>
            <a:ext cx="13843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5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me, title, company"/>
          <p:cNvSpPr>
            <a:spLocks noGrp="1"/>
          </p:cNvSpPr>
          <p:nvPr>
            <p:ph type="body" sz="quarter" idx="14" hasCustomPrompt="1"/>
          </p:nvPr>
        </p:nvSpPr>
        <p:spPr>
          <a:xfrm>
            <a:off x="512997" y="3989508"/>
            <a:ext cx="8228011" cy="533400"/>
          </a:xfrm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dirty="0"/>
              <a:t>Click to add quoted person’s name, title, company</a:t>
            </a:r>
          </a:p>
        </p:txBody>
      </p:sp>
      <p:sp>
        <p:nvSpPr>
          <p:cNvPr id="11" name="Quote"/>
          <p:cNvSpPr>
            <a:spLocks noGrp="1"/>
          </p:cNvSpPr>
          <p:nvPr>
            <p:ph type="title" hasCustomPrompt="1"/>
          </p:nvPr>
        </p:nvSpPr>
        <p:spPr>
          <a:xfrm>
            <a:off x="284398" y="685800"/>
            <a:ext cx="9106250" cy="3075861"/>
          </a:xfrm>
        </p:spPr>
        <p:txBody>
          <a:bodyPr lIns="91440" anchor="b" anchorCtr="0"/>
          <a:lstStyle>
            <a:lvl1pPr marL="219456" indent="-219456">
              <a:defRPr sz="4600" cap="none" baseline="0">
                <a:latin typeface="+mn-lt"/>
              </a:defRPr>
            </a:lvl1pPr>
          </a:lstStyle>
          <a:p>
            <a:r>
              <a:rPr lang="en-US" dirty="0"/>
              <a:t>“Click to add quote here. Type quotation marks before and after text.”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416E5649-B5F3-4893-ACEE-FDDDEA277D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3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Dark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AB7ECD1-28B3-4BA7-973D-0A7E0F83D0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16720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AB7ECD1-28B3-4BA7-973D-0A7E0F83D0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Dat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84397" y="4577983"/>
            <a:ext cx="5489578" cy="339214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solidFill>
                  <a:schemeClr val="bg1"/>
                </a:solidFill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Month day, year</a:t>
            </a:r>
          </a:p>
        </p:txBody>
      </p:sp>
      <p:sp>
        <p:nvSpPr>
          <p:cNvPr id="16" name="Sub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84397" y="4133088"/>
            <a:ext cx="8229600" cy="438912"/>
          </a:xfr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 and title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79647" y="3890957"/>
            <a:ext cx="530283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15" name="Title"/>
          <p:cNvSpPr>
            <a:spLocks noGrp="1"/>
          </p:cNvSpPr>
          <p:nvPr userDrawn="1">
            <p:ph type="title" hasCustomPrompt="1"/>
          </p:nvPr>
        </p:nvSpPr>
        <p:spPr>
          <a:xfrm>
            <a:off x="284397" y="1869197"/>
            <a:ext cx="11423555" cy="1905000"/>
          </a:xfrm>
        </p:spPr>
        <p:txBody>
          <a:bodyPr vert="horz" lIns="91440" tIns="91440" rIns="91440" bIns="91440" anchor="b"/>
          <a:lstStyle>
            <a:lvl1pPr>
              <a:lnSpc>
                <a:spcPct val="80000"/>
              </a:lnSpc>
              <a:defRPr sz="4400">
                <a:solidFill>
                  <a:schemeClr val="bg1"/>
                </a:solidFill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DD0DBAFB-7047-4B08-B7ED-CB050B7FBB50}"/>
              </a:ext>
            </a:extLst>
          </p:cNvPr>
          <p:cNvSpPr>
            <a:spLocks noGrp="1"/>
          </p:cNvSpPr>
          <p:nvPr userDrawn="1">
            <p:ph type="ftr" sz="quarter" idx="14"/>
          </p:nvPr>
        </p:nvSpPr>
        <p:spPr>
          <a:xfrm>
            <a:off x="4374720" y="6129337"/>
            <a:ext cx="7481160" cy="41158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3C61050-E60B-4FC2-8361-B75DC38392A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93523" y="381956"/>
            <a:ext cx="2218745" cy="893759"/>
            <a:chOff x="393523" y="381956"/>
            <a:chExt cx="2218745" cy="893759"/>
          </a:xfrm>
        </p:grpSpPr>
        <p:sp>
          <p:nvSpPr>
            <p:cNvPr id="13" name="Element"/>
            <p:cNvSpPr>
              <a:spLocks noEditPoints="1"/>
            </p:cNvSpPr>
            <p:nvPr/>
          </p:nvSpPr>
          <p:spPr bwMode="auto">
            <a:xfrm>
              <a:off x="393523" y="381956"/>
              <a:ext cx="759854" cy="211008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1A9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etricHPE" panose="020B0503030202060203" pitchFamily="34" charset="0"/>
                <a:sym typeface="MetricHPE" panose="020B0503030202060203" pitchFamily="34" charset="0"/>
              </a:endParaRPr>
            </a:p>
          </p:txBody>
        </p:sp>
        <p:sp>
          <p:nvSpPr>
            <p:cNvPr id="14" name="Wordmark"/>
            <p:cNvSpPr>
              <a:spLocks noEditPoints="1"/>
            </p:cNvSpPr>
            <p:nvPr/>
          </p:nvSpPr>
          <p:spPr bwMode="auto">
            <a:xfrm>
              <a:off x="393523" y="730052"/>
              <a:ext cx="2218745" cy="545663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etricHPE" panose="020B0503030202060203" pitchFamily="34" charset="0"/>
                <a:sym typeface="MetricHPE" panose="020B050303020206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806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ight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0EE37FB-2559-4238-B53D-42D9783F14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523287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0EE37FB-2559-4238-B53D-42D9783F14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Date"/>
          <p:cNvSpPr>
            <a:spLocks noGrp="1"/>
          </p:cNvSpPr>
          <p:nvPr>
            <p:ph type="body" sz="quarter" idx="13" hasCustomPrompt="1"/>
          </p:nvPr>
        </p:nvSpPr>
        <p:spPr>
          <a:xfrm>
            <a:off x="290747" y="4577983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solidFill>
                  <a:schemeClr val="tx1"/>
                </a:solidFill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Month day, year</a:t>
            </a:r>
          </a:p>
        </p:txBody>
      </p:sp>
      <p:sp>
        <p:nvSpPr>
          <p:cNvPr id="12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290747" y="4133088"/>
            <a:ext cx="8229600" cy="43891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 and title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79647" y="3890957"/>
            <a:ext cx="530283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15" name="Title"/>
          <p:cNvSpPr>
            <a:spLocks noGrp="1"/>
          </p:cNvSpPr>
          <p:nvPr>
            <p:ph type="title" hasCustomPrompt="1"/>
          </p:nvPr>
        </p:nvSpPr>
        <p:spPr>
          <a:xfrm>
            <a:off x="290747" y="1869197"/>
            <a:ext cx="11423555" cy="1905000"/>
          </a:xfrm>
        </p:spPr>
        <p:txBody>
          <a:bodyPr vert="horz" anchor="b"/>
          <a:lstStyle>
            <a:lvl1pPr>
              <a:lnSpc>
                <a:spcPct val="80000"/>
              </a:lnSpc>
              <a:defRPr sz="4400">
                <a:solidFill>
                  <a:sysClr val="windowText" lastClr="000000"/>
                </a:solidFill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4D7C280C-8E1E-4531-A635-C99FE1BDEE9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74720" y="6129337"/>
            <a:ext cx="7481160" cy="411581"/>
          </a:xfrm>
        </p:spPr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  <p:grpSp>
        <p:nvGrpSpPr>
          <p:cNvPr id="16" name="Logo">
            <a:extLst>
              <a:ext uri="{FF2B5EF4-FFF2-40B4-BE49-F238E27FC236}">
                <a16:creationId xmlns:a16="http://schemas.microsoft.com/office/drawing/2014/main" id="{39DC9A4F-A16F-45B4-A72C-8DB544981AE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93523" y="381956"/>
            <a:ext cx="2218745" cy="893759"/>
            <a:chOff x="393523" y="381956"/>
            <a:chExt cx="2218745" cy="893759"/>
          </a:xfrm>
        </p:grpSpPr>
        <p:sp>
          <p:nvSpPr>
            <p:cNvPr id="20" name="Element">
              <a:extLst>
                <a:ext uri="{FF2B5EF4-FFF2-40B4-BE49-F238E27FC236}">
                  <a16:creationId xmlns:a16="http://schemas.microsoft.com/office/drawing/2014/main" id="{25C81DB6-CCD4-4F17-86A3-D56DF640F5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523" y="381956"/>
              <a:ext cx="759854" cy="211008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1A9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etricHPE" panose="020B0503030202060203" pitchFamily="34" charset="0"/>
                <a:sym typeface="MetricHPE" panose="020B0503030202060203" pitchFamily="34" charset="0"/>
              </a:endParaRPr>
            </a:p>
          </p:txBody>
        </p:sp>
        <p:sp>
          <p:nvSpPr>
            <p:cNvPr id="21" name="Wordmark">
              <a:extLst>
                <a:ext uri="{FF2B5EF4-FFF2-40B4-BE49-F238E27FC236}">
                  <a16:creationId xmlns:a16="http://schemas.microsoft.com/office/drawing/2014/main" id="{7CF9A093-3688-4D04-9331-C6E54828F9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523" y="730052"/>
              <a:ext cx="2218745" cy="545663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etricHPE" panose="020B0503030202060203" pitchFamily="34" charset="0"/>
                <a:sym typeface="MetricHPE" panose="020B050303020206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684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EB5762A-4274-4E72-8697-194676340C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896467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EB5762A-4274-4E72-8697-194676340C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ar">
            <a:extLst>
              <a:ext uri="{FF2B5EF4-FFF2-40B4-BE49-F238E27FC236}">
                <a16:creationId xmlns:a16="http://schemas.microsoft.com/office/drawing/2014/main" id="{59513FE3-337B-42EA-8F5D-B1D6CDD0F4A0}"/>
              </a:ext>
            </a:extLst>
          </p:cNvPr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05049E51-8DF9-4218-921D-C08199907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BFAAB4F0-B0A9-4671-AB48-BA9B5FA97F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3999" y="5371526"/>
            <a:ext cx="11365200" cy="630000"/>
          </a:xfrm>
          <a:ln>
            <a:solidFill>
              <a:srgbClr val="C6C9CA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none" baseline="0"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D4849EE3-6EC2-479A-93E8-35E49B7D79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3999" y="4511467"/>
            <a:ext cx="11365200" cy="630000"/>
          </a:xfrm>
          <a:ln>
            <a:solidFill>
              <a:srgbClr val="C6C9CA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none" baseline="0"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4BC743F-9EA3-4934-A5D5-4DB56D605F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999" y="3651406"/>
            <a:ext cx="11365200" cy="630000"/>
          </a:xfrm>
          <a:ln>
            <a:solidFill>
              <a:srgbClr val="C6C9CA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none" baseline="0"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0BEDE27-A8C2-4066-B18C-F2AF9D0E86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3999" y="2791345"/>
            <a:ext cx="11365200" cy="630000"/>
          </a:xfrm>
          <a:ln>
            <a:solidFill>
              <a:srgbClr val="C6C9CA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none" baseline="0"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6A40CBC-5E5F-4C0D-B831-0B04ABB23E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999" y="1931284"/>
            <a:ext cx="11365200" cy="630000"/>
          </a:xfrm>
          <a:ln>
            <a:solidFill>
              <a:srgbClr val="C6C9CA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none" baseline="0"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6C56A94C-CC87-4EFE-A931-1D7270A842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3999" y="1071223"/>
            <a:ext cx="11365200" cy="630000"/>
          </a:xfrm>
          <a:ln>
            <a:solidFill>
              <a:srgbClr val="C6C9CA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none" baseline="0"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6E8F2DF7-9AD5-47AF-92C4-F9011D815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763A2EDB-3F77-406C-9116-E786D4D6A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98041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6EEB9C1-A57B-F012-45F5-289411DA6B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4"/>
          <a:stretch/>
        </p:blipFill>
        <p:spPr>
          <a:xfrm rot="10800000"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4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 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6EEB9C1-A57B-F012-45F5-289411DA6B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73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0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0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77812819-CA2A-86DB-F409-AEBB6E2B58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8" r="39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762291-CB1E-7B51-C067-56BAFAF5AF62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5797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2C04344E-4574-D4DC-B4CE-461D9825B6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8" r="6041" b="3218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A70F999-153D-32BE-F149-04E8439A73B5}"/>
              </a:ext>
            </a:extLst>
          </p:cNvPr>
          <p:cNvSpPr/>
          <p:nvPr userDrawn="1"/>
        </p:nvSpPr>
        <p:spPr bwMode="ltGray">
          <a:xfrm>
            <a:off x="186016" y="214965"/>
            <a:ext cx="11823104" cy="6460155"/>
          </a:xfrm>
          <a:prstGeom prst="rect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100000">
                <a:schemeClr val="accent1">
                  <a:lumMod val="75000"/>
                  <a:alpha val="30000"/>
                </a:schemeClr>
              </a:gs>
            </a:gsLst>
            <a:lin ang="5400000" scaled="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icH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27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 Divider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SP Agenda Section" hidden="1">
            <a:extLst>
              <a:ext uri="{FF2B5EF4-FFF2-40B4-BE49-F238E27FC236}">
                <a16:creationId xmlns:a16="http://schemas.microsoft.com/office/drawing/2014/main" id="{91D61CFA-1A29-4B89-8F49-1E216E25DD2B}"/>
              </a:ext>
            </a:extLst>
          </p:cNvPr>
          <p:cNvGrpSpPr>
            <a:grpSpLocks/>
          </p:cNvGrpSpPr>
          <p:nvPr userDrawn="1"/>
        </p:nvGrpSpPr>
        <p:grpSpPr>
          <a:xfrm>
            <a:off x="381000" y="4096092"/>
            <a:ext cx="10080000" cy="369332"/>
            <a:chOff x="1797664" y="2085631"/>
            <a:chExt cx="5940745" cy="369332"/>
          </a:xfrm>
        </p:grpSpPr>
        <p:sp>
          <p:nvSpPr>
            <p:cNvPr id="72" name="Textbox">
              <a:extLst>
                <a:ext uri="{FF2B5EF4-FFF2-40B4-BE49-F238E27FC236}">
                  <a16:creationId xmlns:a16="http://schemas.microsoft.com/office/drawing/2014/main" id="{8BF45C0E-D24F-4800-98B2-20E0A3AC8C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40025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3600" b="1">
                  <a:solidFill>
                    <a:schemeClr val="bg1"/>
                  </a:solidFill>
                </a:rPr>
                <a:t>&lt;TEXT&gt;</a:t>
              </a:r>
            </a:p>
          </p:txBody>
        </p:sp>
        <p:sp>
          <p:nvSpPr>
            <p:cNvPr id="73" name="Textbox">
              <a:extLst>
                <a:ext uri="{FF2B5EF4-FFF2-40B4-BE49-F238E27FC236}">
                  <a16:creationId xmlns:a16="http://schemas.microsoft.com/office/drawing/2014/main" id="{B36140C3-09D5-4D3F-906D-270C63E3402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3600" b="1">
                  <a:solidFill>
                    <a:schemeClr val="bg1"/>
                  </a:solidFill>
                </a:rPr>
                <a:t>&lt;N&gt;</a:t>
              </a:r>
            </a:p>
          </p:txBody>
        </p:sp>
        <p:sp>
          <p:nvSpPr>
            <p:cNvPr id="74" name="Textbox">
              <a:extLst>
                <a:ext uri="{FF2B5EF4-FFF2-40B4-BE49-F238E27FC236}">
                  <a16:creationId xmlns:a16="http://schemas.microsoft.com/office/drawing/2014/main" id="{871FFF1F-6558-47A3-B57A-1327C25BF0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00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75" name="Textbox">
              <a:extLst>
                <a:ext uri="{FF2B5EF4-FFF2-40B4-BE49-F238E27FC236}">
                  <a16:creationId xmlns:a16="http://schemas.microsoft.com/office/drawing/2014/main" id="{98FFC8B2-AAEA-4B46-BACD-C8587958201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76" name="Textbox">
              <a:extLst>
                <a:ext uri="{FF2B5EF4-FFF2-40B4-BE49-F238E27FC236}">
                  <a16:creationId xmlns:a16="http://schemas.microsoft.com/office/drawing/2014/main" id="{0E8F7A35-E5F6-48B1-BC2B-4D8D2886AA7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77" name="Textbox">
              <a:extLst>
                <a:ext uri="{FF2B5EF4-FFF2-40B4-BE49-F238E27FC236}">
                  <a16:creationId xmlns:a16="http://schemas.microsoft.com/office/drawing/2014/main" id="{D42D33A2-C40A-44B6-BE0C-4D7653C496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  <p:sp>
        <p:nvSpPr>
          <p:cNvPr id="31" name="SP Agenda Notice" hidden="1"/>
          <p:cNvSpPr>
            <a:spLocks noGrp="1"/>
          </p:cNvSpPr>
          <p:nvPr>
            <p:ph sz="quarter" idx="13" hasCustomPrompt="1"/>
          </p:nvPr>
        </p:nvSpPr>
        <p:spPr>
          <a:xfrm>
            <a:off x="12344400" y="48315"/>
            <a:ext cx="3103200" cy="0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800" b="0" i="0" baseline="0">
                <a:solidFill>
                  <a:schemeClr val="tx1"/>
                </a:solidFill>
              </a:defRPr>
            </a:lvl1pPr>
            <a:lvl2pPr marL="172641" marR="0" indent="-171450" algn="l" defTabSz="6845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800" baseline="0">
                <a:solidFill>
                  <a:schemeClr val="tx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noProof="0"/>
              <a:t>This is the </a:t>
            </a:r>
            <a:r>
              <a:rPr lang="en-US" noProof="0" err="1"/>
              <a:t>SlideProof</a:t>
            </a:r>
            <a:r>
              <a:rPr lang="en-US" noProof="0"/>
              <a:t> Agenda Layout</a:t>
            </a:r>
          </a:p>
          <a:p>
            <a:pPr lvl="0"/>
            <a:r>
              <a:rPr lang="en-US" noProof="0"/>
              <a:t>http://www.veodin.com/slideproof/manual/agenda/</a:t>
            </a:r>
          </a:p>
          <a:p>
            <a:pPr lvl="0"/>
            <a:r>
              <a:rPr lang="en-US" noProof="0"/>
              <a:t>Use the Selection Pane (Alt+F10) to make the hidden shapes of the Agenda visible. Make sure you group them again after editing and rename them with </a:t>
            </a:r>
            <a:r>
              <a:rPr lang="en-US" noProof="0" err="1"/>
              <a:t>SlideProof</a:t>
            </a:r>
            <a:r>
              <a:rPr lang="en-US" noProof="0"/>
              <a:t> &gt; Agenda &gt; Rename Agenda Groups</a:t>
            </a:r>
          </a:p>
          <a:p>
            <a:pPr lvl="0"/>
            <a:r>
              <a:rPr lang="en-US" noProof="0"/>
              <a:t>Expected group names are:</a:t>
            </a:r>
          </a:p>
          <a:p>
            <a:pPr lvl="1"/>
            <a:endParaRPr lang="en-US" noProof="0"/>
          </a:p>
          <a:p>
            <a:pPr lvl="1"/>
            <a:r>
              <a:rPr lang="en-US" noProof="0"/>
              <a:t>SP Agenda Section - Mandatory</a:t>
            </a:r>
          </a:p>
          <a:p>
            <a:pPr lvl="1"/>
            <a:r>
              <a:rPr lang="en-US" noProof="0"/>
              <a:t>SP Agenda Section Highlight - Highlight the current section</a:t>
            </a:r>
          </a:p>
          <a:p>
            <a:pPr lvl="1"/>
            <a:r>
              <a:rPr lang="en-US" noProof="0"/>
              <a:t>SP Agenda Subsection - Mandatory if showing subsections</a:t>
            </a:r>
          </a:p>
          <a:p>
            <a:pPr lvl="1"/>
            <a:r>
              <a:rPr lang="en-US" noProof="0"/>
              <a:t>SP Agenda Subsection Highlight - Highlight the current subsection</a:t>
            </a:r>
          </a:p>
          <a:p>
            <a:pPr lvl="0"/>
            <a:r>
              <a:rPr lang="en-US" noProof="0"/>
              <a:t>Any shapes or images inside the groups will appear on the agenda pages. This notice (SP Agenda Notice) will not appear on the agenda pages.</a:t>
            </a:r>
          </a:p>
          <a:p>
            <a:pPr lvl="0"/>
            <a:r>
              <a:rPr lang="en-US" noProof="0"/>
              <a:t>Valid text placeholders are:</a:t>
            </a:r>
          </a:p>
          <a:p>
            <a:pPr lvl="1"/>
            <a:endParaRPr lang="en-US" noProof="0"/>
          </a:p>
          <a:p>
            <a:pPr lvl="1"/>
            <a:r>
              <a:rPr lang="en-US" noProof="0"/>
              <a:t>Section number:</a:t>
            </a:r>
          </a:p>
          <a:p>
            <a:pPr lvl="1"/>
            <a:r>
              <a:rPr lang="en-US" noProof="0"/>
              <a:t>&lt;N&gt; for Arabic number 1, 2, 3</a:t>
            </a:r>
          </a:p>
          <a:p>
            <a:pPr lvl="1"/>
            <a:r>
              <a:rPr lang="en-US" noProof="0"/>
              <a:t>&lt;R&gt; for Roman numeral I, II, III</a:t>
            </a:r>
          </a:p>
          <a:p>
            <a:pPr lvl="1"/>
            <a:r>
              <a:rPr lang="en-US" noProof="0"/>
              <a:t>&lt;RL&gt; for lower-case Roman numeral </a:t>
            </a:r>
            <a:r>
              <a:rPr lang="en-US" noProof="0" err="1"/>
              <a:t>i</a:t>
            </a:r>
            <a:r>
              <a:rPr lang="en-US" noProof="0"/>
              <a:t>, ii, iii</a:t>
            </a:r>
          </a:p>
          <a:p>
            <a:pPr lvl="1"/>
            <a:r>
              <a:rPr lang="en-US" noProof="0"/>
              <a:t>&lt;A&gt; for alphabetic character A, B, C</a:t>
            </a:r>
          </a:p>
          <a:p>
            <a:pPr lvl="1"/>
            <a:r>
              <a:rPr lang="en-US" noProof="0"/>
              <a:t>&lt;AL&gt; for lower-case Alphabetic character</a:t>
            </a:r>
          </a:p>
          <a:p>
            <a:pPr lvl="1"/>
            <a:r>
              <a:rPr lang="en-US" noProof="0"/>
              <a:t>&lt;TEXT&gt;</a:t>
            </a:r>
          </a:p>
          <a:p>
            <a:pPr lvl="1"/>
            <a:r>
              <a:rPr lang="en-US" noProof="0"/>
              <a:t>&lt;RESPONSIBLE&gt;</a:t>
            </a:r>
          </a:p>
          <a:p>
            <a:pPr lvl="1"/>
            <a:r>
              <a:rPr lang="en-US" noProof="0"/>
              <a:t>&lt;TIMESLOT&gt;</a:t>
            </a:r>
          </a:p>
          <a:p>
            <a:pPr lvl="1"/>
            <a:r>
              <a:rPr lang="en-US" noProof="0"/>
              <a:t>&lt;DURATION&gt; for duration</a:t>
            </a:r>
          </a:p>
          <a:p>
            <a:pPr lvl="1"/>
            <a:r>
              <a:rPr lang="en-US" noProof="0"/>
              <a:t>&lt;P&gt; for page number</a:t>
            </a:r>
          </a:p>
          <a:p>
            <a:pPr lvl="0"/>
            <a:r>
              <a:rPr lang="en-US" noProof="0"/>
              <a:t>If you want the agenda to be vertically centered on each Agenda slide, rename this layout to:</a:t>
            </a:r>
          </a:p>
          <a:p>
            <a:pPr lvl="1"/>
            <a:endParaRPr lang="en-US" noProof="0"/>
          </a:p>
          <a:p>
            <a:pPr lvl="1"/>
            <a:r>
              <a:rPr lang="en-US" noProof="0"/>
              <a:t>SP Agenda Vertical</a:t>
            </a:r>
          </a:p>
        </p:txBody>
      </p:sp>
      <p:grpSp>
        <p:nvGrpSpPr>
          <p:cNvPr id="78" name="SP Agenda Subsection" hidden="1">
            <a:extLst>
              <a:ext uri="{FF2B5EF4-FFF2-40B4-BE49-F238E27FC236}">
                <a16:creationId xmlns:a16="http://schemas.microsoft.com/office/drawing/2014/main" id="{3CDEAECC-3C3D-40DC-8048-05157150AD6E}"/>
              </a:ext>
            </a:extLst>
          </p:cNvPr>
          <p:cNvGrpSpPr>
            <a:grpSpLocks/>
          </p:cNvGrpSpPr>
          <p:nvPr userDrawn="1"/>
        </p:nvGrpSpPr>
        <p:grpSpPr>
          <a:xfrm>
            <a:off x="381000" y="4096092"/>
            <a:ext cx="10080000" cy="369332"/>
            <a:chOff x="1797664" y="2085631"/>
            <a:chExt cx="5940745" cy="369332"/>
          </a:xfrm>
        </p:grpSpPr>
        <p:sp>
          <p:nvSpPr>
            <p:cNvPr id="79" name="Textbox">
              <a:extLst>
                <a:ext uri="{FF2B5EF4-FFF2-40B4-BE49-F238E27FC236}">
                  <a16:creationId xmlns:a16="http://schemas.microsoft.com/office/drawing/2014/main" id="{584D4FFB-892A-49C8-973F-893B258E19B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40025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3600" b="1">
                  <a:solidFill>
                    <a:schemeClr val="bg1"/>
                  </a:solidFill>
                </a:rPr>
                <a:t>&lt;TEXT&gt;</a:t>
              </a:r>
            </a:p>
          </p:txBody>
        </p:sp>
        <p:sp>
          <p:nvSpPr>
            <p:cNvPr id="80" name="Textbox">
              <a:extLst>
                <a:ext uri="{FF2B5EF4-FFF2-40B4-BE49-F238E27FC236}">
                  <a16:creationId xmlns:a16="http://schemas.microsoft.com/office/drawing/2014/main" id="{BB144044-4B4E-495D-8D8D-9D01BCCA9A2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3600" b="1">
                  <a:solidFill>
                    <a:schemeClr val="bg1"/>
                  </a:solidFill>
                </a:rPr>
                <a:t>&lt;N&gt;</a:t>
              </a:r>
            </a:p>
          </p:txBody>
        </p:sp>
        <p:sp>
          <p:nvSpPr>
            <p:cNvPr id="81" name="Textbox">
              <a:extLst>
                <a:ext uri="{FF2B5EF4-FFF2-40B4-BE49-F238E27FC236}">
                  <a16:creationId xmlns:a16="http://schemas.microsoft.com/office/drawing/2014/main" id="{72849E41-8C22-4F28-A058-02BC25DF49B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000" b="1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82" name="Textbox">
              <a:extLst>
                <a:ext uri="{FF2B5EF4-FFF2-40B4-BE49-F238E27FC236}">
                  <a16:creationId xmlns:a16="http://schemas.microsoft.com/office/drawing/2014/main" id="{CA1BEB0B-B88B-4782-BF66-3BC90122CA1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 b="1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83" name="Textbox">
              <a:extLst>
                <a:ext uri="{FF2B5EF4-FFF2-40B4-BE49-F238E27FC236}">
                  <a16:creationId xmlns:a16="http://schemas.microsoft.com/office/drawing/2014/main" id="{2488CE60-C0C7-4375-8E28-316DE55D3DE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 b="1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84" name="Textbox">
              <a:extLst>
                <a:ext uri="{FF2B5EF4-FFF2-40B4-BE49-F238E27FC236}">
                  <a16:creationId xmlns:a16="http://schemas.microsoft.com/office/drawing/2014/main" id="{FDCF7982-797D-46DB-BA8C-F96B93FBBF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 b="1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8E28B06-D33C-C1D0-34E6-07633E4EF478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8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59DA114F-379B-6AB0-E63E-EDE7F1D54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alphaModFix amt="1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988" r="39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0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84ADFB8-684F-4AA1-AD45-AA1B75078B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10752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84ADFB8-684F-4AA1-AD45-AA1B75078B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5837C125-1DBF-4F22-925B-D8481E8BC23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 rIns="1828800" bIns="90000" anchor="ctr"/>
          <a:lstStyle>
            <a:lvl1pPr marL="0" indent="0" algn="r">
              <a:buNone/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1D8D4E77-E0A3-4D09-ACAE-F1308CF36B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839" y="2743510"/>
            <a:ext cx="5923811" cy="1485280"/>
          </a:xfrm>
        </p:spPr>
        <p:txBody>
          <a:bodyPr vert="horz" lIns="91440" tIns="91440" rIns="91440" bIns="91440" anchor="t"/>
          <a:lstStyle>
            <a:lvl1pPr>
              <a:defRPr sz="3200" baseline="0"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 section header</a:t>
            </a:r>
            <a:br>
              <a:rPr lang="en-US"/>
            </a:br>
            <a:r>
              <a:rPr lang="en-US"/>
              <a:t>or big idea statement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8809E328-E168-4AEC-AD9B-18A4ACAAA4F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D456EB42-66C6-4FC9-8A72-F78974DE848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130039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Edge to Edge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57A7E5E-CA69-406E-83FA-41141E4885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910868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57A7E5E-CA69-406E-83FA-41141E4885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3B62DF6E-A83A-4117-A2ED-B4864BA8330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rIns="90000" bIns="360000" anchor="b"/>
          <a:lstStyle>
            <a:lvl1pPr marL="0" indent="0" algn="ctr">
              <a:buNone/>
              <a:defRPr>
                <a:solidFill>
                  <a:schemeClr val="bg1"/>
                </a:solidFill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Picture placeholder</a:t>
            </a:r>
          </a:p>
        </p:txBody>
      </p:sp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>
          <a:xfrm>
            <a:off x="1414463" y="685801"/>
            <a:ext cx="9363075" cy="5480050"/>
          </a:xfrm>
        </p:spPr>
        <p:txBody>
          <a:bodyPr vert="horz" lIns="91440" tIns="91440" rIns="91440" bIns="91440" anchor="ctr" anchorCtr="0"/>
          <a:lstStyle>
            <a:lvl1pPr algn="ctr">
              <a:defRPr sz="4000" baseline="0">
                <a:solidFill>
                  <a:schemeClr val="bg1"/>
                </a:solidFill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37848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E48FEA9-0B6B-4F10-9B08-876CB718440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418943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E48FEA9-0B6B-4F10-9B08-876CB71844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3B62DF6E-A83A-4117-A2ED-B4864BA8330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504950"/>
            <a:ext cx="12192000" cy="3295651"/>
          </a:xfrm>
          <a:solidFill>
            <a:schemeClr val="tx1"/>
          </a:solidFill>
        </p:spPr>
        <p:txBody>
          <a:bodyPr rIns="1828800" bIns="90000" anchor="ctr"/>
          <a:lstStyle>
            <a:lvl1pPr marL="0" indent="0" algn="r">
              <a:buNone/>
              <a:defRPr>
                <a:solidFill>
                  <a:schemeClr val="bg1"/>
                </a:solidFill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Picture placeholder</a:t>
            </a:r>
          </a:p>
        </p:txBody>
      </p:sp>
      <p:sp>
        <p:nvSpPr>
          <p:cNvPr id="11" name="Subtitle"/>
          <p:cNvSpPr>
            <a:spLocks noGrp="1"/>
          </p:cNvSpPr>
          <p:nvPr>
            <p:ph type="body" sz="quarter" idx="14"/>
          </p:nvPr>
        </p:nvSpPr>
        <p:spPr>
          <a:xfrm>
            <a:off x="292100" y="3258636"/>
            <a:ext cx="8228011" cy="53340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>
          <a:xfrm>
            <a:off x="292101" y="2686713"/>
            <a:ext cx="8522208" cy="499365"/>
          </a:xfrm>
        </p:spPr>
        <p:txBody>
          <a:bodyPr vert="horz" lIns="91440" tIns="91440" rIns="91440" bIns="91440" anchor="b" anchorCtr="0"/>
          <a:lstStyle>
            <a:lvl1pPr>
              <a:defRPr sz="3200" baseline="0">
                <a:solidFill>
                  <a:schemeClr val="bg1"/>
                </a:solidFill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 section header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C8CDE3DB-5BD1-43F6-94A6-D47A00235D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EEEF92A3-A948-430A-BA72-93EBB9877D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257494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0"/>
            </a:endParaRPr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>
              <a:buFontTx/>
              <a:buBlip>
                <a:blip r:embed="rId2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2"/>
                </a:buBlip>
              </a:pPr>
              <a:t>‹#›</a:t>
            </a:fld>
            <a:endParaRPr lang="en-US" dirty="0"/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88F2DF35-63BF-460F-A215-8F5110C2F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599" y="998681"/>
            <a:ext cx="11404800" cy="5097600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232753FE-5D9A-4A5E-B0B2-3DAAE2EB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9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CEA4730-05E9-413E-A59C-914E0C36623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21739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CEA4730-05E9-413E-A59C-914E0C3662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"/>
          <p:cNvSpPr>
            <a:spLocks noGrp="1"/>
          </p:cNvSpPr>
          <p:nvPr>
            <p:ph type="body" sz="quarter" idx="14"/>
          </p:nvPr>
        </p:nvSpPr>
        <p:spPr>
          <a:xfrm>
            <a:off x="288994" y="2871000"/>
            <a:ext cx="8522208" cy="273598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16" name="Title"/>
          <p:cNvSpPr>
            <a:spLocks noGrp="1"/>
          </p:cNvSpPr>
          <p:nvPr>
            <p:ph type="title" hasCustomPrompt="1"/>
          </p:nvPr>
        </p:nvSpPr>
        <p:spPr>
          <a:xfrm>
            <a:off x="288995" y="685800"/>
            <a:ext cx="8522208" cy="1957353"/>
          </a:xfrm>
        </p:spPr>
        <p:txBody>
          <a:bodyPr vert="horz" lIns="91440" tIns="91440" rIns="91440" bIns="91440" anchor="b" anchorCtr="0"/>
          <a:lstStyle>
            <a:lvl1pPr>
              <a:defRPr sz="3200" baseline="0"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 section header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B699D1C6-DBB0-43D0-BC06-19A6E62C19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DCAA7B61-F2C7-43C9-A11F-B48C4ED2EBC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1696" y="6129337"/>
            <a:ext cx="7481160" cy="411581"/>
          </a:xfrm>
        </p:spPr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202368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B74272F-602D-4192-BC54-B2645BC734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471325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B74272F-602D-4192-BC54-B2645BC734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">
            <a:extLst>
              <a:ext uri="{FF2B5EF4-FFF2-40B4-BE49-F238E27FC236}">
                <a16:creationId xmlns:a16="http://schemas.microsoft.com/office/drawing/2014/main" id="{B6844C8B-60DD-4EDB-AF8B-41A6695EFC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994" y="2871000"/>
            <a:ext cx="8522208" cy="273598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Bar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2CE5726B-4E9B-428F-B8BF-52038F1B0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995" y="685800"/>
            <a:ext cx="8522208" cy="1957353"/>
          </a:xfrm>
        </p:spPr>
        <p:txBody>
          <a:bodyPr vert="horz" lIns="91440" tIns="91440" rIns="91440" bIns="91440" anchor="b" anchorCtr="0"/>
          <a:lstStyle>
            <a:lvl1pPr>
              <a:defRPr sz="3200" baseline="0"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 section header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0B94C82C-D24B-4532-B992-AD884CD16A9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6B49B78C-62D9-4CBC-82AE-117CC49AA7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76183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Blu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1849DD0-CD9F-43B4-BC22-9490F93AC8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727617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1849DD0-CD9F-43B4-BC22-9490F93AC8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">
            <a:extLst>
              <a:ext uri="{FF2B5EF4-FFF2-40B4-BE49-F238E27FC236}">
                <a16:creationId xmlns:a16="http://schemas.microsoft.com/office/drawing/2014/main" id="{71441D17-F569-4929-BED2-B3C594D2EB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994" y="2871000"/>
            <a:ext cx="8522208" cy="273598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Bar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rgbClr val="32D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52C54A16-447D-4A74-9122-F46E4BC750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995" y="685800"/>
            <a:ext cx="8522208" cy="1957353"/>
          </a:xfrm>
        </p:spPr>
        <p:txBody>
          <a:bodyPr vert="horz" lIns="91440" tIns="91440" rIns="91440" bIns="91440" anchor="b" anchorCtr="0"/>
          <a:lstStyle>
            <a:lvl1pPr>
              <a:defRPr sz="3200" baseline="0"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 section header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29926132-14B5-462D-8011-DBD07D3A4F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698795D-6546-4F01-AD74-FF78AF2E677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268364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6C4D275-D9D2-4194-9F32-64D652B008C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686939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6C4D275-D9D2-4194-9F32-64D652B008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">
            <a:extLst>
              <a:ext uri="{FF2B5EF4-FFF2-40B4-BE49-F238E27FC236}">
                <a16:creationId xmlns:a16="http://schemas.microsoft.com/office/drawing/2014/main" id="{EE3E2CEF-B9DC-4BC7-912D-0AF3140E0B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994" y="2871000"/>
            <a:ext cx="8522208" cy="273598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Bar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10CC7B28-F85E-49B0-A5ED-82D39FF68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995" y="685800"/>
            <a:ext cx="8522208" cy="1957353"/>
          </a:xfrm>
        </p:spPr>
        <p:txBody>
          <a:bodyPr vert="horz" lIns="91440" tIns="91440" rIns="91440" bIns="91440" anchor="b" anchorCtr="0"/>
          <a:lstStyle>
            <a:lvl1pPr>
              <a:defRPr sz="3200" baseline="0"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 section header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2452CF67-7C64-4A36-818E-9739F15599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FE686EF5-477F-4DCE-824F-3C05B5AA659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cap="none" baseline="0"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53224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B457EDA-0A28-4849-BD37-266565E6DA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166175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B457EDA-0A28-4849-BD37-266565E6DA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Name, title, company"/>
          <p:cNvSpPr>
            <a:spLocks noGrp="1"/>
          </p:cNvSpPr>
          <p:nvPr>
            <p:ph type="body" sz="quarter" idx="14" hasCustomPrompt="1"/>
          </p:nvPr>
        </p:nvSpPr>
        <p:spPr>
          <a:xfrm>
            <a:off x="512997" y="3989508"/>
            <a:ext cx="8228011" cy="533400"/>
          </a:xfrm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add quoted person’s name, title, company</a:t>
            </a:r>
          </a:p>
        </p:txBody>
      </p:sp>
      <p:sp>
        <p:nvSpPr>
          <p:cNvPr id="11" name="Quote"/>
          <p:cNvSpPr>
            <a:spLocks noGrp="1"/>
          </p:cNvSpPr>
          <p:nvPr>
            <p:ph type="title" hasCustomPrompt="1"/>
          </p:nvPr>
        </p:nvSpPr>
        <p:spPr>
          <a:xfrm>
            <a:off x="284398" y="685800"/>
            <a:ext cx="9106250" cy="3075861"/>
          </a:xfrm>
        </p:spPr>
        <p:txBody>
          <a:bodyPr vert="horz" lIns="91440" anchor="b" anchorCtr="0"/>
          <a:lstStyle>
            <a:lvl1pPr marL="219456" indent="-219456">
              <a:defRPr sz="4600" cap="none" baseline="0"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“Click to add quote here. Type quotation marks before and after text.”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416E5649-B5F3-4893-ACEE-FDDDEA277D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CC9133F1-6679-476E-AEFD-931027BED0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76637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DB08AFA-0746-4D41-942A-DD08BF38567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517938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DB08AFA-0746-4D41-942A-DD08BF3856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88F2DF35-63BF-460F-A215-8F5110C2F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599" y="998681"/>
            <a:ext cx="11404800" cy="5097600"/>
          </a:xfrm>
        </p:spPr>
        <p:txBody>
          <a:bodyPr lIns="0" rIns="0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232753FE-5D9A-4A5E-B0B2-3DAAE2EB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198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9A5E8DFD-A232-4615-95C8-3553E04E8D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716506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9A5E8DFD-A232-4615-95C8-3553E04E8D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A3BBDD58-9EEC-48BC-A84C-F80FB78CB21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1000" y="1344281"/>
            <a:ext cx="11403014" cy="4752000"/>
          </a:xfrm>
        </p:spPr>
        <p:txBody>
          <a:bodyPr lIns="0" rIns="0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502268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Font typeface="" panose="020B0604020202020204" pitchFamily="34" charset="0"/>
              <a:buNone/>
              <a:defRPr sz="2400" baseline="0" dirty="0"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/>
              <a:t>Click to add one-line subtitle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670D9BB8-8D8D-4F83-B418-E1A6910A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</p:spPr>
        <p:txBody>
          <a:bodyPr vert="horz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B8A2B8FB-372C-42B9-B280-9D39EC303B0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42026B78-68E1-478D-8813-92F76EAC82C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8027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51DAC38-CABC-40E4-BF53-10DB44E26F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442065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51DAC38-CABC-40E4-BF53-10DB44E26F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">
            <a:extLst>
              <a:ext uri="{FF2B5EF4-FFF2-40B4-BE49-F238E27FC236}">
                <a16:creationId xmlns:a16="http://schemas.microsoft.com/office/drawing/2014/main" id="{D60021C6-A6F0-40F0-A299-B8269BE0F49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81000" y="1733015"/>
            <a:ext cx="11403014" cy="4366800"/>
          </a:xfrm>
        </p:spPr>
        <p:txBody>
          <a:bodyPr lIns="0" rIns="0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Heading"/>
          <p:cNvSpPr>
            <a:spLocks noGrp="1"/>
          </p:cNvSpPr>
          <p:nvPr>
            <p:ph type="body" sz="quarter" idx="18" hasCustomPrompt="1"/>
          </p:nvPr>
        </p:nvSpPr>
        <p:spPr>
          <a:xfrm>
            <a:off x="288096" y="1350296"/>
            <a:ext cx="11495918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subtitle</a:t>
            </a:r>
          </a:p>
        </p:txBody>
      </p:sp>
      <p:sp>
        <p:nvSpPr>
          <p:cNvPr id="12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15C04D0B-D5E2-4F74-B1D6-45E2AEA840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495918" cy="381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" panose="020B0604020202020204" pitchFamily="34" charset="0"/>
              <a:buNone/>
              <a:defRPr sz="2400" baseline="0"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subtitle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D09EDB93-5BF6-4D1D-9D5F-0E75F455E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2" y="391852"/>
            <a:ext cx="11498271" cy="401362"/>
          </a:xfr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9D217CA8-FB11-4E4A-BBCD-EE7B837F4D7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EA3E28B-F7AC-49D0-8E77-F09CC76C6D4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104909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8CCBAEC-80EE-4CF5-8E38-137E1601DA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937984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8CCBAEC-80EE-4CF5-8E38-137E1601DA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sz="quarter" idx="18"/>
          </p:nvPr>
        </p:nvSpPr>
        <p:spPr>
          <a:xfrm>
            <a:off x="6260021" y="995363"/>
            <a:ext cx="5523992" cy="5100637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"/>
          <p:cNvSpPr>
            <a:spLocks noGrp="1"/>
          </p:cNvSpPr>
          <p:nvPr>
            <p:ph sz="quarter" idx="17"/>
          </p:nvPr>
        </p:nvSpPr>
        <p:spPr>
          <a:xfrm>
            <a:off x="385100" y="995363"/>
            <a:ext cx="5523992" cy="5100637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18" name="Title">
            <a:extLst>
              <a:ext uri="{FF2B5EF4-FFF2-40B4-BE49-F238E27FC236}">
                <a16:creationId xmlns:a16="http://schemas.microsoft.com/office/drawing/2014/main" id="{871CBF7C-DC48-4FC0-9D75-AE2A7B709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</p:spPr>
        <p:txBody>
          <a:bodyPr vert="horz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30D71586-CC8D-433E-9833-9A7FDB8D82E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9C5C9A9-E236-4C76-AAB8-D575E2980D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19153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0FECCF4-5B08-4D07-983D-6DCE5C98521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813787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0FECCF4-5B08-4D07-983D-6DCE5C9852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2D9C38D-0C96-4F06-9088-13547C056F3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358729" y="1358232"/>
            <a:ext cx="5416903" cy="4737731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790CE829-C5DB-4D0F-8D68-9F31A94FC42A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81000" y="1358232"/>
            <a:ext cx="5416903" cy="4737731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BE367876-B551-4115-B469-74C12D0C1C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493803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/>
              <a:t>Click to add one-line subtitle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B4DC083-771D-42FC-A297-31FED0158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208FD370-F534-4533-9D1C-D71C0301D4F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1B9DB588-CD3A-4605-99DD-5D58A0334468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152388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A3BBDD58-9EEC-48BC-A84C-F80FB78CB21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1000" y="1344281"/>
            <a:ext cx="11403014" cy="4752000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502268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Font typeface="" panose="020B0604020202020204" pitchFamily="34" charset="0"/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 dirty="0"/>
              <a:t>Click to add one-line subtitle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670D9BB8-8D8D-4F83-B418-E1A6910A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B8A2B8FB-372C-42B9-B280-9D39EC303B0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61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33CC6A5-EED9-4BE6-9BB2-1B5B2BA3AB5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72256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33CC6A5-EED9-4BE6-9BB2-1B5B2BA3AB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22" name="Content Placeholder 14"/>
          <p:cNvSpPr>
            <a:spLocks noGrp="1"/>
          </p:cNvSpPr>
          <p:nvPr>
            <p:ph sz="quarter" idx="17"/>
          </p:nvPr>
        </p:nvSpPr>
        <p:spPr>
          <a:xfrm>
            <a:off x="384003" y="1376363"/>
            <a:ext cx="5418000" cy="4719637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88095" y="995363"/>
            <a:ext cx="5513908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heading</a:t>
            </a:r>
          </a:p>
        </p:txBody>
      </p:sp>
      <p:sp>
        <p:nvSpPr>
          <p:cNvPr id="25" name="Content Placeholder 14"/>
          <p:cNvSpPr>
            <a:spLocks noGrp="1"/>
          </p:cNvSpPr>
          <p:nvPr>
            <p:ph sz="quarter" idx="20"/>
          </p:nvPr>
        </p:nvSpPr>
        <p:spPr>
          <a:xfrm>
            <a:off x="6356308" y="1376363"/>
            <a:ext cx="5418000" cy="4719637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260400" y="995363"/>
            <a:ext cx="5513908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heading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A8584B-E718-4F58-9AF1-BDBF5AD7F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713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BACB20F-6AB9-4717-9714-122FD81AD8A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451132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BACB20F-6AB9-4717-9714-122FD81AD8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2D9C38D-0C96-4F06-9088-13547C056F3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358729" y="1739233"/>
            <a:ext cx="5416903" cy="435673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Heading 2">
            <a:extLst>
              <a:ext uri="{FF2B5EF4-FFF2-40B4-BE49-F238E27FC236}">
                <a16:creationId xmlns:a16="http://schemas.microsoft.com/office/drawing/2014/main" id="{0F35A58C-1284-494F-A5A7-A8680CA322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61641" y="1358232"/>
            <a:ext cx="5513908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heading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790CE829-C5DB-4D0F-8D68-9F31A94FC42A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85100" y="1739233"/>
            <a:ext cx="5416903" cy="435673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Heading 1">
            <a:extLst>
              <a:ext uri="{FF2B5EF4-FFF2-40B4-BE49-F238E27FC236}">
                <a16:creationId xmlns:a16="http://schemas.microsoft.com/office/drawing/2014/main" id="{4FFD9C8F-5583-4BD3-BF48-097D5D045AD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8095" y="1358232"/>
            <a:ext cx="5513908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heading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BE367876-B551-4115-B469-74C12D0C1C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493803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/>
              <a:t>Click to add one-line subtitle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B4DC083-771D-42FC-A297-31FED0158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12F31EAB-796D-4E98-AD02-5E448046BB3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B9B4ABF0-738F-478F-B9E7-E5D3DF83666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409032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69A4C04-A3EA-46DA-BB45-CDB216DA322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40851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69A4C04-A3EA-46DA-BB45-CDB216DA32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ontent Placeholder 3"/>
          <p:cNvSpPr>
            <a:spLocks noGrp="1"/>
          </p:cNvSpPr>
          <p:nvPr>
            <p:ph sz="quarter" idx="19"/>
          </p:nvPr>
        </p:nvSpPr>
        <p:spPr>
          <a:xfrm>
            <a:off x="8152474" y="996365"/>
            <a:ext cx="3628711" cy="5099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8"/>
          </p:nvPr>
        </p:nvSpPr>
        <p:spPr>
          <a:xfrm>
            <a:off x="4268787" y="996365"/>
            <a:ext cx="3628711" cy="5099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sz="quarter" idx="17"/>
          </p:nvPr>
        </p:nvSpPr>
        <p:spPr>
          <a:xfrm>
            <a:off x="385100" y="996365"/>
            <a:ext cx="3628711" cy="5099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EAC09279-0D09-4109-A953-16A88732F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55DFA194-46E5-48DD-9DF0-CE09ECBDE59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BEED058A-E779-4D88-ADD2-9B84C2A1050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241211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EF3F2B0-772A-445A-8335-AA9D2FA1E7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944589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EF3F2B0-772A-445A-8335-AA9D2FA1E7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ubtitle">
            <a:extLst>
              <a:ext uri="{FF2B5EF4-FFF2-40B4-BE49-F238E27FC236}">
                <a16:creationId xmlns:a16="http://schemas.microsoft.com/office/drawing/2014/main" id="{C831EBB5-21C4-4F56-9D7F-EDB7844B96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498270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/>
              <a:t>Click to add one-line subtitle</a:t>
            </a:r>
          </a:p>
        </p:txBody>
      </p:sp>
      <p:sp>
        <p:nvSpPr>
          <p:cNvPr id="28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9EF0ECA-DE60-41FE-A905-507AB710E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1074A59D-DDE4-4FB2-838A-D5C8E7AD19E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46122" y="1365166"/>
            <a:ext cx="3628710" cy="473400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2DA2588-EB78-4045-A57D-317AA672516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65611" y="1365166"/>
            <a:ext cx="3628710" cy="473439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31336B0C-F91E-47D8-936F-836334818CB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5100" y="1365166"/>
            <a:ext cx="3628710" cy="473400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C64F2FF0-0CF5-4CC1-8878-96534C54D9A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9AAC13-0724-4F89-9282-2A985E0669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7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4C416F85-2B34-4AE4-95D6-BF9CFB412AE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783379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4C416F85-2B34-4AE4-95D6-BF9CFB412A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ontent Placeholder 3"/>
          <p:cNvSpPr>
            <a:spLocks noGrp="1"/>
          </p:cNvSpPr>
          <p:nvPr>
            <p:ph sz="quarter" idx="22"/>
          </p:nvPr>
        </p:nvSpPr>
        <p:spPr>
          <a:xfrm>
            <a:off x="8146122" y="1377365"/>
            <a:ext cx="3628710" cy="4718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Heading 3"/>
          <p:cNvSpPr>
            <a:spLocks noGrp="1"/>
          </p:cNvSpPr>
          <p:nvPr>
            <p:ph type="body" sz="quarter" idx="21" hasCustomPrompt="1"/>
          </p:nvPr>
        </p:nvSpPr>
        <p:spPr>
          <a:xfrm>
            <a:off x="8048832" y="996365"/>
            <a:ext cx="3726000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heading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quarter" idx="18"/>
          </p:nvPr>
        </p:nvSpPr>
        <p:spPr>
          <a:xfrm>
            <a:off x="4265611" y="1377365"/>
            <a:ext cx="3628710" cy="4718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Heading 2"/>
          <p:cNvSpPr>
            <a:spLocks noGrp="1"/>
          </p:cNvSpPr>
          <p:nvPr>
            <p:ph type="body" sz="quarter" idx="23" hasCustomPrompt="1"/>
          </p:nvPr>
        </p:nvSpPr>
        <p:spPr>
          <a:xfrm>
            <a:off x="4168321" y="996365"/>
            <a:ext cx="3726000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heading</a:t>
            </a:r>
          </a:p>
        </p:txBody>
      </p:sp>
      <p:sp>
        <p:nvSpPr>
          <p:cNvPr id="24" name="Content Placeholder 1"/>
          <p:cNvSpPr>
            <a:spLocks noGrp="1"/>
          </p:cNvSpPr>
          <p:nvPr>
            <p:ph sz="quarter" idx="17"/>
          </p:nvPr>
        </p:nvSpPr>
        <p:spPr>
          <a:xfrm>
            <a:off x="385100" y="1377365"/>
            <a:ext cx="3628710" cy="4718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Heading 1"/>
          <p:cNvSpPr>
            <a:spLocks noGrp="1"/>
          </p:cNvSpPr>
          <p:nvPr>
            <p:ph type="body" sz="quarter" idx="19" hasCustomPrompt="1"/>
          </p:nvPr>
        </p:nvSpPr>
        <p:spPr>
          <a:xfrm>
            <a:off x="287427" y="996365"/>
            <a:ext cx="3726383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heading</a:t>
            </a:r>
          </a:p>
        </p:txBody>
      </p:sp>
      <p:sp>
        <p:nvSpPr>
          <p:cNvPr id="16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24EE87AE-0267-4C69-AFD6-F9C64969A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BB8A07BF-CB97-4E22-9C06-99A9D26C819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7833D610-4CA4-41A3-B735-6F0642F98549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366051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81B370A-5B7E-451E-A6E7-C98EEEED58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92262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81B370A-5B7E-451E-A6E7-C98EEEED58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1074A59D-DDE4-4FB2-838A-D5C8E7AD19E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46122" y="1747514"/>
            <a:ext cx="3628710" cy="4352042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Heading 3">
            <a:extLst>
              <a:ext uri="{FF2B5EF4-FFF2-40B4-BE49-F238E27FC236}">
                <a16:creationId xmlns:a16="http://schemas.microsoft.com/office/drawing/2014/main" id="{2B395F8D-D2D6-46E9-A9E6-236C365E0BE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48832" y="1365166"/>
            <a:ext cx="3726000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heading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2DA2588-EB78-4045-A57D-317AA672516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65611" y="1747514"/>
            <a:ext cx="3628710" cy="4352042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Heading 2">
            <a:extLst>
              <a:ext uri="{FF2B5EF4-FFF2-40B4-BE49-F238E27FC236}">
                <a16:creationId xmlns:a16="http://schemas.microsoft.com/office/drawing/2014/main" id="{1E3C34FD-66F2-429D-BA98-17802C5C837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68321" y="1365166"/>
            <a:ext cx="3726000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heading</a:t>
            </a:r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31336B0C-F91E-47D8-936F-836334818CB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5100" y="1747514"/>
            <a:ext cx="3628710" cy="4352042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Heading 1">
            <a:extLst>
              <a:ext uri="{FF2B5EF4-FFF2-40B4-BE49-F238E27FC236}">
                <a16:creationId xmlns:a16="http://schemas.microsoft.com/office/drawing/2014/main" id="{2C5A79F9-54A7-42C3-958C-707025A751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7427" y="1365166"/>
            <a:ext cx="3726383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heading</a:t>
            </a:r>
          </a:p>
        </p:txBody>
      </p:sp>
      <p:sp>
        <p:nvSpPr>
          <p:cNvPr id="28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C831EBB5-21C4-4F56-9D7F-EDB7844B96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498270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/>
              <a:t>Click to add one-line subtitle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9EF0ECA-DE60-41FE-A905-507AB710E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FF0756C0-7641-4173-A68F-865597D4BB0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221C879-23BF-48A0-9B6C-5B66C341975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59750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2AF6AB5-2EAF-44EB-8180-4EBE0A12EB8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173229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2AF6AB5-2EAF-44EB-8180-4EBE0A12EB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EAE54251-B0D2-4947-83BB-BD7F95F3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8287B217-2E30-4712-99AE-652EEDB044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64EA22A1-FE1F-4F4A-9C07-F0E86D67EF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74756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BCD9B7F5-5935-49D2-BFB9-4DD1D6CF03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21903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BCD9B7F5-5935-49D2-BFB9-4DD1D6CF03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ubtitle">
            <a:extLst>
              <a:ext uri="{FF2B5EF4-FFF2-40B4-BE49-F238E27FC236}">
                <a16:creationId xmlns:a16="http://schemas.microsoft.com/office/drawing/2014/main" id="{71AE6212-DACF-49FB-929D-2FA8B00CFD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529254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/>
              <a:t>Click to add one-line subtitle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0391D03-EF6B-45A2-9268-5A807C7AE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D8B57979-9B2D-4984-B19E-0EFD2E111CE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FA02681C-9BC6-4D8A-BB6B-D65D1A03959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1415DDE-BCB7-402A-83EE-E821146D738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881481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1415DDE-BCB7-402A-83EE-E821146D73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Bar">
            <a:extLst>
              <a:ext uri="{FF2B5EF4-FFF2-40B4-BE49-F238E27FC236}">
                <a16:creationId xmlns:a16="http://schemas.microsoft.com/office/drawing/2014/main" id="{8EF5646D-2EB2-41E1-98F7-8AFF5323E04E}"/>
              </a:ext>
            </a:extLst>
          </p:cNvPr>
          <p:cNvSpPr/>
          <p:nvPr userDrawn="1"/>
        </p:nvSpPr>
        <p:spPr>
          <a:xfrm>
            <a:off x="385100" y="1247488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7764AC2A-714D-48E6-8850-2398C74A59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123" y="398368"/>
            <a:ext cx="11494890" cy="868680"/>
          </a:xfrm>
        </p:spPr>
        <p:txBody>
          <a:bodyPr vert="horz" anchor="b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Two-Line Title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EBA2B6B1-8B85-4F7A-B1B8-3C2A2CA72C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F6172FFC-9966-4FB3-B3D2-FBE84B0190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274181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,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448E36D-1791-497B-8B45-6161FB44ED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86624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448E36D-1791-497B-8B45-6161FB44ED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ubtitle">
            <a:extLst>
              <a:ext uri="{FF2B5EF4-FFF2-40B4-BE49-F238E27FC236}">
                <a16:creationId xmlns:a16="http://schemas.microsoft.com/office/drawing/2014/main" id="{6957406C-CA6F-47F8-9FC9-A15BE313C4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1178166"/>
            <a:ext cx="11529254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/>
              <a:t>Click to add one-line subtitle</a:t>
            </a:r>
          </a:p>
        </p:txBody>
      </p:sp>
      <p:sp>
        <p:nvSpPr>
          <p:cNvPr id="10" name="Bar">
            <a:extLst>
              <a:ext uri="{FF2B5EF4-FFF2-40B4-BE49-F238E27FC236}">
                <a16:creationId xmlns:a16="http://schemas.microsoft.com/office/drawing/2014/main" id="{371489F8-FD72-440E-84EC-51D4A768BB5E}"/>
              </a:ext>
            </a:extLst>
          </p:cNvPr>
          <p:cNvSpPr/>
          <p:nvPr userDrawn="1"/>
        </p:nvSpPr>
        <p:spPr>
          <a:xfrm>
            <a:off x="385100" y="1663329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22" name="Title">
            <a:extLst>
              <a:ext uri="{FF2B5EF4-FFF2-40B4-BE49-F238E27FC236}">
                <a16:creationId xmlns:a16="http://schemas.microsoft.com/office/drawing/2014/main" id="{5535819F-7681-4776-AE9B-BEAB22E80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123" y="398368"/>
            <a:ext cx="11494890" cy="868680"/>
          </a:xfrm>
        </p:spPr>
        <p:txBody>
          <a:bodyPr vert="horz" anchor="b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Two-Line Title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C903090B-018E-41F6-821A-0DB185B1678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4EE71AD2-3B17-4BBC-A780-3AEAE01E747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425189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">
            <a:extLst>
              <a:ext uri="{FF2B5EF4-FFF2-40B4-BE49-F238E27FC236}">
                <a16:creationId xmlns:a16="http://schemas.microsoft.com/office/drawing/2014/main" id="{D60021C6-A6F0-40F0-A299-B8269BE0F49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81000" y="1733015"/>
            <a:ext cx="11403014" cy="4366800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Heading"/>
          <p:cNvSpPr>
            <a:spLocks noGrp="1"/>
          </p:cNvSpPr>
          <p:nvPr>
            <p:ph type="body" sz="quarter" idx="18" hasCustomPrompt="1"/>
          </p:nvPr>
        </p:nvSpPr>
        <p:spPr>
          <a:xfrm>
            <a:off x="288096" y="1350296"/>
            <a:ext cx="11495918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subtitle</a:t>
            </a:r>
          </a:p>
        </p:txBody>
      </p:sp>
      <p:sp>
        <p:nvSpPr>
          <p:cNvPr id="12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15C04D0B-D5E2-4F74-B1D6-45E2AEA840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495918" cy="381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" panose="020B0604020202020204" pitchFamily="34" charset="0"/>
              <a:buNone/>
              <a:defRPr sz="2400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subtitle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D09EDB93-5BF6-4D1D-9D5F-0E75F455E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2" y="391852"/>
            <a:ext cx="11498271" cy="401362"/>
          </a:xfr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9D217CA8-FB11-4E4A-BBCD-EE7B837F4D7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6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979774FC-F55C-4DFC-ADB6-18E4209079E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924405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979774FC-F55C-4DFC-ADB6-18E4209079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ar"/>
          <p:cNvSpPr/>
          <p:nvPr userDrawn="1"/>
        </p:nvSpPr>
        <p:spPr>
          <a:xfrm>
            <a:off x="385100" y="3616182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89123" y="2676894"/>
            <a:ext cx="3685309" cy="868680"/>
          </a:xfrm>
        </p:spPr>
        <p:txBody>
          <a:bodyPr vert="horz" anchor="b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multi-Line Title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2818CA98-330E-4FE7-B6FF-632E311233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1F90604F-7FA1-41D8-9914-866F330503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93611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BD7FB032-5C39-4FF8-8FE8-B730EC7CCE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265509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BD7FB032-5C39-4FF8-8FE8-B730EC7CCE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"/>
          <p:cNvSpPr>
            <a:spLocks noGrp="1"/>
          </p:cNvSpPr>
          <p:nvPr>
            <p:ph sz="quarter" idx="13"/>
          </p:nvPr>
        </p:nvSpPr>
        <p:spPr>
          <a:xfrm>
            <a:off x="4076700" y="331788"/>
            <a:ext cx="7734300" cy="5764212"/>
          </a:xfrm>
        </p:spPr>
        <p:txBody>
          <a:bodyPr anchor="ctr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Bar"/>
          <p:cNvSpPr/>
          <p:nvPr userDrawn="1"/>
        </p:nvSpPr>
        <p:spPr>
          <a:xfrm>
            <a:off x="385100" y="3616182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89122" y="2676894"/>
            <a:ext cx="3536373" cy="868680"/>
          </a:xfrm>
        </p:spPr>
        <p:txBody>
          <a:bodyPr vert="horz" anchor="b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multi-Line Title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92DC03DA-1907-4E05-9BC8-10562171313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DB2C94F6-2456-49E7-A85E-744A4B16A88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281740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4E0B40D-5357-45FF-9FB8-FCEFDD888C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741952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4E0B40D-5357-45FF-9FB8-FCEFDD888C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"/>
          <p:cNvSpPr>
            <a:spLocks noGrp="1"/>
          </p:cNvSpPr>
          <p:nvPr>
            <p:ph sz="quarter" idx="13"/>
          </p:nvPr>
        </p:nvSpPr>
        <p:spPr>
          <a:xfrm>
            <a:off x="4076700" y="331788"/>
            <a:ext cx="7734300" cy="5764212"/>
          </a:xfrm>
        </p:spPr>
        <p:txBody>
          <a:bodyPr anchor="ctr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Bar"/>
          <p:cNvSpPr/>
          <p:nvPr userDrawn="1"/>
        </p:nvSpPr>
        <p:spPr>
          <a:xfrm>
            <a:off x="385100" y="3616182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10" name="Text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289122" y="2691855"/>
            <a:ext cx="3566206" cy="795528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sz="2400" baseline="0" dirty="0"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en-US"/>
              <a:t>Click to add</a:t>
            </a:r>
            <a:br>
              <a:rPr lang="en-US"/>
            </a:br>
            <a:r>
              <a:rPr lang="en-US"/>
              <a:t>two-line subtitle</a:t>
            </a: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289122" y="1980879"/>
            <a:ext cx="3566206" cy="868680"/>
          </a:xfrm>
        </p:spPr>
        <p:txBody>
          <a:bodyPr vert="horz" anchor="b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multi-Line Title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C2D12F7D-5A80-4CB3-A519-0EC3099CAB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977D698-96B1-4B1C-AC10-E28AA67073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49029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Caption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F460974-2E49-479B-8B56-14195E7788E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408286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F460974-2E49-479B-8B56-14195E7788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"/>
          <p:cNvSpPr>
            <a:spLocks noGrp="1"/>
          </p:cNvSpPr>
          <p:nvPr>
            <p:ph sz="quarter" idx="13"/>
          </p:nvPr>
        </p:nvSpPr>
        <p:spPr>
          <a:xfrm>
            <a:off x="4076700" y="331788"/>
            <a:ext cx="7734300" cy="5764212"/>
          </a:xfrm>
        </p:spPr>
        <p:txBody>
          <a:bodyPr anchor="ctr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4"/>
          </p:nvPr>
        </p:nvSpPr>
        <p:spPr>
          <a:xfrm>
            <a:off x="278732" y="2534960"/>
            <a:ext cx="3546475" cy="3446462"/>
          </a:xfrm>
        </p:spPr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Bar"/>
          <p:cNvSpPr/>
          <p:nvPr userDrawn="1"/>
        </p:nvSpPr>
        <p:spPr>
          <a:xfrm>
            <a:off x="385100" y="2356608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89123" y="1417320"/>
            <a:ext cx="3536373" cy="868680"/>
          </a:xfrm>
        </p:spPr>
        <p:txBody>
          <a:bodyPr vert="horz" anchor="b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multi-Line Title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F37736B1-D7A7-4407-BE85-C3B77D9DE3F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C2633DB1-4E58-49AF-9CC5-F4480459AEB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39123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and Caption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9D8A375B-118A-4C0B-A008-CE8167BAEA6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54626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9D8A375B-118A-4C0B-A008-CE8167BAEA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icture Placeholder">
            <a:extLst>
              <a:ext uri="{FF2B5EF4-FFF2-40B4-BE49-F238E27FC236}">
                <a16:creationId xmlns:a16="http://schemas.microsoft.com/office/drawing/2014/main" id="{685C0DB9-A0DF-42B9-B705-83944EECB34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6700" y="0"/>
            <a:ext cx="8115300" cy="6858000"/>
          </a:xfrm>
        </p:spPr>
        <p:txBody>
          <a:bodyPr anchor="ctr"/>
          <a:lstStyle>
            <a:lvl1pPr marL="0" indent="0" algn="ctr">
              <a:buNone/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 edge-to-edge picture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4"/>
          </p:nvPr>
        </p:nvSpPr>
        <p:spPr>
          <a:xfrm>
            <a:off x="278731" y="2534960"/>
            <a:ext cx="3546475" cy="3446462"/>
          </a:xfrm>
        </p:spPr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Bar"/>
          <p:cNvSpPr/>
          <p:nvPr userDrawn="1"/>
        </p:nvSpPr>
        <p:spPr>
          <a:xfrm>
            <a:off x="385100" y="2356608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89122" y="1417320"/>
            <a:ext cx="3536373" cy="868680"/>
          </a:xfrm>
        </p:spPr>
        <p:txBody>
          <a:bodyPr vert="horz" anchor="b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multi-Line Title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8085FE46-B145-48DA-84CC-BEC7ABB0F6C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62B249EC-9477-452C-91FB-A412BD37EF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415711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BCC563F0-C3B9-4B28-9B1C-8DD505A079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224445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BCC563F0-C3B9-4B28-9B1C-8DD505A079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Placeholder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8526166" y="999674"/>
            <a:ext cx="3257847" cy="5096326"/>
          </a:xfrm>
          <a:noFill/>
          <a:ln w="57150">
            <a:solidFill>
              <a:srgbClr val="32DAC8"/>
            </a:solidFill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>
              <a:spcBef>
                <a:spcPts val="900"/>
              </a:spcBef>
              <a:buNone/>
              <a:defRPr sz="2200"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supporting text</a:t>
            </a:r>
          </a:p>
          <a:p>
            <a:pPr lvl="0"/>
            <a:endParaRPr lang="en-US"/>
          </a:p>
        </p:txBody>
      </p:sp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269A3E8D-DCFB-4D37-86BB-56632B0912B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5100" y="995363"/>
            <a:ext cx="7844500" cy="5100637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37FCC12E-6D90-403E-80FA-0F7CB28A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91E92FAC-B699-43F5-B87D-2D8B714080E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C38747A7-25DE-48D8-8D31-0F3DF66ADF9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86683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F0C7905-C50D-4479-A459-3E98126B58D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724860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F0C7905-C50D-4479-A459-3E98126B58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Placeholder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8526166" y="999674"/>
            <a:ext cx="3257847" cy="5096326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>
              <a:spcBef>
                <a:spcPts val="900"/>
              </a:spcBef>
              <a:buNone/>
              <a:defRPr sz="2200"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supporting text</a:t>
            </a:r>
          </a:p>
          <a:p>
            <a:pPr lvl="0"/>
            <a:endParaRPr lang="en-US"/>
          </a:p>
        </p:txBody>
      </p:sp>
      <p:sp>
        <p:nvSpPr>
          <p:cNvPr id="15" name="Picture Placeholder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7470648" cy="5096460"/>
          </a:xfrm>
          <a:ln>
            <a:noFill/>
            <a:miter lim="800000"/>
          </a:ln>
        </p:spPr>
        <p:txBody>
          <a:bodyPr anchor="ctr"/>
          <a:lstStyle>
            <a:lvl1pPr marL="0" indent="0" algn="ctr">
              <a:buNone/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5722C60-FC76-4A73-9A5C-0D547B644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88A295B4-CD29-4A4B-B08E-9A6CC4F4CF8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B8558E5-A9EE-4418-B017-3EBC0B35FAB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133755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C107DCD-8E78-467B-8556-CF6A8FC3DFB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557588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C107DCD-8E78-467B-8556-CF6A8FC3DF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Placeholder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285743" y="999674"/>
            <a:ext cx="3257847" cy="5096326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>
              <a:spcBef>
                <a:spcPts val="900"/>
              </a:spcBef>
              <a:buNone/>
              <a:defRPr sz="2200"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supporting text</a:t>
            </a:r>
          </a:p>
          <a:p>
            <a:pPr lvl="0"/>
            <a:endParaRPr lang="en-US"/>
          </a:p>
        </p:txBody>
      </p:sp>
      <p:sp>
        <p:nvSpPr>
          <p:cNvPr id="15" name="Picture Placeholder"/>
          <p:cNvSpPr>
            <a:spLocks noGrp="1"/>
          </p:cNvSpPr>
          <p:nvPr>
            <p:ph type="pic" sz="quarter" idx="18" hasCustomPrompt="1"/>
          </p:nvPr>
        </p:nvSpPr>
        <p:spPr>
          <a:xfrm>
            <a:off x="4313365" y="999540"/>
            <a:ext cx="7470648" cy="5096460"/>
          </a:xfrm>
          <a:ln>
            <a:noFill/>
            <a:miter lim="800000"/>
          </a:ln>
        </p:spPr>
        <p:txBody>
          <a:bodyPr anchor="ctr"/>
          <a:lstStyle>
            <a:lvl1pPr marL="0" indent="0" algn="ctr">
              <a:buNone/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5722C60-FC76-4A73-9A5C-0D547B644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</p:spPr>
        <p:txBody>
          <a:bodyPr vert="horz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88A295B4-CD29-4A4B-B08E-9A6CC4F4CF8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B8558E5-A9EE-4418-B017-3EBC0B35FAB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364561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96DD28D-6BE5-4E79-90A1-9269E81D4F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045969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96DD28D-6BE5-4E79-90A1-9269E81D4F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184DB124-5DB1-4AD3-9276-D81D2209D17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515445" y="999540"/>
            <a:ext cx="3257847" cy="5100531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7470648" cy="5096460"/>
          </a:xfrm>
          <a:ln>
            <a:noFill/>
            <a:miter lim="800000"/>
          </a:ln>
        </p:spPr>
        <p:txBody>
          <a:bodyPr anchor="ctr"/>
          <a:lstStyle>
            <a:lvl1pPr marL="0" indent="0" algn="ctr">
              <a:buNone/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4B1C1C31-7119-4D9E-8DED-87033B4B0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6B8E13A3-BC15-450D-96D1-EB785D605BB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191AA25E-ECBD-44CD-9DE9-F058616E771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50686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1477547-A011-41BB-9219-72EBC5149B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955778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1477547-A011-41BB-9219-72EBC5149B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Placeholder 2"/>
          <p:cNvSpPr>
            <a:spLocks noGrp="1"/>
          </p:cNvSpPr>
          <p:nvPr>
            <p:ph type="body" sz="half" idx="19" hasCustomPrompt="1"/>
          </p:nvPr>
        </p:nvSpPr>
        <p:spPr bwMode="ltGray">
          <a:xfrm>
            <a:off x="6172895" y="4925740"/>
            <a:ext cx="5611118" cy="1170260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1800"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caption</a:t>
            </a:r>
          </a:p>
          <a:p>
            <a:pPr lvl="0"/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11EEBA4-9351-4C42-9CB1-BC966ADFAF0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72725" y="999540"/>
            <a:ext cx="5611288" cy="3803904"/>
          </a:xfrm>
        </p:spPr>
        <p:txBody>
          <a:bodyPr anchor="ctr"/>
          <a:lstStyle>
            <a:lvl1pPr marL="0" indent="0" algn="ctr">
              <a:buNone/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6" name="Text Placeholder 1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381000" y="4925740"/>
            <a:ext cx="5611118" cy="1170260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1800"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caption</a:t>
            </a:r>
          </a:p>
          <a:p>
            <a:pPr lvl="0"/>
            <a:endParaRPr lang="en-US"/>
          </a:p>
        </p:txBody>
      </p:sp>
      <p:sp>
        <p:nvSpPr>
          <p:cNvPr id="17" name="Picture Placeholder 1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5611288" cy="3803904"/>
          </a:xfrm>
        </p:spPr>
        <p:txBody>
          <a:bodyPr anchor="ctr"/>
          <a:lstStyle>
            <a:lvl1pPr marL="0" indent="0" algn="ctr">
              <a:buNone/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2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0F79D366-784C-495D-8F64-93E8B37FC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</p:spPr>
        <p:txBody>
          <a:bodyPr vert="horz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833220B8-73BB-42A1-AE6B-0898C72176B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278F3E4F-3B9E-412C-A6C9-621D3C25AA9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175483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quarter" idx="18"/>
          </p:nvPr>
        </p:nvSpPr>
        <p:spPr>
          <a:xfrm>
            <a:off x="6260021" y="995363"/>
            <a:ext cx="5523992" cy="5100637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"/>
          <p:cNvSpPr>
            <a:spLocks noGrp="1"/>
          </p:cNvSpPr>
          <p:nvPr>
            <p:ph sz="quarter" idx="17"/>
          </p:nvPr>
        </p:nvSpPr>
        <p:spPr>
          <a:xfrm>
            <a:off x="385100" y="995363"/>
            <a:ext cx="5523992" cy="5100637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8" name="Title">
            <a:extLst>
              <a:ext uri="{FF2B5EF4-FFF2-40B4-BE49-F238E27FC236}">
                <a16:creationId xmlns:a16="http://schemas.microsoft.com/office/drawing/2014/main" id="{871CBF7C-DC48-4FC0-9D75-AE2A7B709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30D71586-CC8D-433E-9833-9A7FDB8D82E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4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7F710E9-8B82-475E-9524-D1FFCB009F9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622245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7F710E9-8B82-475E-9524-D1FFCB009F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Placeholder 3"/>
          <p:cNvSpPr>
            <a:spLocks noGrp="1"/>
          </p:cNvSpPr>
          <p:nvPr>
            <p:ph type="body" sz="half" idx="21" hasCustomPrompt="1"/>
          </p:nvPr>
        </p:nvSpPr>
        <p:spPr bwMode="ltGray">
          <a:xfrm>
            <a:off x="8105705" y="4925740"/>
            <a:ext cx="3678308" cy="1152211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1800"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caption</a:t>
            </a:r>
          </a:p>
          <a:p>
            <a:pPr lvl="0"/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8097009" y="999540"/>
            <a:ext cx="3678308" cy="3803904"/>
          </a:xfrm>
        </p:spPr>
        <p:txBody>
          <a:bodyPr anchor="ctr"/>
          <a:lstStyle>
            <a:lvl1pPr marL="0" indent="0" algn="ctr">
              <a:buNone/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half" idx="19" hasCustomPrompt="1"/>
          </p:nvPr>
        </p:nvSpPr>
        <p:spPr bwMode="ltGray">
          <a:xfrm>
            <a:off x="4239004" y="4925740"/>
            <a:ext cx="3678308" cy="1152211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1800"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caption</a:t>
            </a:r>
          </a:p>
          <a:p>
            <a:pPr lvl="0"/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4239004" y="999540"/>
            <a:ext cx="3678308" cy="3803904"/>
          </a:xfrm>
        </p:spPr>
        <p:txBody>
          <a:bodyPr anchor="ctr"/>
          <a:lstStyle>
            <a:lvl1pPr marL="0" indent="0" algn="ctr">
              <a:buNone/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8" name="Text Placeholder 1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389696" y="4925740"/>
            <a:ext cx="3678308" cy="1152211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1800"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caption</a:t>
            </a:r>
          </a:p>
          <a:p>
            <a:pPr lvl="0"/>
            <a:endParaRPr lang="en-US"/>
          </a:p>
        </p:txBody>
      </p:sp>
      <p:sp>
        <p:nvSpPr>
          <p:cNvPr id="19" name="Picture Placeholder 1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3678308" cy="3803904"/>
          </a:xfrm>
        </p:spPr>
        <p:txBody>
          <a:bodyPr anchor="ctr"/>
          <a:lstStyle>
            <a:lvl1pPr marL="0" indent="0" algn="ctr">
              <a:buNone/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4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8DA0A33-9CC4-4DCC-85C5-5D814DA5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95E78B5B-38D0-4241-B1F6-380820ADBD5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DD820592-1C1F-4092-94E5-D39D7CA0940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411594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EF2FAA-5188-48CD-88F5-10F71041EA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42381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3EF2FAA-5188-48CD-88F5-10F71041EA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45BD124-6171-43C5-8405-25101FA6FB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994740" y="4310712"/>
            <a:ext cx="3780577" cy="1855138"/>
          </a:xfrm>
        </p:spPr>
        <p:txBody>
          <a:bodyPr/>
          <a:lstStyle>
            <a:lvl1pPr marL="0" indent="0">
              <a:buNone/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Bar 3">
            <a:extLst>
              <a:ext uri="{FF2B5EF4-FFF2-40B4-BE49-F238E27FC236}">
                <a16:creationId xmlns:a16="http://schemas.microsoft.com/office/drawing/2014/main" id="{42FA215D-0B81-4E67-9714-4DF602504A3A}"/>
              </a:ext>
            </a:extLst>
          </p:cNvPr>
          <p:cNvSpPr/>
          <p:nvPr userDrawn="1"/>
        </p:nvSpPr>
        <p:spPr>
          <a:xfrm>
            <a:off x="8097009" y="4258726"/>
            <a:ext cx="3679200" cy="54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8097009" y="999540"/>
            <a:ext cx="3678308" cy="3132000"/>
          </a:xfrm>
        </p:spPr>
        <p:txBody>
          <a:bodyPr anchor="ctr"/>
          <a:lstStyle>
            <a:lvl1pPr marL="0" indent="0" algn="ctr">
              <a:buNone/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7" name="Bar 2">
            <a:extLst>
              <a:ext uri="{FF2B5EF4-FFF2-40B4-BE49-F238E27FC236}">
                <a16:creationId xmlns:a16="http://schemas.microsoft.com/office/drawing/2014/main" id="{0D8D023B-EF10-400C-BF2B-43E4924E8642}"/>
              </a:ext>
            </a:extLst>
          </p:cNvPr>
          <p:cNvSpPr/>
          <p:nvPr userDrawn="1"/>
        </p:nvSpPr>
        <p:spPr>
          <a:xfrm>
            <a:off x="4239004" y="4258726"/>
            <a:ext cx="3679200" cy="548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A3D17EC-2963-45F0-9DC4-19C039BA81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36735" y="4310712"/>
            <a:ext cx="3780577" cy="1855138"/>
          </a:xfrm>
        </p:spPr>
        <p:txBody>
          <a:bodyPr/>
          <a:lstStyle>
            <a:lvl1pPr marL="0" indent="0">
              <a:buNone/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4239004" y="999540"/>
            <a:ext cx="3678308" cy="3132000"/>
          </a:xfrm>
        </p:spPr>
        <p:txBody>
          <a:bodyPr anchor="ctr"/>
          <a:lstStyle>
            <a:lvl1pPr marL="0" indent="0" algn="ctr">
              <a:buNone/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F3BA045-26B3-4E52-9906-6D3BA87876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8731" y="4310712"/>
            <a:ext cx="3780577" cy="1855138"/>
          </a:xfrm>
        </p:spPr>
        <p:txBody>
          <a:bodyPr/>
          <a:lstStyle>
            <a:lvl1pPr marL="0" indent="0">
              <a:buNone/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Bar 1">
            <a:extLst>
              <a:ext uri="{FF2B5EF4-FFF2-40B4-BE49-F238E27FC236}">
                <a16:creationId xmlns:a16="http://schemas.microsoft.com/office/drawing/2014/main" id="{A6732A66-F432-4DBF-9D12-1CD6789335F1}"/>
              </a:ext>
            </a:extLst>
          </p:cNvPr>
          <p:cNvSpPr/>
          <p:nvPr userDrawn="1"/>
        </p:nvSpPr>
        <p:spPr>
          <a:xfrm>
            <a:off x="377894" y="4258726"/>
            <a:ext cx="3679200" cy="5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19" name="Picture Placeholder 1"/>
          <p:cNvSpPr>
            <a:spLocks noGrp="1"/>
          </p:cNvSpPr>
          <p:nvPr>
            <p:ph type="pic" sz="quarter" idx="18" hasCustomPrompt="1"/>
          </p:nvPr>
        </p:nvSpPr>
        <p:spPr>
          <a:xfrm>
            <a:off x="379447" y="999540"/>
            <a:ext cx="3678308" cy="3132000"/>
          </a:xfrm>
        </p:spPr>
        <p:txBody>
          <a:bodyPr anchor="ctr"/>
          <a:lstStyle>
            <a:lvl1pPr marL="0" indent="0" algn="ctr">
              <a:buNone/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4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8DA0A33-9CC4-4DCC-85C5-5D814DA5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95E78B5B-38D0-4241-B1F6-380820ADBD5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DD820592-1C1F-4092-94E5-D39D7CA0940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222121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13A1EFD-C471-4A96-AF59-4EDB28B8A7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543214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13A1EFD-C471-4A96-AF59-4EDB28B8A7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8DA0A33-9CC4-4DCC-85C5-5D814DA5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95E78B5B-38D0-4241-B1F6-380820ADBD5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DD820592-1C1F-4092-94E5-D39D7CA0940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A3D17EC-2963-45F0-9DC4-19C039BA81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96001" y="4310712"/>
            <a:ext cx="5688012" cy="1855138"/>
          </a:xfrm>
        </p:spPr>
        <p:txBody>
          <a:bodyPr/>
          <a:lstStyle>
            <a:lvl1pPr marL="0" indent="0">
              <a:buNone/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Bar 2">
            <a:extLst>
              <a:ext uri="{FF2B5EF4-FFF2-40B4-BE49-F238E27FC236}">
                <a16:creationId xmlns:a16="http://schemas.microsoft.com/office/drawing/2014/main" id="{0D8D023B-EF10-400C-BF2B-43E4924E8642}"/>
              </a:ext>
            </a:extLst>
          </p:cNvPr>
          <p:cNvSpPr/>
          <p:nvPr userDrawn="1"/>
        </p:nvSpPr>
        <p:spPr>
          <a:xfrm>
            <a:off x="6222013" y="4258726"/>
            <a:ext cx="5562000" cy="548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BFE93BF0-E1B7-4E00-B095-E182346B5D7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22013" y="985963"/>
            <a:ext cx="5562000" cy="3132000"/>
          </a:xfrm>
        </p:spPr>
        <p:txBody>
          <a:bodyPr anchor="ctr"/>
          <a:lstStyle>
            <a:lvl1pPr marL="0" indent="0" algn="ctr">
              <a:buNone/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F3BA045-26B3-4E52-9906-6D3BA87876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8731" y="4310712"/>
            <a:ext cx="5661163" cy="1855138"/>
          </a:xfrm>
        </p:spPr>
        <p:txBody>
          <a:bodyPr/>
          <a:lstStyle>
            <a:lvl1pPr marL="0" indent="0">
              <a:buNone/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Bar 1">
            <a:extLst>
              <a:ext uri="{FF2B5EF4-FFF2-40B4-BE49-F238E27FC236}">
                <a16:creationId xmlns:a16="http://schemas.microsoft.com/office/drawing/2014/main" id="{A6732A66-F432-4DBF-9D12-1CD6789335F1}"/>
              </a:ext>
            </a:extLst>
          </p:cNvPr>
          <p:cNvSpPr/>
          <p:nvPr userDrawn="1"/>
        </p:nvSpPr>
        <p:spPr>
          <a:xfrm>
            <a:off x="377894" y="4258726"/>
            <a:ext cx="5562000" cy="5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21" name="Picture Placeholder 1">
            <a:extLst>
              <a:ext uri="{FF2B5EF4-FFF2-40B4-BE49-F238E27FC236}">
                <a16:creationId xmlns:a16="http://schemas.microsoft.com/office/drawing/2014/main" id="{D48EE7C4-611A-445E-A636-05C3A89474E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5562600" cy="3132000"/>
          </a:xfrm>
        </p:spPr>
        <p:txBody>
          <a:bodyPr anchor="ctr"/>
          <a:lstStyle>
            <a:lvl1pPr marL="0" indent="0" algn="ctr">
              <a:buNone/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162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dge-To-Ed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75DE491-3AC8-4C49-9804-56C0A4B899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59469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75DE491-3AC8-4C49-9804-56C0A4B899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Picture Placeholder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ln>
            <a:noFill/>
            <a:miter lim="800000"/>
          </a:ln>
        </p:spPr>
        <p:txBody>
          <a:bodyPr anchor="ctr"/>
          <a:lstStyle>
            <a:lvl1pPr marL="0" indent="0" algn="ctr">
              <a:buNone/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90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pe As Art, Single L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68A5BEE-2D34-4035-A7FB-F52BD3CB25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106312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68A5BEE-2D34-4035-A7FB-F52BD3CB25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308CDED-96CC-443C-B3E3-675A1C4732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685800"/>
            <a:ext cx="11430001" cy="5517572"/>
          </a:xfrm>
          <a:prstGeom prst="rect">
            <a:avLst/>
          </a:prstGeom>
          <a:ln w="57150">
            <a:noFill/>
            <a:miter lim="800000"/>
          </a:ln>
        </p:spPr>
        <p:txBody>
          <a:bodyPr vert="horz" lIns="0" tIns="432000" rIns="0" bIns="0" rtlCol="0" anchor="ctr" anchorCtr="0">
            <a:normAutofit/>
          </a:bodyPr>
          <a:lstStyle>
            <a:lvl1pPr algn="ctr">
              <a:lnSpc>
                <a:spcPct val="75000"/>
              </a:lnSpc>
              <a:defRPr sz="17000"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Single line</a:t>
            </a:r>
          </a:p>
        </p:txBody>
      </p:sp>
    </p:spTree>
    <p:extLst>
      <p:ext uri="{BB962C8B-B14F-4D97-AF65-F5344CB8AC3E}">
        <p14:creationId xmlns:p14="http://schemas.microsoft.com/office/powerpoint/2010/main" val="3486647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pe As Art, Multiple Lin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DAB4387-3D65-460C-BCA2-B34BAA37925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881394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DAB4387-3D65-460C-BCA2-B34BAA3792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308CDED-96CC-443C-B3E3-675A1C4732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685800"/>
            <a:ext cx="11430001" cy="5517572"/>
          </a:xfrm>
          <a:prstGeom prst="rect">
            <a:avLst/>
          </a:prstGeom>
          <a:ln w="57150">
            <a:noFill/>
            <a:miter lim="800000"/>
          </a:ln>
        </p:spPr>
        <p:txBody>
          <a:bodyPr vert="horz" lIns="0" tIns="432000" rIns="0" bIns="0" rtlCol="0" anchor="ctr" anchorCtr="0">
            <a:normAutofit/>
          </a:bodyPr>
          <a:lstStyle>
            <a:lvl1pPr algn="l">
              <a:lnSpc>
                <a:spcPct val="65000"/>
              </a:lnSpc>
              <a:defRPr sz="12500"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Multiple </a:t>
            </a:r>
            <a:br>
              <a:rPr lang="en-US"/>
            </a:br>
            <a:r>
              <a:rPr lang="en-US"/>
              <a:t>lines </a:t>
            </a:r>
          </a:p>
        </p:txBody>
      </p:sp>
    </p:spTree>
    <p:extLst>
      <p:ext uri="{BB962C8B-B14F-4D97-AF65-F5344CB8AC3E}">
        <p14:creationId xmlns:p14="http://schemas.microsoft.com/office/powerpoint/2010/main" val="984925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A697E9B-698E-4136-A99A-FAAA557BF2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04002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A697E9B-698E-4136-A99A-FAAA557BF2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167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1695718-0EA1-43B9-8E13-34C7A693D12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106705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1695718-0EA1-43B9-8E13-34C7A693D1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5202D382-F177-4EDD-9E63-D410F58B2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5D5BB30E-8FED-4853-AD8A-7BB93B3FF1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8208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EE9D982-4BA2-4C28-A5DF-8AADBD9B5B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56766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EE9D982-4BA2-4C28-A5DF-8AADBD9B5B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Placeholder">
            <a:extLst>
              <a:ext uri="{FF2B5EF4-FFF2-40B4-BE49-F238E27FC236}">
                <a16:creationId xmlns:a16="http://schemas.microsoft.com/office/drawing/2014/main" id="{6BDD934D-C46A-42E7-82F9-E43F9A3604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3442" y="3528820"/>
            <a:ext cx="11517557" cy="205511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Speaker contact information</a:t>
            </a:r>
          </a:p>
        </p:txBody>
      </p:sp>
      <p:sp>
        <p:nvSpPr>
          <p:cNvPr id="16" name="Bar">
            <a:extLst>
              <a:ext uri="{FF2B5EF4-FFF2-40B4-BE49-F238E27FC236}">
                <a16:creationId xmlns:a16="http://schemas.microsoft.com/office/drawing/2014/main" id="{62127D76-909D-4C18-BB52-4DDB379ACAE3}"/>
              </a:ext>
            </a:extLst>
          </p:cNvPr>
          <p:cNvSpPr/>
          <p:nvPr userDrawn="1"/>
        </p:nvSpPr>
        <p:spPr>
          <a:xfrm>
            <a:off x="381000" y="3374136"/>
            <a:ext cx="530283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B56764AC-9C6B-4C1D-BE2B-C4E8A087C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749" y="521016"/>
            <a:ext cx="6195700" cy="2828660"/>
          </a:xfrm>
        </p:spPr>
        <p:txBody>
          <a:bodyPr vert="horz" anchor="b"/>
          <a:lstStyle>
            <a:lvl1pPr>
              <a:lnSpc>
                <a:spcPct val="85000"/>
              </a:lnSpc>
              <a:defRPr sz="4400"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 thank you message</a:t>
            </a:r>
          </a:p>
        </p:txBody>
      </p:sp>
      <p:sp>
        <p:nvSpPr>
          <p:cNvPr id="13" name="Footer Placeholder">
            <a:extLst>
              <a:ext uri="{FF2B5EF4-FFF2-40B4-BE49-F238E27FC236}">
                <a16:creationId xmlns:a16="http://schemas.microsoft.com/office/drawing/2014/main" id="{B08835D9-51EC-4CAD-A07F-93C2FF416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4720" y="5923546"/>
            <a:ext cx="7481160" cy="411581"/>
          </a:xfrm>
          <a:prstGeom prst="rect">
            <a:avLst/>
          </a:prstGeom>
        </p:spPr>
        <p:txBody>
          <a:bodyPr vert="horz" lIns="90000" tIns="0" rIns="90000" bIns="0" rtlCol="0" anchor="b"/>
          <a:lstStyle>
            <a:lvl1pPr algn="r">
              <a:lnSpc>
                <a:spcPct val="90000"/>
              </a:lnSpc>
              <a:defRPr sz="1200" cap="none" baseline="0">
                <a:solidFill>
                  <a:schemeClr val="tx1"/>
                </a:solidFill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720469-4E8E-4F55-96D3-10560B47177B}"/>
              </a:ext>
            </a:extLst>
          </p:cNvPr>
          <p:cNvSpPr txBox="1"/>
          <p:nvPr userDrawn="1"/>
        </p:nvSpPr>
        <p:spPr>
          <a:xfrm>
            <a:off x="8115300" y="6335127"/>
            <a:ext cx="3740580" cy="276999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sz="1200" b="0" i="0">
                <a:effectLst/>
                <a:latin typeface="MetricHPE" panose="020B0503030202060203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MetricHPE" panose="020B0503030202060203" pitchFamily="34" charset="0"/>
              </a:rPr>
              <a:t>© </a:t>
            </a:r>
            <a:fld id="{DA3777BF-A1C6-4F92-A9EA-7320C98A4638}" type="datetimeyyyy">
              <a:rPr lang="en-US" sz="1200" b="0" i="0" smtClean="0">
                <a:effectLst/>
                <a:latin typeface="MetricHPE" panose="020B0503030202060203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MetricHPE" panose="020B0503030202060203" pitchFamily="34" charset="0"/>
              </a:rPr>
              <a:pPr algn="r"/>
              <a:t>2023</a:t>
            </a:fld>
            <a:r>
              <a:rPr lang="en-US" sz="1200" b="0" i="0">
                <a:effectLst/>
                <a:latin typeface="MetricHPE" panose="020B0503030202060203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MetricHPE" panose="020B0503030202060203" pitchFamily="34" charset="0"/>
              </a:rPr>
              <a:t> Hewlett Packard Enterprise Development LP</a:t>
            </a:r>
          </a:p>
        </p:txBody>
      </p:sp>
    </p:spTree>
    <p:extLst>
      <p:ext uri="{BB962C8B-B14F-4D97-AF65-F5344CB8AC3E}">
        <p14:creationId xmlns:p14="http://schemas.microsoft.com/office/powerpoint/2010/main" val="127178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23339F5-46CF-4FB8-B687-A3B0B2A0B4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428179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23339F5-46CF-4FB8-B687-A3B0B2A0B4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SP Agenda Notice" hidden="1"/>
          <p:cNvSpPr>
            <a:spLocks noGrp="1"/>
          </p:cNvSpPr>
          <p:nvPr>
            <p:ph sz="quarter" idx="13" hasCustomPrompt="1"/>
          </p:nvPr>
        </p:nvSpPr>
        <p:spPr>
          <a:xfrm>
            <a:off x="12344400" y="48315"/>
            <a:ext cx="3103200" cy="0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800" b="0" i="0" baseline="0">
                <a:solidFill>
                  <a:schemeClr val="tx1"/>
                </a:solidFill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172641" marR="0" indent="-171450" algn="l" defTabSz="6845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800" baseline="0">
                <a:solidFill>
                  <a:schemeClr val="tx1"/>
                </a:solidFill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noProof="0"/>
              <a:t>This is the </a:t>
            </a:r>
            <a:r>
              <a:rPr lang="en-US" noProof="0" err="1"/>
              <a:t>SlideProof</a:t>
            </a:r>
            <a:r>
              <a:rPr lang="en-US" noProof="0"/>
              <a:t> Agenda Layout</a:t>
            </a:r>
          </a:p>
          <a:p>
            <a:pPr lvl="0"/>
            <a:r>
              <a:rPr lang="en-US" noProof="0"/>
              <a:t>http://www.veodin.com/slideproof/manual/agenda/</a:t>
            </a:r>
          </a:p>
          <a:p>
            <a:pPr lvl="0"/>
            <a:r>
              <a:rPr lang="en-US" noProof="0"/>
              <a:t>Use the Selection Pane (Alt+F10) to make the hidden shapes of the Agenda visible. Make sure you group them again after editing and rename them with </a:t>
            </a:r>
            <a:r>
              <a:rPr lang="en-US" noProof="0" err="1"/>
              <a:t>SlideProof</a:t>
            </a:r>
            <a:r>
              <a:rPr lang="en-US" noProof="0"/>
              <a:t> &gt; Agenda &gt; Rename Agenda Groups</a:t>
            </a:r>
          </a:p>
          <a:p>
            <a:pPr lvl="0"/>
            <a:r>
              <a:rPr lang="en-US" noProof="0"/>
              <a:t>Expected group names are:</a:t>
            </a:r>
          </a:p>
          <a:p>
            <a:pPr lvl="1"/>
            <a:endParaRPr lang="en-US" noProof="0"/>
          </a:p>
          <a:p>
            <a:pPr lvl="1"/>
            <a:r>
              <a:rPr lang="en-US" noProof="0"/>
              <a:t>SP Agenda Section - Mandatory</a:t>
            </a:r>
          </a:p>
          <a:p>
            <a:pPr lvl="1"/>
            <a:r>
              <a:rPr lang="en-US" noProof="0"/>
              <a:t>SP Agenda Section Highlight - Highlight the current section</a:t>
            </a:r>
          </a:p>
          <a:p>
            <a:pPr lvl="1"/>
            <a:r>
              <a:rPr lang="en-US" noProof="0"/>
              <a:t>SP Agenda Subsection - Mandatory if showing subsections</a:t>
            </a:r>
          </a:p>
          <a:p>
            <a:pPr lvl="1"/>
            <a:r>
              <a:rPr lang="en-US" noProof="0"/>
              <a:t>SP Agenda Subsection Highlight - Highlight the current subsection</a:t>
            </a:r>
          </a:p>
          <a:p>
            <a:pPr lvl="0"/>
            <a:r>
              <a:rPr lang="en-US" noProof="0"/>
              <a:t>Any shapes or images inside the groups will appear on the agenda pages. This notice (SP Agenda Notice) will not appear on the agenda pages.</a:t>
            </a:r>
          </a:p>
          <a:p>
            <a:pPr lvl="0"/>
            <a:r>
              <a:rPr lang="en-US" noProof="0"/>
              <a:t>Valid text placeholders are:</a:t>
            </a:r>
          </a:p>
          <a:p>
            <a:pPr lvl="1"/>
            <a:endParaRPr lang="en-US" noProof="0"/>
          </a:p>
          <a:p>
            <a:pPr lvl="1"/>
            <a:r>
              <a:rPr lang="en-US" noProof="0"/>
              <a:t>Section number:</a:t>
            </a:r>
          </a:p>
          <a:p>
            <a:pPr lvl="1"/>
            <a:r>
              <a:rPr lang="en-US" noProof="0"/>
              <a:t>&lt;N&gt; for Arabic number 1, 2, 3</a:t>
            </a:r>
          </a:p>
          <a:p>
            <a:pPr lvl="1"/>
            <a:r>
              <a:rPr lang="en-US" noProof="0"/>
              <a:t>&lt;R&gt; for Roman numeral I, II, III</a:t>
            </a:r>
          </a:p>
          <a:p>
            <a:pPr lvl="1"/>
            <a:r>
              <a:rPr lang="en-US" noProof="0"/>
              <a:t>&lt;RL&gt; for lower-case Roman numeral </a:t>
            </a:r>
            <a:r>
              <a:rPr lang="en-US" noProof="0" err="1"/>
              <a:t>i</a:t>
            </a:r>
            <a:r>
              <a:rPr lang="en-US" noProof="0"/>
              <a:t>, ii, iii</a:t>
            </a:r>
          </a:p>
          <a:p>
            <a:pPr lvl="1"/>
            <a:r>
              <a:rPr lang="en-US" noProof="0"/>
              <a:t>&lt;A&gt; for alphabetic character A, B, C</a:t>
            </a:r>
          </a:p>
          <a:p>
            <a:pPr lvl="1"/>
            <a:r>
              <a:rPr lang="en-US" noProof="0"/>
              <a:t>&lt;AL&gt; for lower-case Alphabetic character</a:t>
            </a:r>
          </a:p>
          <a:p>
            <a:pPr lvl="1"/>
            <a:r>
              <a:rPr lang="en-US" noProof="0"/>
              <a:t>&lt;TEXT&gt;</a:t>
            </a:r>
          </a:p>
          <a:p>
            <a:pPr lvl="1"/>
            <a:r>
              <a:rPr lang="en-US" noProof="0"/>
              <a:t>&lt;RESPONSIBLE&gt;</a:t>
            </a:r>
          </a:p>
          <a:p>
            <a:pPr lvl="1"/>
            <a:r>
              <a:rPr lang="en-US" noProof="0"/>
              <a:t>&lt;TIMESLOT&gt;</a:t>
            </a:r>
          </a:p>
          <a:p>
            <a:pPr lvl="1"/>
            <a:r>
              <a:rPr lang="en-US" noProof="0"/>
              <a:t>&lt;DURATION&gt; for duration</a:t>
            </a:r>
          </a:p>
          <a:p>
            <a:pPr lvl="1"/>
            <a:r>
              <a:rPr lang="en-US" noProof="0"/>
              <a:t>&lt;P&gt; for page number</a:t>
            </a:r>
          </a:p>
          <a:p>
            <a:pPr lvl="0"/>
            <a:r>
              <a:rPr lang="en-US" noProof="0"/>
              <a:t>If you want the agenda to be vertically centered on each Agenda slide, rename this layout to:</a:t>
            </a:r>
          </a:p>
          <a:p>
            <a:pPr lvl="1"/>
            <a:endParaRPr lang="en-US" noProof="0"/>
          </a:p>
          <a:p>
            <a:pPr lvl="1"/>
            <a:r>
              <a:rPr lang="en-US" noProof="0"/>
              <a:t>SP Agenda Vertical</a:t>
            </a:r>
          </a:p>
        </p:txBody>
      </p:sp>
      <p:grpSp>
        <p:nvGrpSpPr>
          <p:cNvPr id="3" name="SP Agenda Section" hidden="1"/>
          <p:cNvGrpSpPr/>
          <p:nvPr userDrawn="1"/>
        </p:nvGrpSpPr>
        <p:grpSpPr>
          <a:xfrm>
            <a:off x="385100" y="2085631"/>
            <a:ext cx="8657275" cy="369332"/>
            <a:chOff x="1797664" y="2085631"/>
            <a:chExt cx="8657274" cy="369332"/>
          </a:xfrm>
        </p:grpSpPr>
        <p:sp>
          <p:nvSpPr>
            <p:cNvPr id="20" name="Textbox"/>
            <p:cNvSpPr txBox="1">
              <a:spLocks/>
            </p:cNvSpPr>
            <p:nvPr userDrawn="1"/>
          </p:nvSpPr>
          <p:spPr>
            <a:xfrm>
              <a:off x="2267220" y="2085631"/>
              <a:ext cx="3843347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1400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&lt;TEXT&gt;</a:t>
              </a:r>
            </a:p>
          </p:txBody>
        </p:sp>
        <p:sp>
          <p:nvSpPr>
            <p:cNvPr id="21" name="Textbox"/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&lt;N&gt;</a:t>
              </a:r>
            </a:p>
          </p:txBody>
        </p:sp>
        <p:sp>
          <p:nvSpPr>
            <p:cNvPr id="22" name="Textbox"/>
            <p:cNvSpPr txBox="1">
              <a:spLocks/>
            </p:cNvSpPr>
            <p:nvPr userDrawn="1"/>
          </p:nvSpPr>
          <p:spPr>
            <a:xfrm>
              <a:off x="9817944" y="2085631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400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&lt;P&gt;</a:t>
              </a:r>
            </a:p>
          </p:txBody>
        </p:sp>
        <p:sp>
          <p:nvSpPr>
            <p:cNvPr id="24" name="Textbox"/>
            <p:cNvSpPr txBox="1">
              <a:spLocks/>
            </p:cNvSpPr>
            <p:nvPr userDrawn="1"/>
          </p:nvSpPr>
          <p:spPr>
            <a:xfrm>
              <a:off x="7696160" y="2085631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&lt;TIMESLOT&gt;</a:t>
              </a:r>
            </a:p>
          </p:txBody>
        </p:sp>
        <p:sp>
          <p:nvSpPr>
            <p:cNvPr id="28" name="Textbox"/>
            <p:cNvSpPr txBox="1">
              <a:spLocks/>
            </p:cNvSpPr>
            <p:nvPr userDrawn="1"/>
          </p:nvSpPr>
          <p:spPr>
            <a:xfrm>
              <a:off x="6209330" y="2085631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&lt;RESPONSIBLE&gt;</a:t>
              </a:r>
            </a:p>
          </p:txBody>
        </p:sp>
        <p:sp>
          <p:nvSpPr>
            <p:cNvPr id="29" name="Textbox"/>
            <p:cNvSpPr txBox="1">
              <a:spLocks/>
            </p:cNvSpPr>
            <p:nvPr userDrawn="1"/>
          </p:nvSpPr>
          <p:spPr>
            <a:xfrm>
              <a:off x="9043221" y="2085631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&lt;DURATION&gt;</a:t>
              </a:r>
            </a:p>
          </p:txBody>
        </p:sp>
      </p:grpSp>
      <p:grpSp>
        <p:nvGrpSpPr>
          <p:cNvPr id="4" name="SP Agenda Section Highlight" hidden="1"/>
          <p:cNvGrpSpPr>
            <a:grpSpLocks/>
          </p:cNvGrpSpPr>
          <p:nvPr userDrawn="1"/>
        </p:nvGrpSpPr>
        <p:grpSpPr>
          <a:xfrm>
            <a:off x="385100" y="2616963"/>
            <a:ext cx="8657274" cy="369332"/>
            <a:chOff x="1797664" y="2616963"/>
            <a:chExt cx="8657274" cy="36933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2" name="Textbox"/>
            <p:cNvSpPr txBox="1">
              <a:spLocks/>
            </p:cNvSpPr>
            <p:nvPr userDrawn="1"/>
          </p:nvSpPr>
          <p:spPr>
            <a:xfrm>
              <a:off x="2267220" y="2616963"/>
              <a:ext cx="3843347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1400" b="1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&lt;TEXT&gt;</a:t>
              </a:r>
            </a:p>
          </p:txBody>
        </p:sp>
        <p:sp>
          <p:nvSpPr>
            <p:cNvPr id="33" name="Textbox"/>
            <p:cNvSpPr txBox="1">
              <a:spLocks/>
            </p:cNvSpPr>
            <p:nvPr userDrawn="1"/>
          </p:nvSpPr>
          <p:spPr>
            <a:xfrm>
              <a:off x="1797664" y="2616963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400" b="1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&lt;N&gt;</a:t>
              </a:r>
            </a:p>
          </p:txBody>
        </p:sp>
        <p:sp>
          <p:nvSpPr>
            <p:cNvPr id="34" name="Textbox"/>
            <p:cNvSpPr txBox="1">
              <a:spLocks/>
            </p:cNvSpPr>
            <p:nvPr userDrawn="1"/>
          </p:nvSpPr>
          <p:spPr>
            <a:xfrm>
              <a:off x="9817944" y="2616963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400" b="1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&lt;P&gt;</a:t>
              </a:r>
            </a:p>
          </p:txBody>
        </p:sp>
        <p:sp>
          <p:nvSpPr>
            <p:cNvPr id="35" name="Textbox"/>
            <p:cNvSpPr txBox="1">
              <a:spLocks/>
            </p:cNvSpPr>
            <p:nvPr userDrawn="1"/>
          </p:nvSpPr>
          <p:spPr>
            <a:xfrm>
              <a:off x="7696160" y="2616963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&lt;TIMESLOT&gt;</a:t>
              </a:r>
            </a:p>
          </p:txBody>
        </p:sp>
        <p:sp>
          <p:nvSpPr>
            <p:cNvPr id="36" name="Textbox"/>
            <p:cNvSpPr txBox="1">
              <a:spLocks/>
            </p:cNvSpPr>
            <p:nvPr userDrawn="1"/>
          </p:nvSpPr>
          <p:spPr>
            <a:xfrm>
              <a:off x="6209330" y="2616963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&lt;RESPONSIBLE&gt;</a:t>
              </a:r>
            </a:p>
          </p:txBody>
        </p:sp>
        <p:sp>
          <p:nvSpPr>
            <p:cNvPr id="37" name="Textbox"/>
            <p:cNvSpPr txBox="1">
              <a:spLocks/>
            </p:cNvSpPr>
            <p:nvPr userDrawn="1"/>
          </p:nvSpPr>
          <p:spPr>
            <a:xfrm>
              <a:off x="9043221" y="2616963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&lt;DURATION&gt;</a:t>
              </a:r>
            </a:p>
          </p:txBody>
        </p:sp>
      </p:grpSp>
      <p:grpSp>
        <p:nvGrpSpPr>
          <p:cNvPr id="8" name="SP Agenda Subsection" hidden="1"/>
          <p:cNvGrpSpPr>
            <a:grpSpLocks/>
          </p:cNvGrpSpPr>
          <p:nvPr userDrawn="1"/>
        </p:nvGrpSpPr>
        <p:grpSpPr>
          <a:xfrm>
            <a:off x="853239" y="3148295"/>
            <a:ext cx="8189135" cy="369332"/>
            <a:chOff x="2265804" y="3155687"/>
            <a:chExt cx="8189134" cy="369332"/>
          </a:xfrm>
        </p:grpSpPr>
        <p:sp>
          <p:nvSpPr>
            <p:cNvPr id="39" name="Textbox"/>
            <p:cNvSpPr txBox="1">
              <a:spLocks/>
            </p:cNvSpPr>
            <p:nvPr userDrawn="1"/>
          </p:nvSpPr>
          <p:spPr>
            <a:xfrm>
              <a:off x="2744123" y="3155687"/>
              <a:ext cx="3366444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1400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&lt;TEXT&gt;</a:t>
              </a:r>
            </a:p>
          </p:txBody>
        </p:sp>
        <p:sp>
          <p:nvSpPr>
            <p:cNvPr id="40" name="Textbox"/>
            <p:cNvSpPr txBox="1">
              <a:spLocks/>
            </p:cNvSpPr>
            <p:nvPr userDrawn="1"/>
          </p:nvSpPr>
          <p:spPr>
            <a:xfrm>
              <a:off x="2265804" y="3155687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&lt;N&gt;</a:t>
              </a:r>
            </a:p>
          </p:txBody>
        </p:sp>
        <p:sp>
          <p:nvSpPr>
            <p:cNvPr id="41" name="Textbox"/>
            <p:cNvSpPr txBox="1">
              <a:spLocks/>
            </p:cNvSpPr>
            <p:nvPr userDrawn="1"/>
          </p:nvSpPr>
          <p:spPr>
            <a:xfrm>
              <a:off x="9817944" y="3155687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400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&lt;P&gt;</a:t>
              </a:r>
            </a:p>
          </p:txBody>
        </p:sp>
        <p:sp>
          <p:nvSpPr>
            <p:cNvPr id="42" name="Textbox"/>
            <p:cNvSpPr txBox="1">
              <a:spLocks/>
            </p:cNvSpPr>
            <p:nvPr userDrawn="1"/>
          </p:nvSpPr>
          <p:spPr>
            <a:xfrm>
              <a:off x="7696160" y="3155687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&lt;TIMESLOT&gt;</a:t>
              </a:r>
            </a:p>
          </p:txBody>
        </p:sp>
        <p:sp>
          <p:nvSpPr>
            <p:cNvPr id="43" name="Textbox"/>
            <p:cNvSpPr txBox="1">
              <a:spLocks/>
            </p:cNvSpPr>
            <p:nvPr userDrawn="1"/>
          </p:nvSpPr>
          <p:spPr>
            <a:xfrm>
              <a:off x="6209330" y="3155687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&lt;RESPONSIBLE&gt;</a:t>
              </a:r>
            </a:p>
          </p:txBody>
        </p:sp>
        <p:sp>
          <p:nvSpPr>
            <p:cNvPr id="44" name="Textbox"/>
            <p:cNvSpPr txBox="1">
              <a:spLocks/>
            </p:cNvSpPr>
            <p:nvPr userDrawn="1"/>
          </p:nvSpPr>
          <p:spPr>
            <a:xfrm>
              <a:off x="9043221" y="3155687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&lt;DURATION&gt;</a:t>
              </a:r>
            </a:p>
          </p:txBody>
        </p:sp>
      </p:grpSp>
      <p:grpSp>
        <p:nvGrpSpPr>
          <p:cNvPr id="9" name="SP Agenda Subsection Highlight" hidden="1"/>
          <p:cNvGrpSpPr>
            <a:grpSpLocks/>
          </p:cNvGrpSpPr>
          <p:nvPr userDrawn="1"/>
        </p:nvGrpSpPr>
        <p:grpSpPr>
          <a:xfrm>
            <a:off x="853240" y="3679627"/>
            <a:ext cx="8189134" cy="369332"/>
            <a:chOff x="2265804" y="3694411"/>
            <a:chExt cx="8189134" cy="36933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6" name="Textbox"/>
            <p:cNvSpPr txBox="1">
              <a:spLocks/>
            </p:cNvSpPr>
            <p:nvPr userDrawn="1"/>
          </p:nvSpPr>
          <p:spPr>
            <a:xfrm>
              <a:off x="2744123" y="3694411"/>
              <a:ext cx="3366444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1400" b="1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&lt;TEXT&gt;</a:t>
              </a:r>
            </a:p>
          </p:txBody>
        </p:sp>
        <p:sp>
          <p:nvSpPr>
            <p:cNvPr id="47" name="Textbox"/>
            <p:cNvSpPr txBox="1">
              <a:spLocks/>
            </p:cNvSpPr>
            <p:nvPr userDrawn="1"/>
          </p:nvSpPr>
          <p:spPr>
            <a:xfrm>
              <a:off x="2265804" y="369441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400" b="1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&lt;N&gt;</a:t>
              </a:r>
            </a:p>
          </p:txBody>
        </p:sp>
        <p:sp>
          <p:nvSpPr>
            <p:cNvPr id="48" name="Textbox"/>
            <p:cNvSpPr txBox="1">
              <a:spLocks/>
            </p:cNvSpPr>
            <p:nvPr userDrawn="1"/>
          </p:nvSpPr>
          <p:spPr>
            <a:xfrm>
              <a:off x="9817944" y="3694411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400" b="1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&lt;P&gt;</a:t>
              </a:r>
            </a:p>
          </p:txBody>
        </p:sp>
        <p:sp>
          <p:nvSpPr>
            <p:cNvPr id="49" name="Textbox"/>
            <p:cNvSpPr txBox="1">
              <a:spLocks/>
            </p:cNvSpPr>
            <p:nvPr userDrawn="1"/>
          </p:nvSpPr>
          <p:spPr>
            <a:xfrm>
              <a:off x="7696160" y="3694411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&lt;TIMESLOT&gt;</a:t>
              </a:r>
            </a:p>
          </p:txBody>
        </p:sp>
        <p:sp>
          <p:nvSpPr>
            <p:cNvPr id="50" name="Textbox"/>
            <p:cNvSpPr txBox="1">
              <a:spLocks/>
            </p:cNvSpPr>
            <p:nvPr userDrawn="1"/>
          </p:nvSpPr>
          <p:spPr>
            <a:xfrm>
              <a:off x="6209330" y="3694411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&lt;RESPONSIBLE&gt;</a:t>
              </a:r>
            </a:p>
          </p:txBody>
        </p:sp>
        <p:sp>
          <p:nvSpPr>
            <p:cNvPr id="51" name="Textbox"/>
            <p:cNvSpPr txBox="1">
              <a:spLocks/>
            </p:cNvSpPr>
            <p:nvPr userDrawn="1"/>
          </p:nvSpPr>
          <p:spPr>
            <a:xfrm>
              <a:off x="9043221" y="3694411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&lt;DURATION&gt;</a:t>
              </a:r>
            </a:p>
          </p:txBody>
        </p:sp>
      </p:grpSp>
      <p:sp>
        <p:nvSpPr>
          <p:cNvPr id="2" name="Title">
            <a:extLst>
              <a:ext uri="{FF2B5EF4-FFF2-40B4-BE49-F238E27FC236}">
                <a16:creationId xmlns:a16="http://schemas.microsoft.com/office/drawing/2014/main" id="{AD3FC5EF-E69D-4618-8443-A903DF0604E7}"/>
              </a:ext>
            </a:extLst>
          </p:cNvPr>
          <p:cNvSpPr>
            <a:spLocks noGrp="1"/>
          </p:cNvSpPr>
          <p:nvPr>
            <p:ph type="title" idx="14" hasCustomPrompt="1"/>
          </p:nvPr>
        </p:nvSpPr>
        <p:spPr/>
        <p:txBody>
          <a:bodyPr vert="horz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38" name="Bar">
            <a:extLst>
              <a:ext uri="{FF2B5EF4-FFF2-40B4-BE49-F238E27FC236}">
                <a16:creationId xmlns:a16="http://schemas.microsoft.com/office/drawing/2014/main" id="{138C5D1F-7025-4361-82C0-442529977361}"/>
              </a:ext>
            </a:extLst>
          </p:cNvPr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74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2D9C38D-0C96-4F06-9088-13547C056F3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358729" y="1358232"/>
            <a:ext cx="5416903" cy="4737731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790CE829-C5DB-4D0F-8D68-9F31A94FC42A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81000" y="1358232"/>
            <a:ext cx="5416903" cy="4737731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BE367876-B551-4115-B469-74C12D0C1C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493803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 dirty="0"/>
              <a:t>Click to add one-line subtitle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B4DC083-771D-42FC-A297-31FED0158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208FD370-F534-4533-9D1C-D71C0301D4F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1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Divi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761644-9DA3-39EE-2F12-1812A88F0F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0" y="0"/>
            <a:ext cx="12192000" cy="6875001"/>
          </a:xfrm>
          <a:prstGeom prst="rect">
            <a:avLst/>
          </a:prstGeom>
        </p:spPr>
      </p:pic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8F1482F-8639-47A2-A14A-A0564FE1EA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918574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8F1482F-8639-47A2-A14A-A0564FE1EA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" name="SP Agenda Section" hidden="1">
            <a:extLst>
              <a:ext uri="{FF2B5EF4-FFF2-40B4-BE49-F238E27FC236}">
                <a16:creationId xmlns:a16="http://schemas.microsoft.com/office/drawing/2014/main" id="{91D61CFA-1A29-4B89-8F49-1E216E25DD2B}"/>
              </a:ext>
            </a:extLst>
          </p:cNvPr>
          <p:cNvGrpSpPr>
            <a:grpSpLocks/>
          </p:cNvGrpSpPr>
          <p:nvPr userDrawn="1"/>
        </p:nvGrpSpPr>
        <p:grpSpPr>
          <a:xfrm>
            <a:off x="381000" y="4096092"/>
            <a:ext cx="10080000" cy="369332"/>
            <a:chOff x="1797664" y="2085631"/>
            <a:chExt cx="5940745" cy="369332"/>
          </a:xfrm>
        </p:grpSpPr>
        <p:sp>
          <p:nvSpPr>
            <p:cNvPr id="72" name="Textbox">
              <a:extLst>
                <a:ext uri="{FF2B5EF4-FFF2-40B4-BE49-F238E27FC236}">
                  <a16:creationId xmlns:a16="http://schemas.microsoft.com/office/drawing/2014/main" id="{8BF45C0E-D24F-4800-98B2-20E0A3AC8C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40025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3600" b="1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&lt;TEXT&gt;</a:t>
              </a:r>
            </a:p>
          </p:txBody>
        </p:sp>
        <p:sp>
          <p:nvSpPr>
            <p:cNvPr id="73" name="Textbox">
              <a:extLst>
                <a:ext uri="{FF2B5EF4-FFF2-40B4-BE49-F238E27FC236}">
                  <a16:creationId xmlns:a16="http://schemas.microsoft.com/office/drawing/2014/main" id="{B36140C3-09D5-4D3F-906D-270C63E3402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3600" b="1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&lt;N&gt;</a:t>
              </a:r>
            </a:p>
          </p:txBody>
        </p:sp>
        <p:sp>
          <p:nvSpPr>
            <p:cNvPr id="74" name="Textbox">
              <a:extLst>
                <a:ext uri="{FF2B5EF4-FFF2-40B4-BE49-F238E27FC236}">
                  <a16:creationId xmlns:a16="http://schemas.microsoft.com/office/drawing/2014/main" id="{871FFF1F-6558-47A3-B57A-1327C25BF0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000">
                  <a:solidFill>
                    <a:schemeClr val="bg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&lt;P&gt;</a:t>
              </a:r>
            </a:p>
          </p:txBody>
        </p:sp>
        <p:sp>
          <p:nvSpPr>
            <p:cNvPr id="75" name="Textbox">
              <a:extLst>
                <a:ext uri="{FF2B5EF4-FFF2-40B4-BE49-F238E27FC236}">
                  <a16:creationId xmlns:a16="http://schemas.microsoft.com/office/drawing/2014/main" id="{98FFC8B2-AAEA-4B46-BACD-C8587958201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>
                  <a:solidFill>
                    <a:schemeClr val="bg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&lt;TIMESLOT&gt;</a:t>
              </a:r>
            </a:p>
          </p:txBody>
        </p:sp>
        <p:sp>
          <p:nvSpPr>
            <p:cNvPr id="76" name="Textbox">
              <a:extLst>
                <a:ext uri="{FF2B5EF4-FFF2-40B4-BE49-F238E27FC236}">
                  <a16:creationId xmlns:a16="http://schemas.microsoft.com/office/drawing/2014/main" id="{0E8F7A35-E5F6-48B1-BC2B-4D8D2886AA7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>
                  <a:solidFill>
                    <a:schemeClr val="bg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&lt;RESPONSIBLE&gt;</a:t>
              </a:r>
            </a:p>
          </p:txBody>
        </p:sp>
        <p:sp>
          <p:nvSpPr>
            <p:cNvPr id="77" name="Textbox">
              <a:extLst>
                <a:ext uri="{FF2B5EF4-FFF2-40B4-BE49-F238E27FC236}">
                  <a16:creationId xmlns:a16="http://schemas.microsoft.com/office/drawing/2014/main" id="{D42D33A2-C40A-44B6-BE0C-4D7653C496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>
                  <a:solidFill>
                    <a:schemeClr val="bg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&lt;DURATION&gt;</a:t>
              </a:r>
            </a:p>
          </p:txBody>
        </p:sp>
      </p:grpSp>
      <p:sp>
        <p:nvSpPr>
          <p:cNvPr id="31" name="SP Agenda Notice" hidden="1"/>
          <p:cNvSpPr>
            <a:spLocks noGrp="1"/>
          </p:cNvSpPr>
          <p:nvPr>
            <p:ph sz="quarter" idx="13" hasCustomPrompt="1"/>
          </p:nvPr>
        </p:nvSpPr>
        <p:spPr>
          <a:xfrm>
            <a:off x="12344400" y="48315"/>
            <a:ext cx="3103200" cy="0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800" b="0" i="0" baseline="0">
                <a:solidFill>
                  <a:schemeClr val="tx1"/>
                </a:solidFill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172641" marR="0" indent="-171450" algn="l" defTabSz="6845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800" baseline="0">
                <a:solidFill>
                  <a:schemeClr val="tx1"/>
                </a:solidFill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noProof="0"/>
              <a:t>This is the </a:t>
            </a:r>
            <a:r>
              <a:rPr lang="en-US" noProof="0" err="1"/>
              <a:t>SlideProof</a:t>
            </a:r>
            <a:r>
              <a:rPr lang="en-US" noProof="0"/>
              <a:t> Agenda Layout</a:t>
            </a:r>
          </a:p>
          <a:p>
            <a:pPr lvl="0"/>
            <a:r>
              <a:rPr lang="en-US" noProof="0"/>
              <a:t>http://www.veodin.com/slideproof/manual/agenda/</a:t>
            </a:r>
          </a:p>
          <a:p>
            <a:pPr lvl="0"/>
            <a:r>
              <a:rPr lang="en-US" noProof="0"/>
              <a:t>Use the Selection Pane (Alt+F10) to make the hidden shapes of the Agenda visible. Make sure you group them again after editing and rename them with </a:t>
            </a:r>
            <a:r>
              <a:rPr lang="en-US" noProof="0" err="1"/>
              <a:t>SlideProof</a:t>
            </a:r>
            <a:r>
              <a:rPr lang="en-US" noProof="0"/>
              <a:t> &gt; Agenda &gt; Rename Agenda Groups</a:t>
            </a:r>
          </a:p>
          <a:p>
            <a:pPr lvl="0"/>
            <a:r>
              <a:rPr lang="en-US" noProof="0"/>
              <a:t>Expected group names are:</a:t>
            </a:r>
          </a:p>
          <a:p>
            <a:pPr lvl="1"/>
            <a:endParaRPr lang="en-US" noProof="0"/>
          </a:p>
          <a:p>
            <a:pPr lvl="1"/>
            <a:r>
              <a:rPr lang="en-US" noProof="0"/>
              <a:t>SP Agenda Section - Mandatory</a:t>
            </a:r>
          </a:p>
          <a:p>
            <a:pPr lvl="1"/>
            <a:r>
              <a:rPr lang="en-US" noProof="0"/>
              <a:t>SP Agenda Section Highlight - Highlight the current section</a:t>
            </a:r>
          </a:p>
          <a:p>
            <a:pPr lvl="1"/>
            <a:r>
              <a:rPr lang="en-US" noProof="0"/>
              <a:t>SP Agenda Subsection - Mandatory if showing subsections</a:t>
            </a:r>
          </a:p>
          <a:p>
            <a:pPr lvl="1"/>
            <a:r>
              <a:rPr lang="en-US" noProof="0"/>
              <a:t>SP Agenda Subsection Highlight - Highlight the current subsection</a:t>
            </a:r>
          </a:p>
          <a:p>
            <a:pPr lvl="0"/>
            <a:r>
              <a:rPr lang="en-US" noProof="0"/>
              <a:t>Any shapes or images inside the groups will appear on the agenda pages. This notice (SP Agenda Notice) will not appear on the agenda pages.</a:t>
            </a:r>
          </a:p>
          <a:p>
            <a:pPr lvl="0"/>
            <a:r>
              <a:rPr lang="en-US" noProof="0"/>
              <a:t>Valid text placeholders are:</a:t>
            </a:r>
          </a:p>
          <a:p>
            <a:pPr lvl="1"/>
            <a:endParaRPr lang="en-US" noProof="0"/>
          </a:p>
          <a:p>
            <a:pPr lvl="1"/>
            <a:r>
              <a:rPr lang="en-US" noProof="0"/>
              <a:t>Section number:</a:t>
            </a:r>
          </a:p>
          <a:p>
            <a:pPr lvl="1"/>
            <a:r>
              <a:rPr lang="en-US" noProof="0"/>
              <a:t>&lt;N&gt; for Arabic number 1, 2, 3</a:t>
            </a:r>
          </a:p>
          <a:p>
            <a:pPr lvl="1"/>
            <a:r>
              <a:rPr lang="en-US" noProof="0"/>
              <a:t>&lt;R&gt; for Roman numeral I, II, III</a:t>
            </a:r>
          </a:p>
          <a:p>
            <a:pPr lvl="1"/>
            <a:r>
              <a:rPr lang="en-US" noProof="0"/>
              <a:t>&lt;RL&gt; for lower-case Roman numeral </a:t>
            </a:r>
            <a:r>
              <a:rPr lang="en-US" noProof="0" err="1"/>
              <a:t>i</a:t>
            </a:r>
            <a:r>
              <a:rPr lang="en-US" noProof="0"/>
              <a:t>, ii, iii</a:t>
            </a:r>
          </a:p>
          <a:p>
            <a:pPr lvl="1"/>
            <a:r>
              <a:rPr lang="en-US" noProof="0"/>
              <a:t>&lt;A&gt; for alphabetic character A, B, C</a:t>
            </a:r>
          </a:p>
          <a:p>
            <a:pPr lvl="1"/>
            <a:r>
              <a:rPr lang="en-US" noProof="0"/>
              <a:t>&lt;AL&gt; for lower-case Alphabetic character</a:t>
            </a:r>
          </a:p>
          <a:p>
            <a:pPr lvl="1"/>
            <a:r>
              <a:rPr lang="en-US" noProof="0"/>
              <a:t>&lt;TEXT&gt;</a:t>
            </a:r>
          </a:p>
          <a:p>
            <a:pPr lvl="1"/>
            <a:r>
              <a:rPr lang="en-US" noProof="0"/>
              <a:t>&lt;RESPONSIBLE&gt;</a:t>
            </a:r>
          </a:p>
          <a:p>
            <a:pPr lvl="1"/>
            <a:r>
              <a:rPr lang="en-US" noProof="0"/>
              <a:t>&lt;TIMESLOT&gt;</a:t>
            </a:r>
          </a:p>
          <a:p>
            <a:pPr lvl="1"/>
            <a:r>
              <a:rPr lang="en-US" noProof="0"/>
              <a:t>&lt;DURATION&gt; for duration</a:t>
            </a:r>
          </a:p>
          <a:p>
            <a:pPr lvl="1"/>
            <a:r>
              <a:rPr lang="en-US" noProof="0"/>
              <a:t>&lt;P&gt; for page number</a:t>
            </a:r>
          </a:p>
          <a:p>
            <a:pPr lvl="0"/>
            <a:r>
              <a:rPr lang="en-US" noProof="0"/>
              <a:t>If you want the agenda to be vertically centered on each Agenda slide, rename this layout to:</a:t>
            </a:r>
          </a:p>
          <a:p>
            <a:pPr lvl="1"/>
            <a:endParaRPr lang="en-US" noProof="0"/>
          </a:p>
          <a:p>
            <a:pPr lvl="1"/>
            <a:r>
              <a:rPr lang="en-US" noProof="0"/>
              <a:t>SP Agenda Vertical</a:t>
            </a:r>
          </a:p>
        </p:txBody>
      </p:sp>
      <p:grpSp>
        <p:nvGrpSpPr>
          <p:cNvPr id="78" name="SP Agenda Subsection" hidden="1">
            <a:extLst>
              <a:ext uri="{FF2B5EF4-FFF2-40B4-BE49-F238E27FC236}">
                <a16:creationId xmlns:a16="http://schemas.microsoft.com/office/drawing/2014/main" id="{3CDEAECC-3C3D-40DC-8048-05157150AD6E}"/>
              </a:ext>
            </a:extLst>
          </p:cNvPr>
          <p:cNvGrpSpPr>
            <a:grpSpLocks/>
          </p:cNvGrpSpPr>
          <p:nvPr userDrawn="1"/>
        </p:nvGrpSpPr>
        <p:grpSpPr>
          <a:xfrm>
            <a:off x="381000" y="4096092"/>
            <a:ext cx="10080000" cy="369332"/>
            <a:chOff x="1797664" y="2085631"/>
            <a:chExt cx="5940745" cy="369332"/>
          </a:xfrm>
        </p:grpSpPr>
        <p:sp>
          <p:nvSpPr>
            <p:cNvPr id="79" name="Textbox">
              <a:extLst>
                <a:ext uri="{FF2B5EF4-FFF2-40B4-BE49-F238E27FC236}">
                  <a16:creationId xmlns:a16="http://schemas.microsoft.com/office/drawing/2014/main" id="{584D4FFB-892A-49C8-973F-893B258E19B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40025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3600" b="1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&lt;TEXT&gt;</a:t>
              </a:r>
            </a:p>
          </p:txBody>
        </p:sp>
        <p:sp>
          <p:nvSpPr>
            <p:cNvPr id="80" name="Textbox">
              <a:extLst>
                <a:ext uri="{FF2B5EF4-FFF2-40B4-BE49-F238E27FC236}">
                  <a16:creationId xmlns:a16="http://schemas.microsoft.com/office/drawing/2014/main" id="{BB144044-4B4E-495D-8D8D-9D01BCCA9A2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3600" b="1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&lt;N&gt;</a:t>
              </a:r>
            </a:p>
          </p:txBody>
        </p:sp>
        <p:sp>
          <p:nvSpPr>
            <p:cNvPr id="81" name="Textbox">
              <a:extLst>
                <a:ext uri="{FF2B5EF4-FFF2-40B4-BE49-F238E27FC236}">
                  <a16:creationId xmlns:a16="http://schemas.microsoft.com/office/drawing/2014/main" id="{72849E41-8C22-4F28-A058-02BC25DF49B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000" b="1">
                  <a:solidFill>
                    <a:schemeClr val="bg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&lt;P&gt;</a:t>
              </a:r>
            </a:p>
          </p:txBody>
        </p:sp>
        <p:sp>
          <p:nvSpPr>
            <p:cNvPr id="82" name="Textbox">
              <a:extLst>
                <a:ext uri="{FF2B5EF4-FFF2-40B4-BE49-F238E27FC236}">
                  <a16:creationId xmlns:a16="http://schemas.microsoft.com/office/drawing/2014/main" id="{CA1BEB0B-B88B-4782-BF66-3BC90122CA1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 b="1">
                  <a:solidFill>
                    <a:schemeClr val="bg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&lt;TIMESLOT&gt;</a:t>
              </a:r>
            </a:p>
          </p:txBody>
        </p:sp>
        <p:sp>
          <p:nvSpPr>
            <p:cNvPr id="83" name="Textbox">
              <a:extLst>
                <a:ext uri="{FF2B5EF4-FFF2-40B4-BE49-F238E27FC236}">
                  <a16:creationId xmlns:a16="http://schemas.microsoft.com/office/drawing/2014/main" id="{2488CE60-C0C7-4375-8E28-316DE55D3DE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 b="1">
                  <a:solidFill>
                    <a:schemeClr val="bg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&lt;RESPONSIBLE&gt;</a:t>
              </a:r>
            </a:p>
          </p:txBody>
        </p:sp>
        <p:sp>
          <p:nvSpPr>
            <p:cNvPr id="84" name="Textbox">
              <a:extLst>
                <a:ext uri="{FF2B5EF4-FFF2-40B4-BE49-F238E27FC236}">
                  <a16:creationId xmlns:a16="http://schemas.microsoft.com/office/drawing/2014/main" id="{FDCF7982-797D-46DB-BA8C-F96B93FBBF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 b="1">
                  <a:solidFill>
                    <a:schemeClr val="bg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&lt;DURATION&gt;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89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"/>
          <p:cNvSpPr>
            <a:spLocks noGrp="1"/>
          </p:cNvSpPr>
          <p:nvPr>
            <p:ph type="body" sz="quarter" idx="13" hasCustomPrompt="1"/>
          </p:nvPr>
        </p:nvSpPr>
        <p:spPr>
          <a:xfrm>
            <a:off x="290747" y="4577983"/>
            <a:ext cx="5489578" cy="339214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Month day, year</a:t>
            </a:r>
          </a:p>
        </p:txBody>
      </p:sp>
      <p:sp>
        <p:nvSpPr>
          <p:cNvPr id="16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290747" y="4133088"/>
            <a:ext cx="8229600" cy="438912"/>
          </a:xfr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 and title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79647" y="3890957"/>
            <a:ext cx="530283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5" name="Title"/>
          <p:cNvSpPr>
            <a:spLocks noGrp="1"/>
          </p:cNvSpPr>
          <p:nvPr>
            <p:ph type="title" hasCustomPrompt="1"/>
          </p:nvPr>
        </p:nvSpPr>
        <p:spPr>
          <a:xfrm>
            <a:off x="290747" y="1869197"/>
            <a:ext cx="11423555" cy="1905000"/>
          </a:xfrm>
        </p:spPr>
        <p:txBody>
          <a:bodyPr lIns="91440" tIns="91440" rIns="91440" bIns="91440" anchor="b"/>
          <a:lstStyle>
            <a:lvl1pPr>
              <a:lnSpc>
                <a:spcPct val="8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87376D2-6A59-4BA9-8EA0-2ACD180817B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74720" y="6129337"/>
            <a:ext cx="7481160" cy="411581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Confidential | Authorized 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C7CA71CE-C053-471F-9DCA-CD481E01A6E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93523" y="381956"/>
            <a:ext cx="2218745" cy="893759"/>
            <a:chOff x="393523" y="381956"/>
            <a:chExt cx="2218745" cy="893759"/>
          </a:xfrm>
        </p:grpSpPr>
        <p:sp>
          <p:nvSpPr>
            <p:cNvPr id="14" name="Element">
              <a:extLst>
                <a:ext uri="{FF2B5EF4-FFF2-40B4-BE49-F238E27FC236}">
                  <a16:creationId xmlns:a16="http://schemas.microsoft.com/office/drawing/2014/main" id="{E3099459-FF93-42DF-AF0B-9F971EEC02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523" y="381956"/>
              <a:ext cx="759854" cy="211008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1A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i="0">
                <a:latin typeface="MetricHPE" panose="020B0503030202060203" pitchFamily="34" charset="77"/>
              </a:endParaRPr>
            </a:p>
          </p:txBody>
        </p:sp>
        <p:sp>
          <p:nvSpPr>
            <p:cNvPr id="20" name="Wordmark">
              <a:extLst>
                <a:ext uri="{FF2B5EF4-FFF2-40B4-BE49-F238E27FC236}">
                  <a16:creationId xmlns:a16="http://schemas.microsoft.com/office/drawing/2014/main" id="{75AF4DC2-08D7-4947-BE56-AB47670495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523" y="730052"/>
              <a:ext cx="2218745" cy="545663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i="0">
                <a:latin typeface="MetricHPE" panose="020B0503030202060203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113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Dark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84397" y="4577983"/>
            <a:ext cx="5489578" cy="339214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Month day, year</a:t>
            </a:r>
          </a:p>
        </p:txBody>
      </p:sp>
      <p:sp>
        <p:nvSpPr>
          <p:cNvPr id="16" name="Sub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84397" y="4133088"/>
            <a:ext cx="8229600" cy="438912"/>
          </a:xfr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 and title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79647" y="3890957"/>
            <a:ext cx="530283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5" name="Title"/>
          <p:cNvSpPr>
            <a:spLocks noGrp="1"/>
          </p:cNvSpPr>
          <p:nvPr userDrawn="1">
            <p:ph type="title" hasCustomPrompt="1"/>
          </p:nvPr>
        </p:nvSpPr>
        <p:spPr>
          <a:xfrm>
            <a:off x="284397" y="1869197"/>
            <a:ext cx="11423555" cy="1905000"/>
          </a:xfrm>
        </p:spPr>
        <p:txBody>
          <a:bodyPr lIns="91440" tIns="91440" rIns="91440" bIns="91440" anchor="b"/>
          <a:lstStyle>
            <a:lvl1pPr>
              <a:lnSpc>
                <a:spcPct val="8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DD0DBAFB-7047-4B08-B7ED-CB050B7FBB50}"/>
              </a:ext>
            </a:extLst>
          </p:cNvPr>
          <p:cNvSpPr>
            <a:spLocks noGrp="1"/>
          </p:cNvSpPr>
          <p:nvPr userDrawn="1">
            <p:ph type="ftr" sz="quarter" idx="14"/>
          </p:nvPr>
        </p:nvSpPr>
        <p:spPr>
          <a:xfrm>
            <a:off x="4374720" y="6129337"/>
            <a:ext cx="7481160" cy="41158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Confidential | Authorized 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3C61050-E60B-4FC2-8361-B75DC38392A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93523" y="381956"/>
            <a:ext cx="2218745" cy="893759"/>
            <a:chOff x="393523" y="381956"/>
            <a:chExt cx="2218745" cy="893759"/>
          </a:xfrm>
        </p:grpSpPr>
        <p:sp>
          <p:nvSpPr>
            <p:cNvPr id="13" name="Element"/>
            <p:cNvSpPr>
              <a:spLocks noEditPoints="1"/>
            </p:cNvSpPr>
            <p:nvPr/>
          </p:nvSpPr>
          <p:spPr bwMode="auto">
            <a:xfrm>
              <a:off x="393523" y="381956"/>
              <a:ext cx="759854" cy="211008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1A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i="0">
                <a:latin typeface="MetricHPE" panose="020B0503030202060203" pitchFamily="34" charset="77"/>
              </a:endParaRPr>
            </a:p>
          </p:txBody>
        </p:sp>
        <p:sp>
          <p:nvSpPr>
            <p:cNvPr id="14" name="Wordmark"/>
            <p:cNvSpPr>
              <a:spLocks noEditPoints="1"/>
            </p:cNvSpPr>
            <p:nvPr/>
          </p:nvSpPr>
          <p:spPr bwMode="auto">
            <a:xfrm>
              <a:off x="393523" y="730052"/>
              <a:ext cx="2218745" cy="545663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i="0">
                <a:latin typeface="MetricHPE" panose="020B0503030202060203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975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ight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"/>
          <p:cNvSpPr>
            <a:spLocks noGrp="1"/>
          </p:cNvSpPr>
          <p:nvPr>
            <p:ph type="body" sz="quarter" idx="13" hasCustomPrompt="1"/>
          </p:nvPr>
        </p:nvSpPr>
        <p:spPr>
          <a:xfrm>
            <a:off x="290747" y="4577983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Month day, year</a:t>
            </a:r>
          </a:p>
        </p:txBody>
      </p:sp>
      <p:sp>
        <p:nvSpPr>
          <p:cNvPr id="12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290747" y="4133088"/>
            <a:ext cx="8229600" cy="43891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 and title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79647" y="3890957"/>
            <a:ext cx="530283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5" name="Title"/>
          <p:cNvSpPr>
            <a:spLocks noGrp="1"/>
          </p:cNvSpPr>
          <p:nvPr>
            <p:ph type="title" hasCustomPrompt="1"/>
          </p:nvPr>
        </p:nvSpPr>
        <p:spPr>
          <a:xfrm>
            <a:off x="290747" y="1869197"/>
            <a:ext cx="11423555" cy="1905000"/>
          </a:xfr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4D7C280C-8E1E-4531-A635-C99FE1BDEE9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74720" y="6129337"/>
            <a:ext cx="7481160" cy="411581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Confidential | Authorized </a:t>
            </a:r>
          </a:p>
        </p:txBody>
      </p:sp>
      <p:grpSp>
        <p:nvGrpSpPr>
          <p:cNvPr id="16" name="Logo">
            <a:extLst>
              <a:ext uri="{FF2B5EF4-FFF2-40B4-BE49-F238E27FC236}">
                <a16:creationId xmlns:a16="http://schemas.microsoft.com/office/drawing/2014/main" id="{39DC9A4F-A16F-45B4-A72C-8DB544981AE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93523" y="381956"/>
            <a:ext cx="2218745" cy="893759"/>
            <a:chOff x="393523" y="381956"/>
            <a:chExt cx="2218745" cy="893759"/>
          </a:xfrm>
        </p:grpSpPr>
        <p:sp>
          <p:nvSpPr>
            <p:cNvPr id="20" name="Element">
              <a:extLst>
                <a:ext uri="{FF2B5EF4-FFF2-40B4-BE49-F238E27FC236}">
                  <a16:creationId xmlns:a16="http://schemas.microsoft.com/office/drawing/2014/main" id="{25C81DB6-CCD4-4F17-86A3-D56DF640F5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523" y="381956"/>
              <a:ext cx="759854" cy="211008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1A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i="0">
                <a:latin typeface="MetricHPE" panose="020B0503030202060203" pitchFamily="34" charset="77"/>
              </a:endParaRPr>
            </a:p>
          </p:txBody>
        </p:sp>
        <p:sp>
          <p:nvSpPr>
            <p:cNvPr id="21" name="Wordmark">
              <a:extLst>
                <a:ext uri="{FF2B5EF4-FFF2-40B4-BE49-F238E27FC236}">
                  <a16:creationId xmlns:a16="http://schemas.microsoft.com/office/drawing/2014/main" id="{7CF9A093-3688-4D04-9331-C6E54828F9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523" y="730052"/>
              <a:ext cx="2218745" cy="545663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i="0">
                <a:latin typeface="MetricHPE" panose="020B0503030202060203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221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r">
            <a:extLst>
              <a:ext uri="{FF2B5EF4-FFF2-40B4-BE49-F238E27FC236}">
                <a16:creationId xmlns:a16="http://schemas.microsoft.com/office/drawing/2014/main" id="{59513FE3-337B-42EA-8F5D-B1D6CDD0F4A0}"/>
              </a:ext>
            </a:extLst>
          </p:cNvPr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05049E51-8DF9-4218-921D-C08199907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BFAAB4F0-B0A9-4671-AB48-BA9B5FA97F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3999" y="5371526"/>
            <a:ext cx="11365200" cy="630000"/>
          </a:xfrm>
          <a:ln>
            <a:solidFill>
              <a:srgbClr val="C6C9CA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none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D4849EE3-6EC2-479A-93E8-35E49B7D79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3999" y="4511467"/>
            <a:ext cx="11365200" cy="630000"/>
          </a:xfrm>
          <a:ln>
            <a:solidFill>
              <a:srgbClr val="C6C9CA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none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4BC743F-9EA3-4934-A5D5-4DB56D605F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999" y="3651406"/>
            <a:ext cx="11365200" cy="630000"/>
          </a:xfrm>
          <a:ln>
            <a:solidFill>
              <a:srgbClr val="C6C9CA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none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0BEDE27-A8C2-4066-B18C-F2AF9D0E86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3999" y="2791345"/>
            <a:ext cx="11365200" cy="630000"/>
          </a:xfrm>
          <a:ln>
            <a:solidFill>
              <a:srgbClr val="C6C9CA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none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6A40CBC-5E5F-4C0D-B831-0B04ABB23E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999" y="1931284"/>
            <a:ext cx="11365200" cy="630000"/>
          </a:xfrm>
          <a:ln>
            <a:solidFill>
              <a:srgbClr val="C6C9CA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none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6C56A94C-CC87-4EFE-A931-1D7270A842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3999" y="1071223"/>
            <a:ext cx="11365200" cy="630000"/>
          </a:xfrm>
          <a:ln>
            <a:solidFill>
              <a:srgbClr val="C6C9CA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none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6E8F2DF7-9AD5-47AF-92C4-F9011D815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763A2EDB-3F77-406C-9116-E786D4D6A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85382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5837C125-1DBF-4F22-925B-D8481E8BC23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 rIns="1828800" bIns="90000" anchor="ctr"/>
          <a:lstStyle>
            <a:lvl1pPr marL="0" indent="0" algn="r">
              <a:buNone/>
              <a:defRPr>
                <a:latin typeface="+mn-lt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1D8D4E77-E0A3-4D09-ACAE-F1308CF36B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839" y="2743510"/>
            <a:ext cx="5923811" cy="1485280"/>
          </a:xfrm>
        </p:spPr>
        <p:txBody>
          <a:bodyPr lIns="91440" tIns="91440" rIns="91440" bIns="91440" anchor="t"/>
          <a:lstStyle>
            <a:lvl1pPr>
              <a:defRPr sz="3200" baseline="0"/>
            </a:lvl1pPr>
          </a:lstStyle>
          <a:p>
            <a:r>
              <a:rPr lang="en-US"/>
              <a:t>Click to add section header</a:t>
            </a:r>
            <a:br>
              <a:rPr lang="en-US"/>
            </a:br>
            <a:r>
              <a:rPr lang="en-US"/>
              <a:t>or big idea statement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8809E328-E168-4AEC-AD9B-18A4ACAAA4F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1088421">
              <a:buFontTx/>
              <a:buBlip>
                <a:blip r:embed="rId2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2"/>
                </a:buBlip>
              </a:pPr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D456EB42-66C6-4FC9-8A72-F78974DE848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182658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Edge to Edge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3B62DF6E-A83A-4117-A2ED-B4864BA8330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rIns="90000" bIns="360000" anchor="b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Picture placeholder</a:t>
            </a:r>
          </a:p>
        </p:txBody>
      </p:sp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>
          <a:xfrm>
            <a:off x="1414463" y="685801"/>
            <a:ext cx="9363075" cy="5480050"/>
          </a:xfrm>
        </p:spPr>
        <p:txBody>
          <a:bodyPr lIns="91440" tIns="91440" rIns="91440" bIns="91440" anchor="ctr" anchorCtr="0"/>
          <a:lstStyle>
            <a:lvl1pPr algn="ctr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56368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3B62DF6E-A83A-4117-A2ED-B4864BA8330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504950"/>
            <a:ext cx="12192000" cy="3295651"/>
          </a:xfrm>
          <a:solidFill>
            <a:schemeClr val="tx1"/>
          </a:solidFill>
        </p:spPr>
        <p:txBody>
          <a:bodyPr rIns="1828800" bIns="90000" anchor="ctr"/>
          <a:lstStyle>
            <a:lvl1pPr marL="0" indent="0" algn="r"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Picture placeholder</a:t>
            </a:r>
          </a:p>
        </p:txBody>
      </p:sp>
      <p:sp>
        <p:nvSpPr>
          <p:cNvPr id="11" name="Subtitle"/>
          <p:cNvSpPr>
            <a:spLocks noGrp="1"/>
          </p:cNvSpPr>
          <p:nvPr>
            <p:ph type="body" sz="quarter" idx="14"/>
          </p:nvPr>
        </p:nvSpPr>
        <p:spPr>
          <a:xfrm>
            <a:off x="292100" y="3258636"/>
            <a:ext cx="8228011" cy="53340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>
          <a:xfrm>
            <a:off x="292101" y="2686713"/>
            <a:ext cx="8522208" cy="499365"/>
          </a:xfrm>
        </p:spPr>
        <p:txBody>
          <a:bodyPr lIns="91440" tIns="91440" rIns="91440" bIns="91440" anchor="b" anchorCtr="0"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section header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C8CDE3DB-5BD1-43F6-94A6-D47A00235D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EEEF92A3-A948-430A-BA72-93EBB9877D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46940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"/>
          <p:cNvSpPr>
            <a:spLocks noGrp="1"/>
          </p:cNvSpPr>
          <p:nvPr>
            <p:ph type="body" sz="quarter" idx="14"/>
          </p:nvPr>
        </p:nvSpPr>
        <p:spPr>
          <a:xfrm>
            <a:off x="288994" y="2871000"/>
            <a:ext cx="8522208" cy="273598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6" name="Title"/>
          <p:cNvSpPr>
            <a:spLocks noGrp="1"/>
          </p:cNvSpPr>
          <p:nvPr>
            <p:ph type="title" hasCustomPrompt="1"/>
          </p:nvPr>
        </p:nvSpPr>
        <p:spPr>
          <a:xfrm>
            <a:off x="288995" y="685800"/>
            <a:ext cx="8522208" cy="1957353"/>
          </a:xfrm>
        </p:spPr>
        <p:txBody>
          <a:bodyPr lIns="91440" tIns="91440" rIns="91440" bIns="91440" anchor="b" anchorCtr="0"/>
          <a:lstStyle>
            <a:lvl1pPr>
              <a:defRPr sz="3200" baseline="0"/>
            </a:lvl1pPr>
          </a:lstStyle>
          <a:p>
            <a:r>
              <a:rPr lang="en-US"/>
              <a:t>Click to add section header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B699D1C6-DBB0-43D0-BC06-19A6E62C19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DCAA7B61-F2C7-43C9-A11F-B48C4ED2EBC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1696" y="6129337"/>
            <a:ext cx="7481160" cy="411581"/>
          </a:xfrm>
        </p:spPr>
        <p:txBody>
          <a:bodyPr/>
          <a:lstStyle/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376613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">
            <a:extLst>
              <a:ext uri="{FF2B5EF4-FFF2-40B4-BE49-F238E27FC236}">
                <a16:creationId xmlns:a16="http://schemas.microsoft.com/office/drawing/2014/main" id="{B6844C8B-60DD-4EDB-AF8B-41A6695EFC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994" y="2871000"/>
            <a:ext cx="8522208" cy="273598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Bar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2CE5726B-4E9B-428F-B8BF-52038F1B0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995" y="685800"/>
            <a:ext cx="8522208" cy="1957353"/>
          </a:xfrm>
        </p:spPr>
        <p:txBody>
          <a:bodyPr lIns="91440" tIns="91440" rIns="91440" bIns="91440" anchor="b" anchorCtr="0"/>
          <a:lstStyle>
            <a:lvl1pPr>
              <a:defRPr sz="3200" baseline="0"/>
            </a:lvl1pPr>
          </a:lstStyle>
          <a:p>
            <a:r>
              <a:rPr lang="en-US"/>
              <a:t>Click to add section header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0B94C82C-D24B-4532-B992-AD884CD16A9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6B49B78C-62D9-4CBC-82AE-117CC49AA7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275731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0"/>
            </a:endParaRPr>
          </a:p>
        </p:txBody>
      </p:sp>
      <p:sp>
        <p:nvSpPr>
          <p:cNvPr id="22" name="Content Placeholder 14"/>
          <p:cNvSpPr>
            <a:spLocks noGrp="1"/>
          </p:cNvSpPr>
          <p:nvPr>
            <p:ph sz="quarter" idx="17"/>
          </p:nvPr>
        </p:nvSpPr>
        <p:spPr>
          <a:xfrm>
            <a:off x="384003" y="1376363"/>
            <a:ext cx="5418000" cy="4719637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88095" y="995363"/>
            <a:ext cx="5513908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heading</a:t>
            </a:r>
          </a:p>
        </p:txBody>
      </p:sp>
      <p:sp>
        <p:nvSpPr>
          <p:cNvPr id="25" name="Content Placeholder 14"/>
          <p:cNvSpPr>
            <a:spLocks noGrp="1"/>
          </p:cNvSpPr>
          <p:nvPr>
            <p:ph sz="quarter" idx="20"/>
          </p:nvPr>
        </p:nvSpPr>
        <p:spPr>
          <a:xfrm>
            <a:off x="6356308" y="1376363"/>
            <a:ext cx="5418000" cy="4719637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260400" y="995363"/>
            <a:ext cx="5513908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heading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A8584B-E718-4F58-9AF1-BDBF5AD7F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18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Blu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">
            <a:extLst>
              <a:ext uri="{FF2B5EF4-FFF2-40B4-BE49-F238E27FC236}">
                <a16:creationId xmlns:a16="http://schemas.microsoft.com/office/drawing/2014/main" id="{71441D17-F569-4929-BED2-B3C594D2EB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994" y="2871000"/>
            <a:ext cx="8522208" cy="273598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Bar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rgbClr val="32D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52C54A16-447D-4A74-9122-F46E4BC750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995" y="685800"/>
            <a:ext cx="8522208" cy="1957353"/>
          </a:xfrm>
        </p:spPr>
        <p:txBody>
          <a:bodyPr lIns="91440" tIns="91440" rIns="91440" bIns="91440" anchor="b" anchorCtr="0"/>
          <a:lstStyle>
            <a:lvl1pPr>
              <a:defRPr sz="3200" baseline="0"/>
            </a:lvl1pPr>
          </a:lstStyle>
          <a:p>
            <a:r>
              <a:rPr lang="en-US"/>
              <a:t>Click to add section header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29926132-14B5-462D-8011-DBD07D3A4F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698795D-6546-4F01-AD74-FF78AF2E677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153003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">
            <a:extLst>
              <a:ext uri="{FF2B5EF4-FFF2-40B4-BE49-F238E27FC236}">
                <a16:creationId xmlns:a16="http://schemas.microsoft.com/office/drawing/2014/main" id="{EE3E2CEF-B9DC-4BC7-912D-0AF3140E0B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994" y="2871000"/>
            <a:ext cx="8522208" cy="273598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Bar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10CC7B28-F85E-49B0-A5ED-82D39FF68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995" y="685800"/>
            <a:ext cx="8522208" cy="1957353"/>
          </a:xfrm>
        </p:spPr>
        <p:txBody>
          <a:bodyPr lIns="91440" tIns="91440" rIns="91440" bIns="91440" anchor="b" anchorCtr="0"/>
          <a:lstStyle>
            <a:lvl1pPr>
              <a:defRPr sz="3200" baseline="0"/>
            </a:lvl1pPr>
          </a:lstStyle>
          <a:p>
            <a:r>
              <a:rPr lang="en-US"/>
              <a:t>Click to add section header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2452CF67-7C64-4A36-818E-9739F15599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FE686EF5-477F-4DCE-824F-3C05B5AA659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93741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me, title, company"/>
          <p:cNvSpPr>
            <a:spLocks noGrp="1"/>
          </p:cNvSpPr>
          <p:nvPr>
            <p:ph type="body" sz="quarter" idx="14" hasCustomPrompt="1"/>
          </p:nvPr>
        </p:nvSpPr>
        <p:spPr>
          <a:xfrm>
            <a:off x="512997" y="3989508"/>
            <a:ext cx="8228011" cy="533400"/>
          </a:xfrm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add quoted person’s name, title, company</a:t>
            </a:r>
          </a:p>
        </p:txBody>
      </p:sp>
      <p:sp>
        <p:nvSpPr>
          <p:cNvPr id="11" name="Quote"/>
          <p:cNvSpPr>
            <a:spLocks noGrp="1"/>
          </p:cNvSpPr>
          <p:nvPr>
            <p:ph type="title" hasCustomPrompt="1"/>
          </p:nvPr>
        </p:nvSpPr>
        <p:spPr>
          <a:xfrm>
            <a:off x="284398" y="685800"/>
            <a:ext cx="9106250" cy="3075861"/>
          </a:xfrm>
        </p:spPr>
        <p:txBody>
          <a:bodyPr lIns="91440" anchor="b" anchorCtr="0"/>
          <a:lstStyle>
            <a:lvl1pPr marL="219456" indent="-219456">
              <a:defRPr sz="4600" cap="none" baseline="0">
                <a:latin typeface="+mn-lt"/>
              </a:defRPr>
            </a:lvl1pPr>
          </a:lstStyle>
          <a:p>
            <a:r>
              <a:rPr lang="en-US"/>
              <a:t>“Click to add quote here. Type quotation marks before and after text.”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416E5649-B5F3-4893-ACEE-FDDDEA277D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CC9133F1-6679-476E-AEFD-931027BED0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215943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</a:endParaRPr>
          </a:p>
        </p:txBody>
      </p:sp>
      <p:sp>
        <p:nvSpPr>
          <p:cNvPr id="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>
              <a:buFontTx/>
              <a:buBlip>
                <a:blip r:embed="rId2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2"/>
                </a:buBlip>
              </a:pPr>
              <a:t>‹#›</a:t>
            </a:fld>
            <a:endParaRPr lang="en-US"/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88F2DF35-63BF-460F-A215-8F5110C2F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599" y="998681"/>
            <a:ext cx="11404800" cy="5097600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232753FE-5D9A-4A5E-B0B2-3DAAE2EB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344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A3BBDD58-9EEC-48BC-A84C-F80FB78CB21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1000" y="1344281"/>
            <a:ext cx="11403014" cy="4752000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502268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Font typeface="" panose="020B0604020202020204" pitchFamily="34" charset="0"/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/>
              <a:t>Click to add one-line subtitle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670D9BB8-8D8D-4F83-B418-E1A6910A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B8A2B8FB-372C-42B9-B280-9D39EC303B0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42026B78-68E1-478D-8813-92F76EAC82C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236432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">
            <a:extLst>
              <a:ext uri="{FF2B5EF4-FFF2-40B4-BE49-F238E27FC236}">
                <a16:creationId xmlns:a16="http://schemas.microsoft.com/office/drawing/2014/main" id="{D60021C6-A6F0-40F0-A299-B8269BE0F49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81000" y="1733015"/>
            <a:ext cx="11403014" cy="4366800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Heading"/>
          <p:cNvSpPr>
            <a:spLocks noGrp="1"/>
          </p:cNvSpPr>
          <p:nvPr>
            <p:ph type="body" sz="quarter" idx="18" hasCustomPrompt="1"/>
          </p:nvPr>
        </p:nvSpPr>
        <p:spPr>
          <a:xfrm>
            <a:off x="288096" y="1350296"/>
            <a:ext cx="11495918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subtitle</a:t>
            </a:r>
          </a:p>
        </p:txBody>
      </p:sp>
      <p:sp>
        <p:nvSpPr>
          <p:cNvPr id="12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15C04D0B-D5E2-4F74-B1D6-45E2AEA840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495918" cy="381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" panose="020B0604020202020204" pitchFamily="34" charset="0"/>
              <a:buNone/>
              <a:defRPr sz="2400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subtitle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D09EDB93-5BF6-4D1D-9D5F-0E75F455E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2" y="391852"/>
            <a:ext cx="11498271" cy="401362"/>
          </a:xfr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9D217CA8-FB11-4E4A-BBCD-EE7B837F4D7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EA3E28B-F7AC-49D0-8E77-F09CC76C6D4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16206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quarter" idx="18"/>
          </p:nvPr>
        </p:nvSpPr>
        <p:spPr>
          <a:xfrm>
            <a:off x="6260021" y="995363"/>
            <a:ext cx="5523992" cy="5100637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"/>
          <p:cNvSpPr>
            <a:spLocks noGrp="1"/>
          </p:cNvSpPr>
          <p:nvPr>
            <p:ph sz="quarter" idx="17"/>
          </p:nvPr>
        </p:nvSpPr>
        <p:spPr>
          <a:xfrm>
            <a:off x="385100" y="995363"/>
            <a:ext cx="5523992" cy="5100637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8" name="Title">
            <a:extLst>
              <a:ext uri="{FF2B5EF4-FFF2-40B4-BE49-F238E27FC236}">
                <a16:creationId xmlns:a16="http://schemas.microsoft.com/office/drawing/2014/main" id="{871CBF7C-DC48-4FC0-9D75-AE2A7B709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30D71586-CC8D-433E-9833-9A7FDB8D82E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9C5C9A9-E236-4C76-AAB8-D575E2980D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89930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2D9C38D-0C96-4F06-9088-13547C056F3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358729" y="1358232"/>
            <a:ext cx="5416903" cy="4737731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790CE829-C5DB-4D0F-8D68-9F31A94FC42A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81000" y="1358232"/>
            <a:ext cx="5416903" cy="4737731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BE367876-B551-4115-B469-74C12D0C1C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493803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/>
              <a:t>Click to add one-line subtitle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B4DC083-771D-42FC-A297-31FED0158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208FD370-F534-4533-9D1C-D71C0301D4F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1B9DB588-CD3A-4605-99DD-5D58A0334468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375177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</a:endParaRPr>
          </a:p>
        </p:txBody>
      </p:sp>
      <p:sp>
        <p:nvSpPr>
          <p:cNvPr id="22" name="Content Placeholder 14"/>
          <p:cNvSpPr>
            <a:spLocks noGrp="1"/>
          </p:cNvSpPr>
          <p:nvPr>
            <p:ph sz="quarter" idx="17"/>
          </p:nvPr>
        </p:nvSpPr>
        <p:spPr>
          <a:xfrm>
            <a:off x="384003" y="1376363"/>
            <a:ext cx="5418000" cy="4719637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88095" y="995363"/>
            <a:ext cx="5513908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heading</a:t>
            </a:r>
          </a:p>
        </p:txBody>
      </p:sp>
      <p:sp>
        <p:nvSpPr>
          <p:cNvPr id="25" name="Content Placeholder 14"/>
          <p:cNvSpPr>
            <a:spLocks noGrp="1"/>
          </p:cNvSpPr>
          <p:nvPr>
            <p:ph sz="quarter" idx="20"/>
          </p:nvPr>
        </p:nvSpPr>
        <p:spPr>
          <a:xfrm>
            <a:off x="6356308" y="1376363"/>
            <a:ext cx="5418000" cy="4719637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260400" y="995363"/>
            <a:ext cx="5513908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heading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A8584B-E718-4F58-9AF1-BDBF5AD7F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7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2D9C38D-0C96-4F06-9088-13547C056F3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358729" y="1739233"/>
            <a:ext cx="5416903" cy="435673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Heading 2">
            <a:extLst>
              <a:ext uri="{FF2B5EF4-FFF2-40B4-BE49-F238E27FC236}">
                <a16:creationId xmlns:a16="http://schemas.microsoft.com/office/drawing/2014/main" id="{0F35A58C-1284-494F-A5A7-A8680CA322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61641" y="1358232"/>
            <a:ext cx="5513908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heading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790CE829-C5DB-4D0F-8D68-9F31A94FC42A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85100" y="1739233"/>
            <a:ext cx="5416903" cy="435673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Heading 1">
            <a:extLst>
              <a:ext uri="{FF2B5EF4-FFF2-40B4-BE49-F238E27FC236}">
                <a16:creationId xmlns:a16="http://schemas.microsoft.com/office/drawing/2014/main" id="{4FFD9C8F-5583-4BD3-BF48-097D5D045AD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8095" y="1358232"/>
            <a:ext cx="5513908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heading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+mn-lt"/>
            </a:endParaRP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BE367876-B551-4115-B469-74C12D0C1C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493803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/>
              <a:t>Click to add one-line subtitle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B4DC083-771D-42FC-A297-31FED0158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12F31EAB-796D-4E98-AD02-5E448046BB3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B9B4ABF0-738F-478F-B9E7-E5D3DF83666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254116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2D9C38D-0C96-4F06-9088-13547C056F3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358729" y="1739233"/>
            <a:ext cx="5416903" cy="435673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Heading 2">
            <a:extLst>
              <a:ext uri="{FF2B5EF4-FFF2-40B4-BE49-F238E27FC236}">
                <a16:creationId xmlns:a16="http://schemas.microsoft.com/office/drawing/2014/main" id="{0F35A58C-1284-494F-A5A7-A8680CA322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61641" y="1358232"/>
            <a:ext cx="5513908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heading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790CE829-C5DB-4D0F-8D68-9F31A94FC42A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85100" y="1739233"/>
            <a:ext cx="5416903" cy="435673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Heading 1">
            <a:extLst>
              <a:ext uri="{FF2B5EF4-FFF2-40B4-BE49-F238E27FC236}">
                <a16:creationId xmlns:a16="http://schemas.microsoft.com/office/drawing/2014/main" id="{4FFD9C8F-5583-4BD3-BF48-097D5D045AD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8095" y="1358232"/>
            <a:ext cx="5513908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heading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BE367876-B551-4115-B469-74C12D0C1C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493803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 dirty="0"/>
              <a:t>Click to add one-line subtitle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B4DC083-771D-42FC-A297-31FED0158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12F31EAB-796D-4E98-AD02-5E448046BB3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84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3"/>
          <p:cNvSpPr>
            <a:spLocks noGrp="1"/>
          </p:cNvSpPr>
          <p:nvPr>
            <p:ph sz="quarter" idx="19"/>
          </p:nvPr>
        </p:nvSpPr>
        <p:spPr>
          <a:xfrm>
            <a:off x="8152474" y="996365"/>
            <a:ext cx="3628711" cy="5099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8"/>
          </p:nvPr>
        </p:nvSpPr>
        <p:spPr>
          <a:xfrm>
            <a:off x="4268787" y="996365"/>
            <a:ext cx="3628711" cy="5099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sz="quarter" idx="17"/>
          </p:nvPr>
        </p:nvSpPr>
        <p:spPr>
          <a:xfrm>
            <a:off x="385100" y="996365"/>
            <a:ext cx="3628711" cy="5099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EAC09279-0D09-4109-A953-16A88732F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55DFA194-46E5-48DD-9DF0-CE09ECBDE59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BEED058A-E779-4D88-ADD2-9B84C2A1050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193057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">
            <a:extLst>
              <a:ext uri="{FF2B5EF4-FFF2-40B4-BE49-F238E27FC236}">
                <a16:creationId xmlns:a16="http://schemas.microsoft.com/office/drawing/2014/main" id="{C831EBB5-21C4-4F56-9D7F-EDB7844B96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498270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/>
              <a:t>Click to add one-line subtitle</a:t>
            </a:r>
          </a:p>
        </p:txBody>
      </p:sp>
      <p:sp>
        <p:nvSpPr>
          <p:cNvPr id="28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+mn-lt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9EF0ECA-DE60-41FE-A905-507AB710E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1074A59D-DDE4-4FB2-838A-D5C8E7AD19E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46122" y="1365166"/>
            <a:ext cx="3628710" cy="473400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2DA2588-EB78-4045-A57D-317AA672516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65611" y="1365166"/>
            <a:ext cx="3628710" cy="473439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31336B0C-F91E-47D8-936F-836334818CB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5100" y="1365166"/>
            <a:ext cx="3628710" cy="473400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C64F2FF0-0CF5-4CC1-8878-96534C54D9A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Confidential | Authorized 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9AAC13-0724-4F89-9282-2A985E0669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6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3"/>
          <p:cNvSpPr>
            <a:spLocks noGrp="1"/>
          </p:cNvSpPr>
          <p:nvPr>
            <p:ph sz="quarter" idx="22"/>
          </p:nvPr>
        </p:nvSpPr>
        <p:spPr>
          <a:xfrm>
            <a:off x="8146122" y="1377365"/>
            <a:ext cx="3628710" cy="4718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Heading 3"/>
          <p:cNvSpPr>
            <a:spLocks noGrp="1"/>
          </p:cNvSpPr>
          <p:nvPr>
            <p:ph type="body" sz="quarter" idx="21" hasCustomPrompt="1"/>
          </p:nvPr>
        </p:nvSpPr>
        <p:spPr>
          <a:xfrm>
            <a:off x="8048832" y="996365"/>
            <a:ext cx="3726000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heading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quarter" idx="18"/>
          </p:nvPr>
        </p:nvSpPr>
        <p:spPr>
          <a:xfrm>
            <a:off x="4265611" y="1377365"/>
            <a:ext cx="3628710" cy="4718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Heading 2"/>
          <p:cNvSpPr>
            <a:spLocks noGrp="1"/>
          </p:cNvSpPr>
          <p:nvPr>
            <p:ph type="body" sz="quarter" idx="23" hasCustomPrompt="1"/>
          </p:nvPr>
        </p:nvSpPr>
        <p:spPr>
          <a:xfrm>
            <a:off x="4168321" y="996365"/>
            <a:ext cx="3726000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heading</a:t>
            </a:r>
          </a:p>
        </p:txBody>
      </p:sp>
      <p:sp>
        <p:nvSpPr>
          <p:cNvPr id="24" name="Content Placeholder 1"/>
          <p:cNvSpPr>
            <a:spLocks noGrp="1"/>
          </p:cNvSpPr>
          <p:nvPr>
            <p:ph sz="quarter" idx="17"/>
          </p:nvPr>
        </p:nvSpPr>
        <p:spPr>
          <a:xfrm>
            <a:off x="385100" y="1377365"/>
            <a:ext cx="3628710" cy="4718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Heading 1"/>
          <p:cNvSpPr>
            <a:spLocks noGrp="1"/>
          </p:cNvSpPr>
          <p:nvPr>
            <p:ph type="body" sz="quarter" idx="19" hasCustomPrompt="1"/>
          </p:nvPr>
        </p:nvSpPr>
        <p:spPr>
          <a:xfrm>
            <a:off x="287427" y="996365"/>
            <a:ext cx="3726383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heading</a:t>
            </a:r>
          </a:p>
        </p:txBody>
      </p:sp>
      <p:sp>
        <p:nvSpPr>
          <p:cNvPr id="16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24EE87AE-0267-4C69-AFD6-F9C64969A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BB8A07BF-CB97-4E22-9C06-99A9D26C819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7833D610-4CA4-41A3-B735-6F0642F98549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51698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1074A59D-DDE4-4FB2-838A-D5C8E7AD19E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46122" y="1747514"/>
            <a:ext cx="3628710" cy="4352042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Heading 3">
            <a:extLst>
              <a:ext uri="{FF2B5EF4-FFF2-40B4-BE49-F238E27FC236}">
                <a16:creationId xmlns:a16="http://schemas.microsoft.com/office/drawing/2014/main" id="{2B395F8D-D2D6-46E9-A9E6-236C365E0BE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48832" y="1365166"/>
            <a:ext cx="3726000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heading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2DA2588-EB78-4045-A57D-317AA672516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65611" y="1747514"/>
            <a:ext cx="3628710" cy="4352042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Heading 2">
            <a:extLst>
              <a:ext uri="{FF2B5EF4-FFF2-40B4-BE49-F238E27FC236}">
                <a16:creationId xmlns:a16="http://schemas.microsoft.com/office/drawing/2014/main" id="{1E3C34FD-66F2-429D-BA98-17802C5C837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68321" y="1365166"/>
            <a:ext cx="3726000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heading</a:t>
            </a:r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31336B0C-F91E-47D8-936F-836334818CB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5100" y="1747514"/>
            <a:ext cx="3628710" cy="4352042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Heading 1">
            <a:extLst>
              <a:ext uri="{FF2B5EF4-FFF2-40B4-BE49-F238E27FC236}">
                <a16:creationId xmlns:a16="http://schemas.microsoft.com/office/drawing/2014/main" id="{2C5A79F9-54A7-42C3-958C-707025A751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7427" y="1365166"/>
            <a:ext cx="3726383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heading</a:t>
            </a:r>
          </a:p>
        </p:txBody>
      </p:sp>
      <p:sp>
        <p:nvSpPr>
          <p:cNvPr id="28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+mn-lt"/>
            </a:endParaRP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C831EBB5-21C4-4F56-9D7F-EDB7844B96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498270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/>
              <a:t>Click to add one-line subtitle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9EF0ECA-DE60-41FE-A905-507AB710E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FF0756C0-7641-4173-A68F-865597D4BB0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221C879-23BF-48A0-9B6C-5B66C341975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115946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EAE54251-B0D2-4947-83BB-BD7F95F3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8287B217-2E30-4712-99AE-652EEDB044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64EA22A1-FE1F-4F4A-9C07-F0E86D67EF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36806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">
            <a:extLst>
              <a:ext uri="{FF2B5EF4-FFF2-40B4-BE49-F238E27FC236}">
                <a16:creationId xmlns:a16="http://schemas.microsoft.com/office/drawing/2014/main" id="{71AE6212-DACF-49FB-929D-2FA8B00CFD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529254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="0" i="0" baseline="0" dirty="0">
                <a:latin typeface="MetricHPE Light" panose="020B0303030202060203" pitchFamily="34" charset="77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/>
              <a:t>Click to add one-line subtitle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0391D03-EF6B-45A2-9268-5A807C7AE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D8B57979-9B2D-4984-B19E-0EFD2E111CE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Confidential | Authorized 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FA02681C-9BC6-4D8A-BB6B-D65D1A03959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4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r">
            <a:extLst>
              <a:ext uri="{FF2B5EF4-FFF2-40B4-BE49-F238E27FC236}">
                <a16:creationId xmlns:a16="http://schemas.microsoft.com/office/drawing/2014/main" id="{8EF5646D-2EB2-41E1-98F7-8AFF5323E04E}"/>
              </a:ext>
            </a:extLst>
          </p:cNvPr>
          <p:cNvSpPr/>
          <p:nvPr userDrawn="1"/>
        </p:nvSpPr>
        <p:spPr>
          <a:xfrm>
            <a:off x="385100" y="1247488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7764AC2A-714D-48E6-8850-2398C74A59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123" y="398368"/>
            <a:ext cx="11494890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Two-Line Title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EBA2B6B1-8B85-4F7A-B1B8-3C2A2CA72C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F6172FFC-9966-4FB3-B3D2-FBE84B0190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65171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,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">
            <a:extLst>
              <a:ext uri="{FF2B5EF4-FFF2-40B4-BE49-F238E27FC236}">
                <a16:creationId xmlns:a16="http://schemas.microsoft.com/office/drawing/2014/main" id="{6957406C-CA6F-47F8-9FC9-A15BE313C4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1178166"/>
            <a:ext cx="11529254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="0" i="0" baseline="0" dirty="0">
                <a:latin typeface="MetricHPE Light" panose="020B0303030202060203" pitchFamily="34" charset="77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/>
              <a:t>Click to add one-line subtitle</a:t>
            </a:r>
          </a:p>
        </p:txBody>
      </p:sp>
      <p:sp>
        <p:nvSpPr>
          <p:cNvPr id="10" name="Bar">
            <a:extLst>
              <a:ext uri="{FF2B5EF4-FFF2-40B4-BE49-F238E27FC236}">
                <a16:creationId xmlns:a16="http://schemas.microsoft.com/office/drawing/2014/main" id="{371489F8-FD72-440E-84EC-51D4A768BB5E}"/>
              </a:ext>
            </a:extLst>
          </p:cNvPr>
          <p:cNvSpPr/>
          <p:nvPr userDrawn="1"/>
        </p:nvSpPr>
        <p:spPr>
          <a:xfrm>
            <a:off x="385100" y="1663329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2" name="Title">
            <a:extLst>
              <a:ext uri="{FF2B5EF4-FFF2-40B4-BE49-F238E27FC236}">
                <a16:creationId xmlns:a16="http://schemas.microsoft.com/office/drawing/2014/main" id="{5535819F-7681-4776-AE9B-BEAB22E80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123" y="398368"/>
            <a:ext cx="11494890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Two-Line Title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C903090B-018E-41F6-821A-0DB185B1678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4EE71AD2-3B17-4BBC-A780-3AEAE01E747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127488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r"/>
          <p:cNvSpPr/>
          <p:nvPr userDrawn="1"/>
        </p:nvSpPr>
        <p:spPr>
          <a:xfrm>
            <a:off x="385100" y="3616182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89123" y="2676894"/>
            <a:ext cx="3685309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multi-Line Title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2818CA98-330E-4FE7-B6FF-632E311233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1F90604F-7FA1-41D8-9914-866F330503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231067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"/>
          <p:cNvSpPr>
            <a:spLocks noGrp="1"/>
          </p:cNvSpPr>
          <p:nvPr>
            <p:ph sz="quarter" idx="13"/>
          </p:nvPr>
        </p:nvSpPr>
        <p:spPr>
          <a:xfrm>
            <a:off x="4076700" y="331788"/>
            <a:ext cx="7734300" cy="5764212"/>
          </a:xfrm>
        </p:spPr>
        <p:txBody>
          <a:bodyPr anchor="ctr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Bar"/>
          <p:cNvSpPr/>
          <p:nvPr userDrawn="1"/>
        </p:nvSpPr>
        <p:spPr>
          <a:xfrm>
            <a:off x="385100" y="3616182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89122" y="2676894"/>
            <a:ext cx="3536373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multi-Line Title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92DC03DA-1907-4E05-9BC8-10562171313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DB2C94F6-2456-49E7-A85E-744A4B16A88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137979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3"/>
          <p:cNvSpPr>
            <a:spLocks noGrp="1"/>
          </p:cNvSpPr>
          <p:nvPr>
            <p:ph sz="quarter" idx="19"/>
          </p:nvPr>
        </p:nvSpPr>
        <p:spPr>
          <a:xfrm>
            <a:off x="8152474" y="996365"/>
            <a:ext cx="3628711" cy="5099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quarter" idx="18"/>
          </p:nvPr>
        </p:nvSpPr>
        <p:spPr>
          <a:xfrm>
            <a:off x="4268787" y="996365"/>
            <a:ext cx="3628711" cy="5099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1"/>
          <p:cNvSpPr>
            <a:spLocks noGrp="1"/>
          </p:cNvSpPr>
          <p:nvPr>
            <p:ph sz="quarter" idx="17"/>
          </p:nvPr>
        </p:nvSpPr>
        <p:spPr>
          <a:xfrm>
            <a:off x="385100" y="996365"/>
            <a:ext cx="3628711" cy="5099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EAC09279-0D09-4109-A953-16A88732F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55DFA194-46E5-48DD-9DF0-CE09ECBDE59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5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"/>
          <p:cNvSpPr>
            <a:spLocks noGrp="1"/>
          </p:cNvSpPr>
          <p:nvPr>
            <p:ph sz="quarter" idx="13"/>
          </p:nvPr>
        </p:nvSpPr>
        <p:spPr>
          <a:xfrm>
            <a:off x="4076700" y="331788"/>
            <a:ext cx="7734300" cy="5764212"/>
          </a:xfrm>
        </p:spPr>
        <p:txBody>
          <a:bodyPr anchor="ctr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Bar"/>
          <p:cNvSpPr/>
          <p:nvPr userDrawn="1"/>
        </p:nvSpPr>
        <p:spPr>
          <a:xfrm>
            <a:off x="385100" y="3616182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0" name="Text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289122" y="2691855"/>
            <a:ext cx="3566206" cy="795528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sz="2400" baseline="0" dirty="0">
                <a:latin typeface="+mn-lt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en-US"/>
              <a:t>Click to add</a:t>
            </a:r>
            <a:br>
              <a:rPr lang="en-US"/>
            </a:br>
            <a:r>
              <a:rPr lang="en-US"/>
              <a:t>two-line subtitle</a:t>
            </a: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289122" y="1980879"/>
            <a:ext cx="3566206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multi-Line Title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C2D12F7D-5A80-4CB3-A519-0EC3099CAB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977D698-96B1-4B1C-AC10-E28AA67073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181262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Caption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"/>
          <p:cNvSpPr>
            <a:spLocks noGrp="1"/>
          </p:cNvSpPr>
          <p:nvPr>
            <p:ph sz="quarter" idx="13"/>
          </p:nvPr>
        </p:nvSpPr>
        <p:spPr>
          <a:xfrm>
            <a:off x="4076700" y="331788"/>
            <a:ext cx="7734300" cy="5764212"/>
          </a:xfrm>
        </p:spPr>
        <p:txBody>
          <a:bodyPr anchor="ctr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4"/>
          </p:nvPr>
        </p:nvSpPr>
        <p:spPr>
          <a:xfrm>
            <a:off x="278732" y="2534960"/>
            <a:ext cx="3546475" cy="3446462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Bar"/>
          <p:cNvSpPr/>
          <p:nvPr userDrawn="1"/>
        </p:nvSpPr>
        <p:spPr>
          <a:xfrm>
            <a:off x="385100" y="2356608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89123" y="1417320"/>
            <a:ext cx="3536373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multi-Line Title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F37736B1-D7A7-4407-BE85-C3B77D9DE3F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C2633DB1-4E58-49AF-9CC5-F4480459AEB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47142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and Caption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">
            <a:extLst>
              <a:ext uri="{FF2B5EF4-FFF2-40B4-BE49-F238E27FC236}">
                <a16:creationId xmlns:a16="http://schemas.microsoft.com/office/drawing/2014/main" id="{685C0DB9-A0DF-42B9-B705-83944EECB34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6700" y="0"/>
            <a:ext cx="8115300" cy="6858000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/>
              <a:t>Click to add edge-to-edge picture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4"/>
          </p:nvPr>
        </p:nvSpPr>
        <p:spPr>
          <a:xfrm>
            <a:off x="278731" y="2534960"/>
            <a:ext cx="3546475" cy="3446462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Bar"/>
          <p:cNvSpPr/>
          <p:nvPr userDrawn="1"/>
        </p:nvSpPr>
        <p:spPr>
          <a:xfrm>
            <a:off x="385100" y="2356608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89122" y="1417320"/>
            <a:ext cx="3536373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multi-Line Title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8085FE46-B145-48DA-84CC-BEC7ABB0F6C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62B249EC-9477-452C-91FB-A412BD37EF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77656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8526166" y="999674"/>
            <a:ext cx="3257847" cy="5096326"/>
          </a:xfrm>
          <a:noFill/>
          <a:ln w="57150">
            <a:solidFill>
              <a:srgbClr val="32DAC8"/>
            </a:solidFill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>
              <a:spcBef>
                <a:spcPts val="900"/>
              </a:spcBef>
              <a:buNone/>
              <a:defRPr sz="22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supporting text</a:t>
            </a:r>
          </a:p>
          <a:p>
            <a:pPr lvl="0"/>
            <a:endParaRPr lang="en-US"/>
          </a:p>
        </p:txBody>
      </p:sp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269A3E8D-DCFB-4D37-86BB-56632B0912B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5100" y="995363"/>
            <a:ext cx="7844500" cy="5100637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37FCC12E-6D90-403E-80FA-0F7CB28A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91E92FAC-B699-43F5-B87D-2D8B714080E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C38747A7-25DE-48D8-8D31-0F3DF66ADF9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112498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8526166" y="999674"/>
            <a:ext cx="3257847" cy="5096326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>
              <a:spcBef>
                <a:spcPts val="900"/>
              </a:spcBef>
              <a:buNone/>
              <a:defRPr sz="22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supporting text</a:t>
            </a:r>
          </a:p>
          <a:p>
            <a:pPr lvl="0"/>
            <a:endParaRPr lang="en-US"/>
          </a:p>
        </p:txBody>
      </p:sp>
      <p:sp>
        <p:nvSpPr>
          <p:cNvPr id="15" name="Picture Placeholder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7470648" cy="5096460"/>
          </a:xfrm>
          <a:ln>
            <a:noFill/>
            <a:miter lim="800000"/>
          </a:ln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5722C60-FC76-4A73-9A5C-0D547B644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88A295B4-CD29-4A4B-B08E-9A6CC4F4CF8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B8558E5-A9EE-4418-B017-3EBC0B35FAB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290126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285743" y="999674"/>
            <a:ext cx="3257847" cy="5096326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>
              <a:spcBef>
                <a:spcPts val="900"/>
              </a:spcBef>
              <a:buNone/>
              <a:defRPr sz="22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supporting text</a:t>
            </a:r>
          </a:p>
          <a:p>
            <a:pPr lvl="0"/>
            <a:endParaRPr lang="en-US"/>
          </a:p>
        </p:txBody>
      </p:sp>
      <p:sp>
        <p:nvSpPr>
          <p:cNvPr id="15" name="Picture Placeholder"/>
          <p:cNvSpPr>
            <a:spLocks noGrp="1"/>
          </p:cNvSpPr>
          <p:nvPr>
            <p:ph type="pic" sz="quarter" idx="18" hasCustomPrompt="1"/>
          </p:nvPr>
        </p:nvSpPr>
        <p:spPr>
          <a:xfrm>
            <a:off x="4313365" y="999540"/>
            <a:ext cx="7470648" cy="5096460"/>
          </a:xfrm>
          <a:ln>
            <a:noFill/>
            <a:miter lim="800000"/>
          </a:ln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5722C60-FC76-4A73-9A5C-0D547B644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88A295B4-CD29-4A4B-B08E-9A6CC4F4CF8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B8558E5-A9EE-4418-B017-3EBC0B35FAB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228179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184DB124-5DB1-4AD3-9276-D81D2209D17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515445" y="999540"/>
            <a:ext cx="3257847" cy="5100531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7470648" cy="5096460"/>
          </a:xfrm>
          <a:ln>
            <a:noFill/>
            <a:miter lim="800000"/>
          </a:ln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+mn-lt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4B1C1C31-7119-4D9E-8DED-87033B4B0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6B8E13A3-BC15-450D-96D1-EB785D605BB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191AA25E-ECBD-44CD-9DE9-F058616E771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37711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/>
          <p:cNvSpPr>
            <a:spLocks noGrp="1"/>
          </p:cNvSpPr>
          <p:nvPr>
            <p:ph type="body" sz="half" idx="19" hasCustomPrompt="1"/>
          </p:nvPr>
        </p:nvSpPr>
        <p:spPr bwMode="ltGray">
          <a:xfrm>
            <a:off x="6172895" y="4925740"/>
            <a:ext cx="5611118" cy="1170260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caption</a:t>
            </a:r>
          </a:p>
          <a:p>
            <a:pPr lvl="0"/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11EEBA4-9351-4C42-9CB1-BC966ADFAF0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72725" y="999540"/>
            <a:ext cx="5611288" cy="3803904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6" name="Text Placeholder 1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381000" y="4925740"/>
            <a:ext cx="5611118" cy="1170260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caption</a:t>
            </a:r>
          </a:p>
          <a:p>
            <a:pPr lvl="0"/>
            <a:endParaRPr lang="en-US"/>
          </a:p>
        </p:txBody>
      </p:sp>
      <p:sp>
        <p:nvSpPr>
          <p:cNvPr id="17" name="Picture Placeholder 1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5611288" cy="3803904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2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0F79D366-784C-495D-8F64-93E8B37FC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833220B8-73BB-42A1-AE6B-0898C72176B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278F3E4F-3B9E-412C-A6C9-621D3C25AA9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207770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"/>
          <p:cNvSpPr>
            <a:spLocks noGrp="1"/>
          </p:cNvSpPr>
          <p:nvPr>
            <p:ph type="body" sz="half" idx="21" hasCustomPrompt="1"/>
          </p:nvPr>
        </p:nvSpPr>
        <p:spPr bwMode="ltGray">
          <a:xfrm>
            <a:off x="8105705" y="4925740"/>
            <a:ext cx="3678308" cy="1152211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caption</a:t>
            </a:r>
          </a:p>
          <a:p>
            <a:pPr lvl="0"/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8097009" y="999540"/>
            <a:ext cx="3678308" cy="3803904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half" idx="19" hasCustomPrompt="1"/>
          </p:nvPr>
        </p:nvSpPr>
        <p:spPr bwMode="ltGray">
          <a:xfrm>
            <a:off x="4239004" y="4925740"/>
            <a:ext cx="3678308" cy="1152211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caption</a:t>
            </a:r>
          </a:p>
          <a:p>
            <a:pPr lvl="0"/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4239004" y="999540"/>
            <a:ext cx="3678308" cy="3803904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8" name="Text Placeholder 1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389696" y="4925740"/>
            <a:ext cx="3678308" cy="1152211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caption</a:t>
            </a:r>
          </a:p>
          <a:p>
            <a:pPr lvl="0"/>
            <a:endParaRPr lang="en-US"/>
          </a:p>
        </p:txBody>
      </p:sp>
      <p:sp>
        <p:nvSpPr>
          <p:cNvPr id="19" name="Picture Placeholder 1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3678308" cy="3803904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4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8DA0A33-9CC4-4DCC-85C5-5D814DA5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95E78B5B-38D0-4241-B1F6-380820ADBD5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DD820592-1C1F-4092-94E5-D39D7CA0940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157415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45BD124-6171-43C5-8405-25101FA6FB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994740" y="4310712"/>
            <a:ext cx="3780577" cy="1855138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Bar 3">
            <a:extLst>
              <a:ext uri="{FF2B5EF4-FFF2-40B4-BE49-F238E27FC236}">
                <a16:creationId xmlns:a16="http://schemas.microsoft.com/office/drawing/2014/main" id="{42FA215D-0B81-4E67-9714-4DF602504A3A}"/>
              </a:ext>
            </a:extLst>
          </p:cNvPr>
          <p:cNvSpPr/>
          <p:nvPr userDrawn="1"/>
        </p:nvSpPr>
        <p:spPr>
          <a:xfrm>
            <a:off x="8097009" y="4258726"/>
            <a:ext cx="3679200" cy="54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8097009" y="999540"/>
            <a:ext cx="3678308" cy="3132000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7" name="Bar 2">
            <a:extLst>
              <a:ext uri="{FF2B5EF4-FFF2-40B4-BE49-F238E27FC236}">
                <a16:creationId xmlns:a16="http://schemas.microsoft.com/office/drawing/2014/main" id="{0D8D023B-EF10-400C-BF2B-43E4924E8642}"/>
              </a:ext>
            </a:extLst>
          </p:cNvPr>
          <p:cNvSpPr/>
          <p:nvPr userDrawn="1"/>
        </p:nvSpPr>
        <p:spPr>
          <a:xfrm>
            <a:off x="4239004" y="4258726"/>
            <a:ext cx="3679200" cy="548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A3D17EC-2963-45F0-9DC4-19C039BA81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36735" y="4310712"/>
            <a:ext cx="3780577" cy="1855138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4239004" y="999540"/>
            <a:ext cx="3678308" cy="3132000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F3BA045-26B3-4E52-9906-6D3BA87876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8731" y="4310712"/>
            <a:ext cx="3780577" cy="1855138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Bar 1">
            <a:extLst>
              <a:ext uri="{FF2B5EF4-FFF2-40B4-BE49-F238E27FC236}">
                <a16:creationId xmlns:a16="http://schemas.microsoft.com/office/drawing/2014/main" id="{A6732A66-F432-4DBF-9D12-1CD6789335F1}"/>
              </a:ext>
            </a:extLst>
          </p:cNvPr>
          <p:cNvSpPr/>
          <p:nvPr userDrawn="1"/>
        </p:nvSpPr>
        <p:spPr>
          <a:xfrm>
            <a:off x="377894" y="4258726"/>
            <a:ext cx="3679200" cy="5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9" name="Picture Placeholder 1"/>
          <p:cNvSpPr>
            <a:spLocks noGrp="1"/>
          </p:cNvSpPr>
          <p:nvPr>
            <p:ph type="pic" sz="quarter" idx="18" hasCustomPrompt="1"/>
          </p:nvPr>
        </p:nvSpPr>
        <p:spPr>
          <a:xfrm>
            <a:off x="379447" y="999540"/>
            <a:ext cx="3678308" cy="3132000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4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8DA0A33-9CC4-4DCC-85C5-5D814DA5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95E78B5B-38D0-4241-B1F6-380820ADBD5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DD820592-1C1F-4092-94E5-D39D7CA0940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321245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">
            <a:extLst>
              <a:ext uri="{FF2B5EF4-FFF2-40B4-BE49-F238E27FC236}">
                <a16:creationId xmlns:a16="http://schemas.microsoft.com/office/drawing/2014/main" id="{C831EBB5-21C4-4F56-9D7F-EDB7844B96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498270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 dirty="0"/>
              <a:t>Click to add one-line subtitle</a:t>
            </a:r>
          </a:p>
        </p:txBody>
      </p:sp>
      <p:sp>
        <p:nvSpPr>
          <p:cNvPr id="28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9EF0ECA-DE60-41FE-A905-507AB710E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1074A59D-DDE4-4FB2-838A-D5C8E7AD19E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46122" y="1365166"/>
            <a:ext cx="3628710" cy="473400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2DA2588-EB78-4045-A57D-317AA672516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65611" y="1365166"/>
            <a:ext cx="3628710" cy="473439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31336B0C-F91E-47D8-936F-836334818CB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5100" y="1365166"/>
            <a:ext cx="3628710" cy="473400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9AAC13-0724-4F89-9282-2A985E0669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8DA0A33-9CC4-4DCC-85C5-5D814DA5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95E78B5B-38D0-4241-B1F6-380820ADBD5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DD820592-1C1F-4092-94E5-D39D7CA0940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Confidential | Authorized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A3D17EC-2963-45F0-9DC4-19C039BA81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96001" y="4310712"/>
            <a:ext cx="5688012" cy="1855138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Bar 2">
            <a:extLst>
              <a:ext uri="{FF2B5EF4-FFF2-40B4-BE49-F238E27FC236}">
                <a16:creationId xmlns:a16="http://schemas.microsoft.com/office/drawing/2014/main" id="{0D8D023B-EF10-400C-BF2B-43E4924E8642}"/>
              </a:ext>
            </a:extLst>
          </p:cNvPr>
          <p:cNvSpPr/>
          <p:nvPr userDrawn="1"/>
        </p:nvSpPr>
        <p:spPr>
          <a:xfrm>
            <a:off x="6222013" y="4258726"/>
            <a:ext cx="5562000" cy="548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BFE93BF0-E1B7-4E00-B095-E182346B5D7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22013" y="985963"/>
            <a:ext cx="5562000" cy="3132000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F3BA045-26B3-4E52-9906-6D3BA87876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8731" y="4310712"/>
            <a:ext cx="5661163" cy="1855138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Bar 1">
            <a:extLst>
              <a:ext uri="{FF2B5EF4-FFF2-40B4-BE49-F238E27FC236}">
                <a16:creationId xmlns:a16="http://schemas.microsoft.com/office/drawing/2014/main" id="{A6732A66-F432-4DBF-9D12-1CD6789335F1}"/>
              </a:ext>
            </a:extLst>
          </p:cNvPr>
          <p:cNvSpPr/>
          <p:nvPr userDrawn="1"/>
        </p:nvSpPr>
        <p:spPr>
          <a:xfrm>
            <a:off x="377894" y="4258726"/>
            <a:ext cx="5562000" cy="5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1" name="Picture Placeholder 1">
            <a:extLst>
              <a:ext uri="{FF2B5EF4-FFF2-40B4-BE49-F238E27FC236}">
                <a16:creationId xmlns:a16="http://schemas.microsoft.com/office/drawing/2014/main" id="{D48EE7C4-611A-445E-A636-05C3A89474E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5562600" cy="3132000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8124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dge-To-Ed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ln>
            <a:noFill/>
            <a:miter lim="800000"/>
          </a:ln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6367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pe As Art, Single L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308CDED-96CC-443C-B3E3-675A1C4732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685800"/>
            <a:ext cx="11430001" cy="5517572"/>
          </a:xfrm>
          <a:prstGeom prst="rect">
            <a:avLst/>
          </a:prstGeom>
          <a:ln w="57150">
            <a:noFill/>
            <a:miter lim="800000"/>
          </a:ln>
        </p:spPr>
        <p:txBody>
          <a:bodyPr vert="horz" lIns="0" tIns="432000" rIns="0" bIns="0" rtlCol="0" anchor="ctr" anchorCtr="0">
            <a:normAutofit/>
          </a:bodyPr>
          <a:lstStyle>
            <a:lvl1pPr algn="ctr">
              <a:lnSpc>
                <a:spcPct val="75000"/>
              </a:lnSpc>
              <a:defRPr sz="17000">
                <a:blipFill dpi="0" rotWithShape="1">
                  <a:blip r:embed="rId2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US"/>
              <a:t>Single line</a:t>
            </a:r>
          </a:p>
        </p:txBody>
      </p:sp>
    </p:spTree>
    <p:extLst>
      <p:ext uri="{BB962C8B-B14F-4D97-AF65-F5344CB8AC3E}">
        <p14:creationId xmlns:p14="http://schemas.microsoft.com/office/powerpoint/2010/main" val="379125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pe As Art, Multiple Lin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308CDED-96CC-443C-B3E3-675A1C4732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685800"/>
            <a:ext cx="11430001" cy="5517572"/>
          </a:xfrm>
          <a:prstGeom prst="rect">
            <a:avLst/>
          </a:prstGeom>
          <a:ln w="57150">
            <a:noFill/>
            <a:miter lim="800000"/>
          </a:ln>
        </p:spPr>
        <p:txBody>
          <a:bodyPr vert="horz" lIns="0" tIns="432000" rIns="0" bIns="0" rtlCol="0" anchor="ctr" anchorCtr="0">
            <a:normAutofit/>
          </a:bodyPr>
          <a:lstStyle>
            <a:lvl1pPr algn="l">
              <a:lnSpc>
                <a:spcPct val="65000"/>
              </a:lnSpc>
              <a:defRPr sz="12500">
                <a:blipFill dpi="0" rotWithShape="1">
                  <a:blip r:embed="rId2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US"/>
              <a:t>Multiple </a:t>
            </a:r>
            <a:br>
              <a:rPr lang="en-US"/>
            </a:br>
            <a:r>
              <a:rPr lang="en-US"/>
              <a:t>lines </a:t>
            </a:r>
          </a:p>
        </p:txBody>
      </p:sp>
    </p:spTree>
    <p:extLst>
      <p:ext uri="{BB962C8B-B14F-4D97-AF65-F5344CB8AC3E}">
        <p14:creationId xmlns:p14="http://schemas.microsoft.com/office/powerpoint/2010/main" val="3199484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23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5202D382-F177-4EDD-9E63-D410F58B2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5D5BB30E-8FED-4853-AD8A-7BB93B3FF1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401350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">
            <a:extLst>
              <a:ext uri="{FF2B5EF4-FFF2-40B4-BE49-F238E27FC236}">
                <a16:creationId xmlns:a16="http://schemas.microsoft.com/office/drawing/2014/main" id="{6BDD934D-C46A-42E7-82F9-E43F9A3604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3442" y="3528820"/>
            <a:ext cx="11517557" cy="205511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Speaker contact information</a:t>
            </a:r>
          </a:p>
        </p:txBody>
      </p:sp>
      <p:sp>
        <p:nvSpPr>
          <p:cNvPr id="16" name="Bar">
            <a:extLst>
              <a:ext uri="{FF2B5EF4-FFF2-40B4-BE49-F238E27FC236}">
                <a16:creationId xmlns:a16="http://schemas.microsoft.com/office/drawing/2014/main" id="{62127D76-909D-4C18-BB52-4DDB379ACAE3}"/>
              </a:ext>
            </a:extLst>
          </p:cNvPr>
          <p:cNvSpPr/>
          <p:nvPr userDrawn="1"/>
        </p:nvSpPr>
        <p:spPr>
          <a:xfrm>
            <a:off x="381000" y="3374136"/>
            <a:ext cx="530283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B56764AC-9C6B-4C1D-BE2B-C4E8A087C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749" y="521016"/>
            <a:ext cx="6195700" cy="2828660"/>
          </a:xfrm>
        </p:spPr>
        <p:txBody>
          <a:bodyPr anchor="b"/>
          <a:lstStyle>
            <a:lvl1pPr>
              <a:lnSpc>
                <a:spcPct val="85000"/>
              </a:lnSpc>
              <a:defRPr sz="4400"/>
            </a:lvl1pPr>
          </a:lstStyle>
          <a:p>
            <a:r>
              <a:rPr lang="en-US"/>
              <a:t>Click to add thank you message</a:t>
            </a:r>
          </a:p>
        </p:txBody>
      </p:sp>
      <p:sp>
        <p:nvSpPr>
          <p:cNvPr id="13" name="Footer Placeholder">
            <a:extLst>
              <a:ext uri="{FF2B5EF4-FFF2-40B4-BE49-F238E27FC236}">
                <a16:creationId xmlns:a16="http://schemas.microsoft.com/office/drawing/2014/main" id="{B08835D9-51EC-4CAD-A07F-93C2FF416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4720" y="5923546"/>
            <a:ext cx="7481160" cy="411581"/>
          </a:xfrm>
          <a:prstGeom prst="rect">
            <a:avLst/>
          </a:prstGeom>
        </p:spPr>
        <p:txBody>
          <a:bodyPr vert="horz" lIns="90000" tIns="0" rIns="90000" bIns="0" rtlCol="0" anchor="b"/>
          <a:lstStyle>
            <a:lvl1pPr algn="r">
              <a:lnSpc>
                <a:spcPct val="90000"/>
              </a:lnSpc>
              <a:defRPr sz="120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Confidential | Authorized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720469-4E8E-4F55-96D3-10560B47177B}"/>
              </a:ext>
            </a:extLst>
          </p:cNvPr>
          <p:cNvSpPr txBox="1"/>
          <p:nvPr userDrawn="1"/>
        </p:nvSpPr>
        <p:spPr>
          <a:xfrm>
            <a:off x="8115300" y="6335127"/>
            <a:ext cx="3740580" cy="276999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sz="1200" b="0" i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fld id="{DA3777BF-A1C6-4F92-A9EA-7320C98A4638}" type="datetimeyyyy">
              <a:rPr lang="en-US" sz="1200" b="0" i="0" smtClean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pPr algn="r"/>
              <a:t>2023</a:t>
            </a:fld>
            <a:r>
              <a:rPr lang="en-US" sz="1200" b="0" i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Hewlett Packard Enterprise Development LP</a:t>
            </a:r>
          </a:p>
        </p:txBody>
      </p:sp>
    </p:spTree>
    <p:extLst>
      <p:ext uri="{BB962C8B-B14F-4D97-AF65-F5344CB8AC3E}">
        <p14:creationId xmlns:p14="http://schemas.microsoft.com/office/powerpoint/2010/main" val="411067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P Agenda Notice" hidden="1"/>
          <p:cNvSpPr>
            <a:spLocks noGrp="1"/>
          </p:cNvSpPr>
          <p:nvPr>
            <p:ph sz="quarter" idx="13" hasCustomPrompt="1"/>
          </p:nvPr>
        </p:nvSpPr>
        <p:spPr>
          <a:xfrm>
            <a:off x="12344400" y="48315"/>
            <a:ext cx="3103200" cy="0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800" b="0" i="0" baseline="0">
                <a:solidFill>
                  <a:schemeClr val="tx1"/>
                </a:solidFill>
              </a:defRPr>
            </a:lvl1pPr>
            <a:lvl2pPr marL="172641" marR="0" indent="-171450" algn="l" defTabSz="6845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800" baseline="0">
                <a:solidFill>
                  <a:schemeClr val="tx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noProof="0"/>
              <a:t>This is the </a:t>
            </a:r>
            <a:r>
              <a:rPr lang="en-US" noProof="0" err="1"/>
              <a:t>SlideProof</a:t>
            </a:r>
            <a:r>
              <a:rPr lang="en-US" noProof="0"/>
              <a:t> Agenda Layout</a:t>
            </a:r>
          </a:p>
          <a:p>
            <a:pPr lvl="0"/>
            <a:r>
              <a:rPr lang="en-US" noProof="0"/>
              <a:t>http://www.veodin.com/slideproof/manual/agenda/</a:t>
            </a:r>
          </a:p>
          <a:p>
            <a:pPr lvl="0"/>
            <a:r>
              <a:rPr lang="en-US" noProof="0"/>
              <a:t>Use the Selection Pane (Alt+F10) to make the hidden shapes of the Agenda visible. Make sure you group them again after editing and rename them with </a:t>
            </a:r>
            <a:r>
              <a:rPr lang="en-US" noProof="0" err="1"/>
              <a:t>SlideProof</a:t>
            </a:r>
            <a:r>
              <a:rPr lang="en-US" noProof="0"/>
              <a:t> &gt; Agenda &gt; Rename Agenda Groups</a:t>
            </a:r>
          </a:p>
          <a:p>
            <a:pPr lvl="0"/>
            <a:r>
              <a:rPr lang="en-US" noProof="0"/>
              <a:t>Expected group names are:</a:t>
            </a:r>
          </a:p>
          <a:p>
            <a:pPr lvl="1"/>
            <a:endParaRPr lang="en-US" noProof="0"/>
          </a:p>
          <a:p>
            <a:pPr lvl="1"/>
            <a:r>
              <a:rPr lang="en-US" noProof="0"/>
              <a:t>SP Agenda Section - Mandatory</a:t>
            </a:r>
          </a:p>
          <a:p>
            <a:pPr lvl="1"/>
            <a:r>
              <a:rPr lang="en-US" noProof="0"/>
              <a:t>SP Agenda Section Highlight - Highlight the current section</a:t>
            </a:r>
          </a:p>
          <a:p>
            <a:pPr lvl="1"/>
            <a:r>
              <a:rPr lang="en-US" noProof="0"/>
              <a:t>SP Agenda Subsection - Mandatory if showing subsections</a:t>
            </a:r>
          </a:p>
          <a:p>
            <a:pPr lvl="1"/>
            <a:r>
              <a:rPr lang="en-US" noProof="0"/>
              <a:t>SP Agenda Subsection Highlight - Highlight the current subsection</a:t>
            </a:r>
          </a:p>
          <a:p>
            <a:pPr lvl="0"/>
            <a:r>
              <a:rPr lang="en-US" noProof="0"/>
              <a:t>Any shapes or images inside the groups will appear on the agenda pages. This notice (SP Agenda Notice) will not appear on the agenda pages.</a:t>
            </a:r>
          </a:p>
          <a:p>
            <a:pPr lvl="0"/>
            <a:r>
              <a:rPr lang="en-US" noProof="0"/>
              <a:t>Valid text placeholders are:</a:t>
            </a:r>
          </a:p>
          <a:p>
            <a:pPr lvl="1"/>
            <a:endParaRPr lang="en-US" noProof="0"/>
          </a:p>
          <a:p>
            <a:pPr lvl="1"/>
            <a:r>
              <a:rPr lang="en-US" noProof="0"/>
              <a:t>Section number:</a:t>
            </a:r>
          </a:p>
          <a:p>
            <a:pPr lvl="1"/>
            <a:r>
              <a:rPr lang="en-US" noProof="0"/>
              <a:t>&lt;N&gt; for Arabic number 1, 2, 3</a:t>
            </a:r>
          </a:p>
          <a:p>
            <a:pPr lvl="1"/>
            <a:r>
              <a:rPr lang="en-US" noProof="0"/>
              <a:t>&lt;R&gt; for Roman numeral I, II, III</a:t>
            </a:r>
          </a:p>
          <a:p>
            <a:pPr lvl="1"/>
            <a:r>
              <a:rPr lang="en-US" noProof="0"/>
              <a:t>&lt;RL&gt; for lower-case Roman numeral </a:t>
            </a:r>
            <a:r>
              <a:rPr lang="en-US" noProof="0" err="1"/>
              <a:t>i</a:t>
            </a:r>
            <a:r>
              <a:rPr lang="en-US" noProof="0"/>
              <a:t>, ii, iii</a:t>
            </a:r>
          </a:p>
          <a:p>
            <a:pPr lvl="1"/>
            <a:r>
              <a:rPr lang="en-US" noProof="0"/>
              <a:t>&lt;A&gt; for alphabetic character A, B, C</a:t>
            </a:r>
          </a:p>
          <a:p>
            <a:pPr lvl="1"/>
            <a:r>
              <a:rPr lang="en-US" noProof="0"/>
              <a:t>&lt;AL&gt; for lower-case Alphabetic character</a:t>
            </a:r>
          </a:p>
          <a:p>
            <a:pPr lvl="1"/>
            <a:r>
              <a:rPr lang="en-US" noProof="0"/>
              <a:t>&lt;TEXT&gt;</a:t>
            </a:r>
          </a:p>
          <a:p>
            <a:pPr lvl="1"/>
            <a:r>
              <a:rPr lang="en-US" noProof="0"/>
              <a:t>&lt;RESPONSIBLE&gt;</a:t>
            </a:r>
          </a:p>
          <a:p>
            <a:pPr lvl="1"/>
            <a:r>
              <a:rPr lang="en-US" noProof="0"/>
              <a:t>&lt;TIMESLOT&gt;</a:t>
            </a:r>
          </a:p>
          <a:p>
            <a:pPr lvl="1"/>
            <a:r>
              <a:rPr lang="en-US" noProof="0"/>
              <a:t>&lt;DURATION&gt; for duration</a:t>
            </a:r>
          </a:p>
          <a:p>
            <a:pPr lvl="1"/>
            <a:r>
              <a:rPr lang="en-US" noProof="0"/>
              <a:t>&lt;P&gt; for page number</a:t>
            </a:r>
          </a:p>
          <a:p>
            <a:pPr lvl="0"/>
            <a:r>
              <a:rPr lang="en-US" noProof="0"/>
              <a:t>If you want the agenda to be vertically centered on each Agenda slide, rename this layout to:</a:t>
            </a:r>
          </a:p>
          <a:p>
            <a:pPr lvl="1"/>
            <a:endParaRPr lang="en-US" noProof="0"/>
          </a:p>
          <a:p>
            <a:pPr lvl="1"/>
            <a:r>
              <a:rPr lang="en-US" noProof="0"/>
              <a:t>SP Agenda Vertical</a:t>
            </a:r>
          </a:p>
        </p:txBody>
      </p:sp>
      <p:grpSp>
        <p:nvGrpSpPr>
          <p:cNvPr id="3" name="SP Agenda Section" hidden="1"/>
          <p:cNvGrpSpPr/>
          <p:nvPr userDrawn="1"/>
        </p:nvGrpSpPr>
        <p:grpSpPr>
          <a:xfrm>
            <a:off x="385100" y="2085631"/>
            <a:ext cx="8657275" cy="369332"/>
            <a:chOff x="1797664" y="2085631"/>
            <a:chExt cx="8657274" cy="369332"/>
          </a:xfrm>
        </p:grpSpPr>
        <p:sp>
          <p:nvSpPr>
            <p:cNvPr id="20" name="Textbox"/>
            <p:cNvSpPr txBox="1">
              <a:spLocks/>
            </p:cNvSpPr>
            <p:nvPr userDrawn="1"/>
          </p:nvSpPr>
          <p:spPr>
            <a:xfrm>
              <a:off x="2267220" y="2085631"/>
              <a:ext cx="3843347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140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21" name="Textbox"/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&lt;N&gt;</a:t>
              </a:r>
            </a:p>
          </p:txBody>
        </p:sp>
        <p:sp>
          <p:nvSpPr>
            <p:cNvPr id="22" name="Textbox"/>
            <p:cNvSpPr txBox="1">
              <a:spLocks/>
            </p:cNvSpPr>
            <p:nvPr userDrawn="1"/>
          </p:nvSpPr>
          <p:spPr>
            <a:xfrm>
              <a:off x="9817944" y="2085631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400">
                  <a:solidFill>
                    <a:schemeClr val="tx1"/>
                  </a:solidFill>
                </a:rPr>
                <a:t>&lt;P&gt;</a:t>
              </a:r>
            </a:p>
          </p:txBody>
        </p:sp>
        <p:sp>
          <p:nvSpPr>
            <p:cNvPr id="24" name="Textbox"/>
            <p:cNvSpPr txBox="1">
              <a:spLocks/>
            </p:cNvSpPr>
            <p:nvPr userDrawn="1"/>
          </p:nvSpPr>
          <p:spPr>
            <a:xfrm>
              <a:off x="7696160" y="2085631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>
                  <a:solidFill>
                    <a:schemeClr val="tx1"/>
                  </a:solidFill>
                </a:rPr>
                <a:t>&lt;TIMESLOT&gt;</a:t>
              </a:r>
            </a:p>
          </p:txBody>
        </p:sp>
        <p:sp>
          <p:nvSpPr>
            <p:cNvPr id="28" name="Textbox"/>
            <p:cNvSpPr txBox="1">
              <a:spLocks/>
            </p:cNvSpPr>
            <p:nvPr userDrawn="1"/>
          </p:nvSpPr>
          <p:spPr>
            <a:xfrm>
              <a:off x="6209330" y="2085631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>
                  <a:solidFill>
                    <a:schemeClr val="tx1"/>
                  </a:solidFill>
                </a:rPr>
                <a:t>&lt;RESPONSIBLE&gt;</a:t>
              </a:r>
            </a:p>
          </p:txBody>
        </p:sp>
        <p:sp>
          <p:nvSpPr>
            <p:cNvPr id="29" name="Textbox"/>
            <p:cNvSpPr txBox="1">
              <a:spLocks/>
            </p:cNvSpPr>
            <p:nvPr userDrawn="1"/>
          </p:nvSpPr>
          <p:spPr>
            <a:xfrm>
              <a:off x="9043221" y="2085631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>
                  <a:solidFill>
                    <a:schemeClr val="tx1"/>
                  </a:solidFill>
                </a:rPr>
                <a:t>&lt;DURATION&gt;</a:t>
              </a:r>
            </a:p>
          </p:txBody>
        </p:sp>
      </p:grpSp>
      <p:grpSp>
        <p:nvGrpSpPr>
          <p:cNvPr id="4" name="SP Agenda Section Highlight" hidden="1"/>
          <p:cNvGrpSpPr>
            <a:grpSpLocks/>
          </p:cNvGrpSpPr>
          <p:nvPr userDrawn="1"/>
        </p:nvGrpSpPr>
        <p:grpSpPr>
          <a:xfrm>
            <a:off x="385100" y="2616963"/>
            <a:ext cx="8657274" cy="369332"/>
            <a:chOff x="1797664" y="2616963"/>
            <a:chExt cx="8657274" cy="36933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2" name="Textbox"/>
            <p:cNvSpPr txBox="1">
              <a:spLocks/>
            </p:cNvSpPr>
            <p:nvPr userDrawn="1"/>
          </p:nvSpPr>
          <p:spPr>
            <a:xfrm>
              <a:off x="2267220" y="2616963"/>
              <a:ext cx="3843347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1400" b="1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33" name="Textbox"/>
            <p:cNvSpPr txBox="1">
              <a:spLocks/>
            </p:cNvSpPr>
            <p:nvPr userDrawn="1"/>
          </p:nvSpPr>
          <p:spPr>
            <a:xfrm>
              <a:off x="1797664" y="2616963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400" b="1">
                  <a:solidFill>
                    <a:schemeClr val="tx1"/>
                  </a:solidFill>
                </a:rPr>
                <a:t>&lt;N&gt;</a:t>
              </a:r>
            </a:p>
          </p:txBody>
        </p:sp>
        <p:sp>
          <p:nvSpPr>
            <p:cNvPr id="34" name="Textbox"/>
            <p:cNvSpPr txBox="1">
              <a:spLocks/>
            </p:cNvSpPr>
            <p:nvPr userDrawn="1"/>
          </p:nvSpPr>
          <p:spPr>
            <a:xfrm>
              <a:off x="9817944" y="2616963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400" b="1">
                  <a:solidFill>
                    <a:schemeClr val="tx1"/>
                  </a:solidFill>
                </a:rPr>
                <a:t>&lt;P&gt;</a:t>
              </a:r>
            </a:p>
          </p:txBody>
        </p:sp>
        <p:sp>
          <p:nvSpPr>
            <p:cNvPr id="35" name="Textbox"/>
            <p:cNvSpPr txBox="1">
              <a:spLocks/>
            </p:cNvSpPr>
            <p:nvPr userDrawn="1"/>
          </p:nvSpPr>
          <p:spPr>
            <a:xfrm>
              <a:off x="7696160" y="2616963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>
                  <a:solidFill>
                    <a:schemeClr val="tx1"/>
                  </a:solidFill>
                </a:rPr>
                <a:t>&lt;TIMESLOT&gt;</a:t>
              </a:r>
            </a:p>
          </p:txBody>
        </p:sp>
        <p:sp>
          <p:nvSpPr>
            <p:cNvPr id="36" name="Textbox"/>
            <p:cNvSpPr txBox="1">
              <a:spLocks/>
            </p:cNvSpPr>
            <p:nvPr userDrawn="1"/>
          </p:nvSpPr>
          <p:spPr>
            <a:xfrm>
              <a:off x="6209330" y="2616963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>
                  <a:solidFill>
                    <a:schemeClr val="tx1"/>
                  </a:solidFill>
                </a:rPr>
                <a:t>&lt;RESPONSIBLE&gt;</a:t>
              </a:r>
            </a:p>
          </p:txBody>
        </p:sp>
        <p:sp>
          <p:nvSpPr>
            <p:cNvPr id="37" name="Textbox"/>
            <p:cNvSpPr txBox="1">
              <a:spLocks/>
            </p:cNvSpPr>
            <p:nvPr userDrawn="1"/>
          </p:nvSpPr>
          <p:spPr>
            <a:xfrm>
              <a:off x="9043221" y="2616963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>
                  <a:solidFill>
                    <a:schemeClr val="tx1"/>
                  </a:solidFill>
                </a:rPr>
                <a:t>&lt;DURATION&gt;</a:t>
              </a:r>
            </a:p>
          </p:txBody>
        </p:sp>
      </p:grpSp>
      <p:grpSp>
        <p:nvGrpSpPr>
          <p:cNvPr id="8" name="SP Agenda Subsection" hidden="1"/>
          <p:cNvGrpSpPr>
            <a:grpSpLocks/>
          </p:cNvGrpSpPr>
          <p:nvPr userDrawn="1"/>
        </p:nvGrpSpPr>
        <p:grpSpPr>
          <a:xfrm>
            <a:off x="853239" y="3148295"/>
            <a:ext cx="8189135" cy="369332"/>
            <a:chOff x="2265804" y="3155687"/>
            <a:chExt cx="8189134" cy="369332"/>
          </a:xfrm>
        </p:grpSpPr>
        <p:sp>
          <p:nvSpPr>
            <p:cNvPr id="39" name="Textbox"/>
            <p:cNvSpPr txBox="1">
              <a:spLocks/>
            </p:cNvSpPr>
            <p:nvPr userDrawn="1"/>
          </p:nvSpPr>
          <p:spPr>
            <a:xfrm>
              <a:off x="2744123" y="3155687"/>
              <a:ext cx="3366444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140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40" name="Textbox"/>
            <p:cNvSpPr txBox="1">
              <a:spLocks/>
            </p:cNvSpPr>
            <p:nvPr userDrawn="1"/>
          </p:nvSpPr>
          <p:spPr>
            <a:xfrm>
              <a:off x="2265804" y="3155687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&lt;N&gt;</a:t>
              </a:r>
            </a:p>
          </p:txBody>
        </p:sp>
        <p:sp>
          <p:nvSpPr>
            <p:cNvPr id="41" name="Textbox"/>
            <p:cNvSpPr txBox="1">
              <a:spLocks/>
            </p:cNvSpPr>
            <p:nvPr userDrawn="1"/>
          </p:nvSpPr>
          <p:spPr>
            <a:xfrm>
              <a:off x="9817944" y="3155687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400">
                  <a:solidFill>
                    <a:schemeClr val="tx1"/>
                  </a:solidFill>
                </a:rPr>
                <a:t>&lt;P&gt;</a:t>
              </a:r>
            </a:p>
          </p:txBody>
        </p:sp>
        <p:sp>
          <p:nvSpPr>
            <p:cNvPr id="42" name="Textbox"/>
            <p:cNvSpPr txBox="1">
              <a:spLocks/>
            </p:cNvSpPr>
            <p:nvPr userDrawn="1"/>
          </p:nvSpPr>
          <p:spPr>
            <a:xfrm>
              <a:off x="7696160" y="3155687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>
                  <a:solidFill>
                    <a:schemeClr val="tx1"/>
                  </a:solidFill>
                </a:rPr>
                <a:t>&lt;TIMESLOT&gt;</a:t>
              </a:r>
            </a:p>
          </p:txBody>
        </p:sp>
        <p:sp>
          <p:nvSpPr>
            <p:cNvPr id="43" name="Textbox"/>
            <p:cNvSpPr txBox="1">
              <a:spLocks/>
            </p:cNvSpPr>
            <p:nvPr userDrawn="1"/>
          </p:nvSpPr>
          <p:spPr>
            <a:xfrm>
              <a:off x="6209330" y="3155687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>
                  <a:solidFill>
                    <a:schemeClr val="tx1"/>
                  </a:solidFill>
                </a:rPr>
                <a:t>&lt;RESPONSIBLE&gt;</a:t>
              </a:r>
            </a:p>
          </p:txBody>
        </p:sp>
        <p:sp>
          <p:nvSpPr>
            <p:cNvPr id="44" name="Textbox"/>
            <p:cNvSpPr txBox="1">
              <a:spLocks/>
            </p:cNvSpPr>
            <p:nvPr userDrawn="1"/>
          </p:nvSpPr>
          <p:spPr>
            <a:xfrm>
              <a:off x="9043221" y="3155687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>
                  <a:solidFill>
                    <a:schemeClr val="tx1"/>
                  </a:solidFill>
                </a:rPr>
                <a:t>&lt;DURATION&gt;</a:t>
              </a:r>
            </a:p>
          </p:txBody>
        </p:sp>
      </p:grpSp>
      <p:grpSp>
        <p:nvGrpSpPr>
          <p:cNvPr id="9" name="SP Agenda Subsection Highlight" hidden="1"/>
          <p:cNvGrpSpPr>
            <a:grpSpLocks/>
          </p:cNvGrpSpPr>
          <p:nvPr userDrawn="1"/>
        </p:nvGrpSpPr>
        <p:grpSpPr>
          <a:xfrm>
            <a:off x="853240" y="3679627"/>
            <a:ext cx="8189134" cy="369332"/>
            <a:chOff x="2265804" y="3694411"/>
            <a:chExt cx="8189134" cy="36933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6" name="Textbox"/>
            <p:cNvSpPr txBox="1">
              <a:spLocks/>
            </p:cNvSpPr>
            <p:nvPr userDrawn="1"/>
          </p:nvSpPr>
          <p:spPr>
            <a:xfrm>
              <a:off x="2744123" y="3694411"/>
              <a:ext cx="3366444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1400" b="1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47" name="Textbox"/>
            <p:cNvSpPr txBox="1">
              <a:spLocks/>
            </p:cNvSpPr>
            <p:nvPr userDrawn="1"/>
          </p:nvSpPr>
          <p:spPr>
            <a:xfrm>
              <a:off x="2265804" y="369441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400" b="1">
                  <a:solidFill>
                    <a:schemeClr val="tx1"/>
                  </a:solidFill>
                </a:rPr>
                <a:t>&lt;N&gt;</a:t>
              </a:r>
            </a:p>
          </p:txBody>
        </p:sp>
        <p:sp>
          <p:nvSpPr>
            <p:cNvPr id="48" name="Textbox"/>
            <p:cNvSpPr txBox="1">
              <a:spLocks/>
            </p:cNvSpPr>
            <p:nvPr userDrawn="1"/>
          </p:nvSpPr>
          <p:spPr>
            <a:xfrm>
              <a:off x="9817944" y="3694411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400" b="1">
                  <a:solidFill>
                    <a:schemeClr val="tx1"/>
                  </a:solidFill>
                </a:rPr>
                <a:t>&lt;P&gt;</a:t>
              </a:r>
            </a:p>
          </p:txBody>
        </p:sp>
        <p:sp>
          <p:nvSpPr>
            <p:cNvPr id="49" name="Textbox"/>
            <p:cNvSpPr txBox="1">
              <a:spLocks/>
            </p:cNvSpPr>
            <p:nvPr userDrawn="1"/>
          </p:nvSpPr>
          <p:spPr>
            <a:xfrm>
              <a:off x="7696160" y="3694411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>
                  <a:solidFill>
                    <a:schemeClr val="tx1"/>
                  </a:solidFill>
                </a:rPr>
                <a:t>&lt;TIMESLOT&gt;</a:t>
              </a:r>
            </a:p>
          </p:txBody>
        </p:sp>
        <p:sp>
          <p:nvSpPr>
            <p:cNvPr id="50" name="Textbox"/>
            <p:cNvSpPr txBox="1">
              <a:spLocks/>
            </p:cNvSpPr>
            <p:nvPr userDrawn="1"/>
          </p:nvSpPr>
          <p:spPr>
            <a:xfrm>
              <a:off x="6209330" y="3694411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>
                  <a:solidFill>
                    <a:schemeClr val="tx1"/>
                  </a:solidFill>
                </a:rPr>
                <a:t>&lt;RESPONSIBLE&gt;</a:t>
              </a:r>
            </a:p>
          </p:txBody>
        </p:sp>
        <p:sp>
          <p:nvSpPr>
            <p:cNvPr id="51" name="Textbox"/>
            <p:cNvSpPr txBox="1">
              <a:spLocks/>
            </p:cNvSpPr>
            <p:nvPr userDrawn="1"/>
          </p:nvSpPr>
          <p:spPr>
            <a:xfrm>
              <a:off x="9043221" y="3694411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>
                  <a:solidFill>
                    <a:schemeClr val="tx1"/>
                  </a:solidFill>
                </a:rPr>
                <a:t>&lt;DURATION&gt;</a:t>
              </a:r>
            </a:p>
          </p:txBody>
        </p:sp>
      </p:grpSp>
      <p:sp>
        <p:nvSpPr>
          <p:cNvPr id="2" name="Title">
            <a:extLst>
              <a:ext uri="{FF2B5EF4-FFF2-40B4-BE49-F238E27FC236}">
                <a16:creationId xmlns:a16="http://schemas.microsoft.com/office/drawing/2014/main" id="{AD3FC5EF-E69D-4618-8443-A903DF0604E7}"/>
              </a:ext>
            </a:extLst>
          </p:cNvPr>
          <p:cNvSpPr>
            <a:spLocks noGrp="1"/>
          </p:cNvSpPr>
          <p:nvPr>
            <p:ph type="title" idx="14" hasCustomPrompt="1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8" name="Bar">
            <a:extLst>
              <a:ext uri="{FF2B5EF4-FFF2-40B4-BE49-F238E27FC236}">
                <a16:creationId xmlns:a16="http://schemas.microsoft.com/office/drawing/2014/main" id="{138C5D1F-7025-4361-82C0-442529977361}"/>
              </a:ext>
            </a:extLst>
          </p:cNvPr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1402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Divi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SP Agenda Section" hidden="1">
            <a:extLst>
              <a:ext uri="{FF2B5EF4-FFF2-40B4-BE49-F238E27FC236}">
                <a16:creationId xmlns:a16="http://schemas.microsoft.com/office/drawing/2014/main" id="{91D61CFA-1A29-4B89-8F49-1E216E25DD2B}"/>
              </a:ext>
            </a:extLst>
          </p:cNvPr>
          <p:cNvGrpSpPr>
            <a:grpSpLocks/>
          </p:cNvGrpSpPr>
          <p:nvPr userDrawn="1"/>
        </p:nvGrpSpPr>
        <p:grpSpPr>
          <a:xfrm>
            <a:off x="381000" y="4096092"/>
            <a:ext cx="10080000" cy="369332"/>
            <a:chOff x="1797664" y="2085631"/>
            <a:chExt cx="5940745" cy="369332"/>
          </a:xfrm>
        </p:grpSpPr>
        <p:sp>
          <p:nvSpPr>
            <p:cNvPr id="72" name="Textbox">
              <a:extLst>
                <a:ext uri="{FF2B5EF4-FFF2-40B4-BE49-F238E27FC236}">
                  <a16:creationId xmlns:a16="http://schemas.microsoft.com/office/drawing/2014/main" id="{8BF45C0E-D24F-4800-98B2-20E0A3AC8C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40025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3600" b="1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73" name="Textbox">
              <a:extLst>
                <a:ext uri="{FF2B5EF4-FFF2-40B4-BE49-F238E27FC236}">
                  <a16:creationId xmlns:a16="http://schemas.microsoft.com/office/drawing/2014/main" id="{B36140C3-09D5-4D3F-906D-270C63E3402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3600" b="1">
                  <a:solidFill>
                    <a:schemeClr val="tx1"/>
                  </a:solidFill>
                </a:rPr>
                <a:t>&lt;N&gt;</a:t>
              </a:r>
            </a:p>
          </p:txBody>
        </p:sp>
        <p:sp>
          <p:nvSpPr>
            <p:cNvPr id="74" name="Textbox">
              <a:extLst>
                <a:ext uri="{FF2B5EF4-FFF2-40B4-BE49-F238E27FC236}">
                  <a16:creationId xmlns:a16="http://schemas.microsoft.com/office/drawing/2014/main" id="{871FFF1F-6558-47A3-B57A-1327C25BF0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000">
                  <a:solidFill>
                    <a:schemeClr val="bg1"/>
                  </a:solidFill>
                </a:rPr>
                <a:t>&lt;P&gt;</a:t>
              </a:r>
            </a:p>
          </p:txBody>
        </p:sp>
        <p:sp>
          <p:nvSpPr>
            <p:cNvPr id="75" name="Textbox">
              <a:extLst>
                <a:ext uri="{FF2B5EF4-FFF2-40B4-BE49-F238E27FC236}">
                  <a16:creationId xmlns:a16="http://schemas.microsoft.com/office/drawing/2014/main" id="{98FFC8B2-AAEA-4B46-BACD-C8587958201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>
                  <a:solidFill>
                    <a:schemeClr val="bg1"/>
                  </a:solidFill>
                </a:rPr>
                <a:t>&lt;TIMESLOT&gt;</a:t>
              </a:r>
            </a:p>
          </p:txBody>
        </p:sp>
        <p:sp>
          <p:nvSpPr>
            <p:cNvPr id="76" name="Textbox">
              <a:extLst>
                <a:ext uri="{FF2B5EF4-FFF2-40B4-BE49-F238E27FC236}">
                  <a16:creationId xmlns:a16="http://schemas.microsoft.com/office/drawing/2014/main" id="{0E8F7A35-E5F6-48B1-BC2B-4D8D2886AA7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>
                  <a:solidFill>
                    <a:schemeClr val="bg1"/>
                  </a:solidFill>
                </a:rPr>
                <a:t>&lt;RESPONSIBLE&gt;</a:t>
              </a:r>
            </a:p>
          </p:txBody>
        </p:sp>
        <p:sp>
          <p:nvSpPr>
            <p:cNvPr id="77" name="Textbox">
              <a:extLst>
                <a:ext uri="{FF2B5EF4-FFF2-40B4-BE49-F238E27FC236}">
                  <a16:creationId xmlns:a16="http://schemas.microsoft.com/office/drawing/2014/main" id="{D42D33A2-C40A-44B6-BE0C-4D7653C496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>
                  <a:solidFill>
                    <a:schemeClr val="bg1"/>
                  </a:solidFill>
                </a:rPr>
                <a:t>&lt;DURATION&gt;</a:t>
              </a:r>
            </a:p>
          </p:txBody>
        </p:sp>
      </p:grpSp>
      <p:sp>
        <p:nvSpPr>
          <p:cNvPr id="31" name="SP Agenda Notice" hidden="1"/>
          <p:cNvSpPr>
            <a:spLocks noGrp="1"/>
          </p:cNvSpPr>
          <p:nvPr>
            <p:ph sz="quarter" idx="13" hasCustomPrompt="1"/>
          </p:nvPr>
        </p:nvSpPr>
        <p:spPr>
          <a:xfrm>
            <a:off x="12344400" y="48315"/>
            <a:ext cx="3103200" cy="0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800" b="0" i="0" baseline="0">
                <a:solidFill>
                  <a:schemeClr val="tx1"/>
                </a:solidFill>
              </a:defRPr>
            </a:lvl1pPr>
            <a:lvl2pPr marL="172641" marR="0" indent="-171450" algn="l" defTabSz="6845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800" baseline="0">
                <a:solidFill>
                  <a:schemeClr val="tx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noProof="0"/>
              <a:t>This is the </a:t>
            </a:r>
            <a:r>
              <a:rPr lang="en-US" noProof="0" err="1"/>
              <a:t>SlideProof</a:t>
            </a:r>
            <a:r>
              <a:rPr lang="en-US" noProof="0"/>
              <a:t> Agenda Layout</a:t>
            </a:r>
          </a:p>
          <a:p>
            <a:pPr lvl="0"/>
            <a:r>
              <a:rPr lang="en-US" noProof="0"/>
              <a:t>http://www.veodin.com/slideproof/manual/agenda/</a:t>
            </a:r>
          </a:p>
          <a:p>
            <a:pPr lvl="0"/>
            <a:r>
              <a:rPr lang="en-US" noProof="0"/>
              <a:t>Use the Selection Pane (Alt+F10) to make the hidden shapes of the Agenda visible. Make sure you group them again after editing and rename them with </a:t>
            </a:r>
            <a:r>
              <a:rPr lang="en-US" noProof="0" err="1"/>
              <a:t>SlideProof</a:t>
            </a:r>
            <a:r>
              <a:rPr lang="en-US" noProof="0"/>
              <a:t> &gt; Agenda &gt; Rename Agenda Groups</a:t>
            </a:r>
          </a:p>
          <a:p>
            <a:pPr lvl="0"/>
            <a:r>
              <a:rPr lang="en-US" noProof="0"/>
              <a:t>Expected group names are:</a:t>
            </a:r>
          </a:p>
          <a:p>
            <a:pPr lvl="1"/>
            <a:endParaRPr lang="en-US" noProof="0"/>
          </a:p>
          <a:p>
            <a:pPr lvl="1"/>
            <a:r>
              <a:rPr lang="en-US" noProof="0"/>
              <a:t>SP Agenda Section - Mandatory</a:t>
            </a:r>
          </a:p>
          <a:p>
            <a:pPr lvl="1"/>
            <a:r>
              <a:rPr lang="en-US" noProof="0"/>
              <a:t>SP Agenda Section Highlight - Highlight the current section</a:t>
            </a:r>
          </a:p>
          <a:p>
            <a:pPr lvl="1"/>
            <a:r>
              <a:rPr lang="en-US" noProof="0"/>
              <a:t>SP Agenda Subsection - Mandatory if showing subsections</a:t>
            </a:r>
          </a:p>
          <a:p>
            <a:pPr lvl="1"/>
            <a:r>
              <a:rPr lang="en-US" noProof="0"/>
              <a:t>SP Agenda Subsection Highlight - Highlight the current subsection</a:t>
            </a:r>
          </a:p>
          <a:p>
            <a:pPr lvl="0"/>
            <a:r>
              <a:rPr lang="en-US" noProof="0"/>
              <a:t>Any shapes or images inside the groups will appear on the agenda pages. This notice (SP Agenda Notice) will not appear on the agenda pages.</a:t>
            </a:r>
          </a:p>
          <a:p>
            <a:pPr lvl="0"/>
            <a:r>
              <a:rPr lang="en-US" noProof="0"/>
              <a:t>Valid text placeholders are:</a:t>
            </a:r>
          </a:p>
          <a:p>
            <a:pPr lvl="1"/>
            <a:endParaRPr lang="en-US" noProof="0"/>
          </a:p>
          <a:p>
            <a:pPr lvl="1"/>
            <a:r>
              <a:rPr lang="en-US" noProof="0"/>
              <a:t>Section number:</a:t>
            </a:r>
          </a:p>
          <a:p>
            <a:pPr lvl="1"/>
            <a:r>
              <a:rPr lang="en-US" noProof="0"/>
              <a:t>&lt;N&gt; for Arabic number 1, 2, 3</a:t>
            </a:r>
          </a:p>
          <a:p>
            <a:pPr lvl="1"/>
            <a:r>
              <a:rPr lang="en-US" noProof="0"/>
              <a:t>&lt;R&gt; for Roman numeral I, II, III</a:t>
            </a:r>
          </a:p>
          <a:p>
            <a:pPr lvl="1"/>
            <a:r>
              <a:rPr lang="en-US" noProof="0"/>
              <a:t>&lt;RL&gt; for lower-case Roman numeral </a:t>
            </a:r>
            <a:r>
              <a:rPr lang="en-US" noProof="0" err="1"/>
              <a:t>i</a:t>
            </a:r>
            <a:r>
              <a:rPr lang="en-US" noProof="0"/>
              <a:t>, ii, iii</a:t>
            </a:r>
          </a:p>
          <a:p>
            <a:pPr lvl="1"/>
            <a:r>
              <a:rPr lang="en-US" noProof="0"/>
              <a:t>&lt;A&gt; for alphabetic character A, B, C</a:t>
            </a:r>
          </a:p>
          <a:p>
            <a:pPr lvl="1"/>
            <a:r>
              <a:rPr lang="en-US" noProof="0"/>
              <a:t>&lt;AL&gt; for lower-case Alphabetic character</a:t>
            </a:r>
          </a:p>
          <a:p>
            <a:pPr lvl="1"/>
            <a:r>
              <a:rPr lang="en-US" noProof="0"/>
              <a:t>&lt;TEXT&gt;</a:t>
            </a:r>
          </a:p>
          <a:p>
            <a:pPr lvl="1"/>
            <a:r>
              <a:rPr lang="en-US" noProof="0"/>
              <a:t>&lt;RESPONSIBLE&gt;</a:t>
            </a:r>
          </a:p>
          <a:p>
            <a:pPr lvl="1"/>
            <a:r>
              <a:rPr lang="en-US" noProof="0"/>
              <a:t>&lt;TIMESLOT&gt;</a:t>
            </a:r>
          </a:p>
          <a:p>
            <a:pPr lvl="1"/>
            <a:r>
              <a:rPr lang="en-US" noProof="0"/>
              <a:t>&lt;DURATION&gt; for duration</a:t>
            </a:r>
          </a:p>
          <a:p>
            <a:pPr lvl="1"/>
            <a:r>
              <a:rPr lang="en-US" noProof="0"/>
              <a:t>&lt;P&gt; for page number</a:t>
            </a:r>
          </a:p>
          <a:p>
            <a:pPr lvl="0"/>
            <a:r>
              <a:rPr lang="en-US" noProof="0"/>
              <a:t>If you want the agenda to be vertically centered on each Agenda slide, rename this layout to:</a:t>
            </a:r>
          </a:p>
          <a:p>
            <a:pPr lvl="1"/>
            <a:endParaRPr lang="en-US" noProof="0"/>
          </a:p>
          <a:p>
            <a:pPr lvl="1"/>
            <a:r>
              <a:rPr lang="en-US" noProof="0"/>
              <a:t>SP Agenda Vertical</a:t>
            </a:r>
          </a:p>
        </p:txBody>
      </p:sp>
      <p:grpSp>
        <p:nvGrpSpPr>
          <p:cNvPr id="78" name="SP Agenda Subsection" hidden="1">
            <a:extLst>
              <a:ext uri="{FF2B5EF4-FFF2-40B4-BE49-F238E27FC236}">
                <a16:creationId xmlns:a16="http://schemas.microsoft.com/office/drawing/2014/main" id="{3CDEAECC-3C3D-40DC-8048-05157150AD6E}"/>
              </a:ext>
            </a:extLst>
          </p:cNvPr>
          <p:cNvGrpSpPr>
            <a:grpSpLocks/>
          </p:cNvGrpSpPr>
          <p:nvPr userDrawn="1"/>
        </p:nvGrpSpPr>
        <p:grpSpPr>
          <a:xfrm>
            <a:off x="381000" y="4096092"/>
            <a:ext cx="10080000" cy="369332"/>
            <a:chOff x="1797664" y="2085631"/>
            <a:chExt cx="5940745" cy="369332"/>
          </a:xfrm>
        </p:grpSpPr>
        <p:sp>
          <p:nvSpPr>
            <p:cNvPr id="79" name="Textbox">
              <a:extLst>
                <a:ext uri="{FF2B5EF4-FFF2-40B4-BE49-F238E27FC236}">
                  <a16:creationId xmlns:a16="http://schemas.microsoft.com/office/drawing/2014/main" id="{584D4FFB-892A-49C8-973F-893B258E19B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40025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3600" b="1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80" name="Textbox">
              <a:extLst>
                <a:ext uri="{FF2B5EF4-FFF2-40B4-BE49-F238E27FC236}">
                  <a16:creationId xmlns:a16="http://schemas.microsoft.com/office/drawing/2014/main" id="{BB144044-4B4E-495D-8D8D-9D01BCCA9A2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3600" b="1">
                  <a:solidFill>
                    <a:schemeClr val="tx1"/>
                  </a:solidFill>
                </a:rPr>
                <a:t>&lt;N&gt;</a:t>
              </a:r>
            </a:p>
          </p:txBody>
        </p:sp>
        <p:sp>
          <p:nvSpPr>
            <p:cNvPr id="81" name="Textbox">
              <a:extLst>
                <a:ext uri="{FF2B5EF4-FFF2-40B4-BE49-F238E27FC236}">
                  <a16:creationId xmlns:a16="http://schemas.microsoft.com/office/drawing/2014/main" id="{72849E41-8C22-4F28-A058-02BC25DF49B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000" b="1">
                  <a:solidFill>
                    <a:schemeClr val="bg1"/>
                  </a:solidFill>
                </a:rPr>
                <a:t>&lt;P&gt;</a:t>
              </a:r>
            </a:p>
          </p:txBody>
        </p:sp>
        <p:sp>
          <p:nvSpPr>
            <p:cNvPr id="82" name="Textbox">
              <a:extLst>
                <a:ext uri="{FF2B5EF4-FFF2-40B4-BE49-F238E27FC236}">
                  <a16:creationId xmlns:a16="http://schemas.microsoft.com/office/drawing/2014/main" id="{CA1BEB0B-B88B-4782-BF66-3BC90122CA1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 b="1">
                  <a:solidFill>
                    <a:schemeClr val="bg1"/>
                  </a:solidFill>
                </a:rPr>
                <a:t>&lt;TIMESLOT&gt;</a:t>
              </a:r>
            </a:p>
          </p:txBody>
        </p:sp>
        <p:sp>
          <p:nvSpPr>
            <p:cNvPr id="83" name="Textbox">
              <a:extLst>
                <a:ext uri="{FF2B5EF4-FFF2-40B4-BE49-F238E27FC236}">
                  <a16:creationId xmlns:a16="http://schemas.microsoft.com/office/drawing/2014/main" id="{2488CE60-C0C7-4375-8E28-316DE55D3DE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 b="1">
                  <a:solidFill>
                    <a:schemeClr val="bg1"/>
                  </a:solidFill>
                </a:rPr>
                <a:t>&lt;RESPONSIBLE&gt;</a:t>
              </a:r>
            </a:p>
          </p:txBody>
        </p:sp>
        <p:sp>
          <p:nvSpPr>
            <p:cNvPr id="84" name="Textbox">
              <a:extLst>
                <a:ext uri="{FF2B5EF4-FFF2-40B4-BE49-F238E27FC236}">
                  <a16:creationId xmlns:a16="http://schemas.microsoft.com/office/drawing/2014/main" id="{FDCF7982-797D-46DB-BA8C-F96B93FBBF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 b="1">
                  <a:solidFill>
                    <a:schemeClr val="bg1"/>
                  </a:solidFill>
                </a:rPr>
                <a:t>&lt;DURATION&gt;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197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"/>
          <p:cNvSpPr>
            <a:spLocks noGrp="1"/>
          </p:cNvSpPr>
          <p:nvPr>
            <p:ph type="body" sz="quarter" idx="13" hasCustomPrompt="1"/>
          </p:nvPr>
        </p:nvSpPr>
        <p:spPr>
          <a:xfrm>
            <a:off x="290747" y="4577983"/>
            <a:ext cx="5489578" cy="339214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Month day, year</a:t>
            </a:r>
          </a:p>
        </p:txBody>
      </p:sp>
      <p:sp>
        <p:nvSpPr>
          <p:cNvPr id="16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290747" y="4133088"/>
            <a:ext cx="8229600" cy="438912"/>
          </a:xfr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 and title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79647" y="3890957"/>
            <a:ext cx="530283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5" name="Title"/>
          <p:cNvSpPr>
            <a:spLocks noGrp="1"/>
          </p:cNvSpPr>
          <p:nvPr>
            <p:ph type="title" hasCustomPrompt="1"/>
          </p:nvPr>
        </p:nvSpPr>
        <p:spPr>
          <a:xfrm>
            <a:off x="290747" y="1869197"/>
            <a:ext cx="11423555" cy="1905000"/>
          </a:xfrm>
        </p:spPr>
        <p:txBody>
          <a:bodyPr lIns="91440" tIns="91440" rIns="91440" bIns="91440" anchor="b"/>
          <a:lstStyle>
            <a:lvl1pPr>
              <a:lnSpc>
                <a:spcPct val="8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5D4E938B-64FA-52E2-E61B-E9D57C49069D}"/>
              </a:ext>
            </a:extLst>
          </p:cNvPr>
          <p:cNvSpPr txBox="1">
            <a:spLocks/>
          </p:cNvSpPr>
          <p:nvPr userDrawn="1"/>
        </p:nvSpPr>
        <p:spPr>
          <a:xfrm>
            <a:off x="290747" y="6246577"/>
            <a:ext cx="2819036" cy="368718"/>
          </a:xfrm>
          <a:prstGeom prst="rect">
            <a:avLst/>
          </a:prstGeom>
        </p:spPr>
        <p:txBody>
          <a:bodyPr vert="horz" lIns="90000" tIns="0" rIns="9000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lnSpc>
                <a:spcPct val="90000"/>
              </a:lnSpc>
              <a:defRPr sz="12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0" i="0" cap="none" dirty="0">
                <a:solidFill>
                  <a:schemeClr val="bg1"/>
                </a:solidFill>
                <a:latin typeface="MetricHPE Light" panose="020B0303030202060203" pitchFamily="34" charset="77"/>
              </a:rPr>
              <a:t>#</a:t>
            </a:r>
            <a:r>
              <a:rPr lang="en-US" sz="1800" b="0" i="0" cap="none" dirty="0" err="1">
                <a:solidFill>
                  <a:schemeClr val="bg1"/>
                </a:solidFill>
                <a:latin typeface="MetricHPE Light" panose="020B0303030202060203" pitchFamily="34" charset="77"/>
              </a:rPr>
              <a:t>HPEDiscover</a:t>
            </a:r>
            <a:endParaRPr lang="en-US" sz="1800" b="0" i="0" cap="none" dirty="0">
              <a:solidFill>
                <a:schemeClr val="bg1"/>
              </a:solidFill>
              <a:latin typeface="MetricHPE Light" panose="020B0303030202060203" pitchFamily="34" charset="77"/>
            </a:endParaRPr>
          </a:p>
        </p:txBody>
      </p:sp>
      <p:sp>
        <p:nvSpPr>
          <p:cNvPr id="4" name="Element">
            <a:extLst>
              <a:ext uri="{FF2B5EF4-FFF2-40B4-BE49-F238E27FC236}">
                <a16:creationId xmlns:a16="http://schemas.microsoft.com/office/drawing/2014/main" id="{1DBB7E2A-AFAB-D9A2-34D8-9208036814CB}"/>
              </a:ext>
            </a:extLst>
          </p:cNvPr>
          <p:cNvSpPr>
            <a:spLocks noChangeAspect="1"/>
          </p:cNvSpPr>
          <p:nvPr userDrawn="1"/>
        </p:nvSpPr>
        <p:spPr>
          <a:xfrm>
            <a:off x="10859489" y="376316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C55682-BA0C-1CD4-FE95-41EBD9B5B9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000" y="382299"/>
            <a:ext cx="13843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6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r">
            <a:extLst>
              <a:ext uri="{FF2B5EF4-FFF2-40B4-BE49-F238E27FC236}">
                <a16:creationId xmlns:a16="http://schemas.microsoft.com/office/drawing/2014/main" id="{59513FE3-337B-42EA-8F5D-B1D6CDD0F4A0}"/>
              </a:ext>
            </a:extLst>
          </p:cNvPr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05049E51-8DF9-4218-921D-C08199907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BFAAB4F0-B0A9-4671-AB48-BA9B5FA97F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3999" y="5371526"/>
            <a:ext cx="11365200" cy="630000"/>
          </a:xfrm>
          <a:ln>
            <a:solidFill>
              <a:srgbClr val="C6C9CA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none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D4849EE3-6EC2-479A-93E8-35E49B7D79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3999" y="4511467"/>
            <a:ext cx="11365200" cy="630000"/>
          </a:xfrm>
          <a:ln>
            <a:solidFill>
              <a:srgbClr val="C6C9CA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none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4BC743F-9EA3-4934-A5D5-4DB56D605F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999" y="3651406"/>
            <a:ext cx="11365200" cy="630000"/>
          </a:xfrm>
          <a:ln>
            <a:solidFill>
              <a:srgbClr val="C6C9CA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none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0BEDE27-A8C2-4066-B18C-F2AF9D0E86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3999" y="2791345"/>
            <a:ext cx="11365200" cy="630000"/>
          </a:xfrm>
          <a:ln>
            <a:solidFill>
              <a:srgbClr val="C6C9CA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none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6A40CBC-5E5F-4C0D-B831-0B04ABB23E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999" y="1931284"/>
            <a:ext cx="11365200" cy="630000"/>
          </a:xfrm>
          <a:ln>
            <a:solidFill>
              <a:srgbClr val="C6C9CA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none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6C56A94C-CC87-4EFE-A931-1D7270A842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3999" y="1071223"/>
            <a:ext cx="11365200" cy="630000"/>
          </a:xfrm>
          <a:ln>
            <a:solidFill>
              <a:srgbClr val="C6C9CA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none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6E8F2DF7-9AD5-47AF-92C4-F9011D815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40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3"/>
          <p:cNvSpPr>
            <a:spLocks noGrp="1"/>
          </p:cNvSpPr>
          <p:nvPr>
            <p:ph sz="quarter" idx="22"/>
          </p:nvPr>
        </p:nvSpPr>
        <p:spPr>
          <a:xfrm>
            <a:off x="8146122" y="1377365"/>
            <a:ext cx="3628710" cy="4718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Heading 3"/>
          <p:cNvSpPr>
            <a:spLocks noGrp="1"/>
          </p:cNvSpPr>
          <p:nvPr>
            <p:ph type="body" sz="quarter" idx="21" hasCustomPrompt="1"/>
          </p:nvPr>
        </p:nvSpPr>
        <p:spPr>
          <a:xfrm>
            <a:off x="8048832" y="996365"/>
            <a:ext cx="3726000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heading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quarter" idx="18"/>
          </p:nvPr>
        </p:nvSpPr>
        <p:spPr>
          <a:xfrm>
            <a:off x="4265611" y="1377365"/>
            <a:ext cx="3628710" cy="4718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Heading 2"/>
          <p:cNvSpPr>
            <a:spLocks noGrp="1"/>
          </p:cNvSpPr>
          <p:nvPr>
            <p:ph type="body" sz="quarter" idx="23" hasCustomPrompt="1"/>
          </p:nvPr>
        </p:nvSpPr>
        <p:spPr>
          <a:xfrm>
            <a:off x="4168321" y="996365"/>
            <a:ext cx="3726000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heading</a:t>
            </a:r>
          </a:p>
        </p:txBody>
      </p:sp>
      <p:sp>
        <p:nvSpPr>
          <p:cNvPr id="24" name="Content Placeholder 1"/>
          <p:cNvSpPr>
            <a:spLocks noGrp="1"/>
          </p:cNvSpPr>
          <p:nvPr>
            <p:ph sz="quarter" idx="17"/>
          </p:nvPr>
        </p:nvSpPr>
        <p:spPr>
          <a:xfrm>
            <a:off x="385100" y="1377365"/>
            <a:ext cx="3628710" cy="4718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Heading 1"/>
          <p:cNvSpPr>
            <a:spLocks noGrp="1"/>
          </p:cNvSpPr>
          <p:nvPr>
            <p:ph type="body" sz="quarter" idx="19" hasCustomPrompt="1"/>
          </p:nvPr>
        </p:nvSpPr>
        <p:spPr>
          <a:xfrm>
            <a:off x="287427" y="996365"/>
            <a:ext cx="3726383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heading</a:t>
            </a:r>
          </a:p>
        </p:txBody>
      </p:sp>
      <p:sp>
        <p:nvSpPr>
          <p:cNvPr id="16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24EE87AE-0267-4C69-AFD6-F9C64969A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BB8A07BF-CB97-4E22-9C06-99A9D26C819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48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r">
            <a:extLst>
              <a:ext uri="{FF2B5EF4-FFF2-40B4-BE49-F238E27FC236}">
                <a16:creationId xmlns:a16="http://schemas.microsoft.com/office/drawing/2014/main" id="{59513FE3-337B-42EA-8F5D-B1D6CDD0F4A0}"/>
              </a:ext>
            </a:extLst>
          </p:cNvPr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05049E51-8DF9-4218-921D-C08199907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BFAAB4F0-B0A9-4671-AB48-BA9B5FA97F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3999" y="5371526"/>
            <a:ext cx="11365200" cy="630000"/>
          </a:xfrm>
          <a:ln>
            <a:solidFill>
              <a:srgbClr val="C6C9CA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none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D4849EE3-6EC2-479A-93E8-35E49B7D79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3999" y="4511467"/>
            <a:ext cx="11365200" cy="630000"/>
          </a:xfrm>
          <a:ln>
            <a:solidFill>
              <a:srgbClr val="C6C9CA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none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4BC743F-9EA3-4934-A5D5-4DB56D605F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999" y="3651406"/>
            <a:ext cx="11365200" cy="630000"/>
          </a:xfrm>
          <a:ln>
            <a:solidFill>
              <a:srgbClr val="C6C9CA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none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0BEDE27-A8C2-4066-B18C-F2AF9D0E86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3999" y="2791345"/>
            <a:ext cx="11365200" cy="630000"/>
          </a:xfrm>
          <a:ln>
            <a:solidFill>
              <a:srgbClr val="C6C9CA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none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6A40CBC-5E5F-4C0D-B831-0B04ABB23E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999" y="1931284"/>
            <a:ext cx="11365200" cy="630000"/>
          </a:xfrm>
          <a:ln>
            <a:solidFill>
              <a:srgbClr val="C6C9CA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none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6C56A94C-CC87-4EFE-A931-1D7270A842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3999" y="1071223"/>
            <a:ext cx="11365200" cy="630000"/>
          </a:xfrm>
          <a:ln>
            <a:solidFill>
              <a:srgbClr val="C6C9CA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none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6E8F2DF7-9AD5-47AF-92C4-F9011D815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1D8D4E77-E0A3-4D09-ACAE-F1308CF36B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839" y="2743510"/>
            <a:ext cx="5923811" cy="1485280"/>
          </a:xfrm>
        </p:spPr>
        <p:txBody>
          <a:bodyPr lIns="91440" tIns="91440" rIns="91440" bIns="91440" anchor="t"/>
          <a:lstStyle>
            <a:lvl1pPr>
              <a:defRPr sz="3200" baseline="0"/>
            </a:lvl1pPr>
          </a:lstStyle>
          <a:p>
            <a:r>
              <a:rPr lang="en-US" dirty="0"/>
              <a:t>Click to add section header</a:t>
            </a:r>
            <a:br>
              <a:rPr lang="en-US" dirty="0"/>
            </a:br>
            <a:r>
              <a:rPr lang="en-US" dirty="0"/>
              <a:t>or big idea statement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8809E328-E168-4AEC-AD9B-18A4ACAAA4F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1088421">
              <a:buFontTx/>
              <a:buBlip>
                <a:blip r:embed="rId2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2"/>
                </a:buBlip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78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Edge to Edge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3B62DF6E-A83A-4117-A2ED-B4864BA8330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rIns="90000" bIns="360000" anchor="b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>
          <a:xfrm>
            <a:off x="1414463" y="685801"/>
            <a:ext cx="9363075" cy="5480050"/>
          </a:xfrm>
        </p:spPr>
        <p:txBody>
          <a:bodyPr lIns="91440" tIns="91440" rIns="91440" bIns="91440" anchor="ctr" anchorCtr="0"/>
          <a:lstStyle>
            <a:lvl1pPr algn="ctr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79519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3B62DF6E-A83A-4117-A2ED-B4864BA8330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504950"/>
            <a:ext cx="12192000" cy="3295651"/>
          </a:xfrm>
          <a:solidFill>
            <a:schemeClr val="tx1"/>
          </a:solidFill>
        </p:spPr>
        <p:txBody>
          <a:bodyPr rIns="1828800" bIns="90000" anchor="ctr"/>
          <a:lstStyle>
            <a:lvl1pPr marL="0" indent="0" algn="r"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" name="Subtitle"/>
          <p:cNvSpPr>
            <a:spLocks noGrp="1"/>
          </p:cNvSpPr>
          <p:nvPr>
            <p:ph type="body" sz="quarter" idx="14"/>
          </p:nvPr>
        </p:nvSpPr>
        <p:spPr>
          <a:xfrm>
            <a:off x="292100" y="3258636"/>
            <a:ext cx="8228011" cy="53340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>
          <a:xfrm>
            <a:off x="292101" y="2686713"/>
            <a:ext cx="8522208" cy="499365"/>
          </a:xfrm>
        </p:spPr>
        <p:txBody>
          <a:bodyPr lIns="91440" tIns="91440" rIns="91440" bIns="91440" anchor="b" anchorCtr="0"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header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C8CDE3DB-5BD1-43F6-94A6-D47A00235D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50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"/>
          <p:cNvSpPr>
            <a:spLocks noGrp="1"/>
          </p:cNvSpPr>
          <p:nvPr>
            <p:ph type="body" sz="quarter" idx="14"/>
          </p:nvPr>
        </p:nvSpPr>
        <p:spPr>
          <a:xfrm>
            <a:off x="288994" y="2871000"/>
            <a:ext cx="8522208" cy="273598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6" name="Title"/>
          <p:cNvSpPr>
            <a:spLocks noGrp="1"/>
          </p:cNvSpPr>
          <p:nvPr>
            <p:ph type="title" hasCustomPrompt="1"/>
          </p:nvPr>
        </p:nvSpPr>
        <p:spPr>
          <a:xfrm>
            <a:off x="288995" y="685800"/>
            <a:ext cx="8522208" cy="1957353"/>
          </a:xfrm>
        </p:spPr>
        <p:txBody>
          <a:bodyPr lIns="91440" tIns="91440" rIns="91440" bIns="91440" anchor="b" anchorCtr="0"/>
          <a:lstStyle>
            <a:lvl1pPr>
              <a:defRPr sz="3200" baseline="0"/>
            </a:lvl1pPr>
          </a:lstStyle>
          <a:p>
            <a:r>
              <a:rPr lang="en-US" dirty="0"/>
              <a:t>Click to add section header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B699D1C6-DBB0-43D0-BC06-19A6E62C19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45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">
            <a:extLst>
              <a:ext uri="{FF2B5EF4-FFF2-40B4-BE49-F238E27FC236}">
                <a16:creationId xmlns:a16="http://schemas.microsoft.com/office/drawing/2014/main" id="{B6844C8B-60DD-4EDB-AF8B-41A6695EFC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994" y="2871000"/>
            <a:ext cx="8522208" cy="273598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Bar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2CE5726B-4E9B-428F-B8BF-52038F1B0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995" y="685800"/>
            <a:ext cx="8522208" cy="1957353"/>
          </a:xfrm>
        </p:spPr>
        <p:txBody>
          <a:bodyPr lIns="91440" tIns="91440" rIns="91440" bIns="91440" anchor="b" anchorCtr="0"/>
          <a:lstStyle>
            <a:lvl1pPr>
              <a:defRPr sz="3200" baseline="0"/>
            </a:lvl1pPr>
          </a:lstStyle>
          <a:p>
            <a:r>
              <a:rPr lang="en-US" dirty="0"/>
              <a:t>Click to add section header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0B94C82C-D24B-4532-B992-AD884CD16A9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74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Blu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">
            <a:extLst>
              <a:ext uri="{FF2B5EF4-FFF2-40B4-BE49-F238E27FC236}">
                <a16:creationId xmlns:a16="http://schemas.microsoft.com/office/drawing/2014/main" id="{71441D17-F569-4929-BED2-B3C594D2EB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994" y="2871000"/>
            <a:ext cx="8522208" cy="273598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Bar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rgbClr val="32D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52C54A16-447D-4A74-9122-F46E4BC750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995" y="685800"/>
            <a:ext cx="8522208" cy="1957353"/>
          </a:xfrm>
        </p:spPr>
        <p:txBody>
          <a:bodyPr lIns="91440" tIns="91440" rIns="91440" bIns="91440" anchor="b" anchorCtr="0"/>
          <a:lstStyle>
            <a:lvl1pPr>
              <a:defRPr sz="3200" baseline="0"/>
            </a:lvl1pPr>
          </a:lstStyle>
          <a:p>
            <a:r>
              <a:rPr lang="en-US" dirty="0"/>
              <a:t>Click to add section header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29926132-14B5-462D-8011-DBD07D3A4F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11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">
            <a:extLst>
              <a:ext uri="{FF2B5EF4-FFF2-40B4-BE49-F238E27FC236}">
                <a16:creationId xmlns:a16="http://schemas.microsoft.com/office/drawing/2014/main" id="{EE3E2CEF-B9DC-4BC7-912D-0AF3140E0B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994" y="2871000"/>
            <a:ext cx="8522208" cy="273598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Bar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10CC7B28-F85E-49B0-A5ED-82D39FF68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995" y="685800"/>
            <a:ext cx="8522208" cy="1957353"/>
          </a:xfrm>
        </p:spPr>
        <p:txBody>
          <a:bodyPr lIns="91440" tIns="91440" rIns="91440" bIns="91440" anchor="b" anchorCtr="0"/>
          <a:lstStyle>
            <a:lvl1pPr>
              <a:defRPr sz="3200" baseline="0"/>
            </a:lvl1pPr>
          </a:lstStyle>
          <a:p>
            <a:r>
              <a:rPr lang="en-US" dirty="0"/>
              <a:t>Click to add section header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2452CF67-7C64-4A36-818E-9739F15599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me, title, company"/>
          <p:cNvSpPr>
            <a:spLocks noGrp="1"/>
          </p:cNvSpPr>
          <p:nvPr>
            <p:ph type="body" sz="quarter" idx="14" hasCustomPrompt="1"/>
          </p:nvPr>
        </p:nvSpPr>
        <p:spPr>
          <a:xfrm>
            <a:off x="512997" y="3989508"/>
            <a:ext cx="8228011" cy="533400"/>
          </a:xfrm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dirty="0"/>
              <a:t>Click to add quoted person’s name, title, company</a:t>
            </a:r>
          </a:p>
        </p:txBody>
      </p:sp>
      <p:sp>
        <p:nvSpPr>
          <p:cNvPr id="11" name="Quote"/>
          <p:cNvSpPr>
            <a:spLocks noGrp="1"/>
          </p:cNvSpPr>
          <p:nvPr>
            <p:ph type="title" hasCustomPrompt="1"/>
          </p:nvPr>
        </p:nvSpPr>
        <p:spPr>
          <a:xfrm>
            <a:off x="284398" y="685800"/>
            <a:ext cx="9106250" cy="3075861"/>
          </a:xfrm>
        </p:spPr>
        <p:txBody>
          <a:bodyPr lIns="91440" anchor="b" anchorCtr="0"/>
          <a:lstStyle>
            <a:lvl1pPr marL="219456" indent="-219456">
              <a:defRPr sz="4600" cap="none" baseline="0">
                <a:latin typeface="+mn-lt"/>
              </a:defRPr>
            </a:lvl1pPr>
          </a:lstStyle>
          <a:p>
            <a:r>
              <a:rPr lang="en-US" dirty="0"/>
              <a:t>“Click to add quote here. Type quotation marks before and after text.”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416E5649-B5F3-4893-ACEE-FDDDEA277D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4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0"/>
            </a:endParaRPr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>
              <a:buFontTx/>
              <a:buBlip>
                <a:blip r:embed="rId2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2"/>
                </a:buBlip>
              </a:pPr>
              <a:t>‹#›</a:t>
            </a:fld>
            <a:endParaRPr lang="en-US" dirty="0"/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88F2DF35-63BF-460F-A215-8F5110C2F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599" y="998681"/>
            <a:ext cx="11404800" cy="5097600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232753FE-5D9A-4A5E-B0B2-3DAAE2EB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87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1074A59D-DDE4-4FB2-838A-D5C8E7AD19E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46122" y="1747514"/>
            <a:ext cx="3628710" cy="4352042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Heading 3">
            <a:extLst>
              <a:ext uri="{FF2B5EF4-FFF2-40B4-BE49-F238E27FC236}">
                <a16:creationId xmlns:a16="http://schemas.microsoft.com/office/drawing/2014/main" id="{2B395F8D-D2D6-46E9-A9E6-236C365E0BE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48832" y="1365166"/>
            <a:ext cx="3726000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heading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2DA2588-EB78-4045-A57D-317AA672516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65611" y="1747514"/>
            <a:ext cx="3628710" cy="4352042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Heading 2">
            <a:extLst>
              <a:ext uri="{FF2B5EF4-FFF2-40B4-BE49-F238E27FC236}">
                <a16:creationId xmlns:a16="http://schemas.microsoft.com/office/drawing/2014/main" id="{1E3C34FD-66F2-429D-BA98-17802C5C837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68321" y="1365166"/>
            <a:ext cx="3726000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heading</a:t>
            </a:r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31336B0C-F91E-47D8-936F-836334818CB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5100" y="1747514"/>
            <a:ext cx="3628710" cy="4352042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Heading 1">
            <a:extLst>
              <a:ext uri="{FF2B5EF4-FFF2-40B4-BE49-F238E27FC236}">
                <a16:creationId xmlns:a16="http://schemas.microsoft.com/office/drawing/2014/main" id="{2C5A79F9-54A7-42C3-958C-707025A751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7427" y="1365166"/>
            <a:ext cx="3726383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heading</a:t>
            </a:r>
          </a:p>
        </p:txBody>
      </p:sp>
      <p:sp>
        <p:nvSpPr>
          <p:cNvPr id="28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C831EBB5-21C4-4F56-9D7F-EDB7844B96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498270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 dirty="0"/>
              <a:t>Click to add one-line subtitle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9EF0ECA-DE60-41FE-A905-507AB710E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FF0756C0-7641-4173-A68F-865597D4BB0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63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A3BBDD58-9EEC-48BC-A84C-F80FB78CB21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1000" y="1344281"/>
            <a:ext cx="11403014" cy="4752000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502268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Font typeface="" panose="020B0604020202020204" pitchFamily="34" charset="0"/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 dirty="0"/>
              <a:t>Click to add one-line subtitle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670D9BB8-8D8D-4F83-B418-E1A6910A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B8A2B8FB-372C-42B9-B280-9D39EC303B0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20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">
            <a:extLst>
              <a:ext uri="{FF2B5EF4-FFF2-40B4-BE49-F238E27FC236}">
                <a16:creationId xmlns:a16="http://schemas.microsoft.com/office/drawing/2014/main" id="{D60021C6-A6F0-40F0-A299-B8269BE0F49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81000" y="1733015"/>
            <a:ext cx="11403014" cy="4366800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Heading"/>
          <p:cNvSpPr>
            <a:spLocks noGrp="1"/>
          </p:cNvSpPr>
          <p:nvPr>
            <p:ph type="body" sz="quarter" idx="18" hasCustomPrompt="1"/>
          </p:nvPr>
        </p:nvSpPr>
        <p:spPr>
          <a:xfrm>
            <a:off x="288096" y="1350296"/>
            <a:ext cx="11495918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subtitle</a:t>
            </a:r>
          </a:p>
        </p:txBody>
      </p:sp>
      <p:sp>
        <p:nvSpPr>
          <p:cNvPr id="12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15C04D0B-D5E2-4F74-B1D6-45E2AEA840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495918" cy="381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" panose="020B0604020202020204" pitchFamily="34" charset="0"/>
              <a:buNone/>
              <a:defRPr sz="2400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subtitle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D09EDB93-5BF6-4D1D-9D5F-0E75F455E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2" y="391852"/>
            <a:ext cx="11498271" cy="401362"/>
          </a:xfr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9D217CA8-FB11-4E4A-BBCD-EE7B837F4D7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92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quarter" idx="18"/>
          </p:nvPr>
        </p:nvSpPr>
        <p:spPr>
          <a:xfrm>
            <a:off x="6260021" y="995363"/>
            <a:ext cx="5523992" cy="5100637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"/>
          <p:cNvSpPr>
            <a:spLocks noGrp="1"/>
          </p:cNvSpPr>
          <p:nvPr>
            <p:ph sz="quarter" idx="17"/>
          </p:nvPr>
        </p:nvSpPr>
        <p:spPr>
          <a:xfrm>
            <a:off x="385100" y="995363"/>
            <a:ext cx="5523992" cy="5100637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8" name="Title">
            <a:extLst>
              <a:ext uri="{FF2B5EF4-FFF2-40B4-BE49-F238E27FC236}">
                <a16:creationId xmlns:a16="http://schemas.microsoft.com/office/drawing/2014/main" id="{871CBF7C-DC48-4FC0-9D75-AE2A7B709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30D71586-CC8D-433E-9833-9A7FDB8D82E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47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2D9C38D-0C96-4F06-9088-13547C056F3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358729" y="1358232"/>
            <a:ext cx="5416903" cy="4737731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790CE829-C5DB-4D0F-8D68-9F31A94FC42A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81000" y="1358232"/>
            <a:ext cx="5416903" cy="4737731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BE367876-B551-4115-B469-74C12D0C1C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493803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 dirty="0"/>
              <a:t>Click to add one-line subtitle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B4DC083-771D-42FC-A297-31FED0158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208FD370-F534-4533-9D1C-D71C0301D4F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40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0"/>
            </a:endParaRPr>
          </a:p>
        </p:txBody>
      </p:sp>
      <p:sp>
        <p:nvSpPr>
          <p:cNvPr id="22" name="Content Placeholder 14"/>
          <p:cNvSpPr>
            <a:spLocks noGrp="1"/>
          </p:cNvSpPr>
          <p:nvPr>
            <p:ph sz="quarter" idx="17"/>
          </p:nvPr>
        </p:nvSpPr>
        <p:spPr>
          <a:xfrm>
            <a:off x="384003" y="1376363"/>
            <a:ext cx="5418000" cy="4719637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88095" y="995363"/>
            <a:ext cx="5513908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heading</a:t>
            </a:r>
          </a:p>
        </p:txBody>
      </p:sp>
      <p:sp>
        <p:nvSpPr>
          <p:cNvPr id="25" name="Content Placeholder 14"/>
          <p:cNvSpPr>
            <a:spLocks noGrp="1"/>
          </p:cNvSpPr>
          <p:nvPr>
            <p:ph sz="quarter" idx="20"/>
          </p:nvPr>
        </p:nvSpPr>
        <p:spPr>
          <a:xfrm>
            <a:off x="6356308" y="1376363"/>
            <a:ext cx="5418000" cy="4719637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260400" y="995363"/>
            <a:ext cx="5513908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heading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A8584B-E718-4F58-9AF1-BDBF5AD7F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33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2D9C38D-0C96-4F06-9088-13547C056F3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358729" y="1739233"/>
            <a:ext cx="5416903" cy="435673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Heading 2">
            <a:extLst>
              <a:ext uri="{FF2B5EF4-FFF2-40B4-BE49-F238E27FC236}">
                <a16:creationId xmlns:a16="http://schemas.microsoft.com/office/drawing/2014/main" id="{0F35A58C-1284-494F-A5A7-A8680CA322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61641" y="1358232"/>
            <a:ext cx="5513908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heading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790CE829-C5DB-4D0F-8D68-9F31A94FC42A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85100" y="1739233"/>
            <a:ext cx="5416903" cy="435673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Heading 1">
            <a:extLst>
              <a:ext uri="{FF2B5EF4-FFF2-40B4-BE49-F238E27FC236}">
                <a16:creationId xmlns:a16="http://schemas.microsoft.com/office/drawing/2014/main" id="{4FFD9C8F-5583-4BD3-BF48-097D5D045AD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8095" y="1358232"/>
            <a:ext cx="5513908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heading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BE367876-B551-4115-B469-74C12D0C1C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493803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 dirty="0"/>
              <a:t>Click to add one-line subtitle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B4DC083-771D-42FC-A297-31FED0158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12F31EAB-796D-4E98-AD02-5E448046BB3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03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3"/>
          <p:cNvSpPr>
            <a:spLocks noGrp="1"/>
          </p:cNvSpPr>
          <p:nvPr>
            <p:ph sz="quarter" idx="19"/>
          </p:nvPr>
        </p:nvSpPr>
        <p:spPr>
          <a:xfrm>
            <a:off x="8152474" y="996365"/>
            <a:ext cx="3628711" cy="5099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quarter" idx="18"/>
          </p:nvPr>
        </p:nvSpPr>
        <p:spPr>
          <a:xfrm>
            <a:off x="4268787" y="996365"/>
            <a:ext cx="3628711" cy="5099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1"/>
          <p:cNvSpPr>
            <a:spLocks noGrp="1"/>
          </p:cNvSpPr>
          <p:nvPr>
            <p:ph sz="quarter" idx="17"/>
          </p:nvPr>
        </p:nvSpPr>
        <p:spPr>
          <a:xfrm>
            <a:off x="385100" y="996365"/>
            <a:ext cx="3628711" cy="5099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EAC09279-0D09-4109-A953-16A88732F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55DFA194-46E5-48DD-9DF0-CE09ECBDE59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4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">
            <a:extLst>
              <a:ext uri="{FF2B5EF4-FFF2-40B4-BE49-F238E27FC236}">
                <a16:creationId xmlns:a16="http://schemas.microsoft.com/office/drawing/2014/main" id="{C831EBB5-21C4-4F56-9D7F-EDB7844B96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498270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 dirty="0"/>
              <a:t>Click to add one-line subtitle</a:t>
            </a:r>
          </a:p>
        </p:txBody>
      </p:sp>
      <p:sp>
        <p:nvSpPr>
          <p:cNvPr id="28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9EF0ECA-DE60-41FE-A905-507AB710E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1074A59D-DDE4-4FB2-838A-D5C8E7AD19E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46122" y="1365166"/>
            <a:ext cx="3628710" cy="473400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2DA2588-EB78-4045-A57D-317AA672516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65611" y="1365166"/>
            <a:ext cx="3628710" cy="473439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31336B0C-F91E-47D8-936F-836334818CB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5100" y="1365166"/>
            <a:ext cx="3628710" cy="473400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9AAC13-0724-4F89-9282-2A985E0669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10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3"/>
          <p:cNvSpPr>
            <a:spLocks noGrp="1"/>
          </p:cNvSpPr>
          <p:nvPr>
            <p:ph sz="quarter" idx="22"/>
          </p:nvPr>
        </p:nvSpPr>
        <p:spPr>
          <a:xfrm>
            <a:off x="8146122" y="1377365"/>
            <a:ext cx="3628710" cy="4718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Heading 3"/>
          <p:cNvSpPr>
            <a:spLocks noGrp="1"/>
          </p:cNvSpPr>
          <p:nvPr>
            <p:ph type="body" sz="quarter" idx="21" hasCustomPrompt="1"/>
          </p:nvPr>
        </p:nvSpPr>
        <p:spPr>
          <a:xfrm>
            <a:off x="8048832" y="996365"/>
            <a:ext cx="3726000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heading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quarter" idx="18"/>
          </p:nvPr>
        </p:nvSpPr>
        <p:spPr>
          <a:xfrm>
            <a:off x="4265611" y="1377365"/>
            <a:ext cx="3628710" cy="4718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Heading 2"/>
          <p:cNvSpPr>
            <a:spLocks noGrp="1"/>
          </p:cNvSpPr>
          <p:nvPr>
            <p:ph type="body" sz="quarter" idx="23" hasCustomPrompt="1"/>
          </p:nvPr>
        </p:nvSpPr>
        <p:spPr>
          <a:xfrm>
            <a:off x="4168321" y="996365"/>
            <a:ext cx="3726000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heading</a:t>
            </a:r>
          </a:p>
        </p:txBody>
      </p:sp>
      <p:sp>
        <p:nvSpPr>
          <p:cNvPr id="24" name="Content Placeholder 1"/>
          <p:cNvSpPr>
            <a:spLocks noGrp="1"/>
          </p:cNvSpPr>
          <p:nvPr>
            <p:ph sz="quarter" idx="17"/>
          </p:nvPr>
        </p:nvSpPr>
        <p:spPr>
          <a:xfrm>
            <a:off x="385100" y="1377365"/>
            <a:ext cx="3628710" cy="4718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Heading 1"/>
          <p:cNvSpPr>
            <a:spLocks noGrp="1"/>
          </p:cNvSpPr>
          <p:nvPr>
            <p:ph type="body" sz="quarter" idx="19" hasCustomPrompt="1"/>
          </p:nvPr>
        </p:nvSpPr>
        <p:spPr>
          <a:xfrm>
            <a:off x="287427" y="996365"/>
            <a:ext cx="3726383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heading</a:t>
            </a:r>
          </a:p>
        </p:txBody>
      </p:sp>
      <p:sp>
        <p:nvSpPr>
          <p:cNvPr id="16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24EE87AE-0267-4C69-AFD6-F9C64969A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BB8A07BF-CB97-4E22-9C06-99A9D26C819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4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1074A59D-DDE4-4FB2-838A-D5C8E7AD19E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46122" y="1747514"/>
            <a:ext cx="3628710" cy="4352042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Heading 3">
            <a:extLst>
              <a:ext uri="{FF2B5EF4-FFF2-40B4-BE49-F238E27FC236}">
                <a16:creationId xmlns:a16="http://schemas.microsoft.com/office/drawing/2014/main" id="{2B395F8D-D2D6-46E9-A9E6-236C365E0BE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48832" y="1365166"/>
            <a:ext cx="3726000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heading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2DA2588-EB78-4045-A57D-317AA672516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65611" y="1747514"/>
            <a:ext cx="3628710" cy="4352042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Heading 2">
            <a:extLst>
              <a:ext uri="{FF2B5EF4-FFF2-40B4-BE49-F238E27FC236}">
                <a16:creationId xmlns:a16="http://schemas.microsoft.com/office/drawing/2014/main" id="{1E3C34FD-66F2-429D-BA98-17802C5C837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68321" y="1365166"/>
            <a:ext cx="3726000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heading</a:t>
            </a:r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31336B0C-F91E-47D8-936F-836334818CB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5100" y="1747514"/>
            <a:ext cx="3628710" cy="4352042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Heading 1">
            <a:extLst>
              <a:ext uri="{FF2B5EF4-FFF2-40B4-BE49-F238E27FC236}">
                <a16:creationId xmlns:a16="http://schemas.microsoft.com/office/drawing/2014/main" id="{2C5A79F9-54A7-42C3-958C-707025A751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7427" y="1365166"/>
            <a:ext cx="3726383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heading</a:t>
            </a:r>
          </a:p>
        </p:txBody>
      </p:sp>
      <p:sp>
        <p:nvSpPr>
          <p:cNvPr id="28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C831EBB5-21C4-4F56-9D7F-EDB7844B96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498270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 dirty="0"/>
              <a:t>Click to add one-line subtitle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9EF0ECA-DE60-41FE-A905-507AB710E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FF0756C0-7641-4173-A68F-865597D4BB0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30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EAE54251-B0D2-4947-83BB-BD7F95F3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8287B217-2E30-4712-99AE-652EEDB044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79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EAE54251-B0D2-4947-83BB-BD7F95F3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8287B217-2E30-4712-99AE-652EEDB044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94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">
            <a:extLst>
              <a:ext uri="{FF2B5EF4-FFF2-40B4-BE49-F238E27FC236}">
                <a16:creationId xmlns:a16="http://schemas.microsoft.com/office/drawing/2014/main" id="{71AE6212-DACF-49FB-929D-2FA8B00CFD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529254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 dirty="0"/>
              <a:t>Click to add one-line subtitle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0391D03-EF6B-45A2-9268-5A807C7AE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FA02681C-9BC6-4D8A-BB6B-D65D1A03959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10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r">
            <a:extLst>
              <a:ext uri="{FF2B5EF4-FFF2-40B4-BE49-F238E27FC236}">
                <a16:creationId xmlns:a16="http://schemas.microsoft.com/office/drawing/2014/main" id="{8EF5646D-2EB2-41E1-98F7-8AFF5323E04E}"/>
              </a:ext>
            </a:extLst>
          </p:cNvPr>
          <p:cNvSpPr/>
          <p:nvPr userDrawn="1"/>
        </p:nvSpPr>
        <p:spPr>
          <a:xfrm>
            <a:off x="385100" y="1247488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7764AC2A-714D-48E6-8850-2398C74A59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123" y="398368"/>
            <a:ext cx="11494890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Two-Line Title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EBA2B6B1-8B85-4F7A-B1B8-3C2A2CA72C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6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,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">
            <a:extLst>
              <a:ext uri="{FF2B5EF4-FFF2-40B4-BE49-F238E27FC236}">
                <a16:creationId xmlns:a16="http://schemas.microsoft.com/office/drawing/2014/main" id="{6957406C-CA6F-47F8-9FC9-A15BE313C4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1178166"/>
            <a:ext cx="11529254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 dirty="0"/>
              <a:t>Click to add one-line subtitle</a:t>
            </a:r>
          </a:p>
        </p:txBody>
      </p:sp>
      <p:sp>
        <p:nvSpPr>
          <p:cNvPr id="10" name="Bar">
            <a:extLst>
              <a:ext uri="{FF2B5EF4-FFF2-40B4-BE49-F238E27FC236}">
                <a16:creationId xmlns:a16="http://schemas.microsoft.com/office/drawing/2014/main" id="{371489F8-FD72-440E-84EC-51D4A768BB5E}"/>
              </a:ext>
            </a:extLst>
          </p:cNvPr>
          <p:cNvSpPr/>
          <p:nvPr userDrawn="1"/>
        </p:nvSpPr>
        <p:spPr>
          <a:xfrm>
            <a:off x="385100" y="1663329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2" name="Title">
            <a:extLst>
              <a:ext uri="{FF2B5EF4-FFF2-40B4-BE49-F238E27FC236}">
                <a16:creationId xmlns:a16="http://schemas.microsoft.com/office/drawing/2014/main" id="{5535819F-7681-4776-AE9B-BEAB22E80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123" y="398368"/>
            <a:ext cx="11494890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Two-Line Title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C903090B-018E-41F6-821A-0DB185B1678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58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r"/>
          <p:cNvSpPr/>
          <p:nvPr userDrawn="1"/>
        </p:nvSpPr>
        <p:spPr>
          <a:xfrm>
            <a:off x="385100" y="3616182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89123" y="2676894"/>
            <a:ext cx="3685309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multi-Line Title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2818CA98-330E-4FE7-B6FF-632E311233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79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"/>
          <p:cNvSpPr>
            <a:spLocks noGrp="1"/>
          </p:cNvSpPr>
          <p:nvPr>
            <p:ph sz="quarter" idx="13"/>
          </p:nvPr>
        </p:nvSpPr>
        <p:spPr>
          <a:xfrm>
            <a:off x="4076700" y="331788"/>
            <a:ext cx="7734300" cy="5764212"/>
          </a:xfrm>
        </p:spPr>
        <p:txBody>
          <a:bodyPr anchor="ctr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Bar"/>
          <p:cNvSpPr/>
          <p:nvPr userDrawn="1"/>
        </p:nvSpPr>
        <p:spPr>
          <a:xfrm>
            <a:off x="385100" y="3616182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89122" y="2676894"/>
            <a:ext cx="3536373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multi-Line Title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92DC03DA-1907-4E05-9BC8-10562171313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36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"/>
          <p:cNvSpPr>
            <a:spLocks noGrp="1"/>
          </p:cNvSpPr>
          <p:nvPr>
            <p:ph sz="quarter" idx="13"/>
          </p:nvPr>
        </p:nvSpPr>
        <p:spPr>
          <a:xfrm>
            <a:off x="4076700" y="331788"/>
            <a:ext cx="7734300" cy="5764212"/>
          </a:xfrm>
        </p:spPr>
        <p:txBody>
          <a:bodyPr anchor="ctr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Bar"/>
          <p:cNvSpPr/>
          <p:nvPr userDrawn="1"/>
        </p:nvSpPr>
        <p:spPr>
          <a:xfrm>
            <a:off x="385100" y="3616182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0" name="Text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289122" y="2691855"/>
            <a:ext cx="3566206" cy="795528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sz="2400" baseline="0" dirty="0">
                <a:latin typeface="+mn-lt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two-line subtitle</a:t>
            </a: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289122" y="1980879"/>
            <a:ext cx="3566206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multi-Line Title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C2D12F7D-5A80-4CB3-A519-0EC3099CAB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19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Caption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"/>
          <p:cNvSpPr>
            <a:spLocks noGrp="1"/>
          </p:cNvSpPr>
          <p:nvPr>
            <p:ph sz="quarter" idx="13"/>
          </p:nvPr>
        </p:nvSpPr>
        <p:spPr>
          <a:xfrm>
            <a:off x="4076700" y="331788"/>
            <a:ext cx="7734300" cy="5764212"/>
          </a:xfrm>
        </p:spPr>
        <p:txBody>
          <a:bodyPr anchor="ctr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4"/>
          </p:nvPr>
        </p:nvSpPr>
        <p:spPr>
          <a:xfrm>
            <a:off x="278732" y="2534960"/>
            <a:ext cx="3546475" cy="3446462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Bar"/>
          <p:cNvSpPr/>
          <p:nvPr userDrawn="1"/>
        </p:nvSpPr>
        <p:spPr>
          <a:xfrm>
            <a:off x="385100" y="2356608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89123" y="1417320"/>
            <a:ext cx="3536373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multi-Line Title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F37736B1-D7A7-4407-BE85-C3B77D9DE3F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97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and Caption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">
            <a:extLst>
              <a:ext uri="{FF2B5EF4-FFF2-40B4-BE49-F238E27FC236}">
                <a16:creationId xmlns:a16="http://schemas.microsoft.com/office/drawing/2014/main" id="{685C0DB9-A0DF-42B9-B705-83944EECB34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6700" y="0"/>
            <a:ext cx="8115300" cy="6858000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edge-to-edge picture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4"/>
          </p:nvPr>
        </p:nvSpPr>
        <p:spPr>
          <a:xfrm>
            <a:off x="278731" y="2534960"/>
            <a:ext cx="3546475" cy="3446462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Bar"/>
          <p:cNvSpPr/>
          <p:nvPr userDrawn="1"/>
        </p:nvSpPr>
        <p:spPr>
          <a:xfrm>
            <a:off x="385100" y="2356608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89122" y="1417320"/>
            <a:ext cx="3536373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multi-Line Title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8085FE46-B145-48DA-84CC-BEC7ABB0F6C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67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8526166" y="999674"/>
            <a:ext cx="3257847" cy="5096326"/>
          </a:xfrm>
          <a:noFill/>
          <a:ln w="57150">
            <a:solidFill>
              <a:srgbClr val="32DAC8"/>
            </a:solidFill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>
              <a:spcBef>
                <a:spcPts val="900"/>
              </a:spcBef>
              <a:buNone/>
              <a:defRPr sz="22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supporting text</a:t>
            </a:r>
          </a:p>
          <a:p>
            <a:pPr lvl="0"/>
            <a:endParaRPr lang="en-US" dirty="0"/>
          </a:p>
        </p:txBody>
      </p:sp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269A3E8D-DCFB-4D37-86BB-56632B0912B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5100" y="995363"/>
            <a:ext cx="7844500" cy="5100637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37FCC12E-6D90-403E-80FA-0F7CB28A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91E92FAC-B699-43F5-B87D-2D8B714080E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41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">
            <a:extLst>
              <a:ext uri="{FF2B5EF4-FFF2-40B4-BE49-F238E27FC236}">
                <a16:creationId xmlns:a16="http://schemas.microsoft.com/office/drawing/2014/main" id="{71AE6212-DACF-49FB-929D-2FA8B00CFD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529254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 dirty="0"/>
              <a:t>Click to add one-line subtitle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0391D03-EF6B-45A2-9268-5A807C7AE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FA02681C-9BC6-4D8A-BB6B-D65D1A03959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38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8526166" y="999674"/>
            <a:ext cx="3257847" cy="5096326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>
              <a:spcBef>
                <a:spcPts val="900"/>
              </a:spcBef>
              <a:buNone/>
              <a:defRPr sz="22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supporting text</a:t>
            </a:r>
          </a:p>
          <a:p>
            <a:pPr lvl="0"/>
            <a:endParaRPr lang="en-US" dirty="0"/>
          </a:p>
        </p:txBody>
      </p:sp>
      <p:sp>
        <p:nvSpPr>
          <p:cNvPr id="15" name="Picture Placeholder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7470648" cy="5096460"/>
          </a:xfrm>
          <a:ln>
            <a:noFill/>
            <a:miter lim="800000"/>
          </a:ln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5722C60-FC76-4A73-9A5C-0D547B644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88A295B4-CD29-4A4B-B08E-9A6CC4F4CF8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70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285743" y="999674"/>
            <a:ext cx="3257847" cy="5096326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>
              <a:spcBef>
                <a:spcPts val="900"/>
              </a:spcBef>
              <a:buNone/>
              <a:defRPr sz="22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supporting text</a:t>
            </a:r>
          </a:p>
          <a:p>
            <a:pPr lvl="0"/>
            <a:endParaRPr lang="en-US" dirty="0"/>
          </a:p>
        </p:txBody>
      </p:sp>
      <p:sp>
        <p:nvSpPr>
          <p:cNvPr id="15" name="Picture Placeholder"/>
          <p:cNvSpPr>
            <a:spLocks noGrp="1"/>
          </p:cNvSpPr>
          <p:nvPr>
            <p:ph type="pic" sz="quarter" idx="18" hasCustomPrompt="1"/>
          </p:nvPr>
        </p:nvSpPr>
        <p:spPr>
          <a:xfrm>
            <a:off x="4313365" y="999540"/>
            <a:ext cx="7470648" cy="5096460"/>
          </a:xfrm>
          <a:ln>
            <a:noFill/>
            <a:miter lim="800000"/>
          </a:ln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5722C60-FC76-4A73-9A5C-0D547B644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88A295B4-CD29-4A4B-B08E-9A6CC4F4CF8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13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184DB124-5DB1-4AD3-9276-D81D2209D17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515445" y="999540"/>
            <a:ext cx="3257847" cy="5100531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7470648" cy="5096460"/>
          </a:xfrm>
          <a:ln>
            <a:noFill/>
            <a:miter lim="800000"/>
          </a:ln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4B1C1C31-7119-4D9E-8DED-87033B4B0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6B8E13A3-BC15-450D-96D1-EB785D605BB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23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/>
          <p:cNvSpPr>
            <a:spLocks noGrp="1"/>
          </p:cNvSpPr>
          <p:nvPr>
            <p:ph type="body" sz="half" idx="19" hasCustomPrompt="1"/>
          </p:nvPr>
        </p:nvSpPr>
        <p:spPr bwMode="ltGray">
          <a:xfrm>
            <a:off x="6172895" y="4925740"/>
            <a:ext cx="5611118" cy="1170260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caption</a:t>
            </a:r>
          </a:p>
          <a:p>
            <a:pPr lvl="0"/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11EEBA4-9351-4C42-9CB1-BC966ADFAF0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72725" y="999540"/>
            <a:ext cx="5611288" cy="3803904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6" name="Text Placeholder 1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381000" y="4925740"/>
            <a:ext cx="5611118" cy="1170260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caption</a:t>
            </a:r>
          </a:p>
          <a:p>
            <a:pPr lvl="0"/>
            <a:endParaRPr lang="en-US" dirty="0"/>
          </a:p>
        </p:txBody>
      </p:sp>
      <p:sp>
        <p:nvSpPr>
          <p:cNvPr id="17" name="Picture Placeholder 1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5611288" cy="3803904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2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0F79D366-784C-495D-8F64-93E8B37FC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833220B8-73BB-42A1-AE6B-0898C72176B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42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"/>
          <p:cNvSpPr>
            <a:spLocks noGrp="1"/>
          </p:cNvSpPr>
          <p:nvPr>
            <p:ph type="body" sz="half" idx="21" hasCustomPrompt="1"/>
          </p:nvPr>
        </p:nvSpPr>
        <p:spPr bwMode="ltGray">
          <a:xfrm>
            <a:off x="8105705" y="4925740"/>
            <a:ext cx="3678308" cy="1152211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caption</a:t>
            </a:r>
          </a:p>
          <a:p>
            <a:pPr lvl="0"/>
            <a:endParaRPr lang="en-US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8097009" y="999540"/>
            <a:ext cx="3678308" cy="3803904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half" idx="19" hasCustomPrompt="1"/>
          </p:nvPr>
        </p:nvSpPr>
        <p:spPr bwMode="ltGray">
          <a:xfrm>
            <a:off x="4239004" y="4925740"/>
            <a:ext cx="3678308" cy="1152211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caption</a:t>
            </a:r>
          </a:p>
          <a:p>
            <a:pPr lvl="0"/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4239004" y="999540"/>
            <a:ext cx="3678308" cy="3803904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8" name="Text Placeholder 1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389696" y="4925740"/>
            <a:ext cx="3678308" cy="1152211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caption</a:t>
            </a:r>
          </a:p>
          <a:p>
            <a:pPr lvl="0"/>
            <a:endParaRPr lang="en-US" dirty="0"/>
          </a:p>
        </p:txBody>
      </p:sp>
      <p:sp>
        <p:nvSpPr>
          <p:cNvPr id="19" name="Picture Placeholder 1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3678308" cy="3803904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4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8DA0A33-9CC4-4DCC-85C5-5D814DA5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95E78B5B-38D0-4241-B1F6-380820ADBD5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90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45BD124-6171-43C5-8405-25101FA6FB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994740" y="4310712"/>
            <a:ext cx="3780577" cy="1855138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Bar 3">
            <a:extLst>
              <a:ext uri="{FF2B5EF4-FFF2-40B4-BE49-F238E27FC236}">
                <a16:creationId xmlns:a16="http://schemas.microsoft.com/office/drawing/2014/main" id="{42FA215D-0B81-4E67-9714-4DF602504A3A}"/>
              </a:ext>
            </a:extLst>
          </p:cNvPr>
          <p:cNvSpPr/>
          <p:nvPr userDrawn="1"/>
        </p:nvSpPr>
        <p:spPr>
          <a:xfrm>
            <a:off x="8097009" y="4258726"/>
            <a:ext cx="3679200" cy="54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8097009" y="999540"/>
            <a:ext cx="3678308" cy="3132000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7" name="Bar 2">
            <a:extLst>
              <a:ext uri="{FF2B5EF4-FFF2-40B4-BE49-F238E27FC236}">
                <a16:creationId xmlns:a16="http://schemas.microsoft.com/office/drawing/2014/main" id="{0D8D023B-EF10-400C-BF2B-43E4924E8642}"/>
              </a:ext>
            </a:extLst>
          </p:cNvPr>
          <p:cNvSpPr/>
          <p:nvPr userDrawn="1"/>
        </p:nvSpPr>
        <p:spPr>
          <a:xfrm>
            <a:off x="4239004" y="4258726"/>
            <a:ext cx="3679200" cy="548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A3D17EC-2963-45F0-9DC4-19C039BA81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36735" y="4310712"/>
            <a:ext cx="3780577" cy="1855138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4239004" y="999540"/>
            <a:ext cx="3678308" cy="3132000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F3BA045-26B3-4E52-9906-6D3BA87876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8731" y="4310712"/>
            <a:ext cx="3780577" cy="1855138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Bar 1">
            <a:extLst>
              <a:ext uri="{FF2B5EF4-FFF2-40B4-BE49-F238E27FC236}">
                <a16:creationId xmlns:a16="http://schemas.microsoft.com/office/drawing/2014/main" id="{A6732A66-F432-4DBF-9D12-1CD6789335F1}"/>
              </a:ext>
            </a:extLst>
          </p:cNvPr>
          <p:cNvSpPr/>
          <p:nvPr userDrawn="1"/>
        </p:nvSpPr>
        <p:spPr>
          <a:xfrm>
            <a:off x="377894" y="4258726"/>
            <a:ext cx="3679200" cy="5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9" name="Picture Placeholder 1"/>
          <p:cNvSpPr>
            <a:spLocks noGrp="1"/>
          </p:cNvSpPr>
          <p:nvPr>
            <p:ph type="pic" sz="quarter" idx="18" hasCustomPrompt="1"/>
          </p:nvPr>
        </p:nvSpPr>
        <p:spPr>
          <a:xfrm>
            <a:off x="379447" y="999540"/>
            <a:ext cx="3678308" cy="3132000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4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8DA0A33-9CC4-4DCC-85C5-5D814DA5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95E78B5B-38D0-4241-B1F6-380820ADBD5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69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8DA0A33-9CC4-4DCC-85C5-5D814DA5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95E78B5B-38D0-4241-B1F6-380820ADBD5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A3D17EC-2963-45F0-9DC4-19C039BA81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96001" y="4310712"/>
            <a:ext cx="5688012" cy="1855138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Bar 2">
            <a:extLst>
              <a:ext uri="{FF2B5EF4-FFF2-40B4-BE49-F238E27FC236}">
                <a16:creationId xmlns:a16="http://schemas.microsoft.com/office/drawing/2014/main" id="{0D8D023B-EF10-400C-BF2B-43E4924E8642}"/>
              </a:ext>
            </a:extLst>
          </p:cNvPr>
          <p:cNvSpPr/>
          <p:nvPr userDrawn="1"/>
        </p:nvSpPr>
        <p:spPr>
          <a:xfrm>
            <a:off x="6222013" y="4258726"/>
            <a:ext cx="5562000" cy="548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BFE93BF0-E1B7-4E00-B095-E182346B5D7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22013" y="985963"/>
            <a:ext cx="5562000" cy="3132000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F3BA045-26B3-4E52-9906-6D3BA87876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8731" y="4310712"/>
            <a:ext cx="5661163" cy="1855138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Bar 1">
            <a:extLst>
              <a:ext uri="{FF2B5EF4-FFF2-40B4-BE49-F238E27FC236}">
                <a16:creationId xmlns:a16="http://schemas.microsoft.com/office/drawing/2014/main" id="{A6732A66-F432-4DBF-9D12-1CD6789335F1}"/>
              </a:ext>
            </a:extLst>
          </p:cNvPr>
          <p:cNvSpPr/>
          <p:nvPr userDrawn="1"/>
        </p:nvSpPr>
        <p:spPr>
          <a:xfrm>
            <a:off x="377894" y="4258726"/>
            <a:ext cx="5562000" cy="5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1" name="Picture Placeholder 1">
            <a:extLst>
              <a:ext uri="{FF2B5EF4-FFF2-40B4-BE49-F238E27FC236}">
                <a16:creationId xmlns:a16="http://schemas.microsoft.com/office/drawing/2014/main" id="{D48EE7C4-611A-445E-A636-05C3A89474E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5562600" cy="3132000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6953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dge-To-Ed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ln>
            <a:noFill/>
            <a:miter lim="800000"/>
          </a:ln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26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pe As Art, Single Li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308CDED-96CC-443C-B3E3-675A1C4732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685800"/>
            <a:ext cx="11430001" cy="5517572"/>
          </a:xfrm>
          <a:prstGeom prst="rect">
            <a:avLst/>
          </a:prstGeom>
          <a:ln w="57150">
            <a:noFill/>
            <a:miter lim="800000"/>
          </a:ln>
        </p:spPr>
        <p:txBody>
          <a:bodyPr vert="horz" lIns="0" tIns="432000" rIns="0" bIns="0" rtlCol="0" anchor="ctr" anchorCtr="0">
            <a:normAutofit/>
          </a:bodyPr>
          <a:lstStyle>
            <a:lvl1pPr algn="ctr">
              <a:lnSpc>
                <a:spcPct val="75000"/>
              </a:lnSpc>
              <a:defRPr sz="17000">
                <a:blipFill dpi="0" rotWithShape="1">
                  <a:blip r:embed="rId2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US" dirty="0"/>
              <a:t>Single line</a:t>
            </a:r>
          </a:p>
        </p:txBody>
      </p:sp>
    </p:spTree>
    <p:extLst>
      <p:ext uri="{BB962C8B-B14F-4D97-AF65-F5344CB8AC3E}">
        <p14:creationId xmlns:p14="http://schemas.microsoft.com/office/powerpoint/2010/main" val="386990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pe As Art, Multiple Lin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308CDED-96CC-443C-B3E3-675A1C4732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685800"/>
            <a:ext cx="11430001" cy="5517572"/>
          </a:xfrm>
          <a:prstGeom prst="rect">
            <a:avLst/>
          </a:prstGeom>
          <a:ln w="57150">
            <a:noFill/>
            <a:miter lim="800000"/>
          </a:ln>
        </p:spPr>
        <p:txBody>
          <a:bodyPr vert="horz" lIns="0" tIns="432000" rIns="0" bIns="0" rtlCol="0" anchor="ctr" anchorCtr="0">
            <a:normAutofit/>
          </a:bodyPr>
          <a:lstStyle>
            <a:lvl1pPr algn="l">
              <a:lnSpc>
                <a:spcPct val="65000"/>
              </a:lnSpc>
              <a:defRPr sz="12500">
                <a:blipFill dpi="0" rotWithShape="1">
                  <a:blip r:embed="rId2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US" dirty="0"/>
              <a:t>Multiple </a:t>
            </a:r>
            <a:br>
              <a:rPr lang="en-US" dirty="0"/>
            </a:br>
            <a:r>
              <a:rPr lang="en-US" dirty="0"/>
              <a:t>lines </a:t>
            </a:r>
          </a:p>
        </p:txBody>
      </p:sp>
    </p:spTree>
    <p:extLst>
      <p:ext uri="{BB962C8B-B14F-4D97-AF65-F5344CB8AC3E}">
        <p14:creationId xmlns:p14="http://schemas.microsoft.com/office/powerpoint/2010/main" val="284017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r">
            <a:extLst>
              <a:ext uri="{FF2B5EF4-FFF2-40B4-BE49-F238E27FC236}">
                <a16:creationId xmlns:a16="http://schemas.microsoft.com/office/drawing/2014/main" id="{8EF5646D-2EB2-41E1-98F7-8AFF5323E04E}"/>
              </a:ext>
            </a:extLst>
          </p:cNvPr>
          <p:cNvSpPr/>
          <p:nvPr userDrawn="1"/>
        </p:nvSpPr>
        <p:spPr>
          <a:xfrm>
            <a:off x="385100" y="1247488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7764AC2A-714D-48E6-8850-2398C74A59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123" y="398368"/>
            <a:ext cx="11494890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Two-Line Title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EBA2B6B1-8B85-4F7A-B1B8-3C2A2CA72C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65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98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5202D382-F177-4EDD-9E63-D410F58B2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5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">
            <a:extLst>
              <a:ext uri="{FF2B5EF4-FFF2-40B4-BE49-F238E27FC236}">
                <a16:creationId xmlns:a16="http://schemas.microsoft.com/office/drawing/2014/main" id="{6BDD934D-C46A-42E7-82F9-E43F9A3604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3442" y="3528820"/>
            <a:ext cx="11517557" cy="205511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Speaker contact information</a:t>
            </a:r>
          </a:p>
        </p:txBody>
      </p:sp>
      <p:sp>
        <p:nvSpPr>
          <p:cNvPr id="16" name="Bar">
            <a:extLst>
              <a:ext uri="{FF2B5EF4-FFF2-40B4-BE49-F238E27FC236}">
                <a16:creationId xmlns:a16="http://schemas.microsoft.com/office/drawing/2014/main" id="{62127D76-909D-4C18-BB52-4DDB379ACAE3}"/>
              </a:ext>
            </a:extLst>
          </p:cNvPr>
          <p:cNvSpPr/>
          <p:nvPr userDrawn="1"/>
        </p:nvSpPr>
        <p:spPr>
          <a:xfrm>
            <a:off x="381000" y="3374136"/>
            <a:ext cx="530283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B56764AC-9C6B-4C1D-BE2B-C4E8A087C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749" y="521016"/>
            <a:ext cx="6195700" cy="2828660"/>
          </a:xfrm>
        </p:spPr>
        <p:txBody>
          <a:bodyPr anchor="b"/>
          <a:lstStyle>
            <a:lvl1pPr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thank you message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720469-4E8E-4F55-96D3-10560B47177B}"/>
              </a:ext>
            </a:extLst>
          </p:cNvPr>
          <p:cNvSpPr txBox="1"/>
          <p:nvPr userDrawn="1"/>
        </p:nvSpPr>
        <p:spPr>
          <a:xfrm>
            <a:off x="8115300" y="6335127"/>
            <a:ext cx="3740580" cy="276999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fld id="{DA3777BF-A1C6-4F92-A9EA-7320C98A4638}" type="datetimeyyyy">
              <a:rPr lang="en-US" sz="1200" smtClean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pPr algn="r"/>
              <a:t>2023</a:t>
            </a:fld>
            <a:r>
              <a:rPr lang="en-US" sz="1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Hewlett Packard Enterprise Development LP</a:t>
            </a:r>
          </a:p>
        </p:txBody>
      </p:sp>
    </p:spTree>
    <p:extLst>
      <p:ext uri="{BB962C8B-B14F-4D97-AF65-F5344CB8AC3E}">
        <p14:creationId xmlns:p14="http://schemas.microsoft.com/office/powerpoint/2010/main" val="146979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P Agenda Notice" hidden="1"/>
          <p:cNvSpPr>
            <a:spLocks noGrp="1"/>
          </p:cNvSpPr>
          <p:nvPr>
            <p:ph sz="quarter" idx="13" hasCustomPrompt="1"/>
          </p:nvPr>
        </p:nvSpPr>
        <p:spPr>
          <a:xfrm>
            <a:off x="12344400" y="48315"/>
            <a:ext cx="3103200" cy="0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800" b="0" i="0" baseline="0">
                <a:solidFill>
                  <a:schemeClr val="tx1"/>
                </a:solidFill>
              </a:defRPr>
            </a:lvl1pPr>
            <a:lvl2pPr marL="172641" marR="0" indent="-171450" algn="l" defTabSz="6845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800" baseline="0">
                <a:solidFill>
                  <a:schemeClr val="tx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noProof="0" dirty="0"/>
              <a:t>This is the </a:t>
            </a:r>
            <a:r>
              <a:rPr lang="en-US" noProof="0" dirty="0" err="1"/>
              <a:t>SlideProof</a:t>
            </a:r>
            <a:r>
              <a:rPr lang="en-US" noProof="0" dirty="0"/>
              <a:t> Agenda Layout</a:t>
            </a:r>
          </a:p>
          <a:p>
            <a:pPr lvl="0"/>
            <a:r>
              <a:rPr lang="en-US" noProof="0" dirty="0"/>
              <a:t>http://www.veodin.com/slideproof/manual/agenda/</a:t>
            </a:r>
          </a:p>
          <a:p>
            <a:pPr lvl="0"/>
            <a:r>
              <a:rPr lang="en-US" noProof="0" dirty="0"/>
              <a:t>Use the Selection Pane (Alt+F10) to make the hidden shapes of the Agenda visible. Make sure you group them again after editing and rename them with </a:t>
            </a:r>
            <a:r>
              <a:rPr lang="en-US" noProof="0" dirty="0" err="1"/>
              <a:t>SlideProof</a:t>
            </a:r>
            <a:r>
              <a:rPr lang="en-US" noProof="0" dirty="0"/>
              <a:t> &gt; Agenda &gt; Rename Agenda Groups</a:t>
            </a:r>
          </a:p>
          <a:p>
            <a:pPr lvl="0"/>
            <a:r>
              <a:rPr lang="en-US" noProof="0" dirty="0"/>
              <a:t>Expected group names are: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SP Agenda Section - Mandatory</a:t>
            </a:r>
          </a:p>
          <a:p>
            <a:pPr lvl="1"/>
            <a:r>
              <a:rPr lang="en-US" noProof="0" dirty="0"/>
              <a:t>SP Agenda Section Highlight - Highlight the current section</a:t>
            </a:r>
          </a:p>
          <a:p>
            <a:pPr lvl="1"/>
            <a:r>
              <a:rPr lang="en-US" noProof="0" dirty="0"/>
              <a:t>SP Agenda Subsection - Mandatory if showing subsections</a:t>
            </a:r>
          </a:p>
          <a:p>
            <a:pPr lvl="1"/>
            <a:r>
              <a:rPr lang="en-US" noProof="0" dirty="0"/>
              <a:t>SP Agenda Subsection Highlight - Highlight the current subsection</a:t>
            </a:r>
          </a:p>
          <a:p>
            <a:pPr lvl="0"/>
            <a:r>
              <a:rPr lang="en-US" noProof="0" dirty="0"/>
              <a:t>Any shapes or images inside the groups will appear on the agenda pages. This notice (SP Agenda Notice) will not appear on the agenda pages.</a:t>
            </a:r>
          </a:p>
          <a:p>
            <a:pPr lvl="0"/>
            <a:r>
              <a:rPr lang="en-US" noProof="0" dirty="0"/>
              <a:t>Valid text placeholders are: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Section number:</a:t>
            </a:r>
          </a:p>
          <a:p>
            <a:pPr lvl="1"/>
            <a:r>
              <a:rPr lang="en-US" noProof="0" dirty="0"/>
              <a:t>&lt;N&gt; for Arabic number 1, 2, 3</a:t>
            </a:r>
          </a:p>
          <a:p>
            <a:pPr lvl="1"/>
            <a:r>
              <a:rPr lang="en-US" noProof="0" dirty="0"/>
              <a:t>&lt;R&gt; for Roman numeral I, II, III</a:t>
            </a:r>
          </a:p>
          <a:p>
            <a:pPr lvl="1"/>
            <a:r>
              <a:rPr lang="en-US" noProof="0" dirty="0"/>
              <a:t>&lt;RL&gt; for lower-case Roman numeral </a:t>
            </a:r>
            <a:r>
              <a:rPr lang="en-US" noProof="0" dirty="0" err="1"/>
              <a:t>i</a:t>
            </a:r>
            <a:r>
              <a:rPr lang="en-US" noProof="0" dirty="0"/>
              <a:t>, ii, iii</a:t>
            </a:r>
          </a:p>
          <a:p>
            <a:pPr lvl="1"/>
            <a:r>
              <a:rPr lang="en-US" noProof="0" dirty="0"/>
              <a:t>&lt;A&gt; for alphabetic character A, B, C</a:t>
            </a:r>
          </a:p>
          <a:p>
            <a:pPr lvl="1"/>
            <a:r>
              <a:rPr lang="en-US" noProof="0" dirty="0"/>
              <a:t>&lt;AL&gt; for lower-case Alphabetic character</a:t>
            </a:r>
          </a:p>
          <a:p>
            <a:pPr lvl="1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&lt;RESPONSIBLE&gt;</a:t>
            </a:r>
          </a:p>
          <a:p>
            <a:pPr lvl="1"/>
            <a:r>
              <a:rPr lang="en-US" noProof="0" dirty="0"/>
              <a:t>&lt;TIMESLOT&gt;</a:t>
            </a:r>
          </a:p>
          <a:p>
            <a:pPr lvl="1"/>
            <a:r>
              <a:rPr lang="en-US" noProof="0" dirty="0"/>
              <a:t>&lt;DURATION&gt; for duration</a:t>
            </a:r>
          </a:p>
          <a:p>
            <a:pPr lvl="1"/>
            <a:r>
              <a:rPr lang="en-US" noProof="0" dirty="0"/>
              <a:t>&lt;P&gt; for page number</a:t>
            </a:r>
          </a:p>
          <a:p>
            <a:pPr lvl="0"/>
            <a:r>
              <a:rPr lang="en-US" noProof="0" dirty="0"/>
              <a:t>If you want the agenda to be vertically centered on each Agenda slide, rename this layout to: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SP Agenda Vertical</a:t>
            </a:r>
          </a:p>
        </p:txBody>
      </p:sp>
      <p:grpSp>
        <p:nvGrpSpPr>
          <p:cNvPr id="3" name="SP Agenda Section" hidden="1"/>
          <p:cNvGrpSpPr/>
          <p:nvPr userDrawn="1"/>
        </p:nvGrpSpPr>
        <p:grpSpPr>
          <a:xfrm>
            <a:off x="385100" y="2085631"/>
            <a:ext cx="8657275" cy="369332"/>
            <a:chOff x="1797664" y="2085631"/>
            <a:chExt cx="8657274" cy="369332"/>
          </a:xfrm>
        </p:grpSpPr>
        <p:sp>
          <p:nvSpPr>
            <p:cNvPr id="20" name="Textbox"/>
            <p:cNvSpPr txBox="1">
              <a:spLocks/>
            </p:cNvSpPr>
            <p:nvPr userDrawn="1"/>
          </p:nvSpPr>
          <p:spPr>
            <a:xfrm>
              <a:off x="2267220" y="2085631"/>
              <a:ext cx="3843347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140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21" name="Textbox"/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&lt;N&gt;</a:t>
              </a:r>
            </a:p>
          </p:txBody>
        </p:sp>
        <p:sp>
          <p:nvSpPr>
            <p:cNvPr id="22" name="Textbox"/>
            <p:cNvSpPr txBox="1">
              <a:spLocks/>
            </p:cNvSpPr>
            <p:nvPr userDrawn="1"/>
          </p:nvSpPr>
          <p:spPr>
            <a:xfrm>
              <a:off x="9817944" y="2085631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400" dirty="0">
                  <a:solidFill>
                    <a:schemeClr val="tx1"/>
                  </a:solidFill>
                </a:rPr>
                <a:t>&lt;P&gt;</a:t>
              </a:r>
            </a:p>
          </p:txBody>
        </p:sp>
        <p:sp>
          <p:nvSpPr>
            <p:cNvPr id="24" name="Textbox"/>
            <p:cNvSpPr txBox="1">
              <a:spLocks/>
            </p:cNvSpPr>
            <p:nvPr userDrawn="1"/>
          </p:nvSpPr>
          <p:spPr>
            <a:xfrm>
              <a:off x="7696160" y="2085631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dirty="0">
                  <a:solidFill>
                    <a:schemeClr val="tx1"/>
                  </a:solidFill>
                </a:rPr>
                <a:t>&lt;TIMESLOT&gt;</a:t>
              </a:r>
            </a:p>
          </p:txBody>
        </p:sp>
        <p:sp>
          <p:nvSpPr>
            <p:cNvPr id="28" name="Textbox"/>
            <p:cNvSpPr txBox="1">
              <a:spLocks/>
            </p:cNvSpPr>
            <p:nvPr userDrawn="1"/>
          </p:nvSpPr>
          <p:spPr>
            <a:xfrm>
              <a:off x="6209330" y="2085631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dirty="0">
                  <a:solidFill>
                    <a:schemeClr val="tx1"/>
                  </a:solidFill>
                </a:rPr>
                <a:t>&lt;RESPONSIBLE&gt;</a:t>
              </a:r>
            </a:p>
          </p:txBody>
        </p:sp>
        <p:sp>
          <p:nvSpPr>
            <p:cNvPr id="29" name="Textbox"/>
            <p:cNvSpPr txBox="1">
              <a:spLocks/>
            </p:cNvSpPr>
            <p:nvPr userDrawn="1"/>
          </p:nvSpPr>
          <p:spPr>
            <a:xfrm>
              <a:off x="9043221" y="2085631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dirty="0">
                  <a:solidFill>
                    <a:schemeClr val="tx1"/>
                  </a:solidFill>
                </a:rPr>
                <a:t>&lt;DURATION&gt;</a:t>
              </a:r>
            </a:p>
          </p:txBody>
        </p:sp>
      </p:grpSp>
      <p:grpSp>
        <p:nvGrpSpPr>
          <p:cNvPr id="4" name="SP Agenda Section Highlight" hidden="1"/>
          <p:cNvGrpSpPr>
            <a:grpSpLocks/>
          </p:cNvGrpSpPr>
          <p:nvPr userDrawn="1"/>
        </p:nvGrpSpPr>
        <p:grpSpPr>
          <a:xfrm>
            <a:off x="385100" y="2616963"/>
            <a:ext cx="8657274" cy="369332"/>
            <a:chOff x="1797664" y="2616963"/>
            <a:chExt cx="8657274" cy="36933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2" name="Textbox"/>
            <p:cNvSpPr txBox="1">
              <a:spLocks/>
            </p:cNvSpPr>
            <p:nvPr userDrawn="1"/>
          </p:nvSpPr>
          <p:spPr>
            <a:xfrm>
              <a:off x="2267220" y="2616963"/>
              <a:ext cx="3843347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1400" b="1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33" name="Textbox"/>
            <p:cNvSpPr txBox="1">
              <a:spLocks/>
            </p:cNvSpPr>
            <p:nvPr userDrawn="1"/>
          </p:nvSpPr>
          <p:spPr>
            <a:xfrm>
              <a:off x="1797664" y="2616963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&lt;N&gt;</a:t>
              </a:r>
            </a:p>
          </p:txBody>
        </p:sp>
        <p:sp>
          <p:nvSpPr>
            <p:cNvPr id="34" name="Textbox"/>
            <p:cNvSpPr txBox="1">
              <a:spLocks/>
            </p:cNvSpPr>
            <p:nvPr userDrawn="1"/>
          </p:nvSpPr>
          <p:spPr>
            <a:xfrm>
              <a:off x="9817944" y="2616963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400" b="1" dirty="0">
                  <a:solidFill>
                    <a:schemeClr val="tx1"/>
                  </a:solidFill>
                </a:rPr>
                <a:t>&lt;P&gt;</a:t>
              </a:r>
            </a:p>
          </p:txBody>
        </p:sp>
        <p:sp>
          <p:nvSpPr>
            <p:cNvPr id="35" name="Textbox"/>
            <p:cNvSpPr txBox="1">
              <a:spLocks/>
            </p:cNvSpPr>
            <p:nvPr userDrawn="1"/>
          </p:nvSpPr>
          <p:spPr>
            <a:xfrm>
              <a:off x="7696160" y="2616963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 dirty="0">
                  <a:solidFill>
                    <a:schemeClr val="tx1"/>
                  </a:solidFill>
                </a:rPr>
                <a:t>&lt;TIMESLOT&gt;</a:t>
              </a:r>
            </a:p>
          </p:txBody>
        </p:sp>
        <p:sp>
          <p:nvSpPr>
            <p:cNvPr id="36" name="Textbox"/>
            <p:cNvSpPr txBox="1">
              <a:spLocks/>
            </p:cNvSpPr>
            <p:nvPr userDrawn="1"/>
          </p:nvSpPr>
          <p:spPr>
            <a:xfrm>
              <a:off x="6209330" y="2616963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 dirty="0">
                  <a:solidFill>
                    <a:schemeClr val="tx1"/>
                  </a:solidFill>
                </a:rPr>
                <a:t>&lt;RESPONSIBLE&gt;</a:t>
              </a:r>
            </a:p>
          </p:txBody>
        </p:sp>
        <p:sp>
          <p:nvSpPr>
            <p:cNvPr id="37" name="Textbox"/>
            <p:cNvSpPr txBox="1">
              <a:spLocks/>
            </p:cNvSpPr>
            <p:nvPr userDrawn="1"/>
          </p:nvSpPr>
          <p:spPr>
            <a:xfrm>
              <a:off x="9043221" y="2616963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 dirty="0">
                  <a:solidFill>
                    <a:schemeClr val="tx1"/>
                  </a:solidFill>
                </a:rPr>
                <a:t>&lt;DURATION&gt;</a:t>
              </a:r>
            </a:p>
          </p:txBody>
        </p:sp>
      </p:grpSp>
      <p:grpSp>
        <p:nvGrpSpPr>
          <p:cNvPr id="8" name="SP Agenda Subsection" hidden="1"/>
          <p:cNvGrpSpPr>
            <a:grpSpLocks/>
          </p:cNvGrpSpPr>
          <p:nvPr userDrawn="1"/>
        </p:nvGrpSpPr>
        <p:grpSpPr>
          <a:xfrm>
            <a:off x="853239" y="3148295"/>
            <a:ext cx="8189135" cy="369332"/>
            <a:chOff x="2265804" y="3155687"/>
            <a:chExt cx="8189134" cy="369332"/>
          </a:xfrm>
        </p:grpSpPr>
        <p:sp>
          <p:nvSpPr>
            <p:cNvPr id="39" name="Textbox"/>
            <p:cNvSpPr txBox="1">
              <a:spLocks/>
            </p:cNvSpPr>
            <p:nvPr userDrawn="1"/>
          </p:nvSpPr>
          <p:spPr>
            <a:xfrm>
              <a:off x="2744123" y="3155687"/>
              <a:ext cx="3366444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140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40" name="Textbox"/>
            <p:cNvSpPr txBox="1">
              <a:spLocks/>
            </p:cNvSpPr>
            <p:nvPr userDrawn="1"/>
          </p:nvSpPr>
          <p:spPr>
            <a:xfrm>
              <a:off x="2265804" y="3155687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&lt;N&gt;</a:t>
              </a:r>
            </a:p>
          </p:txBody>
        </p:sp>
        <p:sp>
          <p:nvSpPr>
            <p:cNvPr id="41" name="Textbox"/>
            <p:cNvSpPr txBox="1">
              <a:spLocks/>
            </p:cNvSpPr>
            <p:nvPr userDrawn="1"/>
          </p:nvSpPr>
          <p:spPr>
            <a:xfrm>
              <a:off x="9817944" y="3155687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400" dirty="0">
                  <a:solidFill>
                    <a:schemeClr val="tx1"/>
                  </a:solidFill>
                </a:rPr>
                <a:t>&lt;P&gt;</a:t>
              </a:r>
            </a:p>
          </p:txBody>
        </p:sp>
        <p:sp>
          <p:nvSpPr>
            <p:cNvPr id="42" name="Textbox"/>
            <p:cNvSpPr txBox="1">
              <a:spLocks/>
            </p:cNvSpPr>
            <p:nvPr userDrawn="1"/>
          </p:nvSpPr>
          <p:spPr>
            <a:xfrm>
              <a:off x="7696160" y="3155687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dirty="0">
                  <a:solidFill>
                    <a:schemeClr val="tx1"/>
                  </a:solidFill>
                </a:rPr>
                <a:t>&lt;TIMESLOT&gt;</a:t>
              </a:r>
            </a:p>
          </p:txBody>
        </p:sp>
        <p:sp>
          <p:nvSpPr>
            <p:cNvPr id="43" name="Textbox"/>
            <p:cNvSpPr txBox="1">
              <a:spLocks/>
            </p:cNvSpPr>
            <p:nvPr userDrawn="1"/>
          </p:nvSpPr>
          <p:spPr>
            <a:xfrm>
              <a:off x="6209330" y="3155687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dirty="0">
                  <a:solidFill>
                    <a:schemeClr val="tx1"/>
                  </a:solidFill>
                </a:rPr>
                <a:t>&lt;RESPONSIBLE&gt;</a:t>
              </a:r>
            </a:p>
          </p:txBody>
        </p:sp>
        <p:sp>
          <p:nvSpPr>
            <p:cNvPr id="44" name="Textbox"/>
            <p:cNvSpPr txBox="1">
              <a:spLocks/>
            </p:cNvSpPr>
            <p:nvPr userDrawn="1"/>
          </p:nvSpPr>
          <p:spPr>
            <a:xfrm>
              <a:off x="9043221" y="3155687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dirty="0">
                  <a:solidFill>
                    <a:schemeClr val="tx1"/>
                  </a:solidFill>
                </a:rPr>
                <a:t>&lt;DURATION&gt;</a:t>
              </a:r>
            </a:p>
          </p:txBody>
        </p:sp>
      </p:grpSp>
      <p:grpSp>
        <p:nvGrpSpPr>
          <p:cNvPr id="9" name="SP Agenda Subsection Highlight" hidden="1"/>
          <p:cNvGrpSpPr>
            <a:grpSpLocks/>
          </p:cNvGrpSpPr>
          <p:nvPr userDrawn="1"/>
        </p:nvGrpSpPr>
        <p:grpSpPr>
          <a:xfrm>
            <a:off x="853240" y="3679627"/>
            <a:ext cx="8189134" cy="369332"/>
            <a:chOff x="2265804" y="3694411"/>
            <a:chExt cx="8189134" cy="36933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6" name="Textbox"/>
            <p:cNvSpPr txBox="1">
              <a:spLocks/>
            </p:cNvSpPr>
            <p:nvPr userDrawn="1"/>
          </p:nvSpPr>
          <p:spPr>
            <a:xfrm>
              <a:off x="2744123" y="3694411"/>
              <a:ext cx="3366444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1400" b="1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47" name="Textbox"/>
            <p:cNvSpPr txBox="1">
              <a:spLocks/>
            </p:cNvSpPr>
            <p:nvPr userDrawn="1"/>
          </p:nvSpPr>
          <p:spPr>
            <a:xfrm>
              <a:off x="2265804" y="369441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&lt;N&gt;</a:t>
              </a:r>
            </a:p>
          </p:txBody>
        </p:sp>
        <p:sp>
          <p:nvSpPr>
            <p:cNvPr id="48" name="Textbox"/>
            <p:cNvSpPr txBox="1">
              <a:spLocks/>
            </p:cNvSpPr>
            <p:nvPr userDrawn="1"/>
          </p:nvSpPr>
          <p:spPr>
            <a:xfrm>
              <a:off x="9817944" y="3694411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400" b="1" dirty="0">
                  <a:solidFill>
                    <a:schemeClr val="tx1"/>
                  </a:solidFill>
                </a:rPr>
                <a:t>&lt;P&gt;</a:t>
              </a:r>
            </a:p>
          </p:txBody>
        </p:sp>
        <p:sp>
          <p:nvSpPr>
            <p:cNvPr id="49" name="Textbox"/>
            <p:cNvSpPr txBox="1">
              <a:spLocks/>
            </p:cNvSpPr>
            <p:nvPr userDrawn="1"/>
          </p:nvSpPr>
          <p:spPr>
            <a:xfrm>
              <a:off x="7696160" y="3694411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 dirty="0">
                  <a:solidFill>
                    <a:schemeClr val="tx1"/>
                  </a:solidFill>
                </a:rPr>
                <a:t>&lt;TIMESLOT&gt;</a:t>
              </a:r>
            </a:p>
          </p:txBody>
        </p:sp>
        <p:sp>
          <p:nvSpPr>
            <p:cNvPr id="50" name="Textbox"/>
            <p:cNvSpPr txBox="1">
              <a:spLocks/>
            </p:cNvSpPr>
            <p:nvPr userDrawn="1"/>
          </p:nvSpPr>
          <p:spPr>
            <a:xfrm>
              <a:off x="6209330" y="3694411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 dirty="0">
                  <a:solidFill>
                    <a:schemeClr val="tx1"/>
                  </a:solidFill>
                </a:rPr>
                <a:t>&lt;RESPONSIBLE&gt;</a:t>
              </a:r>
            </a:p>
          </p:txBody>
        </p:sp>
        <p:sp>
          <p:nvSpPr>
            <p:cNvPr id="51" name="Textbox"/>
            <p:cNvSpPr txBox="1">
              <a:spLocks/>
            </p:cNvSpPr>
            <p:nvPr userDrawn="1"/>
          </p:nvSpPr>
          <p:spPr>
            <a:xfrm>
              <a:off x="9043221" y="3694411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 dirty="0">
                  <a:solidFill>
                    <a:schemeClr val="tx1"/>
                  </a:solidFill>
                </a:rPr>
                <a:t>&lt;DURATION&gt;</a:t>
              </a:r>
            </a:p>
          </p:txBody>
        </p:sp>
      </p:grpSp>
      <p:sp>
        <p:nvSpPr>
          <p:cNvPr id="2" name="Title">
            <a:extLst>
              <a:ext uri="{FF2B5EF4-FFF2-40B4-BE49-F238E27FC236}">
                <a16:creationId xmlns:a16="http://schemas.microsoft.com/office/drawing/2014/main" id="{AD3FC5EF-E69D-4618-8443-A903DF0604E7}"/>
              </a:ext>
            </a:extLst>
          </p:cNvPr>
          <p:cNvSpPr>
            <a:spLocks noGrp="1"/>
          </p:cNvSpPr>
          <p:nvPr>
            <p:ph type="title" idx="14" hasCustomPrompt="1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8" name="Bar">
            <a:extLst>
              <a:ext uri="{FF2B5EF4-FFF2-40B4-BE49-F238E27FC236}">
                <a16:creationId xmlns:a16="http://schemas.microsoft.com/office/drawing/2014/main" id="{138C5D1F-7025-4361-82C0-442529977361}"/>
              </a:ext>
            </a:extLst>
          </p:cNvPr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90245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Divider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SP Agenda Section" hidden="1">
            <a:extLst>
              <a:ext uri="{FF2B5EF4-FFF2-40B4-BE49-F238E27FC236}">
                <a16:creationId xmlns:a16="http://schemas.microsoft.com/office/drawing/2014/main" id="{91D61CFA-1A29-4B89-8F49-1E216E25DD2B}"/>
              </a:ext>
            </a:extLst>
          </p:cNvPr>
          <p:cNvGrpSpPr>
            <a:grpSpLocks/>
          </p:cNvGrpSpPr>
          <p:nvPr userDrawn="1"/>
        </p:nvGrpSpPr>
        <p:grpSpPr>
          <a:xfrm>
            <a:off x="381000" y="4096092"/>
            <a:ext cx="10080000" cy="369332"/>
            <a:chOff x="1797664" y="2085631"/>
            <a:chExt cx="5940745" cy="369332"/>
          </a:xfrm>
        </p:grpSpPr>
        <p:sp>
          <p:nvSpPr>
            <p:cNvPr id="72" name="Textbox">
              <a:extLst>
                <a:ext uri="{FF2B5EF4-FFF2-40B4-BE49-F238E27FC236}">
                  <a16:creationId xmlns:a16="http://schemas.microsoft.com/office/drawing/2014/main" id="{8BF45C0E-D24F-4800-98B2-20E0A3AC8C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40025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3600" b="1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73" name="Textbox">
              <a:extLst>
                <a:ext uri="{FF2B5EF4-FFF2-40B4-BE49-F238E27FC236}">
                  <a16:creationId xmlns:a16="http://schemas.microsoft.com/office/drawing/2014/main" id="{B36140C3-09D5-4D3F-906D-270C63E3402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</a:rPr>
                <a:t>&lt;N&gt;</a:t>
              </a:r>
            </a:p>
          </p:txBody>
        </p:sp>
        <p:sp>
          <p:nvSpPr>
            <p:cNvPr id="74" name="Textbox">
              <a:extLst>
                <a:ext uri="{FF2B5EF4-FFF2-40B4-BE49-F238E27FC236}">
                  <a16:creationId xmlns:a16="http://schemas.microsoft.com/office/drawing/2014/main" id="{871FFF1F-6558-47A3-B57A-1327C25BF0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000" dirty="0">
                  <a:solidFill>
                    <a:schemeClr val="bg1"/>
                  </a:solidFill>
                </a:rPr>
                <a:t>&lt;P&gt;</a:t>
              </a:r>
            </a:p>
          </p:txBody>
        </p:sp>
        <p:sp>
          <p:nvSpPr>
            <p:cNvPr id="75" name="Textbox">
              <a:extLst>
                <a:ext uri="{FF2B5EF4-FFF2-40B4-BE49-F238E27FC236}">
                  <a16:creationId xmlns:a16="http://schemas.microsoft.com/office/drawing/2014/main" id="{98FFC8B2-AAEA-4B46-BACD-C8587958201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 dirty="0">
                  <a:solidFill>
                    <a:schemeClr val="bg1"/>
                  </a:solidFill>
                </a:rPr>
                <a:t>&lt;TIMESLOT&gt;</a:t>
              </a:r>
            </a:p>
          </p:txBody>
        </p:sp>
        <p:sp>
          <p:nvSpPr>
            <p:cNvPr id="76" name="Textbox">
              <a:extLst>
                <a:ext uri="{FF2B5EF4-FFF2-40B4-BE49-F238E27FC236}">
                  <a16:creationId xmlns:a16="http://schemas.microsoft.com/office/drawing/2014/main" id="{0E8F7A35-E5F6-48B1-BC2B-4D8D2886AA7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 dirty="0">
                  <a:solidFill>
                    <a:schemeClr val="bg1"/>
                  </a:solidFill>
                </a:rPr>
                <a:t>&lt;RESPONSIBLE&gt;</a:t>
              </a:r>
            </a:p>
          </p:txBody>
        </p:sp>
        <p:sp>
          <p:nvSpPr>
            <p:cNvPr id="77" name="Textbox">
              <a:extLst>
                <a:ext uri="{FF2B5EF4-FFF2-40B4-BE49-F238E27FC236}">
                  <a16:creationId xmlns:a16="http://schemas.microsoft.com/office/drawing/2014/main" id="{D42D33A2-C40A-44B6-BE0C-4D7653C496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 dirty="0">
                  <a:solidFill>
                    <a:schemeClr val="bg1"/>
                  </a:solidFill>
                </a:rPr>
                <a:t>&lt;DURATION&gt;</a:t>
              </a:r>
            </a:p>
          </p:txBody>
        </p:sp>
      </p:grpSp>
      <p:sp>
        <p:nvSpPr>
          <p:cNvPr id="31" name="SP Agenda Notice" hidden="1"/>
          <p:cNvSpPr>
            <a:spLocks noGrp="1"/>
          </p:cNvSpPr>
          <p:nvPr>
            <p:ph sz="quarter" idx="13" hasCustomPrompt="1"/>
          </p:nvPr>
        </p:nvSpPr>
        <p:spPr>
          <a:xfrm>
            <a:off x="12344400" y="48315"/>
            <a:ext cx="3103200" cy="0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800" b="0" i="0" baseline="0">
                <a:solidFill>
                  <a:schemeClr val="tx1"/>
                </a:solidFill>
              </a:defRPr>
            </a:lvl1pPr>
            <a:lvl2pPr marL="172641" marR="0" indent="-171450" algn="l" defTabSz="6845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800" baseline="0">
                <a:solidFill>
                  <a:schemeClr val="tx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noProof="0" dirty="0"/>
              <a:t>This is the </a:t>
            </a:r>
            <a:r>
              <a:rPr lang="en-US" noProof="0" dirty="0" err="1"/>
              <a:t>SlideProof</a:t>
            </a:r>
            <a:r>
              <a:rPr lang="en-US" noProof="0" dirty="0"/>
              <a:t> Agenda Layout</a:t>
            </a:r>
          </a:p>
          <a:p>
            <a:pPr lvl="0"/>
            <a:r>
              <a:rPr lang="en-US" noProof="0" dirty="0"/>
              <a:t>http://www.veodin.com/slideproof/manual/agenda/</a:t>
            </a:r>
          </a:p>
          <a:p>
            <a:pPr lvl="0"/>
            <a:r>
              <a:rPr lang="en-US" noProof="0" dirty="0"/>
              <a:t>Use the Selection Pane (Alt+F10) to make the hidden shapes of the Agenda visible. Make sure you group them again after editing and rename them with </a:t>
            </a:r>
            <a:r>
              <a:rPr lang="en-US" noProof="0" dirty="0" err="1"/>
              <a:t>SlideProof</a:t>
            </a:r>
            <a:r>
              <a:rPr lang="en-US" noProof="0" dirty="0"/>
              <a:t> &gt; Agenda &gt; Rename Agenda Groups</a:t>
            </a:r>
          </a:p>
          <a:p>
            <a:pPr lvl="0"/>
            <a:r>
              <a:rPr lang="en-US" noProof="0" dirty="0"/>
              <a:t>Expected group names are: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SP Agenda Section - Mandatory</a:t>
            </a:r>
          </a:p>
          <a:p>
            <a:pPr lvl="1"/>
            <a:r>
              <a:rPr lang="en-US" noProof="0" dirty="0"/>
              <a:t>SP Agenda Section Highlight - Highlight the current section</a:t>
            </a:r>
          </a:p>
          <a:p>
            <a:pPr lvl="1"/>
            <a:r>
              <a:rPr lang="en-US" noProof="0" dirty="0"/>
              <a:t>SP Agenda Subsection - Mandatory if showing subsections</a:t>
            </a:r>
          </a:p>
          <a:p>
            <a:pPr lvl="1"/>
            <a:r>
              <a:rPr lang="en-US" noProof="0" dirty="0"/>
              <a:t>SP Agenda Subsection Highlight - Highlight the current subsection</a:t>
            </a:r>
          </a:p>
          <a:p>
            <a:pPr lvl="0"/>
            <a:r>
              <a:rPr lang="en-US" noProof="0" dirty="0"/>
              <a:t>Any shapes or images inside the groups will appear on the agenda pages. This notice (SP Agenda Notice) will not appear on the agenda pages.</a:t>
            </a:r>
          </a:p>
          <a:p>
            <a:pPr lvl="0"/>
            <a:r>
              <a:rPr lang="en-US" noProof="0" dirty="0"/>
              <a:t>Valid text placeholders are: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Section number:</a:t>
            </a:r>
          </a:p>
          <a:p>
            <a:pPr lvl="1"/>
            <a:r>
              <a:rPr lang="en-US" noProof="0" dirty="0"/>
              <a:t>&lt;N&gt; for Arabic number 1, 2, 3</a:t>
            </a:r>
          </a:p>
          <a:p>
            <a:pPr lvl="1"/>
            <a:r>
              <a:rPr lang="en-US" noProof="0" dirty="0"/>
              <a:t>&lt;R&gt; for Roman numeral I, II, III</a:t>
            </a:r>
          </a:p>
          <a:p>
            <a:pPr lvl="1"/>
            <a:r>
              <a:rPr lang="en-US" noProof="0" dirty="0"/>
              <a:t>&lt;RL&gt; for lower-case Roman numeral </a:t>
            </a:r>
            <a:r>
              <a:rPr lang="en-US" noProof="0" dirty="0" err="1"/>
              <a:t>i</a:t>
            </a:r>
            <a:r>
              <a:rPr lang="en-US" noProof="0" dirty="0"/>
              <a:t>, ii, iii</a:t>
            </a:r>
          </a:p>
          <a:p>
            <a:pPr lvl="1"/>
            <a:r>
              <a:rPr lang="en-US" noProof="0" dirty="0"/>
              <a:t>&lt;A&gt; for alphabetic character A, B, C</a:t>
            </a:r>
          </a:p>
          <a:p>
            <a:pPr lvl="1"/>
            <a:r>
              <a:rPr lang="en-US" noProof="0" dirty="0"/>
              <a:t>&lt;AL&gt; for lower-case Alphabetic character</a:t>
            </a:r>
          </a:p>
          <a:p>
            <a:pPr lvl="1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&lt;RESPONSIBLE&gt;</a:t>
            </a:r>
          </a:p>
          <a:p>
            <a:pPr lvl="1"/>
            <a:r>
              <a:rPr lang="en-US" noProof="0" dirty="0"/>
              <a:t>&lt;TIMESLOT&gt;</a:t>
            </a:r>
          </a:p>
          <a:p>
            <a:pPr lvl="1"/>
            <a:r>
              <a:rPr lang="en-US" noProof="0" dirty="0"/>
              <a:t>&lt;DURATION&gt; for duration</a:t>
            </a:r>
          </a:p>
          <a:p>
            <a:pPr lvl="1"/>
            <a:r>
              <a:rPr lang="en-US" noProof="0" dirty="0"/>
              <a:t>&lt;P&gt; for page number</a:t>
            </a:r>
          </a:p>
          <a:p>
            <a:pPr lvl="0"/>
            <a:r>
              <a:rPr lang="en-US" noProof="0" dirty="0"/>
              <a:t>If you want the agenda to be vertically centered on each Agenda slide, rename this layout to: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SP Agenda Vertical</a:t>
            </a:r>
          </a:p>
        </p:txBody>
      </p:sp>
      <p:grpSp>
        <p:nvGrpSpPr>
          <p:cNvPr id="78" name="SP Agenda Subsection" hidden="1">
            <a:extLst>
              <a:ext uri="{FF2B5EF4-FFF2-40B4-BE49-F238E27FC236}">
                <a16:creationId xmlns:a16="http://schemas.microsoft.com/office/drawing/2014/main" id="{3CDEAECC-3C3D-40DC-8048-05157150AD6E}"/>
              </a:ext>
            </a:extLst>
          </p:cNvPr>
          <p:cNvGrpSpPr>
            <a:grpSpLocks/>
          </p:cNvGrpSpPr>
          <p:nvPr userDrawn="1"/>
        </p:nvGrpSpPr>
        <p:grpSpPr>
          <a:xfrm>
            <a:off x="381000" y="4096092"/>
            <a:ext cx="10080000" cy="369332"/>
            <a:chOff x="1797664" y="2085631"/>
            <a:chExt cx="5940745" cy="369332"/>
          </a:xfrm>
        </p:grpSpPr>
        <p:sp>
          <p:nvSpPr>
            <p:cNvPr id="79" name="Textbox">
              <a:extLst>
                <a:ext uri="{FF2B5EF4-FFF2-40B4-BE49-F238E27FC236}">
                  <a16:creationId xmlns:a16="http://schemas.microsoft.com/office/drawing/2014/main" id="{584D4FFB-892A-49C8-973F-893B258E19B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40025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3600" b="1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80" name="Textbox">
              <a:extLst>
                <a:ext uri="{FF2B5EF4-FFF2-40B4-BE49-F238E27FC236}">
                  <a16:creationId xmlns:a16="http://schemas.microsoft.com/office/drawing/2014/main" id="{BB144044-4B4E-495D-8D8D-9D01BCCA9A2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</a:rPr>
                <a:t>&lt;N&gt;</a:t>
              </a:r>
            </a:p>
          </p:txBody>
        </p:sp>
        <p:sp>
          <p:nvSpPr>
            <p:cNvPr id="81" name="Textbox">
              <a:extLst>
                <a:ext uri="{FF2B5EF4-FFF2-40B4-BE49-F238E27FC236}">
                  <a16:creationId xmlns:a16="http://schemas.microsoft.com/office/drawing/2014/main" id="{72849E41-8C22-4F28-A058-02BC25DF49B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000" b="1" dirty="0">
                  <a:solidFill>
                    <a:schemeClr val="bg1"/>
                  </a:solidFill>
                </a:rPr>
                <a:t>&lt;P&gt;</a:t>
              </a:r>
            </a:p>
          </p:txBody>
        </p:sp>
        <p:sp>
          <p:nvSpPr>
            <p:cNvPr id="82" name="Textbox">
              <a:extLst>
                <a:ext uri="{FF2B5EF4-FFF2-40B4-BE49-F238E27FC236}">
                  <a16:creationId xmlns:a16="http://schemas.microsoft.com/office/drawing/2014/main" id="{CA1BEB0B-B88B-4782-BF66-3BC90122CA1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 b="1" dirty="0">
                  <a:solidFill>
                    <a:schemeClr val="bg1"/>
                  </a:solidFill>
                </a:rPr>
                <a:t>&lt;TIMESLOT&gt;</a:t>
              </a:r>
            </a:p>
          </p:txBody>
        </p:sp>
        <p:sp>
          <p:nvSpPr>
            <p:cNvPr id="83" name="Textbox">
              <a:extLst>
                <a:ext uri="{FF2B5EF4-FFF2-40B4-BE49-F238E27FC236}">
                  <a16:creationId xmlns:a16="http://schemas.microsoft.com/office/drawing/2014/main" id="{2488CE60-C0C7-4375-8E28-316DE55D3DE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 b="1" dirty="0">
                  <a:solidFill>
                    <a:schemeClr val="bg1"/>
                  </a:solidFill>
                </a:rPr>
                <a:t>&lt;RESPONSIBLE&gt;</a:t>
              </a:r>
            </a:p>
          </p:txBody>
        </p:sp>
        <p:sp>
          <p:nvSpPr>
            <p:cNvPr id="84" name="Textbox">
              <a:extLst>
                <a:ext uri="{FF2B5EF4-FFF2-40B4-BE49-F238E27FC236}">
                  <a16:creationId xmlns:a16="http://schemas.microsoft.com/office/drawing/2014/main" id="{FDCF7982-797D-46DB-BA8C-F96B93FBBF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 b="1" dirty="0">
                  <a:solidFill>
                    <a:schemeClr val="bg1"/>
                  </a:solidFill>
                </a:rPr>
                <a:t>&lt;DURATION&gt;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101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,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">
            <a:extLst>
              <a:ext uri="{FF2B5EF4-FFF2-40B4-BE49-F238E27FC236}">
                <a16:creationId xmlns:a16="http://schemas.microsoft.com/office/drawing/2014/main" id="{6957406C-CA6F-47F8-9FC9-A15BE313C4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1178166"/>
            <a:ext cx="11529254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 dirty="0"/>
              <a:t>Click to add one-line subtitle</a:t>
            </a:r>
          </a:p>
        </p:txBody>
      </p:sp>
      <p:sp>
        <p:nvSpPr>
          <p:cNvPr id="10" name="Bar">
            <a:extLst>
              <a:ext uri="{FF2B5EF4-FFF2-40B4-BE49-F238E27FC236}">
                <a16:creationId xmlns:a16="http://schemas.microsoft.com/office/drawing/2014/main" id="{371489F8-FD72-440E-84EC-51D4A768BB5E}"/>
              </a:ext>
            </a:extLst>
          </p:cNvPr>
          <p:cNvSpPr/>
          <p:nvPr userDrawn="1"/>
        </p:nvSpPr>
        <p:spPr>
          <a:xfrm>
            <a:off x="385100" y="1663329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2" name="Title">
            <a:extLst>
              <a:ext uri="{FF2B5EF4-FFF2-40B4-BE49-F238E27FC236}">
                <a16:creationId xmlns:a16="http://schemas.microsoft.com/office/drawing/2014/main" id="{5535819F-7681-4776-AE9B-BEAB22E80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123" y="398368"/>
            <a:ext cx="11494890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Two-Line Title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C903090B-018E-41F6-821A-0DB185B1678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72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r"/>
          <p:cNvSpPr/>
          <p:nvPr userDrawn="1"/>
        </p:nvSpPr>
        <p:spPr>
          <a:xfrm>
            <a:off x="385100" y="3616182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89123" y="2676894"/>
            <a:ext cx="3685309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multi-Line Title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2818CA98-330E-4FE7-B6FF-632E311233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56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"/>
          <p:cNvSpPr>
            <a:spLocks noGrp="1"/>
          </p:cNvSpPr>
          <p:nvPr>
            <p:ph sz="quarter" idx="13"/>
          </p:nvPr>
        </p:nvSpPr>
        <p:spPr>
          <a:xfrm>
            <a:off x="4076700" y="331788"/>
            <a:ext cx="7734300" cy="5764212"/>
          </a:xfrm>
        </p:spPr>
        <p:txBody>
          <a:bodyPr anchor="ctr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Bar"/>
          <p:cNvSpPr/>
          <p:nvPr userDrawn="1"/>
        </p:nvSpPr>
        <p:spPr>
          <a:xfrm>
            <a:off x="385100" y="3616182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89122" y="2676894"/>
            <a:ext cx="3536373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multi-Line Title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92DC03DA-1907-4E05-9BC8-10562171313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46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"/>
          <p:cNvSpPr>
            <a:spLocks noGrp="1"/>
          </p:cNvSpPr>
          <p:nvPr>
            <p:ph sz="quarter" idx="13"/>
          </p:nvPr>
        </p:nvSpPr>
        <p:spPr>
          <a:xfrm>
            <a:off x="4076700" y="331788"/>
            <a:ext cx="7734300" cy="5764212"/>
          </a:xfrm>
        </p:spPr>
        <p:txBody>
          <a:bodyPr anchor="ctr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Bar"/>
          <p:cNvSpPr/>
          <p:nvPr userDrawn="1"/>
        </p:nvSpPr>
        <p:spPr>
          <a:xfrm>
            <a:off x="385100" y="3616182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0" name="Text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289122" y="2691855"/>
            <a:ext cx="3566206" cy="795528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sz="2400" baseline="0" dirty="0">
                <a:latin typeface="+mn-lt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two-line subtitle</a:t>
            </a: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289122" y="1980879"/>
            <a:ext cx="3566206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multi-Line Title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C2D12F7D-5A80-4CB3-A519-0EC3099CAB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94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Caption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"/>
          <p:cNvSpPr>
            <a:spLocks noGrp="1"/>
          </p:cNvSpPr>
          <p:nvPr>
            <p:ph sz="quarter" idx="13"/>
          </p:nvPr>
        </p:nvSpPr>
        <p:spPr>
          <a:xfrm>
            <a:off x="4076700" y="331788"/>
            <a:ext cx="7734300" cy="5764212"/>
          </a:xfrm>
        </p:spPr>
        <p:txBody>
          <a:bodyPr anchor="ctr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4"/>
          </p:nvPr>
        </p:nvSpPr>
        <p:spPr>
          <a:xfrm>
            <a:off x="278732" y="2534960"/>
            <a:ext cx="3546475" cy="3446462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Bar"/>
          <p:cNvSpPr/>
          <p:nvPr userDrawn="1"/>
        </p:nvSpPr>
        <p:spPr>
          <a:xfrm>
            <a:off x="385100" y="2356608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89123" y="1417320"/>
            <a:ext cx="3536373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multi-Line Title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F37736B1-D7A7-4407-BE85-C3B77D9DE3F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81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1D8D4E77-E0A3-4D09-ACAE-F1308CF36B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839" y="2743510"/>
            <a:ext cx="5923811" cy="1485280"/>
          </a:xfrm>
        </p:spPr>
        <p:txBody>
          <a:bodyPr lIns="91440" tIns="91440" rIns="91440" bIns="91440" anchor="t"/>
          <a:lstStyle>
            <a:lvl1pPr>
              <a:defRPr sz="3200" baseline="0"/>
            </a:lvl1pPr>
          </a:lstStyle>
          <a:p>
            <a:r>
              <a:rPr lang="en-US" dirty="0"/>
              <a:t>Click to add section header</a:t>
            </a:r>
            <a:br>
              <a:rPr lang="en-US" dirty="0"/>
            </a:br>
            <a:r>
              <a:rPr lang="en-US" dirty="0"/>
              <a:t>or big idea statement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8809E328-E168-4AEC-AD9B-18A4ACAAA4F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1088421">
              <a:buFontTx/>
              <a:buBlip>
                <a:blip r:embed="rId2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2"/>
                </a:buBlip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47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and Caption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">
            <a:extLst>
              <a:ext uri="{FF2B5EF4-FFF2-40B4-BE49-F238E27FC236}">
                <a16:creationId xmlns:a16="http://schemas.microsoft.com/office/drawing/2014/main" id="{685C0DB9-A0DF-42B9-B705-83944EECB34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6700" y="0"/>
            <a:ext cx="8115300" cy="6858000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edge-to-edge picture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4"/>
          </p:nvPr>
        </p:nvSpPr>
        <p:spPr>
          <a:xfrm>
            <a:off x="278731" y="2534960"/>
            <a:ext cx="3546475" cy="3446462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Bar"/>
          <p:cNvSpPr/>
          <p:nvPr userDrawn="1"/>
        </p:nvSpPr>
        <p:spPr>
          <a:xfrm>
            <a:off x="385100" y="2356608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89122" y="1417320"/>
            <a:ext cx="3536373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multi-Line Title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8085FE46-B145-48DA-84CC-BEC7ABB0F6C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3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8526166" y="999674"/>
            <a:ext cx="3257847" cy="5096326"/>
          </a:xfrm>
          <a:noFill/>
          <a:ln w="57150">
            <a:solidFill>
              <a:srgbClr val="32DAC8"/>
            </a:solidFill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>
              <a:spcBef>
                <a:spcPts val="900"/>
              </a:spcBef>
              <a:buNone/>
              <a:defRPr sz="22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supporting text</a:t>
            </a:r>
          </a:p>
          <a:p>
            <a:pPr lvl="0"/>
            <a:endParaRPr lang="en-US" dirty="0"/>
          </a:p>
        </p:txBody>
      </p:sp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269A3E8D-DCFB-4D37-86BB-56632B0912B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5100" y="995363"/>
            <a:ext cx="7844500" cy="5100637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37FCC12E-6D90-403E-80FA-0F7CB28A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91E92FAC-B699-43F5-B87D-2D8B714080E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9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8526166" y="999674"/>
            <a:ext cx="3257847" cy="5096326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>
              <a:spcBef>
                <a:spcPts val="900"/>
              </a:spcBef>
              <a:buNone/>
              <a:defRPr sz="22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supporting text</a:t>
            </a:r>
          </a:p>
          <a:p>
            <a:pPr lvl="0"/>
            <a:endParaRPr lang="en-US" dirty="0"/>
          </a:p>
        </p:txBody>
      </p:sp>
      <p:sp>
        <p:nvSpPr>
          <p:cNvPr id="15" name="Picture Placeholder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7470648" cy="5096460"/>
          </a:xfrm>
          <a:ln>
            <a:noFill/>
            <a:miter lim="800000"/>
          </a:ln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5722C60-FC76-4A73-9A5C-0D547B644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88A295B4-CD29-4A4B-B08E-9A6CC4F4CF8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41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285743" y="999674"/>
            <a:ext cx="3257847" cy="5096326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>
              <a:spcBef>
                <a:spcPts val="900"/>
              </a:spcBef>
              <a:buNone/>
              <a:defRPr sz="22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supporting text</a:t>
            </a:r>
          </a:p>
          <a:p>
            <a:pPr lvl="0"/>
            <a:endParaRPr lang="en-US" dirty="0"/>
          </a:p>
        </p:txBody>
      </p:sp>
      <p:sp>
        <p:nvSpPr>
          <p:cNvPr id="15" name="Picture Placeholder"/>
          <p:cNvSpPr>
            <a:spLocks noGrp="1"/>
          </p:cNvSpPr>
          <p:nvPr>
            <p:ph type="pic" sz="quarter" idx="18" hasCustomPrompt="1"/>
          </p:nvPr>
        </p:nvSpPr>
        <p:spPr>
          <a:xfrm>
            <a:off x="4313365" y="999540"/>
            <a:ext cx="7470648" cy="5096460"/>
          </a:xfrm>
          <a:ln>
            <a:noFill/>
            <a:miter lim="800000"/>
          </a:ln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5722C60-FC76-4A73-9A5C-0D547B644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88A295B4-CD29-4A4B-B08E-9A6CC4F4CF8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33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184DB124-5DB1-4AD3-9276-D81D2209D17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515445" y="999540"/>
            <a:ext cx="3257847" cy="5100531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7470648" cy="5096460"/>
          </a:xfrm>
          <a:ln>
            <a:noFill/>
            <a:miter lim="800000"/>
          </a:ln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4B1C1C31-7119-4D9E-8DED-87033B4B0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6B8E13A3-BC15-450D-96D1-EB785D605BB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49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/>
          <p:cNvSpPr>
            <a:spLocks noGrp="1"/>
          </p:cNvSpPr>
          <p:nvPr>
            <p:ph type="body" sz="half" idx="19" hasCustomPrompt="1"/>
          </p:nvPr>
        </p:nvSpPr>
        <p:spPr bwMode="ltGray">
          <a:xfrm>
            <a:off x="6172895" y="4925740"/>
            <a:ext cx="5611118" cy="1170260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caption</a:t>
            </a:r>
          </a:p>
          <a:p>
            <a:pPr lvl="0"/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11EEBA4-9351-4C42-9CB1-BC966ADFAF0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72725" y="999540"/>
            <a:ext cx="5611288" cy="3803904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6" name="Text Placeholder 1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381000" y="4925740"/>
            <a:ext cx="5611118" cy="1170260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caption</a:t>
            </a:r>
          </a:p>
          <a:p>
            <a:pPr lvl="0"/>
            <a:endParaRPr lang="en-US" dirty="0"/>
          </a:p>
        </p:txBody>
      </p:sp>
      <p:sp>
        <p:nvSpPr>
          <p:cNvPr id="17" name="Picture Placeholder 1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5611288" cy="3803904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2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0F79D366-784C-495D-8F64-93E8B37FC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833220B8-73BB-42A1-AE6B-0898C72176B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89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"/>
          <p:cNvSpPr>
            <a:spLocks noGrp="1"/>
          </p:cNvSpPr>
          <p:nvPr>
            <p:ph type="body" sz="half" idx="21" hasCustomPrompt="1"/>
          </p:nvPr>
        </p:nvSpPr>
        <p:spPr bwMode="ltGray">
          <a:xfrm>
            <a:off x="8105705" y="4925740"/>
            <a:ext cx="3678308" cy="1152211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caption</a:t>
            </a:r>
          </a:p>
          <a:p>
            <a:pPr lvl="0"/>
            <a:endParaRPr lang="en-US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8097009" y="999540"/>
            <a:ext cx="3678308" cy="3803904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half" idx="19" hasCustomPrompt="1"/>
          </p:nvPr>
        </p:nvSpPr>
        <p:spPr bwMode="ltGray">
          <a:xfrm>
            <a:off x="4239004" y="4925740"/>
            <a:ext cx="3678308" cy="1152211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caption</a:t>
            </a:r>
          </a:p>
          <a:p>
            <a:pPr lvl="0"/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4239004" y="999540"/>
            <a:ext cx="3678308" cy="3803904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8" name="Text Placeholder 1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389696" y="4925740"/>
            <a:ext cx="3678308" cy="1152211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caption</a:t>
            </a:r>
          </a:p>
          <a:p>
            <a:pPr lvl="0"/>
            <a:endParaRPr lang="en-US" dirty="0"/>
          </a:p>
        </p:txBody>
      </p:sp>
      <p:sp>
        <p:nvSpPr>
          <p:cNvPr id="19" name="Picture Placeholder 1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3678308" cy="3803904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4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8DA0A33-9CC4-4DCC-85C5-5D814DA5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95E78B5B-38D0-4241-B1F6-380820ADBD5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58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45BD124-6171-43C5-8405-25101FA6FB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994740" y="4310712"/>
            <a:ext cx="3780577" cy="1855138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Bar 3">
            <a:extLst>
              <a:ext uri="{FF2B5EF4-FFF2-40B4-BE49-F238E27FC236}">
                <a16:creationId xmlns:a16="http://schemas.microsoft.com/office/drawing/2014/main" id="{42FA215D-0B81-4E67-9714-4DF602504A3A}"/>
              </a:ext>
            </a:extLst>
          </p:cNvPr>
          <p:cNvSpPr/>
          <p:nvPr userDrawn="1"/>
        </p:nvSpPr>
        <p:spPr>
          <a:xfrm>
            <a:off x="8097009" y="4258726"/>
            <a:ext cx="3679200" cy="54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8097009" y="999540"/>
            <a:ext cx="3678308" cy="3132000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7" name="Bar 2">
            <a:extLst>
              <a:ext uri="{FF2B5EF4-FFF2-40B4-BE49-F238E27FC236}">
                <a16:creationId xmlns:a16="http://schemas.microsoft.com/office/drawing/2014/main" id="{0D8D023B-EF10-400C-BF2B-43E4924E8642}"/>
              </a:ext>
            </a:extLst>
          </p:cNvPr>
          <p:cNvSpPr/>
          <p:nvPr userDrawn="1"/>
        </p:nvSpPr>
        <p:spPr>
          <a:xfrm>
            <a:off x="4239004" y="4258726"/>
            <a:ext cx="3679200" cy="548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A3D17EC-2963-45F0-9DC4-19C039BA81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36735" y="4310712"/>
            <a:ext cx="3780577" cy="1855138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4239004" y="999540"/>
            <a:ext cx="3678308" cy="3132000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F3BA045-26B3-4E52-9906-6D3BA87876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8731" y="4310712"/>
            <a:ext cx="3780577" cy="1855138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Bar 1">
            <a:extLst>
              <a:ext uri="{FF2B5EF4-FFF2-40B4-BE49-F238E27FC236}">
                <a16:creationId xmlns:a16="http://schemas.microsoft.com/office/drawing/2014/main" id="{A6732A66-F432-4DBF-9D12-1CD6789335F1}"/>
              </a:ext>
            </a:extLst>
          </p:cNvPr>
          <p:cNvSpPr/>
          <p:nvPr userDrawn="1"/>
        </p:nvSpPr>
        <p:spPr>
          <a:xfrm>
            <a:off x="377894" y="4258726"/>
            <a:ext cx="3679200" cy="5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9" name="Picture Placeholder 1"/>
          <p:cNvSpPr>
            <a:spLocks noGrp="1"/>
          </p:cNvSpPr>
          <p:nvPr>
            <p:ph type="pic" sz="quarter" idx="18" hasCustomPrompt="1"/>
          </p:nvPr>
        </p:nvSpPr>
        <p:spPr>
          <a:xfrm>
            <a:off x="379447" y="999540"/>
            <a:ext cx="3678308" cy="3132000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4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8DA0A33-9CC4-4DCC-85C5-5D814DA5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95E78B5B-38D0-4241-B1F6-380820ADBD5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92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8DA0A33-9CC4-4DCC-85C5-5D814DA5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95E78B5B-38D0-4241-B1F6-380820ADBD5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A3D17EC-2963-45F0-9DC4-19C039BA81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96001" y="4310712"/>
            <a:ext cx="5688012" cy="1855138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Bar 2">
            <a:extLst>
              <a:ext uri="{FF2B5EF4-FFF2-40B4-BE49-F238E27FC236}">
                <a16:creationId xmlns:a16="http://schemas.microsoft.com/office/drawing/2014/main" id="{0D8D023B-EF10-400C-BF2B-43E4924E8642}"/>
              </a:ext>
            </a:extLst>
          </p:cNvPr>
          <p:cNvSpPr/>
          <p:nvPr userDrawn="1"/>
        </p:nvSpPr>
        <p:spPr>
          <a:xfrm>
            <a:off x="6222013" y="4258726"/>
            <a:ext cx="5562000" cy="548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BFE93BF0-E1B7-4E00-B095-E182346B5D7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22013" y="985963"/>
            <a:ext cx="5562000" cy="3132000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F3BA045-26B3-4E52-9906-6D3BA87876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8731" y="4310712"/>
            <a:ext cx="5661163" cy="1855138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Bar 1">
            <a:extLst>
              <a:ext uri="{FF2B5EF4-FFF2-40B4-BE49-F238E27FC236}">
                <a16:creationId xmlns:a16="http://schemas.microsoft.com/office/drawing/2014/main" id="{A6732A66-F432-4DBF-9D12-1CD6789335F1}"/>
              </a:ext>
            </a:extLst>
          </p:cNvPr>
          <p:cNvSpPr/>
          <p:nvPr userDrawn="1"/>
        </p:nvSpPr>
        <p:spPr>
          <a:xfrm>
            <a:off x="377894" y="4258726"/>
            <a:ext cx="5562000" cy="5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1" name="Picture Placeholder 1">
            <a:extLst>
              <a:ext uri="{FF2B5EF4-FFF2-40B4-BE49-F238E27FC236}">
                <a16:creationId xmlns:a16="http://schemas.microsoft.com/office/drawing/2014/main" id="{D48EE7C4-611A-445E-A636-05C3A89474E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5562600" cy="3132000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4183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dge-To-Ed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ln>
            <a:noFill/>
            <a:miter lim="800000"/>
          </a:ln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9170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Edge to Edge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3B62DF6E-A83A-4117-A2ED-B4864BA8330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rIns="90000" bIns="360000" anchor="b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>
          <a:xfrm>
            <a:off x="1414463" y="685801"/>
            <a:ext cx="9363075" cy="5480050"/>
          </a:xfrm>
        </p:spPr>
        <p:txBody>
          <a:bodyPr lIns="91440" tIns="91440" rIns="91440" bIns="91440" anchor="ctr" anchorCtr="0"/>
          <a:lstStyle>
            <a:lvl1pPr algn="ctr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91923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pe As Art, Single Li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308CDED-96CC-443C-B3E3-675A1C4732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685800"/>
            <a:ext cx="11430001" cy="5517572"/>
          </a:xfrm>
          <a:prstGeom prst="rect">
            <a:avLst/>
          </a:prstGeom>
          <a:ln w="57150">
            <a:noFill/>
            <a:miter lim="800000"/>
          </a:ln>
        </p:spPr>
        <p:txBody>
          <a:bodyPr vert="horz" lIns="0" tIns="432000" rIns="0" bIns="0" rtlCol="0" anchor="ctr" anchorCtr="0">
            <a:normAutofit/>
          </a:bodyPr>
          <a:lstStyle>
            <a:lvl1pPr algn="ctr">
              <a:lnSpc>
                <a:spcPct val="75000"/>
              </a:lnSpc>
              <a:defRPr sz="17000">
                <a:blipFill dpi="0" rotWithShape="1">
                  <a:blip r:embed="rId2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US" dirty="0"/>
              <a:t>Single line</a:t>
            </a:r>
          </a:p>
        </p:txBody>
      </p:sp>
    </p:spTree>
    <p:extLst>
      <p:ext uri="{BB962C8B-B14F-4D97-AF65-F5344CB8AC3E}">
        <p14:creationId xmlns:p14="http://schemas.microsoft.com/office/powerpoint/2010/main" val="1607677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pe As Art, Multiple Lin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308CDED-96CC-443C-B3E3-675A1C4732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685800"/>
            <a:ext cx="11430001" cy="5517572"/>
          </a:xfrm>
          <a:prstGeom prst="rect">
            <a:avLst/>
          </a:prstGeom>
          <a:ln w="57150">
            <a:noFill/>
            <a:miter lim="800000"/>
          </a:ln>
        </p:spPr>
        <p:txBody>
          <a:bodyPr vert="horz" lIns="0" tIns="432000" rIns="0" bIns="0" rtlCol="0" anchor="ctr" anchorCtr="0">
            <a:normAutofit/>
          </a:bodyPr>
          <a:lstStyle>
            <a:lvl1pPr algn="l">
              <a:lnSpc>
                <a:spcPct val="65000"/>
              </a:lnSpc>
              <a:defRPr sz="12500">
                <a:blipFill dpi="0" rotWithShape="1">
                  <a:blip r:embed="rId2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US" dirty="0"/>
              <a:t>Multiple </a:t>
            </a:r>
            <a:br>
              <a:rPr lang="en-US" dirty="0"/>
            </a:br>
            <a:r>
              <a:rPr lang="en-US" dirty="0"/>
              <a:t>lines </a:t>
            </a:r>
          </a:p>
        </p:txBody>
      </p:sp>
    </p:spTree>
    <p:extLst>
      <p:ext uri="{BB962C8B-B14F-4D97-AF65-F5344CB8AC3E}">
        <p14:creationId xmlns:p14="http://schemas.microsoft.com/office/powerpoint/2010/main" val="4239520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344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5202D382-F177-4EDD-9E63-D410F58B2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14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">
            <a:extLst>
              <a:ext uri="{FF2B5EF4-FFF2-40B4-BE49-F238E27FC236}">
                <a16:creationId xmlns:a16="http://schemas.microsoft.com/office/drawing/2014/main" id="{6BDD934D-C46A-42E7-82F9-E43F9A3604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3442" y="3528820"/>
            <a:ext cx="11517557" cy="205511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Speaker contact information</a:t>
            </a:r>
          </a:p>
        </p:txBody>
      </p:sp>
      <p:sp>
        <p:nvSpPr>
          <p:cNvPr id="16" name="Bar">
            <a:extLst>
              <a:ext uri="{FF2B5EF4-FFF2-40B4-BE49-F238E27FC236}">
                <a16:creationId xmlns:a16="http://schemas.microsoft.com/office/drawing/2014/main" id="{62127D76-909D-4C18-BB52-4DDB379ACAE3}"/>
              </a:ext>
            </a:extLst>
          </p:cNvPr>
          <p:cNvSpPr/>
          <p:nvPr userDrawn="1"/>
        </p:nvSpPr>
        <p:spPr>
          <a:xfrm>
            <a:off x="381000" y="3374136"/>
            <a:ext cx="530283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B56764AC-9C6B-4C1D-BE2B-C4E8A087C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749" y="521016"/>
            <a:ext cx="6195700" cy="2828660"/>
          </a:xfrm>
        </p:spPr>
        <p:txBody>
          <a:bodyPr anchor="b"/>
          <a:lstStyle>
            <a:lvl1pPr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thank you message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720469-4E8E-4F55-96D3-10560B47177B}"/>
              </a:ext>
            </a:extLst>
          </p:cNvPr>
          <p:cNvSpPr txBox="1"/>
          <p:nvPr userDrawn="1"/>
        </p:nvSpPr>
        <p:spPr>
          <a:xfrm>
            <a:off x="8115300" y="6335127"/>
            <a:ext cx="3740580" cy="276999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fld id="{DA3777BF-A1C6-4F92-A9EA-7320C98A4638}" type="datetimeyyyy">
              <a:rPr lang="en-US" sz="1200" smtClean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pPr algn="r"/>
              <a:t>2023</a:t>
            </a:fld>
            <a:r>
              <a:rPr lang="en-US" sz="1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Hewlett Packard Enterprise Development LP</a:t>
            </a:r>
          </a:p>
        </p:txBody>
      </p:sp>
    </p:spTree>
    <p:extLst>
      <p:ext uri="{BB962C8B-B14F-4D97-AF65-F5344CB8AC3E}">
        <p14:creationId xmlns:p14="http://schemas.microsoft.com/office/powerpoint/2010/main" val="37456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P Agenda Notice" hidden="1"/>
          <p:cNvSpPr>
            <a:spLocks noGrp="1"/>
          </p:cNvSpPr>
          <p:nvPr>
            <p:ph sz="quarter" idx="13" hasCustomPrompt="1"/>
          </p:nvPr>
        </p:nvSpPr>
        <p:spPr>
          <a:xfrm>
            <a:off x="12344400" y="48315"/>
            <a:ext cx="3103200" cy="0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800" b="0" i="0" baseline="0">
                <a:solidFill>
                  <a:schemeClr val="tx1"/>
                </a:solidFill>
              </a:defRPr>
            </a:lvl1pPr>
            <a:lvl2pPr marL="172641" marR="0" indent="-171450" algn="l" defTabSz="6845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800" baseline="0">
                <a:solidFill>
                  <a:schemeClr val="tx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noProof="0" dirty="0"/>
              <a:t>This is the </a:t>
            </a:r>
            <a:r>
              <a:rPr lang="en-US" noProof="0" dirty="0" err="1"/>
              <a:t>SlideProof</a:t>
            </a:r>
            <a:r>
              <a:rPr lang="en-US" noProof="0" dirty="0"/>
              <a:t> Agenda Layout</a:t>
            </a:r>
          </a:p>
          <a:p>
            <a:pPr lvl="0"/>
            <a:r>
              <a:rPr lang="en-US" noProof="0" dirty="0"/>
              <a:t>http://www.veodin.com/slideproof/manual/agenda/</a:t>
            </a:r>
          </a:p>
          <a:p>
            <a:pPr lvl="0"/>
            <a:r>
              <a:rPr lang="en-US" noProof="0" dirty="0"/>
              <a:t>Use the Selection Pane (Alt+F10) to make the hidden shapes of the Agenda visible. Make sure you group them again after editing and rename them with </a:t>
            </a:r>
            <a:r>
              <a:rPr lang="en-US" noProof="0" dirty="0" err="1"/>
              <a:t>SlideProof</a:t>
            </a:r>
            <a:r>
              <a:rPr lang="en-US" noProof="0" dirty="0"/>
              <a:t> &gt; Agenda &gt; Rename Agenda Groups</a:t>
            </a:r>
          </a:p>
          <a:p>
            <a:pPr lvl="0"/>
            <a:r>
              <a:rPr lang="en-US" noProof="0" dirty="0"/>
              <a:t>Expected group names are: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SP Agenda Section - Mandatory</a:t>
            </a:r>
          </a:p>
          <a:p>
            <a:pPr lvl="1"/>
            <a:r>
              <a:rPr lang="en-US" noProof="0" dirty="0"/>
              <a:t>SP Agenda Section Highlight - Highlight the current section</a:t>
            </a:r>
          </a:p>
          <a:p>
            <a:pPr lvl="1"/>
            <a:r>
              <a:rPr lang="en-US" noProof="0" dirty="0"/>
              <a:t>SP Agenda Subsection - Mandatory if showing subsections</a:t>
            </a:r>
          </a:p>
          <a:p>
            <a:pPr lvl="1"/>
            <a:r>
              <a:rPr lang="en-US" noProof="0" dirty="0"/>
              <a:t>SP Agenda Subsection Highlight - Highlight the current subsection</a:t>
            </a:r>
          </a:p>
          <a:p>
            <a:pPr lvl="0"/>
            <a:r>
              <a:rPr lang="en-US" noProof="0" dirty="0"/>
              <a:t>Any shapes or images inside the groups will appear on the agenda pages. This notice (SP Agenda Notice) will not appear on the agenda pages.</a:t>
            </a:r>
          </a:p>
          <a:p>
            <a:pPr lvl="0"/>
            <a:r>
              <a:rPr lang="en-US" noProof="0" dirty="0"/>
              <a:t>Valid text placeholders are: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Section number:</a:t>
            </a:r>
          </a:p>
          <a:p>
            <a:pPr lvl="1"/>
            <a:r>
              <a:rPr lang="en-US" noProof="0" dirty="0"/>
              <a:t>&lt;N&gt; for Arabic number 1, 2, 3</a:t>
            </a:r>
          </a:p>
          <a:p>
            <a:pPr lvl="1"/>
            <a:r>
              <a:rPr lang="en-US" noProof="0" dirty="0"/>
              <a:t>&lt;R&gt; for Roman numeral I, II, III</a:t>
            </a:r>
          </a:p>
          <a:p>
            <a:pPr lvl="1"/>
            <a:r>
              <a:rPr lang="en-US" noProof="0" dirty="0"/>
              <a:t>&lt;RL&gt; for lower-case Roman numeral </a:t>
            </a:r>
            <a:r>
              <a:rPr lang="en-US" noProof="0" dirty="0" err="1"/>
              <a:t>i</a:t>
            </a:r>
            <a:r>
              <a:rPr lang="en-US" noProof="0" dirty="0"/>
              <a:t>, ii, iii</a:t>
            </a:r>
          </a:p>
          <a:p>
            <a:pPr lvl="1"/>
            <a:r>
              <a:rPr lang="en-US" noProof="0" dirty="0"/>
              <a:t>&lt;A&gt; for alphabetic character A, B, C</a:t>
            </a:r>
          </a:p>
          <a:p>
            <a:pPr lvl="1"/>
            <a:r>
              <a:rPr lang="en-US" noProof="0" dirty="0"/>
              <a:t>&lt;AL&gt; for lower-case Alphabetic character</a:t>
            </a:r>
          </a:p>
          <a:p>
            <a:pPr lvl="1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&lt;RESPONSIBLE&gt;</a:t>
            </a:r>
          </a:p>
          <a:p>
            <a:pPr lvl="1"/>
            <a:r>
              <a:rPr lang="en-US" noProof="0" dirty="0"/>
              <a:t>&lt;TIMESLOT&gt;</a:t>
            </a:r>
          </a:p>
          <a:p>
            <a:pPr lvl="1"/>
            <a:r>
              <a:rPr lang="en-US" noProof="0" dirty="0"/>
              <a:t>&lt;DURATION&gt; for duration</a:t>
            </a:r>
          </a:p>
          <a:p>
            <a:pPr lvl="1"/>
            <a:r>
              <a:rPr lang="en-US" noProof="0" dirty="0"/>
              <a:t>&lt;P&gt; for page number</a:t>
            </a:r>
          </a:p>
          <a:p>
            <a:pPr lvl="0"/>
            <a:r>
              <a:rPr lang="en-US" noProof="0" dirty="0"/>
              <a:t>If you want the agenda to be vertically centered on each Agenda slide, rename this layout to: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SP Agenda Vertical</a:t>
            </a:r>
          </a:p>
        </p:txBody>
      </p:sp>
      <p:grpSp>
        <p:nvGrpSpPr>
          <p:cNvPr id="3" name="SP Agenda Section" hidden="1"/>
          <p:cNvGrpSpPr/>
          <p:nvPr userDrawn="1"/>
        </p:nvGrpSpPr>
        <p:grpSpPr>
          <a:xfrm>
            <a:off x="385100" y="2085631"/>
            <a:ext cx="8657275" cy="369332"/>
            <a:chOff x="1797664" y="2085631"/>
            <a:chExt cx="8657274" cy="369332"/>
          </a:xfrm>
        </p:grpSpPr>
        <p:sp>
          <p:nvSpPr>
            <p:cNvPr id="20" name="Textbox"/>
            <p:cNvSpPr txBox="1">
              <a:spLocks/>
            </p:cNvSpPr>
            <p:nvPr userDrawn="1"/>
          </p:nvSpPr>
          <p:spPr>
            <a:xfrm>
              <a:off x="2267220" y="2085631"/>
              <a:ext cx="3843347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140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21" name="Textbox"/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&lt;N&gt;</a:t>
              </a:r>
            </a:p>
          </p:txBody>
        </p:sp>
        <p:sp>
          <p:nvSpPr>
            <p:cNvPr id="22" name="Textbox"/>
            <p:cNvSpPr txBox="1">
              <a:spLocks/>
            </p:cNvSpPr>
            <p:nvPr userDrawn="1"/>
          </p:nvSpPr>
          <p:spPr>
            <a:xfrm>
              <a:off x="9817944" y="2085631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400" dirty="0">
                  <a:solidFill>
                    <a:schemeClr val="tx1"/>
                  </a:solidFill>
                </a:rPr>
                <a:t>&lt;P&gt;</a:t>
              </a:r>
            </a:p>
          </p:txBody>
        </p:sp>
        <p:sp>
          <p:nvSpPr>
            <p:cNvPr id="24" name="Textbox"/>
            <p:cNvSpPr txBox="1">
              <a:spLocks/>
            </p:cNvSpPr>
            <p:nvPr userDrawn="1"/>
          </p:nvSpPr>
          <p:spPr>
            <a:xfrm>
              <a:off x="7696160" y="2085631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dirty="0">
                  <a:solidFill>
                    <a:schemeClr val="tx1"/>
                  </a:solidFill>
                </a:rPr>
                <a:t>&lt;TIMESLOT&gt;</a:t>
              </a:r>
            </a:p>
          </p:txBody>
        </p:sp>
        <p:sp>
          <p:nvSpPr>
            <p:cNvPr id="28" name="Textbox"/>
            <p:cNvSpPr txBox="1">
              <a:spLocks/>
            </p:cNvSpPr>
            <p:nvPr userDrawn="1"/>
          </p:nvSpPr>
          <p:spPr>
            <a:xfrm>
              <a:off x="6209330" y="2085631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dirty="0">
                  <a:solidFill>
                    <a:schemeClr val="tx1"/>
                  </a:solidFill>
                </a:rPr>
                <a:t>&lt;RESPONSIBLE&gt;</a:t>
              </a:r>
            </a:p>
          </p:txBody>
        </p:sp>
        <p:sp>
          <p:nvSpPr>
            <p:cNvPr id="29" name="Textbox"/>
            <p:cNvSpPr txBox="1">
              <a:spLocks/>
            </p:cNvSpPr>
            <p:nvPr userDrawn="1"/>
          </p:nvSpPr>
          <p:spPr>
            <a:xfrm>
              <a:off x="9043221" y="2085631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dirty="0">
                  <a:solidFill>
                    <a:schemeClr val="tx1"/>
                  </a:solidFill>
                </a:rPr>
                <a:t>&lt;DURATION&gt;</a:t>
              </a:r>
            </a:p>
          </p:txBody>
        </p:sp>
      </p:grpSp>
      <p:grpSp>
        <p:nvGrpSpPr>
          <p:cNvPr id="4" name="SP Agenda Section Highlight" hidden="1"/>
          <p:cNvGrpSpPr>
            <a:grpSpLocks/>
          </p:cNvGrpSpPr>
          <p:nvPr userDrawn="1"/>
        </p:nvGrpSpPr>
        <p:grpSpPr>
          <a:xfrm>
            <a:off x="385100" y="2616963"/>
            <a:ext cx="8657274" cy="369332"/>
            <a:chOff x="1797664" y="2616963"/>
            <a:chExt cx="8657274" cy="36933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2" name="Textbox"/>
            <p:cNvSpPr txBox="1">
              <a:spLocks/>
            </p:cNvSpPr>
            <p:nvPr userDrawn="1"/>
          </p:nvSpPr>
          <p:spPr>
            <a:xfrm>
              <a:off x="2267220" y="2616963"/>
              <a:ext cx="3843347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1400" b="1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33" name="Textbox"/>
            <p:cNvSpPr txBox="1">
              <a:spLocks/>
            </p:cNvSpPr>
            <p:nvPr userDrawn="1"/>
          </p:nvSpPr>
          <p:spPr>
            <a:xfrm>
              <a:off x="1797664" y="2616963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&lt;N&gt;</a:t>
              </a:r>
            </a:p>
          </p:txBody>
        </p:sp>
        <p:sp>
          <p:nvSpPr>
            <p:cNvPr id="34" name="Textbox"/>
            <p:cNvSpPr txBox="1">
              <a:spLocks/>
            </p:cNvSpPr>
            <p:nvPr userDrawn="1"/>
          </p:nvSpPr>
          <p:spPr>
            <a:xfrm>
              <a:off x="9817944" y="2616963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400" b="1" dirty="0">
                  <a:solidFill>
                    <a:schemeClr val="tx1"/>
                  </a:solidFill>
                </a:rPr>
                <a:t>&lt;P&gt;</a:t>
              </a:r>
            </a:p>
          </p:txBody>
        </p:sp>
        <p:sp>
          <p:nvSpPr>
            <p:cNvPr id="35" name="Textbox"/>
            <p:cNvSpPr txBox="1">
              <a:spLocks/>
            </p:cNvSpPr>
            <p:nvPr userDrawn="1"/>
          </p:nvSpPr>
          <p:spPr>
            <a:xfrm>
              <a:off x="7696160" y="2616963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 dirty="0">
                  <a:solidFill>
                    <a:schemeClr val="tx1"/>
                  </a:solidFill>
                </a:rPr>
                <a:t>&lt;TIMESLOT&gt;</a:t>
              </a:r>
            </a:p>
          </p:txBody>
        </p:sp>
        <p:sp>
          <p:nvSpPr>
            <p:cNvPr id="36" name="Textbox"/>
            <p:cNvSpPr txBox="1">
              <a:spLocks/>
            </p:cNvSpPr>
            <p:nvPr userDrawn="1"/>
          </p:nvSpPr>
          <p:spPr>
            <a:xfrm>
              <a:off x="6209330" y="2616963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 dirty="0">
                  <a:solidFill>
                    <a:schemeClr val="tx1"/>
                  </a:solidFill>
                </a:rPr>
                <a:t>&lt;RESPONSIBLE&gt;</a:t>
              </a:r>
            </a:p>
          </p:txBody>
        </p:sp>
        <p:sp>
          <p:nvSpPr>
            <p:cNvPr id="37" name="Textbox"/>
            <p:cNvSpPr txBox="1">
              <a:spLocks/>
            </p:cNvSpPr>
            <p:nvPr userDrawn="1"/>
          </p:nvSpPr>
          <p:spPr>
            <a:xfrm>
              <a:off x="9043221" y="2616963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 dirty="0">
                  <a:solidFill>
                    <a:schemeClr val="tx1"/>
                  </a:solidFill>
                </a:rPr>
                <a:t>&lt;DURATION&gt;</a:t>
              </a:r>
            </a:p>
          </p:txBody>
        </p:sp>
      </p:grpSp>
      <p:grpSp>
        <p:nvGrpSpPr>
          <p:cNvPr id="8" name="SP Agenda Subsection" hidden="1"/>
          <p:cNvGrpSpPr>
            <a:grpSpLocks/>
          </p:cNvGrpSpPr>
          <p:nvPr userDrawn="1"/>
        </p:nvGrpSpPr>
        <p:grpSpPr>
          <a:xfrm>
            <a:off x="853239" y="3148295"/>
            <a:ext cx="8189135" cy="369332"/>
            <a:chOff x="2265804" y="3155687"/>
            <a:chExt cx="8189134" cy="369332"/>
          </a:xfrm>
        </p:grpSpPr>
        <p:sp>
          <p:nvSpPr>
            <p:cNvPr id="39" name="Textbox"/>
            <p:cNvSpPr txBox="1">
              <a:spLocks/>
            </p:cNvSpPr>
            <p:nvPr userDrawn="1"/>
          </p:nvSpPr>
          <p:spPr>
            <a:xfrm>
              <a:off x="2744123" y="3155687"/>
              <a:ext cx="3366444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140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40" name="Textbox"/>
            <p:cNvSpPr txBox="1">
              <a:spLocks/>
            </p:cNvSpPr>
            <p:nvPr userDrawn="1"/>
          </p:nvSpPr>
          <p:spPr>
            <a:xfrm>
              <a:off x="2265804" y="3155687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&lt;N&gt;</a:t>
              </a:r>
            </a:p>
          </p:txBody>
        </p:sp>
        <p:sp>
          <p:nvSpPr>
            <p:cNvPr id="41" name="Textbox"/>
            <p:cNvSpPr txBox="1">
              <a:spLocks/>
            </p:cNvSpPr>
            <p:nvPr userDrawn="1"/>
          </p:nvSpPr>
          <p:spPr>
            <a:xfrm>
              <a:off x="9817944" y="3155687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400" dirty="0">
                  <a:solidFill>
                    <a:schemeClr val="tx1"/>
                  </a:solidFill>
                </a:rPr>
                <a:t>&lt;P&gt;</a:t>
              </a:r>
            </a:p>
          </p:txBody>
        </p:sp>
        <p:sp>
          <p:nvSpPr>
            <p:cNvPr id="42" name="Textbox"/>
            <p:cNvSpPr txBox="1">
              <a:spLocks/>
            </p:cNvSpPr>
            <p:nvPr userDrawn="1"/>
          </p:nvSpPr>
          <p:spPr>
            <a:xfrm>
              <a:off x="7696160" y="3155687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dirty="0">
                  <a:solidFill>
                    <a:schemeClr val="tx1"/>
                  </a:solidFill>
                </a:rPr>
                <a:t>&lt;TIMESLOT&gt;</a:t>
              </a:r>
            </a:p>
          </p:txBody>
        </p:sp>
        <p:sp>
          <p:nvSpPr>
            <p:cNvPr id="43" name="Textbox"/>
            <p:cNvSpPr txBox="1">
              <a:spLocks/>
            </p:cNvSpPr>
            <p:nvPr userDrawn="1"/>
          </p:nvSpPr>
          <p:spPr>
            <a:xfrm>
              <a:off x="6209330" y="3155687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dirty="0">
                  <a:solidFill>
                    <a:schemeClr val="tx1"/>
                  </a:solidFill>
                </a:rPr>
                <a:t>&lt;RESPONSIBLE&gt;</a:t>
              </a:r>
            </a:p>
          </p:txBody>
        </p:sp>
        <p:sp>
          <p:nvSpPr>
            <p:cNvPr id="44" name="Textbox"/>
            <p:cNvSpPr txBox="1">
              <a:spLocks/>
            </p:cNvSpPr>
            <p:nvPr userDrawn="1"/>
          </p:nvSpPr>
          <p:spPr>
            <a:xfrm>
              <a:off x="9043221" y="3155687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dirty="0">
                  <a:solidFill>
                    <a:schemeClr val="tx1"/>
                  </a:solidFill>
                </a:rPr>
                <a:t>&lt;DURATION&gt;</a:t>
              </a:r>
            </a:p>
          </p:txBody>
        </p:sp>
      </p:grpSp>
      <p:grpSp>
        <p:nvGrpSpPr>
          <p:cNvPr id="9" name="SP Agenda Subsection Highlight" hidden="1"/>
          <p:cNvGrpSpPr>
            <a:grpSpLocks/>
          </p:cNvGrpSpPr>
          <p:nvPr userDrawn="1"/>
        </p:nvGrpSpPr>
        <p:grpSpPr>
          <a:xfrm>
            <a:off x="853240" y="3679627"/>
            <a:ext cx="8189134" cy="369332"/>
            <a:chOff x="2265804" y="3694411"/>
            <a:chExt cx="8189134" cy="36933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6" name="Textbox"/>
            <p:cNvSpPr txBox="1">
              <a:spLocks/>
            </p:cNvSpPr>
            <p:nvPr userDrawn="1"/>
          </p:nvSpPr>
          <p:spPr>
            <a:xfrm>
              <a:off x="2744123" y="3694411"/>
              <a:ext cx="3366444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1400" b="1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47" name="Textbox"/>
            <p:cNvSpPr txBox="1">
              <a:spLocks/>
            </p:cNvSpPr>
            <p:nvPr userDrawn="1"/>
          </p:nvSpPr>
          <p:spPr>
            <a:xfrm>
              <a:off x="2265804" y="369441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&lt;N&gt;</a:t>
              </a:r>
            </a:p>
          </p:txBody>
        </p:sp>
        <p:sp>
          <p:nvSpPr>
            <p:cNvPr id="48" name="Textbox"/>
            <p:cNvSpPr txBox="1">
              <a:spLocks/>
            </p:cNvSpPr>
            <p:nvPr userDrawn="1"/>
          </p:nvSpPr>
          <p:spPr>
            <a:xfrm>
              <a:off x="9817944" y="3694411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400" b="1" dirty="0">
                  <a:solidFill>
                    <a:schemeClr val="tx1"/>
                  </a:solidFill>
                </a:rPr>
                <a:t>&lt;P&gt;</a:t>
              </a:r>
            </a:p>
          </p:txBody>
        </p:sp>
        <p:sp>
          <p:nvSpPr>
            <p:cNvPr id="49" name="Textbox"/>
            <p:cNvSpPr txBox="1">
              <a:spLocks/>
            </p:cNvSpPr>
            <p:nvPr userDrawn="1"/>
          </p:nvSpPr>
          <p:spPr>
            <a:xfrm>
              <a:off x="7696160" y="3694411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 dirty="0">
                  <a:solidFill>
                    <a:schemeClr val="tx1"/>
                  </a:solidFill>
                </a:rPr>
                <a:t>&lt;TIMESLOT&gt;</a:t>
              </a:r>
            </a:p>
          </p:txBody>
        </p:sp>
        <p:sp>
          <p:nvSpPr>
            <p:cNvPr id="50" name="Textbox"/>
            <p:cNvSpPr txBox="1">
              <a:spLocks/>
            </p:cNvSpPr>
            <p:nvPr userDrawn="1"/>
          </p:nvSpPr>
          <p:spPr>
            <a:xfrm>
              <a:off x="6209330" y="3694411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 dirty="0">
                  <a:solidFill>
                    <a:schemeClr val="tx1"/>
                  </a:solidFill>
                </a:rPr>
                <a:t>&lt;RESPONSIBLE&gt;</a:t>
              </a:r>
            </a:p>
          </p:txBody>
        </p:sp>
        <p:sp>
          <p:nvSpPr>
            <p:cNvPr id="51" name="Textbox"/>
            <p:cNvSpPr txBox="1">
              <a:spLocks/>
            </p:cNvSpPr>
            <p:nvPr userDrawn="1"/>
          </p:nvSpPr>
          <p:spPr>
            <a:xfrm>
              <a:off x="9043221" y="3694411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 dirty="0">
                  <a:solidFill>
                    <a:schemeClr val="tx1"/>
                  </a:solidFill>
                </a:rPr>
                <a:t>&lt;DURATION&gt;</a:t>
              </a:r>
            </a:p>
          </p:txBody>
        </p:sp>
      </p:grpSp>
      <p:sp>
        <p:nvSpPr>
          <p:cNvPr id="2" name="Title">
            <a:extLst>
              <a:ext uri="{FF2B5EF4-FFF2-40B4-BE49-F238E27FC236}">
                <a16:creationId xmlns:a16="http://schemas.microsoft.com/office/drawing/2014/main" id="{AD3FC5EF-E69D-4618-8443-A903DF0604E7}"/>
              </a:ext>
            </a:extLst>
          </p:cNvPr>
          <p:cNvSpPr>
            <a:spLocks noGrp="1"/>
          </p:cNvSpPr>
          <p:nvPr>
            <p:ph type="title" idx="14" hasCustomPrompt="1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8" name="Bar">
            <a:extLst>
              <a:ext uri="{FF2B5EF4-FFF2-40B4-BE49-F238E27FC236}">
                <a16:creationId xmlns:a16="http://schemas.microsoft.com/office/drawing/2014/main" id="{138C5D1F-7025-4361-82C0-442529977361}"/>
              </a:ext>
            </a:extLst>
          </p:cNvPr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99548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Divider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SP Agenda Section" hidden="1">
            <a:extLst>
              <a:ext uri="{FF2B5EF4-FFF2-40B4-BE49-F238E27FC236}">
                <a16:creationId xmlns:a16="http://schemas.microsoft.com/office/drawing/2014/main" id="{91D61CFA-1A29-4B89-8F49-1E216E25DD2B}"/>
              </a:ext>
            </a:extLst>
          </p:cNvPr>
          <p:cNvGrpSpPr>
            <a:grpSpLocks/>
          </p:cNvGrpSpPr>
          <p:nvPr userDrawn="1"/>
        </p:nvGrpSpPr>
        <p:grpSpPr>
          <a:xfrm>
            <a:off x="381000" y="4096092"/>
            <a:ext cx="10080000" cy="369332"/>
            <a:chOff x="1797664" y="2085631"/>
            <a:chExt cx="5940745" cy="369332"/>
          </a:xfrm>
        </p:grpSpPr>
        <p:sp>
          <p:nvSpPr>
            <p:cNvPr id="72" name="Textbox">
              <a:extLst>
                <a:ext uri="{FF2B5EF4-FFF2-40B4-BE49-F238E27FC236}">
                  <a16:creationId xmlns:a16="http://schemas.microsoft.com/office/drawing/2014/main" id="{8BF45C0E-D24F-4800-98B2-20E0A3AC8C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40025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3600" b="1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73" name="Textbox">
              <a:extLst>
                <a:ext uri="{FF2B5EF4-FFF2-40B4-BE49-F238E27FC236}">
                  <a16:creationId xmlns:a16="http://schemas.microsoft.com/office/drawing/2014/main" id="{B36140C3-09D5-4D3F-906D-270C63E3402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</a:rPr>
                <a:t>&lt;N&gt;</a:t>
              </a:r>
            </a:p>
          </p:txBody>
        </p:sp>
        <p:sp>
          <p:nvSpPr>
            <p:cNvPr id="74" name="Textbox">
              <a:extLst>
                <a:ext uri="{FF2B5EF4-FFF2-40B4-BE49-F238E27FC236}">
                  <a16:creationId xmlns:a16="http://schemas.microsoft.com/office/drawing/2014/main" id="{871FFF1F-6558-47A3-B57A-1327C25BF0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000" dirty="0">
                  <a:solidFill>
                    <a:schemeClr val="bg1"/>
                  </a:solidFill>
                </a:rPr>
                <a:t>&lt;P&gt;</a:t>
              </a:r>
            </a:p>
          </p:txBody>
        </p:sp>
        <p:sp>
          <p:nvSpPr>
            <p:cNvPr id="75" name="Textbox">
              <a:extLst>
                <a:ext uri="{FF2B5EF4-FFF2-40B4-BE49-F238E27FC236}">
                  <a16:creationId xmlns:a16="http://schemas.microsoft.com/office/drawing/2014/main" id="{98FFC8B2-AAEA-4B46-BACD-C8587958201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 dirty="0">
                  <a:solidFill>
                    <a:schemeClr val="bg1"/>
                  </a:solidFill>
                </a:rPr>
                <a:t>&lt;TIMESLOT&gt;</a:t>
              </a:r>
            </a:p>
          </p:txBody>
        </p:sp>
        <p:sp>
          <p:nvSpPr>
            <p:cNvPr id="76" name="Textbox">
              <a:extLst>
                <a:ext uri="{FF2B5EF4-FFF2-40B4-BE49-F238E27FC236}">
                  <a16:creationId xmlns:a16="http://schemas.microsoft.com/office/drawing/2014/main" id="{0E8F7A35-E5F6-48B1-BC2B-4D8D2886AA7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 dirty="0">
                  <a:solidFill>
                    <a:schemeClr val="bg1"/>
                  </a:solidFill>
                </a:rPr>
                <a:t>&lt;RESPONSIBLE&gt;</a:t>
              </a:r>
            </a:p>
          </p:txBody>
        </p:sp>
        <p:sp>
          <p:nvSpPr>
            <p:cNvPr id="77" name="Textbox">
              <a:extLst>
                <a:ext uri="{FF2B5EF4-FFF2-40B4-BE49-F238E27FC236}">
                  <a16:creationId xmlns:a16="http://schemas.microsoft.com/office/drawing/2014/main" id="{D42D33A2-C40A-44B6-BE0C-4D7653C496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 dirty="0">
                  <a:solidFill>
                    <a:schemeClr val="bg1"/>
                  </a:solidFill>
                </a:rPr>
                <a:t>&lt;DURATION&gt;</a:t>
              </a:r>
            </a:p>
          </p:txBody>
        </p:sp>
      </p:grpSp>
      <p:sp>
        <p:nvSpPr>
          <p:cNvPr id="31" name="SP Agenda Notice" hidden="1"/>
          <p:cNvSpPr>
            <a:spLocks noGrp="1"/>
          </p:cNvSpPr>
          <p:nvPr>
            <p:ph sz="quarter" idx="13" hasCustomPrompt="1"/>
          </p:nvPr>
        </p:nvSpPr>
        <p:spPr>
          <a:xfrm>
            <a:off x="12344400" y="48315"/>
            <a:ext cx="3103200" cy="0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800" b="0" i="0" baseline="0">
                <a:solidFill>
                  <a:schemeClr val="tx1"/>
                </a:solidFill>
              </a:defRPr>
            </a:lvl1pPr>
            <a:lvl2pPr marL="172641" marR="0" indent="-171450" algn="l" defTabSz="6845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800" baseline="0">
                <a:solidFill>
                  <a:schemeClr val="tx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noProof="0" dirty="0"/>
              <a:t>This is the </a:t>
            </a:r>
            <a:r>
              <a:rPr lang="en-US" noProof="0" dirty="0" err="1"/>
              <a:t>SlideProof</a:t>
            </a:r>
            <a:r>
              <a:rPr lang="en-US" noProof="0" dirty="0"/>
              <a:t> Agenda Layout</a:t>
            </a:r>
          </a:p>
          <a:p>
            <a:pPr lvl="0"/>
            <a:r>
              <a:rPr lang="en-US" noProof="0" dirty="0"/>
              <a:t>http://www.veodin.com/slideproof/manual/agenda/</a:t>
            </a:r>
          </a:p>
          <a:p>
            <a:pPr lvl="0"/>
            <a:r>
              <a:rPr lang="en-US" noProof="0" dirty="0"/>
              <a:t>Use the Selection Pane (Alt+F10) to make the hidden shapes of the Agenda visible. Make sure you group them again after editing and rename them with </a:t>
            </a:r>
            <a:r>
              <a:rPr lang="en-US" noProof="0" dirty="0" err="1"/>
              <a:t>SlideProof</a:t>
            </a:r>
            <a:r>
              <a:rPr lang="en-US" noProof="0" dirty="0"/>
              <a:t> &gt; Agenda &gt; Rename Agenda Groups</a:t>
            </a:r>
          </a:p>
          <a:p>
            <a:pPr lvl="0"/>
            <a:r>
              <a:rPr lang="en-US" noProof="0" dirty="0"/>
              <a:t>Expected group names are: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SP Agenda Section - Mandatory</a:t>
            </a:r>
          </a:p>
          <a:p>
            <a:pPr lvl="1"/>
            <a:r>
              <a:rPr lang="en-US" noProof="0" dirty="0"/>
              <a:t>SP Agenda Section Highlight - Highlight the current section</a:t>
            </a:r>
          </a:p>
          <a:p>
            <a:pPr lvl="1"/>
            <a:r>
              <a:rPr lang="en-US" noProof="0" dirty="0"/>
              <a:t>SP Agenda Subsection - Mandatory if showing subsections</a:t>
            </a:r>
          </a:p>
          <a:p>
            <a:pPr lvl="1"/>
            <a:r>
              <a:rPr lang="en-US" noProof="0" dirty="0"/>
              <a:t>SP Agenda Subsection Highlight - Highlight the current subsection</a:t>
            </a:r>
          </a:p>
          <a:p>
            <a:pPr lvl="0"/>
            <a:r>
              <a:rPr lang="en-US" noProof="0" dirty="0"/>
              <a:t>Any shapes or images inside the groups will appear on the agenda pages. This notice (SP Agenda Notice) will not appear on the agenda pages.</a:t>
            </a:r>
          </a:p>
          <a:p>
            <a:pPr lvl="0"/>
            <a:r>
              <a:rPr lang="en-US" noProof="0" dirty="0"/>
              <a:t>Valid text placeholders are: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Section number:</a:t>
            </a:r>
          </a:p>
          <a:p>
            <a:pPr lvl="1"/>
            <a:r>
              <a:rPr lang="en-US" noProof="0" dirty="0"/>
              <a:t>&lt;N&gt; for Arabic number 1, 2, 3</a:t>
            </a:r>
          </a:p>
          <a:p>
            <a:pPr lvl="1"/>
            <a:r>
              <a:rPr lang="en-US" noProof="0" dirty="0"/>
              <a:t>&lt;R&gt; for Roman numeral I, II, III</a:t>
            </a:r>
          </a:p>
          <a:p>
            <a:pPr lvl="1"/>
            <a:r>
              <a:rPr lang="en-US" noProof="0" dirty="0"/>
              <a:t>&lt;RL&gt; for lower-case Roman numeral </a:t>
            </a:r>
            <a:r>
              <a:rPr lang="en-US" noProof="0" dirty="0" err="1"/>
              <a:t>i</a:t>
            </a:r>
            <a:r>
              <a:rPr lang="en-US" noProof="0" dirty="0"/>
              <a:t>, ii, iii</a:t>
            </a:r>
          </a:p>
          <a:p>
            <a:pPr lvl="1"/>
            <a:r>
              <a:rPr lang="en-US" noProof="0" dirty="0"/>
              <a:t>&lt;A&gt; for alphabetic character A, B, C</a:t>
            </a:r>
          </a:p>
          <a:p>
            <a:pPr lvl="1"/>
            <a:r>
              <a:rPr lang="en-US" noProof="0" dirty="0"/>
              <a:t>&lt;AL&gt; for lower-case Alphabetic character</a:t>
            </a:r>
          </a:p>
          <a:p>
            <a:pPr lvl="1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&lt;RESPONSIBLE&gt;</a:t>
            </a:r>
          </a:p>
          <a:p>
            <a:pPr lvl="1"/>
            <a:r>
              <a:rPr lang="en-US" noProof="0" dirty="0"/>
              <a:t>&lt;TIMESLOT&gt;</a:t>
            </a:r>
          </a:p>
          <a:p>
            <a:pPr lvl="1"/>
            <a:r>
              <a:rPr lang="en-US" noProof="0" dirty="0"/>
              <a:t>&lt;DURATION&gt; for duration</a:t>
            </a:r>
          </a:p>
          <a:p>
            <a:pPr lvl="1"/>
            <a:r>
              <a:rPr lang="en-US" noProof="0" dirty="0"/>
              <a:t>&lt;P&gt; for page number</a:t>
            </a:r>
          </a:p>
          <a:p>
            <a:pPr lvl="0"/>
            <a:r>
              <a:rPr lang="en-US" noProof="0" dirty="0"/>
              <a:t>If you want the agenda to be vertically centered on each Agenda slide, rename this layout to: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SP Agenda Vertical</a:t>
            </a:r>
          </a:p>
        </p:txBody>
      </p:sp>
      <p:grpSp>
        <p:nvGrpSpPr>
          <p:cNvPr id="78" name="SP Agenda Subsection" hidden="1">
            <a:extLst>
              <a:ext uri="{FF2B5EF4-FFF2-40B4-BE49-F238E27FC236}">
                <a16:creationId xmlns:a16="http://schemas.microsoft.com/office/drawing/2014/main" id="{3CDEAECC-3C3D-40DC-8048-05157150AD6E}"/>
              </a:ext>
            </a:extLst>
          </p:cNvPr>
          <p:cNvGrpSpPr>
            <a:grpSpLocks/>
          </p:cNvGrpSpPr>
          <p:nvPr userDrawn="1"/>
        </p:nvGrpSpPr>
        <p:grpSpPr>
          <a:xfrm>
            <a:off x="381000" y="4096092"/>
            <a:ext cx="10080000" cy="369332"/>
            <a:chOff x="1797664" y="2085631"/>
            <a:chExt cx="5940745" cy="369332"/>
          </a:xfrm>
        </p:grpSpPr>
        <p:sp>
          <p:nvSpPr>
            <p:cNvPr id="79" name="Textbox">
              <a:extLst>
                <a:ext uri="{FF2B5EF4-FFF2-40B4-BE49-F238E27FC236}">
                  <a16:creationId xmlns:a16="http://schemas.microsoft.com/office/drawing/2014/main" id="{584D4FFB-892A-49C8-973F-893B258E19B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40025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3600" b="1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80" name="Textbox">
              <a:extLst>
                <a:ext uri="{FF2B5EF4-FFF2-40B4-BE49-F238E27FC236}">
                  <a16:creationId xmlns:a16="http://schemas.microsoft.com/office/drawing/2014/main" id="{BB144044-4B4E-495D-8D8D-9D01BCCA9A2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</a:rPr>
                <a:t>&lt;N&gt;</a:t>
              </a:r>
            </a:p>
          </p:txBody>
        </p:sp>
        <p:sp>
          <p:nvSpPr>
            <p:cNvPr id="81" name="Textbox">
              <a:extLst>
                <a:ext uri="{FF2B5EF4-FFF2-40B4-BE49-F238E27FC236}">
                  <a16:creationId xmlns:a16="http://schemas.microsoft.com/office/drawing/2014/main" id="{72849E41-8C22-4F28-A058-02BC25DF49B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000" b="1" dirty="0">
                  <a:solidFill>
                    <a:schemeClr val="bg1"/>
                  </a:solidFill>
                </a:rPr>
                <a:t>&lt;P&gt;</a:t>
              </a:r>
            </a:p>
          </p:txBody>
        </p:sp>
        <p:sp>
          <p:nvSpPr>
            <p:cNvPr id="82" name="Textbox">
              <a:extLst>
                <a:ext uri="{FF2B5EF4-FFF2-40B4-BE49-F238E27FC236}">
                  <a16:creationId xmlns:a16="http://schemas.microsoft.com/office/drawing/2014/main" id="{CA1BEB0B-B88B-4782-BF66-3BC90122CA1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 b="1" dirty="0">
                  <a:solidFill>
                    <a:schemeClr val="bg1"/>
                  </a:solidFill>
                </a:rPr>
                <a:t>&lt;TIMESLOT&gt;</a:t>
              </a:r>
            </a:p>
          </p:txBody>
        </p:sp>
        <p:sp>
          <p:nvSpPr>
            <p:cNvPr id="83" name="Textbox">
              <a:extLst>
                <a:ext uri="{FF2B5EF4-FFF2-40B4-BE49-F238E27FC236}">
                  <a16:creationId xmlns:a16="http://schemas.microsoft.com/office/drawing/2014/main" id="{2488CE60-C0C7-4375-8E28-316DE55D3DE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 b="1" dirty="0">
                  <a:solidFill>
                    <a:schemeClr val="bg1"/>
                  </a:solidFill>
                </a:rPr>
                <a:t>&lt;RESPONSIBLE&gt;</a:t>
              </a:r>
            </a:p>
          </p:txBody>
        </p:sp>
        <p:sp>
          <p:nvSpPr>
            <p:cNvPr id="84" name="Textbox">
              <a:extLst>
                <a:ext uri="{FF2B5EF4-FFF2-40B4-BE49-F238E27FC236}">
                  <a16:creationId xmlns:a16="http://schemas.microsoft.com/office/drawing/2014/main" id="{FDCF7982-797D-46DB-BA8C-F96B93FBBF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 b="1" dirty="0">
                  <a:solidFill>
                    <a:schemeClr val="bg1"/>
                  </a:solidFill>
                </a:rPr>
                <a:t>&lt;DURATION&gt;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42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6190A53-9E41-43E6-BB9D-7DA618C3459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459913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6190A53-9E41-43E6-BB9D-7DA618C345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Date"/>
          <p:cNvSpPr>
            <a:spLocks noGrp="1"/>
          </p:cNvSpPr>
          <p:nvPr>
            <p:ph type="body" sz="quarter" idx="13" hasCustomPrompt="1"/>
          </p:nvPr>
        </p:nvSpPr>
        <p:spPr>
          <a:xfrm>
            <a:off x="290747" y="4577983"/>
            <a:ext cx="5489578" cy="339214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solidFill>
                  <a:schemeClr val="tx1"/>
                </a:solidFill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Month day, year</a:t>
            </a:r>
          </a:p>
        </p:txBody>
      </p:sp>
      <p:sp>
        <p:nvSpPr>
          <p:cNvPr id="16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290747" y="4133088"/>
            <a:ext cx="8229600" cy="438912"/>
          </a:xfr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 and title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79647" y="3890957"/>
            <a:ext cx="530283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15" name="Title"/>
          <p:cNvSpPr>
            <a:spLocks noGrp="1"/>
          </p:cNvSpPr>
          <p:nvPr>
            <p:ph type="title" hasCustomPrompt="1"/>
          </p:nvPr>
        </p:nvSpPr>
        <p:spPr>
          <a:xfrm>
            <a:off x="290747" y="1869197"/>
            <a:ext cx="11423555" cy="1905000"/>
          </a:xfrm>
        </p:spPr>
        <p:txBody>
          <a:bodyPr vert="horz" lIns="91440" tIns="91440" rIns="91440" bIns="91440" anchor="b"/>
          <a:lstStyle>
            <a:lvl1pPr>
              <a:lnSpc>
                <a:spcPct val="80000"/>
              </a:lnSpc>
              <a:defRPr sz="4400">
                <a:solidFill>
                  <a:schemeClr val="tx1"/>
                </a:solidFill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87376D2-6A59-4BA9-8EA0-2ACD180817B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74720" y="6129337"/>
            <a:ext cx="7481160" cy="411581"/>
          </a:xfrm>
        </p:spPr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C7CA71CE-C053-471F-9DCA-CD481E01A6E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93523" y="381956"/>
            <a:ext cx="2218745" cy="893759"/>
            <a:chOff x="393523" y="381956"/>
            <a:chExt cx="2218745" cy="893759"/>
          </a:xfrm>
        </p:grpSpPr>
        <p:sp>
          <p:nvSpPr>
            <p:cNvPr id="14" name="Element">
              <a:extLst>
                <a:ext uri="{FF2B5EF4-FFF2-40B4-BE49-F238E27FC236}">
                  <a16:creationId xmlns:a16="http://schemas.microsoft.com/office/drawing/2014/main" id="{E3099459-FF93-42DF-AF0B-9F971EEC02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523" y="381956"/>
              <a:ext cx="759854" cy="211008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1A9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etricHPE" panose="020B0503030202060203" pitchFamily="34" charset="0"/>
                <a:sym typeface="MetricHPE" panose="020B0503030202060203" pitchFamily="34" charset="0"/>
              </a:endParaRPr>
            </a:p>
          </p:txBody>
        </p:sp>
        <p:sp>
          <p:nvSpPr>
            <p:cNvPr id="20" name="Wordmark">
              <a:extLst>
                <a:ext uri="{FF2B5EF4-FFF2-40B4-BE49-F238E27FC236}">
                  <a16:creationId xmlns:a16="http://schemas.microsoft.com/office/drawing/2014/main" id="{75AF4DC2-08D7-4947-BE56-AB47670495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523" y="730052"/>
              <a:ext cx="2218745" cy="545663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etricHPE" panose="020B0503030202060203" pitchFamily="34" charset="0"/>
                <a:sym typeface="MetricHPE" panose="020B050303020206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657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Dark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AB7ECD1-28B3-4BA7-973D-0A7E0F83D0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431666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AB7ECD1-28B3-4BA7-973D-0A7E0F83D0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Dat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84397" y="4577983"/>
            <a:ext cx="5489578" cy="339214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solidFill>
                  <a:schemeClr val="bg1"/>
                </a:solidFill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Month day, year</a:t>
            </a:r>
          </a:p>
        </p:txBody>
      </p:sp>
      <p:sp>
        <p:nvSpPr>
          <p:cNvPr id="16" name="Sub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84397" y="4133088"/>
            <a:ext cx="8229600" cy="438912"/>
          </a:xfr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 and title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79647" y="3890957"/>
            <a:ext cx="530283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15" name="Title"/>
          <p:cNvSpPr>
            <a:spLocks noGrp="1"/>
          </p:cNvSpPr>
          <p:nvPr userDrawn="1">
            <p:ph type="title" hasCustomPrompt="1"/>
          </p:nvPr>
        </p:nvSpPr>
        <p:spPr>
          <a:xfrm>
            <a:off x="284397" y="1869197"/>
            <a:ext cx="11423555" cy="1905000"/>
          </a:xfrm>
        </p:spPr>
        <p:txBody>
          <a:bodyPr vert="horz" lIns="91440" tIns="91440" rIns="91440" bIns="91440" anchor="b"/>
          <a:lstStyle>
            <a:lvl1pPr>
              <a:lnSpc>
                <a:spcPct val="80000"/>
              </a:lnSpc>
              <a:defRPr sz="4400">
                <a:solidFill>
                  <a:schemeClr val="bg1"/>
                </a:solidFill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DD0DBAFB-7047-4B08-B7ED-CB050B7FBB50}"/>
              </a:ext>
            </a:extLst>
          </p:cNvPr>
          <p:cNvSpPr>
            <a:spLocks noGrp="1"/>
          </p:cNvSpPr>
          <p:nvPr userDrawn="1">
            <p:ph type="ftr" sz="quarter" idx="14"/>
          </p:nvPr>
        </p:nvSpPr>
        <p:spPr>
          <a:xfrm>
            <a:off x="4374720" y="6129337"/>
            <a:ext cx="7481160" cy="41158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3C61050-E60B-4FC2-8361-B75DC38392A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93523" y="381956"/>
            <a:ext cx="2218745" cy="893759"/>
            <a:chOff x="393523" y="381956"/>
            <a:chExt cx="2218745" cy="893759"/>
          </a:xfrm>
        </p:grpSpPr>
        <p:sp>
          <p:nvSpPr>
            <p:cNvPr id="13" name="Element"/>
            <p:cNvSpPr>
              <a:spLocks noEditPoints="1"/>
            </p:cNvSpPr>
            <p:nvPr/>
          </p:nvSpPr>
          <p:spPr bwMode="auto">
            <a:xfrm>
              <a:off x="393523" y="381956"/>
              <a:ext cx="759854" cy="211008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1A9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etricHPE" panose="020B0503030202060203" pitchFamily="34" charset="0"/>
                <a:sym typeface="MetricHPE" panose="020B0503030202060203" pitchFamily="34" charset="0"/>
              </a:endParaRPr>
            </a:p>
          </p:txBody>
        </p:sp>
        <p:sp>
          <p:nvSpPr>
            <p:cNvPr id="14" name="Wordmark"/>
            <p:cNvSpPr>
              <a:spLocks noEditPoints="1"/>
            </p:cNvSpPr>
            <p:nvPr/>
          </p:nvSpPr>
          <p:spPr bwMode="auto">
            <a:xfrm>
              <a:off x="393523" y="730052"/>
              <a:ext cx="2218745" cy="545663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etricHPE" panose="020B0503030202060203" pitchFamily="34" charset="0"/>
                <a:sym typeface="MetricHPE" panose="020B050303020206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076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ight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0EE37FB-2559-4238-B53D-42D9783F14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85163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0EE37FB-2559-4238-B53D-42D9783F14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Date"/>
          <p:cNvSpPr>
            <a:spLocks noGrp="1"/>
          </p:cNvSpPr>
          <p:nvPr>
            <p:ph type="body" sz="quarter" idx="13" hasCustomPrompt="1"/>
          </p:nvPr>
        </p:nvSpPr>
        <p:spPr>
          <a:xfrm>
            <a:off x="290747" y="4577983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solidFill>
                  <a:schemeClr val="tx1"/>
                </a:solidFill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Month day, year</a:t>
            </a:r>
          </a:p>
        </p:txBody>
      </p:sp>
      <p:sp>
        <p:nvSpPr>
          <p:cNvPr id="12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290747" y="4133088"/>
            <a:ext cx="8229600" cy="43891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 and title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79647" y="3890957"/>
            <a:ext cx="530283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15" name="Title"/>
          <p:cNvSpPr>
            <a:spLocks noGrp="1"/>
          </p:cNvSpPr>
          <p:nvPr>
            <p:ph type="title" hasCustomPrompt="1"/>
          </p:nvPr>
        </p:nvSpPr>
        <p:spPr>
          <a:xfrm>
            <a:off x="290747" y="1869197"/>
            <a:ext cx="11423555" cy="1905000"/>
          </a:xfrm>
        </p:spPr>
        <p:txBody>
          <a:bodyPr vert="horz" anchor="b"/>
          <a:lstStyle>
            <a:lvl1pPr>
              <a:lnSpc>
                <a:spcPct val="80000"/>
              </a:lnSpc>
              <a:defRPr sz="4400">
                <a:solidFill>
                  <a:sysClr val="windowText" lastClr="000000"/>
                </a:solidFill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4D7C280C-8E1E-4531-A635-C99FE1BDEE9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74720" y="6129337"/>
            <a:ext cx="7481160" cy="411581"/>
          </a:xfrm>
        </p:spPr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  <p:grpSp>
        <p:nvGrpSpPr>
          <p:cNvPr id="16" name="Logo">
            <a:extLst>
              <a:ext uri="{FF2B5EF4-FFF2-40B4-BE49-F238E27FC236}">
                <a16:creationId xmlns:a16="http://schemas.microsoft.com/office/drawing/2014/main" id="{39DC9A4F-A16F-45B4-A72C-8DB544981AE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93523" y="381956"/>
            <a:ext cx="2218745" cy="893759"/>
            <a:chOff x="393523" y="381956"/>
            <a:chExt cx="2218745" cy="893759"/>
          </a:xfrm>
        </p:grpSpPr>
        <p:sp>
          <p:nvSpPr>
            <p:cNvPr id="20" name="Element">
              <a:extLst>
                <a:ext uri="{FF2B5EF4-FFF2-40B4-BE49-F238E27FC236}">
                  <a16:creationId xmlns:a16="http://schemas.microsoft.com/office/drawing/2014/main" id="{25C81DB6-CCD4-4F17-86A3-D56DF640F5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523" y="381956"/>
              <a:ext cx="759854" cy="211008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1A9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etricHPE" panose="020B0503030202060203" pitchFamily="34" charset="0"/>
                <a:sym typeface="MetricHPE" panose="020B0503030202060203" pitchFamily="34" charset="0"/>
              </a:endParaRPr>
            </a:p>
          </p:txBody>
        </p:sp>
        <p:sp>
          <p:nvSpPr>
            <p:cNvPr id="21" name="Wordmark">
              <a:extLst>
                <a:ext uri="{FF2B5EF4-FFF2-40B4-BE49-F238E27FC236}">
                  <a16:creationId xmlns:a16="http://schemas.microsoft.com/office/drawing/2014/main" id="{7CF9A093-3688-4D04-9331-C6E54828F9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523" y="730052"/>
              <a:ext cx="2218745" cy="545663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etricHPE" panose="020B0503030202060203" pitchFamily="34" charset="0"/>
                <a:sym typeface="MetricHPE" panose="020B050303020206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443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3B62DF6E-A83A-4117-A2ED-B4864BA8330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504950"/>
            <a:ext cx="12192000" cy="3295651"/>
          </a:xfrm>
          <a:solidFill>
            <a:schemeClr val="tx1"/>
          </a:solidFill>
        </p:spPr>
        <p:txBody>
          <a:bodyPr rIns="1828800" bIns="90000" anchor="ctr"/>
          <a:lstStyle>
            <a:lvl1pPr marL="0" indent="0" algn="r"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" name="Subtitle"/>
          <p:cNvSpPr>
            <a:spLocks noGrp="1"/>
          </p:cNvSpPr>
          <p:nvPr>
            <p:ph type="body" sz="quarter" idx="14"/>
          </p:nvPr>
        </p:nvSpPr>
        <p:spPr>
          <a:xfrm>
            <a:off x="292100" y="3258636"/>
            <a:ext cx="8228011" cy="53340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>
          <a:xfrm>
            <a:off x="292101" y="2686713"/>
            <a:ext cx="8522208" cy="499365"/>
          </a:xfrm>
        </p:spPr>
        <p:txBody>
          <a:bodyPr lIns="91440" tIns="91440" rIns="91440" bIns="91440" anchor="b" anchorCtr="0"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header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C8CDE3DB-5BD1-43F6-94A6-D47A00235D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29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EB5762A-4274-4E72-8697-194676340C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413597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EB5762A-4274-4E72-8697-194676340C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ar">
            <a:extLst>
              <a:ext uri="{FF2B5EF4-FFF2-40B4-BE49-F238E27FC236}">
                <a16:creationId xmlns:a16="http://schemas.microsoft.com/office/drawing/2014/main" id="{59513FE3-337B-42EA-8F5D-B1D6CDD0F4A0}"/>
              </a:ext>
            </a:extLst>
          </p:cNvPr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05049E51-8DF9-4218-921D-C08199907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BFAAB4F0-B0A9-4671-AB48-BA9B5FA97F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3999" y="5371526"/>
            <a:ext cx="11365200" cy="630000"/>
          </a:xfrm>
          <a:ln>
            <a:solidFill>
              <a:srgbClr val="C6C9CA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none" baseline="0"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D4849EE3-6EC2-479A-93E8-35E49B7D79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3999" y="4511467"/>
            <a:ext cx="11365200" cy="630000"/>
          </a:xfrm>
          <a:ln>
            <a:solidFill>
              <a:srgbClr val="C6C9CA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none" baseline="0"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4BC743F-9EA3-4934-A5D5-4DB56D605F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999" y="3651406"/>
            <a:ext cx="11365200" cy="630000"/>
          </a:xfrm>
          <a:ln>
            <a:solidFill>
              <a:srgbClr val="C6C9CA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none" baseline="0"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0BEDE27-A8C2-4066-B18C-F2AF9D0E86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3999" y="2791345"/>
            <a:ext cx="11365200" cy="630000"/>
          </a:xfrm>
          <a:ln>
            <a:solidFill>
              <a:srgbClr val="C6C9CA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none" baseline="0"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6A40CBC-5E5F-4C0D-B831-0B04ABB23E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999" y="1931284"/>
            <a:ext cx="11365200" cy="630000"/>
          </a:xfrm>
          <a:ln>
            <a:solidFill>
              <a:srgbClr val="C6C9CA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none" baseline="0"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6C56A94C-CC87-4EFE-A931-1D7270A842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3999" y="1071223"/>
            <a:ext cx="11365200" cy="630000"/>
          </a:xfrm>
          <a:ln>
            <a:solidFill>
              <a:srgbClr val="C6C9CA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none" baseline="0"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6E8F2DF7-9AD5-47AF-92C4-F9011D815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763A2EDB-3F77-406C-9116-E786D4D6A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425344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ED72003-BB4C-4D9E-A097-44D6B516D5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354806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ED72003-BB4C-4D9E-A097-44D6B516D5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6EEB9C1-A57B-F012-45F5-289411DA6B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4"/>
          <a:stretch/>
        </p:blipFill>
        <p:spPr>
          <a:xfrm rot="10800000"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6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 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721A807-B1A0-41B7-93F6-C181226535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737002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721A807-B1A0-41B7-93F6-C181226535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6EEB9C1-A57B-F012-45F5-289411DA6B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73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0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0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F04C283-1C62-4BBA-A54A-179C215B38A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318180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F04C283-1C62-4BBA-A54A-179C215B38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77812819-CA2A-86DB-F409-AEBB6E2B58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8" r="39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762291-CB1E-7B51-C067-56BAFAF5AF62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5797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2C04344E-4574-D4DC-B4CE-461D9825B6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8" r="6041" b="3218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A70F999-153D-32BE-F149-04E8439A73B5}"/>
              </a:ext>
            </a:extLst>
          </p:cNvPr>
          <p:cNvSpPr/>
          <p:nvPr userDrawn="1"/>
        </p:nvSpPr>
        <p:spPr bwMode="ltGray">
          <a:xfrm>
            <a:off x="186016" y="214965"/>
            <a:ext cx="11823104" cy="6460155"/>
          </a:xfrm>
          <a:prstGeom prst="rect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100000">
                <a:schemeClr val="accent1">
                  <a:lumMod val="75000"/>
                  <a:alpha val="30000"/>
                </a:schemeClr>
              </a:gs>
            </a:gsLst>
            <a:lin ang="5400000" scaled="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icH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54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 Divider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D8A2CF2-3910-4E79-8F2C-B6F0F51C111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954934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D8A2CF2-3910-4E79-8F2C-B6F0F51C11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" name="SP Agenda Section" hidden="1">
            <a:extLst>
              <a:ext uri="{FF2B5EF4-FFF2-40B4-BE49-F238E27FC236}">
                <a16:creationId xmlns:a16="http://schemas.microsoft.com/office/drawing/2014/main" id="{91D61CFA-1A29-4B89-8F49-1E216E25DD2B}"/>
              </a:ext>
            </a:extLst>
          </p:cNvPr>
          <p:cNvGrpSpPr>
            <a:grpSpLocks/>
          </p:cNvGrpSpPr>
          <p:nvPr userDrawn="1"/>
        </p:nvGrpSpPr>
        <p:grpSpPr>
          <a:xfrm>
            <a:off x="381000" y="4096092"/>
            <a:ext cx="10080000" cy="369332"/>
            <a:chOff x="1797664" y="2085631"/>
            <a:chExt cx="5940745" cy="369332"/>
          </a:xfrm>
        </p:grpSpPr>
        <p:sp>
          <p:nvSpPr>
            <p:cNvPr id="72" name="Textbox">
              <a:extLst>
                <a:ext uri="{FF2B5EF4-FFF2-40B4-BE49-F238E27FC236}">
                  <a16:creationId xmlns:a16="http://schemas.microsoft.com/office/drawing/2014/main" id="{8BF45C0E-D24F-4800-98B2-20E0A3AC8C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40025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3600" b="1">
                  <a:solidFill>
                    <a:schemeClr val="bg1"/>
                  </a:solidFill>
                </a:rPr>
                <a:t>&lt;TEXT&gt;</a:t>
              </a:r>
            </a:p>
          </p:txBody>
        </p:sp>
        <p:sp>
          <p:nvSpPr>
            <p:cNvPr id="73" name="Textbox">
              <a:extLst>
                <a:ext uri="{FF2B5EF4-FFF2-40B4-BE49-F238E27FC236}">
                  <a16:creationId xmlns:a16="http://schemas.microsoft.com/office/drawing/2014/main" id="{B36140C3-09D5-4D3F-906D-270C63E3402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3600" b="1">
                  <a:solidFill>
                    <a:schemeClr val="bg1"/>
                  </a:solidFill>
                </a:rPr>
                <a:t>&lt;N&gt;</a:t>
              </a:r>
            </a:p>
          </p:txBody>
        </p:sp>
        <p:sp>
          <p:nvSpPr>
            <p:cNvPr id="74" name="Textbox">
              <a:extLst>
                <a:ext uri="{FF2B5EF4-FFF2-40B4-BE49-F238E27FC236}">
                  <a16:creationId xmlns:a16="http://schemas.microsoft.com/office/drawing/2014/main" id="{871FFF1F-6558-47A3-B57A-1327C25BF0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00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75" name="Textbox">
              <a:extLst>
                <a:ext uri="{FF2B5EF4-FFF2-40B4-BE49-F238E27FC236}">
                  <a16:creationId xmlns:a16="http://schemas.microsoft.com/office/drawing/2014/main" id="{98FFC8B2-AAEA-4B46-BACD-C8587958201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76" name="Textbox">
              <a:extLst>
                <a:ext uri="{FF2B5EF4-FFF2-40B4-BE49-F238E27FC236}">
                  <a16:creationId xmlns:a16="http://schemas.microsoft.com/office/drawing/2014/main" id="{0E8F7A35-E5F6-48B1-BC2B-4D8D2886AA7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77" name="Textbox">
              <a:extLst>
                <a:ext uri="{FF2B5EF4-FFF2-40B4-BE49-F238E27FC236}">
                  <a16:creationId xmlns:a16="http://schemas.microsoft.com/office/drawing/2014/main" id="{D42D33A2-C40A-44B6-BE0C-4D7653C496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  <p:sp>
        <p:nvSpPr>
          <p:cNvPr id="31" name="SP Agenda Notice" hidden="1"/>
          <p:cNvSpPr>
            <a:spLocks noGrp="1"/>
          </p:cNvSpPr>
          <p:nvPr>
            <p:ph sz="quarter" idx="13" hasCustomPrompt="1"/>
          </p:nvPr>
        </p:nvSpPr>
        <p:spPr>
          <a:xfrm>
            <a:off x="12344400" y="48315"/>
            <a:ext cx="3103200" cy="0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800" b="0" i="0" baseline="0">
                <a:solidFill>
                  <a:schemeClr val="tx1"/>
                </a:solidFill>
              </a:defRPr>
            </a:lvl1pPr>
            <a:lvl2pPr marL="172641" marR="0" indent="-171450" algn="l" defTabSz="6845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800" baseline="0">
                <a:solidFill>
                  <a:schemeClr val="tx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noProof="0"/>
              <a:t>This is the </a:t>
            </a:r>
            <a:r>
              <a:rPr lang="en-US" noProof="0" err="1"/>
              <a:t>SlideProof</a:t>
            </a:r>
            <a:r>
              <a:rPr lang="en-US" noProof="0"/>
              <a:t> Agenda Layout</a:t>
            </a:r>
          </a:p>
          <a:p>
            <a:pPr lvl="0"/>
            <a:r>
              <a:rPr lang="en-US" noProof="0"/>
              <a:t>http://www.veodin.com/slideproof/manual/agenda/</a:t>
            </a:r>
          </a:p>
          <a:p>
            <a:pPr lvl="0"/>
            <a:r>
              <a:rPr lang="en-US" noProof="0"/>
              <a:t>Use the Selection Pane (Alt+F10) to make the hidden shapes of the Agenda visible. Make sure you group them again after editing and rename them with </a:t>
            </a:r>
            <a:r>
              <a:rPr lang="en-US" noProof="0" err="1"/>
              <a:t>SlideProof</a:t>
            </a:r>
            <a:r>
              <a:rPr lang="en-US" noProof="0"/>
              <a:t> &gt; Agenda &gt; Rename Agenda Groups</a:t>
            </a:r>
          </a:p>
          <a:p>
            <a:pPr lvl="0"/>
            <a:r>
              <a:rPr lang="en-US" noProof="0"/>
              <a:t>Expected group names are:</a:t>
            </a:r>
          </a:p>
          <a:p>
            <a:pPr lvl="1"/>
            <a:endParaRPr lang="en-US" noProof="0"/>
          </a:p>
          <a:p>
            <a:pPr lvl="1"/>
            <a:r>
              <a:rPr lang="en-US" noProof="0"/>
              <a:t>SP Agenda Section - Mandatory</a:t>
            </a:r>
          </a:p>
          <a:p>
            <a:pPr lvl="1"/>
            <a:r>
              <a:rPr lang="en-US" noProof="0"/>
              <a:t>SP Agenda Section Highlight - Highlight the current section</a:t>
            </a:r>
          </a:p>
          <a:p>
            <a:pPr lvl="1"/>
            <a:r>
              <a:rPr lang="en-US" noProof="0"/>
              <a:t>SP Agenda Subsection - Mandatory if showing subsections</a:t>
            </a:r>
          </a:p>
          <a:p>
            <a:pPr lvl="1"/>
            <a:r>
              <a:rPr lang="en-US" noProof="0"/>
              <a:t>SP Agenda Subsection Highlight - Highlight the current subsection</a:t>
            </a:r>
          </a:p>
          <a:p>
            <a:pPr lvl="0"/>
            <a:r>
              <a:rPr lang="en-US" noProof="0"/>
              <a:t>Any shapes or images inside the groups will appear on the agenda pages. This notice (SP Agenda Notice) will not appear on the agenda pages.</a:t>
            </a:r>
          </a:p>
          <a:p>
            <a:pPr lvl="0"/>
            <a:r>
              <a:rPr lang="en-US" noProof="0"/>
              <a:t>Valid text placeholders are:</a:t>
            </a:r>
          </a:p>
          <a:p>
            <a:pPr lvl="1"/>
            <a:endParaRPr lang="en-US" noProof="0"/>
          </a:p>
          <a:p>
            <a:pPr lvl="1"/>
            <a:r>
              <a:rPr lang="en-US" noProof="0"/>
              <a:t>Section number:</a:t>
            </a:r>
          </a:p>
          <a:p>
            <a:pPr lvl="1"/>
            <a:r>
              <a:rPr lang="en-US" noProof="0"/>
              <a:t>&lt;N&gt; for Arabic number 1, 2, 3</a:t>
            </a:r>
          </a:p>
          <a:p>
            <a:pPr lvl="1"/>
            <a:r>
              <a:rPr lang="en-US" noProof="0"/>
              <a:t>&lt;R&gt; for Roman numeral I, II, III</a:t>
            </a:r>
          </a:p>
          <a:p>
            <a:pPr lvl="1"/>
            <a:r>
              <a:rPr lang="en-US" noProof="0"/>
              <a:t>&lt;RL&gt; for lower-case Roman numeral </a:t>
            </a:r>
            <a:r>
              <a:rPr lang="en-US" noProof="0" err="1"/>
              <a:t>i</a:t>
            </a:r>
            <a:r>
              <a:rPr lang="en-US" noProof="0"/>
              <a:t>, ii, iii</a:t>
            </a:r>
          </a:p>
          <a:p>
            <a:pPr lvl="1"/>
            <a:r>
              <a:rPr lang="en-US" noProof="0"/>
              <a:t>&lt;A&gt; for alphabetic character A, B, C</a:t>
            </a:r>
          </a:p>
          <a:p>
            <a:pPr lvl="1"/>
            <a:r>
              <a:rPr lang="en-US" noProof="0"/>
              <a:t>&lt;AL&gt; for lower-case Alphabetic character</a:t>
            </a:r>
          </a:p>
          <a:p>
            <a:pPr lvl="1"/>
            <a:r>
              <a:rPr lang="en-US" noProof="0"/>
              <a:t>&lt;TEXT&gt;</a:t>
            </a:r>
          </a:p>
          <a:p>
            <a:pPr lvl="1"/>
            <a:r>
              <a:rPr lang="en-US" noProof="0"/>
              <a:t>&lt;RESPONSIBLE&gt;</a:t>
            </a:r>
          </a:p>
          <a:p>
            <a:pPr lvl="1"/>
            <a:r>
              <a:rPr lang="en-US" noProof="0"/>
              <a:t>&lt;TIMESLOT&gt;</a:t>
            </a:r>
          </a:p>
          <a:p>
            <a:pPr lvl="1"/>
            <a:r>
              <a:rPr lang="en-US" noProof="0"/>
              <a:t>&lt;DURATION&gt; for duration</a:t>
            </a:r>
          </a:p>
          <a:p>
            <a:pPr lvl="1"/>
            <a:r>
              <a:rPr lang="en-US" noProof="0"/>
              <a:t>&lt;P&gt; for page number</a:t>
            </a:r>
          </a:p>
          <a:p>
            <a:pPr lvl="0"/>
            <a:r>
              <a:rPr lang="en-US" noProof="0"/>
              <a:t>If you want the agenda to be vertically centered on each Agenda slide, rename this layout to:</a:t>
            </a:r>
          </a:p>
          <a:p>
            <a:pPr lvl="1"/>
            <a:endParaRPr lang="en-US" noProof="0"/>
          </a:p>
          <a:p>
            <a:pPr lvl="1"/>
            <a:r>
              <a:rPr lang="en-US" noProof="0"/>
              <a:t>SP Agenda Vertical</a:t>
            </a:r>
          </a:p>
        </p:txBody>
      </p:sp>
      <p:grpSp>
        <p:nvGrpSpPr>
          <p:cNvPr id="78" name="SP Agenda Subsection" hidden="1">
            <a:extLst>
              <a:ext uri="{FF2B5EF4-FFF2-40B4-BE49-F238E27FC236}">
                <a16:creationId xmlns:a16="http://schemas.microsoft.com/office/drawing/2014/main" id="{3CDEAECC-3C3D-40DC-8048-05157150AD6E}"/>
              </a:ext>
            </a:extLst>
          </p:cNvPr>
          <p:cNvGrpSpPr>
            <a:grpSpLocks/>
          </p:cNvGrpSpPr>
          <p:nvPr userDrawn="1"/>
        </p:nvGrpSpPr>
        <p:grpSpPr>
          <a:xfrm>
            <a:off x="381000" y="4096092"/>
            <a:ext cx="10080000" cy="369332"/>
            <a:chOff x="1797664" y="2085631"/>
            <a:chExt cx="5940745" cy="369332"/>
          </a:xfrm>
        </p:grpSpPr>
        <p:sp>
          <p:nvSpPr>
            <p:cNvPr id="79" name="Textbox">
              <a:extLst>
                <a:ext uri="{FF2B5EF4-FFF2-40B4-BE49-F238E27FC236}">
                  <a16:creationId xmlns:a16="http://schemas.microsoft.com/office/drawing/2014/main" id="{584D4FFB-892A-49C8-973F-893B258E19B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40025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3600" b="1">
                  <a:solidFill>
                    <a:schemeClr val="bg1"/>
                  </a:solidFill>
                </a:rPr>
                <a:t>&lt;TEXT&gt;</a:t>
              </a:r>
            </a:p>
          </p:txBody>
        </p:sp>
        <p:sp>
          <p:nvSpPr>
            <p:cNvPr id="80" name="Textbox">
              <a:extLst>
                <a:ext uri="{FF2B5EF4-FFF2-40B4-BE49-F238E27FC236}">
                  <a16:creationId xmlns:a16="http://schemas.microsoft.com/office/drawing/2014/main" id="{BB144044-4B4E-495D-8D8D-9D01BCCA9A2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3600" b="1">
                  <a:solidFill>
                    <a:schemeClr val="bg1"/>
                  </a:solidFill>
                </a:rPr>
                <a:t>&lt;N&gt;</a:t>
              </a:r>
            </a:p>
          </p:txBody>
        </p:sp>
        <p:sp>
          <p:nvSpPr>
            <p:cNvPr id="81" name="Textbox">
              <a:extLst>
                <a:ext uri="{FF2B5EF4-FFF2-40B4-BE49-F238E27FC236}">
                  <a16:creationId xmlns:a16="http://schemas.microsoft.com/office/drawing/2014/main" id="{72849E41-8C22-4F28-A058-02BC25DF49B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000" b="1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82" name="Textbox">
              <a:extLst>
                <a:ext uri="{FF2B5EF4-FFF2-40B4-BE49-F238E27FC236}">
                  <a16:creationId xmlns:a16="http://schemas.microsoft.com/office/drawing/2014/main" id="{CA1BEB0B-B88B-4782-BF66-3BC90122CA1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 b="1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83" name="Textbox">
              <a:extLst>
                <a:ext uri="{FF2B5EF4-FFF2-40B4-BE49-F238E27FC236}">
                  <a16:creationId xmlns:a16="http://schemas.microsoft.com/office/drawing/2014/main" id="{2488CE60-C0C7-4375-8E28-316DE55D3DE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 b="1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84" name="Textbox">
              <a:extLst>
                <a:ext uri="{FF2B5EF4-FFF2-40B4-BE49-F238E27FC236}">
                  <a16:creationId xmlns:a16="http://schemas.microsoft.com/office/drawing/2014/main" id="{FDCF7982-797D-46DB-BA8C-F96B93FBBF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 b="1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8E28B06-D33C-C1D0-34E6-07633E4EF478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8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59DA114F-379B-6AB0-E63E-EDE7F1D54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grayscl/>
            <a:alphaModFix amt="16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988" r="39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5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84ADFB8-684F-4AA1-AD45-AA1B75078B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509933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84ADFB8-684F-4AA1-AD45-AA1B75078B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5837C125-1DBF-4F22-925B-D8481E8BC23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 rIns="1828800" bIns="90000" anchor="ctr"/>
          <a:lstStyle>
            <a:lvl1pPr marL="0" indent="0" algn="r">
              <a:buNone/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1D8D4E77-E0A3-4D09-ACAE-F1308CF36B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839" y="2743510"/>
            <a:ext cx="5923811" cy="1485280"/>
          </a:xfrm>
        </p:spPr>
        <p:txBody>
          <a:bodyPr vert="horz" lIns="91440" tIns="91440" rIns="91440" bIns="91440" anchor="t"/>
          <a:lstStyle>
            <a:lvl1pPr>
              <a:defRPr sz="3200" baseline="0"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 section header</a:t>
            </a:r>
            <a:br>
              <a:rPr lang="en-US"/>
            </a:br>
            <a:r>
              <a:rPr lang="en-US"/>
              <a:t>or big idea statement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8809E328-E168-4AEC-AD9B-18A4ACAAA4F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D456EB42-66C6-4FC9-8A72-F78974DE848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11318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Edge to Edge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57A7E5E-CA69-406E-83FA-41141E4885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103476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57A7E5E-CA69-406E-83FA-41141E4885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3B62DF6E-A83A-4117-A2ED-B4864BA8330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rIns="90000" bIns="360000" anchor="b"/>
          <a:lstStyle>
            <a:lvl1pPr marL="0" indent="0" algn="ctr">
              <a:buNone/>
              <a:defRPr>
                <a:solidFill>
                  <a:schemeClr val="bg1"/>
                </a:solidFill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Picture placeholder</a:t>
            </a:r>
          </a:p>
        </p:txBody>
      </p:sp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>
          <a:xfrm>
            <a:off x="1414463" y="685801"/>
            <a:ext cx="9363075" cy="5480050"/>
          </a:xfrm>
        </p:spPr>
        <p:txBody>
          <a:bodyPr vert="horz" lIns="91440" tIns="91440" rIns="91440" bIns="91440" anchor="ctr" anchorCtr="0"/>
          <a:lstStyle>
            <a:lvl1pPr algn="ctr">
              <a:defRPr sz="4000" baseline="0">
                <a:solidFill>
                  <a:schemeClr val="bg1"/>
                </a:solidFill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78936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E48FEA9-0B6B-4F10-9B08-876CB718440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436370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E48FEA9-0B6B-4F10-9B08-876CB71844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3B62DF6E-A83A-4117-A2ED-B4864BA8330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504950"/>
            <a:ext cx="12192000" cy="3295651"/>
          </a:xfrm>
          <a:solidFill>
            <a:schemeClr val="tx1"/>
          </a:solidFill>
        </p:spPr>
        <p:txBody>
          <a:bodyPr rIns="1828800" bIns="90000" anchor="ctr"/>
          <a:lstStyle>
            <a:lvl1pPr marL="0" indent="0" algn="r">
              <a:buNone/>
              <a:defRPr>
                <a:solidFill>
                  <a:schemeClr val="bg1"/>
                </a:solidFill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Picture placeholder</a:t>
            </a:r>
          </a:p>
        </p:txBody>
      </p:sp>
      <p:sp>
        <p:nvSpPr>
          <p:cNvPr id="11" name="Subtitle"/>
          <p:cNvSpPr>
            <a:spLocks noGrp="1"/>
          </p:cNvSpPr>
          <p:nvPr>
            <p:ph type="body" sz="quarter" idx="14"/>
          </p:nvPr>
        </p:nvSpPr>
        <p:spPr>
          <a:xfrm>
            <a:off x="292100" y="3258636"/>
            <a:ext cx="8228011" cy="53340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>
          <a:xfrm>
            <a:off x="292101" y="2686713"/>
            <a:ext cx="8522208" cy="499365"/>
          </a:xfrm>
        </p:spPr>
        <p:txBody>
          <a:bodyPr vert="horz" lIns="91440" tIns="91440" rIns="91440" bIns="91440" anchor="b" anchorCtr="0"/>
          <a:lstStyle>
            <a:lvl1pPr>
              <a:defRPr sz="3200" baseline="0">
                <a:solidFill>
                  <a:schemeClr val="bg1"/>
                </a:solidFill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 section header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C8CDE3DB-5BD1-43F6-94A6-D47A00235D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EEEF92A3-A948-430A-BA72-93EBB9877D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81080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CEA4730-05E9-413E-A59C-914E0C36623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334287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CEA4730-05E9-413E-A59C-914E0C3662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"/>
          <p:cNvSpPr>
            <a:spLocks noGrp="1"/>
          </p:cNvSpPr>
          <p:nvPr>
            <p:ph type="body" sz="quarter" idx="14"/>
          </p:nvPr>
        </p:nvSpPr>
        <p:spPr>
          <a:xfrm>
            <a:off x="288994" y="2871000"/>
            <a:ext cx="8522208" cy="273598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16" name="Title"/>
          <p:cNvSpPr>
            <a:spLocks noGrp="1"/>
          </p:cNvSpPr>
          <p:nvPr>
            <p:ph type="title" hasCustomPrompt="1"/>
          </p:nvPr>
        </p:nvSpPr>
        <p:spPr>
          <a:xfrm>
            <a:off x="288995" y="685800"/>
            <a:ext cx="8522208" cy="1957353"/>
          </a:xfrm>
        </p:spPr>
        <p:txBody>
          <a:bodyPr vert="horz" lIns="91440" tIns="91440" rIns="91440" bIns="91440" anchor="b" anchorCtr="0"/>
          <a:lstStyle>
            <a:lvl1pPr>
              <a:defRPr sz="3200" baseline="0"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 section header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B699D1C6-DBB0-43D0-BC06-19A6E62C19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DCAA7B61-F2C7-43C9-A11F-B48C4ED2EBC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1696" y="6129337"/>
            <a:ext cx="7481160" cy="411581"/>
          </a:xfrm>
        </p:spPr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176079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B74272F-602D-4192-BC54-B2645BC734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590845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B74272F-602D-4192-BC54-B2645BC734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">
            <a:extLst>
              <a:ext uri="{FF2B5EF4-FFF2-40B4-BE49-F238E27FC236}">
                <a16:creationId xmlns:a16="http://schemas.microsoft.com/office/drawing/2014/main" id="{B6844C8B-60DD-4EDB-AF8B-41A6695EFC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994" y="2871000"/>
            <a:ext cx="8522208" cy="273598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Bar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2CE5726B-4E9B-428F-B8BF-52038F1B0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995" y="685800"/>
            <a:ext cx="8522208" cy="1957353"/>
          </a:xfrm>
        </p:spPr>
        <p:txBody>
          <a:bodyPr vert="horz" lIns="91440" tIns="91440" rIns="91440" bIns="91440" anchor="b" anchorCtr="0"/>
          <a:lstStyle>
            <a:lvl1pPr>
              <a:defRPr sz="3200" baseline="0"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 section header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0B94C82C-D24B-4532-B992-AD884CD16A9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6B49B78C-62D9-4CBC-82AE-117CC49AA7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71312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"/>
          <p:cNvSpPr>
            <a:spLocks noGrp="1"/>
          </p:cNvSpPr>
          <p:nvPr>
            <p:ph type="body" sz="quarter" idx="14"/>
          </p:nvPr>
        </p:nvSpPr>
        <p:spPr>
          <a:xfrm>
            <a:off x="288994" y="2871000"/>
            <a:ext cx="8522208" cy="273598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6" name="Title"/>
          <p:cNvSpPr>
            <a:spLocks noGrp="1"/>
          </p:cNvSpPr>
          <p:nvPr>
            <p:ph type="title" hasCustomPrompt="1"/>
          </p:nvPr>
        </p:nvSpPr>
        <p:spPr>
          <a:xfrm>
            <a:off x="288995" y="685800"/>
            <a:ext cx="8522208" cy="1957353"/>
          </a:xfrm>
        </p:spPr>
        <p:txBody>
          <a:bodyPr lIns="91440" tIns="91440" rIns="91440" bIns="91440" anchor="b" anchorCtr="0"/>
          <a:lstStyle>
            <a:lvl1pPr>
              <a:defRPr sz="3200" baseline="0"/>
            </a:lvl1pPr>
          </a:lstStyle>
          <a:p>
            <a:r>
              <a:rPr lang="en-US" dirty="0"/>
              <a:t>Click to add section header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B699D1C6-DBB0-43D0-BC06-19A6E62C19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51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Blu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1849DD0-CD9F-43B4-BC22-9490F93AC8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247950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1849DD0-CD9F-43B4-BC22-9490F93AC8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">
            <a:extLst>
              <a:ext uri="{FF2B5EF4-FFF2-40B4-BE49-F238E27FC236}">
                <a16:creationId xmlns:a16="http://schemas.microsoft.com/office/drawing/2014/main" id="{71441D17-F569-4929-BED2-B3C594D2EB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994" y="2871000"/>
            <a:ext cx="8522208" cy="273598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Bar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rgbClr val="32D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52C54A16-447D-4A74-9122-F46E4BC750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995" y="685800"/>
            <a:ext cx="8522208" cy="1957353"/>
          </a:xfrm>
        </p:spPr>
        <p:txBody>
          <a:bodyPr vert="horz" lIns="91440" tIns="91440" rIns="91440" bIns="91440" anchor="b" anchorCtr="0"/>
          <a:lstStyle>
            <a:lvl1pPr>
              <a:defRPr sz="3200" baseline="0"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 section header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29926132-14B5-462D-8011-DBD07D3A4F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698795D-6546-4F01-AD74-FF78AF2E677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413201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6C4D275-D9D2-4194-9F32-64D652B008C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001019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6C4D275-D9D2-4194-9F32-64D652B008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">
            <a:extLst>
              <a:ext uri="{FF2B5EF4-FFF2-40B4-BE49-F238E27FC236}">
                <a16:creationId xmlns:a16="http://schemas.microsoft.com/office/drawing/2014/main" id="{EE3E2CEF-B9DC-4BC7-912D-0AF3140E0B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994" y="2871000"/>
            <a:ext cx="8522208" cy="273598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Bar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10CC7B28-F85E-49B0-A5ED-82D39FF68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995" y="685800"/>
            <a:ext cx="8522208" cy="1957353"/>
          </a:xfrm>
        </p:spPr>
        <p:txBody>
          <a:bodyPr vert="horz" lIns="91440" tIns="91440" rIns="91440" bIns="91440" anchor="b" anchorCtr="0"/>
          <a:lstStyle>
            <a:lvl1pPr>
              <a:defRPr sz="3200" baseline="0"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 section header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2452CF67-7C64-4A36-818E-9739F15599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FE686EF5-477F-4DCE-824F-3C05B5AA659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cap="none" baseline="0"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117741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B457EDA-0A28-4849-BD37-266565E6DA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03431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B457EDA-0A28-4849-BD37-266565E6DA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Name, title, company"/>
          <p:cNvSpPr>
            <a:spLocks noGrp="1"/>
          </p:cNvSpPr>
          <p:nvPr>
            <p:ph type="body" sz="quarter" idx="14" hasCustomPrompt="1"/>
          </p:nvPr>
        </p:nvSpPr>
        <p:spPr>
          <a:xfrm>
            <a:off x="512997" y="3989508"/>
            <a:ext cx="8228011" cy="533400"/>
          </a:xfrm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add quoted person’s name, title, company</a:t>
            </a:r>
          </a:p>
        </p:txBody>
      </p:sp>
      <p:sp>
        <p:nvSpPr>
          <p:cNvPr id="11" name="Quote"/>
          <p:cNvSpPr>
            <a:spLocks noGrp="1"/>
          </p:cNvSpPr>
          <p:nvPr>
            <p:ph type="title" hasCustomPrompt="1"/>
          </p:nvPr>
        </p:nvSpPr>
        <p:spPr>
          <a:xfrm>
            <a:off x="284398" y="685800"/>
            <a:ext cx="9106250" cy="3075861"/>
          </a:xfrm>
        </p:spPr>
        <p:txBody>
          <a:bodyPr vert="horz" lIns="91440" anchor="b" anchorCtr="0"/>
          <a:lstStyle>
            <a:lvl1pPr marL="219456" indent="-219456">
              <a:defRPr sz="4600" cap="none" baseline="0"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“Click to add quote here. Type quotation marks before and after text.”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416E5649-B5F3-4893-ACEE-FDDDEA277D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CC9133F1-6679-476E-AEFD-931027BED0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263416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DB08AFA-0746-4D41-942A-DD08BF38567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15630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DB08AFA-0746-4D41-942A-DD08BF3856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88F2DF35-63BF-460F-A215-8F5110C2F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599" y="998681"/>
            <a:ext cx="11404800" cy="5097600"/>
          </a:xfrm>
        </p:spPr>
        <p:txBody>
          <a:bodyPr lIns="0" rIns="0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232753FE-5D9A-4A5E-B0B2-3DAAE2EB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184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9A5E8DFD-A232-4615-95C8-3553E04E8D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465454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9A5E8DFD-A232-4615-95C8-3553E04E8D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A3BBDD58-9EEC-48BC-A84C-F80FB78CB21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1000" y="1344281"/>
            <a:ext cx="11403014" cy="4752000"/>
          </a:xfrm>
        </p:spPr>
        <p:txBody>
          <a:bodyPr lIns="0" rIns="0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502268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Font typeface="" panose="020B0604020202020204" pitchFamily="34" charset="0"/>
              <a:buNone/>
              <a:defRPr sz="2400" baseline="0" dirty="0"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/>
              <a:t>Click to add one-line subtitle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670D9BB8-8D8D-4F83-B418-E1A6910A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</p:spPr>
        <p:txBody>
          <a:bodyPr vert="horz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B8A2B8FB-372C-42B9-B280-9D39EC303B0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42026B78-68E1-478D-8813-92F76EAC82C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204375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51DAC38-CABC-40E4-BF53-10DB44E26F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245310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51DAC38-CABC-40E4-BF53-10DB44E26F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">
            <a:extLst>
              <a:ext uri="{FF2B5EF4-FFF2-40B4-BE49-F238E27FC236}">
                <a16:creationId xmlns:a16="http://schemas.microsoft.com/office/drawing/2014/main" id="{D60021C6-A6F0-40F0-A299-B8269BE0F49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81000" y="1733015"/>
            <a:ext cx="11403014" cy="4366800"/>
          </a:xfrm>
        </p:spPr>
        <p:txBody>
          <a:bodyPr lIns="0" rIns="0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Heading"/>
          <p:cNvSpPr>
            <a:spLocks noGrp="1"/>
          </p:cNvSpPr>
          <p:nvPr>
            <p:ph type="body" sz="quarter" idx="18" hasCustomPrompt="1"/>
          </p:nvPr>
        </p:nvSpPr>
        <p:spPr>
          <a:xfrm>
            <a:off x="288096" y="1350296"/>
            <a:ext cx="11495918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subtitle</a:t>
            </a:r>
          </a:p>
        </p:txBody>
      </p:sp>
      <p:sp>
        <p:nvSpPr>
          <p:cNvPr id="12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15C04D0B-D5E2-4F74-B1D6-45E2AEA840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495918" cy="381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" panose="020B0604020202020204" pitchFamily="34" charset="0"/>
              <a:buNone/>
              <a:defRPr sz="2400" baseline="0"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subtitle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D09EDB93-5BF6-4D1D-9D5F-0E75F455E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2" y="391852"/>
            <a:ext cx="11498271" cy="401362"/>
          </a:xfr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9D217CA8-FB11-4E4A-BBCD-EE7B837F4D7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EA3E28B-F7AC-49D0-8E77-F09CC76C6D4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133916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8CCBAEC-80EE-4CF5-8E38-137E1601DA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573663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8CCBAEC-80EE-4CF5-8E38-137E1601DA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sz="quarter" idx="18"/>
          </p:nvPr>
        </p:nvSpPr>
        <p:spPr>
          <a:xfrm>
            <a:off x="6260021" y="995363"/>
            <a:ext cx="5523992" cy="5100637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"/>
          <p:cNvSpPr>
            <a:spLocks noGrp="1"/>
          </p:cNvSpPr>
          <p:nvPr>
            <p:ph sz="quarter" idx="17"/>
          </p:nvPr>
        </p:nvSpPr>
        <p:spPr>
          <a:xfrm>
            <a:off x="385100" y="995363"/>
            <a:ext cx="5523992" cy="5100637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18" name="Title">
            <a:extLst>
              <a:ext uri="{FF2B5EF4-FFF2-40B4-BE49-F238E27FC236}">
                <a16:creationId xmlns:a16="http://schemas.microsoft.com/office/drawing/2014/main" id="{871CBF7C-DC48-4FC0-9D75-AE2A7B709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</p:spPr>
        <p:txBody>
          <a:bodyPr vert="horz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30D71586-CC8D-433E-9833-9A7FDB8D82E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9C5C9A9-E236-4C76-AAB8-D575E2980D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350657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0FECCF4-5B08-4D07-983D-6DCE5C98521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596433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0FECCF4-5B08-4D07-983D-6DCE5C9852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2D9C38D-0C96-4F06-9088-13547C056F3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358729" y="1358232"/>
            <a:ext cx="5416903" cy="4737731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790CE829-C5DB-4D0F-8D68-9F31A94FC42A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81000" y="1358232"/>
            <a:ext cx="5416903" cy="4737731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BE367876-B551-4115-B469-74C12D0C1C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493803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/>
              <a:t>Click to add one-line subtitle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B4DC083-771D-42FC-A297-31FED0158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208FD370-F534-4533-9D1C-D71C0301D4F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1B9DB588-CD3A-4605-99DD-5D58A0334468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234110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33CC6A5-EED9-4BE6-9BB2-1B5B2BA3AB5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538428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33CC6A5-EED9-4BE6-9BB2-1B5B2BA3AB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22" name="Content Placeholder 14"/>
          <p:cNvSpPr>
            <a:spLocks noGrp="1"/>
          </p:cNvSpPr>
          <p:nvPr>
            <p:ph sz="quarter" idx="17"/>
          </p:nvPr>
        </p:nvSpPr>
        <p:spPr>
          <a:xfrm>
            <a:off x="384003" y="1376363"/>
            <a:ext cx="5418000" cy="4719637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88095" y="995363"/>
            <a:ext cx="5513908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heading</a:t>
            </a:r>
          </a:p>
        </p:txBody>
      </p:sp>
      <p:sp>
        <p:nvSpPr>
          <p:cNvPr id="25" name="Content Placeholder 14"/>
          <p:cNvSpPr>
            <a:spLocks noGrp="1"/>
          </p:cNvSpPr>
          <p:nvPr>
            <p:ph sz="quarter" idx="20"/>
          </p:nvPr>
        </p:nvSpPr>
        <p:spPr>
          <a:xfrm>
            <a:off x="6356308" y="1376363"/>
            <a:ext cx="5418000" cy="4719637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260400" y="995363"/>
            <a:ext cx="5513908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heading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A8584B-E718-4F58-9AF1-BDBF5AD7F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429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BACB20F-6AB9-4717-9714-122FD81AD8A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955546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BACB20F-6AB9-4717-9714-122FD81AD8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2D9C38D-0C96-4F06-9088-13547C056F3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358729" y="1739233"/>
            <a:ext cx="5416903" cy="435673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Heading 2">
            <a:extLst>
              <a:ext uri="{FF2B5EF4-FFF2-40B4-BE49-F238E27FC236}">
                <a16:creationId xmlns:a16="http://schemas.microsoft.com/office/drawing/2014/main" id="{0F35A58C-1284-494F-A5A7-A8680CA322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61641" y="1358232"/>
            <a:ext cx="5513908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heading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790CE829-C5DB-4D0F-8D68-9F31A94FC42A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85100" y="1739233"/>
            <a:ext cx="5416903" cy="435673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Heading 1">
            <a:extLst>
              <a:ext uri="{FF2B5EF4-FFF2-40B4-BE49-F238E27FC236}">
                <a16:creationId xmlns:a16="http://schemas.microsoft.com/office/drawing/2014/main" id="{4FFD9C8F-5583-4BD3-BF48-097D5D045AD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8095" y="1358232"/>
            <a:ext cx="5513908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heading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BE367876-B551-4115-B469-74C12D0C1C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493803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/>
              <a:t>Click to add one-line subtitle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B4DC083-771D-42FC-A297-31FED0158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12F31EAB-796D-4E98-AD02-5E448046BB3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B9B4ABF0-738F-478F-B9E7-E5D3DF83666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150450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">
            <a:extLst>
              <a:ext uri="{FF2B5EF4-FFF2-40B4-BE49-F238E27FC236}">
                <a16:creationId xmlns:a16="http://schemas.microsoft.com/office/drawing/2014/main" id="{B6844C8B-60DD-4EDB-AF8B-41A6695EFC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994" y="2871000"/>
            <a:ext cx="8522208" cy="273598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Bar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2CE5726B-4E9B-428F-B8BF-52038F1B0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995" y="685800"/>
            <a:ext cx="8522208" cy="1957353"/>
          </a:xfrm>
        </p:spPr>
        <p:txBody>
          <a:bodyPr lIns="91440" tIns="91440" rIns="91440" bIns="91440" anchor="b" anchorCtr="0"/>
          <a:lstStyle>
            <a:lvl1pPr>
              <a:defRPr sz="3200" baseline="0"/>
            </a:lvl1pPr>
          </a:lstStyle>
          <a:p>
            <a:r>
              <a:rPr lang="en-US" dirty="0"/>
              <a:t>Click to add section header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0B94C82C-D24B-4532-B992-AD884CD16A9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15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69A4C04-A3EA-46DA-BB45-CDB216DA322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526961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69A4C04-A3EA-46DA-BB45-CDB216DA32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ontent Placeholder 3"/>
          <p:cNvSpPr>
            <a:spLocks noGrp="1"/>
          </p:cNvSpPr>
          <p:nvPr>
            <p:ph sz="quarter" idx="19"/>
          </p:nvPr>
        </p:nvSpPr>
        <p:spPr>
          <a:xfrm>
            <a:off x="8152474" y="996365"/>
            <a:ext cx="3628711" cy="5099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8"/>
          </p:nvPr>
        </p:nvSpPr>
        <p:spPr>
          <a:xfrm>
            <a:off x="4268787" y="996365"/>
            <a:ext cx="3628711" cy="5099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sz="quarter" idx="17"/>
          </p:nvPr>
        </p:nvSpPr>
        <p:spPr>
          <a:xfrm>
            <a:off x="385100" y="996365"/>
            <a:ext cx="3628711" cy="5099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EAC09279-0D09-4109-A953-16A88732F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55DFA194-46E5-48DD-9DF0-CE09ECBDE59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BEED058A-E779-4D88-ADD2-9B84C2A1050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401637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EF3F2B0-772A-445A-8335-AA9D2FA1E7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97109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EF3F2B0-772A-445A-8335-AA9D2FA1E7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ubtitle">
            <a:extLst>
              <a:ext uri="{FF2B5EF4-FFF2-40B4-BE49-F238E27FC236}">
                <a16:creationId xmlns:a16="http://schemas.microsoft.com/office/drawing/2014/main" id="{C831EBB5-21C4-4F56-9D7F-EDB7844B96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498270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/>
              <a:t>Click to add one-line subtitle</a:t>
            </a:r>
          </a:p>
        </p:txBody>
      </p:sp>
      <p:sp>
        <p:nvSpPr>
          <p:cNvPr id="28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9EF0ECA-DE60-41FE-A905-507AB710E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1074A59D-DDE4-4FB2-838A-D5C8E7AD19E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46122" y="1365166"/>
            <a:ext cx="3628710" cy="473400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2DA2588-EB78-4045-A57D-317AA672516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65611" y="1365166"/>
            <a:ext cx="3628710" cy="473439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31336B0C-F91E-47D8-936F-836334818CB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5100" y="1365166"/>
            <a:ext cx="3628710" cy="473400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C64F2FF0-0CF5-4CC1-8878-96534C54D9A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9AAC13-0724-4F89-9282-2A985E0669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7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4C416F85-2B34-4AE4-95D6-BF9CFB412AE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481052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4C416F85-2B34-4AE4-95D6-BF9CFB412A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ontent Placeholder 3"/>
          <p:cNvSpPr>
            <a:spLocks noGrp="1"/>
          </p:cNvSpPr>
          <p:nvPr>
            <p:ph sz="quarter" idx="22"/>
          </p:nvPr>
        </p:nvSpPr>
        <p:spPr>
          <a:xfrm>
            <a:off x="8146122" y="1377365"/>
            <a:ext cx="3628710" cy="4718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Heading 3"/>
          <p:cNvSpPr>
            <a:spLocks noGrp="1"/>
          </p:cNvSpPr>
          <p:nvPr>
            <p:ph type="body" sz="quarter" idx="21" hasCustomPrompt="1"/>
          </p:nvPr>
        </p:nvSpPr>
        <p:spPr>
          <a:xfrm>
            <a:off x="8048832" y="996365"/>
            <a:ext cx="3726000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heading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quarter" idx="18"/>
          </p:nvPr>
        </p:nvSpPr>
        <p:spPr>
          <a:xfrm>
            <a:off x="4265611" y="1377365"/>
            <a:ext cx="3628710" cy="4718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Heading 2"/>
          <p:cNvSpPr>
            <a:spLocks noGrp="1"/>
          </p:cNvSpPr>
          <p:nvPr>
            <p:ph type="body" sz="quarter" idx="23" hasCustomPrompt="1"/>
          </p:nvPr>
        </p:nvSpPr>
        <p:spPr>
          <a:xfrm>
            <a:off x="4168321" y="996365"/>
            <a:ext cx="3726000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heading</a:t>
            </a:r>
          </a:p>
        </p:txBody>
      </p:sp>
      <p:sp>
        <p:nvSpPr>
          <p:cNvPr id="24" name="Content Placeholder 1"/>
          <p:cNvSpPr>
            <a:spLocks noGrp="1"/>
          </p:cNvSpPr>
          <p:nvPr>
            <p:ph sz="quarter" idx="17"/>
          </p:nvPr>
        </p:nvSpPr>
        <p:spPr>
          <a:xfrm>
            <a:off x="385100" y="1377365"/>
            <a:ext cx="3628710" cy="4718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Heading 1"/>
          <p:cNvSpPr>
            <a:spLocks noGrp="1"/>
          </p:cNvSpPr>
          <p:nvPr>
            <p:ph type="body" sz="quarter" idx="19" hasCustomPrompt="1"/>
          </p:nvPr>
        </p:nvSpPr>
        <p:spPr>
          <a:xfrm>
            <a:off x="287427" y="996365"/>
            <a:ext cx="3726383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heading</a:t>
            </a:r>
          </a:p>
        </p:txBody>
      </p:sp>
      <p:sp>
        <p:nvSpPr>
          <p:cNvPr id="16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24EE87AE-0267-4C69-AFD6-F9C64969A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BB8A07BF-CB97-4E22-9C06-99A9D26C819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7833D610-4CA4-41A3-B735-6F0642F98549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96484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81B370A-5B7E-451E-A6E7-C98EEEED58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087681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81B370A-5B7E-451E-A6E7-C98EEEED58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1074A59D-DDE4-4FB2-838A-D5C8E7AD19E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46122" y="1747514"/>
            <a:ext cx="3628710" cy="4352042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Heading 3">
            <a:extLst>
              <a:ext uri="{FF2B5EF4-FFF2-40B4-BE49-F238E27FC236}">
                <a16:creationId xmlns:a16="http://schemas.microsoft.com/office/drawing/2014/main" id="{2B395F8D-D2D6-46E9-A9E6-236C365E0BE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48832" y="1365166"/>
            <a:ext cx="3726000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heading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2DA2588-EB78-4045-A57D-317AA672516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65611" y="1747514"/>
            <a:ext cx="3628710" cy="4352042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Heading 2">
            <a:extLst>
              <a:ext uri="{FF2B5EF4-FFF2-40B4-BE49-F238E27FC236}">
                <a16:creationId xmlns:a16="http://schemas.microsoft.com/office/drawing/2014/main" id="{1E3C34FD-66F2-429D-BA98-17802C5C837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68321" y="1365166"/>
            <a:ext cx="3726000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heading</a:t>
            </a:r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31336B0C-F91E-47D8-936F-836334818CB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5100" y="1747514"/>
            <a:ext cx="3628710" cy="4352042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Heading 1">
            <a:extLst>
              <a:ext uri="{FF2B5EF4-FFF2-40B4-BE49-F238E27FC236}">
                <a16:creationId xmlns:a16="http://schemas.microsoft.com/office/drawing/2014/main" id="{2C5A79F9-54A7-42C3-958C-707025A751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7427" y="1365166"/>
            <a:ext cx="3726383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Click to add one-line heading</a:t>
            </a:r>
          </a:p>
        </p:txBody>
      </p:sp>
      <p:sp>
        <p:nvSpPr>
          <p:cNvPr id="28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C831EBB5-21C4-4F56-9D7F-EDB7844B96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498270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/>
              <a:t>Click to add one-line subtitle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9EF0ECA-DE60-41FE-A905-507AB710E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FF0756C0-7641-4173-A68F-865597D4BB0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221C879-23BF-48A0-9B6C-5B66C341975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358060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2AF6AB5-2EAF-44EB-8180-4EBE0A12EB8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124418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2AF6AB5-2EAF-44EB-8180-4EBE0A12EB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EAE54251-B0D2-4947-83BB-BD7F95F3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8287B217-2E30-4712-99AE-652EEDB044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64EA22A1-FE1F-4F4A-9C07-F0E86D67EF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84844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BCD9B7F5-5935-49D2-BFB9-4DD1D6CF03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919713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BCD9B7F5-5935-49D2-BFB9-4DD1D6CF03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ubtitle">
            <a:extLst>
              <a:ext uri="{FF2B5EF4-FFF2-40B4-BE49-F238E27FC236}">
                <a16:creationId xmlns:a16="http://schemas.microsoft.com/office/drawing/2014/main" id="{71AE6212-DACF-49FB-929D-2FA8B00CFD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529254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/>
              <a:t>Click to add one-line subtitle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0391D03-EF6B-45A2-9268-5A807C7AE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D8B57979-9B2D-4984-B19E-0EFD2E111CE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FA02681C-9BC6-4D8A-BB6B-D65D1A03959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4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1415DDE-BCB7-402A-83EE-E821146D738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757627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1415DDE-BCB7-402A-83EE-E821146D73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Bar">
            <a:extLst>
              <a:ext uri="{FF2B5EF4-FFF2-40B4-BE49-F238E27FC236}">
                <a16:creationId xmlns:a16="http://schemas.microsoft.com/office/drawing/2014/main" id="{8EF5646D-2EB2-41E1-98F7-8AFF5323E04E}"/>
              </a:ext>
            </a:extLst>
          </p:cNvPr>
          <p:cNvSpPr/>
          <p:nvPr userDrawn="1"/>
        </p:nvSpPr>
        <p:spPr>
          <a:xfrm>
            <a:off x="385100" y="1247488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7764AC2A-714D-48E6-8850-2398C74A59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123" y="398368"/>
            <a:ext cx="11494890" cy="868680"/>
          </a:xfrm>
        </p:spPr>
        <p:txBody>
          <a:bodyPr vert="horz" anchor="b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Two-Line Title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EBA2B6B1-8B85-4F7A-B1B8-3C2A2CA72C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F6172FFC-9966-4FB3-B3D2-FBE84B0190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417732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,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448E36D-1791-497B-8B45-6161FB44ED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052998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448E36D-1791-497B-8B45-6161FB44ED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ubtitle">
            <a:extLst>
              <a:ext uri="{FF2B5EF4-FFF2-40B4-BE49-F238E27FC236}">
                <a16:creationId xmlns:a16="http://schemas.microsoft.com/office/drawing/2014/main" id="{6957406C-CA6F-47F8-9FC9-A15BE313C4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1178166"/>
            <a:ext cx="11529254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/>
              <a:t>Click to add one-line subtitle</a:t>
            </a:r>
          </a:p>
        </p:txBody>
      </p:sp>
      <p:sp>
        <p:nvSpPr>
          <p:cNvPr id="10" name="Bar">
            <a:extLst>
              <a:ext uri="{FF2B5EF4-FFF2-40B4-BE49-F238E27FC236}">
                <a16:creationId xmlns:a16="http://schemas.microsoft.com/office/drawing/2014/main" id="{371489F8-FD72-440E-84EC-51D4A768BB5E}"/>
              </a:ext>
            </a:extLst>
          </p:cNvPr>
          <p:cNvSpPr/>
          <p:nvPr userDrawn="1"/>
        </p:nvSpPr>
        <p:spPr>
          <a:xfrm>
            <a:off x="385100" y="1663329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22" name="Title">
            <a:extLst>
              <a:ext uri="{FF2B5EF4-FFF2-40B4-BE49-F238E27FC236}">
                <a16:creationId xmlns:a16="http://schemas.microsoft.com/office/drawing/2014/main" id="{5535819F-7681-4776-AE9B-BEAB22E80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123" y="398368"/>
            <a:ext cx="11494890" cy="868680"/>
          </a:xfrm>
        </p:spPr>
        <p:txBody>
          <a:bodyPr vert="horz" anchor="b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Two-Line Title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C903090B-018E-41F6-821A-0DB185B1678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4EE71AD2-3B17-4BBC-A780-3AEAE01E747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280684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979774FC-F55C-4DFC-ADB6-18E4209079E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19280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979774FC-F55C-4DFC-ADB6-18E4209079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ar"/>
          <p:cNvSpPr/>
          <p:nvPr userDrawn="1"/>
        </p:nvSpPr>
        <p:spPr>
          <a:xfrm>
            <a:off x="385100" y="3616182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89123" y="2676894"/>
            <a:ext cx="3685309" cy="868680"/>
          </a:xfrm>
        </p:spPr>
        <p:txBody>
          <a:bodyPr vert="horz" anchor="b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multi-Line Title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2818CA98-330E-4FE7-B6FF-632E311233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1F90604F-7FA1-41D8-9914-866F330503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40844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BD7FB032-5C39-4FF8-8FE8-B730EC7CCE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4865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BD7FB032-5C39-4FF8-8FE8-B730EC7CCE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"/>
          <p:cNvSpPr>
            <a:spLocks noGrp="1"/>
          </p:cNvSpPr>
          <p:nvPr>
            <p:ph sz="quarter" idx="13"/>
          </p:nvPr>
        </p:nvSpPr>
        <p:spPr>
          <a:xfrm>
            <a:off x="4076700" y="331788"/>
            <a:ext cx="7734300" cy="5764212"/>
          </a:xfrm>
        </p:spPr>
        <p:txBody>
          <a:bodyPr anchor="ctr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Bar"/>
          <p:cNvSpPr/>
          <p:nvPr userDrawn="1"/>
        </p:nvSpPr>
        <p:spPr>
          <a:xfrm>
            <a:off x="385100" y="3616182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89122" y="2676894"/>
            <a:ext cx="3536373" cy="868680"/>
          </a:xfrm>
        </p:spPr>
        <p:txBody>
          <a:bodyPr vert="horz" anchor="b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multi-Line Title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92DC03DA-1907-4E05-9BC8-10562171313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DB2C94F6-2456-49E7-A85E-744A4B16A88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64819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Blu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">
            <a:extLst>
              <a:ext uri="{FF2B5EF4-FFF2-40B4-BE49-F238E27FC236}">
                <a16:creationId xmlns:a16="http://schemas.microsoft.com/office/drawing/2014/main" id="{71441D17-F569-4929-BED2-B3C594D2EB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994" y="2871000"/>
            <a:ext cx="8522208" cy="273598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Bar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rgbClr val="32D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52C54A16-447D-4A74-9122-F46E4BC750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995" y="685800"/>
            <a:ext cx="8522208" cy="1957353"/>
          </a:xfrm>
        </p:spPr>
        <p:txBody>
          <a:bodyPr lIns="91440" tIns="91440" rIns="91440" bIns="91440" anchor="b" anchorCtr="0"/>
          <a:lstStyle>
            <a:lvl1pPr>
              <a:defRPr sz="3200" baseline="0"/>
            </a:lvl1pPr>
          </a:lstStyle>
          <a:p>
            <a:r>
              <a:rPr lang="en-US" dirty="0"/>
              <a:t>Click to add section header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29926132-14B5-462D-8011-DBD07D3A4F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66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4E0B40D-5357-45FF-9FB8-FCEFDD888C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831575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4E0B40D-5357-45FF-9FB8-FCEFDD888C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"/>
          <p:cNvSpPr>
            <a:spLocks noGrp="1"/>
          </p:cNvSpPr>
          <p:nvPr>
            <p:ph sz="quarter" idx="13"/>
          </p:nvPr>
        </p:nvSpPr>
        <p:spPr>
          <a:xfrm>
            <a:off x="4076700" y="331788"/>
            <a:ext cx="7734300" cy="5764212"/>
          </a:xfrm>
        </p:spPr>
        <p:txBody>
          <a:bodyPr anchor="ctr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Bar"/>
          <p:cNvSpPr/>
          <p:nvPr userDrawn="1"/>
        </p:nvSpPr>
        <p:spPr>
          <a:xfrm>
            <a:off x="385100" y="3616182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10" name="Text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289122" y="2691855"/>
            <a:ext cx="3566206" cy="795528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sz="2400" baseline="0" dirty="0"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en-US"/>
              <a:t>Click to add</a:t>
            </a:r>
            <a:br>
              <a:rPr lang="en-US"/>
            </a:br>
            <a:r>
              <a:rPr lang="en-US"/>
              <a:t>two-line subtitle</a:t>
            </a: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289122" y="1980879"/>
            <a:ext cx="3566206" cy="868680"/>
          </a:xfrm>
        </p:spPr>
        <p:txBody>
          <a:bodyPr vert="horz" anchor="b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multi-Line Title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C2D12F7D-5A80-4CB3-A519-0EC3099CAB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977D698-96B1-4B1C-AC10-E28AA67073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172442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Caption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F460974-2E49-479B-8B56-14195E7788E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037961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F460974-2E49-479B-8B56-14195E7788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"/>
          <p:cNvSpPr>
            <a:spLocks noGrp="1"/>
          </p:cNvSpPr>
          <p:nvPr>
            <p:ph sz="quarter" idx="13"/>
          </p:nvPr>
        </p:nvSpPr>
        <p:spPr>
          <a:xfrm>
            <a:off x="4076700" y="331788"/>
            <a:ext cx="7734300" cy="5764212"/>
          </a:xfrm>
        </p:spPr>
        <p:txBody>
          <a:bodyPr anchor="ctr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4"/>
          </p:nvPr>
        </p:nvSpPr>
        <p:spPr>
          <a:xfrm>
            <a:off x="278732" y="2534960"/>
            <a:ext cx="3546475" cy="3446462"/>
          </a:xfrm>
        </p:spPr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Bar"/>
          <p:cNvSpPr/>
          <p:nvPr userDrawn="1"/>
        </p:nvSpPr>
        <p:spPr>
          <a:xfrm>
            <a:off x="385100" y="2356608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89123" y="1417320"/>
            <a:ext cx="3536373" cy="868680"/>
          </a:xfrm>
        </p:spPr>
        <p:txBody>
          <a:bodyPr vert="horz" anchor="b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multi-Line Title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F37736B1-D7A7-4407-BE85-C3B77D9DE3F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C2633DB1-4E58-49AF-9CC5-F4480459AEB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302552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and Caption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9D8A375B-118A-4C0B-A008-CE8167BAEA6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266359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9D8A375B-118A-4C0B-A008-CE8167BAEA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icture Placeholder">
            <a:extLst>
              <a:ext uri="{FF2B5EF4-FFF2-40B4-BE49-F238E27FC236}">
                <a16:creationId xmlns:a16="http://schemas.microsoft.com/office/drawing/2014/main" id="{685C0DB9-A0DF-42B9-B705-83944EECB34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6700" y="0"/>
            <a:ext cx="8115300" cy="6858000"/>
          </a:xfrm>
        </p:spPr>
        <p:txBody>
          <a:bodyPr anchor="ctr"/>
          <a:lstStyle>
            <a:lvl1pPr marL="0" indent="0" algn="ctr">
              <a:buNone/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 edge-to-edge picture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4"/>
          </p:nvPr>
        </p:nvSpPr>
        <p:spPr>
          <a:xfrm>
            <a:off x="278731" y="2534960"/>
            <a:ext cx="3546475" cy="3446462"/>
          </a:xfrm>
        </p:spPr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Bar"/>
          <p:cNvSpPr/>
          <p:nvPr userDrawn="1"/>
        </p:nvSpPr>
        <p:spPr>
          <a:xfrm>
            <a:off x="385100" y="2356608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89122" y="1417320"/>
            <a:ext cx="3536373" cy="868680"/>
          </a:xfrm>
        </p:spPr>
        <p:txBody>
          <a:bodyPr vert="horz" anchor="b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</a:t>
            </a:r>
            <a:br>
              <a:rPr lang="en-US"/>
            </a:br>
            <a:r>
              <a:rPr lang="en-US"/>
              <a:t>multi-Line Title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8085FE46-B145-48DA-84CC-BEC7ABB0F6C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62B249EC-9477-452C-91FB-A412BD37EF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228616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BCC563F0-C3B9-4B28-9B1C-8DD505A079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085640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BCC563F0-C3B9-4B28-9B1C-8DD505A079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Placeholder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8526166" y="999674"/>
            <a:ext cx="3257847" cy="5096326"/>
          </a:xfrm>
          <a:noFill/>
          <a:ln w="57150">
            <a:solidFill>
              <a:srgbClr val="32DAC8"/>
            </a:solidFill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>
              <a:spcBef>
                <a:spcPts val="900"/>
              </a:spcBef>
              <a:buNone/>
              <a:defRPr sz="2200"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supporting text</a:t>
            </a:r>
          </a:p>
          <a:p>
            <a:pPr lvl="0"/>
            <a:endParaRPr lang="en-US"/>
          </a:p>
        </p:txBody>
      </p:sp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269A3E8D-DCFB-4D37-86BB-56632B0912B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5100" y="995363"/>
            <a:ext cx="7844500" cy="5100637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37FCC12E-6D90-403E-80FA-0F7CB28A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91E92FAC-B699-43F5-B87D-2D8B714080E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C38747A7-25DE-48D8-8D31-0F3DF66ADF9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230207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F0C7905-C50D-4479-A459-3E98126B58D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810978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F0C7905-C50D-4479-A459-3E98126B58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Placeholder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8526166" y="999674"/>
            <a:ext cx="3257847" cy="5096326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>
              <a:spcBef>
                <a:spcPts val="900"/>
              </a:spcBef>
              <a:buNone/>
              <a:defRPr sz="2200"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supporting text</a:t>
            </a:r>
          </a:p>
          <a:p>
            <a:pPr lvl="0"/>
            <a:endParaRPr lang="en-US"/>
          </a:p>
        </p:txBody>
      </p:sp>
      <p:sp>
        <p:nvSpPr>
          <p:cNvPr id="15" name="Picture Placeholder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7470648" cy="5096460"/>
          </a:xfrm>
          <a:ln>
            <a:noFill/>
            <a:miter lim="800000"/>
          </a:ln>
        </p:spPr>
        <p:txBody>
          <a:bodyPr anchor="ctr"/>
          <a:lstStyle>
            <a:lvl1pPr marL="0" indent="0" algn="ctr">
              <a:buNone/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5722C60-FC76-4A73-9A5C-0D547B644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88A295B4-CD29-4A4B-B08E-9A6CC4F4CF8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B8558E5-A9EE-4418-B017-3EBC0B35FAB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352490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C107DCD-8E78-467B-8556-CF6A8FC3DFB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267653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C107DCD-8E78-467B-8556-CF6A8FC3DF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Placeholder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285743" y="999674"/>
            <a:ext cx="3257847" cy="5096326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>
              <a:spcBef>
                <a:spcPts val="900"/>
              </a:spcBef>
              <a:buNone/>
              <a:defRPr sz="2200"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supporting text</a:t>
            </a:r>
          </a:p>
          <a:p>
            <a:pPr lvl="0"/>
            <a:endParaRPr lang="en-US"/>
          </a:p>
        </p:txBody>
      </p:sp>
      <p:sp>
        <p:nvSpPr>
          <p:cNvPr id="15" name="Picture Placeholder"/>
          <p:cNvSpPr>
            <a:spLocks noGrp="1"/>
          </p:cNvSpPr>
          <p:nvPr>
            <p:ph type="pic" sz="quarter" idx="18" hasCustomPrompt="1"/>
          </p:nvPr>
        </p:nvSpPr>
        <p:spPr>
          <a:xfrm>
            <a:off x="4313365" y="999540"/>
            <a:ext cx="7470648" cy="5096460"/>
          </a:xfrm>
          <a:ln>
            <a:noFill/>
            <a:miter lim="800000"/>
          </a:ln>
        </p:spPr>
        <p:txBody>
          <a:bodyPr anchor="ctr"/>
          <a:lstStyle>
            <a:lvl1pPr marL="0" indent="0" algn="ctr">
              <a:buNone/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5722C60-FC76-4A73-9A5C-0D547B644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</p:spPr>
        <p:txBody>
          <a:bodyPr vert="horz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88A295B4-CD29-4A4B-B08E-9A6CC4F4CF8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B8558E5-A9EE-4418-B017-3EBC0B35FAB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332053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96DD28D-6BE5-4E79-90A1-9269E81D4F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697351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96DD28D-6BE5-4E79-90A1-9269E81D4F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184DB124-5DB1-4AD3-9276-D81D2209D17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515445" y="999540"/>
            <a:ext cx="3257847" cy="5100531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7470648" cy="5096460"/>
          </a:xfrm>
          <a:ln>
            <a:noFill/>
            <a:miter lim="800000"/>
          </a:ln>
        </p:spPr>
        <p:txBody>
          <a:bodyPr anchor="ctr"/>
          <a:lstStyle>
            <a:lvl1pPr marL="0" indent="0" algn="ctr">
              <a:buNone/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4B1C1C31-7119-4D9E-8DED-87033B4B0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6B8E13A3-BC15-450D-96D1-EB785D605BB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191AA25E-ECBD-44CD-9DE9-F058616E771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61251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1477547-A011-41BB-9219-72EBC5149B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33113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1477547-A011-41BB-9219-72EBC5149B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Placeholder 2"/>
          <p:cNvSpPr>
            <a:spLocks noGrp="1"/>
          </p:cNvSpPr>
          <p:nvPr>
            <p:ph type="body" sz="half" idx="19" hasCustomPrompt="1"/>
          </p:nvPr>
        </p:nvSpPr>
        <p:spPr bwMode="ltGray">
          <a:xfrm>
            <a:off x="6172895" y="4925740"/>
            <a:ext cx="5611118" cy="1170260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1800"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caption</a:t>
            </a:r>
          </a:p>
          <a:p>
            <a:pPr lvl="0"/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11EEBA4-9351-4C42-9CB1-BC966ADFAF0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72725" y="999540"/>
            <a:ext cx="5611288" cy="3803904"/>
          </a:xfrm>
        </p:spPr>
        <p:txBody>
          <a:bodyPr anchor="ctr"/>
          <a:lstStyle>
            <a:lvl1pPr marL="0" indent="0" algn="ctr">
              <a:buNone/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6" name="Text Placeholder 1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381000" y="4925740"/>
            <a:ext cx="5611118" cy="1170260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1800"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caption</a:t>
            </a:r>
          </a:p>
          <a:p>
            <a:pPr lvl="0"/>
            <a:endParaRPr lang="en-US"/>
          </a:p>
        </p:txBody>
      </p:sp>
      <p:sp>
        <p:nvSpPr>
          <p:cNvPr id="17" name="Picture Placeholder 1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5611288" cy="3803904"/>
          </a:xfrm>
        </p:spPr>
        <p:txBody>
          <a:bodyPr anchor="ctr"/>
          <a:lstStyle>
            <a:lvl1pPr marL="0" indent="0" algn="ctr">
              <a:buNone/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2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0F79D366-784C-495D-8F64-93E8B37FC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</p:spPr>
        <p:txBody>
          <a:bodyPr vert="horz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833220B8-73BB-42A1-AE6B-0898C72176B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278F3E4F-3B9E-412C-A6C9-621D3C25AA9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310801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7F710E9-8B82-475E-9524-D1FFCB009F9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536441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7F710E9-8B82-475E-9524-D1FFCB009F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Placeholder 3"/>
          <p:cNvSpPr>
            <a:spLocks noGrp="1"/>
          </p:cNvSpPr>
          <p:nvPr>
            <p:ph type="body" sz="half" idx="21" hasCustomPrompt="1"/>
          </p:nvPr>
        </p:nvSpPr>
        <p:spPr bwMode="ltGray">
          <a:xfrm>
            <a:off x="8105705" y="4925740"/>
            <a:ext cx="3678308" cy="1152211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1800"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caption</a:t>
            </a:r>
          </a:p>
          <a:p>
            <a:pPr lvl="0"/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8097009" y="999540"/>
            <a:ext cx="3678308" cy="3803904"/>
          </a:xfrm>
        </p:spPr>
        <p:txBody>
          <a:bodyPr anchor="ctr"/>
          <a:lstStyle>
            <a:lvl1pPr marL="0" indent="0" algn="ctr">
              <a:buNone/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half" idx="19" hasCustomPrompt="1"/>
          </p:nvPr>
        </p:nvSpPr>
        <p:spPr bwMode="ltGray">
          <a:xfrm>
            <a:off x="4239004" y="4925740"/>
            <a:ext cx="3678308" cy="1152211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1800"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caption</a:t>
            </a:r>
          </a:p>
          <a:p>
            <a:pPr lvl="0"/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4239004" y="999540"/>
            <a:ext cx="3678308" cy="3803904"/>
          </a:xfrm>
        </p:spPr>
        <p:txBody>
          <a:bodyPr anchor="ctr"/>
          <a:lstStyle>
            <a:lvl1pPr marL="0" indent="0" algn="ctr">
              <a:buNone/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8" name="Text Placeholder 1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389696" y="4925740"/>
            <a:ext cx="3678308" cy="1152211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1800"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caption</a:t>
            </a:r>
          </a:p>
          <a:p>
            <a:pPr lvl="0"/>
            <a:endParaRPr lang="en-US"/>
          </a:p>
        </p:txBody>
      </p:sp>
      <p:sp>
        <p:nvSpPr>
          <p:cNvPr id="19" name="Picture Placeholder 1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3678308" cy="3803904"/>
          </a:xfrm>
        </p:spPr>
        <p:txBody>
          <a:bodyPr anchor="ctr"/>
          <a:lstStyle>
            <a:lvl1pPr marL="0" indent="0" algn="ctr">
              <a:buNone/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4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8DA0A33-9CC4-4DCC-85C5-5D814DA5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95E78B5B-38D0-4241-B1F6-380820ADBD5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DD820592-1C1F-4092-94E5-D39D7CA0940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328274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EF2FAA-5188-48CD-88F5-10F71041EA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248568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3EF2FAA-5188-48CD-88F5-10F71041EA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45BD124-6171-43C5-8405-25101FA6FB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994740" y="4310712"/>
            <a:ext cx="3780577" cy="1855138"/>
          </a:xfrm>
        </p:spPr>
        <p:txBody>
          <a:bodyPr/>
          <a:lstStyle>
            <a:lvl1pPr marL="0" indent="0">
              <a:buNone/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Bar 3">
            <a:extLst>
              <a:ext uri="{FF2B5EF4-FFF2-40B4-BE49-F238E27FC236}">
                <a16:creationId xmlns:a16="http://schemas.microsoft.com/office/drawing/2014/main" id="{42FA215D-0B81-4E67-9714-4DF602504A3A}"/>
              </a:ext>
            </a:extLst>
          </p:cNvPr>
          <p:cNvSpPr/>
          <p:nvPr userDrawn="1"/>
        </p:nvSpPr>
        <p:spPr>
          <a:xfrm>
            <a:off x="8097009" y="4258726"/>
            <a:ext cx="3679200" cy="54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8097009" y="999540"/>
            <a:ext cx="3678308" cy="3132000"/>
          </a:xfrm>
        </p:spPr>
        <p:txBody>
          <a:bodyPr anchor="ctr"/>
          <a:lstStyle>
            <a:lvl1pPr marL="0" indent="0" algn="ctr">
              <a:buNone/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7" name="Bar 2">
            <a:extLst>
              <a:ext uri="{FF2B5EF4-FFF2-40B4-BE49-F238E27FC236}">
                <a16:creationId xmlns:a16="http://schemas.microsoft.com/office/drawing/2014/main" id="{0D8D023B-EF10-400C-BF2B-43E4924E8642}"/>
              </a:ext>
            </a:extLst>
          </p:cNvPr>
          <p:cNvSpPr/>
          <p:nvPr userDrawn="1"/>
        </p:nvSpPr>
        <p:spPr>
          <a:xfrm>
            <a:off x="4239004" y="4258726"/>
            <a:ext cx="3679200" cy="548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A3D17EC-2963-45F0-9DC4-19C039BA81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36735" y="4310712"/>
            <a:ext cx="3780577" cy="1855138"/>
          </a:xfrm>
        </p:spPr>
        <p:txBody>
          <a:bodyPr/>
          <a:lstStyle>
            <a:lvl1pPr marL="0" indent="0">
              <a:buNone/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4239004" y="999540"/>
            <a:ext cx="3678308" cy="3132000"/>
          </a:xfrm>
        </p:spPr>
        <p:txBody>
          <a:bodyPr anchor="ctr"/>
          <a:lstStyle>
            <a:lvl1pPr marL="0" indent="0" algn="ctr">
              <a:buNone/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F3BA045-26B3-4E52-9906-6D3BA87876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8731" y="4310712"/>
            <a:ext cx="3780577" cy="1855138"/>
          </a:xfrm>
        </p:spPr>
        <p:txBody>
          <a:bodyPr/>
          <a:lstStyle>
            <a:lvl1pPr marL="0" indent="0">
              <a:buNone/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Bar 1">
            <a:extLst>
              <a:ext uri="{FF2B5EF4-FFF2-40B4-BE49-F238E27FC236}">
                <a16:creationId xmlns:a16="http://schemas.microsoft.com/office/drawing/2014/main" id="{A6732A66-F432-4DBF-9D12-1CD6789335F1}"/>
              </a:ext>
            </a:extLst>
          </p:cNvPr>
          <p:cNvSpPr/>
          <p:nvPr userDrawn="1"/>
        </p:nvSpPr>
        <p:spPr>
          <a:xfrm>
            <a:off x="377894" y="4258726"/>
            <a:ext cx="3679200" cy="5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19" name="Picture Placeholder 1"/>
          <p:cNvSpPr>
            <a:spLocks noGrp="1"/>
          </p:cNvSpPr>
          <p:nvPr>
            <p:ph type="pic" sz="quarter" idx="18" hasCustomPrompt="1"/>
          </p:nvPr>
        </p:nvSpPr>
        <p:spPr>
          <a:xfrm>
            <a:off x="379447" y="999540"/>
            <a:ext cx="3678308" cy="3132000"/>
          </a:xfrm>
        </p:spPr>
        <p:txBody>
          <a:bodyPr anchor="ctr"/>
          <a:lstStyle>
            <a:lvl1pPr marL="0" indent="0" algn="ctr">
              <a:buNone/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4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8DA0A33-9CC4-4DCC-85C5-5D814DA5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95E78B5B-38D0-4241-B1F6-380820ADBD5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DD820592-1C1F-4092-94E5-D39D7CA0940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402484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">
            <a:extLst>
              <a:ext uri="{FF2B5EF4-FFF2-40B4-BE49-F238E27FC236}">
                <a16:creationId xmlns:a16="http://schemas.microsoft.com/office/drawing/2014/main" id="{EE3E2CEF-B9DC-4BC7-912D-0AF3140E0B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994" y="2871000"/>
            <a:ext cx="8522208" cy="273598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Bar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10CC7B28-F85E-49B0-A5ED-82D39FF68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995" y="685800"/>
            <a:ext cx="8522208" cy="1957353"/>
          </a:xfrm>
        </p:spPr>
        <p:txBody>
          <a:bodyPr lIns="91440" tIns="91440" rIns="91440" bIns="91440" anchor="b" anchorCtr="0"/>
          <a:lstStyle>
            <a:lvl1pPr>
              <a:defRPr sz="3200" baseline="0"/>
            </a:lvl1pPr>
          </a:lstStyle>
          <a:p>
            <a:r>
              <a:rPr lang="en-US" dirty="0"/>
              <a:t>Click to add section header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2452CF67-7C64-4A36-818E-9739F15599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19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13A1EFD-C471-4A96-AF59-4EDB28B8A7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9465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13A1EFD-C471-4A96-AF59-4EDB28B8A7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8DA0A33-9CC4-4DCC-85C5-5D814DA5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95E78B5B-38D0-4241-B1F6-380820ADBD5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DD820592-1C1F-4092-94E5-D39D7CA0940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A3D17EC-2963-45F0-9DC4-19C039BA81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96001" y="4310712"/>
            <a:ext cx="5688012" cy="1855138"/>
          </a:xfrm>
        </p:spPr>
        <p:txBody>
          <a:bodyPr/>
          <a:lstStyle>
            <a:lvl1pPr marL="0" indent="0">
              <a:buNone/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Bar 2">
            <a:extLst>
              <a:ext uri="{FF2B5EF4-FFF2-40B4-BE49-F238E27FC236}">
                <a16:creationId xmlns:a16="http://schemas.microsoft.com/office/drawing/2014/main" id="{0D8D023B-EF10-400C-BF2B-43E4924E8642}"/>
              </a:ext>
            </a:extLst>
          </p:cNvPr>
          <p:cNvSpPr/>
          <p:nvPr userDrawn="1"/>
        </p:nvSpPr>
        <p:spPr>
          <a:xfrm>
            <a:off x="6222013" y="4258726"/>
            <a:ext cx="5562000" cy="548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BFE93BF0-E1B7-4E00-B095-E182346B5D7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22013" y="985963"/>
            <a:ext cx="5562000" cy="3132000"/>
          </a:xfrm>
        </p:spPr>
        <p:txBody>
          <a:bodyPr anchor="ctr"/>
          <a:lstStyle>
            <a:lvl1pPr marL="0" indent="0" algn="ctr">
              <a:buNone/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F3BA045-26B3-4E52-9906-6D3BA87876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8731" y="4310712"/>
            <a:ext cx="5661163" cy="1855138"/>
          </a:xfrm>
        </p:spPr>
        <p:txBody>
          <a:bodyPr/>
          <a:lstStyle>
            <a:lvl1pPr marL="0" indent="0">
              <a:buNone/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Bar 1">
            <a:extLst>
              <a:ext uri="{FF2B5EF4-FFF2-40B4-BE49-F238E27FC236}">
                <a16:creationId xmlns:a16="http://schemas.microsoft.com/office/drawing/2014/main" id="{A6732A66-F432-4DBF-9D12-1CD6789335F1}"/>
              </a:ext>
            </a:extLst>
          </p:cNvPr>
          <p:cNvSpPr/>
          <p:nvPr userDrawn="1"/>
        </p:nvSpPr>
        <p:spPr>
          <a:xfrm>
            <a:off x="377894" y="4258726"/>
            <a:ext cx="5562000" cy="5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21" name="Picture Placeholder 1">
            <a:extLst>
              <a:ext uri="{FF2B5EF4-FFF2-40B4-BE49-F238E27FC236}">
                <a16:creationId xmlns:a16="http://schemas.microsoft.com/office/drawing/2014/main" id="{D48EE7C4-611A-445E-A636-05C3A89474E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5562600" cy="3132000"/>
          </a:xfrm>
        </p:spPr>
        <p:txBody>
          <a:bodyPr anchor="ctr"/>
          <a:lstStyle>
            <a:lvl1pPr marL="0" indent="0" algn="ctr">
              <a:buNone/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7161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dge-To-Ed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75DE491-3AC8-4C49-9804-56C0A4B899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829086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75DE491-3AC8-4C49-9804-56C0A4B899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Picture Placeholder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ln>
            <a:noFill/>
            <a:miter lim="800000"/>
          </a:ln>
        </p:spPr>
        <p:txBody>
          <a:bodyPr anchor="ctr"/>
          <a:lstStyle>
            <a:lvl1pPr marL="0" indent="0" algn="ctr">
              <a:buNone/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2925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pe As Art, Single L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68A5BEE-2D34-4035-A7FB-F52BD3CB25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313177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68A5BEE-2D34-4035-A7FB-F52BD3CB25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308CDED-96CC-443C-B3E3-675A1C4732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685800"/>
            <a:ext cx="11430001" cy="5517572"/>
          </a:xfrm>
          <a:prstGeom prst="rect">
            <a:avLst/>
          </a:prstGeom>
          <a:ln w="57150">
            <a:noFill/>
            <a:miter lim="800000"/>
          </a:ln>
        </p:spPr>
        <p:txBody>
          <a:bodyPr vert="horz" lIns="0" tIns="432000" rIns="0" bIns="0" rtlCol="0" anchor="ctr" anchorCtr="0">
            <a:normAutofit/>
          </a:bodyPr>
          <a:lstStyle>
            <a:lvl1pPr algn="ctr">
              <a:lnSpc>
                <a:spcPct val="75000"/>
              </a:lnSpc>
              <a:defRPr sz="17000"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Single line</a:t>
            </a:r>
          </a:p>
        </p:txBody>
      </p:sp>
    </p:spTree>
    <p:extLst>
      <p:ext uri="{BB962C8B-B14F-4D97-AF65-F5344CB8AC3E}">
        <p14:creationId xmlns:p14="http://schemas.microsoft.com/office/powerpoint/2010/main" val="469161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pe As Art, Multiple Lin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DAB4387-3D65-460C-BCA2-B34BAA37925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91827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DAB4387-3D65-460C-BCA2-B34BAA3792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308CDED-96CC-443C-B3E3-675A1C4732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685800"/>
            <a:ext cx="11430001" cy="5517572"/>
          </a:xfrm>
          <a:prstGeom prst="rect">
            <a:avLst/>
          </a:prstGeom>
          <a:ln w="57150">
            <a:noFill/>
            <a:miter lim="800000"/>
          </a:ln>
        </p:spPr>
        <p:txBody>
          <a:bodyPr vert="horz" lIns="0" tIns="432000" rIns="0" bIns="0" rtlCol="0" anchor="ctr" anchorCtr="0">
            <a:normAutofit/>
          </a:bodyPr>
          <a:lstStyle>
            <a:lvl1pPr algn="l">
              <a:lnSpc>
                <a:spcPct val="65000"/>
              </a:lnSpc>
              <a:defRPr sz="12500"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Multiple </a:t>
            </a:r>
            <a:br>
              <a:rPr lang="en-US"/>
            </a:br>
            <a:r>
              <a:rPr lang="en-US"/>
              <a:t>lines </a:t>
            </a:r>
          </a:p>
        </p:txBody>
      </p:sp>
    </p:spTree>
    <p:extLst>
      <p:ext uri="{BB962C8B-B14F-4D97-AF65-F5344CB8AC3E}">
        <p14:creationId xmlns:p14="http://schemas.microsoft.com/office/powerpoint/2010/main" val="4038029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A697E9B-698E-4136-A99A-FAAA557BF2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078345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A697E9B-698E-4136-A99A-FAAA557BF2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673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1695718-0EA1-43B9-8E13-34C7A693D12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102339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1695718-0EA1-43B9-8E13-34C7A693D1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5202D382-F177-4EDD-9E63-D410F58B2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5D5BB30E-8FED-4853-AD8A-7BB93B3FF1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</p:spTree>
    <p:extLst>
      <p:ext uri="{BB962C8B-B14F-4D97-AF65-F5344CB8AC3E}">
        <p14:creationId xmlns:p14="http://schemas.microsoft.com/office/powerpoint/2010/main" val="8592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EE9D982-4BA2-4C28-A5DF-8AADBD9B5B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439206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EE9D982-4BA2-4C28-A5DF-8AADBD9B5B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Placeholder">
            <a:extLst>
              <a:ext uri="{FF2B5EF4-FFF2-40B4-BE49-F238E27FC236}">
                <a16:creationId xmlns:a16="http://schemas.microsoft.com/office/drawing/2014/main" id="{6BDD934D-C46A-42E7-82F9-E43F9A3604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3442" y="3528820"/>
            <a:ext cx="11517557" cy="205511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Speaker contact information</a:t>
            </a:r>
          </a:p>
        </p:txBody>
      </p:sp>
      <p:sp>
        <p:nvSpPr>
          <p:cNvPr id="16" name="Bar">
            <a:extLst>
              <a:ext uri="{FF2B5EF4-FFF2-40B4-BE49-F238E27FC236}">
                <a16:creationId xmlns:a16="http://schemas.microsoft.com/office/drawing/2014/main" id="{62127D76-909D-4C18-BB52-4DDB379ACAE3}"/>
              </a:ext>
            </a:extLst>
          </p:cNvPr>
          <p:cNvSpPr/>
          <p:nvPr userDrawn="1"/>
        </p:nvSpPr>
        <p:spPr>
          <a:xfrm>
            <a:off x="381000" y="3374136"/>
            <a:ext cx="530283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B56764AC-9C6B-4C1D-BE2B-C4E8A087C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749" y="521016"/>
            <a:ext cx="6195700" cy="2828660"/>
          </a:xfrm>
        </p:spPr>
        <p:txBody>
          <a:bodyPr vert="horz" anchor="b"/>
          <a:lstStyle>
            <a:lvl1pPr>
              <a:lnSpc>
                <a:spcPct val="85000"/>
              </a:lnSpc>
              <a:defRPr sz="4400"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add thank you message</a:t>
            </a:r>
          </a:p>
        </p:txBody>
      </p:sp>
      <p:sp>
        <p:nvSpPr>
          <p:cNvPr id="13" name="Footer Placeholder">
            <a:extLst>
              <a:ext uri="{FF2B5EF4-FFF2-40B4-BE49-F238E27FC236}">
                <a16:creationId xmlns:a16="http://schemas.microsoft.com/office/drawing/2014/main" id="{B08835D9-51EC-4CAD-A07F-93C2FF416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4720" y="5923546"/>
            <a:ext cx="7481160" cy="411581"/>
          </a:xfrm>
          <a:prstGeom prst="rect">
            <a:avLst/>
          </a:prstGeom>
        </p:spPr>
        <p:txBody>
          <a:bodyPr vert="horz" lIns="90000" tIns="0" rIns="90000" bIns="0" rtlCol="0" anchor="b"/>
          <a:lstStyle>
            <a:lvl1pPr algn="r">
              <a:lnSpc>
                <a:spcPct val="90000"/>
              </a:lnSpc>
              <a:defRPr sz="1200" cap="none" baseline="0">
                <a:solidFill>
                  <a:schemeClr val="tx1"/>
                </a:solidFill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720469-4E8E-4F55-96D3-10560B47177B}"/>
              </a:ext>
            </a:extLst>
          </p:cNvPr>
          <p:cNvSpPr txBox="1"/>
          <p:nvPr userDrawn="1"/>
        </p:nvSpPr>
        <p:spPr>
          <a:xfrm>
            <a:off x="8115300" y="6335127"/>
            <a:ext cx="3740580" cy="276999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 sz="1200" b="0" i="0">
                <a:effectLst/>
                <a:latin typeface="MetricHPE" panose="020B0503030202060203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MetricHPE" panose="020B0503030202060203" pitchFamily="34" charset="0"/>
              </a:rPr>
              <a:t>© </a:t>
            </a:r>
            <a:fld id="{DA3777BF-A1C6-4F92-A9EA-7320C98A4638}" type="datetimeyyyy">
              <a:rPr lang="en-US" sz="1200" b="0" i="0" smtClean="0">
                <a:effectLst/>
                <a:latin typeface="MetricHPE" panose="020B0503030202060203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MetricHPE" panose="020B0503030202060203" pitchFamily="34" charset="0"/>
              </a:rPr>
              <a:pPr algn="r"/>
              <a:t>2023</a:t>
            </a:fld>
            <a:r>
              <a:rPr lang="en-US" sz="1200" b="0" i="0">
                <a:effectLst/>
                <a:latin typeface="MetricHPE" panose="020B0503030202060203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MetricHPE" panose="020B0503030202060203" pitchFamily="34" charset="0"/>
              </a:rPr>
              <a:t> Hewlett Packard Enterprise Development LP</a:t>
            </a:r>
          </a:p>
        </p:txBody>
      </p:sp>
    </p:spTree>
    <p:extLst>
      <p:ext uri="{BB962C8B-B14F-4D97-AF65-F5344CB8AC3E}">
        <p14:creationId xmlns:p14="http://schemas.microsoft.com/office/powerpoint/2010/main" val="253496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23339F5-46CF-4FB8-B687-A3B0B2A0B4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521889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23339F5-46CF-4FB8-B687-A3B0B2A0B4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SP Agenda Notice" hidden="1"/>
          <p:cNvSpPr>
            <a:spLocks noGrp="1"/>
          </p:cNvSpPr>
          <p:nvPr>
            <p:ph sz="quarter" idx="13" hasCustomPrompt="1"/>
          </p:nvPr>
        </p:nvSpPr>
        <p:spPr>
          <a:xfrm>
            <a:off x="12344400" y="48315"/>
            <a:ext cx="3103200" cy="0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800" b="0" i="0" baseline="0">
                <a:solidFill>
                  <a:schemeClr val="tx1"/>
                </a:solidFill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172641" marR="0" indent="-171450" algn="l" defTabSz="6845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800" baseline="0">
                <a:solidFill>
                  <a:schemeClr val="tx1"/>
                </a:solidFill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noProof="0"/>
              <a:t>This is the </a:t>
            </a:r>
            <a:r>
              <a:rPr lang="en-US" noProof="0" err="1"/>
              <a:t>SlideProof</a:t>
            </a:r>
            <a:r>
              <a:rPr lang="en-US" noProof="0"/>
              <a:t> Agenda Layout</a:t>
            </a:r>
          </a:p>
          <a:p>
            <a:pPr lvl="0"/>
            <a:r>
              <a:rPr lang="en-US" noProof="0"/>
              <a:t>http://www.veodin.com/slideproof/manual/agenda/</a:t>
            </a:r>
          </a:p>
          <a:p>
            <a:pPr lvl="0"/>
            <a:r>
              <a:rPr lang="en-US" noProof="0"/>
              <a:t>Use the Selection Pane (Alt+F10) to make the hidden shapes of the Agenda visible. Make sure you group them again after editing and rename them with </a:t>
            </a:r>
            <a:r>
              <a:rPr lang="en-US" noProof="0" err="1"/>
              <a:t>SlideProof</a:t>
            </a:r>
            <a:r>
              <a:rPr lang="en-US" noProof="0"/>
              <a:t> &gt; Agenda &gt; Rename Agenda Groups</a:t>
            </a:r>
          </a:p>
          <a:p>
            <a:pPr lvl="0"/>
            <a:r>
              <a:rPr lang="en-US" noProof="0"/>
              <a:t>Expected group names are:</a:t>
            </a:r>
          </a:p>
          <a:p>
            <a:pPr lvl="1"/>
            <a:endParaRPr lang="en-US" noProof="0"/>
          </a:p>
          <a:p>
            <a:pPr lvl="1"/>
            <a:r>
              <a:rPr lang="en-US" noProof="0"/>
              <a:t>SP Agenda Section - Mandatory</a:t>
            </a:r>
          </a:p>
          <a:p>
            <a:pPr lvl="1"/>
            <a:r>
              <a:rPr lang="en-US" noProof="0"/>
              <a:t>SP Agenda Section Highlight - Highlight the current section</a:t>
            </a:r>
          </a:p>
          <a:p>
            <a:pPr lvl="1"/>
            <a:r>
              <a:rPr lang="en-US" noProof="0"/>
              <a:t>SP Agenda Subsection - Mandatory if showing subsections</a:t>
            </a:r>
          </a:p>
          <a:p>
            <a:pPr lvl="1"/>
            <a:r>
              <a:rPr lang="en-US" noProof="0"/>
              <a:t>SP Agenda Subsection Highlight - Highlight the current subsection</a:t>
            </a:r>
          </a:p>
          <a:p>
            <a:pPr lvl="0"/>
            <a:r>
              <a:rPr lang="en-US" noProof="0"/>
              <a:t>Any shapes or images inside the groups will appear on the agenda pages. This notice (SP Agenda Notice) will not appear on the agenda pages.</a:t>
            </a:r>
          </a:p>
          <a:p>
            <a:pPr lvl="0"/>
            <a:r>
              <a:rPr lang="en-US" noProof="0"/>
              <a:t>Valid text placeholders are:</a:t>
            </a:r>
          </a:p>
          <a:p>
            <a:pPr lvl="1"/>
            <a:endParaRPr lang="en-US" noProof="0"/>
          </a:p>
          <a:p>
            <a:pPr lvl="1"/>
            <a:r>
              <a:rPr lang="en-US" noProof="0"/>
              <a:t>Section number:</a:t>
            </a:r>
          </a:p>
          <a:p>
            <a:pPr lvl="1"/>
            <a:r>
              <a:rPr lang="en-US" noProof="0"/>
              <a:t>&lt;N&gt; for Arabic number 1, 2, 3</a:t>
            </a:r>
          </a:p>
          <a:p>
            <a:pPr lvl="1"/>
            <a:r>
              <a:rPr lang="en-US" noProof="0"/>
              <a:t>&lt;R&gt; for Roman numeral I, II, III</a:t>
            </a:r>
          </a:p>
          <a:p>
            <a:pPr lvl="1"/>
            <a:r>
              <a:rPr lang="en-US" noProof="0"/>
              <a:t>&lt;RL&gt; for lower-case Roman numeral </a:t>
            </a:r>
            <a:r>
              <a:rPr lang="en-US" noProof="0" err="1"/>
              <a:t>i</a:t>
            </a:r>
            <a:r>
              <a:rPr lang="en-US" noProof="0"/>
              <a:t>, ii, iii</a:t>
            </a:r>
          </a:p>
          <a:p>
            <a:pPr lvl="1"/>
            <a:r>
              <a:rPr lang="en-US" noProof="0"/>
              <a:t>&lt;A&gt; for alphabetic character A, B, C</a:t>
            </a:r>
          </a:p>
          <a:p>
            <a:pPr lvl="1"/>
            <a:r>
              <a:rPr lang="en-US" noProof="0"/>
              <a:t>&lt;AL&gt; for lower-case Alphabetic character</a:t>
            </a:r>
          </a:p>
          <a:p>
            <a:pPr lvl="1"/>
            <a:r>
              <a:rPr lang="en-US" noProof="0"/>
              <a:t>&lt;TEXT&gt;</a:t>
            </a:r>
          </a:p>
          <a:p>
            <a:pPr lvl="1"/>
            <a:r>
              <a:rPr lang="en-US" noProof="0"/>
              <a:t>&lt;RESPONSIBLE&gt;</a:t>
            </a:r>
          </a:p>
          <a:p>
            <a:pPr lvl="1"/>
            <a:r>
              <a:rPr lang="en-US" noProof="0"/>
              <a:t>&lt;TIMESLOT&gt;</a:t>
            </a:r>
          </a:p>
          <a:p>
            <a:pPr lvl="1"/>
            <a:r>
              <a:rPr lang="en-US" noProof="0"/>
              <a:t>&lt;DURATION&gt; for duration</a:t>
            </a:r>
          </a:p>
          <a:p>
            <a:pPr lvl="1"/>
            <a:r>
              <a:rPr lang="en-US" noProof="0"/>
              <a:t>&lt;P&gt; for page number</a:t>
            </a:r>
          </a:p>
          <a:p>
            <a:pPr lvl="0"/>
            <a:r>
              <a:rPr lang="en-US" noProof="0"/>
              <a:t>If you want the agenda to be vertically centered on each Agenda slide, rename this layout to:</a:t>
            </a:r>
          </a:p>
          <a:p>
            <a:pPr lvl="1"/>
            <a:endParaRPr lang="en-US" noProof="0"/>
          </a:p>
          <a:p>
            <a:pPr lvl="1"/>
            <a:r>
              <a:rPr lang="en-US" noProof="0"/>
              <a:t>SP Agenda Vertical</a:t>
            </a:r>
          </a:p>
        </p:txBody>
      </p:sp>
      <p:grpSp>
        <p:nvGrpSpPr>
          <p:cNvPr id="3" name="SP Agenda Section" hidden="1"/>
          <p:cNvGrpSpPr/>
          <p:nvPr userDrawn="1"/>
        </p:nvGrpSpPr>
        <p:grpSpPr>
          <a:xfrm>
            <a:off x="385100" y="2085631"/>
            <a:ext cx="8657275" cy="369332"/>
            <a:chOff x="1797664" y="2085631"/>
            <a:chExt cx="8657274" cy="369332"/>
          </a:xfrm>
        </p:grpSpPr>
        <p:sp>
          <p:nvSpPr>
            <p:cNvPr id="20" name="Textbox"/>
            <p:cNvSpPr txBox="1">
              <a:spLocks/>
            </p:cNvSpPr>
            <p:nvPr userDrawn="1"/>
          </p:nvSpPr>
          <p:spPr>
            <a:xfrm>
              <a:off x="2267220" y="2085631"/>
              <a:ext cx="3843347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1400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&lt;TEXT&gt;</a:t>
              </a:r>
            </a:p>
          </p:txBody>
        </p:sp>
        <p:sp>
          <p:nvSpPr>
            <p:cNvPr id="21" name="Textbox"/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&lt;N&gt;</a:t>
              </a:r>
            </a:p>
          </p:txBody>
        </p:sp>
        <p:sp>
          <p:nvSpPr>
            <p:cNvPr id="22" name="Textbox"/>
            <p:cNvSpPr txBox="1">
              <a:spLocks/>
            </p:cNvSpPr>
            <p:nvPr userDrawn="1"/>
          </p:nvSpPr>
          <p:spPr>
            <a:xfrm>
              <a:off x="9817944" y="2085631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400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&lt;P&gt;</a:t>
              </a:r>
            </a:p>
          </p:txBody>
        </p:sp>
        <p:sp>
          <p:nvSpPr>
            <p:cNvPr id="24" name="Textbox"/>
            <p:cNvSpPr txBox="1">
              <a:spLocks/>
            </p:cNvSpPr>
            <p:nvPr userDrawn="1"/>
          </p:nvSpPr>
          <p:spPr>
            <a:xfrm>
              <a:off x="7696160" y="2085631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&lt;TIMESLOT&gt;</a:t>
              </a:r>
            </a:p>
          </p:txBody>
        </p:sp>
        <p:sp>
          <p:nvSpPr>
            <p:cNvPr id="28" name="Textbox"/>
            <p:cNvSpPr txBox="1">
              <a:spLocks/>
            </p:cNvSpPr>
            <p:nvPr userDrawn="1"/>
          </p:nvSpPr>
          <p:spPr>
            <a:xfrm>
              <a:off x="6209330" y="2085631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&lt;RESPONSIBLE&gt;</a:t>
              </a:r>
            </a:p>
          </p:txBody>
        </p:sp>
        <p:sp>
          <p:nvSpPr>
            <p:cNvPr id="29" name="Textbox"/>
            <p:cNvSpPr txBox="1">
              <a:spLocks/>
            </p:cNvSpPr>
            <p:nvPr userDrawn="1"/>
          </p:nvSpPr>
          <p:spPr>
            <a:xfrm>
              <a:off x="9043221" y="2085631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&lt;DURATION&gt;</a:t>
              </a:r>
            </a:p>
          </p:txBody>
        </p:sp>
      </p:grpSp>
      <p:grpSp>
        <p:nvGrpSpPr>
          <p:cNvPr id="4" name="SP Agenda Section Highlight" hidden="1"/>
          <p:cNvGrpSpPr>
            <a:grpSpLocks/>
          </p:cNvGrpSpPr>
          <p:nvPr userDrawn="1"/>
        </p:nvGrpSpPr>
        <p:grpSpPr>
          <a:xfrm>
            <a:off x="385100" y="2616963"/>
            <a:ext cx="8657274" cy="369332"/>
            <a:chOff x="1797664" y="2616963"/>
            <a:chExt cx="8657274" cy="36933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2" name="Textbox"/>
            <p:cNvSpPr txBox="1">
              <a:spLocks/>
            </p:cNvSpPr>
            <p:nvPr userDrawn="1"/>
          </p:nvSpPr>
          <p:spPr>
            <a:xfrm>
              <a:off x="2267220" y="2616963"/>
              <a:ext cx="3843347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1400" b="1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&lt;TEXT&gt;</a:t>
              </a:r>
            </a:p>
          </p:txBody>
        </p:sp>
        <p:sp>
          <p:nvSpPr>
            <p:cNvPr id="33" name="Textbox"/>
            <p:cNvSpPr txBox="1">
              <a:spLocks/>
            </p:cNvSpPr>
            <p:nvPr userDrawn="1"/>
          </p:nvSpPr>
          <p:spPr>
            <a:xfrm>
              <a:off x="1797664" y="2616963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400" b="1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&lt;N&gt;</a:t>
              </a:r>
            </a:p>
          </p:txBody>
        </p:sp>
        <p:sp>
          <p:nvSpPr>
            <p:cNvPr id="34" name="Textbox"/>
            <p:cNvSpPr txBox="1">
              <a:spLocks/>
            </p:cNvSpPr>
            <p:nvPr userDrawn="1"/>
          </p:nvSpPr>
          <p:spPr>
            <a:xfrm>
              <a:off x="9817944" y="2616963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400" b="1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&lt;P&gt;</a:t>
              </a:r>
            </a:p>
          </p:txBody>
        </p:sp>
        <p:sp>
          <p:nvSpPr>
            <p:cNvPr id="35" name="Textbox"/>
            <p:cNvSpPr txBox="1">
              <a:spLocks/>
            </p:cNvSpPr>
            <p:nvPr userDrawn="1"/>
          </p:nvSpPr>
          <p:spPr>
            <a:xfrm>
              <a:off x="7696160" y="2616963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&lt;TIMESLOT&gt;</a:t>
              </a:r>
            </a:p>
          </p:txBody>
        </p:sp>
        <p:sp>
          <p:nvSpPr>
            <p:cNvPr id="36" name="Textbox"/>
            <p:cNvSpPr txBox="1">
              <a:spLocks/>
            </p:cNvSpPr>
            <p:nvPr userDrawn="1"/>
          </p:nvSpPr>
          <p:spPr>
            <a:xfrm>
              <a:off x="6209330" y="2616963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&lt;RESPONSIBLE&gt;</a:t>
              </a:r>
            </a:p>
          </p:txBody>
        </p:sp>
        <p:sp>
          <p:nvSpPr>
            <p:cNvPr id="37" name="Textbox"/>
            <p:cNvSpPr txBox="1">
              <a:spLocks/>
            </p:cNvSpPr>
            <p:nvPr userDrawn="1"/>
          </p:nvSpPr>
          <p:spPr>
            <a:xfrm>
              <a:off x="9043221" y="2616963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&lt;DURATION&gt;</a:t>
              </a:r>
            </a:p>
          </p:txBody>
        </p:sp>
      </p:grpSp>
      <p:grpSp>
        <p:nvGrpSpPr>
          <p:cNvPr id="8" name="SP Agenda Subsection" hidden="1"/>
          <p:cNvGrpSpPr>
            <a:grpSpLocks/>
          </p:cNvGrpSpPr>
          <p:nvPr userDrawn="1"/>
        </p:nvGrpSpPr>
        <p:grpSpPr>
          <a:xfrm>
            <a:off x="853239" y="3148295"/>
            <a:ext cx="8189135" cy="369332"/>
            <a:chOff x="2265804" y="3155687"/>
            <a:chExt cx="8189134" cy="369332"/>
          </a:xfrm>
        </p:grpSpPr>
        <p:sp>
          <p:nvSpPr>
            <p:cNvPr id="39" name="Textbox"/>
            <p:cNvSpPr txBox="1">
              <a:spLocks/>
            </p:cNvSpPr>
            <p:nvPr userDrawn="1"/>
          </p:nvSpPr>
          <p:spPr>
            <a:xfrm>
              <a:off x="2744123" y="3155687"/>
              <a:ext cx="3366444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1400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&lt;TEXT&gt;</a:t>
              </a:r>
            </a:p>
          </p:txBody>
        </p:sp>
        <p:sp>
          <p:nvSpPr>
            <p:cNvPr id="40" name="Textbox"/>
            <p:cNvSpPr txBox="1">
              <a:spLocks/>
            </p:cNvSpPr>
            <p:nvPr userDrawn="1"/>
          </p:nvSpPr>
          <p:spPr>
            <a:xfrm>
              <a:off x="2265804" y="3155687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&lt;N&gt;</a:t>
              </a:r>
            </a:p>
          </p:txBody>
        </p:sp>
        <p:sp>
          <p:nvSpPr>
            <p:cNvPr id="41" name="Textbox"/>
            <p:cNvSpPr txBox="1">
              <a:spLocks/>
            </p:cNvSpPr>
            <p:nvPr userDrawn="1"/>
          </p:nvSpPr>
          <p:spPr>
            <a:xfrm>
              <a:off x="9817944" y="3155687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400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&lt;P&gt;</a:t>
              </a:r>
            </a:p>
          </p:txBody>
        </p:sp>
        <p:sp>
          <p:nvSpPr>
            <p:cNvPr id="42" name="Textbox"/>
            <p:cNvSpPr txBox="1">
              <a:spLocks/>
            </p:cNvSpPr>
            <p:nvPr userDrawn="1"/>
          </p:nvSpPr>
          <p:spPr>
            <a:xfrm>
              <a:off x="7696160" y="3155687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&lt;TIMESLOT&gt;</a:t>
              </a:r>
            </a:p>
          </p:txBody>
        </p:sp>
        <p:sp>
          <p:nvSpPr>
            <p:cNvPr id="43" name="Textbox"/>
            <p:cNvSpPr txBox="1">
              <a:spLocks/>
            </p:cNvSpPr>
            <p:nvPr userDrawn="1"/>
          </p:nvSpPr>
          <p:spPr>
            <a:xfrm>
              <a:off x="6209330" y="3155687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&lt;RESPONSIBLE&gt;</a:t>
              </a:r>
            </a:p>
          </p:txBody>
        </p:sp>
        <p:sp>
          <p:nvSpPr>
            <p:cNvPr id="44" name="Textbox"/>
            <p:cNvSpPr txBox="1">
              <a:spLocks/>
            </p:cNvSpPr>
            <p:nvPr userDrawn="1"/>
          </p:nvSpPr>
          <p:spPr>
            <a:xfrm>
              <a:off x="9043221" y="3155687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&lt;DURATION&gt;</a:t>
              </a:r>
            </a:p>
          </p:txBody>
        </p:sp>
      </p:grpSp>
      <p:grpSp>
        <p:nvGrpSpPr>
          <p:cNvPr id="9" name="SP Agenda Subsection Highlight" hidden="1"/>
          <p:cNvGrpSpPr>
            <a:grpSpLocks/>
          </p:cNvGrpSpPr>
          <p:nvPr userDrawn="1"/>
        </p:nvGrpSpPr>
        <p:grpSpPr>
          <a:xfrm>
            <a:off x="853240" y="3679627"/>
            <a:ext cx="8189134" cy="369332"/>
            <a:chOff x="2265804" y="3694411"/>
            <a:chExt cx="8189134" cy="36933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6" name="Textbox"/>
            <p:cNvSpPr txBox="1">
              <a:spLocks/>
            </p:cNvSpPr>
            <p:nvPr userDrawn="1"/>
          </p:nvSpPr>
          <p:spPr>
            <a:xfrm>
              <a:off x="2744123" y="3694411"/>
              <a:ext cx="3366444" cy="369332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1400" b="1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&lt;TEXT&gt;</a:t>
              </a:r>
            </a:p>
          </p:txBody>
        </p:sp>
        <p:sp>
          <p:nvSpPr>
            <p:cNvPr id="47" name="Textbox"/>
            <p:cNvSpPr txBox="1">
              <a:spLocks/>
            </p:cNvSpPr>
            <p:nvPr userDrawn="1"/>
          </p:nvSpPr>
          <p:spPr>
            <a:xfrm>
              <a:off x="2265804" y="369441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400" b="1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&lt;N&gt;</a:t>
              </a:r>
            </a:p>
          </p:txBody>
        </p:sp>
        <p:sp>
          <p:nvSpPr>
            <p:cNvPr id="48" name="Textbox"/>
            <p:cNvSpPr txBox="1">
              <a:spLocks/>
            </p:cNvSpPr>
            <p:nvPr userDrawn="1"/>
          </p:nvSpPr>
          <p:spPr>
            <a:xfrm>
              <a:off x="9817944" y="3694411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400" b="1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&lt;P&gt;</a:t>
              </a:r>
            </a:p>
          </p:txBody>
        </p:sp>
        <p:sp>
          <p:nvSpPr>
            <p:cNvPr id="49" name="Textbox"/>
            <p:cNvSpPr txBox="1">
              <a:spLocks/>
            </p:cNvSpPr>
            <p:nvPr userDrawn="1"/>
          </p:nvSpPr>
          <p:spPr>
            <a:xfrm>
              <a:off x="7696160" y="3694411"/>
              <a:ext cx="1257061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&lt;TIMESLOT&gt;</a:t>
              </a:r>
            </a:p>
          </p:txBody>
        </p:sp>
        <p:sp>
          <p:nvSpPr>
            <p:cNvPr id="50" name="Textbox"/>
            <p:cNvSpPr txBox="1">
              <a:spLocks/>
            </p:cNvSpPr>
            <p:nvPr userDrawn="1"/>
          </p:nvSpPr>
          <p:spPr>
            <a:xfrm>
              <a:off x="6209330" y="3694411"/>
              <a:ext cx="1388067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&lt;RESPONSIBLE&gt;</a:t>
              </a:r>
            </a:p>
          </p:txBody>
        </p:sp>
        <p:sp>
          <p:nvSpPr>
            <p:cNvPr id="51" name="Textbox"/>
            <p:cNvSpPr txBox="1">
              <a:spLocks/>
            </p:cNvSpPr>
            <p:nvPr userDrawn="1"/>
          </p:nvSpPr>
          <p:spPr>
            <a:xfrm>
              <a:off x="9043221" y="3694411"/>
              <a:ext cx="684723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400" b="1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&lt;DURATION&gt;</a:t>
              </a:r>
            </a:p>
          </p:txBody>
        </p:sp>
      </p:grpSp>
      <p:sp>
        <p:nvSpPr>
          <p:cNvPr id="2" name="Title">
            <a:extLst>
              <a:ext uri="{FF2B5EF4-FFF2-40B4-BE49-F238E27FC236}">
                <a16:creationId xmlns:a16="http://schemas.microsoft.com/office/drawing/2014/main" id="{AD3FC5EF-E69D-4618-8443-A903DF0604E7}"/>
              </a:ext>
            </a:extLst>
          </p:cNvPr>
          <p:cNvSpPr>
            <a:spLocks noGrp="1"/>
          </p:cNvSpPr>
          <p:nvPr>
            <p:ph type="title" idx="14" hasCustomPrompt="1"/>
          </p:nvPr>
        </p:nvSpPr>
        <p:spPr/>
        <p:txBody>
          <a:bodyPr vert="horz"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38" name="Bar">
            <a:extLst>
              <a:ext uri="{FF2B5EF4-FFF2-40B4-BE49-F238E27FC236}">
                <a16:creationId xmlns:a16="http://schemas.microsoft.com/office/drawing/2014/main" id="{138C5D1F-7025-4361-82C0-442529977361}"/>
              </a:ext>
            </a:extLst>
          </p:cNvPr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23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Divi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761644-9DA3-39EE-2F12-1812A88F0F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0" y="0"/>
            <a:ext cx="12192000" cy="6875001"/>
          </a:xfrm>
          <a:prstGeom prst="rect">
            <a:avLst/>
          </a:prstGeom>
        </p:spPr>
      </p:pic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8F1482F-8639-47A2-A14A-A0564FE1EA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236394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8F1482F-8639-47A2-A14A-A0564FE1EA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" name="SP Agenda Section" hidden="1">
            <a:extLst>
              <a:ext uri="{FF2B5EF4-FFF2-40B4-BE49-F238E27FC236}">
                <a16:creationId xmlns:a16="http://schemas.microsoft.com/office/drawing/2014/main" id="{91D61CFA-1A29-4B89-8F49-1E216E25DD2B}"/>
              </a:ext>
            </a:extLst>
          </p:cNvPr>
          <p:cNvGrpSpPr>
            <a:grpSpLocks/>
          </p:cNvGrpSpPr>
          <p:nvPr userDrawn="1"/>
        </p:nvGrpSpPr>
        <p:grpSpPr>
          <a:xfrm>
            <a:off x="381000" y="4096092"/>
            <a:ext cx="10080000" cy="369332"/>
            <a:chOff x="1797664" y="2085631"/>
            <a:chExt cx="5940745" cy="369332"/>
          </a:xfrm>
        </p:grpSpPr>
        <p:sp>
          <p:nvSpPr>
            <p:cNvPr id="72" name="Textbox">
              <a:extLst>
                <a:ext uri="{FF2B5EF4-FFF2-40B4-BE49-F238E27FC236}">
                  <a16:creationId xmlns:a16="http://schemas.microsoft.com/office/drawing/2014/main" id="{8BF45C0E-D24F-4800-98B2-20E0A3AC8C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40025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3600" b="1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&lt;TEXT&gt;</a:t>
              </a:r>
            </a:p>
          </p:txBody>
        </p:sp>
        <p:sp>
          <p:nvSpPr>
            <p:cNvPr id="73" name="Textbox">
              <a:extLst>
                <a:ext uri="{FF2B5EF4-FFF2-40B4-BE49-F238E27FC236}">
                  <a16:creationId xmlns:a16="http://schemas.microsoft.com/office/drawing/2014/main" id="{B36140C3-09D5-4D3F-906D-270C63E3402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3600" b="1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&lt;N&gt;</a:t>
              </a:r>
            </a:p>
          </p:txBody>
        </p:sp>
        <p:sp>
          <p:nvSpPr>
            <p:cNvPr id="74" name="Textbox">
              <a:extLst>
                <a:ext uri="{FF2B5EF4-FFF2-40B4-BE49-F238E27FC236}">
                  <a16:creationId xmlns:a16="http://schemas.microsoft.com/office/drawing/2014/main" id="{871FFF1F-6558-47A3-B57A-1327C25BF0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000">
                  <a:solidFill>
                    <a:schemeClr val="bg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&lt;P&gt;</a:t>
              </a:r>
            </a:p>
          </p:txBody>
        </p:sp>
        <p:sp>
          <p:nvSpPr>
            <p:cNvPr id="75" name="Textbox">
              <a:extLst>
                <a:ext uri="{FF2B5EF4-FFF2-40B4-BE49-F238E27FC236}">
                  <a16:creationId xmlns:a16="http://schemas.microsoft.com/office/drawing/2014/main" id="{98FFC8B2-AAEA-4B46-BACD-C8587958201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>
                  <a:solidFill>
                    <a:schemeClr val="bg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&lt;TIMESLOT&gt;</a:t>
              </a:r>
            </a:p>
          </p:txBody>
        </p:sp>
        <p:sp>
          <p:nvSpPr>
            <p:cNvPr id="76" name="Textbox">
              <a:extLst>
                <a:ext uri="{FF2B5EF4-FFF2-40B4-BE49-F238E27FC236}">
                  <a16:creationId xmlns:a16="http://schemas.microsoft.com/office/drawing/2014/main" id="{0E8F7A35-E5F6-48B1-BC2B-4D8D2886AA7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>
                  <a:solidFill>
                    <a:schemeClr val="bg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&lt;RESPONSIBLE&gt;</a:t>
              </a:r>
            </a:p>
          </p:txBody>
        </p:sp>
        <p:sp>
          <p:nvSpPr>
            <p:cNvPr id="77" name="Textbox">
              <a:extLst>
                <a:ext uri="{FF2B5EF4-FFF2-40B4-BE49-F238E27FC236}">
                  <a16:creationId xmlns:a16="http://schemas.microsoft.com/office/drawing/2014/main" id="{D42D33A2-C40A-44B6-BE0C-4D7653C496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>
                  <a:solidFill>
                    <a:schemeClr val="bg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&lt;DURATION&gt;</a:t>
              </a:r>
            </a:p>
          </p:txBody>
        </p:sp>
      </p:grpSp>
      <p:sp>
        <p:nvSpPr>
          <p:cNvPr id="31" name="SP Agenda Notice" hidden="1"/>
          <p:cNvSpPr>
            <a:spLocks noGrp="1"/>
          </p:cNvSpPr>
          <p:nvPr>
            <p:ph sz="quarter" idx="13" hasCustomPrompt="1"/>
          </p:nvPr>
        </p:nvSpPr>
        <p:spPr>
          <a:xfrm>
            <a:off x="12344400" y="48315"/>
            <a:ext cx="3103200" cy="0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800" b="0" i="0" baseline="0">
                <a:solidFill>
                  <a:schemeClr val="tx1"/>
                </a:solidFill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172641" marR="0" indent="-171450" algn="l" defTabSz="68459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800" baseline="0">
                <a:solidFill>
                  <a:schemeClr val="tx1"/>
                </a:solidFill>
                <a:latin typeface="MetricHPE" panose="020B0503030202060203" pitchFamily="34" charset="0"/>
                <a:sym typeface="MetricHPE" panose="020B0503030202060203" pitchFamily="34" charset="0"/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noProof="0"/>
              <a:t>This is the </a:t>
            </a:r>
            <a:r>
              <a:rPr lang="en-US" noProof="0" err="1"/>
              <a:t>SlideProof</a:t>
            </a:r>
            <a:r>
              <a:rPr lang="en-US" noProof="0"/>
              <a:t> Agenda Layout</a:t>
            </a:r>
          </a:p>
          <a:p>
            <a:pPr lvl="0"/>
            <a:r>
              <a:rPr lang="en-US" noProof="0"/>
              <a:t>http://www.veodin.com/slideproof/manual/agenda/</a:t>
            </a:r>
          </a:p>
          <a:p>
            <a:pPr lvl="0"/>
            <a:r>
              <a:rPr lang="en-US" noProof="0"/>
              <a:t>Use the Selection Pane (Alt+F10) to make the hidden shapes of the Agenda visible. Make sure you group them again after editing and rename them with </a:t>
            </a:r>
            <a:r>
              <a:rPr lang="en-US" noProof="0" err="1"/>
              <a:t>SlideProof</a:t>
            </a:r>
            <a:r>
              <a:rPr lang="en-US" noProof="0"/>
              <a:t> &gt; Agenda &gt; Rename Agenda Groups</a:t>
            </a:r>
          </a:p>
          <a:p>
            <a:pPr lvl="0"/>
            <a:r>
              <a:rPr lang="en-US" noProof="0"/>
              <a:t>Expected group names are:</a:t>
            </a:r>
          </a:p>
          <a:p>
            <a:pPr lvl="1"/>
            <a:endParaRPr lang="en-US" noProof="0"/>
          </a:p>
          <a:p>
            <a:pPr lvl="1"/>
            <a:r>
              <a:rPr lang="en-US" noProof="0"/>
              <a:t>SP Agenda Section - Mandatory</a:t>
            </a:r>
          </a:p>
          <a:p>
            <a:pPr lvl="1"/>
            <a:r>
              <a:rPr lang="en-US" noProof="0"/>
              <a:t>SP Agenda Section Highlight - Highlight the current section</a:t>
            </a:r>
          </a:p>
          <a:p>
            <a:pPr lvl="1"/>
            <a:r>
              <a:rPr lang="en-US" noProof="0"/>
              <a:t>SP Agenda Subsection - Mandatory if showing subsections</a:t>
            </a:r>
          </a:p>
          <a:p>
            <a:pPr lvl="1"/>
            <a:r>
              <a:rPr lang="en-US" noProof="0"/>
              <a:t>SP Agenda Subsection Highlight - Highlight the current subsection</a:t>
            </a:r>
          </a:p>
          <a:p>
            <a:pPr lvl="0"/>
            <a:r>
              <a:rPr lang="en-US" noProof="0"/>
              <a:t>Any shapes or images inside the groups will appear on the agenda pages. This notice (SP Agenda Notice) will not appear on the agenda pages.</a:t>
            </a:r>
          </a:p>
          <a:p>
            <a:pPr lvl="0"/>
            <a:r>
              <a:rPr lang="en-US" noProof="0"/>
              <a:t>Valid text placeholders are:</a:t>
            </a:r>
          </a:p>
          <a:p>
            <a:pPr lvl="1"/>
            <a:endParaRPr lang="en-US" noProof="0"/>
          </a:p>
          <a:p>
            <a:pPr lvl="1"/>
            <a:r>
              <a:rPr lang="en-US" noProof="0"/>
              <a:t>Section number:</a:t>
            </a:r>
          </a:p>
          <a:p>
            <a:pPr lvl="1"/>
            <a:r>
              <a:rPr lang="en-US" noProof="0"/>
              <a:t>&lt;N&gt; for Arabic number 1, 2, 3</a:t>
            </a:r>
          </a:p>
          <a:p>
            <a:pPr lvl="1"/>
            <a:r>
              <a:rPr lang="en-US" noProof="0"/>
              <a:t>&lt;R&gt; for Roman numeral I, II, III</a:t>
            </a:r>
          </a:p>
          <a:p>
            <a:pPr lvl="1"/>
            <a:r>
              <a:rPr lang="en-US" noProof="0"/>
              <a:t>&lt;RL&gt; for lower-case Roman numeral </a:t>
            </a:r>
            <a:r>
              <a:rPr lang="en-US" noProof="0" err="1"/>
              <a:t>i</a:t>
            </a:r>
            <a:r>
              <a:rPr lang="en-US" noProof="0"/>
              <a:t>, ii, iii</a:t>
            </a:r>
          </a:p>
          <a:p>
            <a:pPr lvl="1"/>
            <a:r>
              <a:rPr lang="en-US" noProof="0"/>
              <a:t>&lt;A&gt; for alphabetic character A, B, C</a:t>
            </a:r>
          </a:p>
          <a:p>
            <a:pPr lvl="1"/>
            <a:r>
              <a:rPr lang="en-US" noProof="0"/>
              <a:t>&lt;AL&gt; for lower-case Alphabetic character</a:t>
            </a:r>
          </a:p>
          <a:p>
            <a:pPr lvl="1"/>
            <a:r>
              <a:rPr lang="en-US" noProof="0"/>
              <a:t>&lt;TEXT&gt;</a:t>
            </a:r>
          </a:p>
          <a:p>
            <a:pPr lvl="1"/>
            <a:r>
              <a:rPr lang="en-US" noProof="0"/>
              <a:t>&lt;RESPONSIBLE&gt;</a:t>
            </a:r>
          </a:p>
          <a:p>
            <a:pPr lvl="1"/>
            <a:r>
              <a:rPr lang="en-US" noProof="0"/>
              <a:t>&lt;TIMESLOT&gt;</a:t>
            </a:r>
          </a:p>
          <a:p>
            <a:pPr lvl="1"/>
            <a:r>
              <a:rPr lang="en-US" noProof="0"/>
              <a:t>&lt;DURATION&gt; for duration</a:t>
            </a:r>
          </a:p>
          <a:p>
            <a:pPr lvl="1"/>
            <a:r>
              <a:rPr lang="en-US" noProof="0"/>
              <a:t>&lt;P&gt; for page number</a:t>
            </a:r>
          </a:p>
          <a:p>
            <a:pPr lvl="0"/>
            <a:r>
              <a:rPr lang="en-US" noProof="0"/>
              <a:t>If you want the agenda to be vertically centered on each Agenda slide, rename this layout to:</a:t>
            </a:r>
          </a:p>
          <a:p>
            <a:pPr lvl="1"/>
            <a:endParaRPr lang="en-US" noProof="0"/>
          </a:p>
          <a:p>
            <a:pPr lvl="1"/>
            <a:r>
              <a:rPr lang="en-US" noProof="0"/>
              <a:t>SP Agenda Vertical</a:t>
            </a:r>
          </a:p>
        </p:txBody>
      </p:sp>
      <p:grpSp>
        <p:nvGrpSpPr>
          <p:cNvPr id="78" name="SP Agenda Subsection" hidden="1">
            <a:extLst>
              <a:ext uri="{FF2B5EF4-FFF2-40B4-BE49-F238E27FC236}">
                <a16:creationId xmlns:a16="http://schemas.microsoft.com/office/drawing/2014/main" id="{3CDEAECC-3C3D-40DC-8048-05157150AD6E}"/>
              </a:ext>
            </a:extLst>
          </p:cNvPr>
          <p:cNvGrpSpPr>
            <a:grpSpLocks/>
          </p:cNvGrpSpPr>
          <p:nvPr userDrawn="1"/>
        </p:nvGrpSpPr>
        <p:grpSpPr>
          <a:xfrm>
            <a:off x="381000" y="4096092"/>
            <a:ext cx="10080000" cy="369332"/>
            <a:chOff x="1797664" y="2085631"/>
            <a:chExt cx="5940745" cy="369332"/>
          </a:xfrm>
        </p:grpSpPr>
        <p:sp>
          <p:nvSpPr>
            <p:cNvPr id="79" name="Textbox">
              <a:extLst>
                <a:ext uri="{FF2B5EF4-FFF2-40B4-BE49-F238E27FC236}">
                  <a16:creationId xmlns:a16="http://schemas.microsoft.com/office/drawing/2014/main" id="{584D4FFB-892A-49C8-973F-893B258E19B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40025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3600" b="1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&lt;TEXT&gt;</a:t>
              </a:r>
            </a:p>
          </p:txBody>
        </p:sp>
        <p:sp>
          <p:nvSpPr>
            <p:cNvPr id="80" name="Textbox">
              <a:extLst>
                <a:ext uri="{FF2B5EF4-FFF2-40B4-BE49-F238E27FC236}">
                  <a16:creationId xmlns:a16="http://schemas.microsoft.com/office/drawing/2014/main" id="{BB144044-4B4E-495D-8D8D-9D01BCCA9A2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3600" b="1">
                  <a:solidFill>
                    <a:schemeClr val="tx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&lt;N&gt;</a:t>
              </a:r>
            </a:p>
          </p:txBody>
        </p:sp>
        <p:sp>
          <p:nvSpPr>
            <p:cNvPr id="81" name="Textbox">
              <a:extLst>
                <a:ext uri="{FF2B5EF4-FFF2-40B4-BE49-F238E27FC236}">
                  <a16:creationId xmlns:a16="http://schemas.microsoft.com/office/drawing/2014/main" id="{72849E41-8C22-4F28-A058-02BC25DF49B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1000" b="1">
                  <a:solidFill>
                    <a:schemeClr val="bg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&lt;P&gt;</a:t>
              </a:r>
            </a:p>
          </p:txBody>
        </p:sp>
        <p:sp>
          <p:nvSpPr>
            <p:cNvPr id="82" name="Textbox">
              <a:extLst>
                <a:ext uri="{FF2B5EF4-FFF2-40B4-BE49-F238E27FC236}">
                  <a16:creationId xmlns:a16="http://schemas.microsoft.com/office/drawing/2014/main" id="{CA1BEB0B-B88B-4782-BF66-3BC90122CA1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 b="1">
                  <a:solidFill>
                    <a:schemeClr val="bg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&lt;TIMESLOT&gt;</a:t>
              </a:r>
            </a:p>
          </p:txBody>
        </p:sp>
        <p:sp>
          <p:nvSpPr>
            <p:cNvPr id="83" name="Textbox">
              <a:extLst>
                <a:ext uri="{FF2B5EF4-FFF2-40B4-BE49-F238E27FC236}">
                  <a16:creationId xmlns:a16="http://schemas.microsoft.com/office/drawing/2014/main" id="{2488CE60-C0C7-4375-8E28-316DE55D3DE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 b="1">
                  <a:solidFill>
                    <a:schemeClr val="bg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&lt;RESPONSIBLE&gt;</a:t>
              </a:r>
            </a:p>
          </p:txBody>
        </p:sp>
        <p:sp>
          <p:nvSpPr>
            <p:cNvPr id="84" name="Textbox">
              <a:extLst>
                <a:ext uri="{FF2B5EF4-FFF2-40B4-BE49-F238E27FC236}">
                  <a16:creationId xmlns:a16="http://schemas.microsoft.com/office/drawing/2014/main" id="{FDCF7982-797D-46DB-BA8C-F96B93FBBF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1000" b="1">
                  <a:solidFill>
                    <a:schemeClr val="bg1"/>
                  </a:solidFill>
                  <a:latin typeface="MetricHPE" panose="020B0503030202060203" pitchFamily="34" charset="0"/>
                  <a:sym typeface="MetricHPE" panose="020B0503030202060203" pitchFamily="34" charset="0"/>
                </a:rPr>
                <a:t>&lt;DURATION&gt;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602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6190A53-9E41-43E6-BB9D-7DA618C3459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11407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6190A53-9E41-43E6-BB9D-7DA618C345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Date"/>
          <p:cNvSpPr>
            <a:spLocks noGrp="1"/>
          </p:cNvSpPr>
          <p:nvPr>
            <p:ph type="body" sz="quarter" idx="13" hasCustomPrompt="1"/>
          </p:nvPr>
        </p:nvSpPr>
        <p:spPr>
          <a:xfrm>
            <a:off x="290747" y="4577983"/>
            <a:ext cx="5489578" cy="339214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solidFill>
                  <a:schemeClr val="tx1"/>
                </a:solidFill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Month day, year</a:t>
            </a:r>
          </a:p>
        </p:txBody>
      </p:sp>
      <p:sp>
        <p:nvSpPr>
          <p:cNvPr id="16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290747" y="4133088"/>
            <a:ext cx="8229600" cy="438912"/>
          </a:xfr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MetricHPE" panose="020B0503030202060203" pitchFamily="34" charset="0"/>
                <a:sym typeface="MetricHPE" panose="020B050303020206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 name and title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79647" y="3890957"/>
            <a:ext cx="530283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15" name="Title"/>
          <p:cNvSpPr>
            <a:spLocks noGrp="1"/>
          </p:cNvSpPr>
          <p:nvPr>
            <p:ph type="title" hasCustomPrompt="1"/>
          </p:nvPr>
        </p:nvSpPr>
        <p:spPr>
          <a:xfrm>
            <a:off x="290747" y="1869197"/>
            <a:ext cx="11423555" cy="1905000"/>
          </a:xfrm>
        </p:spPr>
        <p:txBody>
          <a:bodyPr vert="horz" lIns="91440" tIns="91440" rIns="91440" bIns="91440" anchor="b"/>
          <a:lstStyle>
            <a:lvl1pPr>
              <a:lnSpc>
                <a:spcPct val="80000"/>
              </a:lnSpc>
              <a:defRPr sz="4400">
                <a:solidFill>
                  <a:schemeClr val="tx1"/>
                </a:solidFill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87376D2-6A59-4BA9-8EA0-2ACD180817B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74720" y="6129337"/>
            <a:ext cx="7481160" cy="411581"/>
          </a:xfrm>
        </p:spPr>
        <p:txBody>
          <a:bodyPr/>
          <a:lstStyle>
            <a:lvl1pPr>
              <a:defRPr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C7CA71CE-C053-471F-9DCA-CD481E01A6E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93523" y="381956"/>
            <a:ext cx="2218745" cy="893759"/>
            <a:chOff x="393523" y="381956"/>
            <a:chExt cx="2218745" cy="893759"/>
          </a:xfrm>
        </p:grpSpPr>
        <p:sp>
          <p:nvSpPr>
            <p:cNvPr id="14" name="Element">
              <a:extLst>
                <a:ext uri="{FF2B5EF4-FFF2-40B4-BE49-F238E27FC236}">
                  <a16:creationId xmlns:a16="http://schemas.microsoft.com/office/drawing/2014/main" id="{E3099459-FF93-42DF-AF0B-9F971EEC02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523" y="381956"/>
              <a:ext cx="759854" cy="211008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1A98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etricHPE" panose="020B0503030202060203" pitchFamily="34" charset="0"/>
                <a:sym typeface="MetricHPE" panose="020B0503030202060203" pitchFamily="34" charset="0"/>
              </a:endParaRPr>
            </a:p>
          </p:txBody>
        </p:sp>
        <p:sp>
          <p:nvSpPr>
            <p:cNvPr id="20" name="Wordmark">
              <a:extLst>
                <a:ext uri="{FF2B5EF4-FFF2-40B4-BE49-F238E27FC236}">
                  <a16:creationId xmlns:a16="http://schemas.microsoft.com/office/drawing/2014/main" id="{75AF4DC2-08D7-4947-BE56-AB47670495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523" y="730052"/>
              <a:ext cx="2218745" cy="545663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etricHPE" panose="020B0503030202060203" pitchFamily="34" charset="0"/>
                <a:sym typeface="MetricHPE" panose="020B050303020206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683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50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ags" Target="../tags/tag2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9" Type="http://schemas.openxmlformats.org/officeDocument/2006/relationships/slideLayout" Target="../slideLayouts/slideLayout85.xml"/><Relationship Id="rId21" Type="http://schemas.openxmlformats.org/officeDocument/2006/relationships/slideLayout" Target="../slideLayouts/slideLayout67.xml"/><Relationship Id="rId34" Type="http://schemas.openxmlformats.org/officeDocument/2006/relationships/slideLayout" Target="../slideLayouts/slideLayout80.xml"/><Relationship Id="rId42" Type="http://schemas.openxmlformats.org/officeDocument/2006/relationships/slideLayout" Target="../slideLayouts/slideLayout88.xml"/><Relationship Id="rId47" Type="http://schemas.openxmlformats.org/officeDocument/2006/relationships/slideLayout" Target="../slideLayouts/slideLayout93.xml"/><Relationship Id="rId50" Type="http://schemas.openxmlformats.org/officeDocument/2006/relationships/slideLayout" Target="../slideLayouts/slideLayout96.xml"/><Relationship Id="rId55" Type="http://schemas.openxmlformats.org/officeDocument/2006/relationships/oleObject" Target="../embeddings/oleObject2.bin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32" Type="http://schemas.openxmlformats.org/officeDocument/2006/relationships/slideLayout" Target="../slideLayouts/slideLayout78.xml"/><Relationship Id="rId37" Type="http://schemas.openxmlformats.org/officeDocument/2006/relationships/slideLayout" Target="../slideLayouts/slideLayout83.xml"/><Relationship Id="rId40" Type="http://schemas.openxmlformats.org/officeDocument/2006/relationships/slideLayout" Target="../slideLayouts/slideLayout86.xml"/><Relationship Id="rId45" Type="http://schemas.openxmlformats.org/officeDocument/2006/relationships/slideLayout" Target="../slideLayouts/slideLayout91.xml"/><Relationship Id="rId53" Type="http://schemas.openxmlformats.org/officeDocument/2006/relationships/theme" Target="../theme/theme2.xml"/><Relationship Id="rId5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73.xml"/><Relationship Id="rId30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81.xml"/><Relationship Id="rId43" Type="http://schemas.openxmlformats.org/officeDocument/2006/relationships/slideLayout" Target="../slideLayouts/slideLayout89.xml"/><Relationship Id="rId48" Type="http://schemas.openxmlformats.org/officeDocument/2006/relationships/slideLayout" Target="../slideLayouts/slideLayout94.xml"/><Relationship Id="rId56" Type="http://schemas.openxmlformats.org/officeDocument/2006/relationships/image" Target="../media/image1.emf"/><Relationship Id="rId8" Type="http://schemas.openxmlformats.org/officeDocument/2006/relationships/slideLayout" Target="../slideLayouts/slideLayout54.xml"/><Relationship Id="rId51" Type="http://schemas.openxmlformats.org/officeDocument/2006/relationships/slideLayout" Target="../slideLayouts/slideLayout97.xml"/><Relationship Id="rId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33" Type="http://schemas.openxmlformats.org/officeDocument/2006/relationships/slideLayout" Target="../slideLayouts/slideLayout79.xml"/><Relationship Id="rId38" Type="http://schemas.openxmlformats.org/officeDocument/2006/relationships/slideLayout" Target="../slideLayouts/slideLayout84.xml"/><Relationship Id="rId46" Type="http://schemas.openxmlformats.org/officeDocument/2006/relationships/slideLayout" Target="../slideLayouts/slideLayout92.xml"/><Relationship Id="rId20" Type="http://schemas.openxmlformats.org/officeDocument/2006/relationships/slideLayout" Target="../slideLayouts/slideLayout66.xml"/><Relationship Id="rId41" Type="http://schemas.openxmlformats.org/officeDocument/2006/relationships/slideLayout" Target="../slideLayouts/slideLayout87.xml"/><Relationship Id="rId54" Type="http://schemas.openxmlformats.org/officeDocument/2006/relationships/tags" Target="../tags/tag3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74.xml"/><Relationship Id="rId36" Type="http://schemas.openxmlformats.org/officeDocument/2006/relationships/slideLayout" Target="../slideLayouts/slideLayout82.xml"/><Relationship Id="rId49" Type="http://schemas.openxmlformats.org/officeDocument/2006/relationships/slideLayout" Target="../slideLayouts/slideLayout95.xml"/><Relationship Id="rId57" Type="http://schemas.openxmlformats.org/officeDocument/2006/relationships/image" Target="../media/image2.png"/><Relationship Id="rId10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77.xml"/><Relationship Id="rId44" Type="http://schemas.openxmlformats.org/officeDocument/2006/relationships/slideLayout" Target="../slideLayouts/slideLayout90.xml"/><Relationship Id="rId52" Type="http://schemas.openxmlformats.org/officeDocument/2006/relationships/slideLayout" Target="../slideLayouts/slideLayout98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26" Type="http://schemas.openxmlformats.org/officeDocument/2006/relationships/slideLayout" Target="../slideLayouts/slideLayout124.xml"/><Relationship Id="rId39" Type="http://schemas.openxmlformats.org/officeDocument/2006/relationships/slideLayout" Target="../slideLayouts/slideLayout137.xml"/><Relationship Id="rId21" Type="http://schemas.openxmlformats.org/officeDocument/2006/relationships/slideLayout" Target="../slideLayouts/slideLayout119.xml"/><Relationship Id="rId34" Type="http://schemas.openxmlformats.org/officeDocument/2006/relationships/slideLayout" Target="../slideLayouts/slideLayout132.xml"/><Relationship Id="rId42" Type="http://schemas.openxmlformats.org/officeDocument/2006/relationships/slideLayout" Target="../slideLayouts/slideLayout140.xml"/><Relationship Id="rId47" Type="http://schemas.openxmlformats.org/officeDocument/2006/relationships/slideLayout" Target="../slideLayouts/slideLayout145.xml"/><Relationship Id="rId50" Type="http://schemas.openxmlformats.org/officeDocument/2006/relationships/slideLayout" Target="../slideLayouts/slideLayout148.xml"/><Relationship Id="rId55" Type="http://schemas.openxmlformats.org/officeDocument/2006/relationships/oleObject" Target="../embeddings/oleObject55.bin"/><Relationship Id="rId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9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09.xml"/><Relationship Id="rId24" Type="http://schemas.openxmlformats.org/officeDocument/2006/relationships/slideLayout" Target="../slideLayouts/slideLayout122.xml"/><Relationship Id="rId32" Type="http://schemas.openxmlformats.org/officeDocument/2006/relationships/slideLayout" Target="../slideLayouts/slideLayout130.xml"/><Relationship Id="rId37" Type="http://schemas.openxmlformats.org/officeDocument/2006/relationships/slideLayout" Target="../slideLayouts/slideLayout135.xml"/><Relationship Id="rId40" Type="http://schemas.openxmlformats.org/officeDocument/2006/relationships/slideLayout" Target="../slideLayouts/slideLayout138.xml"/><Relationship Id="rId45" Type="http://schemas.openxmlformats.org/officeDocument/2006/relationships/slideLayout" Target="../slideLayouts/slideLayout143.xml"/><Relationship Id="rId53" Type="http://schemas.openxmlformats.org/officeDocument/2006/relationships/theme" Target="../theme/theme3.xml"/><Relationship Id="rId5" Type="http://schemas.openxmlformats.org/officeDocument/2006/relationships/slideLayout" Target="../slideLayouts/slideLayout103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Relationship Id="rId27" Type="http://schemas.openxmlformats.org/officeDocument/2006/relationships/slideLayout" Target="../slideLayouts/slideLayout125.xml"/><Relationship Id="rId30" Type="http://schemas.openxmlformats.org/officeDocument/2006/relationships/slideLayout" Target="../slideLayouts/slideLayout128.xml"/><Relationship Id="rId35" Type="http://schemas.openxmlformats.org/officeDocument/2006/relationships/slideLayout" Target="../slideLayouts/slideLayout133.xml"/><Relationship Id="rId43" Type="http://schemas.openxmlformats.org/officeDocument/2006/relationships/slideLayout" Target="../slideLayouts/slideLayout141.xml"/><Relationship Id="rId48" Type="http://schemas.openxmlformats.org/officeDocument/2006/relationships/slideLayout" Target="../slideLayouts/slideLayout146.xml"/><Relationship Id="rId56" Type="http://schemas.openxmlformats.org/officeDocument/2006/relationships/image" Target="../media/image1.emf"/><Relationship Id="rId8" Type="http://schemas.openxmlformats.org/officeDocument/2006/relationships/slideLayout" Target="../slideLayouts/slideLayout106.xml"/><Relationship Id="rId51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slideLayout" Target="../slideLayouts/slideLayout123.xml"/><Relationship Id="rId33" Type="http://schemas.openxmlformats.org/officeDocument/2006/relationships/slideLayout" Target="../slideLayouts/slideLayout131.xml"/><Relationship Id="rId38" Type="http://schemas.openxmlformats.org/officeDocument/2006/relationships/slideLayout" Target="../slideLayouts/slideLayout136.xml"/><Relationship Id="rId46" Type="http://schemas.openxmlformats.org/officeDocument/2006/relationships/slideLayout" Target="../slideLayouts/slideLayout144.xml"/><Relationship Id="rId20" Type="http://schemas.openxmlformats.org/officeDocument/2006/relationships/slideLayout" Target="../slideLayouts/slideLayout118.xml"/><Relationship Id="rId41" Type="http://schemas.openxmlformats.org/officeDocument/2006/relationships/slideLayout" Target="../slideLayouts/slideLayout139.xml"/><Relationship Id="rId54" Type="http://schemas.openxmlformats.org/officeDocument/2006/relationships/tags" Target="../tags/tag56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28" Type="http://schemas.openxmlformats.org/officeDocument/2006/relationships/slideLayout" Target="../slideLayouts/slideLayout126.xml"/><Relationship Id="rId36" Type="http://schemas.openxmlformats.org/officeDocument/2006/relationships/slideLayout" Target="../slideLayouts/slideLayout134.xml"/><Relationship Id="rId49" Type="http://schemas.openxmlformats.org/officeDocument/2006/relationships/slideLayout" Target="../slideLayouts/slideLayout147.xml"/><Relationship Id="rId57" Type="http://schemas.openxmlformats.org/officeDocument/2006/relationships/image" Target="../media/image2.png"/><Relationship Id="rId10" Type="http://schemas.openxmlformats.org/officeDocument/2006/relationships/slideLayout" Target="../slideLayouts/slideLayout108.xml"/><Relationship Id="rId31" Type="http://schemas.openxmlformats.org/officeDocument/2006/relationships/slideLayout" Target="../slideLayouts/slideLayout129.xml"/><Relationship Id="rId44" Type="http://schemas.openxmlformats.org/officeDocument/2006/relationships/slideLayout" Target="../slideLayouts/slideLayout142.xml"/><Relationship Id="rId52" Type="http://schemas.openxmlformats.org/officeDocument/2006/relationships/slideLayout" Target="../slideLayouts/slideLayout15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3.xml"/><Relationship Id="rId18" Type="http://schemas.openxmlformats.org/officeDocument/2006/relationships/slideLayout" Target="../slideLayouts/slideLayout168.xml"/><Relationship Id="rId26" Type="http://schemas.openxmlformats.org/officeDocument/2006/relationships/slideLayout" Target="../slideLayouts/slideLayout176.xml"/><Relationship Id="rId39" Type="http://schemas.openxmlformats.org/officeDocument/2006/relationships/slideLayout" Target="../slideLayouts/slideLayout189.xml"/><Relationship Id="rId21" Type="http://schemas.openxmlformats.org/officeDocument/2006/relationships/slideLayout" Target="../slideLayouts/slideLayout171.xml"/><Relationship Id="rId34" Type="http://schemas.openxmlformats.org/officeDocument/2006/relationships/slideLayout" Target="../slideLayouts/slideLayout184.xml"/><Relationship Id="rId42" Type="http://schemas.openxmlformats.org/officeDocument/2006/relationships/slideLayout" Target="../slideLayouts/slideLayout192.xml"/><Relationship Id="rId47" Type="http://schemas.openxmlformats.org/officeDocument/2006/relationships/slideLayout" Target="../slideLayouts/slideLayout197.xml"/><Relationship Id="rId50" Type="http://schemas.openxmlformats.org/officeDocument/2006/relationships/tags" Target="../tags/tag105.xml"/><Relationship Id="rId7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2.xml"/><Relationship Id="rId16" Type="http://schemas.openxmlformats.org/officeDocument/2006/relationships/slideLayout" Target="../slideLayouts/slideLayout166.xml"/><Relationship Id="rId29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61.xml"/><Relationship Id="rId24" Type="http://schemas.openxmlformats.org/officeDocument/2006/relationships/slideLayout" Target="../slideLayouts/slideLayout174.xml"/><Relationship Id="rId32" Type="http://schemas.openxmlformats.org/officeDocument/2006/relationships/slideLayout" Target="../slideLayouts/slideLayout182.xml"/><Relationship Id="rId37" Type="http://schemas.openxmlformats.org/officeDocument/2006/relationships/slideLayout" Target="../slideLayouts/slideLayout187.xml"/><Relationship Id="rId40" Type="http://schemas.openxmlformats.org/officeDocument/2006/relationships/slideLayout" Target="../slideLayouts/slideLayout190.xml"/><Relationship Id="rId45" Type="http://schemas.openxmlformats.org/officeDocument/2006/relationships/slideLayout" Target="../slideLayouts/slideLayout195.xml"/><Relationship Id="rId53" Type="http://schemas.openxmlformats.org/officeDocument/2006/relationships/image" Target="../media/image2.png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19" Type="http://schemas.openxmlformats.org/officeDocument/2006/relationships/slideLayout" Target="../slideLayouts/slideLayout169.xml"/><Relationship Id="rId31" Type="http://schemas.openxmlformats.org/officeDocument/2006/relationships/slideLayout" Target="../slideLayouts/slideLayout181.xml"/><Relationship Id="rId44" Type="http://schemas.openxmlformats.org/officeDocument/2006/relationships/slideLayout" Target="../slideLayouts/slideLayout194.xml"/><Relationship Id="rId52" Type="http://schemas.openxmlformats.org/officeDocument/2006/relationships/image" Target="../media/image1.emf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slideLayout" Target="../slideLayouts/slideLayout164.xml"/><Relationship Id="rId22" Type="http://schemas.openxmlformats.org/officeDocument/2006/relationships/slideLayout" Target="../slideLayouts/slideLayout172.xml"/><Relationship Id="rId27" Type="http://schemas.openxmlformats.org/officeDocument/2006/relationships/slideLayout" Target="../slideLayouts/slideLayout177.xml"/><Relationship Id="rId30" Type="http://schemas.openxmlformats.org/officeDocument/2006/relationships/slideLayout" Target="../slideLayouts/slideLayout180.xml"/><Relationship Id="rId35" Type="http://schemas.openxmlformats.org/officeDocument/2006/relationships/slideLayout" Target="../slideLayouts/slideLayout185.xml"/><Relationship Id="rId43" Type="http://schemas.openxmlformats.org/officeDocument/2006/relationships/slideLayout" Target="../slideLayouts/slideLayout193.xml"/><Relationship Id="rId48" Type="http://schemas.openxmlformats.org/officeDocument/2006/relationships/slideLayout" Target="../slideLayouts/slideLayout198.xml"/><Relationship Id="rId8" Type="http://schemas.openxmlformats.org/officeDocument/2006/relationships/slideLayout" Target="../slideLayouts/slideLayout158.xml"/><Relationship Id="rId51" Type="http://schemas.openxmlformats.org/officeDocument/2006/relationships/oleObject" Target="../embeddings/oleObject104.bin"/><Relationship Id="rId3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62.xml"/><Relationship Id="rId17" Type="http://schemas.openxmlformats.org/officeDocument/2006/relationships/slideLayout" Target="../slideLayouts/slideLayout167.xml"/><Relationship Id="rId25" Type="http://schemas.openxmlformats.org/officeDocument/2006/relationships/slideLayout" Target="../slideLayouts/slideLayout175.xml"/><Relationship Id="rId33" Type="http://schemas.openxmlformats.org/officeDocument/2006/relationships/slideLayout" Target="../slideLayouts/slideLayout183.xml"/><Relationship Id="rId38" Type="http://schemas.openxmlformats.org/officeDocument/2006/relationships/slideLayout" Target="../slideLayouts/slideLayout188.xml"/><Relationship Id="rId46" Type="http://schemas.openxmlformats.org/officeDocument/2006/relationships/slideLayout" Target="../slideLayouts/slideLayout196.xml"/><Relationship Id="rId20" Type="http://schemas.openxmlformats.org/officeDocument/2006/relationships/slideLayout" Target="../slideLayouts/slideLayout170.xml"/><Relationship Id="rId41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5" Type="http://schemas.openxmlformats.org/officeDocument/2006/relationships/slideLayout" Target="../slideLayouts/slideLayout165.xml"/><Relationship Id="rId23" Type="http://schemas.openxmlformats.org/officeDocument/2006/relationships/slideLayout" Target="../slideLayouts/slideLayout173.xml"/><Relationship Id="rId28" Type="http://schemas.openxmlformats.org/officeDocument/2006/relationships/slideLayout" Target="../slideLayouts/slideLayout178.xml"/><Relationship Id="rId36" Type="http://schemas.openxmlformats.org/officeDocument/2006/relationships/slideLayout" Target="../slideLayouts/slideLayout186.xml"/><Relationship Id="rId4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11.xml"/><Relationship Id="rId18" Type="http://schemas.openxmlformats.org/officeDocument/2006/relationships/slideLayout" Target="../slideLayouts/slideLayout216.xml"/><Relationship Id="rId26" Type="http://schemas.openxmlformats.org/officeDocument/2006/relationships/slideLayout" Target="../slideLayouts/slideLayout224.xml"/><Relationship Id="rId39" Type="http://schemas.openxmlformats.org/officeDocument/2006/relationships/slideLayout" Target="../slideLayouts/slideLayout237.xml"/><Relationship Id="rId21" Type="http://schemas.openxmlformats.org/officeDocument/2006/relationships/slideLayout" Target="../slideLayouts/slideLayout219.xml"/><Relationship Id="rId34" Type="http://schemas.openxmlformats.org/officeDocument/2006/relationships/slideLayout" Target="../slideLayouts/slideLayout232.xml"/><Relationship Id="rId42" Type="http://schemas.openxmlformats.org/officeDocument/2006/relationships/slideLayout" Target="../slideLayouts/slideLayout240.xml"/><Relationship Id="rId47" Type="http://schemas.openxmlformats.org/officeDocument/2006/relationships/theme" Target="../theme/theme5.xml"/><Relationship Id="rId50" Type="http://schemas.openxmlformats.org/officeDocument/2006/relationships/image" Target="../media/image1.emf"/><Relationship Id="rId7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214.xml"/><Relationship Id="rId29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09.xml"/><Relationship Id="rId24" Type="http://schemas.openxmlformats.org/officeDocument/2006/relationships/slideLayout" Target="../slideLayouts/slideLayout222.xml"/><Relationship Id="rId32" Type="http://schemas.openxmlformats.org/officeDocument/2006/relationships/slideLayout" Target="../slideLayouts/slideLayout230.xml"/><Relationship Id="rId37" Type="http://schemas.openxmlformats.org/officeDocument/2006/relationships/slideLayout" Target="../slideLayouts/slideLayout235.xml"/><Relationship Id="rId40" Type="http://schemas.openxmlformats.org/officeDocument/2006/relationships/slideLayout" Target="../slideLayouts/slideLayout238.xml"/><Relationship Id="rId45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03.xml"/><Relationship Id="rId15" Type="http://schemas.openxmlformats.org/officeDocument/2006/relationships/slideLayout" Target="../slideLayouts/slideLayout213.xml"/><Relationship Id="rId23" Type="http://schemas.openxmlformats.org/officeDocument/2006/relationships/slideLayout" Target="../slideLayouts/slideLayout221.xml"/><Relationship Id="rId28" Type="http://schemas.openxmlformats.org/officeDocument/2006/relationships/slideLayout" Target="../slideLayouts/slideLayout226.xml"/><Relationship Id="rId36" Type="http://schemas.openxmlformats.org/officeDocument/2006/relationships/slideLayout" Target="../slideLayouts/slideLayout234.xml"/><Relationship Id="rId49" Type="http://schemas.openxmlformats.org/officeDocument/2006/relationships/oleObject" Target="../embeddings/oleObject105.bin"/><Relationship Id="rId10" Type="http://schemas.openxmlformats.org/officeDocument/2006/relationships/slideLayout" Target="../slideLayouts/slideLayout208.xml"/><Relationship Id="rId19" Type="http://schemas.openxmlformats.org/officeDocument/2006/relationships/slideLayout" Target="../slideLayouts/slideLayout217.xml"/><Relationship Id="rId31" Type="http://schemas.openxmlformats.org/officeDocument/2006/relationships/slideLayout" Target="../slideLayouts/slideLayout229.xml"/><Relationship Id="rId44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slideLayout" Target="../slideLayouts/slideLayout212.xml"/><Relationship Id="rId22" Type="http://schemas.openxmlformats.org/officeDocument/2006/relationships/slideLayout" Target="../slideLayouts/slideLayout220.xml"/><Relationship Id="rId27" Type="http://schemas.openxmlformats.org/officeDocument/2006/relationships/slideLayout" Target="../slideLayouts/slideLayout225.xml"/><Relationship Id="rId30" Type="http://schemas.openxmlformats.org/officeDocument/2006/relationships/slideLayout" Target="../slideLayouts/slideLayout228.xml"/><Relationship Id="rId35" Type="http://schemas.openxmlformats.org/officeDocument/2006/relationships/slideLayout" Target="../slideLayouts/slideLayout233.xml"/><Relationship Id="rId43" Type="http://schemas.openxmlformats.org/officeDocument/2006/relationships/slideLayout" Target="../slideLayouts/slideLayout241.xml"/><Relationship Id="rId48" Type="http://schemas.openxmlformats.org/officeDocument/2006/relationships/tags" Target="../tags/tag106.xml"/><Relationship Id="rId8" Type="http://schemas.openxmlformats.org/officeDocument/2006/relationships/slideLayout" Target="../slideLayouts/slideLayout206.xml"/><Relationship Id="rId51" Type="http://schemas.openxmlformats.org/officeDocument/2006/relationships/image" Target="../media/image2.png"/><Relationship Id="rId3" Type="http://schemas.openxmlformats.org/officeDocument/2006/relationships/slideLayout" Target="../slideLayouts/slideLayout201.xml"/><Relationship Id="rId12" Type="http://schemas.openxmlformats.org/officeDocument/2006/relationships/slideLayout" Target="../slideLayouts/slideLayout210.xml"/><Relationship Id="rId17" Type="http://schemas.openxmlformats.org/officeDocument/2006/relationships/slideLayout" Target="../slideLayouts/slideLayout215.xml"/><Relationship Id="rId25" Type="http://schemas.openxmlformats.org/officeDocument/2006/relationships/slideLayout" Target="../slideLayouts/slideLayout223.xml"/><Relationship Id="rId33" Type="http://schemas.openxmlformats.org/officeDocument/2006/relationships/slideLayout" Target="../slideLayouts/slideLayout231.xml"/><Relationship Id="rId38" Type="http://schemas.openxmlformats.org/officeDocument/2006/relationships/slideLayout" Target="../slideLayouts/slideLayout236.xml"/><Relationship Id="rId46" Type="http://schemas.openxmlformats.org/officeDocument/2006/relationships/slideLayout" Target="../slideLayouts/slideLayout244.xml"/><Relationship Id="rId20" Type="http://schemas.openxmlformats.org/officeDocument/2006/relationships/slideLayout" Target="../slideLayouts/slideLayout218.xml"/><Relationship Id="rId41" Type="http://schemas.openxmlformats.org/officeDocument/2006/relationships/slideLayout" Target="../slideLayouts/slideLayout239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0F6530-B592-0AE6-AB94-37B3F6D665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8"/>
            </p:custDataLst>
            <p:extLst>
              <p:ext uri="{D42A27DB-BD31-4B8C-83A1-F6EECF244321}">
                <p14:modId xmlns:p14="http://schemas.microsoft.com/office/powerpoint/2010/main" val="14986483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9" imgW="306" imgH="306" progId="TCLayout.ActiveDocument.1">
                  <p:embed/>
                </p:oleObj>
              </mc:Choice>
              <mc:Fallback>
                <p:oleObj name="think-cell Slide" r:id="rId49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F759ED98-483C-42F4-AA52-F2F6388775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856" y="6301811"/>
            <a:ext cx="684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05699" indent="-205699" algn="l">
              <a:lnSpc>
                <a:spcPct val="90000"/>
              </a:lnSpc>
              <a:buSzPct val="120000"/>
              <a:buFontTx/>
              <a:buBlip>
                <a:blip r:embed="rId51"/>
              </a:buBlip>
              <a:defRPr sz="2000" kern="1200" cap="all" normalizeH="0" baseline="10000">
                <a:solidFill>
                  <a:schemeClr val="bg1"/>
                </a:solidFill>
                <a:latin typeface="+mn-lt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17" name="Element">
            <a:extLst>
              <a:ext uri="{FF2B5EF4-FFF2-40B4-BE49-F238E27FC236}">
                <a16:creationId xmlns:a16="http://schemas.microsoft.com/office/drawing/2014/main" id="{C38F67B8-84E4-471A-83C2-5829945DB925}"/>
              </a:ext>
            </a:extLst>
          </p:cNvPr>
          <p:cNvSpPr>
            <a:spLocks noChangeAspect="1"/>
          </p:cNvSpPr>
          <p:nvPr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285909" y="998682"/>
            <a:ext cx="11498104" cy="4571999"/>
          </a:xfrm>
          <a:prstGeom prst="rect">
            <a:avLst/>
          </a:prstGeom>
          <a:ln w="57150">
            <a:noFill/>
            <a:miter lim="800000"/>
          </a:ln>
        </p:spPr>
        <p:txBody>
          <a:bodyPr vert="horz" lIns="91440" tIns="91440" rIns="91440" bIns="9144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  <a:prstGeom prst="rect">
            <a:avLst/>
          </a:prstGeom>
          <a:ln w="57150">
            <a:noFill/>
            <a:miter lim="800000"/>
          </a:ln>
        </p:spPr>
        <p:txBody>
          <a:bodyPr vert="horz" lIns="91440" tIns="91440" rIns="91440" bIns="9144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365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02" r:id="rId2"/>
    <p:sldLayoutId id="2147483701" r:id="rId3"/>
    <p:sldLayoutId id="2147483705" r:id="rId4"/>
    <p:sldLayoutId id="2147483661" r:id="rId5"/>
    <p:sldLayoutId id="2147483662" r:id="rId6"/>
    <p:sldLayoutId id="2147483663" r:id="rId7"/>
    <p:sldLayoutId id="2147483685" r:id="rId8"/>
    <p:sldLayoutId id="2147483686" r:id="rId9"/>
    <p:sldLayoutId id="2147483666" r:id="rId10"/>
    <p:sldLayoutId id="2147483756" r:id="rId11"/>
    <p:sldLayoutId id="2147483668" r:id="rId12"/>
    <p:sldLayoutId id="2147483669" r:id="rId13"/>
    <p:sldLayoutId id="2147483652" r:id="rId14"/>
    <p:sldLayoutId id="2147483698" r:id="rId15"/>
    <p:sldLayoutId id="2147483755" r:id="rId16"/>
    <p:sldLayoutId id="2147483670" r:id="rId17"/>
    <p:sldLayoutId id="2147483671" r:id="rId18"/>
    <p:sldLayoutId id="2147483699" r:id="rId19"/>
    <p:sldLayoutId id="2147483672" r:id="rId20"/>
    <p:sldLayoutId id="2147483673" r:id="rId21"/>
    <p:sldLayoutId id="2147483654" r:id="rId22"/>
    <p:sldLayoutId id="2147483679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56" r:id="rId31"/>
    <p:sldLayoutId id="2147483657" r:id="rId32"/>
    <p:sldLayoutId id="2147483758" r:id="rId33"/>
    <p:sldLayoutId id="2147483697" r:id="rId34"/>
    <p:sldLayoutId id="2147483676" r:id="rId35"/>
    <p:sldLayoutId id="2147483677" r:id="rId36"/>
    <p:sldLayoutId id="2147483706" r:id="rId37"/>
    <p:sldLayoutId id="2147483707" r:id="rId38"/>
    <p:sldLayoutId id="2147483704" r:id="rId39"/>
    <p:sldLayoutId id="2147483752" r:id="rId40"/>
    <p:sldLayoutId id="2147483753" r:id="rId41"/>
    <p:sldLayoutId id="2147483703" r:id="rId42"/>
    <p:sldLayoutId id="2147483757" r:id="rId43"/>
    <p:sldLayoutId id="2147483700" r:id="rId44"/>
    <p:sldLayoutId id="2147483759" r:id="rId45"/>
    <p:sldLayoutId id="2147483760" r:id="rId4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400"/>
        </a:spcBef>
        <a:buClrTx/>
        <a:buFont typeface="" panose="020B0303030202060203" pitchFamily="34" charset="0"/>
        <a:buChar char="•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400"/>
        </a:spcBef>
        <a:buClrTx/>
        <a:buSzPct val="90000"/>
        <a:buFont typeface="" panose="020B0303030202060203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400"/>
        </a:spcBef>
        <a:buClrTx/>
        <a:buFont typeface="" panose="020B0303030202060203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400"/>
        </a:spcBef>
        <a:buClrTx/>
        <a:buFont typeface="" panose="020B0303030202060203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400"/>
        </a:spcBef>
        <a:buClrTx/>
        <a:buFont typeface="" panose="020B0303030202060203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ClrTx/>
        <a:buFont typeface="" panose="020B030303020206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ClrTx/>
        <a:buFont typeface="" panose="020B030303020206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ClrTx/>
        <a:buFont typeface="" panose="020B030303020206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ClrTx/>
        <a:buFont typeface="" panose="020B030303020206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17" userDrawn="1">
          <p15:clr>
            <a:srgbClr val="F26B43"/>
          </p15:clr>
        </p15:guide>
        <p15:guide id="3" pos="240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orient="horz" pos="432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  <p15:guide id="7" orient="horz" pos="1440" userDrawn="1">
          <p15:clr>
            <a:srgbClr val="F26B43"/>
          </p15:clr>
        </p15:guide>
        <p15:guide id="8" orient="horz" pos="2880" userDrawn="1">
          <p15:clr>
            <a:srgbClr val="F26B43"/>
          </p15:clr>
        </p15:guide>
        <p15:guide id="9" pos="2568" userDrawn="1">
          <p15:clr>
            <a:srgbClr val="F26B43"/>
          </p15:clr>
        </p15:guide>
        <p15:guide id="10" pos="5112" userDrawn="1">
          <p15:clr>
            <a:srgbClr val="F26B43"/>
          </p15:clr>
        </p15:guide>
        <p15:guide id="11" orient="horz" pos="411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A121F0-FBE7-49A7-A4ED-3C39532ECE9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4"/>
            </p:custDataLst>
            <p:extLst>
              <p:ext uri="{D42A27DB-BD31-4B8C-83A1-F6EECF244321}">
                <p14:modId xmlns:p14="http://schemas.microsoft.com/office/powerpoint/2010/main" val="14513752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5" imgW="306" imgH="306" progId="TCLayout.ActiveDocument.1">
                  <p:embed/>
                </p:oleObj>
              </mc:Choice>
              <mc:Fallback>
                <p:oleObj name="think-cell Slide" r:id="rId55" imgW="306" imgH="30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A121F0-FBE7-49A7-A4ED-3C39532ECE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F759ED98-483C-42F4-AA52-F2F6388775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856" y="6301811"/>
            <a:ext cx="684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05699" indent="-205699" algn="l">
              <a:lnSpc>
                <a:spcPct val="90000"/>
              </a:lnSpc>
              <a:buSzPct val="120000"/>
              <a:buFontTx/>
              <a:buBlip>
                <a:blip r:embed="rId57"/>
              </a:buBlip>
              <a:defRPr sz="2000" kern="1200" cap="all" normalizeH="0" baseline="10000">
                <a:solidFill>
                  <a:schemeClr val="tx1"/>
                </a:solidFill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58400D4D-D383-483A-A797-47C73BC110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21696" y="6129337"/>
            <a:ext cx="7481160" cy="411581"/>
          </a:xfrm>
          <a:prstGeom prst="rect">
            <a:avLst/>
          </a:prstGeom>
        </p:spPr>
        <p:txBody>
          <a:bodyPr vert="horz" lIns="90000" tIns="0" rIns="90000" bIns="0" rtlCol="0" anchor="b"/>
          <a:lstStyle>
            <a:lvl1pPr algn="r">
              <a:lnSpc>
                <a:spcPct val="90000"/>
              </a:lnSpc>
              <a:defRPr sz="1200" cap="none" baseline="0">
                <a:solidFill>
                  <a:schemeClr val="tx1"/>
                </a:solidFill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  <p:sp>
        <p:nvSpPr>
          <p:cNvPr id="17" name="Element">
            <a:extLst>
              <a:ext uri="{FF2B5EF4-FFF2-40B4-BE49-F238E27FC236}">
                <a16:creationId xmlns:a16="http://schemas.microsoft.com/office/drawing/2014/main" id="{C38F67B8-84E4-471A-83C2-5829945DB925}"/>
              </a:ext>
            </a:extLst>
          </p:cNvPr>
          <p:cNvSpPr>
            <a:spLocks noChangeAspect="1"/>
          </p:cNvSpPr>
          <p:nvPr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285909" y="998682"/>
            <a:ext cx="11498104" cy="4571999"/>
          </a:xfrm>
          <a:prstGeom prst="rect">
            <a:avLst/>
          </a:prstGeom>
          <a:ln w="57150">
            <a:noFill/>
            <a:miter lim="800000"/>
          </a:ln>
        </p:spPr>
        <p:txBody>
          <a:bodyPr vert="horz" lIns="91440" tIns="91440" rIns="91440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  <a:prstGeom prst="rect">
            <a:avLst/>
          </a:prstGeom>
          <a:ln w="57150">
            <a:noFill/>
            <a:miter lim="800000"/>
          </a:ln>
        </p:spPr>
        <p:txBody>
          <a:bodyPr vert="horz" lIns="91440" tIns="91440" rIns="91440" bIns="9144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678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  <p:sldLayoutId id="2147483781" r:id="rId19"/>
    <p:sldLayoutId id="2147483782" r:id="rId20"/>
    <p:sldLayoutId id="2147483783" r:id="rId21"/>
    <p:sldLayoutId id="2147483784" r:id="rId22"/>
    <p:sldLayoutId id="2147483785" r:id="rId23"/>
    <p:sldLayoutId id="2147483786" r:id="rId24"/>
    <p:sldLayoutId id="2147483787" r:id="rId25"/>
    <p:sldLayoutId id="2147483788" r:id="rId26"/>
    <p:sldLayoutId id="2147483789" r:id="rId27"/>
    <p:sldLayoutId id="2147483790" r:id="rId28"/>
    <p:sldLayoutId id="2147483791" r:id="rId29"/>
    <p:sldLayoutId id="2147483792" r:id="rId30"/>
    <p:sldLayoutId id="2147483793" r:id="rId31"/>
    <p:sldLayoutId id="2147483794" r:id="rId32"/>
    <p:sldLayoutId id="2147483795" r:id="rId33"/>
    <p:sldLayoutId id="2147483796" r:id="rId34"/>
    <p:sldLayoutId id="2147483797" r:id="rId35"/>
    <p:sldLayoutId id="2147483798" r:id="rId36"/>
    <p:sldLayoutId id="2147483799" r:id="rId37"/>
    <p:sldLayoutId id="2147483800" r:id="rId38"/>
    <p:sldLayoutId id="2147483801" r:id="rId39"/>
    <p:sldLayoutId id="2147483802" r:id="rId40"/>
    <p:sldLayoutId id="2147483803" r:id="rId41"/>
    <p:sldLayoutId id="2147483804" r:id="rId42"/>
    <p:sldLayoutId id="2147483805" r:id="rId43"/>
    <p:sldLayoutId id="2147483806" r:id="rId44"/>
    <p:sldLayoutId id="2147483807" r:id="rId45"/>
    <p:sldLayoutId id="2147483808" r:id="rId46"/>
    <p:sldLayoutId id="2147483809" r:id="rId47"/>
    <p:sldLayoutId id="2147483810" r:id="rId48"/>
    <p:sldLayoutId id="2147483811" r:id="rId49"/>
    <p:sldLayoutId id="2147483812" r:id="rId50"/>
    <p:sldLayoutId id="2147483813" r:id="rId51"/>
    <p:sldLayoutId id="2147483814" r:id="rId5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none" baseline="0">
          <a:solidFill>
            <a:schemeClr val="tx1"/>
          </a:solidFill>
          <a:latin typeface="MetricHPE" panose="020B0503030202060203" pitchFamily="34" charset="0"/>
          <a:ea typeface="+mj-ea"/>
          <a:cs typeface="+mj-cs"/>
          <a:sym typeface="MetricHPE" panose="020B0503030202060203" pitchFamily="34" charset="0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400"/>
        </a:spcBef>
        <a:buClrTx/>
        <a:buFont typeface="" panose="020B0303030202060203" pitchFamily="34" charset="0"/>
        <a:buChar char="•"/>
        <a:defRPr sz="2200" kern="1200">
          <a:solidFill>
            <a:schemeClr val="tx1"/>
          </a:solidFill>
          <a:latin typeface="MetricHPE" panose="020B0503030202060203" pitchFamily="34" charset="0"/>
          <a:ea typeface="+mn-ea"/>
          <a:cs typeface="+mn-cs"/>
          <a:sym typeface="MetricHPE" panose="020B0503030202060203" pitchFamily="34" charset="0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400"/>
        </a:spcBef>
        <a:buClrTx/>
        <a:buSzPct val="90000"/>
        <a:buFont typeface="" panose="020B0303030202060203" pitchFamily="34" charset="0"/>
        <a:buChar char="•"/>
        <a:defRPr sz="2000" kern="1200">
          <a:solidFill>
            <a:schemeClr val="tx1"/>
          </a:solidFill>
          <a:latin typeface="MetricHPE" panose="020B0503030202060203" pitchFamily="34" charset="0"/>
          <a:ea typeface="+mn-ea"/>
          <a:cs typeface="+mn-cs"/>
          <a:sym typeface="MetricHPE" panose="020B0503030202060203" pitchFamily="34" charset="0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400"/>
        </a:spcBef>
        <a:buClrTx/>
        <a:buFont typeface="" panose="020B0303030202060203" pitchFamily="34" charset="0"/>
        <a:buChar char="–"/>
        <a:defRPr sz="1800" kern="1200">
          <a:solidFill>
            <a:schemeClr val="tx1"/>
          </a:solidFill>
          <a:latin typeface="MetricHPE" panose="020B0503030202060203" pitchFamily="34" charset="0"/>
          <a:ea typeface="+mn-ea"/>
          <a:cs typeface="+mn-cs"/>
          <a:sym typeface="MetricHPE" panose="020B0503030202060203" pitchFamily="34" charset="0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400"/>
        </a:spcBef>
        <a:buClrTx/>
        <a:buFont typeface="" panose="020B0303030202060203" pitchFamily="34" charset="0"/>
        <a:buChar char="–"/>
        <a:defRPr sz="1600" kern="1200">
          <a:solidFill>
            <a:schemeClr val="tx1"/>
          </a:solidFill>
          <a:latin typeface="MetricHPE" panose="020B0503030202060203" pitchFamily="34" charset="0"/>
          <a:ea typeface="+mn-ea"/>
          <a:cs typeface="+mn-cs"/>
          <a:sym typeface="MetricHPE" panose="020B0503030202060203" pitchFamily="34" charset="0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400"/>
        </a:spcBef>
        <a:buClrTx/>
        <a:buFont typeface="" panose="020B0303030202060203" pitchFamily="34" charset="0"/>
        <a:buChar char="–"/>
        <a:defRPr sz="1600" kern="1200">
          <a:solidFill>
            <a:schemeClr val="tx1"/>
          </a:solidFill>
          <a:latin typeface="MetricHPE" panose="020B0503030202060203" pitchFamily="34" charset="0"/>
          <a:ea typeface="+mn-ea"/>
          <a:cs typeface="+mn-cs"/>
          <a:sym typeface="MetricHPE" panose="020B0503030202060203" pitchFamily="34" charset="0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ClrTx/>
        <a:buFont typeface="" panose="020B030303020206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ClrTx/>
        <a:buFont typeface="" panose="020B030303020206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ClrTx/>
        <a:buFont typeface="" panose="020B030303020206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ClrTx/>
        <a:buFont typeface="" panose="020B030303020206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17">
          <p15:clr>
            <a:srgbClr val="F26B43"/>
          </p15:clr>
        </p15:guide>
        <p15:guide id="3" pos="240">
          <p15:clr>
            <a:srgbClr val="F26B43"/>
          </p15:clr>
        </p15:guide>
        <p15:guide id="4" pos="7423">
          <p15:clr>
            <a:srgbClr val="F26B43"/>
          </p15:clr>
        </p15:guide>
        <p15:guide id="5" orient="horz" pos="432">
          <p15:clr>
            <a:srgbClr val="F26B43"/>
          </p15:clr>
        </p15:guide>
        <p15:guide id="6" orient="horz" pos="3884">
          <p15:clr>
            <a:srgbClr val="F26B43"/>
          </p15:clr>
        </p15:guide>
        <p15:guide id="7" orient="horz" pos="1440">
          <p15:clr>
            <a:srgbClr val="F26B43"/>
          </p15:clr>
        </p15:guide>
        <p15:guide id="8" orient="horz" pos="2880">
          <p15:clr>
            <a:srgbClr val="F26B43"/>
          </p15:clr>
        </p15:guide>
        <p15:guide id="9" pos="2568">
          <p15:clr>
            <a:srgbClr val="F26B43"/>
          </p15:clr>
        </p15:guide>
        <p15:guide id="10" pos="5112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A121F0-FBE7-49A7-A4ED-3C39532ECE9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4"/>
            </p:custDataLst>
            <p:extLst>
              <p:ext uri="{D42A27DB-BD31-4B8C-83A1-F6EECF244321}">
                <p14:modId xmlns:p14="http://schemas.microsoft.com/office/powerpoint/2010/main" val="7003729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5" imgW="306" imgH="306" progId="TCLayout.ActiveDocument.1">
                  <p:embed/>
                </p:oleObj>
              </mc:Choice>
              <mc:Fallback>
                <p:oleObj name="think-cell Slide" r:id="rId55" imgW="306" imgH="30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A121F0-FBE7-49A7-A4ED-3C39532ECE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F759ED98-483C-42F4-AA52-F2F6388775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856" y="6301811"/>
            <a:ext cx="684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05699" indent="-205699" algn="l">
              <a:lnSpc>
                <a:spcPct val="90000"/>
              </a:lnSpc>
              <a:buSzPct val="120000"/>
              <a:buFontTx/>
              <a:buBlip>
                <a:blip r:embed="rId57"/>
              </a:buBlip>
              <a:defRPr sz="2000" kern="1200" cap="all" normalizeH="0" baseline="10000">
                <a:solidFill>
                  <a:schemeClr val="tx1"/>
                </a:solidFill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58400D4D-D383-483A-A797-47C73BC110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21696" y="6129337"/>
            <a:ext cx="7481160" cy="411581"/>
          </a:xfrm>
          <a:prstGeom prst="rect">
            <a:avLst/>
          </a:prstGeom>
        </p:spPr>
        <p:txBody>
          <a:bodyPr vert="horz" lIns="90000" tIns="0" rIns="90000" bIns="0" rtlCol="0" anchor="b"/>
          <a:lstStyle>
            <a:lvl1pPr algn="r">
              <a:lnSpc>
                <a:spcPct val="90000"/>
              </a:lnSpc>
              <a:defRPr sz="1200" cap="none" baseline="0">
                <a:solidFill>
                  <a:schemeClr val="tx1"/>
                </a:solidFill>
                <a:latin typeface="MetricHPE" panose="020B0503030202060203" pitchFamily="34" charset="0"/>
                <a:sym typeface="MetricHPE" panose="020B0503030202060203" pitchFamily="34" charset="0"/>
              </a:defRPr>
            </a:lvl1pPr>
          </a:lstStyle>
          <a:p>
            <a:r>
              <a:rPr lang="en-US"/>
              <a:t>Confidential | Authorized </a:t>
            </a:r>
          </a:p>
        </p:txBody>
      </p:sp>
      <p:sp>
        <p:nvSpPr>
          <p:cNvPr id="17" name="Element">
            <a:extLst>
              <a:ext uri="{FF2B5EF4-FFF2-40B4-BE49-F238E27FC236}">
                <a16:creationId xmlns:a16="http://schemas.microsoft.com/office/drawing/2014/main" id="{C38F67B8-84E4-471A-83C2-5829945DB925}"/>
              </a:ext>
            </a:extLst>
          </p:cNvPr>
          <p:cNvSpPr>
            <a:spLocks noChangeAspect="1"/>
          </p:cNvSpPr>
          <p:nvPr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MetricHPE" panose="020B0503030202060203" pitchFamily="34" charset="0"/>
              <a:sym typeface="MetricHPE" panose="020B0503030202060203" pitchFamily="34" charset="0"/>
            </a:endParaRPr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285909" y="998682"/>
            <a:ext cx="11498104" cy="4571999"/>
          </a:xfrm>
          <a:prstGeom prst="rect">
            <a:avLst/>
          </a:prstGeom>
          <a:ln w="57150">
            <a:noFill/>
            <a:miter lim="800000"/>
          </a:ln>
        </p:spPr>
        <p:txBody>
          <a:bodyPr vert="horz" lIns="91440" tIns="91440" rIns="91440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  <a:prstGeom prst="rect">
            <a:avLst/>
          </a:prstGeom>
          <a:ln w="57150">
            <a:noFill/>
            <a:miter lim="800000"/>
          </a:ln>
        </p:spPr>
        <p:txBody>
          <a:bodyPr vert="horz" lIns="91440" tIns="91440" rIns="91440" bIns="9144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147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  <p:sldLayoutId id="2147483833" r:id="rId18"/>
    <p:sldLayoutId id="2147483834" r:id="rId19"/>
    <p:sldLayoutId id="2147483835" r:id="rId20"/>
    <p:sldLayoutId id="2147483836" r:id="rId21"/>
    <p:sldLayoutId id="2147483837" r:id="rId22"/>
    <p:sldLayoutId id="2147483838" r:id="rId23"/>
    <p:sldLayoutId id="2147483839" r:id="rId24"/>
    <p:sldLayoutId id="2147483840" r:id="rId25"/>
    <p:sldLayoutId id="2147483841" r:id="rId26"/>
    <p:sldLayoutId id="2147483842" r:id="rId27"/>
    <p:sldLayoutId id="2147483843" r:id="rId28"/>
    <p:sldLayoutId id="2147483844" r:id="rId29"/>
    <p:sldLayoutId id="2147483845" r:id="rId30"/>
    <p:sldLayoutId id="2147483846" r:id="rId31"/>
    <p:sldLayoutId id="2147483847" r:id="rId32"/>
    <p:sldLayoutId id="2147483848" r:id="rId33"/>
    <p:sldLayoutId id="2147483849" r:id="rId34"/>
    <p:sldLayoutId id="2147483850" r:id="rId35"/>
    <p:sldLayoutId id="2147483851" r:id="rId36"/>
    <p:sldLayoutId id="2147483852" r:id="rId37"/>
    <p:sldLayoutId id="2147483853" r:id="rId38"/>
    <p:sldLayoutId id="2147483854" r:id="rId39"/>
    <p:sldLayoutId id="2147483855" r:id="rId40"/>
    <p:sldLayoutId id="2147483856" r:id="rId41"/>
    <p:sldLayoutId id="2147483857" r:id="rId42"/>
    <p:sldLayoutId id="2147483858" r:id="rId43"/>
    <p:sldLayoutId id="2147483859" r:id="rId44"/>
    <p:sldLayoutId id="2147483860" r:id="rId45"/>
    <p:sldLayoutId id="2147483861" r:id="rId46"/>
    <p:sldLayoutId id="2147483862" r:id="rId47"/>
    <p:sldLayoutId id="2147483863" r:id="rId48"/>
    <p:sldLayoutId id="2147483864" r:id="rId49"/>
    <p:sldLayoutId id="2147483865" r:id="rId50"/>
    <p:sldLayoutId id="2147483866" r:id="rId51"/>
    <p:sldLayoutId id="2147483867" r:id="rId5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none" baseline="0">
          <a:solidFill>
            <a:schemeClr val="tx1"/>
          </a:solidFill>
          <a:latin typeface="MetricHPE" panose="020B0503030202060203" pitchFamily="34" charset="0"/>
          <a:ea typeface="+mj-ea"/>
          <a:cs typeface="+mj-cs"/>
          <a:sym typeface="MetricHPE" panose="020B0503030202060203" pitchFamily="34" charset="0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400"/>
        </a:spcBef>
        <a:buClrTx/>
        <a:buFont typeface="" panose="020B0303030202060203" pitchFamily="34" charset="0"/>
        <a:buChar char="•"/>
        <a:defRPr sz="2200" kern="1200">
          <a:solidFill>
            <a:schemeClr val="tx1"/>
          </a:solidFill>
          <a:latin typeface="MetricHPE" panose="020B0503030202060203" pitchFamily="34" charset="0"/>
          <a:ea typeface="+mn-ea"/>
          <a:cs typeface="+mn-cs"/>
          <a:sym typeface="MetricHPE" panose="020B0503030202060203" pitchFamily="34" charset="0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400"/>
        </a:spcBef>
        <a:buClrTx/>
        <a:buSzPct val="90000"/>
        <a:buFont typeface="" panose="020B0303030202060203" pitchFamily="34" charset="0"/>
        <a:buChar char="•"/>
        <a:defRPr sz="2000" kern="1200">
          <a:solidFill>
            <a:schemeClr val="tx1"/>
          </a:solidFill>
          <a:latin typeface="MetricHPE" panose="020B0503030202060203" pitchFamily="34" charset="0"/>
          <a:ea typeface="+mn-ea"/>
          <a:cs typeface="+mn-cs"/>
          <a:sym typeface="MetricHPE" panose="020B0503030202060203" pitchFamily="34" charset="0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400"/>
        </a:spcBef>
        <a:buClrTx/>
        <a:buFont typeface="" panose="020B0303030202060203" pitchFamily="34" charset="0"/>
        <a:buChar char="–"/>
        <a:defRPr sz="1800" kern="1200">
          <a:solidFill>
            <a:schemeClr val="tx1"/>
          </a:solidFill>
          <a:latin typeface="MetricHPE" panose="020B0503030202060203" pitchFamily="34" charset="0"/>
          <a:ea typeface="+mn-ea"/>
          <a:cs typeface="+mn-cs"/>
          <a:sym typeface="MetricHPE" panose="020B0503030202060203" pitchFamily="34" charset="0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400"/>
        </a:spcBef>
        <a:buClrTx/>
        <a:buFont typeface="" panose="020B0303030202060203" pitchFamily="34" charset="0"/>
        <a:buChar char="–"/>
        <a:defRPr sz="1600" kern="1200">
          <a:solidFill>
            <a:schemeClr val="tx1"/>
          </a:solidFill>
          <a:latin typeface="MetricHPE" panose="020B0503030202060203" pitchFamily="34" charset="0"/>
          <a:ea typeface="+mn-ea"/>
          <a:cs typeface="+mn-cs"/>
          <a:sym typeface="MetricHPE" panose="020B0503030202060203" pitchFamily="34" charset="0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400"/>
        </a:spcBef>
        <a:buClrTx/>
        <a:buFont typeface="" panose="020B0303030202060203" pitchFamily="34" charset="0"/>
        <a:buChar char="–"/>
        <a:defRPr sz="1600" kern="1200">
          <a:solidFill>
            <a:schemeClr val="tx1"/>
          </a:solidFill>
          <a:latin typeface="MetricHPE" panose="020B0503030202060203" pitchFamily="34" charset="0"/>
          <a:ea typeface="+mn-ea"/>
          <a:cs typeface="+mn-cs"/>
          <a:sym typeface="MetricHPE" panose="020B0503030202060203" pitchFamily="34" charset="0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ClrTx/>
        <a:buFont typeface="" panose="020B030303020206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ClrTx/>
        <a:buFont typeface="" panose="020B030303020206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ClrTx/>
        <a:buFont typeface="" panose="020B030303020206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ClrTx/>
        <a:buFont typeface="" panose="020B030303020206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17">
          <p15:clr>
            <a:srgbClr val="F26B43"/>
          </p15:clr>
        </p15:guide>
        <p15:guide id="3" pos="240">
          <p15:clr>
            <a:srgbClr val="F26B43"/>
          </p15:clr>
        </p15:guide>
        <p15:guide id="4" pos="7423">
          <p15:clr>
            <a:srgbClr val="F26B43"/>
          </p15:clr>
        </p15:guide>
        <p15:guide id="5" orient="horz" pos="432">
          <p15:clr>
            <a:srgbClr val="F26B43"/>
          </p15:clr>
        </p15:guide>
        <p15:guide id="6" orient="horz" pos="3884">
          <p15:clr>
            <a:srgbClr val="F26B43"/>
          </p15:clr>
        </p15:guide>
        <p15:guide id="7" orient="horz" pos="1440">
          <p15:clr>
            <a:srgbClr val="F26B43"/>
          </p15:clr>
        </p15:guide>
        <p15:guide id="8" orient="horz" pos="2880">
          <p15:clr>
            <a:srgbClr val="F26B43"/>
          </p15:clr>
        </p15:guide>
        <p15:guide id="9" pos="2568">
          <p15:clr>
            <a:srgbClr val="F26B43"/>
          </p15:clr>
        </p15:guide>
        <p15:guide id="10" pos="5112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328832E-A52F-4ED7-A6BD-47DBFDFFA9E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0"/>
            </p:custDataLst>
            <p:extLst>
              <p:ext uri="{D42A27DB-BD31-4B8C-83A1-F6EECF244321}">
                <p14:modId xmlns:p14="http://schemas.microsoft.com/office/powerpoint/2010/main" val="25773821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1" imgW="306" imgH="306" progId="TCLayout.ActiveDocument.1">
                  <p:embed/>
                </p:oleObj>
              </mc:Choice>
              <mc:Fallback>
                <p:oleObj name="think-cell Slide" r:id="rId51" imgW="306" imgH="30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328832E-A52F-4ED7-A6BD-47DBFDFFA9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F759ED98-483C-42F4-AA52-F2F6388775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856" y="6301811"/>
            <a:ext cx="684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05699" indent="-205699" algn="l">
              <a:lnSpc>
                <a:spcPct val="90000"/>
              </a:lnSpc>
              <a:buSzPct val="120000"/>
              <a:buFontTx/>
              <a:buBlip>
                <a:blip r:embed="rId53"/>
              </a:buBlip>
              <a:defRPr sz="2000" kern="1200" cap="all" normalizeH="0" baseline="10000">
                <a:solidFill>
                  <a:schemeClr val="tx1"/>
                </a:solidFill>
                <a:latin typeface="+mn-lt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58400D4D-D383-483A-A797-47C73BC110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21696" y="6129337"/>
            <a:ext cx="7481160" cy="411581"/>
          </a:xfrm>
          <a:prstGeom prst="rect">
            <a:avLst/>
          </a:prstGeom>
        </p:spPr>
        <p:txBody>
          <a:bodyPr vert="horz" lIns="90000" tIns="0" rIns="90000" bIns="0" rtlCol="0" anchor="b"/>
          <a:lstStyle>
            <a:lvl1pPr algn="r">
              <a:lnSpc>
                <a:spcPct val="90000"/>
              </a:lnSpc>
              <a:defRPr sz="12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Confidential | Authorized </a:t>
            </a:r>
          </a:p>
        </p:txBody>
      </p:sp>
      <p:sp>
        <p:nvSpPr>
          <p:cNvPr id="17" name="Element">
            <a:extLst>
              <a:ext uri="{FF2B5EF4-FFF2-40B4-BE49-F238E27FC236}">
                <a16:creationId xmlns:a16="http://schemas.microsoft.com/office/drawing/2014/main" id="{C38F67B8-84E4-471A-83C2-5829945DB925}"/>
              </a:ext>
            </a:extLst>
          </p:cNvPr>
          <p:cNvSpPr>
            <a:spLocks noChangeAspect="1"/>
          </p:cNvSpPr>
          <p:nvPr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285909" y="998682"/>
            <a:ext cx="11498104" cy="4571999"/>
          </a:xfrm>
          <a:prstGeom prst="rect">
            <a:avLst/>
          </a:prstGeom>
          <a:ln w="57150">
            <a:noFill/>
            <a:miter lim="800000"/>
          </a:ln>
        </p:spPr>
        <p:txBody>
          <a:bodyPr vert="horz" lIns="91440" tIns="91440" rIns="91440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  <a:prstGeom prst="rect">
            <a:avLst/>
          </a:prstGeom>
          <a:ln w="57150">
            <a:noFill/>
            <a:miter lim="800000"/>
          </a:ln>
        </p:spPr>
        <p:txBody>
          <a:bodyPr vert="horz" lIns="91440" tIns="91440" rIns="91440" bIns="9144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371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  <p:sldLayoutId id="2147483884" r:id="rId16"/>
    <p:sldLayoutId id="2147483885" r:id="rId17"/>
    <p:sldLayoutId id="2147483886" r:id="rId18"/>
    <p:sldLayoutId id="2147483887" r:id="rId19"/>
    <p:sldLayoutId id="2147483888" r:id="rId20"/>
    <p:sldLayoutId id="2147483889" r:id="rId21"/>
    <p:sldLayoutId id="2147483890" r:id="rId22"/>
    <p:sldLayoutId id="2147483891" r:id="rId23"/>
    <p:sldLayoutId id="2147483892" r:id="rId24"/>
    <p:sldLayoutId id="2147483893" r:id="rId25"/>
    <p:sldLayoutId id="2147483894" r:id="rId26"/>
    <p:sldLayoutId id="2147483895" r:id="rId27"/>
    <p:sldLayoutId id="2147483896" r:id="rId28"/>
    <p:sldLayoutId id="2147483897" r:id="rId29"/>
    <p:sldLayoutId id="2147483898" r:id="rId30"/>
    <p:sldLayoutId id="2147483899" r:id="rId31"/>
    <p:sldLayoutId id="2147483900" r:id="rId32"/>
    <p:sldLayoutId id="2147483901" r:id="rId33"/>
    <p:sldLayoutId id="2147483902" r:id="rId34"/>
    <p:sldLayoutId id="2147483903" r:id="rId35"/>
    <p:sldLayoutId id="2147483904" r:id="rId36"/>
    <p:sldLayoutId id="2147483905" r:id="rId37"/>
    <p:sldLayoutId id="2147483906" r:id="rId38"/>
    <p:sldLayoutId id="2147483907" r:id="rId39"/>
    <p:sldLayoutId id="2147483908" r:id="rId40"/>
    <p:sldLayoutId id="2147483909" r:id="rId41"/>
    <p:sldLayoutId id="2147483910" r:id="rId42"/>
    <p:sldLayoutId id="2147483911" r:id="rId43"/>
    <p:sldLayoutId id="2147483912" r:id="rId44"/>
    <p:sldLayoutId id="2147483913" r:id="rId45"/>
    <p:sldLayoutId id="2147483914" r:id="rId46"/>
    <p:sldLayoutId id="2147483915" r:id="rId47"/>
    <p:sldLayoutId id="2147483916" r:id="rId4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400"/>
        </a:spcBef>
        <a:buClrTx/>
        <a:buFont typeface="" panose="020B0303030202060203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400"/>
        </a:spcBef>
        <a:buClrTx/>
        <a:buSzPct val="90000"/>
        <a:buFont typeface="" panose="020B0303030202060203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400"/>
        </a:spcBef>
        <a:buClrTx/>
        <a:buFont typeface="" panose="020B030303020206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400"/>
        </a:spcBef>
        <a:buClrTx/>
        <a:buFont typeface="" panose="020B0303030202060203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400"/>
        </a:spcBef>
        <a:buClrTx/>
        <a:buFont typeface="" panose="020B0303030202060203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ClrTx/>
        <a:buFont typeface="" panose="020B030303020206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ClrTx/>
        <a:buFont typeface="" panose="020B030303020206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ClrTx/>
        <a:buFont typeface="" panose="020B030303020206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ClrTx/>
        <a:buFont typeface="" panose="020B030303020206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17">
          <p15:clr>
            <a:srgbClr val="F26B43"/>
          </p15:clr>
        </p15:guide>
        <p15:guide id="3" pos="240">
          <p15:clr>
            <a:srgbClr val="F26B43"/>
          </p15:clr>
        </p15:guide>
        <p15:guide id="4" pos="7423">
          <p15:clr>
            <a:srgbClr val="F26B43"/>
          </p15:clr>
        </p15:guide>
        <p15:guide id="5" orient="horz" pos="432">
          <p15:clr>
            <a:srgbClr val="F26B43"/>
          </p15:clr>
        </p15:guide>
        <p15:guide id="6" orient="horz" pos="3884">
          <p15:clr>
            <a:srgbClr val="F26B43"/>
          </p15:clr>
        </p15:guide>
        <p15:guide id="7" orient="horz" pos="1440">
          <p15:clr>
            <a:srgbClr val="F26B43"/>
          </p15:clr>
        </p15:guide>
        <p15:guide id="8" orient="horz" pos="2880">
          <p15:clr>
            <a:srgbClr val="F26B43"/>
          </p15:clr>
        </p15:guide>
        <p15:guide id="9" pos="2568">
          <p15:clr>
            <a:srgbClr val="F26B43"/>
          </p15:clr>
        </p15:guide>
        <p15:guide id="10" pos="5112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572FC81-2409-21AA-DC99-FF7B2786ABB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8"/>
            </p:custDataLst>
            <p:extLst>
              <p:ext uri="{D42A27DB-BD31-4B8C-83A1-F6EECF244321}">
                <p14:modId xmlns:p14="http://schemas.microsoft.com/office/powerpoint/2010/main" val="38689291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9" imgW="306" imgH="306" progId="TCLayout.ActiveDocument.1">
                  <p:embed/>
                </p:oleObj>
              </mc:Choice>
              <mc:Fallback>
                <p:oleObj name="think-cell Slide" r:id="rId49" imgW="306" imgH="30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572FC81-2409-21AA-DC99-FF7B2786AB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F759ED98-483C-42F4-AA52-F2F6388775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856" y="6301811"/>
            <a:ext cx="684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05699" indent="-205699" algn="l">
              <a:lnSpc>
                <a:spcPct val="90000"/>
              </a:lnSpc>
              <a:buSzPct val="120000"/>
              <a:buFontTx/>
              <a:buBlip>
                <a:blip r:embed="rId51"/>
              </a:buBlip>
              <a:defRPr sz="2000" kern="1200" cap="all" normalizeH="0" baseline="10000">
                <a:solidFill>
                  <a:schemeClr val="bg1"/>
                </a:solidFill>
                <a:latin typeface="+mn-lt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17" name="Element">
            <a:extLst>
              <a:ext uri="{FF2B5EF4-FFF2-40B4-BE49-F238E27FC236}">
                <a16:creationId xmlns:a16="http://schemas.microsoft.com/office/drawing/2014/main" id="{C38F67B8-84E4-471A-83C2-5829945DB925}"/>
              </a:ext>
            </a:extLst>
          </p:cNvPr>
          <p:cNvSpPr>
            <a:spLocks noChangeAspect="1"/>
          </p:cNvSpPr>
          <p:nvPr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285909" y="998682"/>
            <a:ext cx="11498104" cy="4571999"/>
          </a:xfrm>
          <a:prstGeom prst="rect">
            <a:avLst/>
          </a:prstGeom>
          <a:ln w="57150">
            <a:noFill/>
            <a:miter lim="800000"/>
          </a:ln>
        </p:spPr>
        <p:txBody>
          <a:bodyPr vert="horz" lIns="91440" tIns="91440" rIns="91440" bIns="9144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  <a:prstGeom prst="rect">
            <a:avLst/>
          </a:prstGeom>
          <a:ln w="57150">
            <a:noFill/>
            <a:miter lim="800000"/>
          </a:ln>
        </p:spPr>
        <p:txBody>
          <a:bodyPr vert="horz" lIns="91440" tIns="91440" rIns="91440" bIns="9144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370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3932" r:id="rId15"/>
    <p:sldLayoutId id="2147483933" r:id="rId16"/>
    <p:sldLayoutId id="2147483934" r:id="rId17"/>
    <p:sldLayoutId id="2147483935" r:id="rId18"/>
    <p:sldLayoutId id="2147483936" r:id="rId19"/>
    <p:sldLayoutId id="2147483937" r:id="rId20"/>
    <p:sldLayoutId id="2147483938" r:id="rId21"/>
    <p:sldLayoutId id="2147483939" r:id="rId22"/>
    <p:sldLayoutId id="2147483940" r:id="rId23"/>
    <p:sldLayoutId id="2147483941" r:id="rId24"/>
    <p:sldLayoutId id="2147483942" r:id="rId25"/>
    <p:sldLayoutId id="2147483943" r:id="rId26"/>
    <p:sldLayoutId id="2147483944" r:id="rId27"/>
    <p:sldLayoutId id="2147483945" r:id="rId28"/>
    <p:sldLayoutId id="2147483946" r:id="rId29"/>
    <p:sldLayoutId id="2147483947" r:id="rId30"/>
    <p:sldLayoutId id="2147483948" r:id="rId31"/>
    <p:sldLayoutId id="2147483949" r:id="rId32"/>
    <p:sldLayoutId id="2147483950" r:id="rId33"/>
    <p:sldLayoutId id="2147483951" r:id="rId34"/>
    <p:sldLayoutId id="2147483952" r:id="rId35"/>
    <p:sldLayoutId id="2147483953" r:id="rId36"/>
    <p:sldLayoutId id="2147483954" r:id="rId37"/>
    <p:sldLayoutId id="2147483955" r:id="rId38"/>
    <p:sldLayoutId id="2147483956" r:id="rId39"/>
    <p:sldLayoutId id="2147483957" r:id="rId40"/>
    <p:sldLayoutId id="2147483958" r:id="rId41"/>
    <p:sldLayoutId id="2147483959" r:id="rId42"/>
    <p:sldLayoutId id="2147483960" r:id="rId43"/>
    <p:sldLayoutId id="2147483961" r:id="rId44"/>
    <p:sldLayoutId id="2147483962" r:id="rId45"/>
    <p:sldLayoutId id="2147483963" r:id="rId4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400"/>
        </a:spcBef>
        <a:buClrTx/>
        <a:buFont typeface="" panose="020B0303030202060203" pitchFamily="34" charset="0"/>
        <a:buChar char="•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400"/>
        </a:spcBef>
        <a:buClrTx/>
        <a:buSzPct val="90000"/>
        <a:buFont typeface="" panose="020B0303030202060203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400"/>
        </a:spcBef>
        <a:buClrTx/>
        <a:buFont typeface="" panose="020B0303030202060203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400"/>
        </a:spcBef>
        <a:buClrTx/>
        <a:buFont typeface="" panose="020B0303030202060203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400"/>
        </a:spcBef>
        <a:buClrTx/>
        <a:buFont typeface="" panose="020B0303030202060203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ClrTx/>
        <a:buFont typeface="" panose="020B030303020206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ClrTx/>
        <a:buFont typeface="" panose="020B030303020206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ClrTx/>
        <a:buFont typeface="" panose="020B030303020206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ClrTx/>
        <a:buFont typeface="" panose="020B030303020206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17">
          <p15:clr>
            <a:srgbClr val="F26B43"/>
          </p15:clr>
        </p15:guide>
        <p15:guide id="3" pos="240">
          <p15:clr>
            <a:srgbClr val="F26B43"/>
          </p15:clr>
        </p15:guide>
        <p15:guide id="4" pos="7423">
          <p15:clr>
            <a:srgbClr val="F26B43"/>
          </p15:clr>
        </p15:guide>
        <p15:guide id="5" orient="horz" pos="432">
          <p15:clr>
            <a:srgbClr val="F26B43"/>
          </p15:clr>
        </p15:guide>
        <p15:guide id="6" orient="horz" pos="3884">
          <p15:clr>
            <a:srgbClr val="F26B43"/>
          </p15:clr>
        </p15:guide>
        <p15:guide id="7" orient="horz" pos="1440">
          <p15:clr>
            <a:srgbClr val="F26B43"/>
          </p15:clr>
        </p15:guide>
        <p15:guide id="8" orient="horz" pos="2880">
          <p15:clr>
            <a:srgbClr val="F26B43"/>
          </p15:clr>
        </p15:guide>
        <p15:guide id="9" pos="2568">
          <p15:clr>
            <a:srgbClr val="F26B43"/>
          </p15:clr>
        </p15:guide>
        <p15:guide id="10" pos="5112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106.bin"/><Relationship Id="rId7" Type="http://schemas.openxmlformats.org/officeDocument/2006/relationships/image" Target="../media/image16.svg"/><Relationship Id="rId2" Type="http://schemas.openxmlformats.org/officeDocument/2006/relationships/slideLayout" Target="../slideLayouts/slideLayout241.xml"/><Relationship Id="rId1" Type="http://schemas.openxmlformats.org/officeDocument/2006/relationships/tags" Target="../tags/tag107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1.emf"/><Relationship Id="rId9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198CB00-F5C4-667B-6435-68E5C1986A6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507799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198CB00-F5C4-667B-6435-68E5C1986A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Arrow: Right 48">
            <a:extLst>
              <a:ext uri="{FF2B5EF4-FFF2-40B4-BE49-F238E27FC236}">
                <a16:creationId xmlns:a16="http://schemas.microsoft.com/office/drawing/2014/main" id="{1428C57C-8F8A-9A4E-3695-2CFF36765560}"/>
              </a:ext>
            </a:extLst>
          </p:cNvPr>
          <p:cNvSpPr/>
          <p:nvPr/>
        </p:nvSpPr>
        <p:spPr bwMode="ltGray">
          <a:xfrm>
            <a:off x="1" y="2807208"/>
            <a:ext cx="12191998" cy="2734056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EE376D-65CB-33BD-BB69-D08C3DD7CF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05699" marR="0" lvl="0" indent="-205699" algn="l" defTabSz="108842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Tx/>
              <a:buBlip>
                <a:blip r:embed="rId5"/>
              </a:buBlip>
              <a:tabLst/>
              <a:defRPr/>
            </a:pPr>
            <a:fld id="{104FC826-72BB-4AF1-BA01-A94F7396A7DC}" type="slidenum">
              <a:rPr kumimoji="0" lang="en-US" sz="2000" b="0" i="0" u="none" strike="noStrike" kern="1200" cap="all" spc="0" normalizeH="0" baseline="1000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rPr>
              <a:pPr marL="205699" marR="0" lvl="0" indent="-205699" algn="l" defTabSz="108842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20000"/>
                <a:buFontTx/>
                <a:buBlip>
                  <a:blip r:embed="rId5"/>
                </a:buBlip>
                <a:tabLst/>
                <a:defRPr/>
              </a:pPr>
              <a:t>1</a:t>
            </a:fld>
            <a:endParaRPr kumimoji="0" lang="en-US" sz="2000" b="0" i="0" u="none" strike="noStrike" kern="1200" cap="all" spc="0" normalizeH="0" baseline="1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icHP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B98613-85CF-328C-8F11-3E65EDAA26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55713"/>
            <a:ext cx="12192000" cy="770116"/>
          </a:xfrm>
        </p:spPr>
        <p:txBody>
          <a:bodyPr vert="horz"/>
          <a:lstStyle/>
          <a:p>
            <a:pPr algn="ctr"/>
            <a:r>
              <a:rPr lang="en-US" sz="3600" dirty="0">
                <a:solidFill>
                  <a:schemeClr val="accent3"/>
                </a:solidFill>
              </a:rPr>
              <a:t>Accelerate and modernize </a:t>
            </a:r>
            <a:r>
              <a:rPr lang="en-US" sz="2000" dirty="0"/>
              <a:t> </a:t>
            </a:r>
            <a:r>
              <a:rPr lang="en-US" sz="3600" dirty="0">
                <a:solidFill>
                  <a:schemeClr val="accent3"/>
                </a:solidFill>
              </a:rPr>
              <a:t>workload efficiency </a:t>
            </a:r>
            <a:br>
              <a:rPr lang="en-US" dirty="0">
                <a:solidFill>
                  <a:schemeClr val="accent3"/>
                </a:solidFill>
              </a:rPr>
            </a:br>
            <a:r>
              <a:rPr lang="en-US" dirty="0"/>
              <a:t>with HPE ProLiant Gen11 with 4</a:t>
            </a:r>
            <a:r>
              <a:rPr lang="en-US" baseline="30000" dirty="0"/>
              <a:t>th</a:t>
            </a:r>
            <a:r>
              <a:rPr lang="en-US" dirty="0"/>
              <a:t> Generation Intel Scalable Processors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C5572D9-E60E-9BDB-F96B-8DA70641A194}"/>
              </a:ext>
            </a:extLst>
          </p:cNvPr>
          <p:cNvSpPr txBox="1"/>
          <p:nvPr/>
        </p:nvSpPr>
        <p:spPr>
          <a:xfrm>
            <a:off x="0" y="1294267"/>
            <a:ext cx="957841" cy="461665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Calibri" panose="020F0502020204030204" pitchFamily="34" charset="0"/>
                <a:cs typeface="Times New Roman" panose="02020603050405020304" pitchFamily="18" charset="0"/>
                <a:sym typeface="MetricHPE" panose="020B0503030202060203" pitchFamily="34" charset="0"/>
              </a:rPr>
              <a:t>Up to: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icHPE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AAE84B-3C0F-54CC-A5D5-BE2F26B6B64E}"/>
              </a:ext>
            </a:extLst>
          </p:cNvPr>
          <p:cNvSpPr txBox="1"/>
          <p:nvPr/>
        </p:nvSpPr>
        <p:spPr>
          <a:xfrm>
            <a:off x="1389625" y="6104474"/>
            <a:ext cx="9885099" cy="84638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rPr>
              <a:t>SPEC  and the names SPECpower_ssj and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rPr>
              <a:t>SPECrate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rPr>
              <a:t> are registered trademarks of the Standard Performance Evaluation Corporation (SPEC). The stated results are published or under review as of 06-10-2023, see spec.org. All rights reserved.</a:t>
            </a:r>
          </a:p>
          <a:p>
            <a:pPr marL="92075" lvl="0" indent="-92075">
              <a:buFont typeface="+mj-lt"/>
              <a:buAutoNum type="arabicPeriod"/>
              <a:defRPr/>
            </a:pPr>
            <a:r>
              <a:rPr lang="en-US" sz="700" dirty="0">
                <a:solidFill>
                  <a:prstClr val="white"/>
                </a:solidFill>
                <a:latin typeface="MetricHPE"/>
              </a:rPr>
              <a:t>SPECrate2017_int_base (same performance envelope):  #36223, and 36691.</a:t>
            </a:r>
          </a:p>
          <a:p>
            <a:pPr marL="92075" lvl="0" indent="-92075">
              <a:buFont typeface="+mj-lt"/>
              <a:buAutoNum type="arabicPeriod"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rPr>
              <a:t>SPECrate2017_int_base (same performance envelope): #36223, and 36691, and power values estimated via HPE Power Advisor.</a:t>
            </a:r>
          </a:p>
          <a:p>
            <a:pPr marL="92075" lvl="0" indent="-92075">
              <a:buFont typeface="+mj-lt"/>
              <a:buAutoNum type="arabicPeriod"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rPr>
              <a:t>SPECpower_ssj 2008 (same performance envelope): SPECpower_ssj 2008: #1273 and 1274</a:t>
            </a:r>
          </a:p>
          <a:p>
            <a:pPr marL="92075" lvl="0" indent="-92075">
              <a:buFont typeface="+mj-lt"/>
              <a:buAutoNum type="arabicPeriod"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rPr>
              <a:t>SPECpower_ssj 2008 (at 100% utilization): #1273 and 1274</a:t>
            </a:r>
          </a:p>
          <a:p>
            <a:pPr marL="92075" lvl="0" indent="-92075">
              <a:buFont typeface="+mj-lt"/>
              <a:buAutoNum type="arabicPeriod"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icHPE"/>
                <a:ea typeface="+mn-ea"/>
                <a:cs typeface="+mn-cs"/>
              </a:rPr>
              <a:t>SPECrate2017_int_base: #20893, 36218, 37007, 37004 and pricing on April / June 2023.</a:t>
            </a:r>
          </a:p>
          <a:p>
            <a:pPr lvl="0"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icHPE"/>
              <a:ea typeface="+mn-ea"/>
              <a:cs typeface="+mn-cs"/>
            </a:endParaRPr>
          </a:p>
        </p:txBody>
      </p: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358918" y="2886465"/>
            <a:ext cx="2704921" cy="2439560"/>
            <a:chOff x="260771" y="1618302"/>
            <a:chExt cx="2846673" cy="2567406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7363A03-0980-0637-27C1-7770619F93A1}"/>
                </a:ext>
              </a:extLst>
            </p:cNvPr>
            <p:cNvSpPr>
              <a:spLocks noChangeAspect="1"/>
            </p:cNvSpPr>
            <p:nvPr/>
          </p:nvSpPr>
          <p:spPr bwMode="ltGray">
            <a:xfrm>
              <a:off x="962958" y="2636848"/>
              <a:ext cx="1909850" cy="499080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ts val="6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cap="all" dirty="0">
                  <a:solidFill>
                    <a:schemeClr val="tx1"/>
                  </a:solidFill>
                  <a:latin typeface="MetricHPE"/>
                </a:rPr>
                <a:t>8:1</a:t>
              </a:r>
              <a:endParaRPr kumimoji="0" lang="en-US" sz="72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tricHPE"/>
                <a:ea typeface="+mn-ea"/>
                <a:cs typeface="+mn-cs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522DEC6-F3ED-79FE-3C85-60D3560CCCCD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260771" y="1618302"/>
              <a:ext cx="2846673" cy="2567406"/>
              <a:chOff x="4414878" y="1947606"/>
              <a:chExt cx="3711819" cy="3347679"/>
            </a:xfrm>
            <a:solidFill>
              <a:schemeClr val="accent5"/>
            </a:solidFill>
          </p:grpSpPr>
          <p:sp>
            <p:nvSpPr>
              <p:cNvPr id="41" name="Circle: Hollow 49">
                <a:extLst>
                  <a:ext uri="{FF2B5EF4-FFF2-40B4-BE49-F238E27FC236}">
                    <a16:creationId xmlns:a16="http://schemas.microsoft.com/office/drawing/2014/main" id="{8FB5EF4E-584E-5131-DA60-2F8418945BD5}"/>
                  </a:ext>
                </a:extLst>
              </p:cNvPr>
              <p:cNvSpPr/>
              <p:nvPr/>
            </p:nvSpPr>
            <p:spPr bwMode="ltGray">
              <a:xfrm>
                <a:off x="4414878" y="1947606"/>
                <a:ext cx="3335292" cy="3347679"/>
              </a:xfrm>
              <a:prstGeom prst="donut">
                <a:avLst>
                  <a:gd name="adj" fmla="val 3557"/>
                </a:avLst>
              </a:prstGeom>
              <a:solidFill>
                <a:schemeClr val="accent3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tricHPE"/>
                  <a:ea typeface="+mn-ea"/>
                  <a:cs typeface="+mn-cs"/>
                </a:endParaRPr>
              </a:p>
            </p:txBody>
          </p:sp>
          <p:sp>
            <p:nvSpPr>
              <p:cNvPr id="42" name="Arrow: Down 50">
                <a:extLst>
                  <a:ext uri="{FF2B5EF4-FFF2-40B4-BE49-F238E27FC236}">
                    <a16:creationId xmlns:a16="http://schemas.microsoft.com/office/drawing/2014/main" id="{E9AAD60A-2B3D-3F80-FA78-D157747DBDC7}"/>
                  </a:ext>
                </a:extLst>
              </p:cNvPr>
              <p:cNvSpPr/>
              <p:nvPr/>
            </p:nvSpPr>
            <p:spPr bwMode="ltGray">
              <a:xfrm rot="10800000">
                <a:off x="7263443" y="3151175"/>
                <a:ext cx="863254" cy="931656"/>
              </a:xfrm>
              <a:prstGeom prst="downArrow">
                <a:avLst/>
              </a:prstGeom>
              <a:solidFill>
                <a:schemeClr val="accent3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tricHPE"/>
                  <a:ea typeface="+mn-ea"/>
                  <a:cs typeface="+mn-cs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C430E3D-8CA6-0892-AB8F-238675FBF201}"/>
                </a:ext>
              </a:extLst>
            </p:cNvPr>
            <p:cNvSpPr txBox="1"/>
            <p:nvPr/>
          </p:nvSpPr>
          <p:spPr>
            <a:xfrm>
              <a:off x="962958" y="3135928"/>
              <a:ext cx="1909850" cy="417839"/>
            </a:xfrm>
            <a:prstGeom prst="rect">
              <a:avLst/>
            </a:prstGeom>
            <a:noFill/>
            <a:ln w="571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" panose="020B0303030202060203" pitchFamily="34" charset="0"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tricHPE"/>
                  <a:ea typeface="Calibri" panose="020F0502020204030204" pitchFamily="34" charset="0"/>
                  <a:cs typeface="Times New Roman" panose="02020603050405020304" pitchFamily="18" charset="0"/>
                  <a:sym typeface="MetricHPE" panose="020B0503030202060203" pitchFamily="34" charset="0"/>
                </a:rPr>
                <a:t>Gen9 to Gen11 server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" panose="020B0303030202060203" pitchFamily="34" charset="0"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tricHPE"/>
                  <a:ea typeface="Calibri" panose="020F0502020204030204" pitchFamily="34" charset="0"/>
                  <a:cs typeface="Times New Roman" panose="02020603050405020304" pitchFamily="18" charset="0"/>
                  <a:sym typeface="MetricHPE" panose="020B0503030202060203" pitchFamily="34" charset="0"/>
                </a:rPr>
                <a:t>consolidation</a:t>
              </a:r>
              <a:r>
                <a:rPr kumimoji="0" lang="en-US" sz="1100" b="1" i="0" u="none" strike="noStrike" kern="120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MetricHPE"/>
                  <a:ea typeface="Calibri" panose="020F0502020204030204" pitchFamily="34" charset="0"/>
                  <a:cs typeface="Times New Roman" panose="02020603050405020304" pitchFamily="18" charset="0"/>
                  <a:sym typeface="MetricHPE" panose="020B0503030202060203" pitchFamily="34" charset="0"/>
                </a:rPr>
                <a:t>1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6F73F2B-155C-E43A-A417-AA0D70784252}"/>
              </a:ext>
            </a:extLst>
          </p:cNvPr>
          <p:cNvGrpSpPr/>
          <p:nvPr/>
        </p:nvGrpSpPr>
        <p:grpSpPr>
          <a:xfrm>
            <a:off x="8429206" y="2911194"/>
            <a:ext cx="2123999" cy="2390102"/>
            <a:chOff x="9304973" y="2136657"/>
            <a:chExt cx="2123999" cy="239010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F58B849-C1FC-3471-FF13-69614978B983}"/>
                </a:ext>
              </a:extLst>
            </p:cNvPr>
            <p:cNvGrpSpPr/>
            <p:nvPr/>
          </p:nvGrpSpPr>
          <p:grpSpPr>
            <a:xfrm>
              <a:off x="9304973" y="2136657"/>
              <a:ext cx="2123999" cy="2390102"/>
              <a:chOff x="6517822" y="2044684"/>
              <a:chExt cx="2235308" cy="2515356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6273651C-4B9B-E342-F327-C2038E12224F}"/>
                  </a:ext>
                </a:extLst>
              </p:cNvPr>
              <p:cNvSpPr/>
              <p:nvPr/>
            </p:nvSpPr>
            <p:spPr bwMode="ltGray">
              <a:xfrm>
                <a:off x="6517822" y="2044684"/>
                <a:ext cx="2235308" cy="2515356"/>
              </a:xfrm>
              <a:prstGeom prst="roundRect">
                <a:avLst/>
              </a:prstGeom>
              <a:solidFill>
                <a:schemeClr val="tx1"/>
              </a:solidFill>
              <a:ln w="571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tricHPE"/>
                  <a:ea typeface="+mn-ea"/>
                  <a:cs typeface="+mn-cs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1DC208F-0517-2F67-AD11-288B6573CCCD}"/>
                  </a:ext>
                </a:extLst>
              </p:cNvPr>
              <p:cNvSpPr>
                <a:spLocks noChangeAspect="1"/>
              </p:cNvSpPr>
              <p:nvPr/>
            </p:nvSpPr>
            <p:spPr bwMode="ltGray">
              <a:xfrm>
                <a:off x="6680550" y="3257311"/>
                <a:ext cx="1909850" cy="1085580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 anchorCtr="0"/>
              <a:lstStyle/>
              <a:p>
                <a:pPr marL="0" marR="0" lvl="0" indent="0" algn="ctr" defTabSz="914400" rtl="0" eaLnBrk="1" fontAlgn="auto" latinLnBrk="0" hangingPunct="1">
                  <a:lnSpc>
                    <a:spcPts val="6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1" i="0" u="none" strike="noStrike" kern="1200" spc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MetricHPE"/>
                    <a:ea typeface="+mn-ea"/>
                    <a:cs typeface="+mn-cs"/>
                  </a:rPr>
                  <a:t>6x</a:t>
                </a:r>
                <a:endParaRPr kumimoji="0" lang="en-US" sz="7200" b="1" i="0" u="none" strike="noStrike" kern="1200" spc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tricHPE"/>
                  <a:ea typeface="+mn-ea"/>
                  <a:cs typeface="+mn-cs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94030F7-14B6-BDE5-EE27-A466604964B8}"/>
                  </a:ext>
                </a:extLst>
              </p:cNvPr>
              <p:cNvSpPr txBox="1"/>
              <p:nvPr/>
            </p:nvSpPr>
            <p:spPr>
              <a:xfrm>
                <a:off x="6712797" y="4050029"/>
                <a:ext cx="1909851" cy="403263"/>
              </a:xfrm>
              <a:prstGeom prst="rect">
                <a:avLst/>
              </a:prstGeom>
              <a:noFill/>
              <a:ln w="57150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" panose="020B0303030202060203" pitchFamily="34" charset="0"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MetricHPE"/>
                    <a:ea typeface="Calibri" panose="020F0502020204030204" pitchFamily="34" charset="0"/>
                    <a:cs typeface="Times New Roman" panose="02020603050405020304" pitchFamily="18" charset="0"/>
                    <a:sym typeface="MetricHPE" panose="020B0503030202060203" pitchFamily="34" charset="0"/>
                  </a:rPr>
                  <a:t>more performance per kW versus Gen8</a:t>
                </a:r>
                <a:r>
                  <a:rPr kumimoji="0" lang="en-US" sz="1050" b="1" i="0" u="none" strike="noStrike" kern="1200" cap="none" spc="0" normalizeH="0" baseline="3000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MetricHPE"/>
                    <a:ea typeface="Calibri" panose="020F0502020204030204" pitchFamily="34" charset="0"/>
                    <a:cs typeface="Times New Roman" panose="02020603050405020304" pitchFamily="18" charset="0"/>
                    <a:sym typeface="MetricHPE" panose="020B0503030202060203" pitchFamily="34" charset="0"/>
                  </a:rPr>
                  <a:t>4</a:t>
                </a: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MetricHPE"/>
                    <a:ea typeface="Calibri" panose="020F0502020204030204" pitchFamily="34" charset="0"/>
                    <a:cs typeface="Times New Roman" panose="02020603050405020304" pitchFamily="18" charset="0"/>
                    <a:sym typeface="MetricHPE" panose="020B0503030202060203" pitchFamily="34" charset="0"/>
                  </a:rPr>
                  <a:t> </a:t>
                </a:r>
              </a:p>
            </p:txBody>
          </p:sp>
        </p:grpSp>
        <p:pic>
          <p:nvPicPr>
            <p:cNvPr id="35" name="Grafika 52">
              <a:extLst>
                <a:ext uri="{FF2B5EF4-FFF2-40B4-BE49-F238E27FC236}">
                  <a16:creationId xmlns:a16="http://schemas.microsoft.com/office/drawing/2014/main" id="{4EEDC9D2-FAFD-01EF-7A35-ACF62672A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997634" y="2257776"/>
              <a:ext cx="799958" cy="101813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3EC41AB-DF24-F72F-4F69-CC525F9A348A}"/>
              </a:ext>
            </a:extLst>
          </p:cNvPr>
          <p:cNvGrpSpPr>
            <a:grpSpLocks noChangeAspect="1"/>
          </p:cNvGrpSpPr>
          <p:nvPr/>
        </p:nvGrpSpPr>
        <p:grpSpPr>
          <a:xfrm>
            <a:off x="3239552" y="2911194"/>
            <a:ext cx="2123999" cy="2390102"/>
            <a:chOff x="9273767" y="1618302"/>
            <a:chExt cx="2235308" cy="251535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E8DE8B9-D1A5-ED8D-E3B4-69EEF1B97272}"/>
                </a:ext>
              </a:extLst>
            </p:cNvPr>
            <p:cNvGrpSpPr/>
            <p:nvPr/>
          </p:nvGrpSpPr>
          <p:grpSpPr>
            <a:xfrm>
              <a:off x="9273767" y="1618302"/>
              <a:ext cx="2235308" cy="2515356"/>
              <a:chOff x="6517822" y="2044684"/>
              <a:chExt cx="2235308" cy="2515356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E6278CF7-7F67-DCB6-72F6-80D2E9DCE8E0}"/>
                  </a:ext>
                </a:extLst>
              </p:cNvPr>
              <p:cNvSpPr/>
              <p:nvPr/>
            </p:nvSpPr>
            <p:spPr bwMode="ltGray">
              <a:xfrm>
                <a:off x="6517822" y="2044684"/>
                <a:ext cx="2235308" cy="2515356"/>
              </a:xfrm>
              <a:prstGeom prst="roundRect">
                <a:avLst/>
              </a:prstGeom>
              <a:solidFill>
                <a:schemeClr val="tx1"/>
              </a:solidFill>
              <a:ln w="571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tricHPE"/>
                  <a:ea typeface="+mn-ea"/>
                  <a:cs typeface="+mn-cs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C59B1D2-1DCC-9F34-911C-D05B8883385E}"/>
                  </a:ext>
                </a:extLst>
              </p:cNvPr>
              <p:cNvSpPr>
                <a:spLocks noChangeAspect="1"/>
              </p:cNvSpPr>
              <p:nvPr/>
            </p:nvSpPr>
            <p:spPr bwMode="ltGray">
              <a:xfrm>
                <a:off x="6680550" y="3257311"/>
                <a:ext cx="1909850" cy="1085580"/>
              </a:xfrm>
              <a:prstGeom prst="rect">
                <a:avLst/>
              </a:prstGeom>
              <a:no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 anchorCtr="0"/>
              <a:lstStyle/>
              <a:p>
                <a:pPr marL="0" marR="0" lvl="0" indent="0" algn="ctr" defTabSz="914400" rtl="0" eaLnBrk="1" fontAlgn="auto" latinLnBrk="0" hangingPunct="1">
                  <a:lnSpc>
                    <a:spcPts val="6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1" i="0" u="none" strike="noStrike" kern="1200" cap="all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MetricHPE"/>
                    <a:ea typeface="+mn-ea"/>
                    <a:cs typeface="+mn-cs"/>
                  </a:rPr>
                  <a:t>65%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F7EDA5D-578B-3FBD-0182-5048FAB3A87B}"/>
                  </a:ext>
                </a:extLst>
              </p:cNvPr>
              <p:cNvSpPr txBox="1"/>
              <p:nvPr/>
            </p:nvSpPr>
            <p:spPr>
              <a:xfrm>
                <a:off x="6712797" y="4050029"/>
                <a:ext cx="1909851" cy="403263"/>
              </a:xfrm>
              <a:prstGeom prst="rect">
                <a:avLst/>
              </a:prstGeom>
              <a:noFill/>
              <a:ln w="57150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" panose="020B0303030202060203" pitchFamily="34" charset="0"/>
                  <a:buNone/>
                  <a:tabLst/>
                  <a:defRPr/>
                </a:pP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MetricHPE"/>
                    <a:ea typeface="Calibri" panose="020F0502020204030204" pitchFamily="34" charset="0"/>
                    <a:cs typeface="Times New Roman" panose="02020603050405020304" pitchFamily="18" charset="0"/>
                    <a:sym typeface="MetricHPE" panose="020B0503030202060203" pitchFamily="34" charset="0"/>
                  </a:rPr>
                  <a:t>power savings per year after Gen9 to Gen11 consolidation</a:t>
                </a:r>
                <a:r>
                  <a:rPr kumimoji="0" lang="en-US" sz="1050" b="1" i="0" u="none" strike="noStrike" kern="1200" cap="none" spc="0" normalizeH="0" baseline="3000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MetricHPE"/>
                    <a:ea typeface="Calibri" panose="020F0502020204030204" pitchFamily="34" charset="0"/>
                    <a:cs typeface="Times New Roman" panose="02020603050405020304" pitchFamily="18" charset="0"/>
                    <a:sym typeface="MetricHPE" panose="020B0503030202060203" pitchFamily="34" charset="0"/>
                  </a:rPr>
                  <a:t>2</a:t>
                </a:r>
                <a:r>
                  <a:rPr kumimoji="0" lang="en-US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MetricHPE"/>
                    <a:ea typeface="Calibri" panose="020F0502020204030204" pitchFamily="34" charset="0"/>
                    <a:cs typeface="Times New Roman" panose="02020603050405020304" pitchFamily="18" charset="0"/>
                    <a:sym typeface="MetricHPE" panose="020B0503030202060203" pitchFamily="34" charset="0"/>
                  </a:rPr>
                  <a:t> </a:t>
                </a:r>
              </a:p>
            </p:txBody>
          </p:sp>
        </p:grpSp>
        <p:pic>
          <p:nvPicPr>
            <p:cNvPr id="11" name="Grafika 47">
              <a:extLst>
                <a:ext uri="{FF2B5EF4-FFF2-40B4-BE49-F238E27FC236}">
                  <a16:creationId xmlns:a16="http://schemas.microsoft.com/office/drawing/2014/main" id="{FDE8E8F6-9833-E25E-652B-FA444B391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970479" y="1875922"/>
              <a:ext cx="841880" cy="955649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6757AD-5067-0248-E36C-2E03A0316311}"/>
              </a:ext>
            </a:extLst>
          </p:cNvPr>
          <p:cNvGrpSpPr>
            <a:grpSpLocks noChangeAspect="1"/>
          </p:cNvGrpSpPr>
          <p:nvPr/>
        </p:nvGrpSpPr>
        <p:grpSpPr>
          <a:xfrm>
            <a:off x="5553627" y="2889867"/>
            <a:ext cx="2704921" cy="2439560"/>
            <a:chOff x="260771" y="1618302"/>
            <a:chExt cx="2846673" cy="256740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468DA62-274B-BC4D-EB8E-A2A46A694B9B}"/>
                </a:ext>
              </a:extLst>
            </p:cNvPr>
            <p:cNvSpPr>
              <a:spLocks noChangeAspect="1"/>
            </p:cNvSpPr>
            <p:nvPr/>
          </p:nvSpPr>
          <p:spPr bwMode="ltGray">
            <a:xfrm>
              <a:off x="962958" y="2636848"/>
              <a:ext cx="1909850" cy="499080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ts val="6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cap="all" dirty="0">
                  <a:solidFill>
                    <a:schemeClr val="tx1"/>
                  </a:solidFill>
                  <a:latin typeface="MetricHPE"/>
                </a:rPr>
                <a:t>11:1</a:t>
              </a:r>
              <a:endParaRPr kumimoji="0" lang="en-US" sz="72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tricHPE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D358547-2E4C-2189-2F9B-DA38974E1256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260771" y="1618302"/>
              <a:ext cx="2846673" cy="2567406"/>
              <a:chOff x="4414878" y="1947606"/>
              <a:chExt cx="3711819" cy="3347679"/>
            </a:xfrm>
            <a:solidFill>
              <a:schemeClr val="accent5"/>
            </a:solidFill>
          </p:grpSpPr>
          <p:sp>
            <p:nvSpPr>
              <p:cNvPr id="19" name="Circle: Hollow 49">
                <a:extLst>
                  <a:ext uri="{FF2B5EF4-FFF2-40B4-BE49-F238E27FC236}">
                    <a16:creationId xmlns:a16="http://schemas.microsoft.com/office/drawing/2014/main" id="{665E50C2-CF54-A90B-C2F8-53DD87A5D2BB}"/>
                  </a:ext>
                </a:extLst>
              </p:cNvPr>
              <p:cNvSpPr/>
              <p:nvPr/>
            </p:nvSpPr>
            <p:spPr bwMode="ltGray">
              <a:xfrm>
                <a:off x="4414878" y="1947606"/>
                <a:ext cx="3335292" cy="3347679"/>
              </a:xfrm>
              <a:prstGeom prst="donut">
                <a:avLst>
                  <a:gd name="adj" fmla="val 3557"/>
                </a:avLst>
              </a:prstGeom>
              <a:solidFill>
                <a:schemeClr val="accent3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tricHPE"/>
                  <a:ea typeface="+mn-ea"/>
                  <a:cs typeface="+mn-cs"/>
                </a:endParaRPr>
              </a:p>
            </p:txBody>
          </p:sp>
          <p:sp>
            <p:nvSpPr>
              <p:cNvPr id="20" name="Arrow: Down 50">
                <a:extLst>
                  <a:ext uri="{FF2B5EF4-FFF2-40B4-BE49-F238E27FC236}">
                    <a16:creationId xmlns:a16="http://schemas.microsoft.com/office/drawing/2014/main" id="{6DF199DA-BAE0-E792-7C5D-EE7177C0AD76}"/>
                  </a:ext>
                </a:extLst>
              </p:cNvPr>
              <p:cNvSpPr/>
              <p:nvPr/>
            </p:nvSpPr>
            <p:spPr bwMode="ltGray">
              <a:xfrm rot="10800000">
                <a:off x="7263443" y="3151175"/>
                <a:ext cx="863254" cy="931656"/>
              </a:xfrm>
              <a:prstGeom prst="downArrow">
                <a:avLst/>
              </a:prstGeom>
              <a:solidFill>
                <a:schemeClr val="accent3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 bIns="9144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tricHPE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AFD1D55-FB6A-B1C4-8E3A-F98EA5E24108}"/>
                </a:ext>
              </a:extLst>
            </p:cNvPr>
            <p:cNvSpPr txBox="1"/>
            <p:nvPr/>
          </p:nvSpPr>
          <p:spPr>
            <a:xfrm>
              <a:off x="962958" y="3135928"/>
              <a:ext cx="1909850" cy="417839"/>
            </a:xfrm>
            <a:prstGeom prst="rect">
              <a:avLst/>
            </a:prstGeom>
            <a:noFill/>
            <a:ln w="571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" panose="020B0303030202060203" pitchFamily="34" charset="0"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tricHPE"/>
                  <a:ea typeface="Calibri" panose="020F0502020204030204" pitchFamily="34" charset="0"/>
                  <a:cs typeface="Times New Roman" panose="02020603050405020304" pitchFamily="18" charset="0"/>
                  <a:sym typeface="MetricHPE" panose="020B0503030202060203" pitchFamily="34" charset="0"/>
                </a:rPr>
                <a:t>Gen8 to Gen11 server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" panose="020B0303030202060203" pitchFamily="34" charset="0"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tricHPE"/>
                  <a:ea typeface="Calibri" panose="020F0502020204030204" pitchFamily="34" charset="0"/>
                  <a:cs typeface="Times New Roman" panose="02020603050405020304" pitchFamily="18" charset="0"/>
                  <a:sym typeface="MetricHPE" panose="020B0503030202060203" pitchFamily="34" charset="0"/>
                </a:rPr>
                <a:t>consolidation</a:t>
              </a:r>
              <a:r>
                <a:rPr kumimoji="0" lang="en-US" sz="1100" b="1" i="0" u="none" strike="noStrike" kern="120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MetricHPE"/>
                  <a:ea typeface="Calibri" panose="020F0502020204030204" pitchFamily="34" charset="0"/>
                  <a:cs typeface="Times New Roman" panose="02020603050405020304" pitchFamily="18" charset="0"/>
                  <a:sym typeface="MetricHPE" panose="020B0503030202060203" pitchFamily="34" charset="0"/>
                </a:rPr>
                <a:t>3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10FF9F2-B3ED-73BA-E36C-A900C4DA9AB7}"/>
              </a:ext>
            </a:extLst>
          </p:cNvPr>
          <p:cNvSpPr txBox="1"/>
          <p:nvPr/>
        </p:nvSpPr>
        <p:spPr>
          <a:xfrm>
            <a:off x="715718" y="1757032"/>
            <a:ext cx="10304897" cy="757130"/>
          </a:xfrm>
          <a:prstGeom prst="rect">
            <a:avLst/>
          </a:prstGeom>
          <a:solidFill>
            <a:schemeClr val="accent3"/>
          </a:solidFill>
          <a:ln w="57150">
            <a:noFill/>
            <a:miter lim="800000"/>
          </a:ln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MetricHPE"/>
              </a:rPr>
              <a:t>9</a:t>
            </a:r>
            <a:r>
              <a:rPr kumimoji="0" lang="en-US" sz="2800" b="1" i="0" u="none" strike="noStrike" kern="1200" spc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tricHPE"/>
                <a:ea typeface="+mn-ea"/>
                <a:cs typeface="+mn-cs"/>
              </a:rPr>
              <a:t>0% better price/performance</a:t>
            </a:r>
            <a:br>
              <a:rPr kumimoji="0" lang="en-US" sz="2800" b="1" i="0" u="none" strike="noStrike" kern="1200" spc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tricHPE"/>
                <a:ea typeface="+mn-ea"/>
                <a:cs typeface="+mn-cs"/>
              </a:rPr>
            </a:br>
            <a:r>
              <a:rPr kumimoji="0" lang="en-US" sz="2000" i="0" u="none" strike="noStrike" kern="1200" spc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tricHPE"/>
                <a:ea typeface="+mn-ea"/>
                <a:cs typeface="+mn-cs"/>
              </a:rPr>
              <a:t>Gen11 versus Gen10/Gen10 Plus</a:t>
            </a:r>
            <a:r>
              <a:rPr kumimoji="0" lang="en-US" sz="2000" i="0" u="none" strike="noStrike" kern="1200" spc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tricHPE"/>
                <a:ea typeface="+mn-ea"/>
                <a:cs typeface="+mn-cs"/>
              </a:rPr>
              <a:t>5</a:t>
            </a:r>
            <a:endParaRPr kumimoji="0" lang="en-US" sz="2800" i="0" u="none" strike="noStrike" kern="1200" spc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tricH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63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HPE Standard 16x9 White Template">
  <a:themeElements>
    <a:clrScheme name="HPE">
      <a:dk1>
        <a:sysClr val="windowText" lastClr="000000"/>
      </a:dk1>
      <a:lt1>
        <a:sysClr val="window" lastClr="FFFFFF"/>
      </a:lt1>
      <a:dk2>
        <a:srgbClr val="C6C6C2"/>
      </a:dk2>
      <a:lt2>
        <a:srgbClr val="787871"/>
      </a:lt2>
      <a:accent1>
        <a:srgbClr val="0D5265"/>
      </a:accent1>
      <a:accent2>
        <a:srgbClr val="7FF9E2"/>
      </a:accent2>
      <a:accent3>
        <a:srgbClr val="7630EA"/>
      </a:accent3>
      <a:accent4>
        <a:srgbClr val="C140FF"/>
      </a:accent4>
      <a:accent5>
        <a:srgbClr val="FF8300"/>
      </a:accent5>
      <a:accent6>
        <a:srgbClr val="FEC901"/>
      </a:accent6>
      <a:hlink>
        <a:srgbClr val="000000"/>
      </a:hlink>
      <a:folHlink>
        <a:srgbClr val="000000"/>
      </a:folHlink>
    </a:clrScheme>
    <a:fontScheme name="MetricHPE">
      <a:majorFont>
        <a:latin typeface="MetricHPE"/>
        <a:ea typeface=""/>
        <a:cs typeface=""/>
      </a:majorFont>
      <a:minorFont>
        <a:latin typeface="MetricH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noFill/>
        <a:ln w="57150">
          <a:solidFill>
            <a:schemeClr val="accent1"/>
          </a:solidFill>
        </a:ln>
      </a:spPr>
      <a:bodyPr tIns="91440" bIns="91440"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57150">
          <a:noFill/>
          <a:miter lim="800000"/>
        </a:ln>
      </a:spPr>
      <a:bodyPr wrap="square" lIns="90000" tIns="90000" rIns="90000" bIns="90000" rtlCol="0" anchor="ctr" anchorCtr="0">
        <a:noAutofit/>
      </a:bodyPr>
      <a:lstStyle>
        <a:defPPr marL="0" indent="0" algn="ctr">
          <a:lnSpc>
            <a:spcPct val="90000"/>
          </a:lnSpc>
          <a:spcBef>
            <a:spcPts val="400"/>
          </a:spcBef>
          <a:buFont typeface="MetricHPE" panose="020B0503030202060203" pitchFamily="34" charset="0"/>
          <a:buNone/>
          <a:defRPr dirty="0" err="1" smtClean="0"/>
        </a:defPPr>
      </a:lstStyle>
    </a:txDef>
  </a:objectDefaults>
  <a:extraClrSchemeLst/>
  <a:custClrLst>
    <a:custClr name="HPE Green">
      <a:srgbClr val="01A982"/>
    </a:custClr>
    <a:custClr name="Medium Blue">
      <a:srgbClr val="32DAC8"/>
    </a:custClr>
    <a:custClr name="Light Gray">
      <a:srgbClr val="C6C9CA"/>
    </a:custClr>
    <a:custClr name="Dark Gray">
      <a:srgbClr val="808285"/>
    </a:custClr>
  </a:custClrLst>
  <a:extLst>
    <a:ext uri="{05A4C25C-085E-4340-85A3-A5531E510DB2}">
      <thm15:themeFamily xmlns:thm15="http://schemas.microsoft.com/office/thememl/2012/main" name="HPE Standard 16x9 White Template" id="{95AD0B46-8996-43D6-A757-ECCCFC03F9B8}" vid="{83FBB3FB-0FD9-4489-83E5-958E13ED0952}"/>
    </a:ext>
  </a:extLst>
</a:theme>
</file>

<file path=ppt/theme/theme2.xml><?xml version="1.0" encoding="utf-8"?>
<a:theme xmlns:a="http://schemas.openxmlformats.org/drawingml/2006/main" name="1_HPE Standard 16x9 White Template">
  <a:themeElements>
    <a:clrScheme name="HPE">
      <a:dk1>
        <a:sysClr val="windowText" lastClr="000000"/>
      </a:dk1>
      <a:lt1>
        <a:sysClr val="window" lastClr="FFFFFF"/>
      </a:lt1>
      <a:dk2>
        <a:srgbClr val="C6C6C2"/>
      </a:dk2>
      <a:lt2>
        <a:srgbClr val="787871"/>
      </a:lt2>
      <a:accent1>
        <a:srgbClr val="0D5265"/>
      </a:accent1>
      <a:accent2>
        <a:srgbClr val="7FF9E2"/>
      </a:accent2>
      <a:accent3>
        <a:srgbClr val="7630EA"/>
      </a:accent3>
      <a:accent4>
        <a:srgbClr val="C140FF"/>
      </a:accent4>
      <a:accent5>
        <a:srgbClr val="FF8300"/>
      </a:accent5>
      <a:accent6>
        <a:srgbClr val="FEC901"/>
      </a:accent6>
      <a:hlink>
        <a:srgbClr val="000000"/>
      </a:hlink>
      <a:folHlink>
        <a:srgbClr val="000000"/>
      </a:folHlink>
    </a:clrScheme>
    <a:fontScheme name="MetricHPE">
      <a:majorFont>
        <a:latin typeface="MetricHPE"/>
        <a:ea typeface=""/>
        <a:cs typeface=""/>
      </a:majorFont>
      <a:minorFont>
        <a:latin typeface="MetricH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noFill/>
        <a:ln w="57150">
          <a:solidFill>
            <a:schemeClr val="accent1"/>
          </a:solidFill>
        </a:ln>
      </a:spPr>
      <a:bodyPr tIns="91440" bIns="91440"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57150">
          <a:noFill/>
          <a:miter lim="800000"/>
        </a:ln>
      </a:spPr>
      <a:bodyPr wrap="square" lIns="90000" tIns="90000" rIns="90000" bIns="90000" rtlCol="0" anchor="ctr" anchorCtr="0">
        <a:noAutofit/>
      </a:bodyPr>
      <a:lstStyle>
        <a:defPPr marL="0" indent="0" algn="ctr">
          <a:lnSpc>
            <a:spcPct val="90000"/>
          </a:lnSpc>
          <a:spcBef>
            <a:spcPts val="400"/>
          </a:spcBef>
          <a:buFont typeface="MetricHPE" panose="020B0503030202060203" pitchFamily="34" charset="0"/>
          <a:buNone/>
          <a:defRPr dirty="0" err="1" smtClean="0"/>
        </a:defPPr>
      </a:lstStyle>
    </a:txDef>
  </a:objectDefaults>
  <a:extraClrSchemeLst/>
  <a:custClrLst>
    <a:custClr name="HPE Green">
      <a:srgbClr val="01A982"/>
    </a:custClr>
    <a:custClr name="Medium Blue">
      <a:srgbClr val="32DAC8"/>
    </a:custClr>
    <a:custClr name="Light Gray">
      <a:srgbClr val="C6C9CA"/>
    </a:custClr>
    <a:custClr name="Dark Gray">
      <a:srgbClr val="808285"/>
    </a:custClr>
  </a:custClrLst>
  <a:extLst>
    <a:ext uri="{05A4C25C-085E-4340-85A3-A5531E510DB2}">
      <thm15:themeFamily xmlns:thm15="http://schemas.microsoft.com/office/thememl/2012/main" name="37941_HPE_ProLiant_Compute_Presentation" id="{94C0538A-D2EF-4AC4-B3AD-25B8F863B40B}" vid="{20ECF8DD-94BE-4F1F-B048-22242BC77F15}"/>
    </a:ext>
  </a:extLst>
</a:theme>
</file>

<file path=ppt/theme/theme3.xml><?xml version="1.0" encoding="utf-8"?>
<a:theme xmlns:a="http://schemas.openxmlformats.org/drawingml/2006/main" name="2_HPE Standard 16x9 White Template">
  <a:themeElements>
    <a:clrScheme name="HPE">
      <a:dk1>
        <a:sysClr val="windowText" lastClr="000000"/>
      </a:dk1>
      <a:lt1>
        <a:sysClr val="window" lastClr="FFFFFF"/>
      </a:lt1>
      <a:dk2>
        <a:srgbClr val="C6C6C2"/>
      </a:dk2>
      <a:lt2>
        <a:srgbClr val="787871"/>
      </a:lt2>
      <a:accent1>
        <a:srgbClr val="0D5265"/>
      </a:accent1>
      <a:accent2>
        <a:srgbClr val="7FF9E2"/>
      </a:accent2>
      <a:accent3>
        <a:srgbClr val="7630EA"/>
      </a:accent3>
      <a:accent4>
        <a:srgbClr val="C140FF"/>
      </a:accent4>
      <a:accent5>
        <a:srgbClr val="FF8300"/>
      </a:accent5>
      <a:accent6>
        <a:srgbClr val="FEC901"/>
      </a:accent6>
      <a:hlink>
        <a:srgbClr val="000000"/>
      </a:hlink>
      <a:folHlink>
        <a:srgbClr val="000000"/>
      </a:folHlink>
    </a:clrScheme>
    <a:fontScheme name="MetricHPE">
      <a:majorFont>
        <a:latin typeface="MetricHPE"/>
        <a:ea typeface=""/>
        <a:cs typeface=""/>
      </a:majorFont>
      <a:minorFont>
        <a:latin typeface="MetricH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noFill/>
        <a:ln w="57150">
          <a:solidFill>
            <a:schemeClr val="accent1"/>
          </a:solidFill>
        </a:ln>
      </a:spPr>
      <a:bodyPr tIns="91440" bIns="91440"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57150">
          <a:noFill/>
          <a:miter lim="800000"/>
        </a:ln>
      </a:spPr>
      <a:bodyPr wrap="square" lIns="90000" tIns="90000" rIns="90000" bIns="90000" rtlCol="0" anchor="ctr" anchorCtr="0">
        <a:noAutofit/>
      </a:bodyPr>
      <a:lstStyle>
        <a:defPPr marL="0" indent="0" algn="ctr">
          <a:lnSpc>
            <a:spcPct val="90000"/>
          </a:lnSpc>
          <a:spcBef>
            <a:spcPts val="400"/>
          </a:spcBef>
          <a:buFont typeface="MetricHPE" panose="020B0503030202060203" pitchFamily="34" charset="0"/>
          <a:buNone/>
          <a:defRPr dirty="0" err="1" smtClean="0"/>
        </a:defPPr>
      </a:lstStyle>
    </a:txDef>
  </a:objectDefaults>
  <a:extraClrSchemeLst/>
  <a:custClrLst>
    <a:custClr name="HPE Green">
      <a:srgbClr val="01A982"/>
    </a:custClr>
    <a:custClr name="Medium Blue">
      <a:srgbClr val="32DAC8"/>
    </a:custClr>
    <a:custClr name="Light Gray">
      <a:srgbClr val="C6C9CA"/>
    </a:custClr>
    <a:custClr name="Dark Gray">
      <a:srgbClr val="808285"/>
    </a:custClr>
  </a:custClrLst>
  <a:extLst>
    <a:ext uri="{05A4C25C-085E-4340-85A3-A5531E510DB2}">
      <thm15:themeFamily xmlns:thm15="http://schemas.microsoft.com/office/thememl/2012/main" name="37941_HPE_ProLiant_Compute_Presentation" id="{94C0538A-D2EF-4AC4-B3AD-25B8F863B40B}" vid="{20ECF8DD-94BE-4F1F-B048-22242BC77F15}"/>
    </a:ext>
  </a:extLst>
</a:theme>
</file>

<file path=ppt/theme/theme4.xml><?xml version="1.0" encoding="utf-8"?>
<a:theme xmlns:a="http://schemas.openxmlformats.org/drawingml/2006/main" name="3_HPE Standard 16x9 White Template">
  <a:themeElements>
    <a:clrScheme name="HPE">
      <a:dk1>
        <a:sysClr val="windowText" lastClr="000000"/>
      </a:dk1>
      <a:lt1>
        <a:sysClr val="window" lastClr="FFFFFF"/>
      </a:lt1>
      <a:dk2>
        <a:srgbClr val="C6C6C2"/>
      </a:dk2>
      <a:lt2>
        <a:srgbClr val="787871"/>
      </a:lt2>
      <a:accent1>
        <a:srgbClr val="0D5265"/>
      </a:accent1>
      <a:accent2>
        <a:srgbClr val="7FF9E2"/>
      </a:accent2>
      <a:accent3>
        <a:srgbClr val="7630EA"/>
      </a:accent3>
      <a:accent4>
        <a:srgbClr val="C140FF"/>
      </a:accent4>
      <a:accent5>
        <a:srgbClr val="FF8300"/>
      </a:accent5>
      <a:accent6>
        <a:srgbClr val="FEC901"/>
      </a:accent6>
      <a:hlink>
        <a:srgbClr val="000000"/>
      </a:hlink>
      <a:folHlink>
        <a:srgbClr val="000000"/>
      </a:folHlink>
    </a:clrScheme>
    <a:fontScheme name="MetricHPE">
      <a:majorFont>
        <a:latin typeface="MetricHPE"/>
        <a:ea typeface=""/>
        <a:cs typeface=""/>
      </a:majorFont>
      <a:minorFont>
        <a:latin typeface="MetricH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noFill/>
        <a:ln w="57150">
          <a:solidFill>
            <a:schemeClr val="accent1"/>
          </a:solidFill>
        </a:ln>
      </a:spPr>
      <a:bodyPr tIns="91440" bIns="91440"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57150">
          <a:noFill/>
          <a:miter lim="800000"/>
        </a:ln>
      </a:spPr>
      <a:bodyPr wrap="square" lIns="90000" tIns="90000" rIns="90000" bIns="90000" rtlCol="0" anchor="ctr" anchorCtr="0">
        <a:noAutofit/>
      </a:bodyPr>
      <a:lstStyle>
        <a:defPPr marL="0" indent="0" algn="ctr">
          <a:lnSpc>
            <a:spcPct val="90000"/>
          </a:lnSpc>
          <a:spcBef>
            <a:spcPts val="400"/>
          </a:spcBef>
          <a:buFont typeface="MetricHPE" panose="020B0503030202060203" pitchFamily="34" charset="0"/>
          <a:buNone/>
          <a:defRPr dirty="0" err="1" smtClean="0"/>
        </a:defPPr>
      </a:lstStyle>
    </a:txDef>
  </a:objectDefaults>
  <a:extraClrSchemeLst/>
  <a:custClrLst>
    <a:custClr name="HPE Green">
      <a:srgbClr val="01A982"/>
    </a:custClr>
    <a:custClr name="Medium Blue">
      <a:srgbClr val="32DAC8"/>
    </a:custClr>
    <a:custClr name="Light Gray">
      <a:srgbClr val="C6C9CA"/>
    </a:custClr>
    <a:custClr name="Dark Gray">
      <a:srgbClr val="808285"/>
    </a:custClr>
  </a:custClrLst>
  <a:extLst>
    <a:ext uri="{05A4C25C-085E-4340-85A3-A5531E510DB2}">
      <thm15:themeFamily xmlns:thm15="http://schemas.microsoft.com/office/thememl/2012/main" name="HPE Standard 16x9 White Template" id="{95AD0B46-8996-43D6-A757-ECCCFC03F9B8}" vid="{83FBB3FB-0FD9-4489-83E5-958E13ED0952}"/>
    </a:ext>
  </a:extLst>
</a:theme>
</file>

<file path=ppt/theme/theme5.xml><?xml version="1.0" encoding="utf-8"?>
<a:theme xmlns:a="http://schemas.openxmlformats.org/drawingml/2006/main" name="4_HPE Standard 16x9 White Template">
  <a:themeElements>
    <a:clrScheme name="Custom 25">
      <a:dk1>
        <a:sysClr val="windowText" lastClr="000000"/>
      </a:dk1>
      <a:lt1>
        <a:sysClr val="window" lastClr="FFFFFF"/>
      </a:lt1>
      <a:dk2>
        <a:srgbClr val="C6C6C2"/>
      </a:dk2>
      <a:lt2>
        <a:srgbClr val="787871"/>
      </a:lt2>
      <a:accent1>
        <a:srgbClr val="0D5265"/>
      </a:accent1>
      <a:accent2>
        <a:srgbClr val="7FF9E2"/>
      </a:accent2>
      <a:accent3>
        <a:srgbClr val="7630EA"/>
      </a:accent3>
      <a:accent4>
        <a:srgbClr val="C140FF"/>
      </a:accent4>
      <a:accent5>
        <a:srgbClr val="FF8300"/>
      </a:accent5>
      <a:accent6>
        <a:srgbClr val="FEC901"/>
      </a:accent6>
      <a:hlink>
        <a:srgbClr val="FFFFFF"/>
      </a:hlink>
      <a:folHlink>
        <a:srgbClr val="FFFFFF"/>
      </a:folHlink>
    </a:clrScheme>
    <a:fontScheme name="MetricHPE">
      <a:majorFont>
        <a:latin typeface="MetricHPE"/>
        <a:ea typeface=""/>
        <a:cs typeface=""/>
      </a:majorFont>
      <a:minorFont>
        <a:latin typeface="MetricH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noFill/>
        <a:ln w="57150">
          <a:solidFill>
            <a:schemeClr val="accent1"/>
          </a:solidFill>
        </a:ln>
      </a:spPr>
      <a:bodyPr tIns="91440" bIns="91440"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57150">
          <a:noFill/>
          <a:miter lim="800000"/>
        </a:ln>
      </a:spPr>
      <a:bodyPr wrap="square" lIns="90000" tIns="90000" rIns="90000" bIns="90000" rtlCol="0" anchor="ctr" anchorCtr="0">
        <a:noAutofit/>
      </a:bodyPr>
      <a:lstStyle>
        <a:defPPr marL="0" indent="0" algn="ctr">
          <a:lnSpc>
            <a:spcPct val="90000"/>
          </a:lnSpc>
          <a:spcBef>
            <a:spcPts val="400"/>
          </a:spcBef>
          <a:buFont typeface="MetricHPE" panose="020B0503030202060203" pitchFamily="34" charset="0"/>
          <a:buNone/>
          <a:defRPr dirty="0" err="1" smtClean="0"/>
        </a:defPPr>
      </a:lstStyle>
    </a:txDef>
  </a:objectDefaults>
  <a:extraClrSchemeLst/>
  <a:custClrLst>
    <a:custClr name="HPE Green">
      <a:srgbClr val="01A982"/>
    </a:custClr>
    <a:custClr name="Medium Blue">
      <a:srgbClr val="32DAC8"/>
    </a:custClr>
    <a:custClr name="Light Gray">
      <a:srgbClr val="C6C9CA"/>
    </a:custClr>
    <a:custClr name="Dark Gray">
      <a:srgbClr val="808285"/>
    </a:custClr>
  </a:custClrLst>
  <a:extLst>
    <a:ext uri="{05A4C25C-085E-4340-85A3-A5531E510DB2}">
      <thm15:themeFamily xmlns:thm15="http://schemas.microsoft.com/office/thememl/2012/main" name="HPE Standard 16x9 White Template" id="{95AD0B46-8996-43D6-A757-ECCCFC03F9B8}" vid="{83FBB3FB-0FD9-4489-83E5-958E13ED0952}"/>
    </a:ext>
  </a:extLst>
</a:theme>
</file>

<file path=ppt/theme/theme6.xml><?xml version="1.0" encoding="utf-8"?>
<a:theme xmlns:a="http://schemas.openxmlformats.org/drawingml/2006/main" name="Office Theme">
  <a:themeElements>
    <a:clrScheme name="HPE Spring 2019">
      <a:dk1>
        <a:sysClr val="windowText" lastClr="000000"/>
      </a:dk1>
      <a:lt1>
        <a:sysClr val="window" lastClr="FFFFFF"/>
      </a:lt1>
      <a:dk2>
        <a:srgbClr val="C6C6C2"/>
      </a:dk2>
      <a:lt2>
        <a:srgbClr val="787871"/>
      </a:lt2>
      <a:accent1>
        <a:srgbClr val="0D5265"/>
      </a:accent1>
      <a:accent2>
        <a:srgbClr val="7FF9E2"/>
      </a:accent2>
      <a:accent3>
        <a:srgbClr val="7630EA"/>
      </a:accent3>
      <a:accent4>
        <a:srgbClr val="C140FF"/>
      </a:accent4>
      <a:accent5>
        <a:srgbClr val="FF8300"/>
      </a:accent5>
      <a:accent6>
        <a:srgbClr val="FEC901"/>
      </a:accent6>
      <a:hlink>
        <a:srgbClr val="01A982"/>
      </a:hlink>
      <a:folHlink>
        <a:srgbClr val="01A982"/>
      </a:folHlink>
    </a:clrScheme>
    <a:fontScheme name="HPE Standard">
      <a:majorFont>
        <a:latin typeface="MetricHPE"/>
        <a:ea typeface=""/>
        <a:cs typeface=""/>
      </a:majorFont>
      <a:minorFont>
        <a:latin typeface="MetricH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HPE Green">
      <a:srgbClr val="01A982"/>
    </a:custClr>
    <a:custClr name="Medium Blue">
      <a:srgbClr val="32DAC8"/>
    </a:custClr>
    <a:custClr name="Light Gray">
      <a:srgbClr val="C6C9CA"/>
    </a:custClr>
    <a:custClr name="Dark Gray">
      <a:srgbClr val="808285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HPE Spring 2019">
      <a:dk1>
        <a:sysClr val="windowText" lastClr="000000"/>
      </a:dk1>
      <a:lt1>
        <a:sysClr val="window" lastClr="FFFFFF"/>
      </a:lt1>
      <a:dk2>
        <a:srgbClr val="C6C6C2"/>
      </a:dk2>
      <a:lt2>
        <a:srgbClr val="787871"/>
      </a:lt2>
      <a:accent1>
        <a:srgbClr val="0D5265"/>
      </a:accent1>
      <a:accent2>
        <a:srgbClr val="7FF9E2"/>
      </a:accent2>
      <a:accent3>
        <a:srgbClr val="7630EA"/>
      </a:accent3>
      <a:accent4>
        <a:srgbClr val="C140FF"/>
      </a:accent4>
      <a:accent5>
        <a:srgbClr val="FF8300"/>
      </a:accent5>
      <a:accent6>
        <a:srgbClr val="FEC901"/>
      </a:accent6>
      <a:hlink>
        <a:srgbClr val="01A982"/>
      </a:hlink>
      <a:folHlink>
        <a:srgbClr val="01A982"/>
      </a:folHlink>
    </a:clrScheme>
    <a:fontScheme name="HPE Standard">
      <a:majorFont>
        <a:latin typeface="MetricHPE"/>
        <a:ea typeface=""/>
        <a:cs typeface=""/>
      </a:majorFont>
      <a:minorFont>
        <a:latin typeface="MetricH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HPE Green">
      <a:srgbClr val="01A982"/>
    </a:custClr>
    <a:custClr name="Medium Blue">
      <a:srgbClr val="32DAC8"/>
    </a:custClr>
    <a:custClr name="Light Gray">
      <a:srgbClr val="C6C9CA"/>
    </a:custClr>
    <a:custClr name="Dark Gray">
      <a:srgbClr val="808285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07F559FA4E9146AD2FCDCEA5395715" ma:contentTypeVersion="18" ma:contentTypeDescription="Create a new document." ma:contentTypeScope="" ma:versionID="6c75abe12d86410a62ab75408ab78f24">
  <xsd:schema xmlns:xsd="http://www.w3.org/2001/XMLSchema" xmlns:xs="http://www.w3.org/2001/XMLSchema" xmlns:p="http://schemas.microsoft.com/office/2006/metadata/properties" xmlns:ns2="210bef52-0b5c-44c7-af6e-0c8224974638" xmlns:ns3="24ac9f69-3c1b-43db-aedc-e8415cc2ca13" xmlns:ns4="528dc42b-a8a9-4871-b1aa-61453096122c" targetNamespace="http://schemas.microsoft.com/office/2006/metadata/properties" ma:root="true" ma:fieldsID="7a5bab3ac43f880a5e67f3cd6e1259d5" ns2:_="" ns3:_="" ns4:_="">
    <xsd:import namespace="210bef52-0b5c-44c7-af6e-0c8224974638"/>
    <xsd:import namespace="24ac9f69-3c1b-43db-aedc-e8415cc2ca13"/>
    <xsd:import namespace="528dc42b-a8a9-4871-b1aa-6145309612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4:TaxCatchAll" minOccurs="0"/>
                <xsd:element ref="ns4:TaxKeyword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0bef52-0b5c-44c7-af6e-0c82249746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5aa102e-2e4d-4f82-9951-c6a7f8de6b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ac9f69-3c1b-43db-aedc-e8415cc2ca1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8dc42b-a8a9-4871-b1aa-61453096122c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f00d1621-4e4e-4009-a951-fcda0665f7e0" ma:internalName="TaxCatchAll" ma:showField="CatchAllData" ma:web="24ac9f69-3c1b-43db-aedc-e8415cc2ca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25aa102e-2e4d-4f82-9951-c6a7f8de6b7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8dc42b-a8a9-4871-b1aa-61453096122c" xsi:nil="true"/>
    <lcf76f155ced4ddcb4097134ff3c332f xmlns="210bef52-0b5c-44c7-af6e-0c8224974638">
      <Terms xmlns="http://schemas.microsoft.com/office/infopath/2007/PartnerControls"/>
    </lcf76f155ced4ddcb4097134ff3c332f>
    <TaxKeywordTaxHTField xmlns="528dc42b-a8a9-4871-b1aa-61453096122c">
      <Terms xmlns="http://schemas.microsoft.com/office/infopath/2007/PartnerControls"/>
    </TaxKeywordTaxHTField>
    <MediaLengthInSeconds xmlns="210bef52-0b5c-44c7-af6e-0c8224974638" xsi:nil="true"/>
    <SharedWithUsers xmlns="24ac9f69-3c1b-43db-aedc-e8415cc2ca13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28617F9-21E9-4F58-99AC-801BFA2C0F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4E67FD-A01C-4944-A2E6-A8AE329392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0bef52-0b5c-44c7-af6e-0c8224974638"/>
    <ds:schemaRef ds:uri="24ac9f69-3c1b-43db-aedc-e8415cc2ca13"/>
    <ds:schemaRef ds:uri="528dc42b-a8a9-4871-b1aa-6145309612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E4F910-FC98-4D08-AE51-41F6751F143C}">
  <ds:schemaRefs>
    <ds:schemaRef ds:uri="http://purl.org/dc/elements/1.1/"/>
    <ds:schemaRef ds:uri="http://schemas.microsoft.com/office/2006/metadata/properties"/>
    <ds:schemaRef ds:uri="24ac9f69-3c1b-43db-aedc-e8415cc2ca1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28dc42b-a8a9-4871-b1aa-61453096122c"/>
    <ds:schemaRef ds:uri="210bef52-0b5c-44c7-af6e-0c822497463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HPE Standard 16x9 White Template</Template>
  <TotalTime>2397</TotalTime>
  <Words>200</Words>
  <Application>Microsoft Office PowerPoint</Application>
  <PresentationFormat>Widescreen</PresentationFormat>
  <Paragraphs>20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MetricHPE Light</vt:lpstr>
      <vt:lpstr>Arial</vt:lpstr>
      <vt:lpstr>MetricHPE</vt:lpstr>
      <vt:lpstr>HPE Standard 16x9 White Template</vt:lpstr>
      <vt:lpstr>1_HPE Standard 16x9 White Template</vt:lpstr>
      <vt:lpstr>2_HPE Standard 16x9 White Template</vt:lpstr>
      <vt:lpstr>3_HPE Standard 16x9 White Template</vt:lpstr>
      <vt:lpstr>4_HPE Standard 16x9 White Template</vt:lpstr>
      <vt:lpstr>think-cell Slide</vt:lpstr>
      <vt:lpstr>Accelerate and modernize  workload efficiency  with HPE ProLiant Gen11 with 4th Generation Intel Scalable Processors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sample title slide</dc:title>
  <dc:creator>Peter Petropoulakos</dc:creator>
  <cp:lastModifiedBy>Fisher, Andrew</cp:lastModifiedBy>
  <cp:revision>44</cp:revision>
  <dcterms:created xsi:type="dcterms:W3CDTF">2023-02-27T14:13:12Z</dcterms:created>
  <dcterms:modified xsi:type="dcterms:W3CDTF">2023-06-15T19:56:39Z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0x0101008E07F559FA4E9146AD2FCDCEA5395715</vt:lpwstr>
  </property>
  <property fmtid="{D5CDD505-2E9C-101B-9397-08002B2CF9AE}" pid="3" name="MediaServiceImageTags">
    <vt:lpwstr/>
  </property>
  <property fmtid="{D5CDD505-2E9C-101B-9397-08002B2CF9AE}" pid="4" name="TaxKeyword">
    <vt:lpwstr/>
  </property>
  <property fmtid="{D5CDD505-2E9C-101B-9397-08002B2CF9AE}" pid="5" name="xd_ProgID">
    <vt:lpwstr/>
  </property>
  <property fmtid="{D5CDD505-2E9C-101B-9397-08002B2CF9AE}" pid="6" name="_ColorH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_ColorTag">
    <vt:lpwstr/>
  </property>
  <property fmtid="{D5CDD505-2E9C-101B-9397-08002B2CF9AE}" pid="11" name="TriggerFlowInfo">
    <vt:lpwstr/>
  </property>
  <property fmtid="{D5CDD505-2E9C-101B-9397-08002B2CF9AE}" pid="12" name="xd_Signature">
    <vt:lpwstr/>
  </property>
  <property fmtid="{D5CDD505-2E9C-101B-9397-08002B2CF9AE}" pid="13" name="_Emoji">
    <vt:lpwstr/>
  </property>
</Properties>
</file>